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58" r:id="rId3"/>
    <p:sldId id="259" r:id="rId4"/>
    <p:sldId id="261" r:id="rId5"/>
    <p:sldId id="260" r:id="rId6"/>
    <p:sldId id="277" r:id="rId7"/>
    <p:sldId id="263" r:id="rId8"/>
    <p:sldId id="265" r:id="rId9"/>
    <p:sldId id="262" r:id="rId10"/>
    <p:sldId id="264" r:id="rId11"/>
    <p:sldId id="267" r:id="rId12"/>
    <p:sldId id="269" r:id="rId13"/>
    <p:sldId id="270" r:id="rId14"/>
    <p:sldId id="268" r:id="rId15"/>
    <p:sldId id="271" r:id="rId16"/>
    <p:sldId id="272" r:id="rId17"/>
    <p:sldId id="273" r:id="rId18"/>
    <p:sldId id="279" r:id="rId19"/>
    <p:sldId id="278" r:id="rId20"/>
    <p:sldId id="276"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9" autoAdjust="0"/>
    <p:restoredTop sz="94781" autoAdjust="0"/>
  </p:normalViewPr>
  <p:slideViewPr>
    <p:cSldViewPr snapToGrid="0">
      <p:cViewPr varScale="1">
        <p:scale>
          <a:sx n="87" d="100"/>
          <a:sy n="87" d="100"/>
        </p:scale>
        <p:origin x="50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3.xml"/><Relationship Id="rId1" Type="http://schemas.microsoft.com/office/2011/relationships/chartStyle" Target="style3.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63500" sx="102000" sy="102000" algn="ctr" rotWithShape="0">
                <a:prstClr val="black">
                  <a:alpha val="40000"/>
                </a:prstClr>
              </a:outerShdw>
            </a:effectLst>
          </c:spPr>
          <c:dPt>
            <c:idx val="0"/>
            <c:bubble3D val="0"/>
            <c:spPr>
              <a:pattFill prst="dkHorz">
                <a:fgClr>
                  <a:schemeClr val="bg1">
                    <a:lumMod val="75000"/>
                  </a:schemeClr>
                </a:fgClr>
                <a:bgClr>
                  <a:schemeClr val="bg1"/>
                </a:bgClr>
              </a:pattFill>
              <a:effectLst>
                <a:outerShdw blurRad="63500" sx="102000" sy="102000" algn="ctr" rotWithShape="0">
                  <a:prstClr val="black">
                    <a:alpha val="40000"/>
                  </a:prstClr>
                </a:outerShdw>
              </a:effectLst>
            </c:spPr>
            <c:extLst xmlns:c16r2="http://schemas.microsoft.com/office/drawing/2015/06/chart">
              <c:ext xmlns:c16="http://schemas.microsoft.com/office/drawing/2014/chart" uri="{C3380CC4-5D6E-409C-BE32-E72D297353CC}">
                <c16:uniqueId val="{00000001-9AF5-48AE-8C21-66FB6EB47BF8}"/>
              </c:ext>
            </c:extLst>
          </c:dPt>
          <c:dPt>
            <c:idx val="1"/>
            <c:bubble3D val="0"/>
            <c:spPr>
              <a:solidFill>
                <a:srgbClr val="00B0F0">
                  <a:alpha val="70000"/>
                </a:srgbClr>
              </a:solidFill>
              <a:effectLst>
                <a:outerShdw blurRad="63500" sx="102000" sy="102000" algn="ctr" rotWithShape="0">
                  <a:prstClr val="black">
                    <a:alpha val="40000"/>
                  </a:prstClr>
                </a:outerShdw>
              </a:effectLst>
            </c:spPr>
            <c:extLst xmlns:c16r2="http://schemas.microsoft.com/office/drawing/2015/06/chart">
              <c:ext xmlns:c16="http://schemas.microsoft.com/office/drawing/2014/chart" uri="{C3380CC4-5D6E-409C-BE32-E72D297353CC}">
                <c16:uniqueId val="{00000003-9AF5-48AE-8C21-66FB6EB47BF8}"/>
              </c:ext>
            </c:extLst>
          </c:dPt>
          <c:cat>
            <c:strRef>
              <c:f>Sheet1!$A$2:$A$3</c:f>
              <c:strCache>
                <c:ptCount val="2"/>
                <c:pt idx="0">
                  <c:v>第一季度</c:v>
                </c:pt>
                <c:pt idx="1">
                  <c:v>第二季度</c:v>
                </c:pt>
              </c:strCache>
            </c:strRef>
          </c:cat>
          <c:val>
            <c:numRef>
              <c:f>Sheet1!$B$2:$B$3</c:f>
              <c:numCache>
                <c:formatCode>0%</c:formatCode>
                <c:ptCount val="2"/>
                <c:pt idx="0">
                  <c:v>0.4</c:v>
                </c:pt>
                <c:pt idx="1">
                  <c:v>0.6</c:v>
                </c:pt>
              </c:numCache>
            </c:numRef>
          </c:val>
          <c:extLst xmlns:c16r2="http://schemas.microsoft.com/office/drawing/2015/06/chart">
            <c:ext xmlns:c16="http://schemas.microsoft.com/office/drawing/2014/chart" uri="{C3380CC4-5D6E-409C-BE32-E72D297353CC}">
              <c16:uniqueId val="{00000004-9AF5-48AE-8C21-66FB6EB47BF8}"/>
            </c:ext>
          </c:extLst>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pattFill prst="dkHorz">
                <a:fgClr>
                  <a:schemeClr val="bg1">
                    <a:lumMod val="75000"/>
                  </a:schemeClr>
                </a:fgClr>
                <a:bgClr>
                  <a:schemeClr val="bg1"/>
                </a:bgClr>
              </a:pattFill>
            </c:spPr>
            <c:extLst xmlns:c16r2="http://schemas.microsoft.com/office/drawing/2015/06/chart">
              <c:ext xmlns:c16="http://schemas.microsoft.com/office/drawing/2014/chart" uri="{C3380CC4-5D6E-409C-BE32-E72D297353CC}">
                <c16:uniqueId val="{00000001-4C5C-42BC-A7AD-66F5A67F6047}"/>
              </c:ext>
            </c:extLst>
          </c:dPt>
          <c:dPt>
            <c:idx val="1"/>
            <c:bubble3D val="0"/>
            <c:spPr>
              <a:solidFill>
                <a:srgbClr val="00B0F0">
                  <a:alpha val="70000"/>
                </a:srgbClr>
              </a:solidFill>
              <a:effectLst>
                <a:outerShdw blurRad="63500" sx="102000" sy="102000" algn="ctr" rotWithShape="0">
                  <a:prstClr val="black">
                    <a:alpha val="40000"/>
                  </a:prstClr>
                </a:outerShdw>
              </a:effectLst>
            </c:spPr>
            <c:extLst xmlns:c16r2="http://schemas.microsoft.com/office/drawing/2015/06/chart">
              <c:ext xmlns:c16="http://schemas.microsoft.com/office/drawing/2014/chart" uri="{C3380CC4-5D6E-409C-BE32-E72D297353CC}">
                <c16:uniqueId val="{00000003-4C5C-42BC-A7AD-66F5A67F6047}"/>
              </c:ext>
            </c:extLst>
          </c:dPt>
          <c:cat>
            <c:strRef>
              <c:f>Sheet1!$A$2:$A$3</c:f>
              <c:strCache>
                <c:ptCount val="2"/>
                <c:pt idx="0">
                  <c:v>第一季度</c:v>
                </c:pt>
                <c:pt idx="1">
                  <c:v>第二季度</c:v>
                </c:pt>
              </c:strCache>
            </c:strRef>
          </c:cat>
          <c:val>
            <c:numRef>
              <c:f>Sheet1!$B$2:$B$3</c:f>
              <c:numCache>
                <c:formatCode>0%</c:formatCode>
                <c:ptCount val="2"/>
                <c:pt idx="0">
                  <c:v>0.46</c:v>
                </c:pt>
                <c:pt idx="1">
                  <c:v>0.54</c:v>
                </c:pt>
              </c:numCache>
            </c:numRef>
          </c:val>
          <c:extLst xmlns:c16r2="http://schemas.microsoft.com/office/drawing/2015/06/chart">
            <c:ext xmlns:c16="http://schemas.microsoft.com/office/drawing/2014/chart" uri="{C3380CC4-5D6E-409C-BE32-E72D297353CC}">
              <c16:uniqueId val="{00000004-4C5C-42BC-A7AD-66F5A67F6047}"/>
            </c:ext>
          </c:extLst>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8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pattFill prst="dkHorz">
                <a:fgClr>
                  <a:schemeClr val="bg1">
                    <a:lumMod val="75000"/>
                  </a:schemeClr>
                </a:fgClr>
                <a:bgClr>
                  <a:schemeClr val="bg1"/>
                </a:bgClr>
              </a:pattFill>
            </c:spPr>
            <c:extLst xmlns:c16r2="http://schemas.microsoft.com/office/drawing/2015/06/chart">
              <c:ext xmlns:c16="http://schemas.microsoft.com/office/drawing/2014/chart" uri="{C3380CC4-5D6E-409C-BE32-E72D297353CC}">
                <c16:uniqueId val="{00000001-94BE-4026-99B3-16CA72AF40C2}"/>
              </c:ext>
            </c:extLst>
          </c:dPt>
          <c:dPt>
            <c:idx val="1"/>
            <c:bubble3D val="0"/>
            <c:spPr>
              <a:solidFill>
                <a:srgbClr val="39B0E6">
                  <a:alpha val="70000"/>
                </a:srgbClr>
              </a:solidFill>
              <a:effectLst>
                <a:outerShdw blurRad="63500" sx="102000" sy="102000" algn="ctr" rotWithShape="0">
                  <a:prstClr val="black">
                    <a:alpha val="40000"/>
                  </a:prstClr>
                </a:outerShdw>
              </a:effectLst>
            </c:spPr>
            <c:extLst xmlns:c16r2="http://schemas.microsoft.com/office/drawing/2015/06/chart">
              <c:ext xmlns:c16="http://schemas.microsoft.com/office/drawing/2014/chart" uri="{C3380CC4-5D6E-409C-BE32-E72D297353CC}">
                <c16:uniqueId val="{00000003-94BE-4026-99B3-16CA72AF40C2}"/>
              </c:ext>
            </c:extLst>
          </c:dPt>
          <c:cat>
            <c:strRef>
              <c:f>Sheet1!$A$2:$A$3</c:f>
              <c:strCache>
                <c:ptCount val="2"/>
                <c:pt idx="0">
                  <c:v>第一季度</c:v>
                </c:pt>
                <c:pt idx="1">
                  <c:v>第二季度</c:v>
                </c:pt>
              </c:strCache>
            </c:strRef>
          </c:cat>
          <c:val>
            <c:numRef>
              <c:f>Sheet1!$B$2:$B$3</c:f>
              <c:numCache>
                <c:formatCode>0%</c:formatCode>
                <c:ptCount val="2"/>
                <c:pt idx="0">
                  <c:v>0.15</c:v>
                </c:pt>
                <c:pt idx="1">
                  <c:v>0.85</c:v>
                </c:pt>
              </c:numCache>
            </c:numRef>
          </c:val>
          <c:extLst xmlns:c16r2="http://schemas.microsoft.com/office/drawing/2015/06/chart">
            <c:ext xmlns:c16="http://schemas.microsoft.com/office/drawing/2014/chart" uri="{C3380CC4-5D6E-409C-BE32-E72D297353CC}">
              <c16:uniqueId val="{00000004-94BE-4026-99B3-16CA72AF40C2}"/>
            </c:ext>
          </c:extLst>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bg1">
                  <a:alpha val="7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B302-4B2C-8F13-25A3177C82BB}"/>
              </c:ext>
            </c:extLst>
          </c:dPt>
          <c:dPt>
            <c:idx val="1"/>
            <c:bubble3D val="0"/>
            <c:spPr>
              <a:noFill/>
              <a:ln w="19050">
                <a:solidFill>
                  <a:schemeClr val="lt1"/>
                </a:solidFill>
              </a:ln>
              <a:effectLst/>
            </c:spPr>
            <c:extLst xmlns:c16r2="http://schemas.microsoft.com/office/drawing/2015/06/chart">
              <c:ext xmlns:c16="http://schemas.microsoft.com/office/drawing/2014/chart" uri="{C3380CC4-5D6E-409C-BE32-E72D297353CC}">
                <c16:uniqueId val="{00000003-B302-4B2C-8F13-25A3177C82BB}"/>
              </c:ext>
            </c:extLst>
          </c:dPt>
          <c:cat>
            <c:strRef>
              <c:f>Sheet1!$A$2:$A$3</c:f>
              <c:strCache>
                <c:ptCount val="2"/>
                <c:pt idx="0">
                  <c:v>第一季度</c:v>
                </c:pt>
                <c:pt idx="1">
                  <c:v>第二季度</c:v>
                </c:pt>
              </c:strCache>
            </c:strRef>
          </c:cat>
          <c:val>
            <c:numRef>
              <c:f>Sheet1!$B$2:$B$3</c:f>
              <c:numCache>
                <c:formatCode>General</c:formatCode>
                <c:ptCount val="2"/>
                <c:pt idx="0">
                  <c:v>45</c:v>
                </c:pt>
                <c:pt idx="1">
                  <c:v>55</c:v>
                </c:pt>
              </c:numCache>
            </c:numRef>
          </c:val>
          <c:extLst xmlns:c16r2="http://schemas.microsoft.com/office/drawing/2015/06/chart">
            <c:ext xmlns:c16="http://schemas.microsoft.com/office/drawing/2014/chart" uri="{C3380CC4-5D6E-409C-BE32-E72D297353CC}">
              <c16:uniqueId val="{00000004-B302-4B2C-8F13-25A3177C82BB}"/>
            </c:ext>
          </c:extLst>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bg1">
                  <a:alpha val="7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FD91-4B9D-8E7D-0CCFE8144197}"/>
              </c:ext>
            </c:extLst>
          </c:dPt>
          <c:dPt>
            <c:idx val="1"/>
            <c:bubble3D val="0"/>
            <c:spPr>
              <a:noFill/>
              <a:ln w="19050">
                <a:solidFill>
                  <a:schemeClr val="lt1"/>
                </a:solidFill>
              </a:ln>
              <a:effectLst/>
            </c:spPr>
            <c:extLst xmlns:c16r2="http://schemas.microsoft.com/office/drawing/2015/06/chart">
              <c:ext xmlns:c16="http://schemas.microsoft.com/office/drawing/2014/chart" uri="{C3380CC4-5D6E-409C-BE32-E72D297353CC}">
                <c16:uniqueId val="{00000003-FD91-4B9D-8E7D-0CCFE8144197}"/>
              </c:ext>
            </c:extLst>
          </c:dPt>
          <c:cat>
            <c:strRef>
              <c:f>Sheet1!$A$2:$A$3</c:f>
              <c:strCache>
                <c:ptCount val="2"/>
                <c:pt idx="0">
                  <c:v>第一季度</c:v>
                </c:pt>
                <c:pt idx="1">
                  <c:v>第二季度</c:v>
                </c:pt>
              </c:strCache>
            </c:strRef>
          </c:cat>
          <c:val>
            <c:numRef>
              <c:f>Sheet1!$B$2:$B$3</c:f>
              <c:numCache>
                <c:formatCode>General</c:formatCode>
                <c:ptCount val="2"/>
                <c:pt idx="0">
                  <c:v>66</c:v>
                </c:pt>
                <c:pt idx="1">
                  <c:v>44</c:v>
                </c:pt>
              </c:numCache>
            </c:numRef>
          </c:val>
          <c:extLst xmlns:c16r2="http://schemas.microsoft.com/office/drawing/2015/06/chart">
            <c:ext xmlns:c16="http://schemas.microsoft.com/office/drawing/2014/chart" uri="{C3380CC4-5D6E-409C-BE32-E72D297353CC}">
              <c16:uniqueId val="{00000004-FD91-4B9D-8E7D-0CCFE8144197}"/>
            </c:ext>
          </c:extLst>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bg1">
                  <a:alpha val="7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25C7-465F-9111-BCF5159D355D}"/>
              </c:ext>
            </c:extLst>
          </c:dPt>
          <c:dPt>
            <c:idx val="1"/>
            <c:bubble3D val="0"/>
            <c:spPr>
              <a:noFill/>
              <a:ln w="19050">
                <a:solidFill>
                  <a:schemeClr val="lt1"/>
                </a:solidFill>
              </a:ln>
              <a:effectLst/>
            </c:spPr>
            <c:extLst xmlns:c16r2="http://schemas.microsoft.com/office/drawing/2015/06/chart">
              <c:ext xmlns:c16="http://schemas.microsoft.com/office/drawing/2014/chart" uri="{C3380CC4-5D6E-409C-BE32-E72D297353CC}">
                <c16:uniqueId val="{00000003-25C7-465F-9111-BCF5159D355D}"/>
              </c:ext>
            </c:extLst>
          </c:dPt>
          <c:cat>
            <c:strRef>
              <c:f>Sheet1!$A$2:$A$3</c:f>
              <c:strCache>
                <c:ptCount val="2"/>
                <c:pt idx="0">
                  <c:v>第一季度</c:v>
                </c:pt>
                <c:pt idx="1">
                  <c:v>第二季度</c:v>
                </c:pt>
              </c:strCache>
            </c:strRef>
          </c:cat>
          <c:val>
            <c:numRef>
              <c:f>Sheet1!$B$2:$B$3</c:f>
              <c:numCache>
                <c:formatCode>General</c:formatCode>
                <c:ptCount val="2"/>
                <c:pt idx="0">
                  <c:v>58</c:v>
                </c:pt>
                <c:pt idx="1">
                  <c:v>42</c:v>
                </c:pt>
              </c:numCache>
            </c:numRef>
          </c:val>
          <c:extLst xmlns:c16r2="http://schemas.microsoft.com/office/drawing/2015/06/chart">
            <c:ext xmlns:c16="http://schemas.microsoft.com/office/drawing/2014/chart" uri="{C3380CC4-5D6E-409C-BE32-E72D297353CC}">
              <c16:uniqueId val="{00000004-25C7-465F-9111-BCF5159D355D}"/>
            </c:ext>
          </c:extLst>
        </c:ser>
        <c:dLbls>
          <c:showLegendKey val="0"/>
          <c:showVal val="0"/>
          <c:showCatName val="0"/>
          <c:showSerName val="0"/>
          <c:showPercent val="0"/>
          <c:showBubbleSize val="0"/>
          <c:showLeaderLines val="1"/>
        </c:dLbls>
        <c:firstSliceAng val="0"/>
        <c:holeSize val="83"/>
      </c:doughnutChart>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bg1">
                  <a:alpha val="7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A749-4BE5-B53E-704AB33E8A73}"/>
              </c:ext>
            </c:extLst>
          </c:dPt>
          <c:dPt>
            <c:idx val="1"/>
            <c:bubble3D val="0"/>
            <c:spPr>
              <a:noFill/>
              <a:ln w="19050">
                <a:solidFill>
                  <a:schemeClr val="lt1"/>
                </a:solidFill>
              </a:ln>
              <a:effectLst/>
            </c:spPr>
            <c:extLst xmlns:c16r2="http://schemas.microsoft.com/office/drawing/2015/06/chart">
              <c:ext xmlns:c16="http://schemas.microsoft.com/office/drawing/2014/chart" uri="{C3380CC4-5D6E-409C-BE32-E72D297353CC}">
                <c16:uniqueId val="{00000003-A749-4BE5-B53E-704AB33E8A73}"/>
              </c:ext>
            </c:extLst>
          </c:dPt>
          <c:cat>
            <c:strRef>
              <c:f>Sheet1!$A$2:$A$3</c:f>
              <c:strCache>
                <c:ptCount val="2"/>
                <c:pt idx="0">
                  <c:v>第一季度</c:v>
                </c:pt>
                <c:pt idx="1">
                  <c:v>第二季度</c:v>
                </c:pt>
              </c:strCache>
            </c:strRef>
          </c:cat>
          <c:val>
            <c:numRef>
              <c:f>Sheet1!$B$2:$B$3</c:f>
              <c:numCache>
                <c:formatCode>General</c:formatCode>
                <c:ptCount val="2"/>
                <c:pt idx="0">
                  <c:v>78</c:v>
                </c:pt>
                <c:pt idx="1">
                  <c:v>55</c:v>
                </c:pt>
              </c:numCache>
            </c:numRef>
          </c:val>
          <c:extLst xmlns:c16r2="http://schemas.microsoft.com/office/drawing/2015/06/chart">
            <c:ext xmlns:c16="http://schemas.microsoft.com/office/drawing/2014/chart" uri="{C3380CC4-5D6E-409C-BE32-E72D297353CC}">
              <c16:uniqueId val="{00000004-A749-4BE5-B53E-704AB33E8A73}"/>
            </c:ext>
          </c:extLst>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4E810-ADB0-49DD-9B26-3C7F4F859960}" type="datetimeFigureOut">
              <a:rPr lang="zh-CN" altLang="en-US" smtClean="0"/>
              <a:t>2018/11/14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5A0847-D61D-486E-9A21-B9FD771B0B01}" type="slidenum">
              <a:rPr lang="zh-CN" altLang="en-US" smtClean="0"/>
              <a:t>‹#›</a:t>
            </a:fld>
            <a:endParaRPr lang="zh-CN" altLang="en-US"/>
          </a:p>
        </p:txBody>
      </p:sp>
    </p:spTree>
    <p:extLst>
      <p:ext uri="{BB962C8B-B14F-4D97-AF65-F5344CB8AC3E}">
        <p14:creationId xmlns:p14="http://schemas.microsoft.com/office/powerpoint/2010/main" val="3566608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1</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2365126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2</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3586713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5A0847-D61D-486E-9A21-B9FD771B0B01}" type="slidenum">
              <a:rPr lang="zh-CN" altLang="en-US" smtClean="0"/>
              <a:t>3</a:t>
            </a:fld>
            <a:endParaRPr lang="zh-CN" altLang="en-US"/>
          </a:p>
        </p:txBody>
      </p:sp>
    </p:spTree>
    <p:extLst>
      <p:ext uri="{BB962C8B-B14F-4D97-AF65-F5344CB8AC3E}">
        <p14:creationId xmlns:p14="http://schemas.microsoft.com/office/powerpoint/2010/main" val="2046533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4</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24126034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5</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2860206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5A0847-D61D-486E-9A21-B9FD771B0B01}" type="slidenum">
              <a:rPr lang="zh-CN" altLang="en-US" smtClean="0"/>
              <a:t>6</a:t>
            </a:fld>
            <a:endParaRPr lang="zh-CN" altLang="en-US"/>
          </a:p>
        </p:txBody>
      </p:sp>
    </p:spTree>
    <p:extLst>
      <p:ext uri="{BB962C8B-B14F-4D97-AF65-F5344CB8AC3E}">
        <p14:creationId xmlns:p14="http://schemas.microsoft.com/office/powerpoint/2010/main" val="131718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5A0847-D61D-486E-9A21-B9FD771B0B01}" type="slidenum">
              <a:rPr lang="zh-CN" altLang="en-US" smtClean="0"/>
              <a:t>7</a:t>
            </a:fld>
            <a:endParaRPr lang="zh-CN" altLang="en-US"/>
          </a:p>
        </p:txBody>
      </p:sp>
    </p:spTree>
    <p:extLst>
      <p:ext uri="{BB962C8B-B14F-4D97-AF65-F5344CB8AC3E}">
        <p14:creationId xmlns:p14="http://schemas.microsoft.com/office/powerpoint/2010/main" val="3148169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8</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2722814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9</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2008384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10</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2887900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5A0847-D61D-486E-9A21-B9FD771B0B01}" type="slidenum">
              <a:rPr lang="zh-CN" altLang="en-US" smtClean="0"/>
              <a:t>11</a:t>
            </a:fld>
            <a:endParaRPr lang="zh-CN" altLang="en-US"/>
          </a:p>
        </p:txBody>
      </p:sp>
    </p:spTree>
    <p:extLst>
      <p:ext uri="{BB962C8B-B14F-4D97-AF65-F5344CB8AC3E}">
        <p14:creationId xmlns:p14="http://schemas.microsoft.com/office/powerpoint/2010/main" val="37686134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12</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1324879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13</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4236254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14</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14846650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5A0847-D61D-486E-9A21-B9FD771B0B01}" type="slidenum">
              <a:rPr lang="zh-CN" altLang="en-US" smtClean="0"/>
              <a:t>15</a:t>
            </a:fld>
            <a:endParaRPr lang="zh-CN" altLang="en-US"/>
          </a:p>
        </p:txBody>
      </p:sp>
    </p:spTree>
    <p:extLst>
      <p:ext uri="{BB962C8B-B14F-4D97-AF65-F5344CB8AC3E}">
        <p14:creationId xmlns:p14="http://schemas.microsoft.com/office/powerpoint/2010/main" val="2837861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16</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3206612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17</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3425415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5A0847-D61D-486E-9A21-B9FD771B0B01}" type="slidenum">
              <a:rPr lang="zh-CN" altLang="en-US" smtClean="0"/>
              <a:t>18</a:t>
            </a:fld>
            <a:endParaRPr lang="zh-CN" altLang="en-US"/>
          </a:p>
        </p:txBody>
      </p:sp>
    </p:spTree>
    <p:extLst>
      <p:ext uri="{BB962C8B-B14F-4D97-AF65-F5344CB8AC3E}">
        <p14:creationId xmlns:p14="http://schemas.microsoft.com/office/powerpoint/2010/main" val="41660686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5A0847-D61D-486E-9A21-B9FD771B0B01}" type="slidenum">
              <a:rPr lang="zh-CN" altLang="en-US" smtClean="0"/>
              <a:t>19</a:t>
            </a:fld>
            <a:endParaRPr lang="zh-CN" altLang="en-US"/>
          </a:p>
        </p:txBody>
      </p:sp>
    </p:spTree>
    <p:extLst>
      <p:ext uri="{BB962C8B-B14F-4D97-AF65-F5344CB8AC3E}">
        <p14:creationId xmlns:p14="http://schemas.microsoft.com/office/powerpoint/2010/main" val="3965197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5A1757-239D-4FD2-A024-2726CA9A8BAC}" type="slidenum">
              <a:rPr lang="zh-CN" altLang="en-US" smtClean="0">
                <a:solidFill>
                  <a:prstClr val="black"/>
                </a:solidFill>
                <a:latin typeface="等线" panose="020F0502020204030204"/>
              </a:rPr>
              <a:pPr/>
              <a:t>20</a:t>
            </a:fld>
            <a:endParaRPr lang="zh-CN" altLang="en-US">
              <a:solidFill>
                <a:prstClr val="black"/>
              </a:solidFill>
              <a:latin typeface="等线" panose="020F0502020204030204"/>
            </a:endParaRPr>
          </a:p>
        </p:txBody>
      </p:sp>
    </p:spTree>
    <p:extLst>
      <p:ext uri="{BB962C8B-B14F-4D97-AF65-F5344CB8AC3E}">
        <p14:creationId xmlns:p14="http://schemas.microsoft.com/office/powerpoint/2010/main" val="13370700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12191999" cy="6858000"/>
          </a:xfrm>
          <a:prstGeom prst="rect">
            <a:avLst/>
          </a:prstGeom>
        </p:spPr>
      </p:pic>
      <p:sp>
        <p:nvSpPr>
          <p:cNvPr id="4" name="矩形 3"/>
          <p:cNvSpPr/>
          <p:nvPr userDrawn="1"/>
        </p:nvSpPr>
        <p:spPr>
          <a:xfrm>
            <a:off x="-1" y="-297"/>
            <a:ext cx="12217443" cy="6858297"/>
          </a:xfrm>
          <a:prstGeom prst="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Tree>
    <p:extLst>
      <p:ext uri="{BB962C8B-B14F-4D97-AF65-F5344CB8AC3E}">
        <p14:creationId xmlns:p14="http://schemas.microsoft.com/office/powerpoint/2010/main" val="222247857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4565854"/>
      </p:ext>
    </p:extLst>
  </p:cSld>
  <p:clrMap bg1="lt1" tx1="dk1" bg2="lt2" tx2="dk2" accent1="accent1" accent2="accent2" accent3="accent3" accent4="accent4" accent5="accent5" accent6="accent6" hlink="hlink" folHlink="folHlink"/>
  <p:sldLayoutIdLst>
    <p:sldLayoutId id="2147483661"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566988" y="2319074"/>
            <a:ext cx="7058025" cy="1381389"/>
          </a:xfrm>
          <a:prstGeom prst="rect">
            <a:avLst/>
          </a:pr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
        <p:nvSpPr>
          <p:cNvPr id="8" name="文本框 7"/>
          <p:cNvSpPr txBox="1"/>
          <p:nvPr/>
        </p:nvSpPr>
        <p:spPr>
          <a:xfrm>
            <a:off x="2880406" y="2456626"/>
            <a:ext cx="6431189" cy="830997"/>
          </a:xfrm>
          <a:prstGeom prst="rect">
            <a:avLst/>
          </a:prstGeom>
          <a:noFill/>
        </p:spPr>
        <p:txBody>
          <a:bodyPr wrap="square" rtlCol="0">
            <a:spAutoFit/>
          </a:bodyPr>
          <a:lstStyle/>
          <a:p>
            <a:pPr>
              <a:defRPr/>
            </a:pPr>
            <a:r>
              <a:rPr lang="zh-CN" altLang="en-US" sz="48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基金项目答辩</a:t>
            </a:r>
            <a:r>
              <a:rPr lang="en-US" altLang="zh-CN" sz="4800" b="1" dirty="0" err="1">
                <a:solidFill>
                  <a:prstClr val="white"/>
                </a:solidFill>
                <a:latin typeface="微软雅黑" panose="020B0503020204020204" pitchFamily="34" charset="-122"/>
                <a:ea typeface="微软雅黑" panose="020B0503020204020204" pitchFamily="34" charset="-122"/>
                <a:cs typeface="Open Sans" panose="020B0606030504020204" pitchFamily="34" charset="0"/>
              </a:rPr>
              <a:t>ppt</a:t>
            </a:r>
            <a:r>
              <a:rPr lang="zh-CN" altLang="en-US" sz="48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模板</a:t>
            </a:r>
            <a:endParaRPr lang="zh-CN" altLang="en-US" sz="48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pic>
        <p:nvPicPr>
          <p:cNvPr id="2" name="Bright Awakeni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206204" y="-1279849"/>
            <a:ext cx="609600" cy="609600"/>
          </a:xfrm>
          <a:prstGeom prst="rect">
            <a:avLst/>
          </a:prstGeom>
        </p:spPr>
      </p:pic>
    </p:spTree>
    <p:extLst>
      <p:ext uri="{BB962C8B-B14F-4D97-AF65-F5344CB8AC3E}">
        <p14:creationId xmlns:p14="http://schemas.microsoft.com/office/powerpoint/2010/main" val="709140337"/>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484221" y="2661360"/>
            <a:ext cx="7223558" cy="1421756"/>
            <a:chOff x="2372526" y="2661360"/>
            <a:chExt cx="7223558" cy="1421756"/>
          </a:xfrm>
        </p:grpSpPr>
        <p:grpSp>
          <p:nvGrpSpPr>
            <p:cNvPr id="8" name="组合 7"/>
            <p:cNvGrpSpPr/>
            <p:nvPr/>
          </p:nvGrpSpPr>
          <p:grpSpPr>
            <a:xfrm>
              <a:off x="4306460" y="2661360"/>
              <a:ext cx="1421756" cy="1421756"/>
              <a:chOff x="5761224" y="2492470"/>
              <a:chExt cx="669551" cy="669551"/>
            </a:xfrm>
          </p:grpSpPr>
          <p:sp>
            <p:nvSpPr>
              <p:cNvPr id="34" name="椭圆 33"/>
              <p:cNvSpPr/>
              <p:nvPr/>
            </p:nvSpPr>
            <p:spPr>
              <a:xfrm>
                <a:off x="5761224" y="2492470"/>
                <a:ext cx="669551" cy="669551"/>
              </a:xfrm>
              <a:prstGeom prst="ellipse">
                <a:avLst/>
              </a:prstGeom>
              <a:solidFill>
                <a:srgbClr val="00B0F0">
                  <a:alpha val="44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5906300" y="2615382"/>
                <a:ext cx="379400" cy="423728"/>
                <a:chOff x="6652957" y="2328821"/>
                <a:chExt cx="1385887" cy="1547812"/>
              </a:xfrm>
              <a:effectLst>
                <a:outerShdw blurRad="50800" dist="38100" dir="2700000" algn="tl" rotWithShape="0">
                  <a:prstClr val="black">
                    <a:alpha val="40000"/>
                  </a:prstClr>
                </a:outerShdw>
              </a:effectLst>
            </p:grpSpPr>
            <p:sp>
              <p:nvSpPr>
                <p:cNvPr id="36" name="Freeform 38"/>
                <p:cNvSpPr>
                  <a:spLocks noEditPoints="1"/>
                </p:cNvSpPr>
                <p:nvPr/>
              </p:nvSpPr>
              <p:spPr bwMode="auto">
                <a:xfrm>
                  <a:off x="6654544" y="2328821"/>
                  <a:ext cx="1384300" cy="1139825"/>
                </a:xfrm>
                <a:custGeom>
                  <a:avLst/>
                  <a:gdLst>
                    <a:gd name="T0" fmla="*/ 594 w 1187"/>
                    <a:gd name="T1" fmla="*/ 1 h 978"/>
                    <a:gd name="T2" fmla="*/ 1038 w 1187"/>
                    <a:gd name="T3" fmla="*/ 1 h 978"/>
                    <a:gd name="T4" fmla="*/ 1086 w 1187"/>
                    <a:gd name="T5" fmla="*/ 7 h 978"/>
                    <a:gd name="T6" fmla="*/ 1186 w 1187"/>
                    <a:gd name="T7" fmla="*/ 133 h 978"/>
                    <a:gd name="T8" fmla="*/ 1186 w 1187"/>
                    <a:gd name="T9" fmla="*/ 252 h 978"/>
                    <a:gd name="T10" fmla="*/ 1186 w 1187"/>
                    <a:gd name="T11" fmla="*/ 832 h 978"/>
                    <a:gd name="T12" fmla="*/ 1178 w 1187"/>
                    <a:gd name="T13" fmla="*/ 888 h 978"/>
                    <a:gd name="T14" fmla="*/ 1067 w 1187"/>
                    <a:gd name="T15" fmla="*/ 976 h 978"/>
                    <a:gd name="T16" fmla="*/ 1037 w 1187"/>
                    <a:gd name="T17" fmla="*/ 978 h 978"/>
                    <a:gd name="T18" fmla="*/ 151 w 1187"/>
                    <a:gd name="T19" fmla="*/ 978 h 978"/>
                    <a:gd name="T20" fmla="*/ 96 w 1187"/>
                    <a:gd name="T21" fmla="*/ 970 h 978"/>
                    <a:gd name="T22" fmla="*/ 1 w 1187"/>
                    <a:gd name="T23" fmla="*/ 845 h 978"/>
                    <a:gd name="T24" fmla="*/ 1 w 1187"/>
                    <a:gd name="T25" fmla="*/ 689 h 978"/>
                    <a:gd name="T26" fmla="*/ 1 w 1187"/>
                    <a:gd name="T27" fmla="*/ 148 h 978"/>
                    <a:gd name="T28" fmla="*/ 26 w 1187"/>
                    <a:gd name="T29" fmla="*/ 56 h 978"/>
                    <a:gd name="T30" fmla="*/ 144 w 1187"/>
                    <a:gd name="T31" fmla="*/ 1 h 978"/>
                    <a:gd name="T32" fmla="*/ 462 w 1187"/>
                    <a:gd name="T33" fmla="*/ 1 h 978"/>
                    <a:gd name="T34" fmla="*/ 594 w 1187"/>
                    <a:gd name="T35" fmla="*/ 1 h 978"/>
                    <a:gd name="T36" fmla="*/ 593 w 1187"/>
                    <a:gd name="T37" fmla="*/ 908 h 978"/>
                    <a:gd name="T38" fmla="*/ 1036 w 1187"/>
                    <a:gd name="T39" fmla="*/ 908 h 978"/>
                    <a:gd name="T40" fmla="*/ 1117 w 1187"/>
                    <a:gd name="T41" fmla="*/ 826 h 978"/>
                    <a:gd name="T42" fmla="*/ 1117 w 1187"/>
                    <a:gd name="T43" fmla="*/ 168 h 978"/>
                    <a:gd name="T44" fmla="*/ 1116 w 1187"/>
                    <a:gd name="T45" fmla="*/ 138 h 978"/>
                    <a:gd name="T46" fmla="*/ 1061 w 1187"/>
                    <a:gd name="T47" fmla="*/ 72 h 978"/>
                    <a:gd name="T48" fmla="*/ 1035 w 1187"/>
                    <a:gd name="T49" fmla="*/ 70 h 978"/>
                    <a:gd name="T50" fmla="*/ 154 w 1187"/>
                    <a:gd name="T51" fmla="*/ 70 h 978"/>
                    <a:gd name="T52" fmla="*/ 70 w 1187"/>
                    <a:gd name="T53" fmla="*/ 153 h 978"/>
                    <a:gd name="T54" fmla="*/ 70 w 1187"/>
                    <a:gd name="T55" fmla="*/ 790 h 978"/>
                    <a:gd name="T56" fmla="*/ 71 w 1187"/>
                    <a:gd name="T57" fmla="*/ 841 h 978"/>
                    <a:gd name="T58" fmla="*/ 125 w 1187"/>
                    <a:gd name="T59" fmla="*/ 906 h 978"/>
                    <a:gd name="T60" fmla="*/ 152 w 1187"/>
                    <a:gd name="T61" fmla="*/ 908 h 978"/>
                    <a:gd name="T62" fmla="*/ 593 w 1187"/>
                    <a:gd name="T63" fmla="*/ 908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978">
                      <a:moveTo>
                        <a:pt x="594" y="1"/>
                      </a:moveTo>
                      <a:cubicBezTo>
                        <a:pt x="742" y="1"/>
                        <a:pt x="890" y="1"/>
                        <a:pt x="1038" y="1"/>
                      </a:cubicBezTo>
                      <a:cubicBezTo>
                        <a:pt x="1054" y="1"/>
                        <a:pt x="1071" y="3"/>
                        <a:pt x="1086" y="7"/>
                      </a:cubicBezTo>
                      <a:cubicBezTo>
                        <a:pt x="1149" y="23"/>
                        <a:pt x="1185" y="69"/>
                        <a:pt x="1186" y="133"/>
                      </a:cubicBezTo>
                      <a:cubicBezTo>
                        <a:pt x="1187" y="173"/>
                        <a:pt x="1186" y="212"/>
                        <a:pt x="1186" y="252"/>
                      </a:cubicBezTo>
                      <a:cubicBezTo>
                        <a:pt x="1186" y="445"/>
                        <a:pt x="1186" y="639"/>
                        <a:pt x="1186" y="832"/>
                      </a:cubicBezTo>
                      <a:cubicBezTo>
                        <a:pt x="1186" y="851"/>
                        <a:pt x="1184" y="870"/>
                        <a:pt x="1178" y="888"/>
                      </a:cubicBezTo>
                      <a:cubicBezTo>
                        <a:pt x="1161" y="942"/>
                        <a:pt x="1120" y="966"/>
                        <a:pt x="1067" y="976"/>
                      </a:cubicBezTo>
                      <a:cubicBezTo>
                        <a:pt x="1057" y="977"/>
                        <a:pt x="1047" y="978"/>
                        <a:pt x="1037" y="978"/>
                      </a:cubicBezTo>
                      <a:cubicBezTo>
                        <a:pt x="742" y="978"/>
                        <a:pt x="446" y="978"/>
                        <a:pt x="151" y="978"/>
                      </a:cubicBezTo>
                      <a:cubicBezTo>
                        <a:pt x="133" y="978"/>
                        <a:pt x="114" y="975"/>
                        <a:pt x="96" y="970"/>
                      </a:cubicBezTo>
                      <a:cubicBezTo>
                        <a:pt x="36" y="953"/>
                        <a:pt x="2" y="908"/>
                        <a:pt x="1" y="845"/>
                      </a:cubicBezTo>
                      <a:cubicBezTo>
                        <a:pt x="0" y="793"/>
                        <a:pt x="1" y="741"/>
                        <a:pt x="1" y="689"/>
                      </a:cubicBezTo>
                      <a:cubicBezTo>
                        <a:pt x="1" y="509"/>
                        <a:pt x="1" y="328"/>
                        <a:pt x="1" y="148"/>
                      </a:cubicBezTo>
                      <a:cubicBezTo>
                        <a:pt x="1" y="115"/>
                        <a:pt x="5" y="83"/>
                        <a:pt x="26" y="56"/>
                      </a:cubicBezTo>
                      <a:cubicBezTo>
                        <a:pt x="55" y="17"/>
                        <a:pt x="97" y="1"/>
                        <a:pt x="144" y="1"/>
                      </a:cubicBezTo>
                      <a:cubicBezTo>
                        <a:pt x="250" y="0"/>
                        <a:pt x="356" y="1"/>
                        <a:pt x="462" y="1"/>
                      </a:cubicBezTo>
                      <a:cubicBezTo>
                        <a:pt x="506" y="1"/>
                        <a:pt x="550" y="1"/>
                        <a:pt x="594" y="1"/>
                      </a:cubicBezTo>
                      <a:close/>
                      <a:moveTo>
                        <a:pt x="593" y="908"/>
                      </a:moveTo>
                      <a:cubicBezTo>
                        <a:pt x="741" y="908"/>
                        <a:pt x="888" y="908"/>
                        <a:pt x="1036" y="908"/>
                      </a:cubicBezTo>
                      <a:cubicBezTo>
                        <a:pt x="1092" y="908"/>
                        <a:pt x="1117" y="884"/>
                        <a:pt x="1117" y="826"/>
                      </a:cubicBezTo>
                      <a:cubicBezTo>
                        <a:pt x="1117" y="607"/>
                        <a:pt x="1117" y="388"/>
                        <a:pt x="1117" y="168"/>
                      </a:cubicBezTo>
                      <a:cubicBezTo>
                        <a:pt x="1117" y="158"/>
                        <a:pt x="1117" y="148"/>
                        <a:pt x="1116" y="138"/>
                      </a:cubicBezTo>
                      <a:cubicBezTo>
                        <a:pt x="1115" y="102"/>
                        <a:pt x="1096" y="80"/>
                        <a:pt x="1061" y="72"/>
                      </a:cubicBezTo>
                      <a:cubicBezTo>
                        <a:pt x="1052" y="71"/>
                        <a:pt x="1044" y="70"/>
                        <a:pt x="1035" y="70"/>
                      </a:cubicBezTo>
                      <a:cubicBezTo>
                        <a:pt x="741" y="70"/>
                        <a:pt x="448" y="70"/>
                        <a:pt x="154" y="70"/>
                      </a:cubicBezTo>
                      <a:cubicBezTo>
                        <a:pt x="95" y="70"/>
                        <a:pt x="70" y="94"/>
                        <a:pt x="70" y="153"/>
                      </a:cubicBezTo>
                      <a:cubicBezTo>
                        <a:pt x="70" y="365"/>
                        <a:pt x="70" y="577"/>
                        <a:pt x="70" y="790"/>
                      </a:cubicBezTo>
                      <a:cubicBezTo>
                        <a:pt x="70" y="807"/>
                        <a:pt x="70" y="824"/>
                        <a:pt x="71" y="841"/>
                      </a:cubicBezTo>
                      <a:cubicBezTo>
                        <a:pt x="72" y="876"/>
                        <a:pt x="92" y="900"/>
                        <a:pt x="125" y="906"/>
                      </a:cubicBezTo>
                      <a:cubicBezTo>
                        <a:pt x="134" y="908"/>
                        <a:pt x="143" y="908"/>
                        <a:pt x="152" y="908"/>
                      </a:cubicBezTo>
                      <a:cubicBezTo>
                        <a:pt x="299" y="908"/>
                        <a:pt x="446" y="908"/>
                        <a:pt x="593" y="90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37" name="Freeform 39"/>
                <p:cNvSpPr>
                  <a:spLocks/>
                </p:cNvSpPr>
                <p:nvPr/>
              </p:nvSpPr>
              <p:spPr bwMode="auto">
                <a:xfrm>
                  <a:off x="6652957" y="3551196"/>
                  <a:ext cx="1384300" cy="325437"/>
                </a:xfrm>
                <a:custGeom>
                  <a:avLst/>
                  <a:gdLst>
                    <a:gd name="T0" fmla="*/ 533 w 1187"/>
                    <a:gd name="T1" fmla="*/ 69 h 279"/>
                    <a:gd name="T2" fmla="*/ 442 w 1187"/>
                    <a:gd name="T3" fmla="*/ 69 h 279"/>
                    <a:gd name="T4" fmla="*/ 36 w 1187"/>
                    <a:gd name="T5" fmla="*/ 69 h 279"/>
                    <a:gd name="T6" fmla="*/ 2 w 1187"/>
                    <a:gd name="T7" fmla="*/ 42 h 279"/>
                    <a:gd name="T8" fmla="*/ 32 w 1187"/>
                    <a:gd name="T9" fmla="*/ 0 h 279"/>
                    <a:gd name="T10" fmla="*/ 44 w 1187"/>
                    <a:gd name="T11" fmla="*/ 0 h 279"/>
                    <a:gd name="T12" fmla="*/ 1146 w 1187"/>
                    <a:gd name="T13" fmla="*/ 0 h 279"/>
                    <a:gd name="T14" fmla="*/ 1187 w 1187"/>
                    <a:gd name="T15" fmla="*/ 38 h 279"/>
                    <a:gd name="T16" fmla="*/ 1155 w 1187"/>
                    <a:gd name="T17" fmla="*/ 69 h 279"/>
                    <a:gd name="T18" fmla="*/ 722 w 1187"/>
                    <a:gd name="T19" fmla="*/ 69 h 279"/>
                    <a:gd name="T20" fmla="*/ 702 w 1187"/>
                    <a:gd name="T21" fmla="*/ 69 h 279"/>
                    <a:gd name="T22" fmla="*/ 848 w 1187"/>
                    <a:gd name="T23" fmla="*/ 279 h 279"/>
                    <a:gd name="T24" fmla="*/ 781 w 1187"/>
                    <a:gd name="T25" fmla="*/ 278 h 279"/>
                    <a:gd name="T26" fmla="*/ 770 w 1187"/>
                    <a:gd name="T27" fmla="*/ 267 h 279"/>
                    <a:gd name="T28" fmla="*/ 639 w 1187"/>
                    <a:gd name="T29" fmla="*/ 80 h 279"/>
                    <a:gd name="T30" fmla="*/ 596 w 1187"/>
                    <a:gd name="T31" fmla="*/ 81 h 279"/>
                    <a:gd name="T32" fmla="*/ 464 w 1187"/>
                    <a:gd name="T33" fmla="*/ 269 h 279"/>
                    <a:gd name="T34" fmla="*/ 445 w 1187"/>
                    <a:gd name="T35" fmla="*/ 279 h 279"/>
                    <a:gd name="T36" fmla="*/ 387 w 1187"/>
                    <a:gd name="T37" fmla="*/ 279 h 279"/>
                    <a:gd name="T38" fmla="*/ 533 w 1187"/>
                    <a:gd name="T39" fmla="*/ 6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7" h="279">
                      <a:moveTo>
                        <a:pt x="533" y="69"/>
                      </a:moveTo>
                      <a:cubicBezTo>
                        <a:pt x="500" y="69"/>
                        <a:pt x="471" y="69"/>
                        <a:pt x="442" y="69"/>
                      </a:cubicBezTo>
                      <a:cubicBezTo>
                        <a:pt x="307" y="69"/>
                        <a:pt x="172" y="69"/>
                        <a:pt x="36" y="69"/>
                      </a:cubicBezTo>
                      <a:cubicBezTo>
                        <a:pt x="14" y="69"/>
                        <a:pt x="4" y="61"/>
                        <a:pt x="2" y="42"/>
                      </a:cubicBezTo>
                      <a:cubicBezTo>
                        <a:pt x="0" y="20"/>
                        <a:pt x="12" y="3"/>
                        <a:pt x="32" y="0"/>
                      </a:cubicBezTo>
                      <a:cubicBezTo>
                        <a:pt x="35" y="0"/>
                        <a:pt x="40" y="0"/>
                        <a:pt x="44" y="0"/>
                      </a:cubicBezTo>
                      <a:cubicBezTo>
                        <a:pt x="411" y="0"/>
                        <a:pt x="779" y="0"/>
                        <a:pt x="1146" y="0"/>
                      </a:cubicBezTo>
                      <a:cubicBezTo>
                        <a:pt x="1173" y="0"/>
                        <a:pt x="1187" y="13"/>
                        <a:pt x="1187" y="38"/>
                      </a:cubicBezTo>
                      <a:cubicBezTo>
                        <a:pt x="1187" y="59"/>
                        <a:pt x="1176" y="69"/>
                        <a:pt x="1155" y="69"/>
                      </a:cubicBezTo>
                      <a:cubicBezTo>
                        <a:pt x="1011" y="69"/>
                        <a:pt x="866" y="69"/>
                        <a:pt x="722" y="69"/>
                      </a:cubicBezTo>
                      <a:cubicBezTo>
                        <a:pt x="716" y="69"/>
                        <a:pt x="711" y="69"/>
                        <a:pt x="702" y="69"/>
                      </a:cubicBezTo>
                      <a:cubicBezTo>
                        <a:pt x="751" y="140"/>
                        <a:pt x="799" y="208"/>
                        <a:pt x="848" y="279"/>
                      </a:cubicBezTo>
                      <a:cubicBezTo>
                        <a:pt x="824" y="279"/>
                        <a:pt x="803" y="279"/>
                        <a:pt x="781" y="278"/>
                      </a:cubicBezTo>
                      <a:cubicBezTo>
                        <a:pt x="777" y="278"/>
                        <a:pt x="773" y="271"/>
                        <a:pt x="770" y="267"/>
                      </a:cubicBezTo>
                      <a:cubicBezTo>
                        <a:pt x="726" y="205"/>
                        <a:pt x="683" y="143"/>
                        <a:pt x="639" y="80"/>
                      </a:cubicBezTo>
                      <a:cubicBezTo>
                        <a:pt x="628" y="64"/>
                        <a:pt x="608" y="64"/>
                        <a:pt x="596" y="81"/>
                      </a:cubicBezTo>
                      <a:cubicBezTo>
                        <a:pt x="552" y="143"/>
                        <a:pt x="508" y="206"/>
                        <a:pt x="464" y="269"/>
                      </a:cubicBezTo>
                      <a:cubicBezTo>
                        <a:pt x="459" y="276"/>
                        <a:pt x="454" y="279"/>
                        <a:pt x="445" y="279"/>
                      </a:cubicBezTo>
                      <a:cubicBezTo>
                        <a:pt x="427" y="278"/>
                        <a:pt x="408" y="279"/>
                        <a:pt x="387" y="279"/>
                      </a:cubicBezTo>
                      <a:cubicBezTo>
                        <a:pt x="436" y="208"/>
                        <a:pt x="484" y="140"/>
                        <a:pt x="533" y="6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38" name="Freeform 42"/>
                <p:cNvSpPr>
                  <a:spLocks/>
                </p:cNvSpPr>
                <p:nvPr/>
              </p:nvSpPr>
              <p:spPr bwMode="auto">
                <a:xfrm>
                  <a:off x="6819644" y="2493921"/>
                  <a:ext cx="1054100" cy="160337"/>
                </a:xfrm>
                <a:custGeom>
                  <a:avLst/>
                  <a:gdLst>
                    <a:gd name="T0" fmla="*/ 904 w 904"/>
                    <a:gd name="T1" fmla="*/ 0 h 138"/>
                    <a:gd name="T2" fmla="*/ 904 w 904"/>
                    <a:gd name="T3" fmla="*/ 138 h 138"/>
                    <a:gd name="T4" fmla="*/ 0 w 904"/>
                    <a:gd name="T5" fmla="*/ 138 h 138"/>
                    <a:gd name="T6" fmla="*/ 0 w 904"/>
                    <a:gd name="T7" fmla="*/ 0 h 138"/>
                    <a:gd name="T8" fmla="*/ 904 w 904"/>
                    <a:gd name="T9" fmla="*/ 0 h 138"/>
                  </a:gdLst>
                  <a:ahLst/>
                  <a:cxnLst>
                    <a:cxn ang="0">
                      <a:pos x="T0" y="T1"/>
                    </a:cxn>
                    <a:cxn ang="0">
                      <a:pos x="T2" y="T3"/>
                    </a:cxn>
                    <a:cxn ang="0">
                      <a:pos x="T4" y="T5"/>
                    </a:cxn>
                    <a:cxn ang="0">
                      <a:pos x="T6" y="T7"/>
                    </a:cxn>
                    <a:cxn ang="0">
                      <a:pos x="T8" y="T9"/>
                    </a:cxn>
                  </a:cxnLst>
                  <a:rect l="0" t="0" r="r" b="b"/>
                  <a:pathLst>
                    <a:path w="904" h="138">
                      <a:moveTo>
                        <a:pt x="904" y="0"/>
                      </a:moveTo>
                      <a:cubicBezTo>
                        <a:pt x="904" y="47"/>
                        <a:pt x="904" y="92"/>
                        <a:pt x="904" y="138"/>
                      </a:cubicBezTo>
                      <a:cubicBezTo>
                        <a:pt x="602" y="138"/>
                        <a:pt x="302" y="138"/>
                        <a:pt x="0" y="138"/>
                      </a:cubicBezTo>
                      <a:cubicBezTo>
                        <a:pt x="0" y="93"/>
                        <a:pt x="0" y="47"/>
                        <a:pt x="0" y="0"/>
                      </a:cubicBezTo>
                      <a:cubicBezTo>
                        <a:pt x="301" y="0"/>
                        <a:pt x="601" y="0"/>
                        <a:pt x="904"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39" name="Freeform 43"/>
                <p:cNvSpPr>
                  <a:spLocks/>
                </p:cNvSpPr>
                <p:nvPr/>
              </p:nvSpPr>
              <p:spPr bwMode="auto">
                <a:xfrm>
                  <a:off x="6797419" y="2816184"/>
                  <a:ext cx="520700" cy="508000"/>
                </a:xfrm>
                <a:custGeom>
                  <a:avLst/>
                  <a:gdLst>
                    <a:gd name="T0" fmla="*/ 227 w 447"/>
                    <a:gd name="T1" fmla="*/ 210 h 435"/>
                    <a:gd name="T2" fmla="*/ 434 w 447"/>
                    <a:gd name="T3" fmla="*/ 210 h 435"/>
                    <a:gd name="T4" fmla="*/ 342 w 447"/>
                    <a:gd name="T5" fmla="*/ 386 h 435"/>
                    <a:gd name="T6" fmla="*/ 98 w 447"/>
                    <a:gd name="T7" fmla="*/ 375 h 435"/>
                    <a:gd name="T8" fmla="*/ 31 w 447"/>
                    <a:gd name="T9" fmla="*/ 140 h 435"/>
                    <a:gd name="T10" fmla="*/ 227 w 447"/>
                    <a:gd name="T11" fmla="*/ 2 h 435"/>
                    <a:gd name="T12" fmla="*/ 227 w 447"/>
                    <a:gd name="T13" fmla="*/ 210 h 435"/>
                  </a:gdLst>
                  <a:ahLst/>
                  <a:cxnLst>
                    <a:cxn ang="0">
                      <a:pos x="T0" y="T1"/>
                    </a:cxn>
                    <a:cxn ang="0">
                      <a:pos x="T2" y="T3"/>
                    </a:cxn>
                    <a:cxn ang="0">
                      <a:pos x="T4" y="T5"/>
                    </a:cxn>
                    <a:cxn ang="0">
                      <a:pos x="T6" y="T7"/>
                    </a:cxn>
                    <a:cxn ang="0">
                      <a:pos x="T8" y="T9"/>
                    </a:cxn>
                    <a:cxn ang="0">
                      <a:pos x="T10" y="T11"/>
                    </a:cxn>
                    <a:cxn ang="0">
                      <a:pos x="T12" y="T13"/>
                    </a:cxn>
                  </a:cxnLst>
                  <a:rect l="0" t="0" r="r" b="b"/>
                  <a:pathLst>
                    <a:path w="447" h="435">
                      <a:moveTo>
                        <a:pt x="227" y="210"/>
                      </a:moveTo>
                      <a:cubicBezTo>
                        <a:pt x="298" y="210"/>
                        <a:pt x="366" y="210"/>
                        <a:pt x="434" y="210"/>
                      </a:cubicBezTo>
                      <a:cubicBezTo>
                        <a:pt x="447" y="260"/>
                        <a:pt x="401" y="347"/>
                        <a:pt x="342" y="386"/>
                      </a:cubicBezTo>
                      <a:cubicBezTo>
                        <a:pt x="267" y="435"/>
                        <a:pt x="169" y="431"/>
                        <a:pt x="98" y="375"/>
                      </a:cubicBezTo>
                      <a:cubicBezTo>
                        <a:pt x="28" y="320"/>
                        <a:pt x="0" y="224"/>
                        <a:pt x="31" y="140"/>
                      </a:cubicBezTo>
                      <a:cubicBezTo>
                        <a:pt x="60" y="57"/>
                        <a:pt x="141" y="0"/>
                        <a:pt x="227" y="2"/>
                      </a:cubicBezTo>
                      <a:cubicBezTo>
                        <a:pt x="227" y="71"/>
                        <a:pt x="227" y="140"/>
                        <a:pt x="227" y="21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40" name="Freeform 44"/>
                <p:cNvSpPr>
                  <a:spLocks/>
                </p:cNvSpPr>
                <p:nvPr/>
              </p:nvSpPr>
              <p:spPr bwMode="auto">
                <a:xfrm>
                  <a:off x="7468932" y="2901909"/>
                  <a:ext cx="404813" cy="77787"/>
                </a:xfrm>
                <a:custGeom>
                  <a:avLst/>
                  <a:gdLst>
                    <a:gd name="T0" fmla="*/ 0 w 346"/>
                    <a:gd name="T1" fmla="*/ 67 h 67"/>
                    <a:gd name="T2" fmla="*/ 0 w 346"/>
                    <a:gd name="T3" fmla="*/ 0 h 67"/>
                    <a:gd name="T4" fmla="*/ 346 w 346"/>
                    <a:gd name="T5" fmla="*/ 0 h 67"/>
                    <a:gd name="T6" fmla="*/ 346 w 346"/>
                    <a:gd name="T7" fmla="*/ 67 h 67"/>
                    <a:gd name="T8" fmla="*/ 0 w 346"/>
                    <a:gd name="T9" fmla="*/ 67 h 67"/>
                  </a:gdLst>
                  <a:ahLst/>
                  <a:cxnLst>
                    <a:cxn ang="0">
                      <a:pos x="T0" y="T1"/>
                    </a:cxn>
                    <a:cxn ang="0">
                      <a:pos x="T2" y="T3"/>
                    </a:cxn>
                    <a:cxn ang="0">
                      <a:pos x="T4" y="T5"/>
                    </a:cxn>
                    <a:cxn ang="0">
                      <a:pos x="T6" y="T7"/>
                    </a:cxn>
                    <a:cxn ang="0">
                      <a:pos x="T8" y="T9"/>
                    </a:cxn>
                  </a:cxnLst>
                  <a:rect l="0" t="0" r="r" b="b"/>
                  <a:pathLst>
                    <a:path w="346" h="67">
                      <a:moveTo>
                        <a:pt x="0" y="67"/>
                      </a:moveTo>
                      <a:cubicBezTo>
                        <a:pt x="0" y="45"/>
                        <a:pt x="0" y="23"/>
                        <a:pt x="0" y="0"/>
                      </a:cubicBezTo>
                      <a:cubicBezTo>
                        <a:pt x="115" y="0"/>
                        <a:pt x="230" y="0"/>
                        <a:pt x="346" y="0"/>
                      </a:cubicBezTo>
                      <a:cubicBezTo>
                        <a:pt x="346" y="22"/>
                        <a:pt x="346" y="44"/>
                        <a:pt x="346" y="67"/>
                      </a:cubicBezTo>
                      <a:cubicBezTo>
                        <a:pt x="231" y="67"/>
                        <a:pt x="115" y="67"/>
                        <a:pt x="0" y="6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41" name="Freeform 45"/>
                <p:cNvSpPr>
                  <a:spLocks/>
                </p:cNvSpPr>
                <p:nvPr/>
              </p:nvSpPr>
              <p:spPr bwMode="auto">
                <a:xfrm>
                  <a:off x="7468932" y="3144796"/>
                  <a:ext cx="404813" cy="79375"/>
                </a:xfrm>
                <a:custGeom>
                  <a:avLst/>
                  <a:gdLst>
                    <a:gd name="T0" fmla="*/ 346 w 346"/>
                    <a:gd name="T1" fmla="*/ 68 h 68"/>
                    <a:gd name="T2" fmla="*/ 0 w 346"/>
                    <a:gd name="T3" fmla="*/ 68 h 68"/>
                    <a:gd name="T4" fmla="*/ 0 w 346"/>
                    <a:gd name="T5" fmla="*/ 0 h 68"/>
                    <a:gd name="T6" fmla="*/ 346 w 346"/>
                    <a:gd name="T7" fmla="*/ 0 h 68"/>
                    <a:gd name="T8" fmla="*/ 346 w 346"/>
                    <a:gd name="T9" fmla="*/ 68 h 68"/>
                  </a:gdLst>
                  <a:ahLst/>
                  <a:cxnLst>
                    <a:cxn ang="0">
                      <a:pos x="T0" y="T1"/>
                    </a:cxn>
                    <a:cxn ang="0">
                      <a:pos x="T2" y="T3"/>
                    </a:cxn>
                    <a:cxn ang="0">
                      <a:pos x="T4" y="T5"/>
                    </a:cxn>
                    <a:cxn ang="0">
                      <a:pos x="T6" y="T7"/>
                    </a:cxn>
                    <a:cxn ang="0">
                      <a:pos x="T8" y="T9"/>
                    </a:cxn>
                  </a:cxnLst>
                  <a:rect l="0" t="0" r="r" b="b"/>
                  <a:pathLst>
                    <a:path w="346" h="68">
                      <a:moveTo>
                        <a:pt x="346" y="68"/>
                      </a:moveTo>
                      <a:cubicBezTo>
                        <a:pt x="230" y="68"/>
                        <a:pt x="116" y="68"/>
                        <a:pt x="0" y="68"/>
                      </a:cubicBezTo>
                      <a:cubicBezTo>
                        <a:pt x="0" y="45"/>
                        <a:pt x="0" y="23"/>
                        <a:pt x="0" y="0"/>
                      </a:cubicBezTo>
                      <a:cubicBezTo>
                        <a:pt x="115" y="0"/>
                        <a:pt x="230" y="0"/>
                        <a:pt x="346" y="0"/>
                      </a:cubicBezTo>
                      <a:cubicBezTo>
                        <a:pt x="346" y="22"/>
                        <a:pt x="346" y="45"/>
                        <a:pt x="346" y="6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sz="1600">
                    <a:solidFill>
                      <a:prstClr val="black"/>
                    </a:solidFill>
                    <a:latin typeface="微软雅黑" panose="020B0503020204020204" pitchFamily="34" charset="-122"/>
                    <a:ea typeface="微软雅黑" panose="020B0503020204020204" pitchFamily="34" charset="-122"/>
                  </a:endParaRPr>
                </a:p>
              </p:txBody>
            </p:sp>
          </p:grpSp>
        </p:grpSp>
        <p:grpSp>
          <p:nvGrpSpPr>
            <p:cNvPr id="9" name="组合 8"/>
            <p:cNvGrpSpPr/>
            <p:nvPr/>
          </p:nvGrpSpPr>
          <p:grpSpPr>
            <a:xfrm>
              <a:off x="2372526" y="2661360"/>
              <a:ext cx="1421756" cy="1421756"/>
              <a:chOff x="3532374" y="2492470"/>
              <a:chExt cx="669551" cy="669551"/>
            </a:xfrm>
          </p:grpSpPr>
          <p:sp>
            <p:nvSpPr>
              <p:cNvPr id="23" name="椭圆 22"/>
              <p:cNvSpPr/>
              <p:nvPr/>
            </p:nvSpPr>
            <p:spPr>
              <a:xfrm>
                <a:off x="3532374" y="2492470"/>
                <a:ext cx="669551" cy="669551"/>
              </a:xfrm>
              <a:prstGeom prst="ellipse">
                <a:avLst/>
              </a:prstGeom>
              <a:solidFill>
                <a:srgbClr val="00B0F0">
                  <a:alpha val="44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677404" y="2638197"/>
                <a:ext cx="379490" cy="378096"/>
                <a:chOff x="1709739" y="2636838"/>
                <a:chExt cx="1590160" cy="1584325"/>
              </a:xfrm>
              <a:solidFill>
                <a:schemeClr val="bg1"/>
              </a:solidFill>
              <a:effectLst>
                <a:outerShdw blurRad="50800" dist="38100" dir="2700000" algn="tl" rotWithShape="0">
                  <a:prstClr val="black">
                    <a:alpha val="40000"/>
                  </a:prstClr>
                </a:outerShdw>
              </a:effectLst>
            </p:grpSpPr>
            <p:sp>
              <p:nvSpPr>
                <p:cNvPr id="25" name="Freeform 6"/>
                <p:cNvSpPr>
                  <a:spLocks/>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6"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7" name="Freeform 8"/>
                <p:cNvSpPr>
                  <a:spLocks/>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8" name="Freeform 9"/>
                <p:cNvSpPr>
                  <a:spLocks/>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9" name="Freeform 10"/>
                <p:cNvSpPr>
                  <a:spLocks/>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0" name="Freeform 11"/>
                <p:cNvSpPr>
                  <a:spLocks/>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1" name="Freeform 12"/>
                <p:cNvSpPr>
                  <a:spLocks/>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2" name="Freeform 13"/>
                <p:cNvSpPr>
                  <a:spLocks/>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3" name="Freeform 14"/>
                <p:cNvSpPr>
                  <a:spLocks/>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6240394" y="2661360"/>
              <a:ext cx="1421756" cy="1421756"/>
              <a:chOff x="7814887" y="2492470"/>
              <a:chExt cx="669551" cy="669551"/>
            </a:xfrm>
          </p:grpSpPr>
          <p:sp>
            <p:nvSpPr>
              <p:cNvPr id="17" name="椭圆 16"/>
              <p:cNvSpPr/>
              <p:nvPr/>
            </p:nvSpPr>
            <p:spPr>
              <a:xfrm>
                <a:off x="7814887" y="2492470"/>
                <a:ext cx="669551" cy="669551"/>
              </a:xfrm>
              <a:prstGeom prst="ellipse">
                <a:avLst/>
              </a:prstGeom>
              <a:solidFill>
                <a:srgbClr val="00B0F0">
                  <a:alpha val="44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sp>
            <p:nvSpPr>
              <p:cNvPr id="18" name="Freeform 337"/>
              <p:cNvSpPr>
                <a:spLocks/>
              </p:cNvSpPr>
              <p:nvPr/>
            </p:nvSpPr>
            <p:spPr bwMode="auto">
              <a:xfrm>
                <a:off x="7857027" y="2587781"/>
                <a:ext cx="509070" cy="478928"/>
              </a:xfrm>
              <a:custGeom>
                <a:avLst/>
                <a:gdLst>
                  <a:gd name="T0" fmla="*/ 712 w 1035"/>
                  <a:gd name="T1" fmla="*/ 309 h 973"/>
                  <a:gd name="T2" fmla="*/ 376 w 1035"/>
                  <a:gd name="T3" fmla="*/ 471 h 973"/>
                  <a:gd name="T4" fmla="*/ 376 w 1035"/>
                  <a:gd name="T5" fmla="*/ 519 h 973"/>
                  <a:gd name="T6" fmla="*/ 712 w 1035"/>
                  <a:gd name="T7" fmla="*/ 687 h 973"/>
                  <a:gd name="T8" fmla="*/ 943 w 1035"/>
                  <a:gd name="T9" fmla="*/ 681 h 973"/>
                  <a:gd name="T10" fmla="*/ 856 w 1035"/>
                  <a:gd name="T11" fmla="*/ 957 h 973"/>
                  <a:gd name="T12" fmla="*/ 673 w 1035"/>
                  <a:gd name="T13" fmla="*/ 777 h 973"/>
                  <a:gd name="T14" fmla="*/ 337 w 1035"/>
                  <a:gd name="T15" fmla="*/ 609 h 973"/>
                  <a:gd name="T16" fmla="*/ 232 w 1035"/>
                  <a:gd name="T17" fmla="*/ 657 h 973"/>
                  <a:gd name="T18" fmla="*/ 229 w 1035"/>
                  <a:gd name="T19" fmla="*/ 336 h 973"/>
                  <a:gd name="T20" fmla="*/ 334 w 1035"/>
                  <a:gd name="T21" fmla="*/ 387 h 973"/>
                  <a:gd name="T22" fmla="*/ 673 w 1035"/>
                  <a:gd name="T23" fmla="*/ 222 h 973"/>
                  <a:gd name="T24" fmla="*/ 892 w 1035"/>
                  <a:gd name="T25" fmla="*/ 48 h 973"/>
                  <a:gd name="T26" fmla="*/ 862 w 1035"/>
                  <a:gd name="T27" fmla="*/ 357 h 973"/>
                  <a:gd name="T28" fmla="*/ 712 w 1035"/>
                  <a:gd name="T29" fmla="*/ 309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5" h="973">
                    <a:moveTo>
                      <a:pt x="712" y="309"/>
                    </a:moveTo>
                    <a:cubicBezTo>
                      <a:pt x="600" y="363"/>
                      <a:pt x="491" y="420"/>
                      <a:pt x="376" y="471"/>
                    </a:cubicBezTo>
                    <a:cubicBezTo>
                      <a:pt x="377" y="493"/>
                      <a:pt x="377" y="498"/>
                      <a:pt x="376" y="519"/>
                    </a:cubicBezTo>
                    <a:cubicBezTo>
                      <a:pt x="485" y="578"/>
                      <a:pt x="602" y="629"/>
                      <a:pt x="712" y="687"/>
                    </a:cubicBezTo>
                    <a:cubicBezTo>
                      <a:pt x="765" y="625"/>
                      <a:pt x="885" y="625"/>
                      <a:pt x="943" y="681"/>
                    </a:cubicBezTo>
                    <a:cubicBezTo>
                      <a:pt x="1033" y="767"/>
                      <a:pt x="989" y="939"/>
                      <a:pt x="856" y="957"/>
                    </a:cubicBezTo>
                    <a:cubicBezTo>
                      <a:pt x="735" y="973"/>
                      <a:pt x="669" y="885"/>
                      <a:pt x="673" y="777"/>
                    </a:cubicBezTo>
                    <a:cubicBezTo>
                      <a:pt x="565" y="717"/>
                      <a:pt x="449" y="665"/>
                      <a:pt x="337" y="609"/>
                    </a:cubicBezTo>
                    <a:cubicBezTo>
                      <a:pt x="302" y="629"/>
                      <a:pt x="278" y="653"/>
                      <a:pt x="232" y="657"/>
                    </a:cubicBezTo>
                    <a:cubicBezTo>
                      <a:pt x="0" y="675"/>
                      <a:pt x="11" y="322"/>
                      <a:pt x="229" y="336"/>
                    </a:cubicBezTo>
                    <a:cubicBezTo>
                      <a:pt x="276" y="339"/>
                      <a:pt x="302" y="358"/>
                      <a:pt x="334" y="387"/>
                    </a:cubicBezTo>
                    <a:cubicBezTo>
                      <a:pt x="447" y="332"/>
                      <a:pt x="560" y="277"/>
                      <a:pt x="673" y="222"/>
                    </a:cubicBezTo>
                    <a:cubicBezTo>
                      <a:pt x="657" y="103"/>
                      <a:pt x="770" y="0"/>
                      <a:pt x="892" y="48"/>
                    </a:cubicBezTo>
                    <a:cubicBezTo>
                      <a:pt x="1035" y="104"/>
                      <a:pt x="1012" y="332"/>
                      <a:pt x="862" y="357"/>
                    </a:cubicBezTo>
                    <a:cubicBezTo>
                      <a:pt x="804" y="367"/>
                      <a:pt x="756" y="346"/>
                      <a:pt x="712" y="30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HK" altLang="en-US" sz="1600">
                  <a:solidFill>
                    <a:prstClr val="black"/>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8174328" y="2661360"/>
              <a:ext cx="1421756" cy="1421756"/>
              <a:chOff x="8893394" y="2492470"/>
              <a:chExt cx="669551" cy="669551"/>
            </a:xfrm>
          </p:grpSpPr>
          <p:sp>
            <p:nvSpPr>
              <p:cNvPr id="13" name="椭圆 12"/>
              <p:cNvSpPr/>
              <p:nvPr/>
            </p:nvSpPr>
            <p:spPr>
              <a:xfrm>
                <a:off x="8893394" y="2492470"/>
                <a:ext cx="669551" cy="669551"/>
              </a:xfrm>
              <a:prstGeom prst="ellipse">
                <a:avLst/>
              </a:prstGeom>
              <a:solidFill>
                <a:srgbClr val="00B0F0">
                  <a:alpha val="44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14"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15"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sz="1600">
                    <a:solidFill>
                      <a:prstClr val="black"/>
                    </a:solidFill>
                    <a:latin typeface="微软雅黑" panose="020B0503020204020204" pitchFamily="34" charset="-122"/>
                    <a:ea typeface="微软雅黑" panose="020B0503020204020204" pitchFamily="34" charset="-122"/>
                  </a:endParaRPr>
                </a:p>
              </p:txBody>
            </p:sp>
            <p:sp>
              <p:nvSpPr>
                <p:cNvPr id="16" name="Freeform 344"/>
                <p:cNvSpPr>
                  <a:spLocks/>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sz="1600">
                    <a:solidFill>
                      <a:prstClr val="black"/>
                    </a:solidFill>
                    <a:latin typeface="微软雅黑" panose="020B0503020204020204" pitchFamily="34" charset="-122"/>
                    <a:ea typeface="微软雅黑" panose="020B0503020204020204" pitchFamily="34" charset="-122"/>
                  </a:endParaRPr>
                </a:p>
              </p:txBody>
            </p:sp>
          </p:grpSp>
        </p:grpSp>
      </p:grpSp>
      <p:grpSp>
        <p:nvGrpSpPr>
          <p:cNvPr id="44" name="组合 43"/>
          <p:cNvGrpSpPr/>
          <p:nvPr/>
        </p:nvGrpSpPr>
        <p:grpSpPr>
          <a:xfrm>
            <a:off x="4571398" y="1309202"/>
            <a:ext cx="3280229" cy="865902"/>
            <a:chOff x="4963885" y="4447051"/>
            <a:chExt cx="3280229" cy="865902"/>
          </a:xfrm>
        </p:grpSpPr>
        <p:sp>
          <p:nvSpPr>
            <p:cNvPr id="45" name="矩形 44"/>
            <p:cNvSpPr/>
            <p:nvPr/>
          </p:nvSpPr>
          <p:spPr>
            <a:xfrm>
              <a:off x="4963885" y="4447051"/>
              <a:ext cx="3280229" cy="865902"/>
            </a:xfrm>
            <a:prstGeom prst="rect">
              <a:avLst/>
            </a:pr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5399313" y="4478113"/>
              <a:ext cx="2409372" cy="769441"/>
            </a:xfrm>
            <a:prstGeom prst="rect">
              <a:avLst/>
            </a:prstGeom>
            <a:noFill/>
          </p:spPr>
          <p:txBody>
            <a:bodyPr wrap="square" rtlCol="0">
              <a:spAutoFit/>
            </a:bodyPr>
            <a:lstStyle/>
            <a:p>
              <a:pPr algn="ctr">
                <a:defRPr/>
              </a:pPr>
              <a:r>
                <a:rPr lang="zh-CN" altLang="en-US" sz="4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目录</a:t>
              </a:r>
            </a:p>
          </p:txBody>
        </p:sp>
      </p:grpSp>
      <p:grpSp>
        <p:nvGrpSpPr>
          <p:cNvPr id="2" name="组合 1"/>
          <p:cNvGrpSpPr/>
          <p:nvPr/>
        </p:nvGrpSpPr>
        <p:grpSpPr>
          <a:xfrm>
            <a:off x="2376080" y="4279854"/>
            <a:ext cx="7439841" cy="584775"/>
            <a:chOff x="2337563" y="4279854"/>
            <a:chExt cx="7439841" cy="584775"/>
          </a:xfrm>
        </p:grpSpPr>
        <p:sp>
          <p:nvSpPr>
            <p:cNvPr id="47" name="文本框 46"/>
            <p:cNvSpPr txBox="1"/>
            <p:nvPr/>
          </p:nvSpPr>
          <p:spPr>
            <a:xfrm>
              <a:off x="2337563" y="4279854"/>
              <a:ext cx="1554027" cy="584775"/>
            </a:xfrm>
            <a:prstGeom prst="rect">
              <a:avLst/>
            </a:prstGeom>
            <a:noFill/>
          </p:spPr>
          <p:txBody>
            <a:bodyPr wrap="square" rtlCol="0">
              <a:spAutoFit/>
            </a:bodyPr>
            <a:lstStyle/>
            <a:p>
              <a:pPr algn="ctr">
                <a:defRPr/>
              </a:pPr>
              <a:r>
                <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标题</a:t>
              </a: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1</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1" name="文本框 50"/>
            <p:cNvSpPr txBox="1"/>
            <p:nvPr/>
          </p:nvSpPr>
          <p:spPr>
            <a:xfrm>
              <a:off x="4299501" y="4279854"/>
              <a:ext cx="1554027" cy="584775"/>
            </a:xfrm>
            <a:prstGeom prst="rect">
              <a:avLst/>
            </a:prstGeom>
            <a:noFill/>
          </p:spPr>
          <p:txBody>
            <a:bodyPr wrap="square" rtlCol="0">
              <a:spAutoFit/>
            </a:bodyPr>
            <a:lstStyle/>
            <a:p>
              <a:pPr algn="ctr">
                <a:defRPr/>
              </a:pPr>
              <a:r>
                <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标题</a:t>
              </a: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2</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2" name="文本框 51"/>
            <p:cNvSpPr txBox="1"/>
            <p:nvPr/>
          </p:nvSpPr>
          <p:spPr>
            <a:xfrm>
              <a:off x="6261439" y="4279854"/>
              <a:ext cx="1554027" cy="584775"/>
            </a:xfrm>
            <a:prstGeom prst="rect">
              <a:avLst/>
            </a:prstGeom>
            <a:noFill/>
          </p:spPr>
          <p:txBody>
            <a:bodyPr wrap="square" rtlCol="0">
              <a:spAutoFit/>
            </a:bodyPr>
            <a:lstStyle/>
            <a:p>
              <a:pPr algn="ctr">
                <a:defRPr/>
              </a:pPr>
              <a:r>
                <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标题</a:t>
              </a: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3</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3" name="文本框 52"/>
            <p:cNvSpPr txBox="1"/>
            <p:nvPr/>
          </p:nvSpPr>
          <p:spPr>
            <a:xfrm>
              <a:off x="8223377" y="4279854"/>
              <a:ext cx="1554027" cy="584775"/>
            </a:xfrm>
            <a:prstGeom prst="rect">
              <a:avLst/>
            </a:prstGeom>
            <a:noFill/>
          </p:spPr>
          <p:txBody>
            <a:bodyPr wrap="square" rtlCol="0">
              <a:spAutoFit/>
            </a:bodyPr>
            <a:lstStyle/>
            <a:p>
              <a:pPr algn="ctr">
                <a:defRPr/>
              </a:pPr>
              <a:r>
                <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标题</a:t>
              </a: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extLst>
      <p:ext uri="{BB962C8B-B14F-4D97-AF65-F5344CB8AC3E}">
        <p14:creationId xmlns:p14="http://schemas.microsoft.com/office/powerpoint/2010/main" val="2944222746"/>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8"/>
          <p:cNvGrpSpPr>
            <a:grpSpLocks/>
          </p:cNvGrpSpPr>
          <p:nvPr/>
        </p:nvGrpSpPr>
        <p:grpSpPr bwMode="auto">
          <a:xfrm>
            <a:off x="3848100" y="4216400"/>
            <a:ext cx="184150" cy="644525"/>
            <a:chOff x="0" y="0"/>
            <a:chExt cx="184150" cy="644525"/>
          </a:xfrm>
          <a:solidFill>
            <a:schemeClr val="bg1">
              <a:alpha val="70000"/>
            </a:schemeClr>
          </a:solidFill>
        </p:grpSpPr>
        <p:sp>
          <p:nvSpPr>
            <p:cNvPr id="3" name="Freeform 101"/>
            <p:cNvSpPr>
              <a:spLocks noChangeArrowheads="1"/>
            </p:cNvSpPr>
            <p:nvPr/>
          </p:nvSpPr>
          <p:spPr bwMode="auto">
            <a:xfrm>
              <a:off x="9525" y="82550"/>
              <a:ext cx="174625" cy="519113"/>
            </a:xfrm>
            <a:custGeom>
              <a:avLst/>
              <a:gdLst>
                <a:gd name="T0" fmla="*/ 53975 w 110"/>
                <a:gd name="T1" fmla="*/ 423863 h 327"/>
                <a:gd name="T2" fmla="*/ 106363 w 110"/>
                <a:gd name="T3" fmla="*/ 519113 h 327"/>
                <a:gd name="T4" fmla="*/ 150813 w 110"/>
                <a:gd name="T5" fmla="*/ 512763 h 327"/>
                <a:gd name="T6" fmla="*/ 174625 w 110"/>
                <a:gd name="T7" fmla="*/ 406400 h 327"/>
                <a:gd name="T8" fmla="*/ 120650 w 110"/>
                <a:gd name="T9" fmla="*/ 0 h 327"/>
                <a:gd name="T10" fmla="*/ 0 w 110"/>
                <a:gd name="T11" fmla="*/ 15875 h 327"/>
                <a:gd name="T12" fmla="*/ 53975 w 110"/>
                <a:gd name="T13" fmla="*/ 423863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 name="Freeform 102"/>
            <p:cNvSpPr>
              <a:spLocks noChangeArrowheads="1"/>
            </p:cNvSpPr>
            <p:nvPr/>
          </p:nvSpPr>
          <p:spPr bwMode="auto">
            <a:xfrm>
              <a:off x="1587" y="0"/>
              <a:ext cx="128588" cy="146050"/>
            </a:xfrm>
            <a:custGeom>
              <a:avLst/>
              <a:gdLst>
                <a:gd name="T0" fmla="*/ 7938 w 81"/>
                <a:gd name="T1" fmla="*/ 92075 h 92"/>
                <a:gd name="T2" fmla="*/ 7938 w 81"/>
                <a:gd name="T3" fmla="*/ 92075 h 92"/>
                <a:gd name="T4" fmla="*/ 11113 w 81"/>
                <a:gd name="T5" fmla="*/ 104775 h 92"/>
                <a:gd name="T6" fmla="*/ 15875 w 81"/>
                <a:gd name="T7" fmla="*/ 115888 h 92"/>
                <a:gd name="T8" fmla="*/ 23813 w 81"/>
                <a:gd name="T9" fmla="*/ 123825 h 92"/>
                <a:gd name="T10" fmla="*/ 31750 w 81"/>
                <a:gd name="T11" fmla="*/ 133350 h 92"/>
                <a:gd name="T12" fmla="*/ 41275 w 81"/>
                <a:gd name="T13" fmla="*/ 139700 h 92"/>
                <a:gd name="T14" fmla="*/ 52388 w 81"/>
                <a:gd name="T15" fmla="*/ 142875 h 92"/>
                <a:gd name="T16" fmla="*/ 61913 w 81"/>
                <a:gd name="T17" fmla="*/ 146050 h 92"/>
                <a:gd name="T18" fmla="*/ 74613 w 81"/>
                <a:gd name="T19" fmla="*/ 142875 h 92"/>
                <a:gd name="T20" fmla="*/ 77788 w 81"/>
                <a:gd name="T21" fmla="*/ 142875 h 92"/>
                <a:gd name="T22" fmla="*/ 77788 w 81"/>
                <a:gd name="T23" fmla="*/ 142875 h 92"/>
                <a:gd name="T24" fmla="*/ 88900 w 81"/>
                <a:gd name="T25" fmla="*/ 141288 h 92"/>
                <a:gd name="T26" fmla="*/ 98425 w 81"/>
                <a:gd name="T27" fmla="*/ 136525 h 92"/>
                <a:gd name="T28" fmla="*/ 109538 w 81"/>
                <a:gd name="T29" fmla="*/ 128588 h 92"/>
                <a:gd name="T30" fmla="*/ 115888 w 81"/>
                <a:gd name="T31" fmla="*/ 122238 h 92"/>
                <a:gd name="T32" fmla="*/ 122238 w 81"/>
                <a:gd name="T33" fmla="*/ 111125 h 92"/>
                <a:gd name="T34" fmla="*/ 127000 w 81"/>
                <a:gd name="T35" fmla="*/ 100013 h 92"/>
                <a:gd name="T36" fmla="*/ 128588 w 81"/>
                <a:gd name="T37" fmla="*/ 88900 h 92"/>
                <a:gd name="T38" fmla="*/ 128588 w 81"/>
                <a:gd name="T39" fmla="*/ 76200 h 92"/>
                <a:gd name="T40" fmla="*/ 120650 w 81"/>
                <a:gd name="T41" fmla="*/ 20638 h 92"/>
                <a:gd name="T42" fmla="*/ 120650 w 81"/>
                <a:gd name="T43" fmla="*/ 20638 h 92"/>
                <a:gd name="T44" fmla="*/ 119063 w 81"/>
                <a:gd name="T45" fmla="*/ 12700 h 92"/>
                <a:gd name="T46" fmla="*/ 114300 w 81"/>
                <a:gd name="T47" fmla="*/ 3175 h 92"/>
                <a:gd name="T48" fmla="*/ 107950 w 81"/>
                <a:gd name="T49" fmla="*/ 1588 h 92"/>
                <a:gd name="T50" fmla="*/ 101600 w 81"/>
                <a:gd name="T51" fmla="*/ 0 h 92"/>
                <a:gd name="T52" fmla="*/ 80963 w 81"/>
                <a:gd name="T53" fmla="*/ 0 h 92"/>
                <a:gd name="T54" fmla="*/ 58738 w 81"/>
                <a:gd name="T55" fmla="*/ 3175 h 92"/>
                <a:gd name="T56" fmla="*/ 55563 w 81"/>
                <a:gd name="T57" fmla="*/ 3175 h 92"/>
                <a:gd name="T58" fmla="*/ 55563 w 81"/>
                <a:gd name="T59" fmla="*/ 3175 h 92"/>
                <a:gd name="T60" fmla="*/ 34925 w 81"/>
                <a:gd name="T61" fmla="*/ 6350 h 92"/>
                <a:gd name="T62" fmla="*/ 15875 w 81"/>
                <a:gd name="T63" fmla="*/ 9525 h 92"/>
                <a:gd name="T64" fmla="*/ 7938 w 81"/>
                <a:gd name="T65" fmla="*/ 14288 h 92"/>
                <a:gd name="T66" fmla="*/ 4763 w 81"/>
                <a:gd name="T67" fmla="*/ 19050 h 92"/>
                <a:gd name="T68" fmla="*/ 0 w 81"/>
                <a:gd name="T69" fmla="*/ 26988 h 92"/>
                <a:gd name="T70" fmla="*/ 0 w 81"/>
                <a:gd name="T71" fmla="*/ 38100 h 92"/>
                <a:gd name="T72" fmla="*/ 7938 w 81"/>
                <a:gd name="T73" fmla="*/ 9207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56" y="89"/>
                  </a:lnTo>
                  <a:lnTo>
                    <a:pt x="62" y="86"/>
                  </a:lnTo>
                  <a:lnTo>
                    <a:pt x="69" y="81"/>
                  </a:lnTo>
                  <a:lnTo>
                    <a:pt x="73" y="77"/>
                  </a:lnTo>
                  <a:lnTo>
                    <a:pt x="77" y="70"/>
                  </a:lnTo>
                  <a:lnTo>
                    <a:pt x="80" y="63"/>
                  </a:lnTo>
                  <a:lnTo>
                    <a:pt x="81" y="56"/>
                  </a:lnTo>
                  <a:lnTo>
                    <a:pt x="81" y="48"/>
                  </a:lnTo>
                  <a:lnTo>
                    <a:pt x="76" y="13"/>
                  </a:lnTo>
                  <a:lnTo>
                    <a:pt x="75" y="8"/>
                  </a:lnTo>
                  <a:lnTo>
                    <a:pt x="72" y="2"/>
                  </a:lnTo>
                  <a:lnTo>
                    <a:pt x="68" y="1"/>
                  </a:lnTo>
                  <a:lnTo>
                    <a:pt x="64" y="0"/>
                  </a:lnTo>
                  <a:lnTo>
                    <a:pt x="51" y="0"/>
                  </a:lnTo>
                  <a:lnTo>
                    <a:pt x="37"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 name="Freeform 103"/>
            <p:cNvSpPr>
              <a:spLocks noChangeArrowheads="1"/>
            </p:cNvSpPr>
            <p:nvPr/>
          </p:nvSpPr>
          <p:spPr bwMode="auto">
            <a:xfrm>
              <a:off x="0" y="49212"/>
              <a:ext cx="149225" cy="142875"/>
            </a:xfrm>
            <a:custGeom>
              <a:avLst/>
              <a:gdLst>
                <a:gd name="T0" fmla="*/ 17463 w 94"/>
                <a:gd name="T1" fmla="*/ 142875 h 90"/>
                <a:gd name="T2" fmla="*/ 149225 w 94"/>
                <a:gd name="T3" fmla="*/ 127000 h 90"/>
                <a:gd name="T4" fmla="*/ 133350 w 94"/>
                <a:gd name="T5" fmla="*/ 0 h 90"/>
                <a:gd name="T6" fmla="*/ 0 w 94"/>
                <a:gd name="T7" fmla="*/ 17463 h 90"/>
                <a:gd name="T8" fmla="*/ 17463 w 94"/>
                <a:gd name="T9" fmla="*/ 142875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 name="Freeform 104"/>
            <p:cNvSpPr>
              <a:spLocks noChangeArrowheads="1"/>
            </p:cNvSpPr>
            <p:nvPr/>
          </p:nvSpPr>
          <p:spPr bwMode="auto">
            <a:xfrm>
              <a:off x="115887" y="588962"/>
              <a:ext cx="44450" cy="55563"/>
            </a:xfrm>
            <a:custGeom>
              <a:avLst/>
              <a:gdLst>
                <a:gd name="T0" fmla="*/ 44450 w 28"/>
                <a:gd name="T1" fmla="*/ 3175 h 35"/>
                <a:gd name="T2" fmla="*/ 44450 w 28"/>
                <a:gd name="T3" fmla="*/ 3175 h 35"/>
                <a:gd name="T4" fmla="*/ 42863 w 28"/>
                <a:gd name="T5" fmla="*/ 22225 h 35"/>
                <a:gd name="T6" fmla="*/ 33338 w 28"/>
                <a:gd name="T7" fmla="*/ 49213 h 35"/>
                <a:gd name="T8" fmla="*/ 33338 w 28"/>
                <a:gd name="T9" fmla="*/ 49213 h 35"/>
                <a:gd name="T10" fmla="*/ 31750 w 28"/>
                <a:gd name="T11" fmla="*/ 55563 h 35"/>
                <a:gd name="T12" fmla="*/ 30163 w 28"/>
                <a:gd name="T13" fmla="*/ 55563 h 35"/>
                <a:gd name="T14" fmla="*/ 25400 w 28"/>
                <a:gd name="T15" fmla="*/ 55563 h 35"/>
                <a:gd name="T16" fmla="*/ 20638 w 28"/>
                <a:gd name="T17" fmla="*/ 50800 h 35"/>
                <a:gd name="T18" fmla="*/ 17463 w 28"/>
                <a:gd name="T19" fmla="*/ 42863 h 35"/>
                <a:gd name="T20" fmla="*/ 0 w 28"/>
                <a:gd name="T21" fmla="*/ 12700 h 35"/>
                <a:gd name="T22" fmla="*/ 0 w 28"/>
                <a:gd name="T23" fmla="*/ 12700 h 35"/>
                <a:gd name="T24" fmla="*/ 4763 w 28"/>
                <a:gd name="T25" fmla="*/ 7938 h 35"/>
                <a:gd name="T26" fmla="*/ 12700 w 28"/>
                <a:gd name="T27" fmla="*/ 3175 h 35"/>
                <a:gd name="T28" fmla="*/ 19050 w 28"/>
                <a:gd name="T29" fmla="*/ 1588 h 35"/>
                <a:gd name="T30" fmla="*/ 25400 w 28"/>
                <a:gd name="T31" fmla="*/ 0 h 35"/>
                <a:gd name="T32" fmla="*/ 36513 w 28"/>
                <a:gd name="T33" fmla="*/ 0 h 35"/>
                <a:gd name="T34" fmla="*/ 44450 w 28"/>
                <a:gd name="T35" fmla="*/ 3175 h 35"/>
                <a:gd name="T36" fmla="*/ 44450 w 28"/>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0" y="35"/>
                  </a:lnTo>
                  <a:lnTo>
                    <a:pt x="19" y="35"/>
                  </a:lnTo>
                  <a:lnTo>
                    <a:pt x="16" y="35"/>
                  </a:lnTo>
                  <a:lnTo>
                    <a:pt x="13" y="32"/>
                  </a:lnTo>
                  <a:lnTo>
                    <a:pt x="11" y="27"/>
                  </a:lnTo>
                  <a:lnTo>
                    <a:pt x="0" y="8"/>
                  </a:lnTo>
                  <a:lnTo>
                    <a:pt x="3" y="5"/>
                  </a:lnTo>
                  <a:lnTo>
                    <a:pt x="8" y="2"/>
                  </a:lnTo>
                  <a:lnTo>
                    <a:pt x="12" y="1"/>
                  </a:lnTo>
                  <a:lnTo>
                    <a:pt x="16" y="0"/>
                  </a:lnTo>
                  <a:lnTo>
                    <a:pt x="23" y="0"/>
                  </a:lnTo>
                  <a:lnTo>
                    <a:pt x="28"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7" name="组合 215"/>
          <p:cNvGrpSpPr>
            <a:grpSpLocks/>
          </p:cNvGrpSpPr>
          <p:nvPr/>
        </p:nvGrpSpPr>
        <p:grpSpPr bwMode="auto">
          <a:xfrm>
            <a:off x="3238500" y="4802188"/>
            <a:ext cx="1414463" cy="1541462"/>
            <a:chOff x="0" y="0"/>
            <a:chExt cx="1414463" cy="1541463"/>
          </a:xfrm>
          <a:solidFill>
            <a:schemeClr val="bg1">
              <a:alpha val="70000"/>
            </a:schemeClr>
          </a:solidFill>
        </p:grpSpPr>
        <p:sp>
          <p:nvSpPr>
            <p:cNvPr id="8" name="Freeform 5"/>
            <p:cNvSpPr>
              <a:spLocks noChangeArrowheads="1"/>
            </p:cNvSpPr>
            <p:nvPr/>
          </p:nvSpPr>
          <p:spPr bwMode="auto">
            <a:xfrm>
              <a:off x="0" y="152400"/>
              <a:ext cx="1414463" cy="1257300"/>
            </a:xfrm>
            <a:custGeom>
              <a:avLst/>
              <a:gdLst>
                <a:gd name="T0" fmla="*/ 530225 w 891"/>
                <a:gd name="T1" fmla="*/ 1254125 h 792"/>
                <a:gd name="T2" fmla="*/ 361950 w 891"/>
                <a:gd name="T3" fmla="*/ 1230313 h 792"/>
                <a:gd name="T4" fmla="*/ 336550 w 891"/>
                <a:gd name="T5" fmla="*/ 1212850 h 792"/>
                <a:gd name="T6" fmla="*/ 301625 w 891"/>
                <a:gd name="T7" fmla="*/ 1165225 h 792"/>
                <a:gd name="T8" fmla="*/ 174625 w 891"/>
                <a:gd name="T9" fmla="*/ 1084263 h 792"/>
                <a:gd name="T10" fmla="*/ 103188 w 891"/>
                <a:gd name="T11" fmla="*/ 1001713 h 792"/>
                <a:gd name="T12" fmla="*/ 88900 w 891"/>
                <a:gd name="T13" fmla="*/ 947738 h 792"/>
                <a:gd name="T14" fmla="*/ 96838 w 891"/>
                <a:gd name="T15" fmla="*/ 889000 h 792"/>
                <a:gd name="T16" fmla="*/ 71438 w 891"/>
                <a:gd name="T17" fmla="*/ 865188 h 792"/>
                <a:gd name="T18" fmla="*/ 41275 w 891"/>
                <a:gd name="T19" fmla="*/ 838200 h 792"/>
                <a:gd name="T20" fmla="*/ 76200 w 891"/>
                <a:gd name="T21" fmla="*/ 814388 h 792"/>
                <a:gd name="T22" fmla="*/ 96838 w 891"/>
                <a:gd name="T23" fmla="*/ 795338 h 792"/>
                <a:gd name="T24" fmla="*/ 88900 w 891"/>
                <a:gd name="T25" fmla="*/ 738188 h 792"/>
                <a:gd name="T26" fmla="*/ 103188 w 891"/>
                <a:gd name="T27" fmla="*/ 701675 h 792"/>
                <a:gd name="T28" fmla="*/ 76200 w 891"/>
                <a:gd name="T29" fmla="*/ 690563 h 792"/>
                <a:gd name="T30" fmla="*/ 36513 w 891"/>
                <a:gd name="T31" fmla="*/ 674688 h 792"/>
                <a:gd name="T32" fmla="*/ 53975 w 891"/>
                <a:gd name="T33" fmla="*/ 642938 h 792"/>
                <a:gd name="T34" fmla="*/ 88900 w 891"/>
                <a:gd name="T35" fmla="*/ 623888 h 792"/>
                <a:gd name="T36" fmla="*/ 87313 w 891"/>
                <a:gd name="T37" fmla="*/ 579438 h 792"/>
                <a:gd name="T38" fmla="*/ 88900 w 891"/>
                <a:gd name="T39" fmla="*/ 544513 h 792"/>
                <a:gd name="T40" fmla="*/ 84138 w 891"/>
                <a:gd name="T41" fmla="*/ 508000 h 792"/>
                <a:gd name="T42" fmla="*/ 50800 w 891"/>
                <a:gd name="T43" fmla="*/ 492125 h 792"/>
                <a:gd name="T44" fmla="*/ 57150 w 891"/>
                <a:gd name="T45" fmla="*/ 461963 h 792"/>
                <a:gd name="T46" fmla="*/ 95250 w 891"/>
                <a:gd name="T47" fmla="*/ 446088 h 792"/>
                <a:gd name="T48" fmla="*/ 101600 w 891"/>
                <a:gd name="T49" fmla="*/ 415925 h 792"/>
                <a:gd name="T50" fmla="*/ 96838 w 891"/>
                <a:gd name="T51" fmla="*/ 388938 h 792"/>
                <a:gd name="T52" fmla="*/ 112713 w 891"/>
                <a:gd name="T53" fmla="*/ 346075 h 792"/>
                <a:gd name="T54" fmla="*/ 93663 w 891"/>
                <a:gd name="T55" fmla="*/ 339725 h 792"/>
                <a:gd name="T56" fmla="*/ 53975 w 891"/>
                <a:gd name="T57" fmla="*/ 322263 h 792"/>
                <a:gd name="T58" fmla="*/ 0 w 891"/>
                <a:gd name="T59" fmla="*/ 0 h 792"/>
                <a:gd name="T60" fmla="*/ 1385888 w 891"/>
                <a:gd name="T61" fmla="*/ 233363 h 792"/>
                <a:gd name="T62" fmla="*/ 1355725 w 891"/>
                <a:gd name="T63" fmla="*/ 260350 h 792"/>
                <a:gd name="T64" fmla="*/ 1325563 w 891"/>
                <a:gd name="T65" fmla="*/ 266700 h 792"/>
                <a:gd name="T66" fmla="*/ 1320800 w 891"/>
                <a:gd name="T67" fmla="*/ 285750 h 792"/>
                <a:gd name="T68" fmla="*/ 1331913 w 891"/>
                <a:gd name="T69" fmla="*/ 325438 h 792"/>
                <a:gd name="T70" fmla="*/ 1320800 w 891"/>
                <a:gd name="T71" fmla="*/ 361950 h 792"/>
                <a:gd name="T72" fmla="*/ 1346200 w 891"/>
                <a:gd name="T73" fmla="*/ 376238 h 792"/>
                <a:gd name="T74" fmla="*/ 1382713 w 891"/>
                <a:gd name="T75" fmla="*/ 403225 h 792"/>
                <a:gd name="T76" fmla="*/ 1355725 w 891"/>
                <a:gd name="T77" fmla="*/ 430213 h 792"/>
                <a:gd name="T78" fmla="*/ 1335088 w 891"/>
                <a:gd name="T79" fmla="*/ 446088 h 792"/>
                <a:gd name="T80" fmla="*/ 1341438 w 891"/>
                <a:gd name="T81" fmla="*/ 492125 h 792"/>
                <a:gd name="T82" fmla="*/ 1335088 w 891"/>
                <a:gd name="T83" fmla="*/ 533400 h 792"/>
                <a:gd name="T84" fmla="*/ 1358900 w 891"/>
                <a:gd name="T85" fmla="*/ 563563 h 792"/>
                <a:gd name="T86" fmla="*/ 1392238 w 891"/>
                <a:gd name="T87" fmla="*/ 585788 h 792"/>
                <a:gd name="T88" fmla="*/ 1370013 w 891"/>
                <a:gd name="T89" fmla="*/ 612775 h 792"/>
                <a:gd name="T90" fmla="*/ 1327150 w 891"/>
                <a:gd name="T91" fmla="*/ 619125 h 792"/>
                <a:gd name="T92" fmla="*/ 1338263 w 891"/>
                <a:gd name="T93" fmla="*/ 652463 h 792"/>
                <a:gd name="T94" fmla="*/ 1335088 w 891"/>
                <a:gd name="T95" fmla="*/ 690563 h 792"/>
                <a:gd name="T96" fmla="*/ 1339850 w 891"/>
                <a:gd name="T97" fmla="*/ 735013 h 792"/>
                <a:gd name="T98" fmla="*/ 1376363 w 891"/>
                <a:gd name="T99" fmla="*/ 752475 h 792"/>
                <a:gd name="T100" fmla="*/ 1381125 w 891"/>
                <a:gd name="T101" fmla="*/ 777875 h 792"/>
                <a:gd name="T102" fmla="*/ 1341438 w 891"/>
                <a:gd name="T103" fmla="*/ 798513 h 792"/>
                <a:gd name="T104" fmla="*/ 1335088 w 891"/>
                <a:gd name="T105" fmla="*/ 849313 h 792"/>
                <a:gd name="T106" fmla="*/ 1339850 w 891"/>
                <a:gd name="T107" fmla="*/ 879475 h 792"/>
                <a:gd name="T108" fmla="*/ 1362075 w 891"/>
                <a:gd name="T109" fmla="*/ 908050 h 792"/>
                <a:gd name="T110" fmla="*/ 1358900 w 891"/>
                <a:gd name="T111" fmla="*/ 944563 h 792"/>
                <a:gd name="T112" fmla="*/ 1301750 w 891"/>
                <a:gd name="T113" fmla="*/ 1036638 h 792"/>
                <a:gd name="T114" fmla="*/ 1231900 w 891"/>
                <a:gd name="T115" fmla="*/ 1103313 h 792"/>
                <a:gd name="T116" fmla="*/ 1128713 w 891"/>
                <a:gd name="T117" fmla="*/ 1177925 h 792"/>
                <a:gd name="T118" fmla="*/ 1103313 w 891"/>
                <a:gd name="T119" fmla="*/ 1212850 h 792"/>
                <a:gd name="T120" fmla="*/ 1071563 w 891"/>
                <a:gd name="T121" fmla="*/ 1230313 h 792"/>
                <a:gd name="T122" fmla="*/ 869950 w 891"/>
                <a:gd name="T123" fmla="*/ 1254125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09" y="756"/>
                  </a:lnTo>
                  <a:lnTo>
                    <a:pt x="205" y="749"/>
                  </a:lnTo>
                  <a:lnTo>
                    <a:pt x="198" y="741"/>
                  </a:lnTo>
                  <a:lnTo>
                    <a:pt x="190" y="734"/>
                  </a:lnTo>
                  <a:lnTo>
                    <a:pt x="164" y="717"/>
                  </a:lnTo>
                  <a:lnTo>
                    <a:pt x="129" y="695"/>
                  </a:lnTo>
                  <a:lnTo>
                    <a:pt x="110" y="683"/>
                  </a:lnTo>
                  <a:lnTo>
                    <a:pt x="95" y="669"/>
                  </a:lnTo>
                  <a:lnTo>
                    <a:pt x="82" y="657"/>
                  </a:lnTo>
                  <a:lnTo>
                    <a:pt x="72" y="643"/>
                  </a:lnTo>
                  <a:lnTo>
                    <a:pt x="65" y="631"/>
                  </a:lnTo>
                  <a:lnTo>
                    <a:pt x="60" y="619"/>
                  </a:lnTo>
                  <a:lnTo>
                    <a:pt x="57" y="608"/>
                  </a:lnTo>
                  <a:lnTo>
                    <a:pt x="56" y="597"/>
                  </a:lnTo>
                  <a:lnTo>
                    <a:pt x="57" y="589"/>
                  </a:lnTo>
                  <a:lnTo>
                    <a:pt x="59" y="581"/>
                  </a:lnTo>
                  <a:lnTo>
                    <a:pt x="61" y="566"/>
                  </a:lnTo>
                  <a:lnTo>
                    <a:pt x="61" y="560"/>
                  </a:lnTo>
                  <a:lnTo>
                    <a:pt x="59" y="554"/>
                  </a:lnTo>
                  <a:lnTo>
                    <a:pt x="55" y="549"/>
                  </a:lnTo>
                  <a:lnTo>
                    <a:pt x="45" y="545"/>
                  </a:lnTo>
                  <a:lnTo>
                    <a:pt x="36" y="541"/>
                  </a:lnTo>
                  <a:lnTo>
                    <a:pt x="30" y="537"/>
                  </a:lnTo>
                  <a:lnTo>
                    <a:pt x="28" y="532"/>
                  </a:lnTo>
                  <a:lnTo>
                    <a:pt x="26" y="528"/>
                  </a:lnTo>
                  <a:lnTo>
                    <a:pt x="29" y="524"/>
                  </a:lnTo>
                  <a:lnTo>
                    <a:pt x="33" y="522"/>
                  </a:lnTo>
                  <a:lnTo>
                    <a:pt x="40" y="518"/>
                  </a:lnTo>
                  <a:lnTo>
                    <a:pt x="48" y="513"/>
                  </a:lnTo>
                  <a:lnTo>
                    <a:pt x="55" y="511"/>
                  </a:lnTo>
                  <a:lnTo>
                    <a:pt x="59" y="505"/>
                  </a:lnTo>
                  <a:lnTo>
                    <a:pt x="61" y="501"/>
                  </a:lnTo>
                  <a:lnTo>
                    <a:pt x="61" y="496"/>
                  </a:lnTo>
                  <a:lnTo>
                    <a:pt x="59" y="482"/>
                  </a:lnTo>
                  <a:lnTo>
                    <a:pt x="57" y="474"/>
                  </a:lnTo>
                  <a:lnTo>
                    <a:pt x="56" y="465"/>
                  </a:lnTo>
                  <a:lnTo>
                    <a:pt x="57" y="457"/>
                  </a:lnTo>
                  <a:lnTo>
                    <a:pt x="60" y="450"/>
                  </a:lnTo>
                  <a:lnTo>
                    <a:pt x="65" y="442"/>
                  </a:lnTo>
                  <a:lnTo>
                    <a:pt x="65" y="439"/>
                  </a:lnTo>
                  <a:lnTo>
                    <a:pt x="64" y="436"/>
                  </a:lnTo>
                  <a:lnTo>
                    <a:pt x="59" y="435"/>
                  </a:lnTo>
                  <a:lnTo>
                    <a:pt x="48" y="435"/>
                  </a:lnTo>
                  <a:lnTo>
                    <a:pt x="36" y="432"/>
                  </a:lnTo>
                  <a:lnTo>
                    <a:pt x="28" y="430"/>
                  </a:lnTo>
                  <a:lnTo>
                    <a:pt x="23" y="425"/>
                  </a:lnTo>
                  <a:lnTo>
                    <a:pt x="22" y="420"/>
                  </a:lnTo>
                  <a:lnTo>
                    <a:pt x="23" y="415"/>
                  </a:lnTo>
                  <a:lnTo>
                    <a:pt x="28" y="409"/>
                  </a:lnTo>
                  <a:lnTo>
                    <a:pt x="34" y="405"/>
                  </a:lnTo>
                  <a:lnTo>
                    <a:pt x="42" y="401"/>
                  </a:lnTo>
                  <a:lnTo>
                    <a:pt x="51" y="397"/>
                  </a:lnTo>
                  <a:lnTo>
                    <a:pt x="56" y="393"/>
                  </a:lnTo>
                  <a:lnTo>
                    <a:pt x="59" y="389"/>
                  </a:lnTo>
                  <a:lnTo>
                    <a:pt x="59" y="384"/>
                  </a:lnTo>
                  <a:lnTo>
                    <a:pt x="56" y="371"/>
                  </a:lnTo>
                  <a:lnTo>
                    <a:pt x="55" y="365"/>
                  </a:lnTo>
                  <a:lnTo>
                    <a:pt x="55" y="356"/>
                  </a:lnTo>
                  <a:lnTo>
                    <a:pt x="55" y="350"/>
                  </a:lnTo>
                  <a:lnTo>
                    <a:pt x="56" y="343"/>
                  </a:lnTo>
                  <a:lnTo>
                    <a:pt x="59" y="332"/>
                  </a:lnTo>
                  <a:lnTo>
                    <a:pt x="59" y="328"/>
                  </a:lnTo>
                  <a:lnTo>
                    <a:pt x="57" y="324"/>
                  </a:lnTo>
                  <a:lnTo>
                    <a:pt x="53" y="320"/>
                  </a:lnTo>
                  <a:lnTo>
                    <a:pt x="45" y="317"/>
                  </a:lnTo>
                  <a:lnTo>
                    <a:pt x="37" y="314"/>
                  </a:lnTo>
                  <a:lnTo>
                    <a:pt x="32" y="310"/>
                  </a:lnTo>
                  <a:lnTo>
                    <a:pt x="29" y="305"/>
                  </a:lnTo>
                  <a:lnTo>
                    <a:pt x="29" y="301"/>
                  </a:lnTo>
                  <a:lnTo>
                    <a:pt x="30" y="296"/>
                  </a:lnTo>
                  <a:lnTo>
                    <a:pt x="36" y="291"/>
                  </a:lnTo>
                  <a:lnTo>
                    <a:pt x="42" y="287"/>
                  </a:lnTo>
                  <a:lnTo>
                    <a:pt x="52" y="283"/>
                  </a:lnTo>
                  <a:lnTo>
                    <a:pt x="60" y="281"/>
                  </a:lnTo>
                  <a:lnTo>
                    <a:pt x="65" y="278"/>
                  </a:lnTo>
                  <a:lnTo>
                    <a:pt x="68" y="275"/>
                  </a:lnTo>
                  <a:lnTo>
                    <a:pt x="68" y="271"/>
                  </a:lnTo>
                  <a:lnTo>
                    <a:pt x="64" y="262"/>
                  </a:lnTo>
                  <a:lnTo>
                    <a:pt x="63" y="256"/>
                  </a:lnTo>
                  <a:lnTo>
                    <a:pt x="61" y="251"/>
                  </a:lnTo>
                  <a:lnTo>
                    <a:pt x="61" y="245"/>
                  </a:lnTo>
                  <a:lnTo>
                    <a:pt x="63" y="239"/>
                  </a:lnTo>
                  <a:lnTo>
                    <a:pt x="68" y="228"/>
                  </a:lnTo>
                  <a:lnTo>
                    <a:pt x="70" y="222"/>
                  </a:lnTo>
                  <a:lnTo>
                    <a:pt x="71" y="218"/>
                  </a:lnTo>
                  <a:lnTo>
                    <a:pt x="70"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3" y="147"/>
                  </a:lnTo>
                  <a:lnTo>
                    <a:pt x="870" y="152"/>
                  </a:lnTo>
                  <a:lnTo>
                    <a:pt x="864" y="157"/>
                  </a:lnTo>
                  <a:lnTo>
                    <a:pt x="859" y="161"/>
                  </a:lnTo>
                  <a:lnTo>
                    <a:pt x="854" y="164"/>
                  </a:lnTo>
                  <a:lnTo>
                    <a:pt x="847" y="167"/>
                  </a:lnTo>
                  <a:lnTo>
                    <a:pt x="840" y="168"/>
                  </a:lnTo>
                  <a:lnTo>
                    <a:pt x="835" y="168"/>
                  </a:lnTo>
                  <a:lnTo>
                    <a:pt x="831" y="170"/>
                  </a:lnTo>
                  <a:lnTo>
                    <a:pt x="829" y="172"/>
                  </a:lnTo>
                  <a:lnTo>
                    <a:pt x="829" y="176"/>
                  </a:lnTo>
                  <a:lnTo>
                    <a:pt x="832" y="180"/>
                  </a:lnTo>
                  <a:lnTo>
                    <a:pt x="837" y="193"/>
                  </a:lnTo>
                  <a:lnTo>
                    <a:pt x="839" y="198"/>
                  </a:lnTo>
                  <a:lnTo>
                    <a:pt x="839" y="205"/>
                  </a:lnTo>
                  <a:lnTo>
                    <a:pt x="837" y="210"/>
                  </a:lnTo>
                  <a:lnTo>
                    <a:pt x="835" y="216"/>
                  </a:lnTo>
                  <a:lnTo>
                    <a:pt x="832" y="224"/>
                  </a:lnTo>
                  <a:lnTo>
                    <a:pt x="832" y="228"/>
                  </a:lnTo>
                  <a:lnTo>
                    <a:pt x="833" y="232"/>
                  </a:lnTo>
                  <a:lnTo>
                    <a:pt x="839" y="235"/>
                  </a:lnTo>
                  <a:lnTo>
                    <a:pt x="848" y="237"/>
                  </a:lnTo>
                  <a:lnTo>
                    <a:pt x="858" y="240"/>
                  </a:lnTo>
                  <a:lnTo>
                    <a:pt x="864" y="244"/>
                  </a:lnTo>
                  <a:lnTo>
                    <a:pt x="868" y="249"/>
                  </a:lnTo>
                  <a:lnTo>
                    <a:pt x="871" y="254"/>
                  </a:lnTo>
                  <a:lnTo>
                    <a:pt x="870" y="259"/>
                  </a:lnTo>
                  <a:lnTo>
                    <a:pt x="867" y="263"/>
                  </a:lnTo>
                  <a:lnTo>
                    <a:pt x="862" y="267"/>
                  </a:lnTo>
                  <a:lnTo>
                    <a:pt x="854" y="271"/>
                  </a:lnTo>
                  <a:lnTo>
                    <a:pt x="847" y="274"/>
                  </a:lnTo>
                  <a:lnTo>
                    <a:pt x="843" y="277"/>
                  </a:lnTo>
                  <a:lnTo>
                    <a:pt x="841" y="281"/>
                  </a:lnTo>
                  <a:lnTo>
                    <a:pt x="840" y="286"/>
                  </a:lnTo>
                  <a:lnTo>
                    <a:pt x="843" y="297"/>
                  </a:lnTo>
                  <a:lnTo>
                    <a:pt x="844" y="304"/>
                  </a:lnTo>
                  <a:lnTo>
                    <a:pt x="845" y="310"/>
                  </a:lnTo>
                  <a:lnTo>
                    <a:pt x="844" y="317"/>
                  </a:lnTo>
                  <a:lnTo>
                    <a:pt x="843" y="324"/>
                  </a:lnTo>
                  <a:lnTo>
                    <a:pt x="841" y="336"/>
                  </a:lnTo>
                  <a:lnTo>
                    <a:pt x="841" y="342"/>
                  </a:lnTo>
                  <a:lnTo>
                    <a:pt x="844" y="347"/>
                  </a:lnTo>
                  <a:lnTo>
                    <a:pt x="848" y="351"/>
                  </a:lnTo>
                  <a:lnTo>
                    <a:pt x="856" y="355"/>
                  </a:lnTo>
                  <a:lnTo>
                    <a:pt x="866" y="359"/>
                  </a:lnTo>
                  <a:lnTo>
                    <a:pt x="873" y="363"/>
                  </a:lnTo>
                  <a:lnTo>
                    <a:pt x="877" y="369"/>
                  </a:lnTo>
                  <a:lnTo>
                    <a:pt x="878" y="374"/>
                  </a:lnTo>
                  <a:lnTo>
                    <a:pt x="877" y="378"/>
                  </a:lnTo>
                  <a:lnTo>
                    <a:pt x="871" y="384"/>
                  </a:lnTo>
                  <a:lnTo>
                    <a:pt x="863" y="386"/>
                  </a:lnTo>
                  <a:lnTo>
                    <a:pt x="852" y="388"/>
                  </a:lnTo>
                  <a:lnTo>
                    <a:pt x="841" y="389"/>
                  </a:lnTo>
                  <a:lnTo>
                    <a:pt x="836" y="390"/>
                  </a:lnTo>
                  <a:lnTo>
                    <a:pt x="833" y="392"/>
                  </a:lnTo>
                  <a:lnTo>
                    <a:pt x="835" y="396"/>
                  </a:lnTo>
                  <a:lnTo>
                    <a:pt x="840" y="404"/>
                  </a:lnTo>
                  <a:lnTo>
                    <a:pt x="843" y="411"/>
                  </a:lnTo>
                  <a:lnTo>
                    <a:pt x="843" y="419"/>
                  </a:lnTo>
                  <a:lnTo>
                    <a:pt x="843" y="428"/>
                  </a:lnTo>
                  <a:lnTo>
                    <a:pt x="841" y="435"/>
                  </a:lnTo>
                  <a:lnTo>
                    <a:pt x="839" y="449"/>
                  </a:lnTo>
                  <a:lnTo>
                    <a:pt x="839" y="455"/>
                  </a:lnTo>
                  <a:lnTo>
                    <a:pt x="840" y="459"/>
                  </a:lnTo>
                  <a:lnTo>
                    <a:pt x="844" y="463"/>
                  </a:lnTo>
                  <a:lnTo>
                    <a:pt x="852" y="467"/>
                  </a:lnTo>
                  <a:lnTo>
                    <a:pt x="860" y="472"/>
                  </a:lnTo>
                  <a:lnTo>
                    <a:pt x="867" y="474"/>
                  </a:lnTo>
                  <a:lnTo>
                    <a:pt x="871" y="478"/>
                  </a:lnTo>
                  <a:lnTo>
                    <a:pt x="873" y="482"/>
                  </a:lnTo>
                  <a:lnTo>
                    <a:pt x="873" y="486"/>
                  </a:lnTo>
                  <a:lnTo>
                    <a:pt x="870" y="490"/>
                  </a:lnTo>
                  <a:lnTo>
                    <a:pt x="863" y="495"/>
                  </a:lnTo>
                  <a:lnTo>
                    <a:pt x="854" y="499"/>
                  </a:lnTo>
                  <a:lnTo>
                    <a:pt x="845" y="503"/>
                  </a:lnTo>
                  <a:lnTo>
                    <a:pt x="840" y="508"/>
                  </a:lnTo>
                  <a:lnTo>
                    <a:pt x="839" y="513"/>
                  </a:lnTo>
                  <a:lnTo>
                    <a:pt x="837" y="520"/>
                  </a:lnTo>
                  <a:lnTo>
                    <a:pt x="841" y="535"/>
                  </a:lnTo>
                  <a:lnTo>
                    <a:pt x="843" y="543"/>
                  </a:lnTo>
                  <a:lnTo>
                    <a:pt x="843" y="551"/>
                  </a:lnTo>
                  <a:lnTo>
                    <a:pt x="844" y="554"/>
                  </a:lnTo>
                  <a:lnTo>
                    <a:pt x="845" y="557"/>
                  </a:lnTo>
                  <a:lnTo>
                    <a:pt x="852" y="564"/>
                  </a:lnTo>
                  <a:lnTo>
                    <a:pt x="855" y="568"/>
                  </a:lnTo>
                  <a:lnTo>
                    <a:pt x="858" y="572"/>
                  </a:lnTo>
                  <a:lnTo>
                    <a:pt x="859" y="576"/>
                  </a:lnTo>
                  <a:lnTo>
                    <a:pt x="859" y="581"/>
                  </a:lnTo>
                  <a:lnTo>
                    <a:pt x="856" y="595"/>
                  </a:lnTo>
                  <a:lnTo>
                    <a:pt x="850" y="610"/>
                  </a:lnTo>
                  <a:lnTo>
                    <a:pt x="841" y="625"/>
                  </a:lnTo>
                  <a:lnTo>
                    <a:pt x="832" y="638"/>
                  </a:lnTo>
                  <a:lnTo>
                    <a:pt x="820" y="653"/>
                  </a:lnTo>
                  <a:lnTo>
                    <a:pt x="806" y="668"/>
                  </a:lnTo>
                  <a:lnTo>
                    <a:pt x="793" y="681"/>
                  </a:lnTo>
                  <a:lnTo>
                    <a:pt x="776" y="695"/>
                  </a:lnTo>
                  <a:lnTo>
                    <a:pt x="761" y="707"/>
                  </a:lnTo>
                  <a:lnTo>
                    <a:pt x="747" y="718"/>
                  </a:lnTo>
                  <a:lnTo>
                    <a:pt x="722" y="734"/>
                  </a:lnTo>
                  <a:lnTo>
                    <a:pt x="711" y="742"/>
                  </a:lnTo>
                  <a:lnTo>
                    <a:pt x="703" y="749"/>
                  </a:lnTo>
                  <a:lnTo>
                    <a:pt x="698" y="756"/>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 name="Freeform 6"/>
            <p:cNvSpPr>
              <a:spLocks noChangeArrowheads="1"/>
            </p:cNvSpPr>
            <p:nvPr/>
          </p:nvSpPr>
          <p:spPr bwMode="auto">
            <a:xfrm>
              <a:off x="303212" y="152400"/>
              <a:ext cx="400050" cy="1257300"/>
            </a:xfrm>
            <a:custGeom>
              <a:avLst/>
              <a:gdLst>
                <a:gd name="T0" fmla="*/ 146050 w 252"/>
                <a:gd name="T1" fmla="*/ 1254125 h 792"/>
                <a:gd name="T2" fmla="*/ 93663 w 252"/>
                <a:gd name="T3" fmla="*/ 1225550 h 792"/>
                <a:gd name="T4" fmla="*/ 87313 w 252"/>
                <a:gd name="T5" fmla="*/ 1189038 h 792"/>
                <a:gd name="T6" fmla="*/ 52388 w 252"/>
                <a:gd name="T7" fmla="*/ 1103313 h 792"/>
                <a:gd name="T8" fmla="*/ 22225 w 252"/>
                <a:gd name="T9" fmla="*/ 982663 h 792"/>
                <a:gd name="T10" fmla="*/ 22225 w 252"/>
                <a:gd name="T11" fmla="*/ 898525 h 792"/>
                <a:gd name="T12" fmla="*/ 15875 w 252"/>
                <a:gd name="T13" fmla="*/ 865188 h 792"/>
                <a:gd name="T14" fmla="*/ 15875 w 252"/>
                <a:gd name="T15" fmla="*/ 814388 h 792"/>
                <a:gd name="T16" fmla="*/ 22225 w 252"/>
                <a:gd name="T17" fmla="*/ 787400 h 792"/>
                <a:gd name="T18" fmla="*/ 22225 w 252"/>
                <a:gd name="T19" fmla="*/ 714375 h 792"/>
                <a:gd name="T20" fmla="*/ 20638 w 252"/>
                <a:gd name="T21" fmla="*/ 690563 h 792"/>
                <a:gd name="T22" fmla="*/ 6350 w 252"/>
                <a:gd name="T23" fmla="*/ 682625 h 792"/>
                <a:gd name="T24" fmla="*/ 9525 w 252"/>
                <a:gd name="T25" fmla="*/ 642938 h 792"/>
                <a:gd name="T26" fmla="*/ 20638 w 252"/>
                <a:gd name="T27" fmla="*/ 623888 h 792"/>
                <a:gd name="T28" fmla="*/ 20638 w 252"/>
                <a:gd name="T29" fmla="*/ 527050 h 792"/>
                <a:gd name="T30" fmla="*/ 15875 w 252"/>
                <a:gd name="T31" fmla="*/ 503238 h 792"/>
                <a:gd name="T32" fmla="*/ 9525 w 252"/>
                <a:gd name="T33" fmla="*/ 461963 h 792"/>
                <a:gd name="T34" fmla="*/ 22225 w 252"/>
                <a:gd name="T35" fmla="*/ 446088 h 792"/>
                <a:gd name="T36" fmla="*/ 22225 w 252"/>
                <a:gd name="T37" fmla="*/ 398463 h 792"/>
                <a:gd name="T38" fmla="*/ 26988 w 252"/>
                <a:gd name="T39" fmla="*/ 342900 h 792"/>
                <a:gd name="T40" fmla="*/ 11113 w 252"/>
                <a:gd name="T41" fmla="*/ 328613 h 792"/>
                <a:gd name="T42" fmla="*/ 6350 w 252"/>
                <a:gd name="T43" fmla="*/ 276225 h 792"/>
                <a:gd name="T44" fmla="*/ 11113 w 252"/>
                <a:gd name="T45" fmla="*/ 211138 h 792"/>
                <a:gd name="T46" fmla="*/ 11113 w 252"/>
                <a:gd name="T47" fmla="*/ 103188 h 792"/>
                <a:gd name="T48" fmla="*/ 400050 w 252"/>
                <a:gd name="T49" fmla="*/ 0 h 792"/>
                <a:gd name="T50" fmla="*/ 396875 w 252"/>
                <a:gd name="T51" fmla="*/ 53975 h 792"/>
                <a:gd name="T52" fmla="*/ 387350 w 252"/>
                <a:gd name="T53" fmla="*/ 138113 h 792"/>
                <a:gd name="T54" fmla="*/ 392113 w 252"/>
                <a:gd name="T55" fmla="*/ 222250 h 792"/>
                <a:gd name="T56" fmla="*/ 381000 w 252"/>
                <a:gd name="T57" fmla="*/ 265113 h 792"/>
                <a:gd name="T58" fmla="*/ 373063 w 252"/>
                <a:gd name="T59" fmla="*/ 273050 h 792"/>
                <a:gd name="T60" fmla="*/ 376238 w 252"/>
                <a:gd name="T61" fmla="*/ 325438 h 792"/>
                <a:gd name="T62" fmla="*/ 381000 w 252"/>
                <a:gd name="T63" fmla="*/ 376238 h 792"/>
                <a:gd name="T64" fmla="*/ 392113 w 252"/>
                <a:gd name="T65" fmla="*/ 403225 h 792"/>
                <a:gd name="T66" fmla="*/ 382588 w 252"/>
                <a:gd name="T67" fmla="*/ 430213 h 792"/>
                <a:gd name="T68" fmla="*/ 379413 w 252"/>
                <a:gd name="T69" fmla="*/ 492125 h 792"/>
                <a:gd name="T70" fmla="*/ 381000 w 252"/>
                <a:gd name="T71" fmla="*/ 557213 h 792"/>
                <a:gd name="T72" fmla="*/ 392113 w 252"/>
                <a:gd name="T73" fmla="*/ 576263 h 792"/>
                <a:gd name="T74" fmla="*/ 387350 w 252"/>
                <a:gd name="T75" fmla="*/ 612775 h 792"/>
                <a:gd name="T76" fmla="*/ 374650 w 252"/>
                <a:gd name="T77" fmla="*/ 619125 h 792"/>
                <a:gd name="T78" fmla="*/ 379413 w 252"/>
                <a:gd name="T79" fmla="*/ 665163 h 792"/>
                <a:gd name="T80" fmla="*/ 376238 w 252"/>
                <a:gd name="T81" fmla="*/ 728663 h 792"/>
                <a:gd name="T82" fmla="*/ 388938 w 252"/>
                <a:gd name="T83" fmla="*/ 752475 h 792"/>
                <a:gd name="T84" fmla="*/ 382588 w 252"/>
                <a:gd name="T85" fmla="*/ 792163 h 792"/>
                <a:gd name="T86" fmla="*/ 376238 w 252"/>
                <a:gd name="T87" fmla="*/ 849313 h 792"/>
                <a:gd name="T88" fmla="*/ 382588 w 252"/>
                <a:gd name="T89" fmla="*/ 895350 h 792"/>
                <a:gd name="T90" fmla="*/ 381000 w 252"/>
                <a:gd name="T91" fmla="*/ 968375 h 792"/>
                <a:gd name="T92" fmla="*/ 349250 w 252"/>
                <a:gd name="T93" fmla="*/ 1103313 h 792"/>
                <a:gd name="T94" fmla="*/ 312738 w 252"/>
                <a:gd name="T95" fmla="*/ 1200150 h 792"/>
                <a:gd name="T96" fmla="*/ 306388 w 252"/>
                <a:gd name="T97" fmla="*/ 1225550 h 792"/>
                <a:gd name="T98" fmla="*/ 263525 w 252"/>
                <a:gd name="T99" fmla="*/ 1249363 h 792"/>
                <a:gd name="T100" fmla="*/ 192088 w 252"/>
                <a:gd name="T101" fmla="*/ 1257300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5" y="749"/>
                  </a:lnTo>
                  <a:lnTo>
                    <a:pt x="50" y="734"/>
                  </a:lnTo>
                  <a:lnTo>
                    <a:pt x="44" y="717"/>
                  </a:lnTo>
                  <a:lnTo>
                    <a:pt x="33" y="695"/>
                  </a:lnTo>
                  <a:lnTo>
                    <a:pt x="27" y="683"/>
                  </a:lnTo>
                  <a:lnTo>
                    <a:pt x="23" y="669"/>
                  </a:lnTo>
                  <a:lnTo>
                    <a:pt x="17" y="643"/>
                  </a:lnTo>
                  <a:lnTo>
                    <a:pt x="14" y="619"/>
                  </a:lnTo>
                  <a:lnTo>
                    <a:pt x="13" y="597"/>
                  </a:lnTo>
                  <a:lnTo>
                    <a:pt x="13" y="581"/>
                  </a:lnTo>
                  <a:lnTo>
                    <a:pt x="14" y="566"/>
                  </a:lnTo>
                  <a:lnTo>
                    <a:pt x="13" y="554"/>
                  </a:lnTo>
                  <a:lnTo>
                    <a:pt x="11" y="549"/>
                  </a:lnTo>
                  <a:lnTo>
                    <a:pt x="10" y="545"/>
                  </a:lnTo>
                  <a:lnTo>
                    <a:pt x="4" y="537"/>
                  </a:lnTo>
                  <a:lnTo>
                    <a:pt x="4" y="528"/>
                  </a:lnTo>
                  <a:lnTo>
                    <a:pt x="6" y="522"/>
                  </a:lnTo>
                  <a:lnTo>
                    <a:pt x="10" y="513"/>
                  </a:lnTo>
                  <a:lnTo>
                    <a:pt x="13" y="511"/>
                  </a:lnTo>
                  <a:lnTo>
                    <a:pt x="13" y="505"/>
                  </a:lnTo>
                  <a:lnTo>
                    <a:pt x="14" y="496"/>
                  </a:lnTo>
                  <a:lnTo>
                    <a:pt x="13" y="482"/>
                  </a:lnTo>
                  <a:lnTo>
                    <a:pt x="13" y="465"/>
                  </a:lnTo>
                  <a:lnTo>
                    <a:pt x="14" y="450"/>
                  </a:lnTo>
                  <a:lnTo>
                    <a:pt x="15" y="442"/>
                  </a:lnTo>
                  <a:lnTo>
                    <a:pt x="15" y="439"/>
                  </a:lnTo>
                  <a:lnTo>
                    <a:pt x="14" y="436"/>
                  </a:lnTo>
                  <a:lnTo>
                    <a:pt x="13" y="435"/>
                  </a:lnTo>
                  <a:lnTo>
                    <a:pt x="10" y="435"/>
                  </a:lnTo>
                  <a:lnTo>
                    <a:pt x="7" y="432"/>
                  </a:lnTo>
                  <a:lnTo>
                    <a:pt x="4" y="430"/>
                  </a:lnTo>
                  <a:lnTo>
                    <a:pt x="3" y="425"/>
                  </a:lnTo>
                  <a:lnTo>
                    <a:pt x="3" y="420"/>
                  </a:lnTo>
                  <a:lnTo>
                    <a:pt x="4" y="409"/>
                  </a:lnTo>
                  <a:lnTo>
                    <a:pt x="6" y="405"/>
                  </a:lnTo>
                  <a:lnTo>
                    <a:pt x="9" y="401"/>
                  </a:lnTo>
                  <a:lnTo>
                    <a:pt x="11" y="397"/>
                  </a:lnTo>
                  <a:lnTo>
                    <a:pt x="13" y="393"/>
                  </a:lnTo>
                  <a:lnTo>
                    <a:pt x="13" y="384"/>
                  </a:lnTo>
                  <a:lnTo>
                    <a:pt x="11" y="356"/>
                  </a:lnTo>
                  <a:lnTo>
                    <a:pt x="13" y="332"/>
                  </a:lnTo>
                  <a:lnTo>
                    <a:pt x="13" y="324"/>
                  </a:lnTo>
                  <a:lnTo>
                    <a:pt x="11" y="320"/>
                  </a:lnTo>
                  <a:lnTo>
                    <a:pt x="10" y="317"/>
                  </a:lnTo>
                  <a:lnTo>
                    <a:pt x="7" y="314"/>
                  </a:lnTo>
                  <a:lnTo>
                    <a:pt x="6" y="310"/>
                  </a:lnTo>
                  <a:lnTo>
                    <a:pt x="4" y="301"/>
                  </a:lnTo>
                  <a:lnTo>
                    <a:pt x="6" y="291"/>
                  </a:lnTo>
                  <a:lnTo>
                    <a:pt x="9" y="287"/>
                  </a:lnTo>
                  <a:lnTo>
                    <a:pt x="11" y="283"/>
                  </a:lnTo>
                  <a:lnTo>
                    <a:pt x="14" y="281"/>
                  </a:lnTo>
                  <a:lnTo>
                    <a:pt x="15" y="278"/>
                  </a:lnTo>
                  <a:lnTo>
                    <a:pt x="15" y="271"/>
                  </a:lnTo>
                  <a:lnTo>
                    <a:pt x="14" y="251"/>
                  </a:lnTo>
                  <a:lnTo>
                    <a:pt x="14" y="239"/>
                  </a:lnTo>
                  <a:lnTo>
                    <a:pt x="15" y="228"/>
                  </a:lnTo>
                  <a:lnTo>
                    <a:pt x="17" y="218"/>
                  </a:lnTo>
                  <a:lnTo>
                    <a:pt x="17" y="216"/>
                  </a:lnTo>
                  <a:lnTo>
                    <a:pt x="15" y="216"/>
                  </a:lnTo>
                  <a:lnTo>
                    <a:pt x="11" y="213"/>
                  </a:lnTo>
                  <a:lnTo>
                    <a:pt x="7" y="207"/>
                  </a:lnTo>
                  <a:lnTo>
                    <a:pt x="4" y="198"/>
                  </a:lnTo>
                  <a:lnTo>
                    <a:pt x="3" y="187"/>
                  </a:lnTo>
                  <a:lnTo>
                    <a:pt x="4" y="174"/>
                  </a:lnTo>
                  <a:lnTo>
                    <a:pt x="6" y="163"/>
                  </a:lnTo>
                  <a:lnTo>
                    <a:pt x="7" y="149"/>
                  </a:lnTo>
                  <a:lnTo>
                    <a:pt x="7" y="133"/>
                  </a:lnTo>
                  <a:lnTo>
                    <a:pt x="9" y="96"/>
                  </a:lnTo>
                  <a:lnTo>
                    <a:pt x="7" y="80"/>
                  </a:lnTo>
                  <a:lnTo>
                    <a:pt x="7" y="65"/>
                  </a:lnTo>
                  <a:lnTo>
                    <a:pt x="3" y="34"/>
                  </a:lnTo>
                  <a:lnTo>
                    <a:pt x="0" y="0"/>
                  </a:lnTo>
                  <a:lnTo>
                    <a:pt x="252" y="0"/>
                  </a:lnTo>
                  <a:lnTo>
                    <a:pt x="252" y="21"/>
                  </a:lnTo>
                  <a:lnTo>
                    <a:pt x="251" y="27"/>
                  </a:lnTo>
                  <a:lnTo>
                    <a:pt x="250" y="34"/>
                  </a:lnTo>
                  <a:lnTo>
                    <a:pt x="245" y="46"/>
                  </a:lnTo>
                  <a:lnTo>
                    <a:pt x="244" y="59"/>
                  </a:lnTo>
                  <a:lnTo>
                    <a:pt x="244" y="87"/>
                  </a:lnTo>
                  <a:lnTo>
                    <a:pt x="244" y="103"/>
                  </a:lnTo>
                  <a:lnTo>
                    <a:pt x="245" y="115"/>
                  </a:lnTo>
                  <a:lnTo>
                    <a:pt x="247" y="128"/>
                  </a:lnTo>
                  <a:lnTo>
                    <a:pt x="247" y="140"/>
                  </a:lnTo>
                  <a:lnTo>
                    <a:pt x="247" y="152"/>
                  </a:lnTo>
                  <a:lnTo>
                    <a:pt x="243" y="161"/>
                  </a:lnTo>
                  <a:lnTo>
                    <a:pt x="240" y="167"/>
                  </a:lnTo>
                  <a:lnTo>
                    <a:pt x="236" y="168"/>
                  </a:lnTo>
                  <a:lnTo>
                    <a:pt x="235" y="170"/>
                  </a:lnTo>
                  <a:lnTo>
                    <a:pt x="235" y="172"/>
                  </a:lnTo>
                  <a:lnTo>
                    <a:pt x="235" y="180"/>
                  </a:lnTo>
                  <a:lnTo>
                    <a:pt x="236" y="193"/>
                  </a:lnTo>
                  <a:lnTo>
                    <a:pt x="237" y="205"/>
                  </a:lnTo>
                  <a:lnTo>
                    <a:pt x="235" y="224"/>
                  </a:lnTo>
                  <a:lnTo>
                    <a:pt x="236" y="232"/>
                  </a:lnTo>
                  <a:lnTo>
                    <a:pt x="237" y="235"/>
                  </a:lnTo>
                  <a:lnTo>
                    <a:pt x="240" y="237"/>
                  </a:lnTo>
                  <a:lnTo>
                    <a:pt x="243" y="240"/>
                  </a:lnTo>
                  <a:lnTo>
                    <a:pt x="244" y="244"/>
                  </a:lnTo>
                  <a:lnTo>
                    <a:pt x="247" y="254"/>
                  </a:lnTo>
                  <a:lnTo>
                    <a:pt x="245" y="263"/>
                  </a:lnTo>
                  <a:lnTo>
                    <a:pt x="244" y="267"/>
                  </a:lnTo>
                  <a:lnTo>
                    <a:pt x="241" y="271"/>
                  </a:lnTo>
                  <a:lnTo>
                    <a:pt x="240" y="274"/>
                  </a:lnTo>
                  <a:lnTo>
                    <a:pt x="239" y="277"/>
                  </a:lnTo>
                  <a:lnTo>
                    <a:pt x="237" y="286"/>
                  </a:lnTo>
                  <a:lnTo>
                    <a:pt x="239" y="310"/>
                  </a:lnTo>
                  <a:lnTo>
                    <a:pt x="237" y="336"/>
                  </a:lnTo>
                  <a:lnTo>
                    <a:pt x="239" y="347"/>
                  </a:lnTo>
                  <a:lnTo>
                    <a:pt x="240" y="351"/>
                  </a:lnTo>
                  <a:lnTo>
                    <a:pt x="243" y="355"/>
                  </a:lnTo>
                  <a:lnTo>
                    <a:pt x="245" y="359"/>
                  </a:lnTo>
                  <a:lnTo>
                    <a:pt x="247" y="363"/>
                  </a:lnTo>
                  <a:lnTo>
                    <a:pt x="248" y="374"/>
                  </a:lnTo>
                  <a:lnTo>
                    <a:pt x="248" y="378"/>
                  </a:lnTo>
                  <a:lnTo>
                    <a:pt x="247" y="384"/>
                  </a:lnTo>
                  <a:lnTo>
                    <a:pt x="244" y="386"/>
                  </a:lnTo>
                  <a:lnTo>
                    <a:pt x="241" y="388"/>
                  </a:lnTo>
                  <a:lnTo>
                    <a:pt x="237" y="389"/>
                  </a:lnTo>
                  <a:lnTo>
                    <a:pt x="236" y="390"/>
                  </a:lnTo>
                  <a:lnTo>
                    <a:pt x="236" y="392"/>
                  </a:lnTo>
                  <a:lnTo>
                    <a:pt x="236" y="396"/>
                  </a:lnTo>
                  <a:lnTo>
                    <a:pt x="237" y="404"/>
                  </a:lnTo>
                  <a:lnTo>
                    <a:pt x="239" y="419"/>
                  </a:lnTo>
                  <a:lnTo>
                    <a:pt x="237" y="435"/>
                  </a:lnTo>
                  <a:lnTo>
                    <a:pt x="237" y="449"/>
                  </a:lnTo>
                  <a:lnTo>
                    <a:pt x="237" y="459"/>
                  </a:lnTo>
                  <a:lnTo>
                    <a:pt x="239" y="463"/>
                  </a:lnTo>
                  <a:lnTo>
                    <a:pt x="241" y="467"/>
                  </a:lnTo>
                  <a:lnTo>
                    <a:pt x="245" y="474"/>
                  </a:lnTo>
                  <a:lnTo>
                    <a:pt x="247" y="482"/>
                  </a:lnTo>
                  <a:lnTo>
                    <a:pt x="245" y="490"/>
                  </a:lnTo>
                  <a:lnTo>
                    <a:pt x="241" y="499"/>
                  </a:lnTo>
                  <a:lnTo>
                    <a:pt x="239" y="503"/>
                  </a:lnTo>
                  <a:lnTo>
                    <a:pt x="237" y="508"/>
                  </a:lnTo>
                  <a:lnTo>
                    <a:pt x="237" y="520"/>
                  </a:lnTo>
                  <a:lnTo>
                    <a:pt x="237" y="535"/>
                  </a:lnTo>
                  <a:lnTo>
                    <a:pt x="239" y="551"/>
                  </a:lnTo>
                  <a:lnTo>
                    <a:pt x="239" y="557"/>
                  </a:lnTo>
                  <a:lnTo>
                    <a:pt x="241" y="564"/>
                  </a:lnTo>
                  <a:lnTo>
                    <a:pt x="243" y="572"/>
                  </a:lnTo>
                  <a:lnTo>
                    <a:pt x="243" y="581"/>
                  </a:lnTo>
                  <a:lnTo>
                    <a:pt x="240" y="610"/>
                  </a:lnTo>
                  <a:lnTo>
                    <a:pt x="235" y="638"/>
                  </a:lnTo>
                  <a:lnTo>
                    <a:pt x="228" y="668"/>
                  </a:lnTo>
                  <a:lnTo>
                    <a:pt x="220" y="695"/>
                  </a:lnTo>
                  <a:lnTo>
                    <a:pt x="210" y="718"/>
                  </a:lnTo>
                  <a:lnTo>
                    <a:pt x="204" y="734"/>
                  </a:lnTo>
                  <a:lnTo>
                    <a:pt x="198" y="749"/>
                  </a:lnTo>
                  <a:lnTo>
                    <a:pt x="197" y="756"/>
                  </a:lnTo>
                  <a:lnTo>
                    <a:pt x="195" y="764"/>
                  </a:lnTo>
                  <a:lnTo>
                    <a:pt x="195" y="768"/>
                  </a:lnTo>
                  <a:lnTo>
                    <a:pt x="193" y="772"/>
                  </a:lnTo>
                  <a:lnTo>
                    <a:pt x="190" y="775"/>
                  </a:lnTo>
                  <a:lnTo>
                    <a:pt x="186" y="778"/>
                  </a:lnTo>
                  <a:lnTo>
                    <a:pt x="176" y="783"/>
                  </a:lnTo>
                  <a:lnTo>
                    <a:pt x="166" y="787"/>
                  </a:lnTo>
                  <a:lnTo>
                    <a:pt x="153" y="790"/>
                  </a:lnTo>
                  <a:lnTo>
                    <a:pt x="141" y="791"/>
                  </a:lnTo>
                  <a:lnTo>
                    <a:pt x="121"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 name="Freeform 7"/>
            <p:cNvSpPr>
              <a:spLocks noChangeArrowheads="1"/>
            </p:cNvSpPr>
            <p:nvPr/>
          </p:nvSpPr>
          <p:spPr bwMode="auto">
            <a:xfrm>
              <a:off x="557212" y="1400175"/>
              <a:ext cx="322263" cy="141288"/>
            </a:xfrm>
            <a:custGeom>
              <a:avLst/>
              <a:gdLst>
                <a:gd name="T0" fmla="*/ 161925 w 203"/>
                <a:gd name="T1" fmla="*/ 0 h 89"/>
                <a:gd name="T2" fmla="*/ 161925 w 203"/>
                <a:gd name="T3" fmla="*/ 0 h 89"/>
                <a:gd name="T4" fmla="*/ 193675 w 203"/>
                <a:gd name="T5" fmla="*/ 1588 h 89"/>
                <a:gd name="T6" fmla="*/ 223838 w 203"/>
                <a:gd name="T7" fmla="*/ 6350 h 89"/>
                <a:gd name="T8" fmla="*/ 252413 w 203"/>
                <a:gd name="T9" fmla="*/ 12700 h 89"/>
                <a:gd name="T10" fmla="*/ 276225 w 203"/>
                <a:gd name="T11" fmla="*/ 20638 h 89"/>
                <a:gd name="T12" fmla="*/ 295275 w 203"/>
                <a:gd name="T13" fmla="*/ 31750 h 89"/>
                <a:gd name="T14" fmla="*/ 309563 w 203"/>
                <a:gd name="T15" fmla="*/ 42863 h 89"/>
                <a:gd name="T16" fmla="*/ 315913 w 203"/>
                <a:gd name="T17" fmla="*/ 49213 h 89"/>
                <a:gd name="T18" fmla="*/ 320675 w 203"/>
                <a:gd name="T19" fmla="*/ 57150 h 89"/>
                <a:gd name="T20" fmla="*/ 322263 w 203"/>
                <a:gd name="T21" fmla="*/ 63500 h 89"/>
                <a:gd name="T22" fmla="*/ 322263 w 203"/>
                <a:gd name="T23" fmla="*/ 69850 h 89"/>
                <a:gd name="T24" fmla="*/ 322263 w 203"/>
                <a:gd name="T25" fmla="*/ 69850 h 89"/>
                <a:gd name="T26" fmla="*/ 322263 w 203"/>
                <a:gd name="T27" fmla="*/ 79375 h 89"/>
                <a:gd name="T28" fmla="*/ 320675 w 203"/>
                <a:gd name="T29" fmla="*/ 85725 h 89"/>
                <a:gd name="T30" fmla="*/ 315913 w 203"/>
                <a:gd name="T31" fmla="*/ 92075 h 89"/>
                <a:gd name="T32" fmla="*/ 309563 w 203"/>
                <a:gd name="T33" fmla="*/ 98425 h 89"/>
                <a:gd name="T34" fmla="*/ 295275 w 203"/>
                <a:gd name="T35" fmla="*/ 111125 h 89"/>
                <a:gd name="T36" fmla="*/ 276225 w 203"/>
                <a:gd name="T37" fmla="*/ 122238 h 89"/>
                <a:gd name="T38" fmla="*/ 252413 w 203"/>
                <a:gd name="T39" fmla="*/ 130175 h 89"/>
                <a:gd name="T40" fmla="*/ 223838 w 203"/>
                <a:gd name="T41" fmla="*/ 136525 h 89"/>
                <a:gd name="T42" fmla="*/ 193675 w 203"/>
                <a:gd name="T43" fmla="*/ 141288 h 89"/>
                <a:gd name="T44" fmla="*/ 161925 w 203"/>
                <a:gd name="T45" fmla="*/ 141288 h 89"/>
                <a:gd name="T46" fmla="*/ 161925 w 203"/>
                <a:gd name="T47" fmla="*/ 141288 h 89"/>
                <a:gd name="T48" fmla="*/ 128588 w 203"/>
                <a:gd name="T49" fmla="*/ 141288 h 89"/>
                <a:gd name="T50" fmla="*/ 98425 w 203"/>
                <a:gd name="T51" fmla="*/ 136525 h 89"/>
                <a:gd name="T52" fmla="*/ 71438 w 203"/>
                <a:gd name="T53" fmla="*/ 130175 h 89"/>
                <a:gd name="T54" fmla="*/ 47625 w 203"/>
                <a:gd name="T55" fmla="*/ 122238 h 89"/>
                <a:gd name="T56" fmla="*/ 28575 w 203"/>
                <a:gd name="T57" fmla="*/ 111125 h 89"/>
                <a:gd name="T58" fmla="*/ 12700 w 203"/>
                <a:gd name="T59" fmla="*/ 98425 h 89"/>
                <a:gd name="T60" fmla="*/ 6350 w 203"/>
                <a:gd name="T61" fmla="*/ 92075 h 89"/>
                <a:gd name="T62" fmla="*/ 3175 w 203"/>
                <a:gd name="T63" fmla="*/ 85725 h 89"/>
                <a:gd name="T64" fmla="*/ 0 w 203"/>
                <a:gd name="T65" fmla="*/ 79375 h 89"/>
                <a:gd name="T66" fmla="*/ 0 w 203"/>
                <a:gd name="T67" fmla="*/ 69850 h 89"/>
                <a:gd name="T68" fmla="*/ 0 w 203"/>
                <a:gd name="T69" fmla="*/ 69850 h 89"/>
                <a:gd name="T70" fmla="*/ 0 w 203"/>
                <a:gd name="T71" fmla="*/ 63500 h 89"/>
                <a:gd name="T72" fmla="*/ 3175 w 203"/>
                <a:gd name="T73" fmla="*/ 57150 h 89"/>
                <a:gd name="T74" fmla="*/ 6350 w 203"/>
                <a:gd name="T75" fmla="*/ 49213 h 89"/>
                <a:gd name="T76" fmla="*/ 12700 w 203"/>
                <a:gd name="T77" fmla="*/ 42863 h 89"/>
                <a:gd name="T78" fmla="*/ 28575 w 203"/>
                <a:gd name="T79" fmla="*/ 31750 h 89"/>
                <a:gd name="T80" fmla="*/ 47625 w 203"/>
                <a:gd name="T81" fmla="*/ 20638 h 89"/>
                <a:gd name="T82" fmla="*/ 71438 w 203"/>
                <a:gd name="T83" fmla="*/ 12700 h 89"/>
                <a:gd name="T84" fmla="*/ 98425 w 203"/>
                <a:gd name="T85" fmla="*/ 6350 h 89"/>
                <a:gd name="T86" fmla="*/ 128588 w 203"/>
                <a:gd name="T87" fmla="*/ 1588 h 89"/>
                <a:gd name="T88" fmla="*/ 161925 w 203"/>
                <a:gd name="T89" fmla="*/ 0 h 89"/>
                <a:gd name="T90" fmla="*/ 161925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0"/>
                  </a:lnTo>
                  <a:lnTo>
                    <a:pt x="2" y="36"/>
                  </a:lnTo>
                  <a:lnTo>
                    <a:pt x="4" y="31"/>
                  </a:lnTo>
                  <a:lnTo>
                    <a:pt x="8" y="27"/>
                  </a:lnTo>
                  <a:lnTo>
                    <a:pt x="18" y="20"/>
                  </a:lnTo>
                  <a:lnTo>
                    <a:pt x="30" y="13"/>
                  </a:lnTo>
                  <a:lnTo>
                    <a:pt x="45" y="8"/>
                  </a:lnTo>
                  <a:lnTo>
                    <a:pt x="62" y="4"/>
                  </a:lnTo>
                  <a:lnTo>
                    <a:pt x="81" y="1"/>
                  </a:lnTo>
                  <a:lnTo>
                    <a:pt x="10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 name="Freeform 8"/>
            <p:cNvSpPr>
              <a:spLocks noChangeArrowheads="1"/>
            </p:cNvSpPr>
            <p:nvPr/>
          </p:nvSpPr>
          <p:spPr bwMode="auto">
            <a:xfrm>
              <a:off x="436562" y="1335088"/>
              <a:ext cx="563563" cy="157163"/>
            </a:xfrm>
            <a:custGeom>
              <a:avLst/>
              <a:gdLst>
                <a:gd name="T0" fmla="*/ 282575 w 355"/>
                <a:gd name="T1" fmla="*/ 0 h 99"/>
                <a:gd name="T2" fmla="*/ 282575 w 355"/>
                <a:gd name="T3" fmla="*/ 0 h 99"/>
                <a:gd name="T4" fmla="*/ 338138 w 355"/>
                <a:gd name="T5" fmla="*/ 1588 h 99"/>
                <a:gd name="T6" fmla="*/ 392113 w 355"/>
                <a:gd name="T7" fmla="*/ 6350 h 99"/>
                <a:gd name="T8" fmla="*/ 439738 w 355"/>
                <a:gd name="T9" fmla="*/ 12700 h 99"/>
                <a:gd name="T10" fmla="*/ 479425 w 355"/>
                <a:gd name="T11" fmla="*/ 23813 h 99"/>
                <a:gd name="T12" fmla="*/ 514350 w 355"/>
                <a:gd name="T13" fmla="*/ 34925 h 99"/>
                <a:gd name="T14" fmla="*/ 528638 w 355"/>
                <a:gd name="T15" fmla="*/ 41275 h 99"/>
                <a:gd name="T16" fmla="*/ 539750 w 355"/>
                <a:gd name="T17" fmla="*/ 47625 h 99"/>
                <a:gd name="T18" fmla="*/ 550863 w 355"/>
                <a:gd name="T19" fmla="*/ 53975 h 99"/>
                <a:gd name="T20" fmla="*/ 557213 w 355"/>
                <a:gd name="T21" fmla="*/ 61913 h 99"/>
                <a:gd name="T22" fmla="*/ 561975 w 355"/>
                <a:gd name="T23" fmla="*/ 71438 h 99"/>
                <a:gd name="T24" fmla="*/ 563563 w 355"/>
                <a:gd name="T25" fmla="*/ 77788 h 99"/>
                <a:gd name="T26" fmla="*/ 563563 w 355"/>
                <a:gd name="T27" fmla="*/ 77788 h 99"/>
                <a:gd name="T28" fmla="*/ 561975 w 355"/>
                <a:gd name="T29" fmla="*/ 85725 h 99"/>
                <a:gd name="T30" fmla="*/ 557213 w 355"/>
                <a:gd name="T31" fmla="*/ 95250 h 99"/>
                <a:gd name="T32" fmla="*/ 550863 w 355"/>
                <a:gd name="T33" fmla="*/ 101600 h 99"/>
                <a:gd name="T34" fmla="*/ 539750 w 355"/>
                <a:gd name="T35" fmla="*/ 107950 h 99"/>
                <a:gd name="T36" fmla="*/ 528638 w 355"/>
                <a:gd name="T37" fmla="*/ 115888 h 99"/>
                <a:gd name="T38" fmla="*/ 514350 w 355"/>
                <a:gd name="T39" fmla="*/ 122238 h 99"/>
                <a:gd name="T40" fmla="*/ 479425 w 355"/>
                <a:gd name="T41" fmla="*/ 133350 h 99"/>
                <a:gd name="T42" fmla="*/ 439738 w 355"/>
                <a:gd name="T43" fmla="*/ 141288 h 99"/>
                <a:gd name="T44" fmla="*/ 392113 w 355"/>
                <a:gd name="T45" fmla="*/ 150813 h 99"/>
                <a:gd name="T46" fmla="*/ 338138 w 355"/>
                <a:gd name="T47" fmla="*/ 155575 h 99"/>
                <a:gd name="T48" fmla="*/ 282575 w 355"/>
                <a:gd name="T49" fmla="*/ 157163 h 99"/>
                <a:gd name="T50" fmla="*/ 282575 w 355"/>
                <a:gd name="T51" fmla="*/ 157163 h 99"/>
                <a:gd name="T52" fmla="*/ 227013 w 355"/>
                <a:gd name="T53" fmla="*/ 155575 h 99"/>
                <a:gd name="T54" fmla="*/ 173038 w 355"/>
                <a:gd name="T55" fmla="*/ 150813 h 99"/>
                <a:gd name="T56" fmla="*/ 125413 w 355"/>
                <a:gd name="T57" fmla="*/ 141288 h 99"/>
                <a:gd name="T58" fmla="*/ 84138 w 355"/>
                <a:gd name="T59" fmla="*/ 133350 h 99"/>
                <a:gd name="T60" fmla="*/ 49213 w 355"/>
                <a:gd name="T61" fmla="*/ 122238 h 99"/>
                <a:gd name="T62" fmla="*/ 34925 w 355"/>
                <a:gd name="T63" fmla="*/ 115888 h 99"/>
                <a:gd name="T64" fmla="*/ 23813 w 355"/>
                <a:gd name="T65" fmla="*/ 107950 h 99"/>
                <a:gd name="T66" fmla="*/ 12700 w 355"/>
                <a:gd name="T67" fmla="*/ 101600 h 99"/>
                <a:gd name="T68" fmla="*/ 6350 w 355"/>
                <a:gd name="T69" fmla="*/ 95250 h 99"/>
                <a:gd name="T70" fmla="*/ 3175 w 355"/>
                <a:gd name="T71" fmla="*/ 85725 h 99"/>
                <a:gd name="T72" fmla="*/ 0 w 355"/>
                <a:gd name="T73" fmla="*/ 77788 h 99"/>
                <a:gd name="T74" fmla="*/ 0 w 355"/>
                <a:gd name="T75" fmla="*/ 77788 h 99"/>
                <a:gd name="T76" fmla="*/ 3175 w 355"/>
                <a:gd name="T77" fmla="*/ 71438 h 99"/>
                <a:gd name="T78" fmla="*/ 6350 w 355"/>
                <a:gd name="T79" fmla="*/ 61913 h 99"/>
                <a:gd name="T80" fmla="*/ 12700 w 355"/>
                <a:gd name="T81" fmla="*/ 53975 h 99"/>
                <a:gd name="T82" fmla="*/ 23813 w 355"/>
                <a:gd name="T83" fmla="*/ 47625 h 99"/>
                <a:gd name="T84" fmla="*/ 34925 w 355"/>
                <a:gd name="T85" fmla="*/ 41275 h 99"/>
                <a:gd name="T86" fmla="*/ 49213 w 355"/>
                <a:gd name="T87" fmla="*/ 34925 h 99"/>
                <a:gd name="T88" fmla="*/ 84138 w 355"/>
                <a:gd name="T89" fmla="*/ 23813 h 99"/>
                <a:gd name="T90" fmla="*/ 125413 w 355"/>
                <a:gd name="T91" fmla="*/ 12700 h 99"/>
                <a:gd name="T92" fmla="*/ 173038 w 355"/>
                <a:gd name="T93" fmla="*/ 6350 h 99"/>
                <a:gd name="T94" fmla="*/ 227013 w 355"/>
                <a:gd name="T95" fmla="*/ 1588 h 99"/>
                <a:gd name="T96" fmla="*/ 282575 w 355"/>
                <a:gd name="T97" fmla="*/ 0 h 99"/>
                <a:gd name="T98" fmla="*/ 282575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 name="Freeform 9"/>
            <p:cNvSpPr>
              <a:spLocks noChangeArrowheads="1"/>
            </p:cNvSpPr>
            <p:nvPr/>
          </p:nvSpPr>
          <p:spPr bwMode="auto">
            <a:xfrm>
              <a:off x="361950" y="1379538"/>
              <a:ext cx="714375" cy="58738"/>
            </a:xfrm>
            <a:custGeom>
              <a:avLst/>
              <a:gdLst>
                <a:gd name="T0" fmla="*/ 328613 w 450"/>
                <a:gd name="T1" fmla="*/ 58738 h 37"/>
                <a:gd name="T2" fmla="*/ 328613 w 450"/>
                <a:gd name="T3" fmla="*/ 58738 h 37"/>
                <a:gd name="T4" fmla="*/ 236538 w 450"/>
                <a:gd name="T5" fmla="*/ 58738 h 37"/>
                <a:gd name="T6" fmla="*/ 182563 w 450"/>
                <a:gd name="T7" fmla="*/ 53975 h 37"/>
                <a:gd name="T8" fmla="*/ 131763 w 450"/>
                <a:gd name="T9" fmla="*/ 50800 h 37"/>
                <a:gd name="T10" fmla="*/ 84138 w 450"/>
                <a:gd name="T11" fmla="*/ 46038 h 37"/>
                <a:gd name="T12" fmla="*/ 42863 w 450"/>
                <a:gd name="T13" fmla="*/ 36513 h 37"/>
                <a:gd name="T14" fmla="*/ 28575 w 450"/>
                <a:gd name="T15" fmla="*/ 33338 h 37"/>
                <a:gd name="T16" fmla="*/ 14288 w 450"/>
                <a:gd name="T17" fmla="*/ 28575 h 37"/>
                <a:gd name="T18" fmla="*/ 7938 w 450"/>
                <a:gd name="T19" fmla="*/ 23813 h 37"/>
                <a:gd name="T20" fmla="*/ 4763 w 450"/>
                <a:gd name="T21" fmla="*/ 17463 h 37"/>
                <a:gd name="T22" fmla="*/ 4763 w 450"/>
                <a:gd name="T23" fmla="*/ 17463 h 37"/>
                <a:gd name="T24" fmla="*/ 0 w 450"/>
                <a:gd name="T25" fmla="*/ 3175 h 37"/>
                <a:gd name="T26" fmla="*/ 0 w 450"/>
                <a:gd name="T27" fmla="*/ 3175 h 37"/>
                <a:gd name="T28" fmla="*/ 30163 w 450"/>
                <a:gd name="T29" fmla="*/ 11113 h 37"/>
                <a:gd name="T30" fmla="*/ 66675 w 450"/>
                <a:gd name="T31" fmla="*/ 15875 h 37"/>
                <a:gd name="T32" fmla="*/ 109538 w 450"/>
                <a:gd name="T33" fmla="*/ 22225 h 37"/>
                <a:gd name="T34" fmla="*/ 153988 w 450"/>
                <a:gd name="T35" fmla="*/ 23813 h 37"/>
                <a:gd name="T36" fmla="*/ 247650 w 450"/>
                <a:gd name="T37" fmla="*/ 30163 h 37"/>
                <a:gd name="T38" fmla="*/ 327025 w 450"/>
                <a:gd name="T39" fmla="*/ 30163 h 37"/>
                <a:gd name="T40" fmla="*/ 327025 w 450"/>
                <a:gd name="T41" fmla="*/ 30163 h 37"/>
                <a:gd name="T42" fmla="*/ 417513 w 450"/>
                <a:gd name="T43" fmla="*/ 28575 h 37"/>
                <a:gd name="T44" fmla="*/ 527050 w 450"/>
                <a:gd name="T45" fmla="*/ 23813 h 37"/>
                <a:gd name="T46" fmla="*/ 582613 w 450"/>
                <a:gd name="T47" fmla="*/ 20638 h 37"/>
                <a:gd name="T48" fmla="*/ 633413 w 450"/>
                <a:gd name="T49" fmla="*/ 15875 h 37"/>
                <a:gd name="T50" fmla="*/ 679450 w 450"/>
                <a:gd name="T51" fmla="*/ 9525 h 37"/>
                <a:gd name="T52" fmla="*/ 714375 w 450"/>
                <a:gd name="T53" fmla="*/ 0 h 37"/>
                <a:gd name="T54" fmla="*/ 714375 w 450"/>
                <a:gd name="T55" fmla="*/ 0 h 37"/>
                <a:gd name="T56" fmla="*/ 709613 w 450"/>
                <a:gd name="T57" fmla="*/ 17463 h 37"/>
                <a:gd name="T58" fmla="*/ 709613 w 450"/>
                <a:gd name="T59" fmla="*/ 17463 h 37"/>
                <a:gd name="T60" fmla="*/ 704850 w 450"/>
                <a:gd name="T61" fmla="*/ 23813 h 37"/>
                <a:gd name="T62" fmla="*/ 693738 w 450"/>
                <a:gd name="T63" fmla="*/ 28575 h 37"/>
                <a:gd name="T64" fmla="*/ 681038 w 450"/>
                <a:gd name="T65" fmla="*/ 33338 h 37"/>
                <a:gd name="T66" fmla="*/ 661988 w 450"/>
                <a:gd name="T67" fmla="*/ 36513 h 37"/>
                <a:gd name="T68" fmla="*/ 612775 w 450"/>
                <a:gd name="T69" fmla="*/ 46038 h 37"/>
                <a:gd name="T70" fmla="*/ 557213 w 450"/>
                <a:gd name="T71" fmla="*/ 50800 h 37"/>
                <a:gd name="T72" fmla="*/ 493713 w 450"/>
                <a:gd name="T73" fmla="*/ 53975 h 37"/>
                <a:gd name="T74" fmla="*/ 431800 w 450"/>
                <a:gd name="T75" fmla="*/ 58738 h 37"/>
                <a:gd name="T76" fmla="*/ 328613 w 450"/>
                <a:gd name="T77" fmla="*/ 58738 h 37"/>
                <a:gd name="T78" fmla="*/ 328613 w 450"/>
                <a:gd name="T79" fmla="*/ 58738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0" y="2"/>
                  </a:lnTo>
                  <a:lnTo>
                    <a:pt x="19" y="7"/>
                  </a:lnTo>
                  <a:lnTo>
                    <a:pt x="42" y="10"/>
                  </a:lnTo>
                  <a:lnTo>
                    <a:pt x="69" y="14"/>
                  </a:lnTo>
                  <a:lnTo>
                    <a:pt x="97" y="15"/>
                  </a:lnTo>
                  <a:lnTo>
                    <a:pt x="156" y="19"/>
                  </a:lnTo>
                  <a:lnTo>
                    <a:pt x="206" y="19"/>
                  </a:lnTo>
                  <a:lnTo>
                    <a:pt x="263" y="18"/>
                  </a:lnTo>
                  <a:lnTo>
                    <a:pt x="332" y="15"/>
                  </a:lnTo>
                  <a:lnTo>
                    <a:pt x="367" y="13"/>
                  </a:lnTo>
                  <a:lnTo>
                    <a:pt x="399" y="10"/>
                  </a:lnTo>
                  <a:lnTo>
                    <a:pt x="428" y="6"/>
                  </a:lnTo>
                  <a:lnTo>
                    <a:pt x="450" y="0"/>
                  </a:lnTo>
                  <a:lnTo>
                    <a:pt x="447" y="11"/>
                  </a:lnTo>
                  <a:lnTo>
                    <a:pt x="444" y="15"/>
                  </a:lnTo>
                  <a:lnTo>
                    <a:pt x="437" y="18"/>
                  </a:lnTo>
                  <a:lnTo>
                    <a:pt x="429" y="21"/>
                  </a:lnTo>
                  <a:lnTo>
                    <a:pt x="417" y="23"/>
                  </a:lnTo>
                  <a:lnTo>
                    <a:pt x="386" y="29"/>
                  </a:lnTo>
                  <a:lnTo>
                    <a:pt x="351" y="32"/>
                  </a:lnTo>
                  <a:lnTo>
                    <a:pt x="311" y="34"/>
                  </a:lnTo>
                  <a:lnTo>
                    <a:pt x="272" y="37"/>
                  </a:lnTo>
                  <a:lnTo>
                    <a:pt x="207"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 name="Freeform 10"/>
            <p:cNvSpPr>
              <a:spLocks noChangeArrowheads="1"/>
            </p:cNvSpPr>
            <p:nvPr/>
          </p:nvSpPr>
          <p:spPr bwMode="auto">
            <a:xfrm>
              <a:off x="69850" y="509588"/>
              <a:ext cx="1306513" cy="96838"/>
            </a:xfrm>
            <a:custGeom>
              <a:avLst/>
              <a:gdLst>
                <a:gd name="T0" fmla="*/ 31750 w 823"/>
                <a:gd name="T1" fmla="*/ 58738 h 61"/>
                <a:gd name="T2" fmla="*/ 1250950 w 823"/>
                <a:gd name="T3" fmla="*/ 0 h 61"/>
                <a:gd name="T4" fmla="*/ 1250950 w 823"/>
                <a:gd name="T5" fmla="*/ 0 h 61"/>
                <a:gd name="T6" fmla="*/ 1250950 w 823"/>
                <a:gd name="T7" fmla="*/ 6350 h 61"/>
                <a:gd name="T8" fmla="*/ 1255713 w 823"/>
                <a:gd name="T9" fmla="*/ 11113 h 61"/>
                <a:gd name="T10" fmla="*/ 1262063 w 823"/>
                <a:gd name="T11" fmla="*/ 15875 h 61"/>
                <a:gd name="T12" fmla="*/ 1276350 w 823"/>
                <a:gd name="T13" fmla="*/ 19050 h 61"/>
                <a:gd name="T14" fmla="*/ 1276350 w 823"/>
                <a:gd name="T15" fmla="*/ 19050 h 61"/>
                <a:gd name="T16" fmla="*/ 1285875 w 823"/>
                <a:gd name="T17" fmla="*/ 23813 h 61"/>
                <a:gd name="T18" fmla="*/ 1295400 w 823"/>
                <a:gd name="T19" fmla="*/ 25400 h 61"/>
                <a:gd name="T20" fmla="*/ 1301750 w 823"/>
                <a:gd name="T21" fmla="*/ 30163 h 61"/>
                <a:gd name="T22" fmla="*/ 1306513 w 823"/>
                <a:gd name="T23" fmla="*/ 36513 h 61"/>
                <a:gd name="T24" fmla="*/ 0 w 823"/>
                <a:gd name="T25" fmla="*/ 96838 h 61"/>
                <a:gd name="T26" fmla="*/ 0 w 823"/>
                <a:gd name="T27" fmla="*/ 96838 h 61"/>
                <a:gd name="T28" fmla="*/ 12700 w 823"/>
                <a:gd name="T29" fmla="*/ 92075 h 61"/>
                <a:gd name="T30" fmla="*/ 12700 w 823"/>
                <a:gd name="T31" fmla="*/ 92075 h 61"/>
                <a:gd name="T32" fmla="*/ 23813 w 823"/>
                <a:gd name="T33" fmla="*/ 90488 h 61"/>
                <a:gd name="T34" fmla="*/ 31750 w 823"/>
                <a:gd name="T35" fmla="*/ 85725 h 61"/>
                <a:gd name="T36" fmla="*/ 36513 w 823"/>
                <a:gd name="T37" fmla="*/ 82550 h 61"/>
                <a:gd name="T38" fmla="*/ 38100 w 823"/>
                <a:gd name="T39" fmla="*/ 77788 h 61"/>
                <a:gd name="T40" fmla="*/ 38100 w 823"/>
                <a:gd name="T41" fmla="*/ 73025 h 61"/>
                <a:gd name="T42" fmla="*/ 36513 w 823"/>
                <a:gd name="T43" fmla="*/ 68263 h 61"/>
                <a:gd name="T44" fmla="*/ 31750 w 823"/>
                <a:gd name="T45" fmla="*/ 58738 h 61"/>
                <a:gd name="T46" fmla="*/ 31750 w 823"/>
                <a:gd name="T47" fmla="*/ 58738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4"/>
                  </a:lnTo>
                  <a:lnTo>
                    <a:pt x="791" y="7"/>
                  </a:lnTo>
                  <a:lnTo>
                    <a:pt x="795" y="10"/>
                  </a:lnTo>
                  <a:lnTo>
                    <a:pt x="804" y="12"/>
                  </a:lnTo>
                  <a:lnTo>
                    <a:pt x="810" y="15"/>
                  </a:lnTo>
                  <a:lnTo>
                    <a:pt x="816" y="16"/>
                  </a:lnTo>
                  <a:lnTo>
                    <a:pt x="820" y="19"/>
                  </a:lnTo>
                  <a:lnTo>
                    <a:pt x="823" y="23"/>
                  </a:lnTo>
                  <a:lnTo>
                    <a:pt x="0" y="61"/>
                  </a:lnTo>
                  <a:lnTo>
                    <a:pt x="8" y="58"/>
                  </a:lnTo>
                  <a:lnTo>
                    <a:pt x="15" y="57"/>
                  </a:lnTo>
                  <a:lnTo>
                    <a:pt x="20" y="54"/>
                  </a:lnTo>
                  <a:lnTo>
                    <a:pt x="23" y="52"/>
                  </a:lnTo>
                  <a:lnTo>
                    <a:pt x="24" y="49"/>
                  </a:lnTo>
                  <a:lnTo>
                    <a:pt x="24" y="46"/>
                  </a:lnTo>
                  <a:lnTo>
                    <a:pt x="23" y="43"/>
                  </a:lnTo>
                  <a:lnTo>
                    <a:pt x="2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 name="Freeform 11"/>
            <p:cNvSpPr>
              <a:spLocks noChangeArrowheads="1"/>
            </p:cNvSpPr>
            <p:nvPr/>
          </p:nvSpPr>
          <p:spPr bwMode="auto">
            <a:xfrm>
              <a:off x="46037" y="401638"/>
              <a:ext cx="1325563" cy="100013"/>
            </a:xfrm>
            <a:custGeom>
              <a:avLst/>
              <a:gdLst>
                <a:gd name="T0" fmla="*/ 0 w 835"/>
                <a:gd name="T1" fmla="*/ 63500 h 63"/>
                <a:gd name="T2" fmla="*/ 1325563 w 835"/>
                <a:gd name="T3" fmla="*/ 0 h 63"/>
                <a:gd name="T4" fmla="*/ 1325563 w 835"/>
                <a:gd name="T5" fmla="*/ 0 h 63"/>
                <a:gd name="T6" fmla="*/ 1316038 w 835"/>
                <a:gd name="T7" fmla="*/ 9525 h 63"/>
                <a:gd name="T8" fmla="*/ 1303338 w 835"/>
                <a:gd name="T9" fmla="*/ 14288 h 63"/>
                <a:gd name="T10" fmla="*/ 1289050 w 835"/>
                <a:gd name="T11" fmla="*/ 17463 h 63"/>
                <a:gd name="T12" fmla="*/ 1279525 w 835"/>
                <a:gd name="T13" fmla="*/ 17463 h 63"/>
                <a:gd name="T14" fmla="*/ 1279525 w 835"/>
                <a:gd name="T15" fmla="*/ 17463 h 63"/>
                <a:gd name="T16" fmla="*/ 1270000 w 835"/>
                <a:gd name="T17" fmla="*/ 20638 h 63"/>
                <a:gd name="T18" fmla="*/ 1270000 w 835"/>
                <a:gd name="T19" fmla="*/ 22225 h 63"/>
                <a:gd name="T20" fmla="*/ 1270000 w 835"/>
                <a:gd name="T21" fmla="*/ 26988 h 63"/>
                <a:gd name="T22" fmla="*/ 1273175 w 835"/>
                <a:gd name="T23" fmla="*/ 33338 h 63"/>
                <a:gd name="T24" fmla="*/ 1276350 w 835"/>
                <a:gd name="T25" fmla="*/ 41275 h 63"/>
                <a:gd name="T26" fmla="*/ 66675 w 835"/>
                <a:gd name="T27" fmla="*/ 100013 h 63"/>
                <a:gd name="T28" fmla="*/ 66675 w 835"/>
                <a:gd name="T29" fmla="*/ 100013 h 63"/>
                <a:gd name="T30" fmla="*/ 66675 w 835"/>
                <a:gd name="T31" fmla="*/ 95250 h 63"/>
                <a:gd name="T32" fmla="*/ 65088 w 835"/>
                <a:gd name="T33" fmla="*/ 95250 h 63"/>
                <a:gd name="T34" fmla="*/ 57150 w 835"/>
                <a:gd name="T35" fmla="*/ 93663 h 63"/>
                <a:gd name="T36" fmla="*/ 57150 w 835"/>
                <a:gd name="T37" fmla="*/ 93663 h 63"/>
                <a:gd name="T38" fmla="*/ 42863 w 835"/>
                <a:gd name="T39" fmla="*/ 90488 h 63"/>
                <a:gd name="T40" fmla="*/ 25400 w 835"/>
                <a:gd name="T41" fmla="*/ 84138 h 63"/>
                <a:gd name="T42" fmla="*/ 11113 w 835"/>
                <a:gd name="T43" fmla="*/ 76200 h 63"/>
                <a:gd name="T44" fmla="*/ 4763 w 835"/>
                <a:gd name="T45" fmla="*/ 69850 h 63"/>
                <a:gd name="T46" fmla="*/ 0 w 835"/>
                <a:gd name="T47" fmla="*/ 63500 h 63"/>
                <a:gd name="T48" fmla="*/ 0 w 835"/>
                <a:gd name="T49" fmla="*/ 6350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29" y="6"/>
                  </a:lnTo>
                  <a:lnTo>
                    <a:pt x="821" y="9"/>
                  </a:lnTo>
                  <a:lnTo>
                    <a:pt x="812" y="11"/>
                  </a:lnTo>
                  <a:lnTo>
                    <a:pt x="806" y="11"/>
                  </a:lnTo>
                  <a:lnTo>
                    <a:pt x="800" y="13"/>
                  </a:lnTo>
                  <a:lnTo>
                    <a:pt x="800" y="14"/>
                  </a:lnTo>
                  <a:lnTo>
                    <a:pt x="800" y="17"/>
                  </a:lnTo>
                  <a:lnTo>
                    <a:pt x="802" y="21"/>
                  </a:lnTo>
                  <a:lnTo>
                    <a:pt x="804" y="26"/>
                  </a:lnTo>
                  <a:lnTo>
                    <a:pt x="42" y="63"/>
                  </a:lnTo>
                  <a:lnTo>
                    <a:pt x="42" y="60"/>
                  </a:lnTo>
                  <a:lnTo>
                    <a:pt x="41" y="60"/>
                  </a:lnTo>
                  <a:lnTo>
                    <a:pt x="36" y="59"/>
                  </a:lnTo>
                  <a:lnTo>
                    <a:pt x="27" y="57"/>
                  </a:lnTo>
                  <a:lnTo>
                    <a:pt x="16" y="53"/>
                  </a:lnTo>
                  <a:lnTo>
                    <a:pt x="7" y="48"/>
                  </a:lnTo>
                  <a:lnTo>
                    <a:pt x="3" y="44"/>
                  </a:lnTo>
                  <a:lnTo>
                    <a:pt x="0" y="4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 name="Freeform 12"/>
            <p:cNvSpPr>
              <a:spLocks noChangeArrowheads="1"/>
            </p:cNvSpPr>
            <p:nvPr/>
          </p:nvSpPr>
          <p:spPr bwMode="auto">
            <a:xfrm>
              <a:off x="73025" y="598488"/>
              <a:ext cx="1268413" cy="96838"/>
            </a:xfrm>
            <a:custGeom>
              <a:avLst/>
              <a:gdLst>
                <a:gd name="T0" fmla="*/ 0 w 799"/>
                <a:gd name="T1" fmla="*/ 57150 h 61"/>
                <a:gd name="T2" fmla="*/ 1262063 w 799"/>
                <a:gd name="T3" fmla="*/ 0 h 61"/>
                <a:gd name="T4" fmla="*/ 1262063 w 799"/>
                <a:gd name="T5" fmla="*/ 0 h 61"/>
                <a:gd name="T6" fmla="*/ 1260475 w 799"/>
                <a:gd name="T7" fmla="*/ 6350 h 61"/>
                <a:gd name="T8" fmla="*/ 1262063 w 799"/>
                <a:gd name="T9" fmla="*/ 15875 h 61"/>
                <a:gd name="T10" fmla="*/ 1268413 w 799"/>
                <a:gd name="T11" fmla="*/ 36513 h 61"/>
                <a:gd name="T12" fmla="*/ 17463 w 799"/>
                <a:gd name="T13" fmla="*/ 96838 h 61"/>
                <a:gd name="T14" fmla="*/ 17463 w 799"/>
                <a:gd name="T15" fmla="*/ 96838 h 61"/>
                <a:gd name="T16" fmla="*/ 20638 w 799"/>
                <a:gd name="T17" fmla="*/ 82550 h 61"/>
                <a:gd name="T18" fmla="*/ 20638 w 799"/>
                <a:gd name="T19" fmla="*/ 73025 h 61"/>
                <a:gd name="T20" fmla="*/ 17463 w 799"/>
                <a:gd name="T21" fmla="*/ 68263 h 61"/>
                <a:gd name="T22" fmla="*/ 15875 w 799"/>
                <a:gd name="T23" fmla="*/ 63500 h 61"/>
                <a:gd name="T24" fmla="*/ 9525 w 799"/>
                <a:gd name="T25" fmla="*/ 61913 h 61"/>
                <a:gd name="T26" fmla="*/ 0 w 799"/>
                <a:gd name="T27" fmla="*/ 57150 h 61"/>
                <a:gd name="T28" fmla="*/ 0 w 799"/>
                <a:gd name="T29" fmla="*/ 5715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4" y="4"/>
                  </a:lnTo>
                  <a:lnTo>
                    <a:pt x="795" y="10"/>
                  </a:lnTo>
                  <a:lnTo>
                    <a:pt x="799" y="23"/>
                  </a:lnTo>
                  <a:lnTo>
                    <a:pt x="11" y="61"/>
                  </a:lnTo>
                  <a:lnTo>
                    <a:pt x="13" y="52"/>
                  </a:lnTo>
                  <a:lnTo>
                    <a:pt x="13" y="46"/>
                  </a:lnTo>
                  <a:lnTo>
                    <a:pt x="11" y="43"/>
                  </a:lnTo>
                  <a:lnTo>
                    <a:pt x="10" y="40"/>
                  </a:lnTo>
                  <a:lnTo>
                    <a:pt x="6" y="39"/>
                  </a:lnTo>
                  <a:lnTo>
                    <a:pt x="0"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6" name="Freeform 13"/>
            <p:cNvSpPr>
              <a:spLocks noChangeArrowheads="1"/>
            </p:cNvSpPr>
            <p:nvPr/>
          </p:nvSpPr>
          <p:spPr bwMode="auto">
            <a:xfrm>
              <a:off x="84137" y="684213"/>
              <a:ext cx="1285875" cy="96838"/>
            </a:xfrm>
            <a:custGeom>
              <a:avLst/>
              <a:gdLst>
                <a:gd name="T0" fmla="*/ 4763 w 810"/>
                <a:gd name="T1" fmla="*/ 57150 h 61"/>
                <a:gd name="T2" fmla="*/ 1250950 w 810"/>
                <a:gd name="T3" fmla="*/ 0 h 61"/>
                <a:gd name="T4" fmla="*/ 1250950 w 810"/>
                <a:gd name="T5" fmla="*/ 0 h 61"/>
                <a:gd name="T6" fmla="*/ 1250950 w 810"/>
                <a:gd name="T7" fmla="*/ 7938 h 61"/>
                <a:gd name="T8" fmla="*/ 1254125 w 810"/>
                <a:gd name="T9" fmla="*/ 17463 h 61"/>
                <a:gd name="T10" fmla="*/ 1262063 w 810"/>
                <a:gd name="T11" fmla="*/ 25400 h 61"/>
                <a:gd name="T12" fmla="*/ 1274763 w 810"/>
                <a:gd name="T13" fmla="*/ 31750 h 61"/>
                <a:gd name="T14" fmla="*/ 1274763 w 810"/>
                <a:gd name="T15" fmla="*/ 31750 h 61"/>
                <a:gd name="T16" fmla="*/ 1285875 w 810"/>
                <a:gd name="T17" fmla="*/ 36513 h 61"/>
                <a:gd name="T18" fmla="*/ 0 w 810"/>
                <a:gd name="T19" fmla="*/ 96838 h 61"/>
                <a:gd name="T20" fmla="*/ 0 w 810"/>
                <a:gd name="T21" fmla="*/ 96838 h 61"/>
                <a:gd name="T22" fmla="*/ 6350 w 810"/>
                <a:gd name="T23" fmla="*/ 87313 h 61"/>
                <a:gd name="T24" fmla="*/ 9525 w 810"/>
                <a:gd name="T25" fmla="*/ 79375 h 61"/>
                <a:gd name="T26" fmla="*/ 6350 w 810"/>
                <a:gd name="T27" fmla="*/ 68263 h 61"/>
                <a:gd name="T28" fmla="*/ 4763 w 810"/>
                <a:gd name="T29" fmla="*/ 57150 h 61"/>
                <a:gd name="T30" fmla="*/ 4763 w 810"/>
                <a:gd name="T31" fmla="*/ 5715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5"/>
                  </a:lnTo>
                  <a:lnTo>
                    <a:pt x="790" y="11"/>
                  </a:lnTo>
                  <a:lnTo>
                    <a:pt x="795" y="16"/>
                  </a:lnTo>
                  <a:lnTo>
                    <a:pt x="803" y="20"/>
                  </a:lnTo>
                  <a:lnTo>
                    <a:pt x="810" y="23"/>
                  </a:lnTo>
                  <a:lnTo>
                    <a:pt x="0" y="61"/>
                  </a:lnTo>
                  <a:lnTo>
                    <a:pt x="4" y="55"/>
                  </a:lnTo>
                  <a:lnTo>
                    <a:pt x="6" y="50"/>
                  </a:lnTo>
                  <a:lnTo>
                    <a:pt x="4" y="43"/>
                  </a:lnTo>
                  <a:lnTo>
                    <a:pt x="3"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7" name="Freeform 14"/>
            <p:cNvSpPr>
              <a:spLocks noChangeArrowheads="1"/>
            </p:cNvSpPr>
            <p:nvPr/>
          </p:nvSpPr>
          <p:spPr bwMode="auto">
            <a:xfrm>
              <a:off x="76200" y="782638"/>
              <a:ext cx="1262063" cy="96838"/>
            </a:xfrm>
            <a:custGeom>
              <a:avLst/>
              <a:gdLst>
                <a:gd name="T0" fmla="*/ 0 w 795"/>
                <a:gd name="T1" fmla="*/ 60325 h 61"/>
                <a:gd name="T2" fmla="*/ 1250950 w 795"/>
                <a:gd name="T3" fmla="*/ 0 h 61"/>
                <a:gd name="T4" fmla="*/ 1250950 w 795"/>
                <a:gd name="T5" fmla="*/ 0 h 61"/>
                <a:gd name="T6" fmla="*/ 1257300 w 795"/>
                <a:gd name="T7" fmla="*/ 12700 h 61"/>
                <a:gd name="T8" fmla="*/ 1262063 w 795"/>
                <a:gd name="T9" fmla="*/ 23813 h 61"/>
                <a:gd name="T10" fmla="*/ 1262063 w 795"/>
                <a:gd name="T11" fmla="*/ 34925 h 61"/>
                <a:gd name="T12" fmla="*/ 1262063 w 795"/>
                <a:gd name="T13" fmla="*/ 34925 h 61"/>
                <a:gd name="T14" fmla="*/ 1262063 w 795"/>
                <a:gd name="T15" fmla="*/ 38100 h 61"/>
                <a:gd name="T16" fmla="*/ 14288 w 795"/>
                <a:gd name="T17" fmla="*/ 96838 h 61"/>
                <a:gd name="T18" fmla="*/ 14288 w 795"/>
                <a:gd name="T19" fmla="*/ 96838 h 61"/>
                <a:gd name="T20" fmla="*/ 17463 w 795"/>
                <a:gd name="T21" fmla="*/ 88900 h 61"/>
                <a:gd name="T22" fmla="*/ 20638 w 795"/>
                <a:gd name="T23" fmla="*/ 79375 h 61"/>
                <a:gd name="T24" fmla="*/ 26988 w 795"/>
                <a:gd name="T25" fmla="*/ 68263 h 61"/>
                <a:gd name="T26" fmla="*/ 26988 w 795"/>
                <a:gd name="T27" fmla="*/ 65088 h 61"/>
                <a:gd name="T28" fmla="*/ 23813 w 795"/>
                <a:gd name="T29" fmla="*/ 61913 h 61"/>
                <a:gd name="T30" fmla="*/ 14288 w 795"/>
                <a:gd name="T31" fmla="*/ 60325 h 61"/>
                <a:gd name="T32" fmla="*/ 0 w 795"/>
                <a:gd name="T33" fmla="*/ 60325 h 61"/>
                <a:gd name="T34" fmla="*/ 0 w 795"/>
                <a:gd name="T35" fmla="*/ 60325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92" y="8"/>
                  </a:lnTo>
                  <a:lnTo>
                    <a:pt x="795" y="15"/>
                  </a:lnTo>
                  <a:lnTo>
                    <a:pt x="795" y="22"/>
                  </a:lnTo>
                  <a:lnTo>
                    <a:pt x="795" y="24"/>
                  </a:lnTo>
                  <a:lnTo>
                    <a:pt x="9" y="61"/>
                  </a:lnTo>
                  <a:lnTo>
                    <a:pt x="11" y="56"/>
                  </a:lnTo>
                  <a:lnTo>
                    <a:pt x="13" y="50"/>
                  </a:lnTo>
                  <a:lnTo>
                    <a:pt x="17" y="43"/>
                  </a:lnTo>
                  <a:lnTo>
                    <a:pt x="17" y="41"/>
                  </a:lnTo>
                  <a:lnTo>
                    <a:pt x="15" y="39"/>
                  </a:lnTo>
                  <a:lnTo>
                    <a:pt x="9" y="38"/>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 name="Freeform 15"/>
            <p:cNvSpPr>
              <a:spLocks noChangeArrowheads="1"/>
            </p:cNvSpPr>
            <p:nvPr/>
          </p:nvSpPr>
          <p:spPr bwMode="auto">
            <a:xfrm>
              <a:off x="71437" y="873125"/>
              <a:ext cx="1306513" cy="96838"/>
            </a:xfrm>
            <a:custGeom>
              <a:avLst/>
              <a:gdLst>
                <a:gd name="T0" fmla="*/ 23813 w 823"/>
                <a:gd name="T1" fmla="*/ 57150 h 61"/>
                <a:gd name="T2" fmla="*/ 1260475 w 823"/>
                <a:gd name="T3" fmla="*/ 0 h 61"/>
                <a:gd name="T4" fmla="*/ 1260475 w 823"/>
                <a:gd name="T5" fmla="*/ 0 h 61"/>
                <a:gd name="T6" fmla="*/ 1260475 w 823"/>
                <a:gd name="T7" fmla="*/ 6350 h 61"/>
                <a:gd name="T8" fmla="*/ 1263650 w 823"/>
                <a:gd name="T9" fmla="*/ 11113 h 61"/>
                <a:gd name="T10" fmla="*/ 1270000 w 823"/>
                <a:gd name="T11" fmla="*/ 17463 h 61"/>
                <a:gd name="T12" fmla="*/ 1281113 w 823"/>
                <a:gd name="T13" fmla="*/ 20638 h 61"/>
                <a:gd name="T14" fmla="*/ 1281113 w 823"/>
                <a:gd name="T15" fmla="*/ 20638 h 61"/>
                <a:gd name="T16" fmla="*/ 1296988 w 823"/>
                <a:gd name="T17" fmla="*/ 28575 h 61"/>
                <a:gd name="T18" fmla="*/ 1306513 w 823"/>
                <a:gd name="T19" fmla="*/ 34925 h 61"/>
                <a:gd name="T20" fmla="*/ 0 w 823"/>
                <a:gd name="T21" fmla="*/ 96838 h 61"/>
                <a:gd name="T22" fmla="*/ 0 w 823"/>
                <a:gd name="T23" fmla="*/ 96838 h 61"/>
                <a:gd name="T24" fmla="*/ 4763 w 823"/>
                <a:gd name="T25" fmla="*/ 93663 h 61"/>
                <a:gd name="T26" fmla="*/ 4763 w 823"/>
                <a:gd name="T27" fmla="*/ 93663 h 61"/>
                <a:gd name="T28" fmla="*/ 17463 w 823"/>
                <a:gd name="T29" fmla="*/ 87313 h 61"/>
                <a:gd name="T30" fmla="*/ 22225 w 823"/>
                <a:gd name="T31" fmla="*/ 84138 h 61"/>
                <a:gd name="T32" fmla="*/ 23813 w 823"/>
                <a:gd name="T33" fmla="*/ 79375 h 61"/>
                <a:gd name="T34" fmla="*/ 25400 w 823"/>
                <a:gd name="T35" fmla="*/ 68263 h 61"/>
                <a:gd name="T36" fmla="*/ 23813 w 823"/>
                <a:gd name="T37" fmla="*/ 57150 h 61"/>
                <a:gd name="T38" fmla="*/ 23813 w 823"/>
                <a:gd name="T39" fmla="*/ 57150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4"/>
                  </a:lnTo>
                  <a:lnTo>
                    <a:pt x="796" y="7"/>
                  </a:lnTo>
                  <a:lnTo>
                    <a:pt x="800" y="11"/>
                  </a:lnTo>
                  <a:lnTo>
                    <a:pt x="807" y="13"/>
                  </a:lnTo>
                  <a:lnTo>
                    <a:pt x="817" y="18"/>
                  </a:lnTo>
                  <a:lnTo>
                    <a:pt x="823" y="22"/>
                  </a:lnTo>
                  <a:lnTo>
                    <a:pt x="0" y="61"/>
                  </a:lnTo>
                  <a:lnTo>
                    <a:pt x="3" y="59"/>
                  </a:lnTo>
                  <a:lnTo>
                    <a:pt x="11" y="55"/>
                  </a:lnTo>
                  <a:lnTo>
                    <a:pt x="14" y="53"/>
                  </a:lnTo>
                  <a:lnTo>
                    <a:pt x="15" y="50"/>
                  </a:lnTo>
                  <a:lnTo>
                    <a:pt x="16" y="43"/>
                  </a:lnTo>
                  <a:lnTo>
                    <a:pt x="1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 name="Freeform 16"/>
            <p:cNvSpPr>
              <a:spLocks noChangeArrowheads="1"/>
            </p:cNvSpPr>
            <p:nvPr/>
          </p:nvSpPr>
          <p:spPr bwMode="auto">
            <a:xfrm>
              <a:off x="84137" y="965200"/>
              <a:ext cx="1250950" cy="96838"/>
            </a:xfrm>
            <a:custGeom>
              <a:avLst/>
              <a:gdLst>
                <a:gd name="T0" fmla="*/ 0 w 788"/>
                <a:gd name="T1" fmla="*/ 58738 h 61"/>
                <a:gd name="T2" fmla="*/ 1247775 w 788"/>
                <a:gd name="T3" fmla="*/ 0 h 61"/>
                <a:gd name="T4" fmla="*/ 1247775 w 788"/>
                <a:gd name="T5" fmla="*/ 0 h 61"/>
                <a:gd name="T6" fmla="*/ 1244600 w 788"/>
                <a:gd name="T7" fmla="*/ 9525 h 61"/>
                <a:gd name="T8" fmla="*/ 1247775 w 788"/>
                <a:gd name="T9" fmla="*/ 17463 h 61"/>
                <a:gd name="T10" fmla="*/ 1250950 w 788"/>
                <a:gd name="T11" fmla="*/ 39688 h 61"/>
                <a:gd name="T12" fmla="*/ 11113 w 788"/>
                <a:gd name="T13" fmla="*/ 96838 h 61"/>
                <a:gd name="T14" fmla="*/ 11113 w 788"/>
                <a:gd name="T15" fmla="*/ 96838 h 61"/>
                <a:gd name="T16" fmla="*/ 12700 w 788"/>
                <a:gd name="T17" fmla="*/ 85725 h 61"/>
                <a:gd name="T18" fmla="*/ 12700 w 788"/>
                <a:gd name="T19" fmla="*/ 76200 h 61"/>
                <a:gd name="T20" fmla="*/ 9525 w 788"/>
                <a:gd name="T21" fmla="*/ 66675 h 61"/>
                <a:gd name="T22" fmla="*/ 0 w 788"/>
                <a:gd name="T23" fmla="*/ 58738 h 61"/>
                <a:gd name="T24" fmla="*/ 0 w 788"/>
                <a:gd name="T25" fmla="*/ 58738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4" y="6"/>
                  </a:lnTo>
                  <a:lnTo>
                    <a:pt x="786" y="11"/>
                  </a:lnTo>
                  <a:lnTo>
                    <a:pt x="788" y="25"/>
                  </a:lnTo>
                  <a:lnTo>
                    <a:pt x="7" y="61"/>
                  </a:lnTo>
                  <a:lnTo>
                    <a:pt x="8" y="54"/>
                  </a:lnTo>
                  <a:lnTo>
                    <a:pt x="8" y="48"/>
                  </a:lnTo>
                  <a:lnTo>
                    <a:pt x="6" y="42"/>
                  </a:lnTo>
                  <a:lnTo>
                    <a:pt x="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 name="Freeform 17"/>
            <p:cNvSpPr>
              <a:spLocks noChangeArrowheads="1"/>
            </p:cNvSpPr>
            <p:nvPr/>
          </p:nvSpPr>
          <p:spPr bwMode="auto">
            <a:xfrm>
              <a:off x="103187" y="1098550"/>
              <a:ext cx="1254125" cy="311150"/>
            </a:xfrm>
            <a:custGeom>
              <a:avLst/>
              <a:gdLst>
                <a:gd name="T0" fmla="*/ 587375 w 790"/>
                <a:gd name="T1" fmla="*/ 311150 h 196"/>
                <a:gd name="T2" fmla="*/ 587375 w 790"/>
                <a:gd name="T3" fmla="*/ 311150 h 196"/>
                <a:gd name="T4" fmla="*/ 484188 w 790"/>
                <a:gd name="T5" fmla="*/ 309563 h 196"/>
                <a:gd name="T6" fmla="*/ 427038 w 790"/>
                <a:gd name="T7" fmla="*/ 307975 h 196"/>
                <a:gd name="T8" fmla="*/ 369888 w 790"/>
                <a:gd name="T9" fmla="*/ 303213 h 196"/>
                <a:gd name="T10" fmla="*/ 319088 w 790"/>
                <a:gd name="T11" fmla="*/ 296863 h 196"/>
                <a:gd name="T12" fmla="*/ 273050 w 790"/>
                <a:gd name="T13" fmla="*/ 288925 h 196"/>
                <a:gd name="T14" fmla="*/ 258763 w 790"/>
                <a:gd name="T15" fmla="*/ 284163 h 196"/>
                <a:gd name="T16" fmla="*/ 246063 w 790"/>
                <a:gd name="T17" fmla="*/ 279400 h 196"/>
                <a:gd name="T18" fmla="*/ 234950 w 790"/>
                <a:gd name="T19" fmla="*/ 273050 h 196"/>
                <a:gd name="T20" fmla="*/ 233363 w 790"/>
                <a:gd name="T21" fmla="*/ 266700 h 196"/>
                <a:gd name="T22" fmla="*/ 233363 w 790"/>
                <a:gd name="T23" fmla="*/ 266700 h 196"/>
                <a:gd name="T24" fmla="*/ 228600 w 790"/>
                <a:gd name="T25" fmla="*/ 254000 h 196"/>
                <a:gd name="T26" fmla="*/ 222250 w 790"/>
                <a:gd name="T27" fmla="*/ 242888 h 196"/>
                <a:gd name="T28" fmla="*/ 211138 w 790"/>
                <a:gd name="T29" fmla="*/ 230188 h 196"/>
                <a:gd name="T30" fmla="*/ 198438 w 790"/>
                <a:gd name="T31" fmla="*/ 219075 h 196"/>
                <a:gd name="T32" fmla="*/ 157163 w 790"/>
                <a:gd name="T33" fmla="*/ 192088 h 196"/>
                <a:gd name="T34" fmla="*/ 101600 w 790"/>
                <a:gd name="T35" fmla="*/ 157163 h 196"/>
                <a:gd name="T36" fmla="*/ 101600 w 790"/>
                <a:gd name="T37" fmla="*/ 157163 h 196"/>
                <a:gd name="T38" fmla="*/ 82550 w 790"/>
                <a:gd name="T39" fmla="*/ 146050 h 196"/>
                <a:gd name="T40" fmla="*/ 66675 w 790"/>
                <a:gd name="T41" fmla="*/ 133350 h 196"/>
                <a:gd name="T42" fmla="*/ 52388 w 790"/>
                <a:gd name="T43" fmla="*/ 120650 h 196"/>
                <a:gd name="T44" fmla="*/ 36513 w 790"/>
                <a:gd name="T45" fmla="*/ 107950 h 196"/>
                <a:gd name="T46" fmla="*/ 17463 w 790"/>
                <a:gd name="T47" fmla="*/ 84138 h 196"/>
                <a:gd name="T48" fmla="*/ 0 w 790"/>
                <a:gd name="T49" fmla="*/ 58738 h 196"/>
                <a:gd name="T50" fmla="*/ 1254125 w 790"/>
                <a:gd name="T51" fmla="*/ 0 h 196"/>
                <a:gd name="T52" fmla="*/ 1254125 w 790"/>
                <a:gd name="T53" fmla="*/ 0 h 196"/>
                <a:gd name="T54" fmla="*/ 1247775 w 790"/>
                <a:gd name="T55" fmla="*/ 19050 h 196"/>
                <a:gd name="T56" fmla="*/ 1235075 w 790"/>
                <a:gd name="T57" fmla="*/ 38100 h 196"/>
                <a:gd name="T58" fmla="*/ 1222375 w 790"/>
                <a:gd name="T59" fmla="*/ 60325 h 196"/>
                <a:gd name="T60" fmla="*/ 1206500 w 790"/>
                <a:gd name="T61" fmla="*/ 79375 h 196"/>
                <a:gd name="T62" fmla="*/ 1189038 w 790"/>
                <a:gd name="T63" fmla="*/ 98425 h 196"/>
                <a:gd name="T64" fmla="*/ 1171575 w 790"/>
                <a:gd name="T65" fmla="*/ 120650 h 196"/>
                <a:gd name="T66" fmla="*/ 1128713 w 790"/>
                <a:gd name="T67" fmla="*/ 157163 h 196"/>
                <a:gd name="T68" fmla="*/ 1128713 w 790"/>
                <a:gd name="T69" fmla="*/ 157163 h 196"/>
                <a:gd name="T70" fmla="*/ 1104900 w 790"/>
                <a:gd name="T71" fmla="*/ 176213 h 196"/>
                <a:gd name="T72" fmla="*/ 1082675 w 790"/>
                <a:gd name="T73" fmla="*/ 193675 h 196"/>
                <a:gd name="T74" fmla="*/ 1042988 w 790"/>
                <a:gd name="T75" fmla="*/ 219075 h 196"/>
                <a:gd name="T76" fmla="*/ 1025525 w 790"/>
                <a:gd name="T77" fmla="*/ 231775 h 196"/>
                <a:gd name="T78" fmla="*/ 1012825 w 790"/>
                <a:gd name="T79" fmla="*/ 242888 h 196"/>
                <a:gd name="T80" fmla="*/ 1004888 w 790"/>
                <a:gd name="T81" fmla="*/ 254000 h 196"/>
                <a:gd name="T82" fmla="*/ 1000125 w 790"/>
                <a:gd name="T83" fmla="*/ 266700 h 196"/>
                <a:gd name="T84" fmla="*/ 1000125 w 790"/>
                <a:gd name="T85" fmla="*/ 266700 h 196"/>
                <a:gd name="T86" fmla="*/ 998538 w 790"/>
                <a:gd name="T87" fmla="*/ 268288 h 196"/>
                <a:gd name="T88" fmla="*/ 995363 w 790"/>
                <a:gd name="T89" fmla="*/ 273050 h 196"/>
                <a:gd name="T90" fmla="*/ 985838 w 790"/>
                <a:gd name="T91" fmla="*/ 279400 h 196"/>
                <a:gd name="T92" fmla="*/ 968375 w 790"/>
                <a:gd name="T93" fmla="*/ 284163 h 196"/>
                <a:gd name="T94" fmla="*/ 949325 w 790"/>
                <a:gd name="T95" fmla="*/ 288925 h 196"/>
                <a:gd name="T96" fmla="*/ 895350 w 790"/>
                <a:gd name="T97" fmla="*/ 296863 h 196"/>
                <a:gd name="T98" fmla="*/ 833438 w 790"/>
                <a:gd name="T99" fmla="*/ 303213 h 196"/>
                <a:gd name="T100" fmla="*/ 766763 w 790"/>
                <a:gd name="T101" fmla="*/ 307975 h 196"/>
                <a:gd name="T102" fmla="*/ 696913 w 790"/>
                <a:gd name="T103" fmla="*/ 309563 h 196"/>
                <a:gd name="T104" fmla="*/ 587375 w 790"/>
                <a:gd name="T105" fmla="*/ 311150 h 196"/>
                <a:gd name="T106" fmla="*/ 587375 w 790"/>
                <a:gd name="T107" fmla="*/ 311150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4" y="160"/>
                  </a:lnTo>
                  <a:lnTo>
                    <a:pt x="140" y="153"/>
                  </a:lnTo>
                  <a:lnTo>
                    <a:pt x="133" y="145"/>
                  </a:lnTo>
                  <a:lnTo>
                    <a:pt x="125" y="138"/>
                  </a:lnTo>
                  <a:lnTo>
                    <a:pt x="99" y="121"/>
                  </a:lnTo>
                  <a:lnTo>
                    <a:pt x="64" y="99"/>
                  </a:lnTo>
                  <a:lnTo>
                    <a:pt x="52" y="92"/>
                  </a:lnTo>
                  <a:lnTo>
                    <a:pt x="42" y="84"/>
                  </a:lnTo>
                  <a:lnTo>
                    <a:pt x="33" y="76"/>
                  </a:lnTo>
                  <a:lnTo>
                    <a:pt x="23" y="68"/>
                  </a:lnTo>
                  <a:lnTo>
                    <a:pt x="11" y="53"/>
                  </a:lnTo>
                  <a:lnTo>
                    <a:pt x="0" y="37"/>
                  </a:lnTo>
                  <a:lnTo>
                    <a:pt x="790" y="0"/>
                  </a:lnTo>
                  <a:lnTo>
                    <a:pt x="786" y="12"/>
                  </a:lnTo>
                  <a:lnTo>
                    <a:pt x="778" y="24"/>
                  </a:lnTo>
                  <a:lnTo>
                    <a:pt x="770" y="38"/>
                  </a:lnTo>
                  <a:lnTo>
                    <a:pt x="760" y="50"/>
                  </a:lnTo>
                  <a:lnTo>
                    <a:pt x="749" y="62"/>
                  </a:lnTo>
                  <a:lnTo>
                    <a:pt x="738" y="76"/>
                  </a:lnTo>
                  <a:lnTo>
                    <a:pt x="711" y="99"/>
                  </a:lnTo>
                  <a:lnTo>
                    <a:pt x="696" y="111"/>
                  </a:lnTo>
                  <a:lnTo>
                    <a:pt x="682" y="122"/>
                  </a:lnTo>
                  <a:lnTo>
                    <a:pt x="657" y="138"/>
                  </a:lnTo>
                  <a:lnTo>
                    <a:pt x="646" y="146"/>
                  </a:lnTo>
                  <a:lnTo>
                    <a:pt x="638" y="153"/>
                  </a:lnTo>
                  <a:lnTo>
                    <a:pt x="633" y="160"/>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1" name="Freeform 18"/>
            <p:cNvSpPr>
              <a:spLocks noChangeArrowheads="1"/>
            </p:cNvSpPr>
            <p:nvPr/>
          </p:nvSpPr>
          <p:spPr bwMode="auto">
            <a:xfrm>
              <a:off x="327025" y="1130300"/>
              <a:ext cx="361950" cy="279400"/>
            </a:xfrm>
            <a:custGeom>
              <a:avLst/>
              <a:gdLst>
                <a:gd name="T0" fmla="*/ 130175 w 228"/>
                <a:gd name="T1" fmla="*/ 269875 h 176"/>
                <a:gd name="T2" fmla="*/ 130175 w 228"/>
                <a:gd name="T3" fmla="*/ 269875 h 176"/>
                <a:gd name="T4" fmla="*/ 115888 w 228"/>
                <a:gd name="T5" fmla="*/ 236538 h 176"/>
                <a:gd name="T6" fmla="*/ 103188 w 228"/>
                <a:gd name="T7" fmla="*/ 206375 h 176"/>
                <a:gd name="T8" fmla="*/ 82550 w 228"/>
                <a:gd name="T9" fmla="*/ 173038 h 176"/>
                <a:gd name="T10" fmla="*/ 53975 w 228"/>
                <a:gd name="T11" fmla="*/ 127000 h 176"/>
                <a:gd name="T12" fmla="*/ 53975 w 228"/>
                <a:gd name="T13" fmla="*/ 127000 h 176"/>
                <a:gd name="T14" fmla="*/ 39688 w 228"/>
                <a:gd name="T15" fmla="*/ 101600 h 176"/>
                <a:gd name="T16" fmla="*/ 23813 w 228"/>
                <a:gd name="T17" fmla="*/ 73025 h 176"/>
                <a:gd name="T18" fmla="*/ 0 w 228"/>
                <a:gd name="T19" fmla="*/ 15875 h 176"/>
                <a:gd name="T20" fmla="*/ 357188 w 228"/>
                <a:gd name="T21" fmla="*/ 0 h 176"/>
                <a:gd name="T22" fmla="*/ 357188 w 228"/>
                <a:gd name="T23" fmla="*/ 0 h 176"/>
                <a:gd name="T24" fmla="*/ 361950 w 228"/>
                <a:gd name="T25" fmla="*/ 65088 h 176"/>
                <a:gd name="T26" fmla="*/ 361950 w 228"/>
                <a:gd name="T27" fmla="*/ 127000 h 176"/>
                <a:gd name="T28" fmla="*/ 361950 w 228"/>
                <a:gd name="T29" fmla="*/ 127000 h 176"/>
                <a:gd name="T30" fmla="*/ 358775 w 228"/>
                <a:gd name="T31" fmla="*/ 174625 h 176"/>
                <a:gd name="T32" fmla="*/ 355600 w 228"/>
                <a:gd name="T33" fmla="*/ 211138 h 176"/>
                <a:gd name="T34" fmla="*/ 355600 w 228"/>
                <a:gd name="T35" fmla="*/ 241300 h 176"/>
                <a:gd name="T36" fmla="*/ 355600 w 228"/>
                <a:gd name="T37" fmla="*/ 257175 h 176"/>
                <a:gd name="T38" fmla="*/ 358775 w 228"/>
                <a:gd name="T39" fmla="*/ 273050 h 176"/>
                <a:gd name="T40" fmla="*/ 358775 w 228"/>
                <a:gd name="T41" fmla="*/ 273050 h 176"/>
                <a:gd name="T42" fmla="*/ 358775 w 228"/>
                <a:gd name="T43" fmla="*/ 279400 h 176"/>
                <a:gd name="T44" fmla="*/ 358775 w 228"/>
                <a:gd name="T45" fmla="*/ 279400 h 176"/>
                <a:gd name="T46" fmla="*/ 249238 w 228"/>
                <a:gd name="T47" fmla="*/ 277813 h 176"/>
                <a:gd name="T48" fmla="*/ 187325 w 228"/>
                <a:gd name="T49" fmla="*/ 273050 h 176"/>
                <a:gd name="T50" fmla="*/ 130175 w 228"/>
                <a:gd name="T51" fmla="*/ 269875 h 176"/>
                <a:gd name="T52" fmla="*/ 130175 w 228"/>
                <a:gd name="T53" fmla="*/ 269875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25" y="64"/>
                  </a:lnTo>
                  <a:lnTo>
                    <a:pt x="15" y="46"/>
                  </a:lnTo>
                  <a:lnTo>
                    <a:pt x="0" y="10"/>
                  </a:lnTo>
                  <a:lnTo>
                    <a:pt x="225" y="0"/>
                  </a:lnTo>
                  <a:lnTo>
                    <a:pt x="228" y="41"/>
                  </a:lnTo>
                  <a:lnTo>
                    <a:pt x="228" y="80"/>
                  </a:lnTo>
                  <a:lnTo>
                    <a:pt x="226" y="110"/>
                  </a:lnTo>
                  <a:lnTo>
                    <a:pt x="224" y="133"/>
                  </a:lnTo>
                  <a:lnTo>
                    <a:pt x="224" y="152"/>
                  </a:lnTo>
                  <a:lnTo>
                    <a:pt x="224" y="162"/>
                  </a:lnTo>
                  <a:lnTo>
                    <a:pt x="226" y="172"/>
                  </a:lnTo>
                  <a:lnTo>
                    <a:pt x="226" y="176"/>
                  </a:lnTo>
                  <a:lnTo>
                    <a:pt x="157" y="175"/>
                  </a:lnTo>
                  <a:lnTo>
                    <a:pt x="118" y="172"/>
                  </a:lnTo>
                  <a:lnTo>
                    <a:pt x="82" y="17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2" name="Freeform 19"/>
            <p:cNvSpPr>
              <a:spLocks noChangeArrowheads="1"/>
            </p:cNvSpPr>
            <p:nvPr/>
          </p:nvSpPr>
          <p:spPr bwMode="auto">
            <a:xfrm>
              <a:off x="901700" y="152400"/>
              <a:ext cx="512763" cy="271463"/>
            </a:xfrm>
            <a:custGeom>
              <a:avLst/>
              <a:gdLst>
                <a:gd name="T0" fmla="*/ 0 w 323"/>
                <a:gd name="T1" fmla="*/ 0 h 171"/>
                <a:gd name="T2" fmla="*/ 512763 w 323"/>
                <a:gd name="T3" fmla="*/ 0 h 171"/>
                <a:gd name="T4" fmla="*/ 485775 w 323"/>
                <a:gd name="T5" fmla="*/ 222250 h 171"/>
                <a:gd name="T6" fmla="*/ 485775 w 323"/>
                <a:gd name="T7" fmla="*/ 222250 h 171"/>
                <a:gd name="T8" fmla="*/ 484188 w 323"/>
                <a:gd name="T9" fmla="*/ 233363 h 171"/>
                <a:gd name="T10" fmla="*/ 479425 w 323"/>
                <a:gd name="T11" fmla="*/ 241300 h 171"/>
                <a:gd name="T12" fmla="*/ 469900 w 323"/>
                <a:gd name="T13" fmla="*/ 249238 h 171"/>
                <a:gd name="T14" fmla="*/ 461963 w 323"/>
                <a:gd name="T15" fmla="*/ 255588 h 171"/>
                <a:gd name="T16" fmla="*/ 454025 w 323"/>
                <a:gd name="T17" fmla="*/ 260350 h 171"/>
                <a:gd name="T18" fmla="*/ 442913 w 323"/>
                <a:gd name="T19" fmla="*/ 265113 h 171"/>
                <a:gd name="T20" fmla="*/ 431800 w 323"/>
                <a:gd name="T21" fmla="*/ 266700 h 171"/>
                <a:gd name="T22" fmla="*/ 423863 w 323"/>
                <a:gd name="T23" fmla="*/ 266700 h 171"/>
                <a:gd name="T24" fmla="*/ 0 w 323"/>
                <a:gd name="T25" fmla="*/ 271463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3"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508000 w 320"/>
                <a:gd name="T5" fmla="*/ 0 h 170"/>
                <a:gd name="T6" fmla="*/ 508000 w 320"/>
                <a:gd name="T7" fmla="*/ 0 h 170"/>
                <a:gd name="T8" fmla="*/ 481013 w 320"/>
                <a:gd name="T9" fmla="*/ 222250 h 170"/>
                <a:gd name="T10" fmla="*/ 481013 w 320"/>
                <a:gd name="T11" fmla="*/ 222250 h 170"/>
                <a:gd name="T12" fmla="*/ 479425 w 320"/>
                <a:gd name="T13" fmla="*/ 233363 h 170"/>
                <a:gd name="T14" fmla="*/ 474663 w 320"/>
                <a:gd name="T15" fmla="*/ 241300 h 170"/>
                <a:gd name="T16" fmla="*/ 465138 w 320"/>
                <a:gd name="T17" fmla="*/ 249238 h 170"/>
                <a:gd name="T18" fmla="*/ 457200 w 320"/>
                <a:gd name="T19" fmla="*/ 255588 h 170"/>
                <a:gd name="T20" fmla="*/ 449263 w 320"/>
                <a:gd name="T21" fmla="*/ 260350 h 170"/>
                <a:gd name="T22" fmla="*/ 438150 w 320"/>
                <a:gd name="T23" fmla="*/ 265113 h 170"/>
                <a:gd name="T24" fmla="*/ 427038 w 320"/>
                <a:gd name="T25" fmla="*/ 266700 h 170"/>
                <a:gd name="T26" fmla="*/ 419100 w 320"/>
                <a:gd name="T27" fmla="*/ 266700 h 170"/>
                <a:gd name="T28" fmla="*/ 419100 w 320"/>
                <a:gd name="T29" fmla="*/ 266700 h 170"/>
                <a:gd name="T30" fmla="*/ 1588 w 320"/>
                <a:gd name="T31" fmla="*/ 269875 h 170"/>
                <a:gd name="T32" fmla="*/ 1588 w 320"/>
                <a:gd name="T33" fmla="*/ 269875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03" y="140"/>
                  </a:lnTo>
                  <a:lnTo>
                    <a:pt x="302" y="147"/>
                  </a:lnTo>
                  <a:lnTo>
                    <a:pt x="299" y="152"/>
                  </a:lnTo>
                  <a:lnTo>
                    <a:pt x="293" y="157"/>
                  </a:lnTo>
                  <a:lnTo>
                    <a:pt x="288" y="161"/>
                  </a:lnTo>
                  <a:lnTo>
                    <a:pt x="283" y="164"/>
                  </a:lnTo>
                  <a:lnTo>
                    <a:pt x="276" y="167"/>
                  </a:lnTo>
                  <a:lnTo>
                    <a:pt x="269" y="168"/>
                  </a:lnTo>
                  <a:lnTo>
                    <a:pt x="264"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4"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501650 w 316"/>
                <a:gd name="T5" fmla="*/ 0 h 170"/>
                <a:gd name="T6" fmla="*/ 501650 w 316"/>
                <a:gd name="T7" fmla="*/ 0 h 170"/>
                <a:gd name="T8" fmla="*/ 474663 w 316"/>
                <a:gd name="T9" fmla="*/ 222250 h 170"/>
                <a:gd name="T10" fmla="*/ 474663 w 316"/>
                <a:gd name="T11" fmla="*/ 222250 h 170"/>
                <a:gd name="T12" fmla="*/ 473075 w 316"/>
                <a:gd name="T13" fmla="*/ 233363 h 170"/>
                <a:gd name="T14" fmla="*/ 468313 w 316"/>
                <a:gd name="T15" fmla="*/ 241300 h 170"/>
                <a:gd name="T16" fmla="*/ 458788 w 316"/>
                <a:gd name="T17" fmla="*/ 247650 h 170"/>
                <a:gd name="T18" fmla="*/ 450850 w 316"/>
                <a:gd name="T19" fmla="*/ 254000 h 170"/>
                <a:gd name="T20" fmla="*/ 442913 w 316"/>
                <a:gd name="T21" fmla="*/ 260350 h 170"/>
                <a:gd name="T22" fmla="*/ 431800 w 316"/>
                <a:gd name="T23" fmla="*/ 265113 h 170"/>
                <a:gd name="T24" fmla="*/ 422275 w 316"/>
                <a:gd name="T25" fmla="*/ 266700 h 170"/>
                <a:gd name="T26" fmla="*/ 412750 w 316"/>
                <a:gd name="T27" fmla="*/ 266700 h 170"/>
                <a:gd name="T28" fmla="*/ 412750 w 316"/>
                <a:gd name="T29" fmla="*/ 266700 h 170"/>
                <a:gd name="T30" fmla="*/ 1588 w 316"/>
                <a:gd name="T31" fmla="*/ 269875 h 170"/>
                <a:gd name="T32" fmla="*/ 1588 w 316"/>
                <a:gd name="T33" fmla="*/ 269875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299" y="140"/>
                  </a:lnTo>
                  <a:lnTo>
                    <a:pt x="298" y="147"/>
                  </a:lnTo>
                  <a:lnTo>
                    <a:pt x="295" y="152"/>
                  </a:lnTo>
                  <a:lnTo>
                    <a:pt x="289" y="156"/>
                  </a:lnTo>
                  <a:lnTo>
                    <a:pt x="284" y="160"/>
                  </a:lnTo>
                  <a:lnTo>
                    <a:pt x="279" y="164"/>
                  </a:lnTo>
                  <a:lnTo>
                    <a:pt x="272" y="167"/>
                  </a:lnTo>
                  <a:lnTo>
                    <a:pt x="266" y="168"/>
                  </a:lnTo>
                  <a:lnTo>
                    <a:pt x="260"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5"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495300 w 312"/>
                <a:gd name="T5" fmla="*/ 0 h 168"/>
                <a:gd name="T6" fmla="*/ 495300 w 312"/>
                <a:gd name="T7" fmla="*/ 0 h 168"/>
                <a:gd name="T8" fmla="*/ 468313 w 312"/>
                <a:gd name="T9" fmla="*/ 222250 h 168"/>
                <a:gd name="T10" fmla="*/ 468313 w 312"/>
                <a:gd name="T11" fmla="*/ 222250 h 168"/>
                <a:gd name="T12" fmla="*/ 466725 w 312"/>
                <a:gd name="T13" fmla="*/ 233363 h 168"/>
                <a:gd name="T14" fmla="*/ 461963 w 312"/>
                <a:gd name="T15" fmla="*/ 241300 h 168"/>
                <a:gd name="T16" fmla="*/ 452438 w 312"/>
                <a:gd name="T17" fmla="*/ 247650 h 168"/>
                <a:gd name="T18" fmla="*/ 444500 w 312"/>
                <a:gd name="T19" fmla="*/ 254000 h 168"/>
                <a:gd name="T20" fmla="*/ 436563 w 312"/>
                <a:gd name="T21" fmla="*/ 260350 h 168"/>
                <a:gd name="T22" fmla="*/ 427038 w 312"/>
                <a:gd name="T23" fmla="*/ 265113 h 168"/>
                <a:gd name="T24" fmla="*/ 415925 w 312"/>
                <a:gd name="T25" fmla="*/ 266700 h 168"/>
                <a:gd name="T26" fmla="*/ 407988 w 312"/>
                <a:gd name="T27" fmla="*/ 266700 h 168"/>
                <a:gd name="T28" fmla="*/ 407988 w 312"/>
                <a:gd name="T29" fmla="*/ 266700 h 168"/>
                <a:gd name="T30" fmla="*/ 0 w 312"/>
                <a:gd name="T31" fmla="*/ 266700 h 168"/>
                <a:gd name="T32" fmla="*/ 0 w 312"/>
                <a:gd name="T33" fmla="*/ 266700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295" y="140"/>
                  </a:lnTo>
                  <a:lnTo>
                    <a:pt x="294" y="147"/>
                  </a:lnTo>
                  <a:lnTo>
                    <a:pt x="291" y="152"/>
                  </a:lnTo>
                  <a:lnTo>
                    <a:pt x="285" y="156"/>
                  </a:lnTo>
                  <a:lnTo>
                    <a:pt x="280" y="160"/>
                  </a:lnTo>
                  <a:lnTo>
                    <a:pt x="275" y="164"/>
                  </a:lnTo>
                  <a:lnTo>
                    <a:pt x="269" y="167"/>
                  </a:lnTo>
                  <a:lnTo>
                    <a:pt x="262" y="168"/>
                  </a:lnTo>
                  <a:lnTo>
                    <a:pt x="257" y="168"/>
                  </a:lnTo>
                  <a:lnTo>
                    <a:pt x="0" y="168"/>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6"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488950 w 308"/>
                <a:gd name="T5" fmla="*/ 0 h 168"/>
                <a:gd name="T6" fmla="*/ 488950 w 308"/>
                <a:gd name="T7" fmla="*/ 0 h 168"/>
                <a:gd name="T8" fmla="*/ 461963 w 308"/>
                <a:gd name="T9" fmla="*/ 222250 h 168"/>
                <a:gd name="T10" fmla="*/ 461963 w 308"/>
                <a:gd name="T11" fmla="*/ 222250 h 168"/>
                <a:gd name="T12" fmla="*/ 460375 w 308"/>
                <a:gd name="T13" fmla="*/ 233363 h 168"/>
                <a:gd name="T14" fmla="*/ 455613 w 308"/>
                <a:gd name="T15" fmla="*/ 241300 h 168"/>
                <a:gd name="T16" fmla="*/ 446088 w 308"/>
                <a:gd name="T17" fmla="*/ 247650 h 168"/>
                <a:gd name="T18" fmla="*/ 439738 w 308"/>
                <a:gd name="T19" fmla="*/ 254000 h 168"/>
                <a:gd name="T20" fmla="*/ 430213 w 308"/>
                <a:gd name="T21" fmla="*/ 260350 h 168"/>
                <a:gd name="T22" fmla="*/ 420688 w 308"/>
                <a:gd name="T23" fmla="*/ 263525 h 168"/>
                <a:gd name="T24" fmla="*/ 409575 w 308"/>
                <a:gd name="T25" fmla="*/ 266700 h 168"/>
                <a:gd name="T26" fmla="*/ 401638 w 308"/>
                <a:gd name="T27" fmla="*/ 266700 h 168"/>
                <a:gd name="T28" fmla="*/ 401638 w 308"/>
                <a:gd name="T29" fmla="*/ 266700 h 168"/>
                <a:gd name="T30" fmla="*/ 0 w 308"/>
                <a:gd name="T31" fmla="*/ 265113 h 168"/>
                <a:gd name="T32" fmla="*/ 0 w 308"/>
                <a:gd name="T33" fmla="*/ 265113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291" y="140"/>
                  </a:lnTo>
                  <a:lnTo>
                    <a:pt x="290" y="147"/>
                  </a:lnTo>
                  <a:lnTo>
                    <a:pt x="287" y="152"/>
                  </a:lnTo>
                  <a:lnTo>
                    <a:pt x="281" y="156"/>
                  </a:lnTo>
                  <a:lnTo>
                    <a:pt x="277" y="160"/>
                  </a:lnTo>
                  <a:lnTo>
                    <a:pt x="271" y="164"/>
                  </a:lnTo>
                  <a:lnTo>
                    <a:pt x="265" y="166"/>
                  </a:lnTo>
                  <a:lnTo>
                    <a:pt x="258" y="168"/>
                  </a:lnTo>
                  <a:lnTo>
                    <a:pt x="253" y="168"/>
                  </a:lnTo>
                  <a:lnTo>
                    <a:pt x="0" y="167"/>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7"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482600 w 304"/>
                <a:gd name="T5" fmla="*/ 0 h 168"/>
                <a:gd name="T6" fmla="*/ 482600 w 304"/>
                <a:gd name="T7" fmla="*/ 0 h 168"/>
                <a:gd name="T8" fmla="*/ 455613 w 304"/>
                <a:gd name="T9" fmla="*/ 222250 h 168"/>
                <a:gd name="T10" fmla="*/ 455613 w 304"/>
                <a:gd name="T11" fmla="*/ 222250 h 168"/>
                <a:gd name="T12" fmla="*/ 454025 w 304"/>
                <a:gd name="T13" fmla="*/ 233363 h 168"/>
                <a:gd name="T14" fmla="*/ 449263 w 304"/>
                <a:gd name="T15" fmla="*/ 241300 h 168"/>
                <a:gd name="T16" fmla="*/ 442913 w 304"/>
                <a:gd name="T17" fmla="*/ 247650 h 168"/>
                <a:gd name="T18" fmla="*/ 433388 w 304"/>
                <a:gd name="T19" fmla="*/ 254000 h 168"/>
                <a:gd name="T20" fmla="*/ 423863 w 304"/>
                <a:gd name="T21" fmla="*/ 260350 h 168"/>
                <a:gd name="T22" fmla="*/ 414338 w 304"/>
                <a:gd name="T23" fmla="*/ 263525 h 168"/>
                <a:gd name="T24" fmla="*/ 403225 w 304"/>
                <a:gd name="T25" fmla="*/ 265113 h 168"/>
                <a:gd name="T26" fmla="*/ 395288 w 304"/>
                <a:gd name="T27" fmla="*/ 266700 h 168"/>
                <a:gd name="T28" fmla="*/ 395288 w 304"/>
                <a:gd name="T29" fmla="*/ 266700 h 168"/>
                <a:gd name="T30" fmla="*/ 0 w 304"/>
                <a:gd name="T31" fmla="*/ 263525 h 168"/>
                <a:gd name="T32" fmla="*/ 0 w 304"/>
                <a:gd name="T33" fmla="*/ 263525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287" y="140"/>
                  </a:lnTo>
                  <a:lnTo>
                    <a:pt x="286" y="147"/>
                  </a:lnTo>
                  <a:lnTo>
                    <a:pt x="283" y="152"/>
                  </a:lnTo>
                  <a:lnTo>
                    <a:pt x="279" y="156"/>
                  </a:lnTo>
                  <a:lnTo>
                    <a:pt x="273" y="160"/>
                  </a:lnTo>
                  <a:lnTo>
                    <a:pt x="267" y="164"/>
                  </a:lnTo>
                  <a:lnTo>
                    <a:pt x="261" y="166"/>
                  </a:lnTo>
                  <a:lnTo>
                    <a:pt x="254" y="167"/>
                  </a:lnTo>
                  <a:lnTo>
                    <a:pt x="249" y="168"/>
                  </a:lnTo>
                  <a:lnTo>
                    <a:pt x="0" y="16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8"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476250 w 300"/>
                <a:gd name="T5" fmla="*/ 0 h 168"/>
                <a:gd name="T6" fmla="*/ 476250 w 300"/>
                <a:gd name="T7" fmla="*/ 0 h 168"/>
                <a:gd name="T8" fmla="*/ 449263 w 300"/>
                <a:gd name="T9" fmla="*/ 222250 h 168"/>
                <a:gd name="T10" fmla="*/ 449263 w 300"/>
                <a:gd name="T11" fmla="*/ 222250 h 168"/>
                <a:gd name="T12" fmla="*/ 447675 w 300"/>
                <a:gd name="T13" fmla="*/ 233363 h 168"/>
                <a:gd name="T14" fmla="*/ 442913 w 300"/>
                <a:gd name="T15" fmla="*/ 241300 h 168"/>
                <a:gd name="T16" fmla="*/ 436563 w 300"/>
                <a:gd name="T17" fmla="*/ 247650 h 168"/>
                <a:gd name="T18" fmla="*/ 427038 w 300"/>
                <a:gd name="T19" fmla="*/ 254000 h 168"/>
                <a:gd name="T20" fmla="*/ 419100 w 300"/>
                <a:gd name="T21" fmla="*/ 258763 h 168"/>
                <a:gd name="T22" fmla="*/ 407988 w 300"/>
                <a:gd name="T23" fmla="*/ 263525 h 168"/>
                <a:gd name="T24" fmla="*/ 400050 w 300"/>
                <a:gd name="T25" fmla="*/ 265113 h 168"/>
                <a:gd name="T26" fmla="*/ 388938 w 300"/>
                <a:gd name="T27" fmla="*/ 266700 h 168"/>
                <a:gd name="T28" fmla="*/ 388938 w 300"/>
                <a:gd name="T29" fmla="*/ 266700 h 168"/>
                <a:gd name="T30" fmla="*/ 0 w 300"/>
                <a:gd name="T31" fmla="*/ 260350 h 168"/>
                <a:gd name="T32" fmla="*/ 0 w 300"/>
                <a:gd name="T33" fmla="*/ 260350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283" y="140"/>
                  </a:lnTo>
                  <a:lnTo>
                    <a:pt x="282" y="147"/>
                  </a:lnTo>
                  <a:lnTo>
                    <a:pt x="279" y="152"/>
                  </a:lnTo>
                  <a:lnTo>
                    <a:pt x="275" y="156"/>
                  </a:lnTo>
                  <a:lnTo>
                    <a:pt x="269" y="160"/>
                  </a:lnTo>
                  <a:lnTo>
                    <a:pt x="264" y="163"/>
                  </a:lnTo>
                  <a:lnTo>
                    <a:pt x="257" y="166"/>
                  </a:lnTo>
                  <a:lnTo>
                    <a:pt x="252" y="167"/>
                  </a:lnTo>
                  <a:lnTo>
                    <a:pt x="245" y="168"/>
                  </a:lnTo>
                  <a:lnTo>
                    <a:pt x="0" y="164"/>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9"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471488 w 297"/>
                <a:gd name="T5" fmla="*/ 0 h 168"/>
                <a:gd name="T6" fmla="*/ 471488 w 297"/>
                <a:gd name="T7" fmla="*/ 0 h 168"/>
                <a:gd name="T8" fmla="*/ 444500 w 297"/>
                <a:gd name="T9" fmla="*/ 222250 h 168"/>
                <a:gd name="T10" fmla="*/ 444500 w 297"/>
                <a:gd name="T11" fmla="*/ 222250 h 168"/>
                <a:gd name="T12" fmla="*/ 442913 w 297"/>
                <a:gd name="T13" fmla="*/ 233363 h 168"/>
                <a:gd name="T14" fmla="*/ 438150 w 297"/>
                <a:gd name="T15" fmla="*/ 241300 h 168"/>
                <a:gd name="T16" fmla="*/ 431800 w 297"/>
                <a:gd name="T17" fmla="*/ 247650 h 168"/>
                <a:gd name="T18" fmla="*/ 422275 w 297"/>
                <a:gd name="T19" fmla="*/ 254000 h 168"/>
                <a:gd name="T20" fmla="*/ 414338 w 297"/>
                <a:gd name="T21" fmla="*/ 258763 h 168"/>
                <a:gd name="T22" fmla="*/ 403225 w 297"/>
                <a:gd name="T23" fmla="*/ 263525 h 168"/>
                <a:gd name="T24" fmla="*/ 395288 w 297"/>
                <a:gd name="T25" fmla="*/ 265113 h 168"/>
                <a:gd name="T26" fmla="*/ 385763 w 297"/>
                <a:gd name="T27" fmla="*/ 266700 h 168"/>
                <a:gd name="T28" fmla="*/ 385763 w 297"/>
                <a:gd name="T29" fmla="*/ 266700 h 168"/>
                <a:gd name="T30" fmla="*/ 1588 w 297"/>
                <a:gd name="T31" fmla="*/ 258763 h 168"/>
                <a:gd name="T32" fmla="*/ 1588 w 297"/>
                <a:gd name="T33" fmla="*/ 2587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80" y="140"/>
                  </a:lnTo>
                  <a:lnTo>
                    <a:pt x="279" y="147"/>
                  </a:lnTo>
                  <a:lnTo>
                    <a:pt x="276" y="152"/>
                  </a:lnTo>
                  <a:lnTo>
                    <a:pt x="272" y="156"/>
                  </a:lnTo>
                  <a:lnTo>
                    <a:pt x="266" y="160"/>
                  </a:lnTo>
                  <a:lnTo>
                    <a:pt x="261" y="163"/>
                  </a:lnTo>
                  <a:lnTo>
                    <a:pt x="254" y="166"/>
                  </a:lnTo>
                  <a:lnTo>
                    <a:pt x="249" y="167"/>
                  </a:lnTo>
                  <a:lnTo>
                    <a:pt x="243" y="168"/>
                  </a:lnTo>
                  <a:lnTo>
                    <a:pt x="1"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0"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465138 w 293"/>
                <a:gd name="T5" fmla="*/ 0 h 168"/>
                <a:gd name="T6" fmla="*/ 465138 w 293"/>
                <a:gd name="T7" fmla="*/ 0 h 168"/>
                <a:gd name="T8" fmla="*/ 438150 w 293"/>
                <a:gd name="T9" fmla="*/ 222250 h 168"/>
                <a:gd name="T10" fmla="*/ 438150 w 293"/>
                <a:gd name="T11" fmla="*/ 222250 h 168"/>
                <a:gd name="T12" fmla="*/ 436563 w 293"/>
                <a:gd name="T13" fmla="*/ 233363 h 168"/>
                <a:gd name="T14" fmla="*/ 431800 w 293"/>
                <a:gd name="T15" fmla="*/ 241300 h 168"/>
                <a:gd name="T16" fmla="*/ 425450 w 293"/>
                <a:gd name="T17" fmla="*/ 247650 h 168"/>
                <a:gd name="T18" fmla="*/ 415925 w 293"/>
                <a:gd name="T19" fmla="*/ 254000 h 168"/>
                <a:gd name="T20" fmla="*/ 407988 w 293"/>
                <a:gd name="T21" fmla="*/ 258763 h 168"/>
                <a:gd name="T22" fmla="*/ 396875 w 293"/>
                <a:gd name="T23" fmla="*/ 263525 h 168"/>
                <a:gd name="T24" fmla="*/ 388938 w 293"/>
                <a:gd name="T25" fmla="*/ 265113 h 168"/>
                <a:gd name="T26" fmla="*/ 379413 w 293"/>
                <a:gd name="T27" fmla="*/ 266700 h 168"/>
                <a:gd name="T28" fmla="*/ 379413 w 293"/>
                <a:gd name="T29" fmla="*/ 266700 h 168"/>
                <a:gd name="T30" fmla="*/ 0 w 293"/>
                <a:gd name="T31" fmla="*/ 258763 h 168"/>
                <a:gd name="T32" fmla="*/ 0 w 293"/>
                <a:gd name="T33" fmla="*/ 2587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76" y="140"/>
                  </a:lnTo>
                  <a:lnTo>
                    <a:pt x="275" y="147"/>
                  </a:lnTo>
                  <a:lnTo>
                    <a:pt x="272" y="152"/>
                  </a:lnTo>
                  <a:lnTo>
                    <a:pt x="268" y="156"/>
                  </a:lnTo>
                  <a:lnTo>
                    <a:pt x="262" y="160"/>
                  </a:lnTo>
                  <a:lnTo>
                    <a:pt x="257" y="163"/>
                  </a:lnTo>
                  <a:lnTo>
                    <a:pt x="250" y="166"/>
                  </a:lnTo>
                  <a:lnTo>
                    <a:pt x="245" y="167"/>
                  </a:lnTo>
                  <a:lnTo>
                    <a:pt x="239" y="168"/>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1"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458788 w 289"/>
                <a:gd name="T5" fmla="*/ 0 h 168"/>
                <a:gd name="T6" fmla="*/ 458788 w 289"/>
                <a:gd name="T7" fmla="*/ 0 h 168"/>
                <a:gd name="T8" fmla="*/ 431800 w 289"/>
                <a:gd name="T9" fmla="*/ 222250 h 168"/>
                <a:gd name="T10" fmla="*/ 431800 w 289"/>
                <a:gd name="T11" fmla="*/ 222250 h 168"/>
                <a:gd name="T12" fmla="*/ 430213 w 289"/>
                <a:gd name="T13" fmla="*/ 233363 h 168"/>
                <a:gd name="T14" fmla="*/ 425450 w 289"/>
                <a:gd name="T15" fmla="*/ 239713 h 168"/>
                <a:gd name="T16" fmla="*/ 419100 w 289"/>
                <a:gd name="T17" fmla="*/ 247650 h 168"/>
                <a:gd name="T18" fmla="*/ 409575 w 289"/>
                <a:gd name="T19" fmla="*/ 254000 h 168"/>
                <a:gd name="T20" fmla="*/ 401638 w 289"/>
                <a:gd name="T21" fmla="*/ 258763 h 168"/>
                <a:gd name="T22" fmla="*/ 393700 w 289"/>
                <a:gd name="T23" fmla="*/ 263525 h 168"/>
                <a:gd name="T24" fmla="*/ 373063 w 289"/>
                <a:gd name="T25" fmla="*/ 266700 h 168"/>
                <a:gd name="T26" fmla="*/ 373063 w 289"/>
                <a:gd name="T27" fmla="*/ 266700 h 168"/>
                <a:gd name="T28" fmla="*/ 0 w 289"/>
                <a:gd name="T29" fmla="*/ 255588 h 168"/>
                <a:gd name="T30" fmla="*/ 0 w 289"/>
                <a:gd name="T31" fmla="*/ 255588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72" y="140"/>
                  </a:lnTo>
                  <a:lnTo>
                    <a:pt x="271" y="147"/>
                  </a:lnTo>
                  <a:lnTo>
                    <a:pt x="268" y="151"/>
                  </a:lnTo>
                  <a:lnTo>
                    <a:pt x="264" y="156"/>
                  </a:lnTo>
                  <a:lnTo>
                    <a:pt x="258" y="160"/>
                  </a:lnTo>
                  <a:lnTo>
                    <a:pt x="253" y="163"/>
                  </a:lnTo>
                  <a:lnTo>
                    <a:pt x="248" y="166"/>
                  </a:lnTo>
                  <a:lnTo>
                    <a:pt x="235" y="168"/>
                  </a:lnTo>
                  <a:lnTo>
                    <a:pt x="0" y="16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2"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452438 w 285"/>
                <a:gd name="T5" fmla="*/ 0 h 167"/>
                <a:gd name="T6" fmla="*/ 452438 w 285"/>
                <a:gd name="T7" fmla="*/ 0 h 167"/>
                <a:gd name="T8" fmla="*/ 425450 w 285"/>
                <a:gd name="T9" fmla="*/ 222250 h 167"/>
                <a:gd name="T10" fmla="*/ 425450 w 285"/>
                <a:gd name="T11" fmla="*/ 222250 h 167"/>
                <a:gd name="T12" fmla="*/ 423863 w 285"/>
                <a:gd name="T13" fmla="*/ 233363 h 167"/>
                <a:gd name="T14" fmla="*/ 419100 w 285"/>
                <a:gd name="T15" fmla="*/ 239713 h 167"/>
                <a:gd name="T16" fmla="*/ 412750 w 285"/>
                <a:gd name="T17" fmla="*/ 247650 h 167"/>
                <a:gd name="T18" fmla="*/ 403225 w 285"/>
                <a:gd name="T19" fmla="*/ 254000 h 167"/>
                <a:gd name="T20" fmla="*/ 395288 w 285"/>
                <a:gd name="T21" fmla="*/ 258763 h 167"/>
                <a:gd name="T22" fmla="*/ 387350 w 285"/>
                <a:gd name="T23" fmla="*/ 263525 h 167"/>
                <a:gd name="T24" fmla="*/ 366713 w 285"/>
                <a:gd name="T25" fmla="*/ 265113 h 167"/>
                <a:gd name="T26" fmla="*/ 366713 w 285"/>
                <a:gd name="T27" fmla="*/ 265113 h 167"/>
                <a:gd name="T28" fmla="*/ 0 w 285"/>
                <a:gd name="T29" fmla="*/ 254000 h 167"/>
                <a:gd name="T30" fmla="*/ 0 w 285"/>
                <a:gd name="T31" fmla="*/ 25400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68" y="140"/>
                  </a:lnTo>
                  <a:lnTo>
                    <a:pt x="267" y="147"/>
                  </a:lnTo>
                  <a:lnTo>
                    <a:pt x="264" y="151"/>
                  </a:lnTo>
                  <a:lnTo>
                    <a:pt x="260" y="156"/>
                  </a:lnTo>
                  <a:lnTo>
                    <a:pt x="254" y="160"/>
                  </a:lnTo>
                  <a:lnTo>
                    <a:pt x="249" y="163"/>
                  </a:lnTo>
                  <a:lnTo>
                    <a:pt x="244" y="166"/>
                  </a:lnTo>
                  <a:lnTo>
                    <a:pt x="231" y="167"/>
                  </a:lnTo>
                  <a:lnTo>
                    <a:pt x="0" y="16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3"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446088 w 281"/>
                <a:gd name="T5" fmla="*/ 0 h 167"/>
                <a:gd name="T6" fmla="*/ 446088 w 281"/>
                <a:gd name="T7" fmla="*/ 0 h 167"/>
                <a:gd name="T8" fmla="*/ 419100 w 281"/>
                <a:gd name="T9" fmla="*/ 222250 h 167"/>
                <a:gd name="T10" fmla="*/ 419100 w 281"/>
                <a:gd name="T11" fmla="*/ 222250 h 167"/>
                <a:gd name="T12" fmla="*/ 417513 w 281"/>
                <a:gd name="T13" fmla="*/ 230188 h 167"/>
                <a:gd name="T14" fmla="*/ 412750 w 281"/>
                <a:gd name="T15" fmla="*/ 239713 h 167"/>
                <a:gd name="T16" fmla="*/ 406400 w 281"/>
                <a:gd name="T17" fmla="*/ 247650 h 167"/>
                <a:gd name="T18" fmla="*/ 396875 w 281"/>
                <a:gd name="T19" fmla="*/ 254000 h 167"/>
                <a:gd name="T20" fmla="*/ 388938 w 281"/>
                <a:gd name="T21" fmla="*/ 258763 h 167"/>
                <a:gd name="T22" fmla="*/ 381000 w 281"/>
                <a:gd name="T23" fmla="*/ 263525 h 167"/>
                <a:gd name="T24" fmla="*/ 363538 w 281"/>
                <a:gd name="T25" fmla="*/ 265113 h 167"/>
                <a:gd name="T26" fmla="*/ 363538 w 281"/>
                <a:gd name="T27" fmla="*/ 265113 h 167"/>
                <a:gd name="T28" fmla="*/ 0 w 281"/>
                <a:gd name="T29" fmla="*/ 252413 h 167"/>
                <a:gd name="T30" fmla="*/ 0 w 281"/>
                <a:gd name="T31" fmla="*/ 252413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64" y="140"/>
                  </a:lnTo>
                  <a:lnTo>
                    <a:pt x="263" y="145"/>
                  </a:lnTo>
                  <a:lnTo>
                    <a:pt x="260" y="151"/>
                  </a:lnTo>
                  <a:lnTo>
                    <a:pt x="256" y="156"/>
                  </a:lnTo>
                  <a:lnTo>
                    <a:pt x="250" y="160"/>
                  </a:lnTo>
                  <a:lnTo>
                    <a:pt x="245" y="163"/>
                  </a:lnTo>
                  <a:lnTo>
                    <a:pt x="240" y="166"/>
                  </a:lnTo>
                  <a:lnTo>
                    <a:pt x="229" y="167"/>
                  </a:lnTo>
                  <a:lnTo>
                    <a:pt x="0" y="15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4" name="Freeform 31"/>
            <p:cNvSpPr>
              <a:spLocks noChangeArrowheads="1"/>
            </p:cNvSpPr>
            <p:nvPr/>
          </p:nvSpPr>
          <p:spPr bwMode="auto">
            <a:xfrm>
              <a:off x="973137" y="152400"/>
              <a:ext cx="441325" cy="265113"/>
            </a:xfrm>
            <a:custGeom>
              <a:avLst/>
              <a:gdLst>
                <a:gd name="T0" fmla="*/ 1588 w 278"/>
                <a:gd name="T1" fmla="*/ 0 h 167"/>
                <a:gd name="T2" fmla="*/ 1588 w 278"/>
                <a:gd name="T3" fmla="*/ 0 h 167"/>
                <a:gd name="T4" fmla="*/ 441325 w 278"/>
                <a:gd name="T5" fmla="*/ 0 h 167"/>
                <a:gd name="T6" fmla="*/ 441325 w 278"/>
                <a:gd name="T7" fmla="*/ 0 h 167"/>
                <a:gd name="T8" fmla="*/ 414338 w 278"/>
                <a:gd name="T9" fmla="*/ 222250 h 167"/>
                <a:gd name="T10" fmla="*/ 414338 w 278"/>
                <a:gd name="T11" fmla="*/ 222250 h 167"/>
                <a:gd name="T12" fmla="*/ 412750 w 278"/>
                <a:gd name="T13" fmla="*/ 230188 h 167"/>
                <a:gd name="T14" fmla="*/ 407988 w 278"/>
                <a:gd name="T15" fmla="*/ 239713 h 167"/>
                <a:gd name="T16" fmla="*/ 401638 w 278"/>
                <a:gd name="T17" fmla="*/ 247650 h 167"/>
                <a:gd name="T18" fmla="*/ 392113 w 278"/>
                <a:gd name="T19" fmla="*/ 252413 h 167"/>
                <a:gd name="T20" fmla="*/ 384175 w 278"/>
                <a:gd name="T21" fmla="*/ 258763 h 167"/>
                <a:gd name="T22" fmla="*/ 376238 w 278"/>
                <a:gd name="T23" fmla="*/ 263525 h 167"/>
                <a:gd name="T24" fmla="*/ 358775 w 278"/>
                <a:gd name="T25" fmla="*/ 265113 h 167"/>
                <a:gd name="T26" fmla="*/ 358775 w 278"/>
                <a:gd name="T27" fmla="*/ 265113 h 167"/>
                <a:gd name="T28" fmla="*/ 0 w 278"/>
                <a:gd name="T29" fmla="*/ 249238 h 167"/>
                <a:gd name="T30" fmla="*/ 0 w 278"/>
                <a:gd name="T31" fmla="*/ 249238 h 167"/>
                <a:gd name="T32" fmla="*/ 1588 w 278"/>
                <a:gd name="T33" fmla="*/ 0 h 167"/>
                <a:gd name="T34" fmla="*/ 1588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61" y="140"/>
                  </a:lnTo>
                  <a:lnTo>
                    <a:pt x="260" y="145"/>
                  </a:lnTo>
                  <a:lnTo>
                    <a:pt x="257" y="151"/>
                  </a:lnTo>
                  <a:lnTo>
                    <a:pt x="253" y="156"/>
                  </a:lnTo>
                  <a:lnTo>
                    <a:pt x="247" y="159"/>
                  </a:lnTo>
                  <a:lnTo>
                    <a:pt x="242" y="163"/>
                  </a:lnTo>
                  <a:lnTo>
                    <a:pt x="237" y="166"/>
                  </a:lnTo>
                  <a:lnTo>
                    <a:pt x="226" y="167"/>
                  </a:lnTo>
                  <a:lnTo>
                    <a:pt x="0" y="157"/>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5" name="Freeform 32"/>
            <p:cNvSpPr>
              <a:spLocks noChangeArrowheads="1"/>
            </p:cNvSpPr>
            <p:nvPr/>
          </p:nvSpPr>
          <p:spPr bwMode="auto">
            <a:xfrm>
              <a:off x="979487" y="152400"/>
              <a:ext cx="434975" cy="265113"/>
            </a:xfrm>
            <a:custGeom>
              <a:avLst/>
              <a:gdLst>
                <a:gd name="T0" fmla="*/ 1588 w 274"/>
                <a:gd name="T1" fmla="*/ 0 h 167"/>
                <a:gd name="T2" fmla="*/ 1588 w 274"/>
                <a:gd name="T3" fmla="*/ 0 h 167"/>
                <a:gd name="T4" fmla="*/ 434975 w 274"/>
                <a:gd name="T5" fmla="*/ 0 h 167"/>
                <a:gd name="T6" fmla="*/ 434975 w 274"/>
                <a:gd name="T7" fmla="*/ 0 h 167"/>
                <a:gd name="T8" fmla="*/ 407988 w 274"/>
                <a:gd name="T9" fmla="*/ 222250 h 167"/>
                <a:gd name="T10" fmla="*/ 407988 w 274"/>
                <a:gd name="T11" fmla="*/ 222250 h 167"/>
                <a:gd name="T12" fmla="*/ 406400 w 274"/>
                <a:gd name="T13" fmla="*/ 230188 h 167"/>
                <a:gd name="T14" fmla="*/ 401638 w 274"/>
                <a:gd name="T15" fmla="*/ 239713 h 167"/>
                <a:gd name="T16" fmla="*/ 395288 w 274"/>
                <a:gd name="T17" fmla="*/ 247650 h 167"/>
                <a:gd name="T18" fmla="*/ 388938 w 274"/>
                <a:gd name="T19" fmla="*/ 252413 h 167"/>
                <a:gd name="T20" fmla="*/ 379413 w 274"/>
                <a:gd name="T21" fmla="*/ 258763 h 167"/>
                <a:gd name="T22" fmla="*/ 369888 w 274"/>
                <a:gd name="T23" fmla="*/ 260350 h 167"/>
                <a:gd name="T24" fmla="*/ 352425 w 274"/>
                <a:gd name="T25" fmla="*/ 265113 h 167"/>
                <a:gd name="T26" fmla="*/ 352425 w 274"/>
                <a:gd name="T27" fmla="*/ 265113 h 167"/>
                <a:gd name="T28" fmla="*/ 0 w 274"/>
                <a:gd name="T29" fmla="*/ 247650 h 167"/>
                <a:gd name="T30" fmla="*/ 0 w 274"/>
                <a:gd name="T31" fmla="*/ 247650 h 167"/>
                <a:gd name="T32" fmla="*/ 1588 w 274"/>
                <a:gd name="T33" fmla="*/ 0 h 167"/>
                <a:gd name="T34" fmla="*/ 1588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57" y="140"/>
                  </a:lnTo>
                  <a:lnTo>
                    <a:pt x="256" y="145"/>
                  </a:lnTo>
                  <a:lnTo>
                    <a:pt x="253" y="151"/>
                  </a:lnTo>
                  <a:lnTo>
                    <a:pt x="249" y="156"/>
                  </a:lnTo>
                  <a:lnTo>
                    <a:pt x="245" y="159"/>
                  </a:lnTo>
                  <a:lnTo>
                    <a:pt x="239" y="163"/>
                  </a:lnTo>
                  <a:lnTo>
                    <a:pt x="233" y="164"/>
                  </a:lnTo>
                  <a:lnTo>
                    <a:pt x="222" y="167"/>
                  </a:lnTo>
                  <a:lnTo>
                    <a:pt x="0" y="156"/>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6"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428625 w 270"/>
                <a:gd name="T5" fmla="*/ 0 h 167"/>
                <a:gd name="T6" fmla="*/ 428625 w 270"/>
                <a:gd name="T7" fmla="*/ 0 h 167"/>
                <a:gd name="T8" fmla="*/ 401638 w 270"/>
                <a:gd name="T9" fmla="*/ 222250 h 167"/>
                <a:gd name="T10" fmla="*/ 401638 w 270"/>
                <a:gd name="T11" fmla="*/ 222250 h 167"/>
                <a:gd name="T12" fmla="*/ 400050 w 270"/>
                <a:gd name="T13" fmla="*/ 230188 h 167"/>
                <a:gd name="T14" fmla="*/ 395288 w 270"/>
                <a:gd name="T15" fmla="*/ 239713 h 167"/>
                <a:gd name="T16" fmla="*/ 388938 w 270"/>
                <a:gd name="T17" fmla="*/ 246063 h 167"/>
                <a:gd name="T18" fmla="*/ 382588 w 270"/>
                <a:gd name="T19" fmla="*/ 252413 h 167"/>
                <a:gd name="T20" fmla="*/ 373063 w 270"/>
                <a:gd name="T21" fmla="*/ 258763 h 167"/>
                <a:gd name="T22" fmla="*/ 365125 w 270"/>
                <a:gd name="T23" fmla="*/ 260350 h 167"/>
                <a:gd name="T24" fmla="*/ 347663 w 270"/>
                <a:gd name="T25" fmla="*/ 265113 h 167"/>
                <a:gd name="T26" fmla="*/ 347663 w 270"/>
                <a:gd name="T27" fmla="*/ 265113 h 167"/>
                <a:gd name="T28" fmla="*/ 0 w 270"/>
                <a:gd name="T29" fmla="*/ 247650 h 167"/>
                <a:gd name="T30" fmla="*/ 0 w 270"/>
                <a:gd name="T31" fmla="*/ 247650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53" y="140"/>
                  </a:lnTo>
                  <a:lnTo>
                    <a:pt x="252" y="145"/>
                  </a:lnTo>
                  <a:lnTo>
                    <a:pt x="249" y="151"/>
                  </a:lnTo>
                  <a:lnTo>
                    <a:pt x="245" y="155"/>
                  </a:lnTo>
                  <a:lnTo>
                    <a:pt x="241" y="159"/>
                  </a:lnTo>
                  <a:lnTo>
                    <a:pt x="235" y="163"/>
                  </a:lnTo>
                  <a:lnTo>
                    <a:pt x="230" y="164"/>
                  </a:lnTo>
                  <a:lnTo>
                    <a:pt x="219" y="167"/>
                  </a:lnTo>
                  <a:lnTo>
                    <a:pt x="0" y="15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7"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422275 w 266"/>
                <a:gd name="T5" fmla="*/ 0 h 167"/>
                <a:gd name="T6" fmla="*/ 422275 w 266"/>
                <a:gd name="T7" fmla="*/ 0 h 167"/>
                <a:gd name="T8" fmla="*/ 395288 w 266"/>
                <a:gd name="T9" fmla="*/ 222250 h 167"/>
                <a:gd name="T10" fmla="*/ 395288 w 266"/>
                <a:gd name="T11" fmla="*/ 222250 h 167"/>
                <a:gd name="T12" fmla="*/ 393700 w 266"/>
                <a:gd name="T13" fmla="*/ 230188 h 167"/>
                <a:gd name="T14" fmla="*/ 388938 w 266"/>
                <a:gd name="T15" fmla="*/ 239713 h 167"/>
                <a:gd name="T16" fmla="*/ 382588 w 266"/>
                <a:gd name="T17" fmla="*/ 246063 h 167"/>
                <a:gd name="T18" fmla="*/ 376238 w 266"/>
                <a:gd name="T19" fmla="*/ 252413 h 167"/>
                <a:gd name="T20" fmla="*/ 358775 w 266"/>
                <a:gd name="T21" fmla="*/ 260350 h 167"/>
                <a:gd name="T22" fmla="*/ 341313 w 266"/>
                <a:gd name="T23" fmla="*/ 265113 h 167"/>
                <a:gd name="T24" fmla="*/ 341313 w 266"/>
                <a:gd name="T25" fmla="*/ 265113 h 167"/>
                <a:gd name="T26" fmla="*/ 0 w 266"/>
                <a:gd name="T27" fmla="*/ 246063 h 167"/>
                <a:gd name="T28" fmla="*/ 0 w 266"/>
                <a:gd name="T29" fmla="*/ 246063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49" y="140"/>
                  </a:lnTo>
                  <a:lnTo>
                    <a:pt x="248" y="145"/>
                  </a:lnTo>
                  <a:lnTo>
                    <a:pt x="245" y="151"/>
                  </a:lnTo>
                  <a:lnTo>
                    <a:pt x="241" y="155"/>
                  </a:lnTo>
                  <a:lnTo>
                    <a:pt x="237" y="159"/>
                  </a:lnTo>
                  <a:lnTo>
                    <a:pt x="226" y="164"/>
                  </a:lnTo>
                  <a:lnTo>
                    <a:pt x="215" y="167"/>
                  </a:lnTo>
                  <a:lnTo>
                    <a:pt x="0" y="155"/>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8" name="Freeform 35"/>
            <p:cNvSpPr>
              <a:spLocks noChangeArrowheads="1"/>
            </p:cNvSpPr>
            <p:nvPr/>
          </p:nvSpPr>
          <p:spPr bwMode="auto">
            <a:xfrm>
              <a:off x="995362" y="152400"/>
              <a:ext cx="419100" cy="265113"/>
            </a:xfrm>
            <a:custGeom>
              <a:avLst/>
              <a:gdLst>
                <a:gd name="T0" fmla="*/ 3175 w 264"/>
                <a:gd name="T1" fmla="*/ 0 h 167"/>
                <a:gd name="T2" fmla="*/ 3175 w 264"/>
                <a:gd name="T3" fmla="*/ 0 h 167"/>
                <a:gd name="T4" fmla="*/ 419100 w 264"/>
                <a:gd name="T5" fmla="*/ 0 h 167"/>
                <a:gd name="T6" fmla="*/ 419100 w 264"/>
                <a:gd name="T7" fmla="*/ 0 h 167"/>
                <a:gd name="T8" fmla="*/ 392113 w 264"/>
                <a:gd name="T9" fmla="*/ 222250 h 167"/>
                <a:gd name="T10" fmla="*/ 392113 w 264"/>
                <a:gd name="T11" fmla="*/ 222250 h 167"/>
                <a:gd name="T12" fmla="*/ 390525 w 264"/>
                <a:gd name="T13" fmla="*/ 230188 h 167"/>
                <a:gd name="T14" fmla="*/ 385763 w 264"/>
                <a:gd name="T15" fmla="*/ 239713 h 167"/>
                <a:gd name="T16" fmla="*/ 379413 w 264"/>
                <a:gd name="T17" fmla="*/ 246063 h 167"/>
                <a:gd name="T18" fmla="*/ 373063 w 264"/>
                <a:gd name="T19" fmla="*/ 252413 h 167"/>
                <a:gd name="T20" fmla="*/ 355600 w 264"/>
                <a:gd name="T21" fmla="*/ 260350 h 167"/>
                <a:gd name="T22" fmla="*/ 338138 w 264"/>
                <a:gd name="T23" fmla="*/ 265113 h 167"/>
                <a:gd name="T24" fmla="*/ 338138 w 264"/>
                <a:gd name="T25" fmla="*/ 265113 h 167"/>
                <a:gd name="T26" fmla="*/ 0 w 264"/>
                <a:gd name="T27" fmla="*/ 242888 h 167"/>
                <a:gd name="T28" fmla="*/ 0 w 264"/>
                <a:gd name="T29" fmla="*/ 242888 h 167"/>
                <a:gd name="T30" fmla="*/ 3175 w 264"/>
                <a:gd name="T31" fmla="*/ 0 h 167"/>
                <a:gd name="T32" fmla="*/ 3175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47" y="140"/>
                  </a:lnTo>
                  <a:lnTo>
                    <a:pt x="246" y="145"/>
                  </a:lnTo>
                  <a:lnTo>
                    <a:pt x="243" y="151"/>
                  </a:lnTo>
                  <a:lnTo>
                    <a:pt x="239" y="155"/>
                  </a:lnTo>
                  <a:lnTo>
                    <a:pt x="235" y="159"/>
                  </a:lnTo>
                  <a:lnTo>
                    <a:pt x="224" y="164"/>
                  </a:lnTo>
                  <a:lnTo>
                    <a:pt x="213" y="167"/>
                  </a:lnTo>
                  <a:lnTo>
                    <a:pt x="0" y="153"/>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9" name="Freeform 36"/>
            <p:cNvSpPr>
              <a:spLocks noChangeArrowheads="1"/>
            </p:cNvSpPr>
            <p:nvPr/>
          </p:nvSpPr>
          <p:spPr bwMode="auto">
            <a:xfrm>
              <a:off x="1001712" y="152400"/>
              <a:ext cx="412750" cy="265113"/>
            </a:xfrm>
            <a:custGeom>
              <a:avLst/>
              <a:gdLst>
                <a:gd name="T0" fmla="*/ 3175 w 260"/>
                <a:gd name="T1" fmla="*/ 0 h 167"/>
                <a:gd name="T2" fmla="*/ 3175 w 260"/>
                <a:gd name="T3" fmla="*/ 0 h 167"/>
                <a:gd name="T4" fmla="*/ 412750 w 260"/>
                <a:gd name="T5" fmla="*/ 0 h 167"/>
                <a:gd name="T6" fmla="*/ 412750 w 260"/>
                <a:gd name="T7" fmla="*/ 0 h 167"/>
                <a:gd name="T8" fmla="*/ 385763 w 260"/>
                <a:gd name="T9" fmla="*/ 222250 h 167"/>
                <a:gd name="T10" fmla="*/ 385763 w 260"/>
                <a:gd name="T11" fmla="*/ 222250 h 167"/>
                <a:gd name="T12" fmla="*/ 384175 w 260"/>
                <a:gd name="T13" fmla="*/ 230188 h 167"/>
                <a:gd name="T14" fmla="*/ 379413 w 260"/>
                <a:gd name="T15" fmla="*/ 239713 h 167"/>
                <a:gd name="T16" fmla="*/ 373063 w 260"/>
                <a:gd name="T17" fmla="*/ 246063 h 167"/>
                <a:gd name="T18" fmla="*/ 366713 w 260"/>
                <a:gd name="T19" fmla="*/ 252413 h 167"/>
                <a:gd name="T20" fmla="*/ 349250 w 260"/>
                <a:gd name="T21" fmla="*/ 260350 h 167"/>
                <a:gd name="T22" fmla="*/ 331788 w 260"/>
                <a:gd name="T23" fmla="*/ 265113 h 167"/>
                <a:gd name="T24" fmla="*/ 331788 w 260"/>
                <a:gd name="T25" fmla="*/ 265113 h 167"/>
                <a:gd name="T26" fmla="*/ 0 w 260"/>
                <a:gd name="T27" fmla="*/ 241300 h 167"/>
                <a:gd name="T28" fmla="*/ 0 w 260"/>
                <a:gd name="T29" fmla="*/ 241300 h 167"/>
                <a:gd name="T30" fmla="*/ 3175 w 260"/>
                <a:gd name="T31" fmla="*/ 0 h 167"/>
                <a:gd name="T32" fmla="*/ 3175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43" y="140"/>
                  </a:lnTo>
                  <a:lnTo>
                    <a:pt x="242" y="145"/>
                  </a:lnTo>
                  <a:lnTo>
                    <a:pt x="239" y="151"/>
                  </a:lnTo>
                  <a:lnTo>
                    <a:pt x="235" y="155"/>
                  </a:lnTo>
                  <a:lnTo>
                    <a:pt x="231" y="159"/>
                  </a:lnTo>
                  <a:lnTo>
                    <a:pt x="220" y="164"/>
                  </a:lnTo>
                  <a:lnTo>
                    <a:pt x="209" y="167"/>
                  </a:lnTo>
                  <a:lnTo>
                    <a:pt x="0" y="152"/>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0" name="Freeform 37"/>
            <p:cNvSpPr>
              <a:spLocks noChangeArrowheads="1"/>
            </p:cNvSpPr>
            <p:nvPr/>
          </p:nvSpPr>
          <p:spPr bwMode="auto">
            <a:xfrm>
              <a:off x="1009650" y="152400"/>
              <a:ext cx="404813" cy="265113"/>
            </a:xfrm>
            <a:custGeom>
              <a:avLst/>
              <a:gdLst>
                <a:gd name="T0" fmla="*/ 1588 w 255"/>
                <a:gd name="T1" fmla="*/ 0 h 167"/>
                <a:gd name="T2" fmla="*/ 1588 w 255"/>
                <a:gd name="T3" fmla="*/ 0 h 167"/>
                <a:gd name="T4" fmla="*/ 404813 w 255"/>
                <a:gd name="T5" fmla="*/ 0 h 167"/>
                <a:gd name="T6" fmla="*/ 404813 w 255"/>
                <a:gd name="T7" fmla="*/ 0 h 167"/>
                <a:gd name="T8" fmla="*/ 377825 w 255"/>
                <a:gd name="T9" fmla="*/ 222250 h 167"/>
                <a:gd name="T10" fmla="*/ 377825 w 255"/>
                <a:gd name="T11" fmla="*/ 222250 h 167"/>
                <a:gd name="T12" fmla="*/ 376238 w 255"/>
                <a:gd name="T13" fmla="*/ 230188 h 167"/>
                <a:gd name="T14" fmla="*/ 371475 w 255"/>
                <a:gd name="T15" fmla="*/ 239713 h 167"/>
                <a:gd name="T16" fmla="*/ 365125 w 255"/>
                <a:gd name="T17" fmla="*/ 246063 h 167"/>
                <a:gd name="T18" fmla="*/ 358775 w 255"/>
                <a:gd name="T19" fmla="*/ 252413 h 167"/>
                <a:gd name="T20" fmla="*/ 341313 w 255"/>
                <a:gd name="T21" fmla="*/ 260350 h 167"/>
                <a:gd name="T22" fmla="*/ 325438 w 255"/>
                <a:gd name="T23" fmla="*/ 265113 h 167"/>
                <a:gd name="T24" fmla="*/ 325438 w 255"/>
                <a:gd name="T25" fmla="*/ 265113 h 167"/>
                <a:gd name="T26" fmla="*/ 0 w 255"/>
                <a:gd name="T27" fmla="*/ 239713 h 167"/>
                <a:gd name="T28" fmla="*/ 0 w 255"/>
                <a:gd name="T29" fmla="*/ 239713 h 167"/>
                <a:gd name="T30" fmla="*/ 1588 w 255"/>
                <a:gd name="T31" fmla="*/ 0 h 167"/>
                <a:gd name="T32" fmla="*/ 1588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38" y="140"/>
                  </a:lnTo>
                  <a:lnTo>
                    <a:pt x="237" y="145"/>
                  </a:lnTo>
                  <a:lnTo>
                    <a:pt x="234" y="151"/>
                  </a:lnTo>
                  <a:lnTo>
                    <a:pt x="230" y="155"/>
                  </a:lnTo>
                  <a:lnTo>
                    <a:pt x="226" y="159"/>
                  </a:lnTo>
                  <a:lnTo>
                    <a:pt x="215" y="164"/>
                  </a:lnTo>
                  <a:lnTo>
                    <a:pt x="205" y="167"/>
                  </a:lnTo>
                  <a:lnTo>
                    <a:pt x="0" y="151"/>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1" name="Freeform 38"/>
            <p:cNvSpPr>
              <a:spLocks noChangeArrowheads="1"/>
            </p:cNvSpPr>
            <p:nvPr/>
          </p:nvSpPr>
          <p:spPr bwMode="auto">
            <a:xfrm>
              <a:off x="1016000" y="152400"/>
              <a:ext cx="398463" cy="265113"/>
            </a:xfrm>
            <a:custGeom>
              <a:avLst/>
              <a:gdLst>
                <a:gd name="T0" fmla="*/ 1588 w 251"/>
                <a:gd name="T1" fmla="*/ 0 h 167"/>
                <a:gd name="T2" fmla="*/ 1588 w 251"/>
                <a:gd name="T3" fmla="*/ 0 h 167"/>
                <a:gd name="T4" fmla="*/ 398463 w 251"/>
                <a:gd name="T5" fmla="*/ 0 h 167"/>
                <a:gd name="T6" fmla="*/ 398463 w 251"/>
                <a:gd name="T7" fmla="*/ 0 h 167"/>
                <a:gd name="T8" fmla="*/ 371475 w 251"/>
                <a:gd name="T9" fmla="*/ 222250 h 167"/>
                <a:gd name="T10" fmla="*/ 371475 w 251"/>
                <a:gd name="T11" fmla="*/ 222250 h 167"/>
                <a:gd name="T12" fmla="*/ 369888 w 251"/>
                <a:gd name="T13" fmla="*/ 230188 h 167"/>
                <a:gd name="T14" fmla="*/ 365125 w 251"/>
                <a:gd name="T15" fmla="*/ 239713 h 167"/>
                <a:gd name="T16" fmla="*/ 358775 w 251"/>
                <a:gd name="T17" fmla="*/ 246063 h 167"/>
                <a:gd name="T18" fmla="*/ 352425 w 251"/>
                <a:gd name="T19" fmla="*/ 252413 h 167"/>
                <a:gd name="T20" fmla="*/ 336550 w 251"/>
                <a:gd name="T21" fmla="*/ 260350 h 167"/>
                <a:gd name="T22" fmla="*/ 319088 w 251"/>
                <a:gd name="T23" fmla="*/ 265113 h 167"/>
                <a:gd name="T24" fmla="*/ 319088 w 251"/>
                <a:gd name="T25" fmla="*/ 265113 h 167"/>
                <a:gd name="T26" fmla="*/ 0 w 251"/>
                <a:gd name="T27" fmla="*/ 236538 h 167"/>
                <a:gd name="T28" fmla="*/ 0 w 251"/>
                <a:gd name="T29" fmla="*/ 236538 h 167"/>
                <a:gd name="T30" fmla="*/ 1588 w 251"/>
                <a:gd name="T31" fmla="*/ 0 h 167"/>
                <a:gd name="T32" fmla="*/ 1588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34" y="140"/>
                  </a:lnTo>
                  <a:lnTo>
                    <a:pt x="233" y="145"/>
                  </a:lnTo>
                  <a:lnTo>
                    <a:pt x="230" y="151"/>
                  </a:lnTo>
                  <a:lnTo>
                    <a:pt x="226" y="155"/>
                  </a:lnTo>
                  <a:lnTo>
                    <a:pt x="222" y="159"/>
                  </a:lnTo>
                  <a:lnTo>
                    <a:pt x="212" y="164"/>
                  </a:lnTo>
                  <a:lnTo>
                    <a:pt x="201" y="167"/>
                  </a:lnTo>
                  <a:lnTo>
                    <a:pt x="0" y="149"/>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2" name="Freeform 39"/>
            <p:cNvSpPr>
              <a:spLocks noChangeArrowheads="1"/>
            </p:cNvSpPr>
            <p:nvPr/>
          </p:nvSpPr>
          <p:spPr bwMode="auto">
            <a:xfrm>
              <a:off x="1019175" y="152400"/>
              <a:ext cx="395288" cy="263525"/>
            </a:xfrm>
            <a:custGeom>
              <a:avLst/>
              <a:gdLst>
                <a:gd name="T0" fmla="*/ 3175 w 249"/>
                <a:gd name="T1" fmla="*/ 0 h 166"/>
                <a:gd name="T2" fmla="*/ 3175 w 249"/>
                <a:gd name="T3" fmla="*/ 0 h 166"/>
                <a:gd name="T4" fmla="*/ 395288 w 249"/>
                <a:gd name="T5" fmla="*/ 0 h 166"/>
                <a:gd name="T6" fmla="*/ 395288 w 249"/>
                <a:gd name="T7" fmla="*/ 0 h 166"/>
                <a:gd name="T8" fmla="*/ 368300 w 249"/>
                <a:gd name="T9" fmla="*/ 222250 h 166"/>
                <a:gd name="T10" fmla="*/ 368300 w 249"/>
                <a:gd name="T11" fmla="*/ 222250 h 166"/>
                <a:gd name="T12" fmla="*/ 366713 w 249"/>
                <a:gd name="T13" fmla="*/ 230188 h 166"/>
                <a:gd name="T14" fmla="*/ 361950 w 249"/>
                <a:gd name="T15" fmla="*/ 239713 h 166"/>
                <a:gd name="T16" fmla="*/ 357188 w 249"/>
                <a:gd name="T17" fmla="*/ 246063 h 166"/>
                <a:gd name="T18" fmla="*/ 349250 w 249"/>
                <a:gd name="T19" fmla="*/ 252413 h 166"/>
                <a:gd name="T20" fmla="*/ 333375 w 249"/>
                <a:gd name="T21" fmla="*/ 260350 h 166"/>
                <a:gd name="T22" fmla="*/ 315913 w 249"/>
                <a:gd name="T23" fmla="*/ 263525 h 166"/>
                <a:gd name="T24" fmla="*/ 315913 w 249"/>
                <a:gd name="T25" fmla="*/ 263525 h 166"/>
                <a:gd name="T26" fmla="*/ 0 w 249"/>
                <a:gd name="T27" fmla="*/ 234950 h 166"/>
                <a:gd name="T28" fmla="*/ 0 w 249"/>
                <a:gd name="T29" fmla="*/ 234950 h 166"/>
                <a:gd name="T30" fmla="*/ 3175 w 249"/>
                <a:gd name="T31" fmla="*/ 0 h 166"/>
                <a:gd name="T32" fmla="*/ 3175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32" y="140"/>
                  </a:lnTo>
                  <a:lnTo>
                    <a:pt x="231" y="145"/>
                  </a:lnTo>
                  <a:lnTo>
                    <a:pt x="228" y="151"/>
                  </a:lnTo>
                  <a:lnTo>
                    <a:pt x="225" y="155"/>
                  </a:lnTo>
                  <a:lnTo>
                    <a:pt x="220" y="159"/>
                  </a:lnTo>
                  <a:lnTo>
                    <a:pt x="210" y="164"/>
                  </a:lnTo>
                  <a:lnTo>
                    <a:pt x="199"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3" name="Freeform 40"/>
            <p:cNvSpPr>
              <a:spLocks noChangeArrowheads="1"/>
            </p:cNvSpPr>
            <p:nvPr/>
          </p:nvSpPr>
          <p:spPr bwMode="auto">
            <a:xfrm>
              <a:off x="1025525" y="152400"/>
              <a:ext cx="388938" cy="263525"/>
            </a:xfrm>
            <a:custGeom>
              <a:avLst/>
              <a:gdLst>
                <a:gd name="T0" fmla="*/ 3175 w 245"/>
                <a:gd name="T1" fmla="*/ 0 h 166"/>
                <a:gd name="T2" fmla="*/ 3175 w 245"/>
                <a:gd name="T3" fmla="*/ 0 h 166"/>
                <a:gd name="T4" fmla="*/ 388938 w 245"/>
                <a:gd name="T5" fmla="*/ 0 h 166"/>
                <a:gd name="T6" fmla="*/ 388938 w 245"/>
                <a:gd name="T7" fmla="*/ 0 h 166"/>
                <a:gd name="T8" fmla="*/ 361950 w 245"/>
                <a:gd name="T9" fmla="*/ 222250 h 166"/>
                <a:gd name="T10" fmla="*/ 361950 w 245"/>
                <a:gd name="T11" fmla="*/ 222250 h 166"/>
                <a:gd name="T12" fmla="*/ 360363 w 245"/>
                <a:gd name="T13" fmla="*/ 230188 h 166"/>
                <a:gd name="T14" fmla="*/ 355600 w 245"/>
                <a:gd name="T15" fmla="*/ 239713 h 166"/>
                <a:gd name="T16" fmla="*/ 350838 w 245"/>
                <a:gd name="T17" fmla="*/ 246063 h 166"/>
                <a:gd name="T18" fmla="*/ 342900 w 245"/>
                <a:gd name="T19" fmla="*/ 252413 h 166"/>
                <a:gd name="T20" fmla="*/ 327025 w 245"/>
                <a:gd name="T21" fmla="*/ 258763 h 166"/>
                <a:gd name="T22" fmla="*/ 309563 w 245"/>
                <a:gd name="T23" fmla="*/ 263525 h 166"/>
                <a:gd name="T24" fmla="*/ 309563 w 245"/>
                <a:gd name="T25" fmla="*/ 263525 h 166"/>
                <a:gd name="T26" fmla="*/ 0 w 245"/>
                <a:gd name="T27" fmla="*/ 234950 h 166"/>
                <a:gd name="T28" fmla="*/ 0 w 245"/>
                <a:gd name="T29" fmla="*/ 234950 h 166"/>
                <a:gd name="T30" fmla="*/ 3175 w 245"/>
                <a:gd name="T31" fmla="*/ 0 h 166"/>
                <a:gd name="T32" fmla="*/ 3175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28" y="140"/>
                  </a:lnTo>
                  <a:lnTo>
                    <a:pt x="227" y="145"/>
                  </a:lnTo>
                  <a:lnTo>
                    <a:pt x="224" y="151"/>
                  </a:lnTo>
                  <a:lnTo>
                    <a:pt x="221" y="155"/>
                  </a:lnTo>
                  <a:lnTo>
                    <a:pt x="216" y="159"/>
                  </a:lnTo>
                  <a:lnTo>
                    <a:pt x="206" y="163"/>
                  </a:lnTo>
                  <a:lnTo>
                    <a:pt x="195"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4" name="Freeform 41"/>
            <p:cNvSpPr>
              <a:spLocks noChangeArrowheads="1"/>
            </p:cNvSpPr>
            <p:nvPr/>
          </p:nvSpPr>
          <p:spPr bwMode="auto">
            <a:xfrm>
              <a:off x="1031875" y="152400"/>
              <a:ext cx="382588" cy="263525"/>
            </a:xfrm>
            <a:custGeom>
              <a:avLst/>
              <a:gdLst>
                <a:gd name="T0" fmla="*/ 3175 w 241"/>
                <a:gd name="T1" fmla="*/ 0 h 166"/>
                <a:gd name="T2" fmla="*/ 3175 w 241"/>
                <a:gd name="T3" fmla="*/ 0 h 166"/>
                <a:gd name="T4" fmla="*/ 382588 w 241"/>
                <a:gd name="T5" fmla="*/ 0 h 166"/>
                <a:gd name="T6" fmla="*/ 382588 w 241"/>
                <a:gd name="T7" fmla="*/ 0 h 166"/>
                <a:gd name="T8" fmla="*/ 355600 w 241"/>
                <a:gd name="T9" fmla="*/ 222250 h 166"/>
                <a:gd name="T10" fmla="*/ 355600 w 241"/>
                <a:gd name="T11" fmla="*/ 222250 h 166"/>
                <a:gd name="T12" fmla="*/ 354013 w 241"/>
                <a:gd name="T13" fmla="*/ 230188 h 166"/>
                <a:gd name="T14" fmla="*/ 349250 w 241"/>
                <a:gd name="T15" fmla="*/ 239713 h 166"/>
                <a:gd name="T16" fmla="*/ 344488 w 241"/>
                <a:gd name="T17" fmla="*/ 246063 h 166"/>
                <a:gd name="T18" fmla="*/ 336550 w 241"/>
                <a:gd name="T19" fmla="*/ 249238 h 166"/>
                <a:gd name="T20" fmla="*/ 320675 w 241"/>
                <a:gd name="T21" fmla="*/ 258763 h 166"/>
                <a:gd name="T22" fmla="*/ 306388 w 241"/>
                <a:gd name="T23" fmla="*/ 263525 h 166"/>
                <a:gd name="T24" fmla="*/ 306388 w 241"/>
                <a:gd name="T25" fmla="*/ 263525 h 166"/>
                <a:gd name="T26" fmla="*/ 0 w 241"/>
                <a:gd name="T27" fmla="*/ 233363 h 166"/>
                <a:gd name="T28" fmla="*/ 0 w 241"/>
                <a:gd name="T29" fmla="*/ 233363 h 166"/>
                <a:gd name="T30" fmla="*/ 3175 w 241"/>
                <a:gd name="T31" fmla="*/ 0 h 166"/>
                <a:gd name="T32" fmla="*/ 3175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24" y="140"/>
                  </a:lnTo>
                  <a:lnTo>
                    <a:pt x="223" y="145"/>
                  </a:lnTo>
                  <a:lnTo>
                    <a:pt x="220" y="151"/>
                  </a:lnTo>
                  <a:lnTo>
                    <a:pt x="217" y="155"/>
                  </a:lnTo>
                  <a:lnTo>
                    <a:pt x="212" y="157"/>
                  </a:lnTo>
                  <a:lnTo>
                    <a:pt x="202" y="163"/>
                  </a:lnTo>
                  <a:lnTo>
                    <a:pt x="193" y="166"/>
                  </a:lnTo>
                  <a:lnTo>
                    <a:pt x="0" y="147"/>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5" name="Freeform 42"/>
            <p:cNvSpPr>
              <a:spLocks noChangeArrowheads="1"/>
            </p:cNvSpPr>
            <p:nvPr/>
          </p:nvSpPr>
          <p:spPr bwMode="auto">
            <a:xfrm>
              <a:off x="1039812" y="152400"/>
              <a:ext cx="374650" cy="263525"/>
            </a:xfrm>
            <a:custGeom>
              <a:avLst/>
              <a:gdLst>
                <a:gd name="T0" fmla="*/ 1588 w 236"/>
                <a:gd name="T1" fmla="*/ 0 h 166"/>
                <a:gd name="T2" fmla="*/ 1588 w 236"/>
                <a:gd name="T3" fmla="*/ 0 h 166"/>
                <a:gd name="T4" fmla="*/ 374650 w 236"/>
                <a:gd name="T5" fmla="*/ 0 h 166"/>
                <a:gd name="T6" fmla="*/ 374650 w 236"/>
                <a:gd name="T7" fmla="*/ 0 h 166"/>
                <a:gd name="T8" fmla="*/ 347663 w 236"/>
                <a:gd name="T9" fmla="*/ 222250 h 166"/>
                <a:gd name="T10" fmla="*/ 347663 w 236"/>
                <a:gd name="T11" fmla="*/ 222250 h 166"/>
                <a:gd name="T12" fmla="*/ 346075 w 236"/>
                <a:gd name="T13" fmla="*/ 230188 h 166"/>
                <a:gd name="T14" fmla="*/ 341313 w 236"/>
                <a:gd name="T15" fmla="*/ 239713 h 166"/>
                <a:gd name="T16" fmla="*/ 336550 w 236"/>
                <a:gd name="T17" fmla="*/ 246063 h 166"/>
                <a:gd name="T18" fmla="*/ 330200 w 236"/>
                <a:gd name="T19" fmla="*/ 249238 h 166"/>
                <a:gd name="T20" fmla="*/ 312738 w 236"/>
                <a:gd name="T21" fmla="*/ 258763 h 166"/>
                <a:gd name="T22" fmla="*/ 298450 w 236"/>
                <a:gd name="T23" fmla="*/ 263525 h 166"/>
                <a:gd name="T24" fmla="*/ 298450 w 236"/>
                <a:gd name="T25" fmla="*/ 263525 h 166"/>
                <a:gd name="T26" fmla="*/ 0 w 236"/>
                <a:gd name="T27" fmla="*/ 230188 h 166"/>
                <a:gd name="T28" fmla="*/ 0 w 236"/>
                <a:gd name="T29" fmla="*/ 230188 h 166"/>
                <a:gd name="T30" fmla="*/ 1588 w 236"/>
                <a:gd name="T31" fmla="*/ 0 h 166"/>
                <a:gd name="T32" fmla="*/ 1588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19" y="140"/>
                  </a:lnTo>
                  <a:lnTo>
                    <a:pt x="218" y="145"/>
                  </a:lnTo>
                  <a:lnTo>
                    <a:pt x="215" y="151"/>
                  </a:lnTo>
                  <a:lnTo>
                    <a:pt x="212" y="155"/>
                  </a:lnTo>
                  <a:lnTo>
                    <a:pt x="208" y="157"/>
                  </a:lnTo>
                  <a:lnTo>
                    <a:pt x="197" y="163"/>
                  </a:lnTo>
                  <a:lnTo>
                    <a:pt x="188" y="166"/>
                  </a:lnTo>
                  <a:lnTo>
                    <a:pt x="0" y="145"/>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6" name="Freeform 43"/>
            <p:cNvSpPr>
              <a:spLocks noChangeArrowheads="1"/>
            </p:cNvSpPr>
            <p:nvPr/>
          </p:nvSpPr>
          <p:spPr bwMode="auto">
            <a:xfrm>
              <a:off x="1046162" y="152400"/>
              <a:ext cx="368300" cy="263525"/>
            </a:xfrm>
            <a:custGeom>
              <a:avLst/>
              <a:gdLst>
                <a:gd name="T0" fmla="*/ 1588 w 232"/>
                <a:gd name="T1" fmla="*/ 0 h 166"/>
                <a:gd name="T2" fmla="*/ 1588 w 232"/>
                <a:gd name="T3" fmla="*/ 0 h 166"/>
                <a:gd name="T4" fmla="*/ 368300 w 232"/>
                <a:gd name="T5" fmla="*/ 0 h 166"/>
                <a:gd name="T6" fmla="*/ 368300 w 232"/>
                <a:gd name="T7" fmla="*/ 0 h 166"/>
                <a:gd name="T8" fmla="*/ 341313 w 232"/>
                <a:gd name="T9" fmla="*/ 222250 h 166"/>
                <a:gd name="T10" fmla="*/ 341313 w 232"/>
                <a:gd name="T11" fmla="*/ 222250 h 166"/>
                <a:gd name="T12" fmla="*/ 339725 w 232"/>
                <a:gd name="T13" fmla="*/ 230188 h 166"/>
                <a:gd name="T14" fmla="*/ 334963 w 232"/>
                <a:gd name="T15" fmla="*/ 239713 h 166"/>
                <a:gd name="T16" fmla="*/ 330200 w 232"/>
                <a:gd name="T17" fmla="*/ 246063 h 166"/>
                <a:gd name="T18" fmla="*/ 323850 w 232"/>
                <a:gd name="T19" fmla="*/ 249238 h 166"/>
                <a:gd name="T20" fmla="*/ 309563 w 232"/>
                <a:gd name="T21" fmla="*/ 258763 h 166"/>
                <a:gd name="T22" fmla="*/ 292100 w 232"/>
                <a:gd name="T23" fmla="*/ 263525 h 166"/>
                <a:gd name="T24" fmla="*/ 292100 w 232"/>
                <a:gd name="T25" fmla="*/ 263525 h 166"/>
                <a:gd name="T26" fmla="*/ 0 w 232"/>
                <a:gd name="T27" fmla="*/ 228600 h 166"/>
                <a:gd name="T28" fmla="*/ 0 w 232"/>
                <a:gd name="T29" fmla="*/ 228600 h 166"/>
                <a:gd name="T30" fmla="*/ 1588 w 232"/>
                <a:gd name="T31" fmla="*/ 0 h 166"/>
                <a:gd name="T32" fmla="*/ 1588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15" y="140"/>
                  </a:lnTo>
                  <a:lnTo>
                    <a:pt x="214" y="145"/>
                  </a:lnTo>
                  <a:lnTo>
                    <a:pt x="211" y="151"/>
                  </a:lnTo>
                  <a:lnTo>
                    <a:pt x="208" y="155"/>
                  </a:lnTo>
                  <a:lnTo>
                    <a:pt x="204" y="157"/>
                  </a:lnTo>
                  <a:lnTo>
                    <a:pt x="195" y="163"/>
                  </a:lnTo>
                  <a:lnTo>
                    <a:pt x="184" y="166"/>
                  </a:lnTo>
                  <a:lnTo>
                    <a:pt x="0" y="144"/>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7" name="Freeform 44"/>
            <p:cNvSpPr>
              <a:spLocks noChangeArrowheads="1"/>
            </p:cNvSpPr>
            <p:nvPr/>
          </p:nvSpPr>
          <p:spPr bwMode="auto">
            <a:xfrm>
              <a:off x="1049337" y="152400"/>
              <a:ext cx="365125" cy="263525"/>
            </a:xfrm>
            <a:custGeom>
              <a:avLst/>
              <a:gdLst>
                <a:gd name="T0" fmla="*/ 4763 w 230"/>
                <a:gd name="T1" fmla="*/ 0 h 166"/>
                <a:gd name="T2" fmla="*/ 4763 w 230"/>
                <a:gd name="T3" fmla="*/ 0 h 166"/>
                <a:gd name="T4" fmla="*/ 365125 w 230"/>
                <a:gd name="T5" fmla="*/ 0 h 166"/>
                <a:gd name="T6" fmla="*/ 365125 w 230"/>
                <a:gd name="T7" fmla="*/ 0 h 166"/>
                <a:gd name="T8" fmla="*/ 338138 w 230"/>
                <a:gd name="T9" fmla="*/ 222250 h 166"/>
                <a:gd name="T10" fmla="*/ 338138 w 230"/>
                <a:gd name="T11" fmla="*/ 222250 h 166"/>
                <a:gd name="T12" fmla="*/ 336550 w 230"/>
                <a:gd name="T13" fmla="*/ 230188 h 166"/>
                <a:gd name="T14" fmla="*/ 331788 w 230"/>
                <a:gd name="T15" fmla="*/ 236538 h 166"/>
                <a:gd name="T16" fmla="*/ 327025 w 230"/>
                <a:gd name="T17" fmla="*/ 242888 h 166"/>
                <a:gd name="T18" fmla="*/ 320675 w 230"/>
                <a:gd name="T19" fmla="*/ 249238 h 166"/>
                <a:gd name="T20" fmla="*/ 306388 w 230"/>
                <a:gd name="T21" fmla="*/ 258763 h 166"/>
                <a:gd name="T22" fmla="*/ 290513 w 230"/>
                <a:gd name="T23" fmla="*/ 263525 h 166"/>
                <a:gd name="T24" fmla="*/ 290513 w 230"/>
                <a:gd name="T25" fmla="*/ 263525 h 166"/>
                <a:gd name="T26" fmla="*/ 0 w 230"/>
                <a:gd name="T27" fmla="*/ 227013 h 166"/>
                <a:gd name="T28" fmla="*/ 0 w 230"/>
                <a:gd name="T29" fmla="*/ 227013 h 166"/>
                <a:gd name="T30" fmla="*/ 4763 w 230"/>
                <a:gd name="T31" fmla="*/ 0 h 166"/>
                <a:gd name="T32" fmla="*/ 476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13" y="140"/>
                  </a:lnTo>
                  <a:lnTo>
                    <a:pt x="212" y="145"/>
                  </a:lnTo>
                  <a:lnTo>
                    <a:pt x="209" y="149"/>
                  </a:lnTo>
                  <a:lnTo>
                    <a:pt x="206" y="153"/>
                  </a:lnTo>
                  <a:lnTo>
                    <a:pt x="202" y="157"/>
                  </a:lnTo>
                  <a:lnTo>
                    <a:pt x="193" y="163"/>
                  </a:lnTo>
                  <a:lnTo>
                    <a:pt x="183" y="166"/>
                  </a:lnTo>
                  <a:lnTo>
                    <a:pt x="0" y="14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8" name="Freeform 45"/>
            <p:cNvSpPr>
              <a:spLocks noChangeArrowheads="1"/>
            </p:cNvSpPr>
            <p:nvPr/>
          </p:nvSpPr>
          <p:spPr bwMode="auto">
            <a:xfrm>
              <a:off x="1055687" y="152400"/>
              <a:ext cx="358775" cy="263525"/>
            </a:xfrm>
            <a:custGeom>
              <a:avLst/>
              <a:gdLst>
                <a:gd name="T0" fmla="*/ 4763 w 226"/>
                <a:gd name="T1" fmla="*/ 0 h 166"/>
                <a:gd name="T2" fmla="*/ 4763 w 226"/>
                <a:gd name="T3" fmla="*/ 0 h 166"/>
                <a:gd name="T4" fmla="*/ 358775 w 226"/>
                <a:gd name="T5" fmla="*/ 0 h 166"/>
                <a:gd name="T6" fmla="*/ 358775 w 226"/>
                <a:gd name="T7" fmla="*/ 0 h 166"/>
                <a:gd name="T8" fmla="*/ 331788 w 226"/>
                <a:gd name="T9" fmla="*/ 222250 h 166"/>
                <a:gd name="T10" fmla="*/ 331788 w 226"/>
                <a:gd name="T11" fmla="*/ 222250 h 166"/>
                <a:gd name="T12" fmla="*/ 330200 w 226"/>
                <a:gd name="T13" fmla="*/ 230188 h 166"/>
                <a:gd name="T14" fmla="*/ 325438 w 226"/>
                <a:gd name="T15" fmla="*/ 236538 h 166"/>
                <a:gd name="T16" fmla="*/ 320675 w 226"/>
                <a:gd name="T17" fmla="*/ 242888 h 166"/>
                <a:gd name="T18" fmla="*/ 314325 w 226"/>
                <a:gd name="T19" fmla="*/ 249238 h 166"/>
                <a:gd name="T20" fmla="*/ 300038 w 226"/>
                <a:gd name="T21" fmla="*/ 258763 h 166"/>
                <a:gd name="T22" fmla="*/ 284163 w 226"/>
                <a:gd name="T23" fmla="*/ 263525 h 166"/>
                <a:gd name="T24" fmla="*/ 284163 w 226"/>
                <a:gd name="T25" fmla="*/ 263525 h 166"/>
                <a:gd name="T26" fmla="*/ 0 w 226"/>
                <a:gd name="T27" fmla="*/ 223838 h 166"/>
                <a:gd name="T28" fmla="*/ 0 w 226"/>
                <a:gd name="T29" fmla="*/ 223838 h 166"/>
                <a:gd name="T30" fmla="*/ 4763 w 226"/>
                <a:gd name="T31" fmla="*/ 0 h 166"/>
                <a:gd name="T32" fmla="*/ 476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09" y="140"/>
                  </a:lnTo>
                  <a:lnTo>
                    <a:pt x="208" y="145"/>
                  </a:lnTo>
                  <a:lnTo>
                    <a:pt x="205" y="149"/>
                  </a:lnTo>
                  <a:lnTo>
                    <a:pt x="202" y="153"/>
                  </a:lnTo>
                  <a:lnTo>
                    <a:pt x="198" y="157"/>
                  </a:lnTo>
                  <a:lnTo>
                    <a:pt x="189" y="163"/>
                  </a:lnTo>
                  <a:lnTo>
                    <a:pt x="179" y="166"/>
                  </a:lnTo>
                  <a:lnTo>
                    <a:pt x="0" y="141"/>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9" name="Freeform 46"/>
            <p:cNvSpPr>
              <a:spLocks noChangeArrowheads="1"/>
            </p:cNvSpPr>
            <p:nvPr/>
          </p:nvSpPr>
          <p:spPr bwMode="auto">
            <a:xfrm>
              <a:off x="1062037" y="152400"/>
              <a:ext cx="352425" cy="263525"/>
            </a:xfrm>
            <a:custGeom>
              <a:avLst/>
              <a:gdLst>
                <a:gd name="T0" fmla="*/ 3175 w 222"/>
                <a:gd name="T1" fmla="*/ 0 h 166"/>
                <a:gd name="T2" fmla="*/ 3175 w 222"/>
                <a:gd name="T3" fmla="*/ 0 h 166"/>
                <a:gd name="T4" fmla="*/ 352425 w 222"/>
                <a:gd name="T5" fmla="*/ 0 h 166"/>
                <a:gd name="T6" fmla="*/ 352425 w 222"/>
                <a:gd name="T7" fmla="*/ 0 h 166"/>
                <a:gd name="T8" fmla="*/ 325438 w 222"/>
                <a:gd name="T9" fmla="*/ 222250 h 166"/>
                <a:gd name="T10" fmla="*/ 325438 w 222"/>
                <a:gd name="T11" fmla="*/ 222250 h 166"/>
                <a:gd name="T12" fmla="*/ 323850 w 222"/>
                <a:gd name="T13" fmla="*/ 230188 h 166"/>
                <a:gd name="T14" fmla="*/ 319088 w 222"/>
                <a:gd name="T15" fmla="*/ 236538 h 166"/>
                <a:gd name="T16" fmla="*/ 314325 w 222"/>
                <a:gd name="T17" fmla="*/ 242888 h 166"/>
                <a:gd name="T18" fmla="*/ 307975 w 222"/>
                <a:gd name="T19" fmla="*/ 249238 h 166"/>
                <a:gd name="T20" fmla="*/ 293688 w 222"/>
                <a:gd name="T21" fmla="*/ 258763 h 166"/>
                <a:gd name="T22" fmla="*/ 277813 w 222"/>
                <a:gd name="T23" fmla="*/ 263525 h 166"/>
                <a:gd name="T24" fmla="*/ 277813 w 222"/>
                <a:gd name="T25" fmla="*/ 263525 h 166"/>
                <a:gd name="T26" fmla="*/ 0 w 222"/>
                <a:gd name="T27" fmla="*/ 223838 h 166"/>
                <a:gd name="T28" fmla="*/ 0 w 222"/>
                <a:gd name="T29" fmla="*/ 223838 h 166"/>
                <a:gd name="T30" fmla="*/ 3175 w 222"/>
                <a:gd name="T31" fmla="*/ 0 h 166"/>
                <a:gd name="T32" fmla="*/ 3175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05" y="140"/>
                  </a:lnTo>
                  <a:lnTo>
                    <a:pt x="204" y="145"/>
                  </a:lnTo>
                  <a:lnTo>
                    <a:pt x="201" y="149"/>
                  </a:lnTo>
                  <a:lnTo>
                    <a:pt x="198" y="153"/>
                  </a:lnTo>
                  <a:lnTo>
                    <a:pt x="194" y="157"/>
                  </a:lnTo>
                  <a:lnTo>
                    <a:pt x="185" y="163"/>
                  </a:lnTo>
                  <a:lnTo>
                    <a:pt x="175" y="166"/>
                  </a:lnTo>
                  <a:lnTo>
                    <a:pt x="0" y="141"/>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0" name="Freeform 47"/>
            <p:cNvSpPr>
              <a:spLocks noChangeArrowheads="1"/>
            </p:cNvSpPr>
            <p:nvPr/>
          </p:nvSpPr>
          <p:spPr bwMode="auto">
            <a:xfrm>
              <a:off x="1068387" y="152400"/>
              <a:ext cx="346075" cy="263525"/>
            </a:xfrm>
            <a:custGeom>
              <a:avLst/>
              <a:gdLst>
                <a:gd name="T0" fmla="*/ 3175 w 218"/>
                <a:gd name="T1" fmla="*/ 0 h 166"/>
                <a:gd name="T2" fmla="*/ 3175 w 218"/>
                <a:gd name="T3" fmla="*/ 0 h 166"/>
                <a:gd name="T4" fmla="*/ 346075 w 218"/>
                <a:gd name="T5" fmla="*/ 0 h 166"/>
                <a:gd name="T6" fmla="*/ 346075 w 218"/>
                <a:gd name="T7" fmla="*/ 0 h 166"/>
                <a:gd name="T8" fmla="*/ 319088 w 218"/>
                <a:gd name="T9" fmla="*/ 222250 h 166"/>
                <a:gd name="T10" fmla="*/ 319088 w 218"/>
                <a:gd name="T11" fmla="*/ 222250 h 166"/>
                <a:gd name="T12" fmla="*/ 317500 w 218"/>
                <a:gd name="T13" fmla="*/ 230188 h 166"/>
                <a:gd name="T14" fmla="*/ 312738 w 218"/>
                <a:gd name="T15" fmla="*/ 236538 h 166"/>
                <a:gd name="T16" fmla="*/ 307975 w 218"/>
                <a:gd name="T17" fmla="*/ 242888 h 166"/>
                <a:gd name="T18" fmla="*/ 301625 w 218"/>
                <a:gd name="T19" fmla="*/ 249238 h 166"/>
                <a:gd name="T20" fmla="*/ 287338 w 218"/>
                <a:gd name="T21" fmla="*/ 258763 h 166"/>
                <a:gd name="T22" fmla="*/ 271463 w 218"/>
                <a:gd name="T23" fmla="*/ 263525 h 166"/>
                <a:gd name="T24" fmla="*/ 271463 w 218"/>
                <a:gd name="T25" fmla="*/ 263525 h 166"/>
                <a:gd name="T26" fmla="*/ 0 w 218"/>
                <a:gd name="T27" fmla="*/ 222250 h 166"/>
                <a:gd name="T28" fmla="*/ 0 w 218"/>
                <a:gd name="T29" fmla="*/ 222250 h 166"/>
                <a:gd name="T30" fmla="*/ 3175 w 218"/>
                <a:gd name="T31" fmla="*/ 0 h 166"/>
                <a:gd name="T32" fmla="*/ 3175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01" y="140"/>
                  </a:lnTo>
                  <a:lnTo>
                    <a:pt x="200" y="145"/>
                  </a:lnTo>
                  <a:lnTo>
                    <a:pt x="197" y="149"/>
                  </a:lnTo>
                  <a:lnTo>
                    <a:pt x="194" y="153"/>
                  </a:lnTo>
                  <a:lnTo>
                    <a:pt x="190" y="157"/>
                  </a:lnTo>
                  <a:lnTo>
                    <a:pt x="181" y="163"/>
                  </a:lnTo>
                  <a:lnTo>
                    <a:pt x="171" y="166"/>
                  </a:lnTo>
                  <a:lnTo>
                    <a:pt x="0" y="140"/>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1" name="Freeform 48"/>
            <p:cNvSpPr>
              <a:spLocks noChangeArrowheads="1"/>
            </p:cNvSpPr>
            <p:nvPr/>
          </p:nvSpPr>
          <p:spPr bwMode="auto">
            <a:xfrm>
              <a:off x="1073150" y="152400"/>
              <a:ext cx="341313" cy="260350"/>
            </a:xfrm>
            <a:custGeom>
              <a:avLst/>
              <a:gdLst>
                <a:gd name="T0" fmla="*/ 4763 w 215"/>
                <a:gd name="T1" fmla="*/ 0 h 164"/>
                <a:gd name="T2" fmla="*/ 4763 w 215"/>
                <a:gd name="T3" fmla="*/ 0 h 164"/>
                <a:gd name="T4" fmla="*/ 341313 w 215"/>
                <a:gd name="T5" fmla="*/ 0 h 164"/>
                <a:gd name="T6" fmla="*/ 341313 w 215"/>
                <a:gd name="T7" fmla="*/ 0 h 164"/>
                <a:gd name="T8" fmla="*/ 314325 w 215"/>
                <a:gd name="T9" fmla="*/ 222250 h 164"/>
                <a:gd name="T10" fmla="*/ 314325 w 215"/>
                <a:gd name="T11" fmla="*/ 222250 h 164"/>
                <a:gd name="T12" fmla="*/ 312738 w 215"/>
                <a:gd name="T13" fmla="*/ 230188 h 164"/>
                <a:gd name="T14" fmla="*/ 309563 w 215"/>
                <a:gd name="T15" fmla="*/ 236538 h 164"/>
                <a:gd name="T16" fmla="*/ 303213 w 215"/>
                <a:gd name="T17" fmla="*/ 242888 h 164"/>
                <a:gd name="T18" fmla="*/ 296863 w 215"/>
                <a:gd name="T19" fmla="*/ 249238 h 164"/>
                <a:gd name="T20" fmla="*/ 282575 w 215"/>
                <a:gd name="T21" fmla="*/ 258763 h 164"/>
                <a:gd name="T22" fmla="*/ 268288 w 215"/>
                <a:gd name="T23" fmla="*/ 260350 h 164"/>
                <a:gd name="T24" fmla="*/ 268288 w 215"/>
                <a:gd name="T25" fmla="*/ 260350 h 164"/>
                <a:gd name="T26" fmla="*/ 0 w 215"/>
                <a:gd name="T27" fmla="*/ 219075 h 164"/>
                <a:gd name="T28" fmla="*/ 0 w 215"/>
                <a:gd name="T29" fmla="*/ 219075 h 164"/>
                <a:gd name="T30" fmla="*/ 4763 w 215"/>
                <a:gd name="T31" fmla="*/ 0 h 164"/>
                <a:gd name="T32" fmla="*/ 476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198" y="140"/>
                  </a:lnTo>
                  <a:lnTo>
                    <a:pt x="197" y="145"/>
                  </a:lnTo>
                  <a:lnTo>
                    <a:pt x="195" y="149"/>
                  </a:lnTo>
                  <a:lnTo>
                    <a:pt x="191" y="153"/>
                  </a:lnTo>
                  <a:lnTo>
                    <a:pt x="187" y="157"/>
                  </a:lnTo>
                  <a:lnTo>
                    <a:pt x="178" y="163"/>
                  </a:lnTo>
                  <a:lnTo>
                    <a:pt x="169" y="164"/>
                  </a:lnTo>
                  <a:lnTo>
                    <a:pt x="0" y="138"/>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2" name="Freeform 49"/>
            <p:cNvSpPr>
              <a:spLocks noChangeArrowheads="1"/>
            </p:cNvSpPr>
            <p:nvPr/>
          </p:nvSpPr>
          <p:spPr bwMode="auto">
            <a:xfrm>
              <a:off x="1079500" y="152400"/>
              <a:ext cx="334963" cy="260350"/>
            </a:xfrm>
            <a:custGeom>
              <a:avLst/>
              <a:gdLst>
                <a:gd name="T0" fmla="*/ 4763 w 211"/>
                <a:gd name="T1" fmla="*/ 0 h 164"/>
                <a:gd name="T2" fmla="*/ 4763 w 211"/>
                <a:gd name="T3" fmla="*/ 0 h 164"/>
                <a:gd name="T4" fmla="*/ 334963 w 211"/>
                <a:gd name="T5" fmla="*/ 0 h 164"/>
                <a:gd name="T6" fmla="*/ 334963 w 211"/>
                <a:gd name="T7" fmla="*/ 0 h 164"/>
                <a:gd name="T8" fmla="*/ 307975 w 211"/>
                <a:gd name="T9" fmla="*/ 222250 h 164"/>
                <a:gd name="T10" fmla="*/ 307975 w 211"/>
                <a:gd name="T11" fmla="*/ 222250 h 164"/>
                <a:gd name="T12" fmla="*/ 306388 w 211"/>
                <a:gd name="T13" fmla="*/ 230188 h 164"/>
                <a:gd name="T14" fmla="*/ 303213 w 211"/>
                <a:gd name="T15" fmla="*/ 236538 h 164"/>
                <a:gd name="T16" fmla="*/ 296863 w 211"/>
                <a:gd name="T17" fmla="*/ 242888 h 164"/>
                <a:gd name="T18" fmla="*/ 290513 w 211"/>
                <a:gd name="T19" fmla="*/ 249238 h 164"/>
                <a:gd name="T20" fmla="*/ 277813 w 211"/>
                <a:gd name="T21" fmla="*/ 255588 h 164"/>
                <a:gd name="T22" fmla="*/ 261938 w 211"/>
                <a:gd name="T23" fmla="*/ 260350 h 164"/>
                <a:gd name="T24" fmla="*/ 261938 w 211"/>
                <a:gd name="T25" fmla="*/ 260350 h 164"/>
                <a:gd name="T26" fmla="*/ 0 w 211"/>
                <a:gd name="T27" fmla="*/ 217488 h 164"/>
                <a:gd name="T28" fmla="*/ 0 w 211"/>
                <a:gd name="T29" fmla="*/ 217488 h 164"/>
                <a:gd name="T30" fmla="*/ 4763 w 211"/>
                <a:gd name="T31" fmla="*/ 0 h 164"/>
                <a:gd name="T32" fmla="*/ 476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194" y="140"/>
                  </a:lnTo>
                  <a:lnTo>
                    <a:pt x="193" y="145"/>
                  </a:lnTo>
                  <a:lnTo>
                    <a:pt x="191" y="149"/>
                  </a:lnTo>
                  <a:lnTo>
                    <a:pt x="187" y="153"/>
                  </a:lnTo>
                  <a:lnTo>
                    <a:pt x="183" y="157"/>
                  </a:lnTo>
                  <a:lnTo>
                    <a:pt x="175" y="161"/>
                  </a:lnTo>
                  <a:lnTo>
                    <a:pt x="165" y="164"/>
                  </a:lnTo>
                  <a:lnTo>
                    <a:pt x="0" y="137"/>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3" name="Freeform 50"/>
            <p:cNvSpPr>
              <a:spLocks noChangeArrowheads="1"/>
            </p:cNvSpPr>
            <p:nvPr/>
          </p:nvSpPr>
          <p:spPr bwMode="auto">
            <a:xfrm>
              <a:off x="1085850" y="152400"/>
              <a:ext cx="328613" cy="260350"/>
            </a:xfrm>
            <a:custGeom>
              <a:avLst/>
              <a:gdLst>
                <a:gd name="T0" fmla="*/ 4763 w 207"/>
                <a:gd name="T1" fmla="*/ 0 h 164"/>
                <a:gd name="T2" fmla="*/ 4763 w 207"/>
                <a:gd name="T3" fmla="*/ 0 h 164"/>
                <a:gd name="T4" fmla="*/ 328613 w 207"/>
                <a:gd name="T5" fmla="*/ 0 h 164"/>
                <a:gd name="T6" fmla="*/ 328613 w 207"/>
                <a:gd name="T7" fmla="*/ 0 h 164"/>
                <a:gd name="T8" fmla="*/ 301625 w 207"/>
                <a:gd name="T9" fmla="*/ 222250 h 164"/>
                <a:gd name="T10" fmla="*/ 301625 w 207"/>
                <a:gd name="T11" fmla="*/ 222250 h 164"/>
                <a:gd name="T12" fmla="*/ 300038 w 207"/>
                <a:gd name="T13" fmla="*/ 230188 h 164"/>
                <a:gd name="T14" fmla="*/ 296863 w 207"/>
                <a:gd name="T15" fmla="*/ 236538 h 164"/>
                <a:gd name="T16" fmla="*/ 290513 w 207"/>
                <a:gd name="T17" fmla="*/ 242888 h 164"/>
                <a:gd name="T18" fmla="*/ 284163 w 207"/>
                <a:gd name="T19" fmla="*/ 247650 h 164"/>
                <a:gd name="T20" fmla="*/ 271463 w 207"/>
                <a:gd name="T21" fmla="*/ 255588 h 164"/>
                <a:gd name="T22" fmla="*/ 255588 w 207"/>
                <a:gd name="T23" fmla="*/ 260350 h 164"/>
                <a:gd name="T24" fmla="*/ 255588 w 207"/>
                <a:gd name="T25" fmla="*/ 260350 h 164"/>
                <a:gd name="T26" fmla="*/ 0 w 207"/>
                <a:gd name="T27" fmla="*/ 215900 h 164"/>
                <a:gd name="T28" fmla="*/ 0 w 207"/>
                <a:gd name="T29" fmla="*/ 215900 h 164"/>
                <a:gd name="T30" fmla="*/ 4763 w 207"/>
                <a:gd name="T31" fmla="*/ 0 h 164"/>
                <a:gd name="T32" fmla="*/ 476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190" y="140"/>
                  </a:lnTo>
                  <a:lnTo>
                    <a:pt x="189" y="145"/>
                  </a:lnTo>
                  <a:lnTo>
                    <a:pt x="187" y="149"/>
                  </a:lnTo>
                  <a:lnTo>
                    <a:pt x="183" y="153"/>
                  </a:lnTo>
                  <a:lnTo>
                    <a:pt x="179" y="156"/>
                  </a:lnTo>
                  <a:lnTo>
                    <a:pt x="171" y="161"/>
                  </a:lnTo>
                  <a:lnTo>
                    <a:pt x="161" y="164"/>
                  </a:lnTo>
                  <a:lnTo>
                    <a:pt x="0" y="13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4" name="Freeform 51"/>
            <p:cNvSpPr>
              <a:spLocks noChangeArrowheads="1"/>
            </p:cNvSpPr>
            <p:nvPr/>
          </p:nvSpPr>
          <p:spPr bwMode="auto">
            <a:xfrm>
              <a:off x="1092200" y="152400"/>
              <a:ext cx="322263" cy="260350"/>
            </a:xfrm>
            <a:custGeom>
              <a:avLst/>
              <a:gdLst>
                <a:gd name="T0" fmla="*/ 4763 w 203"/>
                <a:gd name="T1" fmla="*/ 0 h 164"/>
                <a:gd name="T2" fmla="*/ 4763 w 203"/>
                <a:gd name="T3" fmla="*/ 0 h 164"/>
                <a:gd name="T4" fmla="*/ 322263 w 203"/>
                <a:gd name="T5" fmla="*/ 0 h 164"/>
                <a:gd name="T6" fmla="*/ 322263 w 203"/>
                <a:gd name="T7" fmla="*/ 0 h 164"/>
                <a:gd name="T8" fmla="*/ 295275 w 203"/>
                <a:gd name="T9" fmla="*/ 222250 h 164"/>
                <a:gd name="T10" fmla="*/ 295275 w 203"/>
                <a:gd name="T11" fmla="*/ 222250 h 164"/>
                <a:gd name="T12" fmla="*/ 293688 w 203"/>
                <a:gd name="T13" fmla="*/ 230188 h 164"/>
                <a:gd name="T14" fmla="*/ 290513 w 203"/>
                <a:gd name="T15" fmla="*/ 236538 h 164"/>
                <a:gd name="T16" fmla="*/ 284163 w 203"/>
                <a:gd name="T17" fmla="*/ 242888 h 164"/>
                <a:gd name="T18" fmla="*/ 279400 w 203"/>
                <a:gd name="T19" fmla="*/ 247650 h 164"/>
                <a:gd name="T20" fmla="*/ 265113 w 203"/>
                <a:gd name="T21" fmla="*/ 255588 h 164"/>
                <a:gd name="T22" fmla="*/ 249238 w 203"/>
                <a:gd name="T23" fmla="*/ 260350 h 164"/>
                <a:gd name="T24" fmla="*/ 249238 w 203"/>
                <a:gd name="T25" fmla="*/ 260350 h 164"/>
                <a:gd name="T26" fmla="*/ 0 w 203"/>
                <a:gd name="T27" fmla="*/ 212725 h 164"/>
                <a:gd name="T28" fmla="*/ 0 w 203"/>
                <a:gd name="T29" fmla="*/ 212725 h 164"/>
                <a:gd name="T30" fmla="*/ 4763 w 203"/>
                <a:gd name="T31" fmla="*/ 0 h 164"/>
                <a:gd name="T32" fmla="*/ 476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186" y="140"/>
                  </a:lnTo>
                  <a:lnTo>
                    <a:pt x="185" y="145"/>
                  </a:lnTo>
                  <a:lnTo>
                    <a:pt x="183" y="149"/>
                  </a:lnTo>
                  <a:lnTo>
                    <a:pt x="179" y="153"/>
                  </a:lnTo>
                  <a:lnTo>
                    <a:pt x="176" y="156"/>
                  </a:lnTo>
                  <a:lnTo>
                    <a:pt x="167" y="161"/>
                  </a:lnTo>
                  <a:lnTo>
                    <a:pt x="157"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5" name="Freeform 52"/>
            <p:cNvSpPr>
              <a:spLocks noChangeArrowheads="1"/>
            </p:cNvSpPr>
            <p:nvPr/>
          </p:nvSpPr>
          <p:spPr bwMode="auto">
            <a:xfrm>
              <a:off x="1096962" y="152400"/>
              <a:ext cx="317500" cy="260350"/>
            </a:xfrm>
            <a:custGeom>
              <a:avLst/>
              <a:gdLst>
                <a:gd name="T0" fmla="*/ 4763 w 200"/>
                <a:gd name="T1" fmla="*/ 0 h 164"/>
                <a:gd name="T2" fmla="*/ 4763 w 200"/>
                <a:gd name="T3" fmla="*/ 0 h 164"/>
                <a:gd name="T4" fmla="*/ 317500 w 200"/>
                <a:gd name="T5" fmla="*/ 0 h 164"/>
                <a:gd name="T6" fmla="*/ 317500 w 200"/>
                <a:gd name="T7" fmla="*/ 0 h 164"/>
                <a:gd name="T8" fmla="*/ 290513 w 200"/>
                <a:gd name="T9" fmla="*/ 222250 h 164"/>
                <a:gd name="T10" fmla="*/ 290513 w 200"/>
                <a:gd name="T11" fmla="*/ 222250 h 164"/>
                <a:gd name="T12" fmla="*/ 288925 w 200"/>
                <a:gd name="T13" fmla="*/ 230188 h 164"/>
                <a:gd name="T14" fmla="*/ 285750 w 200"/>
                <a:gd name="T15" fmla="*/ 236538 h 164"/>
                <a:gd name="T16" fmla="*/ 279400 w 200"/>
                <a:gd name="T17" fmla="*/ 242888 h 164"/>
                <a:gd name="T18" fmla="*/ 274638 w 200"/>
                <a:gd name="T19" fmla="*/ 247650 h 164"/>
                <a:gd name="T20" fmla="*/ 260350 w 200"/>
                <a:gd name="T21" fmla="*/ 255588 h 164"/>
                <a:gd name="T22" fmla="*/ 247650 w 200"/>
                <a:gd name="T23" fmla="*/ 260350 h 164"/>
                <a:gd name="T24" fmla="*/ 247650 w 200"/>
                <a:gd name="T25" fmla="*/ 260350 h 164"/>
                <a:gd name="T26" fmla="*/ 0 w 200"/>
                <a:gd name="T27" fmla="*/ 212725 h 164"/>
                <a:gd name="T28" fmla="*/ 0 w 200"/>
                <a:gd name="T29" fmla="*/ 212725 h 164"/>
                <a:gd name="T30" fmla="*/ 4763 w 200"/>
                <a:gd name="T31" fmla="*/ 0 h 164"/>
                <a:gd name="T32" fmla="*/ 476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183" y="140"/>
                  </a:lnTo>
                  <a:lnTo>
                    <a:pt x="182" y="145"/>
                  </a:lnTo>
                  <a:lnTo>
                    <a:pt x="180" y="149"/>
                  </a:lnTo>
                  <a:lnTo>
                    <a:pt x="176" y="153"/>
                  </a:lnTo>
                  <a:lnTo>
                    <a:pt x="173" y="156"/>
                  </a:lnTo>
                  <a:lnTo>
                    <a:pt x="164" y="161"/>
                  </a:lnTo>
                  <a:lnTo>
                    <a:pt x="156"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6" name="Freeform 53"/>
            <p:cNvSpPr>
              <a:spLocks noChangeArrowheads="1"/>
            </p:cNvSpPr>
            <p:nvPr/>
          </p:nvSpPr>
          <p:spPr bwMode="auto">
            <a:xfrm>
              <a:off x="1103312" y="152400"/>
              <a:ext cx="311150" cy="260350"/>
            </a:xfrm>
            <a:custGeom>
              <a:avLst/>
              <a:gdLst>
                <a:gd name="T0" fmla="*/ 4763 w 196"/>
                <a:gd name="T1" fmla="*/ 0 h 164"/>
                <a:gd name="T2" fmla="*/ 4763 w 196"/>
                <a:gd name="T3" fmla="*/ 0 h 164"/>
                <a:gd name="T4" fmla="*/ 311150 w 196"/>
                <a:gd name="T5" fmla="*/ 0 h 164"/>
                <a:gd name="T6" fmla="*/ 311150 w 196"/>
                <a:gd name="T7" fmla="*/ 0 h 164"/>
                <a:gd name="T8" fmla="*/ 284163 w 196"/>
                <a:gd name="T9" fmla="*/ 222250 h 164"/>
                <a:gd name="T10" fmla="*/ 284163 w 196"/>
                <a:gd name="T11" fmla="*/ 222250 h 164"/>
                <a:gd name="T12" fmla="*/ 282575 w 196"/>
                <a:gd name="T13" fmla="*/ 230188 h 164"/>
                <a:gd name="T14" fmla="*/ 279400 w 196"/>
                <a:gd name="T15" fmla="*/ 236538 h 164"/>
                <a:gd name="T16" fmla="*/ 273050 w 196"/>
                <a:gd name="T17" fmla="*/ 242888 h 164"/>
                <a:gd name="T18" fmla="*/ 268288 w 196"/>
                <a:gd name="T19" fmla="*/ 247650 h 164"/>
                <a:gd name="T20" fmla="*/ 254000 w 196"/>
                <a:gd name="T21" fmla="*/ 255588 h 164"/>
                <a:gd name="T22" fmla="*/ 241300 w 196"/>
                <a:gd name="T23" fmla="*/ 260350 h 164"/>
                <a:gd name="T24" fmla="*/ 241300 w 196"/>
                <a:gd name="T25" fmla="*/ 260350 h 164"/>
                <a:gd name="T26" fmla="*/ 0 w 196"/>
                <a:gd name="T27" fmla="*/ 211138 h 164"/>
                <a:gd name="T28" fmla="*/ 0 w 196"/>
                <a:gd name="T29" fmla="*/ 211138 h 164"/>
                <a:gd name="T30" fmla="*/ 4763 w 196"/>
                <a:gd name="T31" fmla="*/ 0 h 164"/>
                <a:gd name="T32" fmla="*/ 476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79" y="140"/>
                  </a:lnTo>
                  <a:lnTo>
                    <a:pt x="178" y="145"/>
                  </a:lnTo>
                  <a:lnTo>
                    <a:pt x="176" y="149"/>
                  </a:lnTo>
                  <a:lnTo>
                    <a:pt x="172" y="153"/>
                  </a:lnTo>
                  <a:lnTo>
                    <a:pt x="169" y="156"/>
                  </a:lnTo>
                  <a:lnTo>
                    <a:pt x="160" y="161"/>
                  </a:lnTo>
                  <a:lnTo>
                    <a:pt x="152" y="164"/>
                  </a:lnTo>
                  <a:lnTo>
                    <a:pt x="0" y="13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7" name="Freeform 54"/>
            <p:cNvSpPr>
              <a:spLocks noChangeArrowheads="1"/>
            </p:cNvSpPr>
            <p:nvPr/>
          </p:nvSpPr>
          <p:spPr bwMode="auto">
            <a:xfrm>
              <a:off x="1109662" y="152400"/>
              <a:ext cx="304800" cy="260350"/>
            </a:xfrm>
            <a:custGeom>
              <a:avLst/>
              <a:gdLst>
                <a:gd name="T0" fmla="*/ 4763 w 192"/>
                <a:gd name="T1" fmla="*/ 0 h 164"/>
                <a:gd name="T2" fmla="*/ 4763 w 192"/>
                <a:gd name="T3" fmla="*/ 0 h 164"/>
                <a:gd name="T4" fmla="*/ 304800 w 192"/>
                <a:gd name="T5" fmla="*/ 0 h 164"/>
                <a:gd name="T6" fmla="*/ 304800 w 192"/>
                <a:gd name="T7" fmla="*/ 0 h 164"/>
                <a:gd name="T8" fmla="*/ 277813 w 192"/>
                <a:gd name="T9" fmla="*/ 222250 h 164"/>
                <a:gd name="T10" fmla="*/ 277813 w 192"/>
                <a:gd name="T11" fmla="*/ 222250 h 164"/>
                <a:gd name="T12" fmla="*/ 276225 w 192"/>
                <a:gd name="T13" fmla="*/ 230188 h 164"/>
                <a:gd name="T14" fmla="*/ 273050 w 192"/>
                <a:gd name="T15" fmla="*/ 236538 h 164"/>
                <a:gd name="T16" fmla="*/ 268288 w 192"/>
                <a:gd name="T17" fmla="*/ 242888 h 164"/>
                <a:gd name="T18" fmla="*/ 261938 w 192"/>
                <a:gd name="T19" fmla="*/ 247650 h 164"/>
                <a:gd name="T20" fmla="*/ 249238 w 192"/>
                <a:gd name="T21" fmla="*/ 255588 h 164"/>
                <a:gd name="T22" fmla="*/ 234950 w 192"/>
                <a:gd name="T23" fmla="*/ 260350 h 164"/>
                <a:gd name="T24" fmla="*/ 234950 w 192"/>
                <a:gd name="T25" fmla="*/ 260350 h 164"/>
                <a:gd name="T26" fmla="*/ 0 w 192"/>
                <a:gd name="T27" fmla="*/ 209550 h 164"/>
                <a:gd name="T28" fmla="*/ 0 w 192"/>
                <a:gd name="T29" fmla="*/ 209550 h 164"/>
                <a:gd name="T30" fmla="*/ 4763 w 192"/>
                <a:gd name="T31" fmla="*/ 0 h 164"/>
                <a:gd name="T32" fmla="*/ 476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75" y="140"/>
                  </a:lnTo>
                  <a:lnTo>
                    <a:pt x="174" y="145"/>
                  </a:lnTo>
                  <a:lnTo>
                    <a:pt x="172" y="149"/>
                  </a:lnTo>
                  <a:lnTo>
                    <a:pt x="169" y="153"/>
                  </a:lnTo>
                  <a:lnTo>
                    <a:pt x="165" y="156"/>
                  </a:lnTo>
                  <a:lnTo>
                    <a:pt x="157" y="161"/>
                  </a:lnTo>
                  <a:lnTo>
                    <a:pt x="148" y="164"/>
                  </a:lnTo>
                  <a:lnTo>
                    <a:pt x="0" y="132"/>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8" name="Freeform 55"/>
            <p:cNvSpPr>
              <a:spLocks noChangeArrowheads="1"/>
            </p:cNvSpPr>
            <p:nvPr/>
          </p:nvSpPr>
          <p:spPr bwMode="auto">
            <a:xfrm>
              <a:off x="1116012" y="152400"/>
              <a:ext cx="298450" cy="260350"/>
            </a:xfrm>
            <a:custGeom>
              <a:avLst/>
              <a:gdLst>
                <a:gd name="T0" fmla="*/ 4763 w 188"/>
                <a:gd name="T1" fmla="*/ 0 h 164"/>
                <a:gd name="T2" fmla="*/ 4763 w 188"/>
                <a:gd name="T3" fmla="*/ 0 h 164"/>
                <a:gd name="T4" fmla="*/ 298450 w 188"/>
                <a:gd name="T5" fmla="*/ 0 h 164"/>
                <a:gd name="T6" fmla="*/ 298450 w 188"/>
                <a:gd name="T7" fmla="*/ 0 h 164"/>
                <a:gd name="T8" fmla="*/ 271463 w 188"/>
                <a:gd name="T9" fmla="*/ 222250 h 164"/>
                <a:gd name="T10" fmla="*/ 271463 w 188"/>
                <a:gd name="T11" fmla="*/ 222250 h 164"/>
                <a:gd name="T12" fmla="*/ 269875 w 188"/>
                <a:gd name="T13" fmla="*/ 230188 h 164"/>
                <a:gd name="T14" fmla="*/ 266700 w 188"/>
                <a:gd name="T15" fmla="*/ 236538 h 164"/>
                <a:gd name="T16" fmla="*/ 261938 w 188"/>
                <a:gd name="T17" fmla="*/ 242888 h 164"/>
                <a:gd name="T18" fmla="*/ 255588 w 188"/>
                <a:gd name="T19" fmla="*/ 247650 h 164"/>
                <a:gd name="T20" fmla="*/ 242888 w 188"/>
                <a:gd name="T21" fmla="*/ 255588 h 164"/>
                <a:gd name="T22" fmla="*/ 228600 w 188"/>
                <a:gd name="T23" fmla="*/ 260350 h 164"/>
                <a:gd name="T24" fmla="*/ 228600 w 188"/>
                <a:gd name="T25" fmla="*/ 260350 h 164"/>
                <a:gd name="T26" fmla="*/ 0 w 188"/>
                <a:gd name="T27" fmla="*/ 206375 h 164"/>
                <a:gd name="T28" fmla="*/ 0 w 188"/>
                <a:gd name="T29" fmla="*/ 206375 h 164"/>
                <a:gd name="T30" fmla="*/ 4763 w 188"/>
                <a:gd name="T31" fmla="*/ 0 h 164"/>
                <a:gd name="T32" fmla="*/ 476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71" y="140"/>
                  </a:lnTo>
                  <a:lnTo>
                    <a:pt x="170" y="145"/>
                  </a:lnTo>
                  <a:lnTo>
                    <a:pt x="168" y="149"/>
                  </a:lnTo>
                  <a:lnTo>
                    <a:pt x="165" y="153"/>
                  </a:lnTo>
                  <a:lnTo>
                    <a:pt x="161" y="156"/>
                  </a:lnTo>
                  <a:lnTo>
                    <a:pt x="153" y="161"/>
                  </a:lnTo>
                  <a:lnTo>
                    <a:pt x="144" y="164"/>
                  </a:lnTo>
                  <a:lnTo>
                    <a:pt x="0" y="130"/>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9" name="Freeform 56"/>
            <p:cNvSpPr>
              <a:spLocks noChangeArrowheads="1"/>
            </p:cNvSpPr>
            <p:nvPr/>
          </p:nvSpPr>
          <p:spPr bwMode="auto">
            <a:xfrm>
              <a:off x="1122362" y="152400"/>
              <a:ext cx="292100" cy="260350"/>
            </a:xfrm>
            <a:custGeom>
              <a:avLst/>
              <a:gdLst>
                <a:gd name="T0" fmla="*/ 4763 w 184"/>
                <a:gd name="T1" fmla="*/ 0 h 164"/>
                <a:gd name="T2" fmla="*/ 4763 w 184"/>
                <a:gd name="T3" fmla="*/ 0 h 164"/>
                <a:gd name="T4" fmla="*/ 292100 w 184"/>
                <a:gd name="T5" fmla="*/ 0 h 164"/>
                <a:gd name="T6" fmla="*/ 292100 w 184"/>
                <a:gd name="T7" fmla="*/ 0 h 164"/>
                <a:gd name="T8" fmla="*/ 265113 w 184"/>
                <a:gd name="T9" fmla="*/ 222250 h 164"/>
                <a:gd name="T10" fmla="*/ 265113 w 184"/>
                <a:gd name="T11" fmla="*/ 222250 h 164"/>
                <a:gd name="T12" fmla="*/ 263525 w 184"/>
                <a:gd name="T13" fmla="*/ 230188 h 164"/>
                <a:gd name="T14" fmla="*/ 260350 w 184"/>
                <a:gd name="T15" fmla="*/ 236538 h 164"/>
                <a:gd name="T16" fmla="*/ 249238 w 184"/>
                <a:gd name="T17" fmla="*/ 247650 h 164"/>
                <a:gd name="T18" fmla="*/ 236538 w 184"/>
                <a:gd name="T19" fmla="*/ 255588 h 164"/>
                <a:gd name="T20" fmla="*/ 223838 w 184"/>
                <a:gd name="T21" fmla="*/ 260350 h 164"/>
                <a:gd name="T22" fmla="*/ 223838 w 184"/>
                <a:gd name="T23" fmla="*/ 260350 h 164"/>
                <a:gd name="T24" fmla="*/ 0 w 184"/>
                <a:gd name="T25" fmla="*/ 204788 h 164"/>
                <a:gd name="T26" fmla="*/ 0 w 184"/>
                <a:gd name="T27" fmla="*/ 204788 h 164"/>
                <a:gd name="T28" fmla="*/ 4763 w 184"/>
                <a:gd name="T29" fmla="*/ 0 h 164"/>
                <a:gd name="T30" fmla="*/ 476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67" y="140"/>
                  </a:lnTo>
                  <a:lnTo>
                    <a:pt x="166" y="145"/>
                  </a:lnTo>
                  <a:lnTo>
                    <a:pt x="164" y="149"/>
                  </a:lnTo>
                  <a:lnTo>
                    <a:pt x="157" y="156"/>
                  </a:lnTo>
                  <a:lnTo>
                    <a:pt x="149" y="161"/>
                  </a:lnTo>
                  <a:lnTo>
                    <a:pt x="141" y="164"/>
                  </a:lnTo>
                  <a:lnTo>
                    <a:pt x="0" y="129"/>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0" name="Freeform 57"/>
            <p:cNvSpPr>
              <a:spLocks noChangeArrowheads="1"/>
            </p:cNvSpPr>
            <p:nvPr/>
          </p:nvSpPr>
          <p:spPr bwMode="auto">
            <a:xfrm>
              <a:off x="1127125" y="152400"/>
              <a:ext cx="287338" cy="260350"/>
            </a:xfrm>
            <a:custGeom>
              <a:avLst/>
              <a:gdLst>
                <a:gd name="T0" fmla="*/ 6350 w 181"/>
                <a:gd name="T1" fmla="*/ 0 h 164"/>
                <a:gd name="T2" fmla="*/ 6350 w 181"/>
                <a:gd name="T3" fmla="*/ 0 h 164"/>
                <a:gd name="T4" fmla="*/ 287338 w 181"/>
                <a:gd name="T5" fmla="*/ 0 h 164"/>
                <a:gd name="T6" fmla="*/ 287338 w 181"/>
                <a:gd name="T7" fmla="*/ 0 h 164"/>
                <a:gd name="T8" fmla="*/ 260350 w 181"/>
                <a:gd name="T9" fmla="*/ 222250 h 164"/>
                <a:gd name="T10" fmla="*/ 260350 w 181"/>
                <a:gd name="T11" fmla="*/ 222250 h 164"/>
                <a:gd name="T12" fmla="*/ 258763 w 181"/>
                <a:gd name="T13" fmla="*/ 230188 h 164"/>
                <a:gd name="T14" fmla="*/ 255588 w 181"/>
                <a:gd name="T15" fmla="*/ 236538 h 164"/>
                <a:gd name="T16" fmla="*/ 244475 w 181"/>
                <a:gd name="T17" fmla="*/ 247650 h 164"/>
                <a:gd name="T18" fmla="*/ 231775 w 181"/>
                <a:gd name="T19" fmla="*/ 254000 h 164"/>
                <a:gd name="T20" fmla="*/ 219075 w 181"/>
                <a:gd name="T21" fmla="*/ 260350 h 164"/>
                <a:gd name="T22" fmla="*/ 219075 w 181"/>
                <a:gd name="T23" fmla="*/ 260350 h 164"/>
                <a:gd name="T24" fmla="*/ 0 w 181"/>
                <a:gd name="T25" fmla="*/ 203200 h 164"/>
                <a:gd name="T26" fmla="*/ 0 w 181"/>
                <a:gd name="T27" fmla="*/ 203200 h 164"/>
                <a:gd name="T28" fmla="*/ 6350 w 181"/>
                <a:gd name="T29" fmla="*/ 0 h 164"/>
                <a:gd name="T30" fmla="*/ 6350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64" y="140"/>
                  </a:lnTo>
                  <a:lnTo>
                    <a:pt x="163" y="145"/>
                  </a:lnTo>
                  <a:lnTo>
                    <a:pt x="161" y="149"/>
                  </a:lnTo>
                  <a:lnTo>
                    <a:pt x="154" y="156"/>
                  </a:lnTo>
                  <a:lnTo>
                    <a:pt x="146" y="160"/>
                  </a:lnTo>
                  <a:lnTo>
                    <a:pt x="138" y="164"/>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1" name="Freeform 58"/>
            <p:cNvSpPr>
              <a:spLocks noChangeArrowheads="1"/>
            </p:cNvSpPr>
            <p:nvPr/>
          </p:nvSpPr>
          <p:spPr bwMode="auto">
            <a:xfrm>
              <a:off x="1133475" y="152400"/>
              <a:ext cx="280988" cy="258763"/>
            </a:xfrm>
            <a:custGeom>
              <a:avLst/>
              <a:gdLst>
                <a:gd name="T0" fmla="*/ 6350 w 177"/>
                <a:gd name="T1" fmla="*/ 0 h 163"/>
                <a:gd name="T2" fmla="*/ 6350 w 177"/>
                <a:gd name="T3" fmla="*/ 0 h 163"/>
                <a:gd name="T4" fmla="*/ 280988 w 177"/>
                <a:gd name="T5" fmla="*/ 0 h 163"/>
                <a:gd name="T6" fmla="*/ 280988 w 177"/>
                <a:gd name="T7" fmla="*/ 0 h 163"/>
                <a:gd name="T8" fmla="*/ 254000 w 177"/>
                <a:gd name="T9" fmla="*/ 222250 h 163"/>
                <a:gd name="T10" fmla="*/ 254000 w 177"/>
                <a:gd name="T11" fmla="*/ 222250 h 163"/>
                <a:gd name="T12" fmla="*/ 252413 w 177"/>
                <a:gd name="T13" fmla="*/ 230188 h 163"/>
                <a:gd name="T14" fmla="*/ 249238 w 177"/>
                <a:gd name="T15" fmla="*/ 236538 h 163"/>
                <a:gd name="T16" fmla="*/ 238125 w 177"/>
                <a:gd name="T17" fmla="*/ 247650 h 163"/>
                <a:gd name="T18" fmla="*/ 225425 w 177"/>
                <a:gd name="T19" fmla="*/ 254000 h 163"/>
                <a:gd name="T20" fmla="*/ 212725 w 177"/>
                <a:gd name="T21" fmla="*/ 258763 h 163"/>
                <a:gd name="T22" fmla="*/ 212725 w 177"/>
                <a:gd name="T23" fmla="*/ 258763 h 163"/>
                <a:gd name="T24" fmla="*/ 0 w 177"/>
                <a:gd name="T25" fmla="*/ 203200 h 163"/>
                <a:gd name="T26" fmla="*/ 0 w 177"/>
                <a:gd name="T27" fmla="*/ 203200 h 163"/>
                <a:gd name="T28" fmla="*/ 6350 w 177"/>
                <a:gd name="T29" fmla="*/ 0 h 163"/>
                <a:gd name="T30" fmla="*/ 635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60" y="140"/>
                  </a:lnTo>
                  <a:lnTo>
                    <a:pt x="159" y="145"/>
                  </a:lnTo>
                  <a:lnTo>
                    <a:pt x="157" y="149"/>
                  </a:lnTo>
                  <a:lnTo>
                    <a:pt x="150" y="156"/>
                  </a:lnTo>
                  <a:lnTo>
                    <a:pt x="142" y="160"/>
                  </a:lnTo>
                  <a:lnTo>
                    <a:pt x="134" y="163"/>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2" name="Freeform 59"/>
            <p:cNvSpPr>
              <a:spLocks noChangeArrowheads="1"/>
            </p:cNvSpPr>
            <p:nvPr/>
          </p:nvSpPr>
          <p:spPr bwMode="auto">
            <a:xfrm>
              <a:off x="1139825" y="152400"/>
              <a:ext cx="274638" cy="258763"/>
            </a:xfrm>
            <a:custGeom>
              <a:avLst/>
              <a:gdLst>
                <a:gd name="T0" fmla="*/ 4763 w 173"/>
                <a:gd name="T1" fmla="*/ 0 h 163"/>
                <a:gd name="T2" fmla="*/ 4763 w 173"/>
                <a:gd name="T3" fmla="*/ 0 h 163"/>
                <a:gd name="T4" fmla="*/ 274638 w 173"/>
                <a:gd name="T5" fmla="*/ 0 h 163"/>
                <a:gd name="T6" fmla="*/ 274638 w 173"/>
                <a:gd name="T7" fmla="*/ 0 h 163"/>
                <a:gd name="T8" fmla="*/ 247650 w 173"/>
                <a:gd name="T9" fmla="*/ 222250 h 163"/>
                <a:gd name="T10" fmla="*/ 247650 w 173"/>
                <a:gd name="T11" fmla="*/ 222250 h 163"/>
                <a:gd name="T12" fmla="*/ 246063 w 173"/>
                <a:gd name="T13" fmla="*/ 230188 h 163"/>
                <a:gd name="T14" fmla="*/ 242888 w 173"/>
                <a:gd name="T15" fmla="*/ 236538 h 163"/>
                <a:gd name="T16" fmla="*/ 231775 w 173"/>
                <a:gd name="T17" fmla="*/ 247650 h 163"/>
                <a:gd name="T18" fmla="*/ 222250 w 173"/>
                <a:gd name="T19" fmla="*/ 254000 h 163"/>
                <a:gd name="T20" fmla="*/ 209550 w 173"/>
                <a:gd name="T21" fmla="*/ 258763 h 163"/>
                <a:gd name="T22" fmla="*/ 209550 w 173"/>
                <a:gd name="T23" fmla="*/ 258763 h 163"/>
                <a:gd name="T24" fmla="*/ 0 w 173"/>
                <a:gd name="T25" fmla="*/ 200025 h 163"/>
                <a:gd name="T26" fmla="*/ 0 w 173"/>
                <a:gd name="T27" fmla="*/ 200025 h 163"/>
                <a:gd name="T28" fmla="*/ 4763 w 173"/>
                <a:gd name="T29" fmla="*/ 0 h 163"/>
                <a:gd name="T30" fmla="*/ 476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56" y="140"/>
                  </a:lnTo>
                  <a:lnTo>
                    <a:pt x="155" y="145"/>
                  </a:lnTo>
                  <a:lnTo>
                    <a:pt x="153" y="149"/>
                  </a:lnTo>
                  <a:lnTo>
                    <a:pt x="146" y="156"/>
                  </a:lnTo>
                  <a:lnTo>
                    <a:pt x="140" y="160"/>
                  </a:lnTo>
                  <a:lnTo>
                    <a:pt x="132" y="163"/>
                  </a:lnTo>
                  <a:lnTo>
                    <a:pt x="0" y="12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3" name="Freeform 60"/>
            <p:cNvSpPr>
              <a:spLocks noChangeArrowheads="1"/>
            </p:cNvSpPr>
            <p:nvPr/>
          </p:nvSpPr>
          <p:spPr bwMode="auto">
            <a:xfrm>
              <a:off x="1146175" y="152400"/>
              <a:ext cx="268288" cy="258763"/>
            </a:xfrm>
            <a:custGeom>
              <a:avLst/>
              <a:gdLst>
                <a:gd name="T0" fmla="*/ 4763 w 169"/>
                <a:gd name="T1" fmla="*/ 0 h 163"/>
                <a:gd name="T2" fmla="*/ 4763 w 169"/>
                <a:gd name="T3" fmla="*/ 0 h 163"/>
                <a:gd name="T4" fmla="*/ 268288 w 169"/>
                <a:gd name="T5" fmla="*/ 0 h 163"/>
                <a:gd name="T6" fmla="*/ 268288 w 169"/>
                <a:gd name="T7" fmla="*/ 0 h 163"/>
                <a:gd name="T8" fmla="*/ 241300 w 169"/>
                <a:gd name="T9" fmla="*/ 222250 h 163"/>
                <a:gd name="T10" fmla="*/ 241300 w 169"/>
                <a:gd name="T11" fmla="*/ 222250 h 163"/>
                <a:gd name="T12" fmla="*/ 239713 w 169"/>
                <a:gd name="T13" fmla="*/ 228600 h 163"/>
                <a:gd name="T14" fmla="*/ 236538 w 169"/>
                <a:gd name="T15" fmla="*/ 234950 h 163"/>
                <a:gd name="T16" fmla="*/ 225425 w 169"/>
                <a:gd name="T17" fmla="*/ 246063 h 163"/>
                <a:gd name="T18" fmla="*/ 215900 w 169"/>
                <a:gd name="T19" fmla="*/ 254000 h 163"/>
                <a:gd name="T20" fmla="*/ 203200 w 169"/>
                <a:gd name="T21" fmla="*/ 258763 h 163"/>
                <a:gd name="T22" fmla="*/ 203200 w 169"/>
                <a:gd name="T23" fmla="*/ 258763 h 163"/>
                <a:gd name="T24" fmla="*/ 0 w 169"/>
                <a:gd name="T25" fmla="*/ 198438 h 163"/>
                <a:gd name="T26" fmla="*/ 0 w 169"/>
                <a:gd name="T27" fmla="*/ 198438 h 163"/>
                <a:gd name="T28" fmla="*/ 4763 w 169"/>
                <a:gd name="T29" fmla="*/ 0 h 163"/>
                <a:gd name="T30" fmla="*/ 476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52" y="140"/>
                  </a:lnTo>
                  <a:lnTo>
                    <a:pt x="151" y="144"/>
                  </a:lnTo>
                  <a:lnTo>
                    <a:pt x="149" y="148"/>
                  </a:lnTo>
                  <a:lnTo>
                    <a:pt x="142" y="155"/>
                  </a:lnTo>
                  <a:lnTo>
                    <a:pt x="136" y="160"/>
                  </a:lnTo>
                  <a:lnTo>
                    <a:pt x="128" y="163"/>
                  </a:lnTo>
                  <a:lnTo>
                    <a:pt x="0" y="125"/>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4" name="Freeform 61"/>
            <p:cNvSpPr>
              <a:spLocks noChangeArrowheads="1"/>
            </p:cNvSpPr>
            <p:nvPr/>
          </p:nvSpPr>
          <p:spPr bwMode="auto">
            <a:xfrm>
              <a:off x="1150937" y="152400"/>
              <a:ext cx="263525" cy="258763"/>
            </a:xfrm>
            <a:custGeom>
              <a:avLst/>
              <a:gdLst>
                <a:gd name="T0" fmla="*/ 6350 w 166"/>
                <a:gd name="T1" fmla="*/ 0 h 163"/>
                <a:gd name="T2" fmla="*/ 6350 w 166"/>
                <a:gd name="T3" fmla="*/ 0 h 163"/>
                <a:gd name="T4" fmla="*/ 263525 w 166"/>
                <a:gd name="T5" fmla="*/ 0 h 163"/>
                <a:gd name="T6" fmla="*/ 263525 w 166"/>
                <a:gd name="T7" fmla="*/ 0 h 163"/>
                <a:gd name="T8" fmla="*/ 236538 w 166"/>
                <a:gd name="T9" fmla="*/ 222250 h 163"/>
                <a:gd name="T10" fmla="*/ 236538 w 166"/>
                <a:gd name="T11" fmla="*/ 222250 h 163"/>
                <a:gd name="T12" fmla="*/ 234950 w 166"/>
                <a:gd name="T13" fmla="*/ 228600 h 163"/>
                <a:gd name="T14" fmla="*/ 231775 w 166"/>
                <a:gd name="T15" fmla="*/ 234950 h 163"/>
                <a:gd name="T16" fmla="*/ 223838 w 166"/>
                <a:gd name="T17" fmla="*/ 246063 h 163"/>
                <a:gd name="T18" fmla="*/ 211138 w 166"/>
                <a:gd name="T19" fmla="*/ 254000 h 163"/>
                <a:gd name="T20" fmla="*/ 198438 w 166"/>
                <a:gd name="T21" fmla="*/ 258763 h 163"/>
                <a:gd name="T22" fmla="*/ 198438 w 166"/>
                <a:gd name="T23" fmla="*/ 258763 h 163"/>
                <a:gd name="T24" fmla="*/ 0 w 166"/>
                <a:gd name="T25" fmla="*/ 196850 h 163"/>
                <a:gd name="T26" fmla="*/ 0 w 166"/>
                <a:gd name="T27" fmla="*/ 196850 h 163"/>
                <a:gd name="T28" fmla="*/ 6350 w 166"/>
                <a:gd name="T29" fmla="*/ 0 h 163"/>
                <a:gd name="T30" fmla="*/ 6350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49" y="140"/>
                  </a:lnTo>
                  <a:lnTo>
                    <a:pt x="148" y="144"/>
                  </a:lnTo>
                  <a:lnTo>
                    <a:pt x="146" y="148"/>
                  </a:lnTo>
                  <a:lnTo>
                    <a:pt x="141" y="155"/>
                  </a:lnTo>
                  <a:lnTo>
                    <a:pt x="133" y="160"/>
                  </a:lnTo>
                  <a:lnTo>
                    <a:pt x="125" y="163"/>
                  </a:lnTo>
                  <a:lnTo>
                    <a:pt x="0" y="12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5" name="Freeform 62"/>
            <p:cNvSpPr>
              <a:spLocks noChangeArrowheads="1"/>
            </p:cNvSpPr>
            <p:nvPr/>
          </p:nvSpPr>
          <p:spPr bwMode="auto">
            <a:xfrm>
              <a:off x="1157287" y="152400"/>
              <a:ext cx="257175" cy="258763"/>
            </a:xfrm>
            <a:custGeom>
              <a:avLst/>
              <a:gdLst>
                <a:gd name="T0" fmla="*/ 6350 w 162"/>
                <a:gd name="T1" fmla="*/ 0 h 163"/>
                <a:gd name="T2" fmla="*/ 6350 w 162"/>
                <a:gd name="T3" fmla="*/ 0 h 163"/>
                <a:gd name="T4" fmla="*/ 257175 w 162"/>
                <a:gd name="T5" fmla="*/ 0 h 163"/>
                <a:gd name="T6" fmla="*/ 257175 w 162"/>
                <a:gd name="T7" fmla="*/ 0 h 163"/>
                <a:gd name="T8" fmla="*/ 230188 w 162"/>
                <a:gd name="T9" fmla="*/ 222250 h 163"/>
                <a:gd name="T10" fmla="*/ 230188 w 162"/>
                <a:gd name="T11" fmla="*/ 222250 h 163"/>
                <a:gd name="T12" fmla="*/ 228600 w 162"/>
                <a:gd name="T13" fmla="*/ 228600 h 163"/>
                <a:gd name="T14" fmla="*/ 225425 w 162"/>
                <a:gd name="T15" fmla="*/ 234950 h 163"/>
                <a:gd name="T16" fmla="*/ 217488 w 162"/>
                <a:gd name="T17" fmla="*/ 246063 h 163"/>
                <a:gd name="T18" fmla="*/ 204788 w 162"/>
                <a:gd name="T19" fmla="*/ 254000 h 163"/>
                <a:gd name="T20" fmla="*/ 192088 w 162"/>
                <a:gd name="T21" fmla="*/ 258763 h 163"/>
                <a:gd name="T22" fmla="*/ 192088 w 162"/>
                <a:gd name="T23" fmla="*/ 258763 h 163"/>
                <a:gd name="T24" fmla="*/ 0 w 162"/>
                <a:gd name="T25" fmla="*/ 193675 h 163"/>
                <a:gd name="T26" fmla="*/ 0 w 162"/>
                <a:gd name="T27" fmla="*/ 193675 h 163"/>
                <a:gd name="T28" fmla="*/ 6350 w 162"/>
                <a:gd name="T29" fmla="*/ 0 h 163"/>
                <a:gd name="T30" fmla="*/ 6350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45" y="140"/>
                  </a:lnTo>
                  <a:lnTo>
                    <a:pt x="144" y="144"/>
                  </a:lnTo>
                  <a:lnTo>
                    <a:pt x="142" y="148"/>
                  </a:lnTo>
                  <a:lnTo>
                    <a:pt x="137" y="155"/>
                  </a:lnTo>
                  <a:lnTo>
                    <a:pt x="129" y="160"/>
                  </a:lnTo>
                  <a:lnTo>
                    <a:pt x="121" y="163"/>
                  </a:lnTo>
                  <a:lnTo>
                    <a:pt x="0" y="122"/>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6" name="Freeform 63"/>
            <p:cNvSpPr>
              <a:spLocks noChangeArrowheads="1"/>
            </p:cNvSpPr>
            <p:nvPr/>
          </p:nvSpPr>
          <p:spPr bwMode="auto">
            <a:xfrm>
              <a:off x="1163637" y="152400"/>
              <a:ext cx="250825" cy="258763"/>
            </a:xfrm>
            <a:custGeom>
              <a:avLst/>
              <a:gdLst>
                <a:gd name="T0" fmla="*/ 6350 w 158"/>
                <a:gd name="T1" fmla="*/ 0 h 163"/>
                <a:gd name="T2" fmla="*/ 6350 w 158"/>
                <a:gd name="T3" fmla="*/ 0 h 163"/>
                <a:gd name="T4" fmla="*/ 250825 w 158"/>
                <a:gd name="T5" fmla="*/ 0 h 163"/>
                <a:gd name="T6" fmla="*/ 250825 w 158"/>
                <a:gd name="T7" fmla="*/ 0 h 163"/>
                <a:gd name="T8" fmla="*/ 223838 w 158"/>
                <a:gd name="T9" fmla="*/ 222250 h 163"/>
                <a:gd name="T10" fmla="*/ 223838 w 158"/>
                <a:gd name="T11" fmla="*/ 222250 h 163"/>
                <a:gd name="T12" fmla="*/ 222250 w 158"/>
                <a:gd name="T13" fmla="*/ 228600 h 163"/>
                <a:gd name="T14" fmla="*/ 219075 w 158"/>
                <a:gd name="T15" fmla="*/ 234950 h 163"/>
                <a:gd name="T16" fmla="*/ 211138 w 158"/>
                <a:gd name="T17" fmla="*/ 246063 h 163"/>
                <a:gd name="T18" fmla="*/ 198438 w 158"/>
                <a:gd name="T19" fmla="*/ 254000 h 163"/>
                <a:gd name="T20" fmla="*/ 187325 w 158"/>
                <a:gd name="T21" fmla="*/ 258763 h 163"/>
                <a:gd name="T22" fmla="*/ 187325 w 158"/>
                <a:gd name="T23" fmla="*/ 258763 h 163"/>
                <a:gd name="T24" fmla="*/ 0 w 158"/>
                <a:gd name="T25" fmla="*/ 192088 h 163"/>
                <a:gd name="T26" fmla="*/ 0 w 158"/>
                <a:gd name="T27" fmla="*/ 192088 h 163"/>
                <a:gd name="T28" fmla="*/ 6350 w 158"/>
                <a:gd name="T29" fmla="*/ 0 h 163"/>
                <a:gd name="T30" fmla="*/ 6350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41" y="140"/>
                  </a:lnTo>
                  <a:lnTo>
                    <a:pt x="140" y="144"/>
                  </a:lnTo>
                  <a:lnTo>
                    <a:pt x="138" y="148"/>
                  </a:lnTo>
                  <a:lnTo>
                    <a:pt x="133" y="155"/>
                  </a:lnTo>
                  <a:lnTo>
                    <a:pt x="125" y="160"/>
                  </a:lnTo>
                  <a:lnTo>
                    <a:pt x="118" y="163"/>
                  </a:lnTo>
                  <a:lnTo>
                    <a:pt x="0" y="12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7" name="Freeform 64"/>
            <p:cNvSpPr>
              <a:spLocks noChangeArrowheads="1"/>
            </p:cNvSpPr>
            <p:nvPr/>
          </p:nvSpPr>
          <p:spPr bwMode="auto">
            <a:xfrm>
              <a:off x="1169987" y="152400"/>
              <a:ext cx="244475" cy="258763"/>
            </a:xfrm>
            <a:custGeom>
              <a:avLst/>
              <a:gdLst>
                <a:gd name="T0" fmla="*/ 6350 w 154"/>
                <a:gd name="T1" fmla="*/ 0 h 163"/>
                <a:gd name="T2" fmla="*/ 6350 w 154"/>
                <a:gd name="T3" fmla="*/ 0 h 163"/>
                <a:gd name="T4" fmla="*/ 244475 w 154"/>
                <a:gd name="T5" fmla="*/ 0 h 163"/>
                <a:gd name="T6" fmla="*/ 244475 w 154"/>
                <a:gd name="T7" fmla="*/ 0 h 163"/>
                <a:gd name="T8" fmla="*/ 217488 w 154"/>
                <a:gd name="T9" fmla="*/ 222250 h 163"/>
                <a:gd name="T10" fmla="*/ 217488 w 154"/>
                <a:gd name="T11" fmla="*/ 222250 h 163"/>
                <a:gd name="T12" fmla="*/ 215900 w 154"/>
                <a:gd name="T13" fmla="*/ 228600 h 163"/>
                <a:gd name="T14" fmla="*/ 212725 w 154"/>
                <a:gd name="T15" fmla="*/ 234950 h 163"/>
                <a:gd name="T16" fmla="*/ 204788 w 154"/>
                <a:gd name="T17" fmla="*/ 246063 h 163"/>
                <a:gd name="T18" fmla="*/ 193675 w 154"/>
                <a:gd name="T19" fmla="*/ 254000 h 163"/>
                <a:gd name="T20" fmla="*/ 180975 w 154"/>
                <a:gd name="T21" fmla="*/ 258763 h 163"/>
                <a:gd name="T22" fmla="*/ 180975 w 154"/>
                <a:gd name="T23" fmla="*/ 258763 h 163"/>
                <a:gd name="T24" fmla="*/ 0 w 154"/>
                <a:gd name="T25" fmla="*/ 188913 h 163"/>
                <a:gd name="T26" fmla="*/ 0 w 154"/>
                <a:gd name="T27" fmla="*/ 188913 h 163"/>
                <a:gd name="T28" fmla="*/ 6350 w 154"/>
                <a:gd name="T29" fmla="*/ 0 h 163"/>
                <a:gd name="T30" fmla="*/ 6350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37" y="140"/>
                  </a:lnTo>
                  <a:lnTo>
                    <a:pt x="136" y="144"/>
                  </a:lnTo>
                  <a:lnTo>
                    <a:pt x="134" y="148"/>
                  </a:lnTo>
                  <a:lnTo>
                    <a:pt x="129" y="155"/>
                  </a:lnTo>
                  <a:lnTo>
                    <a:pt x="122" y="160"/>
                  </a:lnTo>
                  <a:lnTo>
                    <a:pt x="114"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8" name="Freeform 65"/>
            <p:cNvSpPr>
              <a:spLocks noChangeArrowheads="1"/>
            </p:cNvSpPr>
            <p:nvPr/>
          </p:nvSpPr>
          <p:spPr bwMode="auto">
            <a:xfrm>
              <a:off x="1174750" y="152400"/>
              <a:ext cx="239713" cy="258763"/>
            </a:xfrm>
            <a:custGeom>
              <a:avLst/>
              <a:gdLst>
                <a:gd name="T0" fmla="*/ 6350 w 151"/>
                <a:gd name="T1" fmla="*/ 0 h 163"/>
                <a:gd name="T2" fmla="*/ 6350 w 151"/>
                <a:gd name="T3" fmla="*/ 0 h 163"/>
                <a:gd name="T4" fmla="*/ 239713 w 151"/>
                <a:gd name="T5" fmla="*/ 0 h 163"/>
                <a:gd name="T6" fmla="*/ 239713 w 151"/>
                <a:gd name="T7" fmla="*/ 0 h 163"/>
                <a:gd name="T8" fmla="*/ 212725 w 151"/>
                <a:gd name="T9" fmla="*/ 222250 h 163"/>
                <a:gd name="T10" fmla="*/ 212725 w 151"/>
                <a:gd name="T11" fmla="*/ 222250 h 163"/>
                <a:gd name="T12" fmla="*/ 211138 w 151"/>
                <a:gd name="T13" fmla="*/ 228600 h 163"/>
                <a:gd name="T14" fmla="*/ 207963 w 151"/>
                <a:gd name="T15" fmla="*/ 234950 h 163"/>
                <a:gd name="T16" fmla="*/ 200025 w 151"/>
                <a:gd name="T17" fmla="*/ 246063 h 163"/>
                <a:gd name="T18" fmla="*/ 188913 w 151"/>
                <a:gd name="T19" fmla="*/ 254000 h 163"/>
                <a:gd name="T20" fmla="*/ 176213 w 151"/>
                <a:gd name="T21" fmla="*/ 258763 h 163"/>
                <a:gd name="T22" fmla="*/ 176213 w 151"/>
                <a:gd name="T23" fmla="*/ 258763 h 163"/>
                <a:gd name="T24" fmla="*/ 0 w 151"/>
                <a:gd name="T25" fmla="*/ 188913 h 163"/>
                <a:gd name="T26" fmla="*/ 0 w 151"/>
                <a:gd name="T27" fmla="*/ 188913 h 163"/>
                <a:gd name="T28" fmla="*/ 6350 w 151"/>
                <a:gd name="T29" fmla="*/ 0 h 163"/>
                <a:gd name="T30" fmla="*/ 6350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34" y="140"/>
                  </a:lnTo>
                  <a:lnTo>
                    <a:pt x="133" y="144"/>
                  </a:lnTo>
                  <a:lnTo>
                    <a:pt x="131" y="148"/>
                  </a:lnTo>
                  <a:lnTo>
                    <a:pt x="126" y="155"/>
                  </a:lnTo>
                  <a:lnTo>
                    <a:pt x="119" y="160"/>
                  </a:lnTo>
                  <a:lnTo>
                    <a:pt x="111"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9" name="Freeform 66"/>
            <p:cNvSpPr>
              <a:spLocks noChangeArrowheads="1"/>
            </p:cNvSpPr>
            <p:nvPr/>
          </p:nvSpPr>
          <p:spPr bwMode="auto">
            <a:xfrm>
              <a:off x="1181100" y="152400"/>
              <a:ext cx="233363" cy="258763"/>
            </a:xfrm>
            <a:custGeom>
              <a:avLst/>
              <a:gdLst>
                <a:gd name="T0" fmla="*/ 6350 w 147"/>
                <a:gd name="T1" fmla="*/ 0 h 163"/>
                <a:gd name="T2" fmla="*/ 6350 w 147"/>
                <a:gd name="T3" fmla="*/ 0 h 163"/>
                <a:gd name="T4" fmla="*/ 233363 w 147"/>
                <a:gd name="T5" fmla="*/ 0 h 163"/>
                <a:gd name="T6" fmla="*/ 233363 w 147"/>
                <a:gd name="T7" fmla="*/ 0 h 163"/>
                <a:gd name="T8" fmla="*/ 206375 w 147"/>
                <a:gd name="T9" fmla="*/ 222250 h 163"/>
                <a:gd name="T10" fmla="*/ 206375 w 147"/>
                <a:gd name="T11" fmla="*/ 222250 h 163"/>
                <a:gd name="T12" fmla="*/ 204788 w 147"/>
                <a:gd name="T13" fmla="*/ 228600 h 163"/>
                <a:gd name="T14" fmla="*/ 201613 w 147"/>
                <a:gd name="T15" fmla="*/ 234950 h 163"/>
                <a:gd name="T16" fmla="*/ 193675 w 147"/>
                <a:gd name="T17" fmla="*/ 246063 h 163"/>
                <a:gd name="T18" fmla="*/ 182563 w 147"/>
                <a:gd name="T19" fmla="*/ 252413 h 163"/>
                <a:gd name="T20" fmla="*/ 169863 w 147"/>
                <a:gd name="T21" fmla="*/ 258763 h 163"/>
                <a:gd name="T22" fmla="*/ 169863 w 147"/>
                <a:gd name="T23" fmla="*/ 258763 h 163"/>
                <a:gd name="T24" fmla="*/ 0 w 147"/>
                <a:gd name="T25" fmla="*/ 187325 h 163"/>
                <a:gd name="T26" fmla="*/ 0 w 147"/>
                <a:gd name="T27" fmla="*/ 187325 h 163"/>
                <a:gd name="T28" fmla="*/ 6350 w 147"/>
                <a:gd name="T29" fmla="*/ 0 h 163"/>
                <a:gd name="T30" fmla="*/ 6350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30" y="140"/>
                  </a:lnTo>
                  <a:lnTo>
                    <a:pt x="129" y="144"/>
                  </a:lnTo>
                  <a:lnTo>
                    <a:pt x="127" y="148"/>
                  </a:lnTo>
                  <a:lnTo>
                    <a:pt x="122" y="155"/>
                  </a:lnTo>
                  <a:lnTo>
                    <a:pt x="115" y="159"/>
                  </a:lnTo>
                  <a:lnTo>
                    <a:pt x="107" y="163"/>
                  </a:lnTo>
                  <a:lnTo>
                    <a:pt x="0" y="11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0" name="Freeform 67"/>
            <p:cNvSpPr>
              <a:spLocks noChangeArrowheads="1"/>
            </p:cNvSpPr>
            <p:nvPr/>
          </p:nvSpPr>
          <p:spPr bwMode="auto">
            <a:xfrm>
              <a:off x="1187450" y="152400"/>
              <a:ext cx="227013" cy="258763"/>
            </a:xfrm>
            <a:custGeom>
              <a:avLst/>
              <a:gdLst>
                <a:gd name="T0" fmla="*/ 6350 w 143"/>
                <a:gd name="T1" fmla="*/ 0 h 163"/>
                <a:gd name="T2" fmla="*/ 6350 w 143"/>
                <a:gd name="T3" fmla="*/ 0 h 163"/>
                <a:gd name="T4" fmla="*/ 227013 w 143"/>
                <a:gd name="T5" fmla="*/ 0 h 163"/>
                <a:gd name="T6" fmla="*/ 227013 w 143"/>
                <a:gd name="T7" fmla="*/ 0 h 163"/>
                <a:gd name="T8" fmla="*/ 200025 w 143"/>
                <a:gd name="T9" fmla="*/ 222250 h 163"/>
                <a:gd name="T10" fmla="*/ 200025 w 143"/>
                <a:gd name="T11" fmla="*/ 222250 h 163"/>
                <a:gd name="T12" fmla="*/ 198438 w 143"/>
                <a:gd name="T13" fmla="*/ 228600 h 163"/>
                <a:gd name="T14" fmla="*/ 195263 w 143"/>
                <a:gd name="T15" fmla="*/ 234950 h 163"/>
                <a:gd name="T16" fmla="*/ 187325 w 143"/>
                <a:gd name="T17" fmla="*/ 246063 h 163"/>
                <a:gd name="T18" fmla="*/ 176213 w 143"/>
                <a:gd name="T19" fmla="*/ 252413 h 163"/>
                <a:gd name="T20" fmla="*/ 165100 w 143"/>
                <a:gd name="T21" fmla="*/ 258763 h 163"/>
                <a:gd name="T22" fmla="*/ 165100 w 143"/>
                <a:gd name="T23" fmla="*/ 258763 h 163"/>
                <a:gd name="T24" fmla="*/ 0 w 143"/>
                <a:gd name="T25" fmla="*/ 185738 h 163"/>
                <a:gd name="T26" fmla="*/ 0 w 143"/>
                <a:gd name="T27" fmla="*/ 185738 h 163"/>
                <a:gd name="T28" fmla="*/ 6350 w 143"/>
                <a:gd name="T29" fmla="*/ 0 h 163"/>
                <a:gd name="T30" fmla="*/ 6350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26" y="140"/>
                  </a:lnTo>
                  <a:lnTo>
                    <a:pt x="125" y="144"/>
                  </a:lnTo>
                  <a:lnTo>
                    <a:pt x="123" y="148"/>
                  </a:lnTo>
                  <a:lnTo>
                    <a:pt x="118" y="155"/>
                  </a:lnTo>
                  <a:lnTo>
                    <a:pt x="111" y="159"/>
                  </a:lnTo>
                  <a:lnTo>
                    <a:pt x="104" y="163"/>
                  </a:lnTo>
                  <a:lnTo>
                    <a:pt x="0" y="117"/>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1" name="Freeform 68"/>
            <p:cNvSpPr>
              <a:spLocks noChangeArrowheads="1"/>
            </p:cNvSpPr>
            <p:nvPr/>
          </p:nvSpPr>
          <p:spPr bwMode="auto">
            <a:xfrm>
              <a:off x="1193800" y="152400"/>
              <a:ext cx="220663" cy="255588"/>
            </a:xfrm>
            <a:custGeom>
              <a:avLst/>
              <a:gdLst>
                <a:gd name="T0" fmla="*/ 6350 w 139"/>
                <a:gd name="T1" fmla="*/ 0 h 161"/>
                <a:gd name="T2" fmla="*/ 6350 w 139"/>
                <a:gd name="T3" fmla="*/ 0 h 161"/>
                <a:gd name="T4" fmla="*/ 220663 w 139"/>
                <a:gd name="T5" fmla="*/ 0 h 161"/>
                <a:gd name="T6" fmla="*/ 220663 w 139"/>
                <a:gd name="T7" fmla="*/ 0 h 161"/>
                <a:gd name="T8" fmla="*/ 193675 w 139"/>
                <a:gd name="T9" fmla="*/ 222250 h 161"/>
                <a:gd name="T10" fmla="*/ 193675 w 139"/>
                <a:gd name="T11" fmla="*/ 222250 h 161"/>
                <a:gd name="T12" fmla="*/ 192088 w 139"/>
                <a:gd name="T13" fmla="*/ 228600 h 161"/>
                <a:gd name="T14" fmla="*/ 188913 w 139"/>
                <a:gd name="T15" fmla="*/ 234950 h 161"/>
                <a:gd name="T16" fmla="*/ 180975 w 139"/>
                <a:gd name="T17" fmla="*/ 246063 h 161"/>
                <a:gd name="T18" fmla="*/ 169863 w 139"/>
                <a:gd name="T19" fmla="*/ 252413 h 161"/>
                <a:gd name="T20" fmla="*/ 158750 w 139"/>
                <a:gd name="T21" fmla="*/ 255588 h 161"/>
                <a:gd name="T22" fmla="*/ 158750 w 139"/>
                <a:gd name="T23" fmla="*/ 255588 h 161"/>
                <a:gd name="T24" fmla="*/ 0 w 139"/>
                <a:gd name="T25" fmla="*/ 182563 h 161"/>
                <a:gd name="T26" fmla="*/ 0 w 139"/>
                <a:gd name="T27" fmla="*/ 182563 h 161"/>
                <a:gd name="T28" fmla="*/ 6350 w 139"/>
                <a:gd name="T29" fmla="*/ 0 h 161"/>
                <a:gd name="T30" fmla="*/ 6350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22" y="140"/>
                  </a:lnTo>
                  <a:lnTo>
                    <a:pt x="121" y="144"/>
                  </a:lnTo>
                  <a:lnTo>
                    <a:pt x="119" y="148"/>
                  </a:lnTo>
                  <a:lnTo>
                    <a:pt x="114" y="155"/>
                  </a:lnTo>
                  <a:lnTo>
                    <a:pt x="107" y="159"/>
                  </a:lnTo>
                  <a:lnTo>
                    <a:pt x="100" y="161"/>
                  </a:lnTo>
                  <a:lnTo>
                    <a:pt x="0" y="115"/>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2" name="Freeform 69"/>
            <p:cNvSpPr>
              <a:spLocks noChangeArrowheads="1"/>
            </p:cNvSpPr>
            <p:nvPr/>
          </p:nvSpPr>
          <p:spPr bwMode="auto">
            <a:xfrm>
              <a:off x="1200150" y="152400"/>
              <a:ext cx="214313" cy="255588"/>
            </a:xfrm>
            <a:custGeom>
              <a:avLst/>
              <a:gdLst>
                <a:gd name="T0" fmla="*/ 6350 w 135"/>
                <a:gd name="T1" fmla="*/ 0 h 161"/>
                <a:gd name="T2" fmla="*/ 6350 w 135"/>
                <a:gd name="T3" fmla="*/ 0 h 161"/>
                <a:gd name="T4" fmla="*/ 214313 w 135"/>
                <a:gd name="T5" fmla="*/ 0 h 161"/>
                <a:gd name="T6" fmla="*/ 214313 w 135"/>
                <a:gd name="T7" fmla="*/ 0 h 161"/>
                <a:gd name="T8" fmla="*/ 187325 w 135"/>
                <a:gd name="T9" fmla="*/ 222250 h 161"/>
                <a:gd name="T10" fmla="*/ 187325 w 135"/>
                <a:gd name="T11" fmla="*/ 222250 h 161"/>
                <a:gd name="T12" fmla="*/ 185738 w 135"/>
                <a:gd name="T13" fmla="*/ 228600 h 161"/>
                <a:gd name="T14" fmla="*/ 182563 w 135"/>
                <a:gd name="T15" fmla="*/ 234950 h 161"/>
                <a:gd name="T16" fmla="*/ 174625 w 135"/>
                <a:gd name="T17" fmla="*/ 246063 h 161"/>
                <a:gd name="T18" fmla="*/ 163513 w 135"/>
                <a:gd name="T19" fmla="*/ 252413 h 161"/>
                <a:gd name="T20" fmla="*/ 152400 w 135"/>
                <a:gd name="T21" fmla="*/ 255588 h 161"/>
                <a:gd name="T22" fmla="*/ 152400 w 135"/>
                <a:gd name="T23" fmla="*/ 255588 h 161"/>
                <a:gd name="T24" fmla="*/ 0 w 135"/>
                <a:gd name="T25" fmla="*/ 180975 h 161"/>
                <a:gd name="T26" fmla="*/ 0 w 135"/>
                <a:gd name="T27" fmla="*/ 180975 h 161"/>
                <a:gd name="T28" fmla="*/ 6350 w 135"/>
                <a:gd name="T29" fmla="*/ 0 h 161"/>
                <a:gd name="T30" fmla="*/ 6350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18" y="140"/>
                  </a:lnTo>
                  <a:lnTo>
                    <a:pt x="117" y="144"/>
                  </a:lnTo>
                  <a:lnTo>
                    <a:pt x="115" y="148"/>
                  </a:lnTo>
                  <a:lnTo>
                    <a:pt x="110" y="155"/>
                  </a:lnTo>
                  <a:lnTo>
                    <a:pt x="103" y="159"/>
                  </a:lnTo>
                  <a:lnTo>
                    <a:pt x="96" y="161"/>
                  </a:lnTo>
                  <a:lnTo>
                    <a:pt x="0" y="11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3" name="Freeform 70"/>
            <p:cNvSpPr>
              <a:spLocks noChangeArrowheads="1"/>
            </p:cNvSpPr>
            <p:nvPr/>
          </p:nvSpPr>
          <p:spPr bwMode="auto">
            <a:xfrm>
              <a:off x="1204912" y="152400"/>
              <a:ext cx="209550" cy="255588"/>
            </a:xfrm>
            <a:custGeom>
              <a:avLst/>
              <a:gdLst>
                <a:gd name="T0" fmla="*/ 7938 w 132"/>
                <a:gd name="T1" fmla="*/ 0 h 161"/>
                <a:gd name="T2" fmla="*/ 7938 w 132"/>
                <a:gd name="T3" fmla="*/ 0 h 161"/>
                <a:gd name="T4" fmla="*/ 209550 w 132"/>
                <a:gd name="T5" fmla="*/ 0 h 161"/>
                <a:gd name="T6" fmla="*/ 209550 w 132"/>
                <a:gd name="T7" fmla="*/ 0 h 161"/>
                <a:gd name="T8" fmla="*/ 182563 w 132"/>
                <a:gd name="T9" fmla="*/ 222250 h 161"/>
                <a:gd name="T10" fmla="*/ 182563 w 132"/>
                <a:gd name="T11" fmla="*/ 222250 h 161"/>
                <a:gd name="T12" fmla="*/ 180975 w 132"/>
                <a:gd name="T13" fmla="*/ 228600 h 161"/>
                <a:gd name="T14" fmla="*/ 177800 w 132"/>
                <a:gd name="T15" fmla="*/ 234950 h 161"/>
                <a:gd name="T16" fmla="*/ 171450 w 132"/>
                <a:gd name="T17" fmla="*/ 242888 h 161"/>
                <a:gd name="T18" fmla="*/ 160338 w 132"/>
                <a:gd name="T19" fmla="*/ 252413 h 161"/>
                <a:gd name="T20" fmla="*/ 150813 w 132"/>
                <a:gd name="T21" fmla="*/ 255588 h 161"/>
                <a:gd name="T22" fmla="*/ 150813 w 132"/>
                <a:gd name="T23" fmla="*/ 255588 h 161"/>
                <a:gd name="T24" fmla="*/ 0 w 132"/>
                <a:gd name="T25" fmla="*/ 179388 h 161"/>
                <a:gd name="T26" fmla="*/ 0 w 132"/>
                <a:gd name="T27" fmla="*/ 179388 h 161"/>
                <a:gd name="T28" fmla="*/ 7938 w 132"/>
                <a:gd name="T29" fmla="*/ 0 h 161"/>
                <a:gd name="T30" fmla="*/ 7938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15" y="140"/>
                  </a:lnTo>
                  <a:lnTo>
                    <a:pt x="114" y="144"/>
                  </a:lnTo>
                  <a:lnTo>
                    <a:pt x="112" y="148"/>
                  </a:lnTo>
                  <a:lnTo>
                    <a:pt x="108" y="153"/>
                  </a:lnTo>
                  <a:lnTo>
                    <a:pt x="101" y="159"/>
                  </a:lnTo>
                  <a:lnTo>
                    <a:pt x="95" y="161"/>
                  </a:lnTo>
                  <a:lnTo>
                    <a:pt x="0" y="11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4" name="Freeform 71"/>
            <p:cNvSpPr>
              <a:spLocks noChangeArrowheads="1"/>
            </p:cNvSpPr>
            <p:nvPr/>
          </p:nvSpPr>
          <p:spPr bwMode="auto">
            <a:xfrm>
              <a:off x="1211262" y="152400"/>
              <a:ext cx="203200" cy="255588"/>
            </a:xfrm>
            <a:custGeom>
              <a:avLst/>
              <a:gdLst>
                <a:gd name="T0" fmla="*/ 6350 w 128"/>
                <a:gd name="T1" fmla="*/ 0 h 161"/>
                <a:gd name="T2" fmla="*/ 6350 w 128"/>
                <a:gd name="T3" fmla="*/ 0 h 161"/>
                <a:gd name="T4" fmla="*/ 203200 w 128"/>
                <a:gd name="T5" fmla="*/ 0 h 161"/>
                <a:gd name="T6" fmla="*/ 203200 w 128"/>
                <a:gd name="T7" fmla="*/ 0 h 161"/>
                <a:gd name="T8" fmla="*/ 176213 w 128"/>
                <a:gd name="T9" fmla="*/ 222250 h 161"/>
                <a:gd name="T10" fmla="*/ 176213 w 128"/>
                <a:gd name="T11" fmla="*/ 222250 h 161"/>
                <a:gd name="T12" fmla="*/ 176213 w 128"/>
                <a:gd name="T13" fmla="*/ 228600 h 161"/>
                <a:gd name="T14" fmla="*/ 171450 w 128"/>
                <a:gd name="T15" fmla="*/ 234950 h 161"/>
                <a:gd name="T16" fmla="*/ 165100 w 128"/>
                <a:gd name="T17" fmla="*/ 242888 h 161"/>
                <a:gd name="T18" fmla="*/ 153988 w 128"/>
                <a:gd name="T19" fmla="*/ 252413 h 161"/>
                <a:gd name="T20" fmla="*/ 144463 w 128"/>
                <a:gd name="T21" fmla="*/ 255588 h 161"/>
                <a:gd name="T22" fmla="*/ 144463 w 128"/>
                <a:gd name="T23" fmla="*/ 255588 h 161"/>
                <a:gd name="T24" fmla="*/ 0 w 128"/>
                <a:gd name="T25" fmla="*/ 179388 h 161"/>
                <a:gd name="T26" fmla="*/ 0 w 128"/>
                <a:gd name="T27" fmla="*/ 179388 h 161"/>
                <a:gd name="T28" fmla="*/ 6350 w 128"/>
                <a:gd name="T29" fmla="*/ 0 h 161"/>
                <a:gd name="T30" fmla="*/ 6350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11" y="140"/>
                  </a:lnTo>
                  <a:lnTo>
                    <a:pt x="111" y="144"/>
                  </a:lnTo>
                  <a:lnTo>
                    <a:pt x="108" y="148"/>
                  </a:lnTo>
                  <a:lnTo>
                    <a:pt x="104" y="153"/>
                  </a:lnTo>
                  <a:lnTo>
                    <a:pt x="97" y="159"/>
                  </a:lnTo>
                  <a:lnTo>
                    <a:pt x="91" y="161"/>
                  </a:lnTo>
                  <a:lnTo>
                    <a:pt x="0" y="113"/>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5" name="Freeform 72"/>
            <p:cNvSpPr>
              <a:spLocks noChangeArrowheads="1"/>
            </p:cNvSpPr>
            <p:nvPr/>
          </p:nvSpPr>
          <p:spPr bwMode="auto">
            <a:xfrm>
              <a:off x="1217612" y="152400"/>
              <a:ext cx="196850" cy="255588"/>
            </a:xfrm>
            <a:custGeom>
              <a:avLst/>
              <a:gdLst>
                <a:gd name="T0" fmla="*/ 6350 w 124"/>
                <a:gd name="T1" fmla="*/ 0 h 161"/>
                <a:gd name="T2" fmla="*/ 6350 w 124"/>
                <a:gd name="T3" fmla="*/ 0 h 161"/>
                <a:gd name="T4" fmla="*/ 196850 w 124"/>
                <a:gd name="T5" fmla="*/ 0 h 161"/>
                <a:gd name="T6" fmla="*/ 196850 w 124"/>
                <a:gd name="T7" fmla="*/ 0 h 161"/>
                <a:gd name="T8" fmla="*/ 169863 w 124"/>
                <a:gd name="T9" fmla="*/ 222250 h 161"/>
                <a:gd name="T10" fmla="*/ 169863 w 124"/>
                <a:gd name="T11" fmla="*/ 222250 h 161"/>
                <a:gd name="T12" fmla="*/ 165100 w 124"/>
                <a:gd name="T13" fmla="*/ 234950 h 161"/>
                <a:gd name="T14" fmla="*/ 158750 w 124"/>
                <a:gd name="T15" fmla="*/ 242888 h 161"/>
                <a:gd name="T16" fmla="*/ 147638 w 124"/>
                <a:gd name="T17" fmla="*/ 252413 h 161"/>
                <a:gd name="T18" fmla="*/ 138113 w 124"/>
                <a:gd name="T19" fmla="*/ 255588 h 161"/>
                <a:gd name="T20" fmla="*/ 138113 w 124"/>
                <a:gd name="T21" fmla="*/ 255588 h 161"/>
                <a:gd name="T22" fmla="*/ 0 w 124"/>
                <a:gd name="T23" fmla="*/ 176213 h 161"/>
                <a:gd name="T24" fmla="*/ 0 w 124"/>
                <a:gd name="T25" fmla="*/ 176213 h 161"/>
                <a:gd name="T26" fmla="*/ 6350 w 124"/>
                <a:gd name="T27" fmla="*/ 0 h 161"/>
                <a:gd name="T28" fmla="*/ 6350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07" y="140"/>
                  </a:lnTo>
                  <a:lnTo>
                    <a:pt x="104" y="148"/>
                  </a:lnTo>
                  <a:lnTo>
                    <a:pt x="100" y="153"/>
                  </a:lnTo>
                  <a:lnTo>
                    <a:pt x="93" y="159"/>
                  </a:lnTo>
                  <a:lnTo>
                    <a:pt x="87" y="161"/>
                  </a:lnTo>
                  <a:lnTo>
                    <a:pt x="0" y="11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6" name="Freeform 73"/>
            <p:cNvSpPr>
              <a:spLocks noChangeArrowheads="1"/>
            </p:cNvSpPr>
            <p:nvPr/>
          </p:nvSpPr>
          <p:spPr bwMode="auto">
            <a:xfrm>
              <a:off x="1223962" y="152400"/>
              <a:ext cx="190500" cy="255588"/>
            </a:xfrm>
            <a:custGeom>
              <a:avLst/>
              <a:gdLst>
                <a:gd name="T0" fmla="*/ 6350 w 120"/>
                <a:gd name="T1" fmla="*/ 0 h 161"/>
                <a:gd name="T2" fmla="*/ 6350 w 120"/>
                <a:gd name="T3" fmla="*/ 0 h 161"/>
                <a:gd name="T4" fmla="*/ 190500 w 120"/>
                <a:gd name="T5" fmla="*/ 0 h 161"/>
                <a:gd name="T6" fmla="*/ 190500 w 120"/>
                <a:gd name="T7" fmla="*/ 0 h 161"/>
                <a:gd name="T8" fmla="*/ 163513 w 120"/>
                <a:gd name="T9" fmla="*/ 222250 h 161"/>
                <a:gd name="T10" fmla="*/ 163513 w 120"/>
                <a:gd name="T11" fmla="*/ 222250 h 161"/>
                <a:gd name="T12" fmla="*/ 158750 w 120"/>
                <a:gd name="T13" fmla="*/ 234950 h 161"/>
                <a:gd name="T14" fmla="*/ 152400 w 120"/>
                <a:gd name="T15" fmla="*/ 242888 h 161"/>
                <a:gd name="T16" fmla="*/ 141288 w 120"/>
                <a:gd name="T17" fmla="*/ 252413 h 161"/>
                <a:gd name="T18" fmla="*/ 131763 w 120"/>
                <a:gd name="T19" fmla="*/ 255588 h 161"/>
                <a:gd name="T20" fmla="*/ 131763 w 120"/>
                <a:gd name="T21" fmla="*/ 255588 h 161"/>
                <a:gd name="T22" fmla="*/ 0 w 120"/>
                <a:gd name="T23" fmla="*/ 174625 h 161"/>
                <a:gd name="T24" fmla="*/ 0 w 120"/>
                <a:gd name="T25" fmla="*/ 174625 h 161"/>
                <a:gd name="T26" fmla="*/ 6350 w 120"/>
                <a:gd name="T27" fmla="*/ 0 h 161"/>
                <a:gd name="T28" fmla="*/ 6350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03" y="140"/>
                  </a:lnTo>
                  <a:lnTo>
                    <a:pt x="100" y="148"/>
                  </a:lnTo>
                  <a:lnTo>
                    <a:pt x="96" y="153"/>
                  </a:lnTo>
                  <a:lnTo>
                    <a:pt x="89" y="159"/>
                  </a:lnTo>
                  <a:lnTo>
                    <a:pt x="83" y="161"/>
                  </a:lnTo>
                  <a:lnTo>
                    <a:pt x="0" y="110"/>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7" name="Freeform 74"/>
            <p:cNvSpPr>
              <a:spLocks noChangeArrowheads="1"/>
            </p:cNvSpPr>
            <p:nvPr/>
          </p:nvSpPr>
          <p:spPr bwMode="auto">
            <a:xfrm>
              <a:off x="1228725" y="152400"/>
              <a:ext cx="185738" cy="255588"/>
            </a:xfrm>
            <a:custGeom>
              <a:avLst/>
              <a:gdLst>
                <a:gd name="T0" fmla="*/ 7938 w 117"/>
                <a:gd name="T1" fmla="*/ 0 h 161"/>
                <a:gd name="T2" fmla="*/ 7938 w 117"/>
                <a:gd name="T3" fmla="*/ 0 h 161"/>
                <a:gd name="T4" fmla="*/ 185738 w 117"/>
                <a:gd name="T5" fmla="*/ 0 h 161"/>
                <a:gd name="T6" fmla="*/ 185738 w 117"/>
                <a:gd name="T7" fmla="*/ 0 h 161"/>
                <a:gd name="T8" fmla="*/ 158750 w 117"/>
                <a:gd name="T9" fmla="*/ 222250 h 161"/>
                <a:gd name="T10" fmla="*/ 158750 w 117"/>
                <a:gd name="T11" fmla="*/ 222250 h 161"/>
                <a:gd name="T12" fmla="*/ 153988 w 117"/>
                <a:gd name="T13" fmla="*/ 234950 h 161"/>
                <a:gd name="T14" fmla="*/ 147638 w 117"/>
                <a:gd name="T15" fmla="*/ 242888 h 161"/>
                <a:gd name="T16" fmla="*/ 136525 w 117"/>
                <a:gd name="T17" fmla="*/ 249238 h 161"/>
                <a:gd name="T18" fmla="*/ 128588 w 117"/>
                <a:gd name="T19" fmla="*/ 255588 h 161"/>
                <a:gd name="T20" fmla="*/ 128588 w 117"/>
                <a:gd name="T21" fmla="*/ 255588 h 161"/>
                <a:gd name="T22" fmla="*/ 0 w 117"/>
                <a:gd name="T23" fmla="*/ 173038 h 161"/>
                <a:gd name="T24" fmla="*/ 0 w 117"/>
                <a:gd name="T25" fmla="*/ 173038 h 161"/>
                <a:gd name="T26" fmla="*/ 7938 w 117"/>
                <a:gd name="T27" fmla="*/ 0 h 161"/>
                <a:gd name="T28" fmla="*/ 7938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00" y="140"/>
                  </a:lnTo>
                  <a:lnTo>
                    <a:pt x="97" y="148"/>
                  </a:lnTo>
                  <a:lnTo>
                    <a:pt x="93" y="153"/>
                  </a:lnTo>
                  <a:lnTo>
                    <a:pt x="86" y="157"/>
                  </a:lnTo>
                  <a:lnTo>
                    <a:pt x="81" y="161"/>
                  </a:lnTo>
                  <a:lnTo>
                    <a:pt x="0" y="109"/>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8" name="Freeform 75"/>
            <p:cNvSpPr>
              <a:spLocks noChangeArrowheads="1"/>
            </p:cNvSpPr>
            <p:nvPr/>
          </p:nvSpPr>
          <p:spPr bwMode="auto">
            <a:xfrm>
              <a:off x="1235075" y="152400"/>
              <a:ext cx="179388" cy="255588"/>
            </a:xfrm>
            <a:custGeom>
              <a:avLst/>
              <a:gdLst>
                <a:gd name="T0" fmla="*/ 7938 w 113"/>
                <a:gd name="T1" fmla="*/ 0 h 161"/>
                <a:gd name="T2" fmla="*/ 7938 w 113"/>
                <a:gd name="T3" fmla="*/ 0 h 161"/>
                <a:gd name="T4" fmla="*/ 179388 w 113"/>
                <a:gd name="T5" fmla="*/ 0 h 161"/>
                <a:gd name="T6" fmla="*/ 179388 w 113"/>
                <a:gd name="T7" fmla="*/ 0 h 161"/>
                <a:gd name="T8" fmla="*/ 152400 w 113"/>
                <a:gd name="T9" fmla="*/ 222250 h 161"/>
                <a:gd name="T10" fmla="*/ 152400 w 113"/>
                <a:gd name="T11" fmla="*/ 222250 h 161"/>
                <a:gd name="T12" fmla="*/ 147638 w 113"/>
                <a:gd name="T13" fmla="*/ 233363 h 161"/>
                <a:gd name="T14" fmla="*/ 141288 w 113"/>
                <a:gd name="T15" fmla="*/ 242888 h 161"/>
                <a:gd name="T16" fmla="*/ 133350 w 113"/>
                <a:gd name="T17" fmla="*/ 249238 h 161"/>
                <a:gd name="T18" fmla="*/ 122238 w 113"/>
                <a:gd name="T19" fmla="*/ 255588 h 161"/>
                <a:gd name="T20" fmla="*/ 122238 w 113"/>
                <a:gd name="T21" fmla="*/ 255588 h 161"/>
                <a:gd name="T22" fmla="*/ 0 w 113"/>
                <a:gd name="T23" fmla="*/ 169863 h 161"/>
                <a:gd name="T24" fmla="*/ 0 w 113"/>
                <a:gd name="T25" fmla="*/ 169863 h 161"/>
                <a:gd name="T26" fmla="*/ 7938 w 113"/>
                <a:gd name="T27" fmla="*/ 0 h 161"/>
                <a:gd name="T28" fmla="*/ 7938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96" y="140"/>
                  </a:lnTo>
                  <a:lnTo>
                    <a:pt x="93" y="147"/>
                  </a:lnTo>
                  <a:lnTo>
                    <a:pt x="89" y="153"/>
                  </a:lnTo>
                  <a:lnTo>
                    <a:pt x="84" y="157"/>
                  </a:lnTo>
                  <a:lnTo>
                    <a:pt x="77" y="161"/>
                  </a:lnTo>
                  <a:lnTo>
                    <a:pt x="0" y="107"/>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9" name="Freeform 76"/>
            <p:cNvSpPr>
              <a:spLocks noChangeArrowheads="1"/>
            </p:cNvSpPr>
            <p:nvPr/>
          </p:nvSpPr>
          <p:spPr bwMode="auto">
            <a:xfrm>
              <a:off x="1241425" y="152400"/>
              <a:ext cx="173038" cy="255588"/>
            </a:xfrm>
            <a:custGeom>
              <a:avLst/>
              <a:gdLst>
                <a:gd name="T0" fmla="*/ 7938 w 109"/>
                <a:gd name="T1" fmla="*/ 0 h 161"/>
                <a:gd name="T2" fmla="*/ 7938 w 109"/>
                <a:gd name="T3" fmla="*/ 0 h 161"/>
                <a:gd name="T4" fmla="*/ 173038 w 109"/>
                <a:gd name="T5" fmla="*/ 0 h 161"/>
                <a:gd name="T6" fmla="*/ 173038 w 109"/>
                <a:gd name="T7" fmla="*/ 0 h 161"/>
                <a:gd name="T8" fmla="*/ 146050 w 109"/>
                <a:gd name="T9" fmla="*/ 222250 h 161"/>
                <a:gd name="T10" fmla="*/ 146050 w 109"/>
                <a:gd name="T11" fmla="*/ 222250 h 161"/>
                <a:gd name="T12" fmla="*/ 141288 w 109"/>
                <a:gd name="T13" fmla="*/ 233363 h 161"/>
                <a:gd name="T14" fmla="*/ 134938 w 109"/>
                <a:gd name="T15" fmla="*/ 242888 h 161"/>
                <a:gd name="T16" fmla="*/ 127000 w 109"/>
                <a:gd name="T17" fmla="*/ 249238 h 161"/>
                <a:gd name="T18" fmla="*/ 115888 w 109"/>
                <a:gd name="T19" fmla="*/ 255588 h 161"/>
                <a:gd name="T20" fmla="*/ 115888 w 109"/>
                <a:gd name="T21" fmla="*/ 255588 h 161"/>
                <a:gd name="T22" fmla="*/ 0 w 109"/>
                <a:gd name="T23" fmla="*/ 168275 h 161"/>
                <a:gd name="T24" fmla="*/ 0 w 109"/>
                <a:gd name="T25" fmla="*/ 168275 h 161"/>
                <a:gd name="T26" fmla="*/ 7938 w 109"/>
                <a:gd name="T27" fmla="*/ 0 h 161"/>
                <a:gd name="T28" fmla="*/ 7938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92" y="140"/>
                  </a:lnTo>
                  <a:lnTo>
                    <a:pt x="89" y="147"/>
                  </a:lnTo>
                  <a:lnTo>
                    <a:pt x="85" y="153"/>
                  </a:lnTo>
                  <a:lnTo>
                    <a:pt x="80" y="157"/>
                  </a:lnTo>
                  <a:lnTo>
                    <a:pt x="73" y="161"/>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0" name="Freeform 77"/>
            <p:cNvSpPr>
              <a:spLocks noChangeArrowheads="1"/>
            </p:cNvSpPr>
            <p:nvPr/>
          </p:nvSpPr>
          <p:spPr bwMode="auto">
            <a:xfrm>
              <a:off x="1247775" y="152400"/>
              <a:ext cx="166688" cy="254000"/>
            </a:xfrm>
            <a:custGeom>
              <a:avLst/>
              <a:gdLst>
                <a:gd name="T0" fmla="*/ 7938 w 105"/>
                <a:gd name="T1" fmla="*/ 0 h 160"/>
                <a:gd name="T2" fmla="*/ 7938 w 105"/>
                <a:gd name="T3" fmla="*/ 0 h 160"/>
                <a:gd name="T4" fmla="*/ 166688 w 105"/>
                <a:gd name="T5" fmla="*/ 0 h 160"/>
                <a:gd name="T6" fmla="*/ 166688 w 105"/>
                <a:gd name="T7" fmla="*/ 0 h 160"/>
                <a:gd name="T8" fmla="*/ 139700 w 105"/>
                <a:gd name="T9" fmla="*/ 222250 h 160"/>
                <a:gd name="T10" fmla="*/ 139700 w 105"/>
                <a:gd name="T11" fmla="*/ 222250 h 160"/>
                <a:gd name="T12" fmla="*/ 138113 w 105"/>
                <a:gd name="T13" fmla="*/ 233363 h 160"/>
                <a:gd name="T14" fmla="*/ 128588 w 105"/>
                <a:gd name="T15" fmla="*/ 242888 h 160"/>
                <a:gd name="T16" fmla="*/ 120650 w 105"/>
                <a:gd name="T17" fmla="*/ 249238 h 160"/>
                <a:gd name="T18" fmla="*/ 109538 w 105"/>
                <a:gd name="T19" fmla="*/ 254000 h 160"/>
                <a:gd name="T20" fmla="*/ 109538 w 105"/>
                <a:gd name="T21" fmla="*/ 254000 h 160"/>
                <a:gd name="T22" fmla="*/ 0 w 105"/>
                <a:gd name="T23" fmla="*/ 168275 h 160"/>
                <a:gd name="T24" fmla="*/ 0 w 105"/>
                <a:gd name="T25" fmla="*/ 168275 h 160"/>
                <a:gd name="T26" fmla="*/ 7938 w 105"/>
                <a:gd name="T27" fmla="*/ 0 h 160"/>
                <a:gd name="T28" fmla="*/ 7938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88" y="140"/>
                  </a:lnTo>
                  <a:lnTo>
                    <a:pt x="87" y="147"/>
                  </a:lnTo>
                  <a:lnTo>
                    <a:pt x="81" y="153"/>
                  </a:lnTo>
                  <a:lnTo>
                    <a:pt x="76" y="157"/>
                  </a:lnTo>
                  <a:lnTo>
                    <a:pt x="69" y="160"/>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1" name="Freeform 78"/>
            <p:cNvSpPr>
              <a:spLocks noChangeArrowheads="1"/>
            </p:cNvSpPr>
            <p:nvPr/>
          </p:nvSpPr>
          <p:spPr bwMode="auto">
            <a:xfrm>
              <a:off x="1252537" y="152400"/>
              <a:ext cx="161925" cy="254000"/>
            </a:xfrm>
            <a:custGeom>
              <a:avLst/>
              <a:gdLst>
                <a:gd name="T0" fmla="*/ 7938 w 102"/>
                <a:gd name="T1" fmla="*/ 0 h 160"/>
                <a:gd name="T2" fmla="*/ 7938 w 102"/>
                <a:gd name="T3" fmla="*/ 0 h 160"/>
                <a:gd name="T4" fmla="*/ 161925 w 102"/>
                <a:gd name="T5" fmla="*/ 0 h 160"/>
                <a:gd name="T6" fmla="*/ 161925 w 102"/>
                <a:gd name="T7" fmla="*/ 0 h 160"/>
                <a:gd name="T8" fmla="*/ 134938 w 102"/>
                <a:gd name="T9" fmla="*/ 222250 h 160"/>
                <a:gd name="T10" fmla="*/ 134938 w 102"/>
                <a:gd name="T11" fmla="*/ 222250 h 160"/>
                <a:gd name="T12" fmla="*/ 133350 w 102"/>
                <a:gd name="T13" fmla="*/ 233363 h 160"/>
                <a:gd name="T14" fmla="*/ 123825 w 102"/>
                <a:gd name="T15" fmla="*/ 242888 h 160"/>
                <a:gd name="T16" fmla="*/ 115888 w 102"/>
                <a:gd name="T17" fmla="*/ 249238 h 160"/>
                <a:gd name="T18" fmla="*/ 106363 w 102"/>
                <a:gd name="T19" fmla="*/ 254000 h 160"/>
                <a:gd name="T20" fmla="*/ 106363 w 102"/>
                <a:gd name="T21" fmla="*/ 254000 h 160"/>
                <a:gd name="T22" fmla="*/ 0 w 102"/>
                <a:gd name="T23" fmla="*/ 166688 h 160"/>
                <a:gd name="T24" fmla="*/ 0 w 102"/>
                <a:gd name="T25" fmla="*/ 166688 h 160"/>
                <a:gd name="T26" fmla="*/ 7938 w 102"/>
                <a:gd name="T27" fmla="*/ 0 h 160"/>
                <a:gd name="T28" fmla="*/ 7938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85" y="140"/>
                  </a:lnTo>
                  <a:lnTo>
                    <a:pt x="84" y="147"/>
                  </a:lnTo>
                  <a:lnTo>
                    <a:pt x="78" y="153"/>
                  </a:lnTo>
                  <a:lnTo>
                    <a:pt x="73" y="157"/>
                  </a:lnTo>
                  <a:lnTo>
                    <a:pt x="67" y="160"/>
                  </a:lnTo>
                  <a:lnTo>
                    <a:pt x="0" y="10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2" name="Freeform 79"/>
            <p:cNvSpPr>
              <a:spLocks noChangeArrowheads="1"/>
            </p:cNvSpPr>
            <p:nvPr/>
          </p:nvSpPr>
          <p:spPr bwMode="auto">
            <a:xfrm>
              <a:off x="1258887" y="152400"/>
              <a:ext cx="155575" cy="254000"/>
            </a:xfrm>
            <a:custGeom>
              <a:avLst/>
              <a:gdLst>
                <a:gd name="T0" fmla="*/ 7938 w 98"/>
                <a:gd name="T1" fmla="*/ 0 h 160"/>
                <a:gd name="T2" fmla="*/ 7938 w 98"/>
                <a:gd name="T3" fmla="*/ 0 h 160"/>
                <a:gd name="T4" fmla="*/ 155575 w 98"/>
                <a:gd name="T5" fmla="*/ 0 h 160"/>
                <a:gd name="T6" fmla="*/ 155575 w 98"/>
                <a:gd name="T7" fmla="*/ 0 h 160"/>
                <a:gd name="T8" fmla="*/ 128588 w 98"/>
                <a:gd name="T9" fmla="*/ 222250 h 160"/>
                <a:gd name="T10" fmla="*/ 128588 w 98"/>
                <a:gd name="T11" fmla="*/ 222250 h 160"/>
                <a:gd name="T12" fmla="*/ 127000 w 98"/>
                <a:gd name="T13" fmla="*/ 233363 h 160"/>
                <a:gd name="T14" fmla="*/ 117475 w 98"/>
                <a:gd name="T15" fmla="*/ 241300 h 160"/>
                <a:gd name="T16" fmla="*/ 109538 w 98"/>
                <a:gd name="T17" fmla="*/ 249238 h 160"/>
                <a:gd name="T18" fmla="*/ 100013 w 98"/>
                <a:gd name="T19" fmla="*/ 254000 h 160"/>
                <a:gd name="T20" fmla="*/ 100013 w 98"/>
                <a:gd name="T21" fmla="*/ 254000 h 160"/>
                <a:gd name="T22" fmla="*/ 0 w 98"/>
                <a:gd name="T23" fmla="*/ 163513 h 160"/>
                <a:gd name="T24" fmla="*/ 0 w 98"/>
                <a:gd name="T25" fmla="*/ 163513 h 160"/>
                <a:gd name="T26" fmla="*/ 7938 w 98"/>
                <a:gd name="T27" fmla="*/ 0 h 160"/>
                <a:gd name="T28" fmla="*/ 7938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81" y="140"/>
                  </a:lnTo>
                  <a:lnTo>
                    <a:pt x="80" y="147"/>
                  </a:lnTo>
                  <a:lnTo>
                    <a:pt x="74" y="152"/>
                  </a:lnTo>
                  <a:lnTo>
                    <a:pt x="69" y="157"/>
                  </a:lnTo>
                  <a:lnTo>
                    <a:pt x="63" y="160"/>
                  </a:lnTo>
                  <a:lnTo>
                    <a:pt x="0" y="10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3" name="Freeform 80"/>
            <p:cNvSpPr>
              <a:spLocks noChangeArrowheads="1"/>
            </p:cNvSpPr>
            <p:nvPr/>
          </p:nvSpPr>
          <p:spPr bwMode="auto">
            <a:xfrm>
              <a:off x="1265237" y="152400"/>
              <a:ext cx="149225" cy="254000"/>
            </a:xfrm>
            <a:custGeom>
              <a:avLst/>
              <a:gdLst>
                <a:gd name="T0" fmla="*/ 7938 w 94"/>
                <a:gd name="T1" fmla="*/ 0 h 160"/>
                <a:gd name="T2" fmla="*/ 7938 w 94"/>
                <a:gd name="T3" fmla="*/ 0 h 160"/>
                <a:gd name="T4" fmla="*/ 149225 w 94"/>
                <a:gd name="T5" fmla="*/ 0 h 160"/>
                <a:gd name="T6" fmla="*/ 149225 w 94"/>
                <a:gd name="T7" fmla="*/ 0 h 160"/>
                <a:gd name="T8" fmla="*/ 122238 w 94"/>
                <a:gd name="T9" fmla="*/ 222250 h 160"/>
                <a:gd name="T10" fmla="*/ 122238 w 94"/>
                <a:gd name="T11" fmla="*/ 222250 h 160"/>
                <a:gd name="T12" fmla="*/ 120650 w 94"/>
                <a:gd name="T13" fmla="*/ 233363 h 160"/>
                <a:gd name="T14" fmla="*/ 112713 w 94"/>
                <a:gd name="T15" fmla="*/ 241300 h 160"/>
                <a:gd name="T16" fmla="*/ 104775 w 94"/>
                <a:gd name="T17" fmla="*/ 249238 h 160"/>
                <a:gd name="T18" fmla="*/ 93663 w 94"/>
                <a:gd name="T19" fmla="*/ 254000 h 160"/>
                <a:gd name="T20" fmla="*/ 93663 w 94"/>
                <a:gd name="T21" fmla="*/ 254000 h 160"/>
                <a:gd name="T22" fmla="*/ 0 w 94"/>
                <a:gd name="T23" fmla="*/ 161925 h 160"/>
                <a:gd name="T24" fmla="*/ 0 w 94"/>
                <a:gd name="T25" fmla="*/ 161925 h 160"/>
                <a:gd name="T26" fmla="*/ 7938 w 94"/>
                <a:gd name="T27" fmla="*/ 0 h 160"/>
                <a:gd name="T28" fmla="*/ 7938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77" y="140"/>
                  </a:lnTo>
                  <a:lnTo>
                    <a:pt x="76" y="147"/>
                  </a:lnTo>
                  <a:lnTo>
                    <a:pt x="71" y="152"/>
                  </a:lnTo>
                  <a:lnTo>
                    <a:pt x="66" y="157"/>
                  </a:lnTo>
                  <a:lnTo>
                    <a:pt x="59" y="160"/>
                  </a:lnTo>
                  <a:lnTo>
                    <a:pt x="0" y="102"/>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4" name="Freeform 81"/>
            <p:cNvSpPr>
              <a:spLocks noChangeArrowheads="1"/>
            </p:cNvSpPr>
            <p:nvPr/>
          </p:nvSpPr>
          <p:spPr bwMode="auto">
            <a:xfrm>
              <a:off x="1271587" y="152400"/>
              <a:ext cx="142875" cy="254000"/>
            </a:xfrm>
            <a:custGeom>
              <a:avLst/>
              <a:gdLst>
                <a:gd name="T0" fmla="*/ 7938 w 90"/>
                <a:gd name="T1" fmla="*/ 0 h 160"/>
                <a:gd name="T2" fmla="*/ 7938 w 90"/>
                <a:gd name="T3" fmla="*/ 0 h 160"/>
                <a:gd name="T4" fmla="*/ 142875 w 90"/>
                <a:gd name="T5" fmla="*/ 0 h 160"/>
                <a:gd name="T6" fmla="*/ 142875 w 90"/>
                <a:gd name="T7" fmla="*/ 0 h 160"/>
                <a:gd name="T8" fmla="*/ 115888 w 90"/>
                <a:gd name="T9" fmla="*/ 222250 h 160"/>
                <a:gd name="T10" fmla="*/ 115888 w 90"/>
                <a:gd name="T11" fmla="*/ 222250 h 160"/>
                <a:gd name="T12" fmla="*/ 114300 w 90"/>
                <a:gd name="T13" fmla="*/ 233363 h 160"/>
                <a:gd name="T14" fmla="*/ 106363 w 90"/>
                <a:gd name="T15" fmla="*/ 241300 h 160"/>
                <a:gd name="T16" fmla="*/ 98425 w 90"/>
                <a:gd name="T17" fmla="*/ 249238 h 160"/>
                <a:gd name="T18" fmla="*/ 87313 w 90"/>
                <a:gd name="T19" fmla="*/ 254000 h 160"/>
                <a:gd name="T20" fmla="*/ 87313 w 90"/>
                <a:gd name="T21" fmla="*/ 254000 h 160"/>
                <a:gd name="T22" fmla="*/ 0 w 90"/>
                <a:gd name="T23" fmla="*/ 160338 h 160"/>
                <a:gd name="T24" fmla="*/ 0 w 90"/>
                <a:gd name="T25" fmla="*/ 160338 h 160"/>
                <a:gd name="T26" fmla="*/ 7938 w 90"/>
                <a:gd name="T27" fmla="*/ 0 h 160"/>
                <a:gd name="T28" fmla="*/ 7938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73" y="140"/>
                  </a:lnTo>
                  <a:lnTo>
                    <a:pt x="72" y="147"/>
                  </a:lnTo>
                  <a:lnTo>
                    <a:pt x="67" y="152"/>
                  </a:lnTo>
                  <a:lnTo>
                    <a:pt x="62" y="157"/>
                  </a:lnTo>
                  <a:lnTo>
                    <a:pt x="55" y="160"/>
                  </a:lnTo>
                  <a:lnTo>
                    <a:pt x="0" y="101"/>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5" name="Freeform 82"/>
            <p:cNvSpPr>
              <a:spLocks noChangeArrowheads="1"/>
            </p:cNvSpPr>
            <p:nvPr/>
          </p:nvSpPr>
          <p:spPr bwMode="auto">
            <a:xfrm>
              <a:off x="1274762" y="152400"/>
              <a:ext cx="139700" cy="254000"/>
            </a:xfrm>
            <a:custGeom>
              <a:avLst/>
              <a:gdLst>
                <a:gd name="T0" fmla="*/ 11113 w 88"/>
                <a:gd name="T1" fmla="*/ 0 h 160"/>
                <a:gd name="T2" fmla="*/ 11113 w 88"/>
                <a:gd name="T3" fmla="*/ 0 h 160"/>
                <a:gd name="T4" fmla="*/ 139700 w 88"/>
                <a:gd name="T5" fmla="*/ 0 h 160"/>
                <a:gd name="T6" fmla="*/ 139700 w 88"/>
                <a:gd name="T7" fmla="*/ 0 h 160"/>
                <a:gd name="T8" fmla="*/ 112713 w 88"/>
                <a:gd name="T9" fmla="*/ 222250 h 160"/>
                <a:gd name="T10" fmla="*/ 112713 w 88"/>
                <a:gd name="T11" fmla="*/ 222250 h 160"/>
                <a:gd name="T12" fmla="*/ 111125 w 88"/>
                <a:gd name="T13" fmla="*/ 233363 h 160"/>
                <a:gd name="T14" fmla="*/ 103188 w 88"/>
                <a:gd name="T15" fmla="*/ 241300 h 160"/>
                <a:gd name="T16" fmla="*/ 95250 w 88"/>
                <a:gd name="T17" fmla="*/ 249238 h 160"/>
                <a:gd name="T18" fmla="*/ 87313 w 88"/>
                <a:gd name="T19" fmla="*/ 254000 h 160"/>
                <a:gd name="T20" fmla="*/ 87313 w 88"/>
                <a:gd name="T21" fmla="*/ 254000 h 160"/>
                <a:gd name="T22" fmla="*/ 0 w 88"/>
                <a:gd name="T23" fmla="*/ 157163 h 160"/>
                <a:gd name="T24" fmla="*/ 0 w 88"/>
                <a:gd name="T25" fmla="*/ 157163 h 160"/>
                <a:gd name="T26" fmla="*/ 11113 w 88"/>
                <a:gd name="T27" fmla="*/ 0 h 160"/>
                <a:gd name="T28" fmla="*/ 11113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71" y="140"/>
                  </a:lnTo>
                  <a:lnTo>
                    <a:pt x="70" y="147"/>
                  </a:lnTo>
                  <a:lnTo>
                    <a:pt x="65" y="152"/>
                  </a:lnTo>
                  <a:lnTo>
                    <a:pt x="60" y="157"/>
                  </a:lnTo>
                  <a:lnTo>
                    <a:pt x="55" y="160"/>
                  </a:lnTo>
                  <a:lnTo>
                    <a:pt x="0" y="99"/>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6" name="Freeform 83"/>
            <p:cNvSpPr>
              <a:spLocks noChangeArrowheads="1"/>
            </p:cNvSpPr>
            <p:nvPr/>
          </p:nvSpPr>
          <p:spPr bwMode="auto">
            <a:xfrm>
              <a:off x="1282700" y="152400"/>
              <a:ext cx="131763" cy="254000"/>
            </a:xfrm>
            <a:custGeom>
              <a:avLst/>
              <a:gdLst>
                <a:gd name="T0" fmla="*/ 9525 w 83"/>
                <a:gd name="T1" fmla="*/ 0 h 160"/>
                <a:gd name="T2" fmla="*/ 9525 w 83"/>
                <a:gd name="T3" fmla="*/ 0 h 160"/>
                <a:gd name="T4" fmla="*/ 131763 w 83"/>
                <a:gd name="T5" fmla="*/ 0 h 160"/>
                <a:gd name="T6" fmla="*/ 131763 w 83"/>
                <a:gd name="T7" fmla="*/ 0 h 160"/>
                <a:gd name="T8" fmla="*/ 104775 w 83"/>
                <a:gd name="T9" fmla="*/ 222250 h 160"/>
                <a:gd name="T10" fmla="*/ 104775 w 83"/>
                <a:gd name="T11" fmla="*/ 222250 h 160"/>
                <a:gd name="T12" fmla="*/ 103188 w 83"/>
                <a:gd name="T13" fmla="*/ 233363 h 160"/>
                <a:gd name="T14" fmla="*/ 95250 w 83"/>
                <a:gd name="T15" fmla="*/ 241300 h 160"/>
                <a:gd name="T16" fmla="*/ 87313 w 83"/>
                <a:gd name="T17" fmla="*/ 247650 h 160"/>
                <a:gd name="T18" fmla="*/ 79375 w 83"/>
                <a:gd name="T19" fmla="*/ 254000 h 160"/>
                <a:gd name="T20" fmla="*/ 79375 w 83"/>
                <a:gd name="T21" fmla="*/ 254000 h 160"/>
                <a:gd name="T22" fmla="*/ 0 w 83"/>
                <a:gd name="T23" fmla="*/ 157163 h 160"/>
                <a:gd name="T24" fmla="*/ 0 w 83"/>
                <a:gd name="T25" fmla="*/ 157163 h 160"/>
                <a:gd name="T26" fmla="*/ 9525 w 83"/>
                <a:gd name="T27" fmla="*/ 0 h 160"/>
                <a:gd name="T28" fmla="*/ 9525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66" y="140"/>
                  </a:lnTo>
                  <a:lnTo>
                    <a:pt x="65" y="147"/>
                  </a:lnTo>
                  <a:lnTo>
                    <a:pt x="60" y="152"/>
                  </a:lnTo>
                  <a:lnTo>
                    <a:pt x="55" y="156"/>
                  </a:lnTo>
                  <a:lnTo>
                    <a:pt x="50" y="160"/>
                  </a:lnTo>
                  <a:lnTo>
                    <a:pt x="0" y="99"/>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7" name="Freeform 84"/>
            <p:cNvSpPr>
              <a:spLocks noChangeArrowheads="1"/>
            </p:cNvSpPr>
            <p:nvPr/>
          </p:nvSpPr>
          <p:spPr bwMode="auto">
            <a:xfrm>
              <a:off x="1289050" y="152400"/>
              <a:ext cx="125413" cy="254000"/>
            </a:xfrm>
            <a:custGeom>
              <a:avLst/>
              <a:gdLst>
                <a:gd name="T0" fmla="*/ 7938 w 79"/>
                <a:gd name="T1" fmla="*/ 0 h 160"/>
                <a:gd name="T2" fmla="*/ 7938 w 79"/>
                <a:gd name="T3" fmla="*/ 0 h 160"/>
                <a:gd name="T4" fmla="*/ 125413 w 79"/>
                <a:gd name="T5" fmla="*/ 0 h 160"/>
                <a:gd name="T6" fmla="*/ 125413 w 79"/>
                <a:gd name="T7" fmla="*/ 0 h 160"/>
                <a:gd name="T8" fmla="*/ 98425 w 79"/>
                <a:gd name="T9" fmla="*/ 222250 h 160"/>
                <a:gd name="T10" fmla="*/ 98425 w 79"/>
                <a:gd name="T11" fmla="*/ 222250 h 160"/>
                <a:gd name="T12" fmla="*/ 96838 w 79"/>
                <a:gd name="T13" fmla="*/ 233363 h 160"/>
                <a:gd name="T14" fmla="*/ 88900 w 79"/>
                <a:gd name="T15" fmla="*/ 241300 h 160"/>
                <a:gd name="T16" fmla="*/ 80963 w 79"/>
                <a:gd name="T17" fmla="*/ 247650 h 160"/>
                <a:gd name="T18" fmla="*/ 73025 w 79"/>
                <a:gd name="T19" fmla="*/ 254000 h 160"/>
                <a:gd name="T20" fmla="*/ 73025 w 79"/>
                <a:gd name="T21" fmla="*/ 254000 h 160"/>
                <a:gd name="T22" fmla="*/ 0 w 79"/>
                <a:gd name="T23" fmla="*/ 155575 h 160"/>
                <a:gd name="T24" fmla="*/ 0 w 79"/>
                <a:gd name="T25" fmla="*/ 155575 h 160"/>
                <a:gd name="T26" fmla="*/ 7938 w 79"/>
                <a:gd name="T27" fmla="*/ 0 h 160"/>
                <a:gd name="T28" fmla="*/ 7938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62" y="140"/>
                  </a:lnTo>
                  <a:lnTo>
                    <a:pt x="61" y="147"/>
                  </a:lnTo>
                  <a:lnTo>
                    <a:pt x="56" y="152"/>
                  </a:lnTo>
                  <a:lnTo>
                    <a:pt x="51" y="156"/>
                  </a:lnTo>
                  <a:lnTo>
                    <a:pt x="46" y="160"/>
                  </a:lnTo>
                  <a:lnTo>
                    <a:pt x="0" y="98"/>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8" name="Freeform 85"/>
            <p:cNvSpPr>
              <a:spLocks noChangeArrowheads="1"/>
            </p:cNvSpPr>
            <p:nvPr/>
          </p:nvSpPr>
          <p:spPr bwMode="auto">
            <a:xfrm>
              <a:off x="1295400" y="152400"/>
              <a:ext cx="119063" cy="254000"/>
            </a:xfrm>
            <a:custGeom>
              <a:avLst/>
              <a:gdLst>
                <a:gd name="T0" fmla="*/ 7938 w 75"/>
                <a:gd name="T1" fmla="*/ 0 h 160"/>
                <a:gd name="T2" fmla="*/ 7938 w 75"/>
                <a:gd name="T3" fmla="*/ 0 h 160"/>
                <a:gd name="T4" fmla="*/ 119063 w 75"/>
                <a:gd name="T5" fmla="*/ 0 h 160"/>
                <a:gd name="T6" fmla="*/ 119063 w 75"/>
                <a:gd name="T7" fmla="*/ 0 h 160"/>
                <a:gd name="T8" fmla="*/ 92075 w 75"/>
                <a:gd name="T9" fmla="*/ 222250 h 160"/>
                <a:gd name="T10" fmla="*/ 92075 w 75"/>
                <a:gd name="T11" fmla="*/ 222250 h 160"/>
                <a:gd name="T12" fmla="*/ 90488 w 75"/>
                <a:gd name="T13" fmla="*/ 233363 h 160"/>
                <a:gd name="T14" fmla="*/ 82550 w 75"/>
                <a:gd name="T15" fmla="*/ 241300 h 160"/>
                <a:gd name="T16" fmla="*/ 76200 w 75"/>
                <a:gd name="T17" fmla="*/ 247650 h 160"/>
                <a:gd name="T18" fmla="*/ 68263 w 75"/>
                <a:gd name="T19" fmla="*/ 254000 h 160"/>
                <a:gd name="T20" fmla="*/ 68263 w 75"/>
                <a:gd name="T21" fmla="*/ 254000 h 160"/>
                <a:gd name="T22" fmla="*/ 0 w 75"/>
                <a:gd name="T23" fmla="*/ 152400 h 160"/>
                <a:gd name="T24" fmla="*/ 0 w 75"/>
                <a:gd name="T25" fmla="*/ 152400 h 160"/>
                <a:gd name="T26" fmla="*/ 7938 w 75"/>
                <a:gd name="T27" fmla="*/ 0 h 160"/>
                <a:gd name="T28" fmla="*/ 7938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58" y="140"/>
                  </a:lnTo>
                  <a:lnTo>
                    <a:pt x="57" y="147"/>
                  </a:lnTo>
                  <a:lnTo>
                    <a:pt x="52" y="152"/>
                  </a:lnTo>
                  <a:lnTo>
                    <a:pt x="48" y="156"/>
                  </a:lnTo>
                  <a:lnTo>
                    <a:pt x="43" y="160"/>
                  </a:lnTo>
                  <a:lnTo>
                    <a:pt x="0" y="9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9" name="Freeform 86"/>
            <p:cNvSpPr>
              <a:spLocks noChangeArrowheads="1"/>
            </p:cNvSpPr>
            <p:nvPr/>
          </p:nvSpPr>
          <p:spPr bwMode="auto">
            <a:xfrm>
              <a:off x="1301750" y="152400"/>
              <a:ext cx="112713" cy="254000"/>
            </a:xfrm>
            <a:custGeom>
              <a:avLst/>
              <a:gdLst>
                <a:gd name="T0" fmla="*/ 7938 w 71"/>
                <a:gd name="T1" fmla="*/ 0 h 160"/>
                <a:gd name="T2" fmla="*/ 7938 w 71"/>
                <a:gd name="T3" fmla="*/ 0 h 160"/>
                <a:gd name="T4" fmla="*/ 112713 w 71"/>
                <a:gd name="T5" fmla="*/ 0 h 160"/>
                <a:gd name="T6" fmla="*/ 112713 w 71"/>
                <a:gd name="T7" fmla="*/ 0 h 160"/>
                <a:gd name="T8" fmla="*/ 85725 w 71"/>
                <a:gd name="T9" fmla="*/ 222250 h 160"/>
                <a:gd name="T10" fmla="*/ 85725 w 71"/>
                <a:gd name="T11" fmla="*/ 222250 h 160"/>
                <a:gd name="T12" fmla="*/ 84138 w 71"/>
                <a:gd name="T13" fmla="*/ 233363 h 160"/>
                <a:gd name="T14" fmla="*/ 76200 w 71"/>
                <a:gd name="T15" fmla="*/ 241300 h 160"/>
                <a:gd name="T16" fmla="*/ 69850 w 71"/>
                <a:gd name="T17" fmla="*/ 247650 h 160"/>
                <a:gd name="T18" fmla="*/ 61913 w 71"/>
                <a:gd name="T19" fmla="*/ 254000 h 160"/>
                <a:gd name="T20" fmla="*/ 61913 w 71"/>
                <a:gd name="T21" fmla="*/ 254000 h 160"/>
                <a:gd name="T22" fmla="*/ 0 w 71"/>
                <a:gd name="T23" fmla="*/ 150813 h 160"/>
                <a:gd name="T24" fmla="*/ 0 w 71"/>
                <a:gd name="T25" fmla="*/ 150813 h 160"/>
                <a:gd name="T26" fmla="*/ 7938 w 71"/>
                <a:gd name="T27" fmla="*/ 0 h 160"/>
                <a:gd name="T28" fmla="*/ 7938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54" y="140"/>
                  </a:lnTo>
                  <a:lnTo>
                    <a:pt x="53" y="147"/>
                  </a:lnTo>
                  <a:lnTo>
                    <a:pt x="48" y="152"/>
                  </a:lnTo>
                  <a:lnTo>
                    <a:pt x="44" y="156"/>
                  </a:lnTo>
                  <a:lnTo>
                    <a:pt x="39" y="160"/>
                  </a:lnTo>
                  <a:lnTo>
                    <a:pt x="0" y="9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0" name="Freeform 87"/>
            <p:cNvSpPr>
              <a:spLocks noChangeArrowheads="1"/>
            </p:cNvSpPr>
            <p:nvPr/>
          </p:nvSpPr>
          <p:spPr bwMode="auto">
            <a:xfrm>
              <a:off x="1304925" y="152400"/>
              <a:ext cx="109538" cy="252413"/>
            </a:xfrm>
            <a:custGeom>
              <a:avLst/>
              <a:gdLst>
                <a:gd name="T0" fmla="*/ 11113 w 69"/>
                <a:gd name="T1" fmla="*/ 0 h 159"/>
                <a:gd name="T2" fmla="*/ 11113 w 69"/>
                <a:gd name="T3" fmla="*/ 0 h 159"/>
                <a:gd name="T4" fmla="*/ 109538 w 69"/>
                <a:gd name="T5" fmla="*/ 0 h 159"/>
                <a:gd name="T6" fmla="*/ 109538 w 69"/>
                <a:gd name="T7" fmla="*/ 0 h 159"/>
                <a:gd name="T8" fmla="*/ 82550 w 69"/>
                <a:gd name="T9" fmla="*/ 222250 h 159"/>
                <a:gd name="T10" fmla="*/ 82550 w 69"/>
                <a:gd name="T11" fmla="*/ 222250 h 159"/>
                <a:gd name="T12" fmla="*/ 80963 w 69"/>
                <a:gd name="T13" fmla="*/ 233363 h 159"/>
                <a:gd name="T14" fmla="*/ 73025 w 69"/>
                <a:gd name="T15" fmla="*/ 241300 h 159"/>
                <a:gd name="T16" fmla="*/ 66675 w 69"/>
                <a:gd name="T17" fmla="*/ 247650 h 159"/>
                <a:gd name="T18" fmla="*/ 58738 w 69"/>
                <a:gd name="T19" fmla="*/ 252413 h 159"/>
                <a:gd name="T20" fmla="*/ 58738 w 69"/>
                <a:gd name="T21" fmla="*/ 252413 h 159"/>
                <a:gd name="T22" fmla="*/ 0 w 69"/>
                <a:gd name="T23" fmla="*/ 149225 h 159"/>
                <a:gd name="T24" fmla="*/ 0 w 69"/>
                <a:gd name="T25" fmla="*/ 149225 h 159"/>
                <a:gd name="T26" fmla="*/ 11113 w 69"/>
                <a:gd name="T27" fmla="*/ 0 h 159"/>
                <a:gd name="T28" fmla="*/ 11113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52" y="140"/>
                  </a:lnTo>
                  <a:lnTo>
                    <a:pt x="51" y="147"/>
                  </a:lnTo>
                  <a:lnTo>
                    <a:pt x="46" y="152"/>
                  </a:lnTo>
                  <a:lnTo>
                    <a:pt x="42" y="156"/>
                  </a:lnTo>
                  <a:lnTo>
                    <a:pt x="37" y="159"/>
                  </a:lnTo>
                  <a:lnTo>
                    <a:pt x="0" y="94"/>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1" name="Freeform 88"/>
            <p:cNvSpPr>
              <a:spLocks noChangeArrowheads="1"/>
            </p:cNvSpPr>
            <p:nvPr/>
          </p:nvSpPr>
          <p:spPr bwMode="auto">
            <a:xfrm>
              <a:off x="1311275" y="152400"/>
              <a:ext cx="103188" cy="252413"/>
            </a:xfrm>
            <a:custGeom>
              <a:avLst/>
              <a:gdLst>
                <a:gd name="T0" fmla="*/ 11113 w 65"/>
                <a:gd name="T1" fmla="*/ 0 h 159"/>
                <a:gd name="T2" fmla="*/ 11113 w 65"/>
                <a:gd name="T3" fmla="*/ 0 h 159"/>
                <a:gd name="T4" fmla="*/ 103188 w 65"/>
                <a:gd name="T5" fmla="*/ 0 h 159"/>
                <a:gd name="T6" fmla="*/ 103188 w 65"/>
                <a:gd name="T7" fmla="*/ 0 h 159"/>
                <a:gd name="T8" fmla="*/ 76200 w 65"/>
                <a:gd name="T9" fmla="*/ 222250 h 159"/>
                <a:gd name="T10" fmla="*/ 76200 w 65"/>
                <a:gd name="T11" fmla="*/ 222250 h 159"/>
                <a:gd name="T12" fmla="*/ 74613 w 65"/>
                <a:gd name="T13" fmla="*/ 233363 h 159"/>
                <a:gd name="T14" fmla="*/ 66675 w 65"/>
                <a:gd name="T15" fmla="*/ 241300 h 159"/>
                <a:gd name="T16" fmla="*/ 60325 w 65"/>
                <a:gd name="T17" fmla="*/ 247650 h 159"/>
                <a:gd name="T18" fmla="*/ 52388 w 65"/>
                <a:gd name="T19" fmla="*/ 252413 h 159"/>
                <a:gd name="T20" fmla="*/ 52388 w 65"/>
                <a:gd name="T21" fmla="*/ 252413 h 159"/>
                <a:gd name="T22" fmla="*/ 0 w 65"/>
                <a:gd name="T23" fmla="*/ 146050 h 159"/>
                <a:gd name="T24" fmla="*/ 0 w 65"/>
                <a:gd name="T25" fmla="*/ 146050 h 159"/>
                <a:gd name="T26" fmla="*/ 11113 w 65"/>
                <a:gd name="T27" fmla="*/ 0 h 159"/>
                <a:gd name="T28" fmla="*/ 11113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48" y="140"/>
                  </a:lnTo>
                  <a:lnTo>
                    <a:pt x="47" y="147"/>
                  </a:lnTo>
                  <a:lnTo>
                    <a:pt x="42" y="152"/>
                  </a:lnTo>
                  <a:lnTo>
                    <a:pt x="38" y="156"/>
                  </a:lnTo>
                  <a:lnTo>
                    <a:pt x="33" y="159"/>
                  </a:lnTo>
                  <a:lnTo>
                    <a:pt x="0" y="92"/>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2" name="Freeform 89"/>
            <p:cNvSpPr>
              <a:spLocks noChangeArrowheads="1"/>
            </p:cNvSpPr>
            <p:nvPr/>
          </p:nvSpPr>
          <p:spPr bwMode="auto">
            <a:xfrm>
              <a:off x="1319212" y="152400"/>
              <a:ext cx="95250" cy="252413"/>
            </a:xfrm>
            <a:custGeom>
              <a:avLst/>
              <a:gdLst>
                <a:gd name="T0" fmla="*/ 9525 w 60"/>
                <a:gd name="T1" fmla="*/ 0 h 159"/>
                <a:gd name="T2" fmla="*/ 9525 w 60"/>
                <a:gd name="T3" fmla="*/ 0 h 159"/>
                <a:gd name="T4" fmla="*/ 95250 w 60"/>
                <a:gd name="T5" fmla="*/ 0 h 159"/>
                <a:gd name="T6" fmla="*/ 95250 w 60"/>
                <a:gd name="T7" fmla="*/ 0 h 159"/>
                <a:gd name="T8" fmla="*/ 68263 w 60"/>
                <a:gd name="T9" fmla="*/ 222250 h 159"/>
                <a:gd name="T10" fmla="*/ 68263 w 60"/>
                <a:gd name="T11" fmla="*/ 222250 h 159"/>
                <a:gd name="T12" fmla="*/ 66675 w 60"/>
                <a:gd name="T13" fmla="*/ 233363 h 159"/>
                <a:gd name="T14" fmla="*/ 61913 w 60"/>
                <a:gd name="T15" fmla="*/ 239713 h 159"/>
                <a:gd name="T16" fmla="*/ 52388 w 60"/>
                <a:gd name="T17" fmla="*/ 247650 h 159"/>
                <a:gd name="T18" fmla="*/ 46038 w 60"/>
                <a:gd name="T19" fmla="*/ 252413 h 159"/>
                <a:gd name="T20" fmla="*/ 46038 w 60"/>
                <a:gd name="T21" fmla="*/ 252413 h 159"/>
                <a:gd name="T22" fmla="*/ 0 w 60"/>
                <a:gd name="T23" fmla="*/ 144463 h 159"/>
                <a:gd name="T24" fmla="*/ 0 w 60"/>
                <a:gd name="T25" fmla="*/ 144463 h 159"/>
                <a:gd name="T26" fmla="*/ 9525 w 60"/>
                <a:gd name="T27" fmla="*/ 0 h 159"/>
                <a:gd name="T28" fmla="*/ 9525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43" y="140"/>
                  </a:lnTo>
                  <a:lnTo>
                    <a:pt x="42" y="147"/>
                  </a:lnTo>
                  <a:lnTo>
                    <a:pt x="39" y="151"/>
                  </a:lnTo>
                  <a:lnTo>
                    <a:pt x="33" y="156"/>
                  </a:lnTo>
                  <a:lnTo>
                    <a:pt x="29"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3" name="Freeform 90"/>
            <p:cNvSpPr>
              <a:spLocks noChangeArrowheads="1"/>
            </p:cNvSpPr>
            <p:nvPr/>
          </p:nvSpPr>
          <p:spPr bwMode="auto">
            <a:xfrm>
              <a:off x="1325562" y="152400"/>
              <a:ext cx="88900" cy="252413"/>
            </a:xfrm>
            <a:custGeom>
              <a:avLst/>
              <a:gdLst>
                <a:gd name="T0" fmla="*/ 9525 w 56"/>
                <a:gd name="T1" fmla="*/ 0 h 159"/>
                <a:gd name="T2" fmla="*/ 9525 w 56"/>
                <a:gd name="T3" fmla="*/ 0 h 159"/>
                <a:gd name="T4" fmla="*/ 88900 w 56"/>
                <a:gd name="T5" fmla="*/ 0 h 159"/>
                <a:gd name="T6" fmla="*/ 88900 w 56"/>
                <a:gd name="T7" fmla="*/ 0 h 159"/>
                <a:gd name="T8" fmla="*/ 61913 w 56"/>
                <a:gd name="T9" fmla="*/ 222250 h 159"/>
                <a:gd name="T10" fmla="*/ 61913 w 56"/>
                <a:gd name="T11" fmla="*/ 222250 h 159"/>
                <a:gd name="T12" fmla="*/ 60325 w 56"/>
                <a:gd name="T13" fmla="*/ 233363 h 159"/>
                <a:gd name="T14" fmla="*/ 55563 w 56"/>
                <a:gd name="T15" fmla="*/ 239713 h 159"/>
                <a:gd name="T16" fmla="*/ 46038 w 56"/>
                <a:gd name="T17" fmla="*/ 247650 h 159"/>
                <a:gd name="T18" fmla="*/ 39688 w 56"/>
                <a:gd name="T19" fmla="*/ 252413 h 159"/>
                <a:gd name="T20" fmla="*/ 39688 w 56"/>
                <a:gd name="T21" fmla="*/ 252413 h 159"/>
                <a:gd name="T22" fmla="*/ 0 w 56"/>
                <a:gd name="T23" fmla="*/ 144463 h 159"/>
                <a:gd name="T24" fmla="*/ 0 w 56"/>
                <a:gd name="T25" fmla="*/ 144463 h 159"/>
                <a:gd name="T26" fmla="*/ 9525 w 56"/>
                <a:gd name="T27" fmla="*/ 0 h 159"/>
                <a:gd name="T28" fmla="*/ 9525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39" y="140"/>
                  </a:lnTo>
                  <a:lnTo>
                    <a:pt x="38" y="147"/>
                  </a:lnTo>
                  <a:lnTo>
                    <a:pt x="35" y="151"/>
                  </a:lnTo>
                  <a:lnTo>
                    <a:pt x="29" y="156"/>
                  </a:lnTo>
                  <a:lnTo>
                    <a:pt x="25"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4" name="Freeform 91"/>
            <p:cNvSpPr>
              <a:spLocks noChangeArrowheads="1"/>
            </p:cNvSpPr>
            <p:nvPr/>
          </p:nvSpPr>
          <p:spPr bwMode="auto">
            <a:xfrm>
              <a:off x="1328737" y="152400"/>
              <a:ext cx="85725" cy="252413"/>
            </a:xfrm>
            <a:custGeom>
              <a:avLst/>
              <a:gdLst>
                <a:gd name="T0" fmla="*/ 11113 w 54"/>
                <a:gd name="T1" fmla="*/ 0 h 159"/>
                <a:gd name="T2" fmla="*/ 11113 w 54"/>
                <a:gd name="T3" fmla="*/ 0 h 159"/>
                <a:gd name="T4" fmla="*/ 85725 w 54"/>
                <a:gd name="T5" fmla="*/ 0 h 159"/>
                <a:gd name="T6" fmla="*/ 85725 w 54"/>
                <a:gd name="T7" fmla="*/ 0 h 159"/>
                <a:gd name="T8" fmla="*/ 58738 w 54"/>
                <a:gd name="T9" fmla="*/ 222250 h 159"/>
                <a:gd name="T10" fmla="*/ 58738 w 54"/>
                <a:gd name="T11" fmla="*/ 222250 h 159"/>
                <a:gd name="T12" fmla="*/ 57150 w 54"/>
                <a:gd name="T13" fmla="*/ 230188 h 159"/>
                <a:gd name="T14" fmla="*/ 52388 w 54"/>
                <a:gd name="T15" fmla="*/ 239713 h 159"/>
                <a:gd name="T16" fmla="*/ 46038 w 54"/>
                <a:gd name="T17" fmla="*/ 246063 h 159"/>
                <a:gd name="T18" fmla="*/ 36513 w 54"/>
                <a:gd name="T19" fmla="*/ 252413 h 159"/>
                <a:gd name="T20" fmla="*/ 36513 w 54"/>
                <a:gd name="T21" fmla="*/ 252413 h 159"/>
                <a:gd name="T22" fmla="*/ 0 w 54"/>
                <a:gd name="T23" fmla="*/ 142875 h 159"/>
                <a:gd name="T24" fmla="*/ 0 w 54"/>
                <a:gd name="T25" fmla="*/ 142875 h 159"/>
                <a:gd name="T26" fmla="*/ 11113 w 54"/>
                <a:gd name="T27" fmla="*/ 0 h 159"/>
                <a:gd name="T28" fmla="*/ 11113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37" y="140"/>
                  </a:lnTo>
                  <a:lnTo>
                    <a:pt x="36" y="145"/>
                  </a:lnTo>
                  <a:lnTo>
                    <a:pt x="33" y="151"/>
                  </a:lnTo>
                  <a:lnTo>
                    <a:pt x="29" y="155"/>
                  </a:lnTo>
                  <a:lnTo>
                    <a:pt x="23" y="159"/>
                  </a:lnTo>
                  <a:lnTo>
                    <a:pt x="0" y="9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5" name="Freeform 92"/>
            <p:cNvSpPr>
              <a:spLocks noChangeArrowheads="1"/>
            </p:cNvSpPr>
            <p:nvPr/>
          </p:nvSpPr>
          <p:spPr bwMode="auto">
            <a:xfrm>
              <a:off x="1335087" y="152400"/>
              <a:ext cx="79375" cy="252413"/>
            </a:xfrm>
            <a:custGeom>
              <a:avLst/>
              <a:gdLst>
                <a:gd name="T0" fmla="*/ 11113 w 50"/>
                <a:gd name="T1" fmla="*/ 0 h 159"/>
                <a:gd name="T2" fmla="*/ 11113 w 50"/>
                <a:gd name="T3" fmla="*/ 0 h 159"/>
                <a:gd name="T4" fmla="*/ 79375 w 50"/>
                <a:gd name="T5" fmla="*/ 0 h 159"/>
                <a:gd name="T6" fmla="*/ 79375 w 50"/>
                <a:gd name="T7" fmla="*/ 0 h 159"/>
                <a:gd name="T8" fmla="*/ 52388 w 50"/>
                <a:gd name="T9" fmla="*/ 222250 h 159"/>
                <a:gd name="T10" fmla="*/ 52388 w 50"/>
                <a:gd name="T11" fmla="*/ 222250 h 159"/>
                <a:gd name="T12" fmla="*/ 50800 w 50"/>
                <a:gd name="T13" fmla="*/ 230188 h 159"/>
                <a:gd name="T14" fmla="*/ 46038 w 50"/>
                <a:gd name="T15" fmla="*/ 239713 h 159"/>
                <a:gd name="T16" fmla="*/ 39688 w 50"/>
                <a:gd name="T17" fmla="*/ 246063 h 159"/>
                <a:gd name="T18" fmla="*/ 30163 w 50"/>
                <a:gd name="T19" fmla="*/ 252413 h 159"/>
                <a:gd name="T20" fmla="*/ 30163 w 50"/>
                <a:gd name="T21" fmla="*/ 252413 h 159"/>
                <a:gd name="T22" fmla="*/ 0 w 50"/>
                <a:gd name="T23" fmla="*/ 139700 h 159"/>
                <a:gd name="T24" fmla="*/ 0 w 50"/>
                <a:gd name="T25" fmla="*/ 139700 h 159"/>
                <a:gd name="T26" fmla="*/ 11113 w 50"/>
                <a:gd name="T27" fmla="*/ 0 h 159"/>
                <a:gd name="T28" fmla="*/ 11113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33" y="140"/>
                  </a:lnTo>
                  <a:lnTo>
                    <a:pt x="32" y="145"/>
                  </a:lnTo>
                  <a:lnTo>
                    <a:pt x="29" y="151"/>
                  </a:lnTo>
                  <a:lnTo>
                    <a:pt x="25" y="155"/>
                  </a:lnTo>
                  <a:lnTo>
                    <a:pt x="19" y="159"/>
                  </a:lnTo>
                  <a:lnTo>
                    <a:pt x="0" y="88"/>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6" name="Freeform 93"/>
            <p:cNvSpPr>
              <a:spLocks noChangeArrowheads="1"/>
            </p:cNvSpPr>
            <p:nvPr/>
          </p:nvSpPr>
          <p:spPr bwMode="auto">
            <a:xfrm>
              <a:off x="1341437" y="152400"/>
              <a:ext cx="73025" cy="252413"/>
            </a:xfrm>
            <a:custGeom>
              <a:avLst/>
              <a:gdLst>
                <a:gd name="T0" fmla="*/ 11113 w 46"/>
                <a:gd name="T1" fmla="*/ 0 h 159"/>
                <a:gd name="T2" fmla="*/ 11113 w 46"/>
                <a:gd name="T3" fmla="*/ 0 h 159"/>
                <a:gd name="T4" fmla="*/ 73025 w 46"/>
                <a:gd name="T5" fmla="*/ 0 h 159"/>
                <a:gd name="T6" fmla="*/ 73025 w 46"/>
                <a:gd name="T7" fmla="*/ 0 h 159"/>
                <a:gd name="T8" fmla="*/ 46038 w 46"/>
                <a:gd name="T9" fmla="*/ 222250 h 159"/>
                <a:gd name="T10" fmla="*/ 46038 w 46"/>
                <a:gd name="T11" fmla="*/ 222250 h 159"/>
                <a:gd name="T12" fmla="*/ 44450 w 46"/>
                <a:gd name="T13" fmla="*/ 230188 h 159"/>
                <a:gd name="T14" fmla="*/ 39688 w 46"/>
                <a:gd name="T15" fmla="*/ 239713 h 159"/>
                <a:gd name="T16" fmla="*/ 33338 w 46"/>
                <a:gd name="T17" fmla="*/ 246063 h 159"/>
                <a:gd name="T18" fmla="*/ 26988 w 46"/>
                <a:gd name="T19" fmla="*/ 252413 h 159"/>
                <a:gd name="T20" fmla="*/ 26988 w 46"/>
                <a:gd name="T21" fmla="*/ 252413 h 159"/>
                <a:gd name="T22" fmla="*/ 0 w 46"/>
                <a:gd name="T23" fmla="*/ 138113 h 159"/>
                <a:gd name="T24" fmla="*/ 0 w 46"/>
                <a:gd name="T25" fmla="*/ 138113 h 159"/>
                <a:gd name="T26" fmla="*/ 11113 w 46"/>
                <a:gd name="T27" fmla="*/ 0 h 159"/>
                <a:gd name="T28" fmla="*/ 11113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29" y="140"/>
                  </a:lnTo>
                  <a:lnTo>
                    <a:pt x="28" y="145"/>
                  </a:lnTo>
                  <a:lnTo>
                    <a:pt x="25" y="151"/>
                  </a:lnTo>
                  <a:lnTo>
                    <a:pt x="21" y="155"/>
                  </a:lnTo>
                  <a:lnTo>
                    <a:pt x="17" y="159"/>
                  </a:lnTo>
                  <a:lnTo>
                    <a:pt x="0" y="87"/>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7" name="Freeform 94"/>
            <p:cNvSpPr>
              <a:spLocks noChangeArrowheads="1"/>
            </p:cNvSpPr>
            <p:nvPr/>
          </p:nvSpPr>
          <p:spPr bwMode="auto">
            <a:xfrm>
              <a:off x="1349375" y="152400"/>
              <a:ext cx="65088" cy="252413"/>
            </a:xfrm>
            <a:custGeom>
              <a:avLst/>
              <a:gdLst>
                <a:gd name="T0" fmla="*/ 9525 w 41"/>
                <a:gd name="T1" fmla="*/ 0 h 159"/>
                <a:gd name="T2" fmla="*/ 9525 w 41"/>
                <a:gd name="T3" fmla="*/ 0 h 159"/>
                <a:gd name="T4" fmla="*/ 65088 w 41"/>
                <a:gd name="T5" fmla="*/ 0 h 159"/>
                <a:gd name="T6" fmla="*/ 65088 w 41"/>
                <a:gd name="T7" fmla="*/ 0 h 159"/>
                <a:gd name="T8" fmla="*/ 38100 w 41"/>
                <a:gd name="T9" fmla="*/ 222250 h 159"/>
                <a:gd name="T10" fmla="*/ 38100 w 41"/>
                <a:gd name="T11" fmla="*/ 222250 h 159"/>
                <a:gd name="T12" fmla="*/ 36513 w 41"/>
                <a:gd name="T13" fmla="*/ 230188 h 159"/>
                <a:gd name="T14" fmla="*/ 31750 w 41"/>
                <a:gd name="T15" fmla="*/ 239713 h 159"/>
                <a:gd name="T16" fmla="*/ 25400 w 41"/>
                <a:gd name="T17" fmla="*/ 246063 h 159"/>
                <a:gd name="T18" fmla="*/ 19050 w 41"/>
                <a:gd name="T19" fmla="*/ 252413 h 159"/>
                <a:gd name="T20" fmla="*/ 19050 w 41"/>
                <a:gd name="T21" fmla="*/ 252413 h 159"/>
                <a:gd name="T22" fmla="*/ 0 w 41"/>
                <a:gd name="T23" fmla="*/ 136525 h 159"/>
                <a:gd name="T24" fmla="*/ 0 w 41"/>
                <a:gd name="T25" fmla="*/ 136525 h 159"/>
                <a:gd name="T26" fmla="*/ 9525 w 41"/>
                <a:gd name="T27" fmla="*/ 0 h 159"/>
                <a:gd name="T28" fmla="*/ 9525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24" y="140"/>
                  </a:lnTo>
                  <a:lnTo>
                    <a:pt x="23" y="145"/>
                  </a:lnTo>
                  <a:lnTo>
                    <a:pt x="20" y="151"/>
                  </a:lnTo>
                  <a:lnTo>
                    <a:pt x="16" y="155"/>
                  </a:lnTo>
                  <a:lnTo>
                    <a:pt x="12" y="159"/>
                  </a:lnTo>
                  <a:lnTo>
                    <a:pt x="0" y="86"/>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8" name="Freeform 95"/>
            <p:cNvSpPr>
              <a:spLocks noChangeArrowheads="1"/>
            </p:cNvSpPr>
            <p:nvPr/>
          </p:nvSpPr>
          <p:spPr bwMode="auto">
            <a:xfrm>
              <a:off x="1352550" y="152400"/>
              <a:ext cx="61913" cy="252413"/>
            </a:xfrm>
            <a:custGeom>
              <a:avLst/>
              <a:gdLst>
                <a:gd name="T0" fmla="*/ 12700 w 39"/>
                <a:gd name="T1" fmla="*/ 0 h 159"/>
                <a:gd name="T2" fmla="*/ 12700 w 39"/>
                <a:gd name="T3" fmla="*/ 0 h 159"/>
                <a:gd name="T4" fmla="*/ 61913 w 39"/>
                <a:gd name="T5" fmla="*/ 0 h 159"/>
                <a:gd name="T6" fmla="*/ 61913 w 39"/>
                <a:gd name="T7" fmla="*/ 0 h 159"/>
                <a:gd name="T8" fmla="*/ 34925 w 39"/>
                <a:gd name="T9" fmla="*/ 222250 h 159"/>
                <a:gd name="T10" fmla="*/ 34925 w 39"/>
                <a:gd name="T11" fmla="*/ 222250 h 159"/>
                <a:gd name="T12" fmla="*/ 33338 w 39"/>
                <a:gd name="T13" fmla="*/ 230188 h 159"/>
                <a:gd name="T14" fmla="*/ 28575 w 39"/>
                <a:gd name="T15" fmla="*/ 239713 h 159"/>
                <a:gd name="T16" fmla="*/ 22225 w 39"/>
                <a:gd name="T17" fmla="*/ 246063 h 159"/>
                <a:gd name="T18" fmla="*/ 15875 w 39"/>
                <a:gd name="T19" fmla="*/ 252413 h 159"/>
                <a:gd name="T20" fmla="*/ 15875 w 39"/>
                <a:gd name="T21" fmla="*/ 252413 h 159"/>
                <a:gd name="T22" fmla="*/ 0 w 39"/>
                <a:gd name="T23" fmla="*/ 133350 h 159"/>
                <a:gd name="T24" fmla="*/ 0 w 39"/>
                <a:gd name="T25" fmla="*/ 133350 h 159"/>
                <a:gd name="T26" fmla="*/ 12700 w 39"/>
                <a:gd name="T27" fmla="*/ 0 h 159"/>
                <a:gd name="T28" fmla="*/ 12700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22" y="140"/>
                  </a:lnTo>
                  <a:lnTo>
                    <a:pt x="21" y="145"/>
                  </a:lnTo>
                  <a:lnTo>
                    <a:pt x="18" y="151"/>
                  </a:lnTo>
                  <a:lnTo>
                    <a:pt x="14" y="155"/>
                  </a:lnTo>
                  <a:lnTo>
                    <a:pt x="10"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9" name="Freeform 96"/>
            <p:cNvSpPr>
              <a:spLocks noChangeArrowheads="1"/>
            </p:cNvSpPr>
            <p:nvPr/>
          </p:nvSpPr>
          <p:spPr bwMode="auto">
            <a:xfrm>
              <a:off x="1358900" y="152400"/>
              <a:ext cx="55563" cy="252413"/>
            </a:xfrm>
            <a:custGeom>
              <a:avLst/>
              <a:gdLst>
                <a:gd name="T0" fmla="*/ 12700 w 35"/>
                <a:gd name="T1" fmla="*/ 0 h 159"/>
                <a:gd name="T2" fmla="*/ 12700 w 35"/>
                <a:gd name="T3" fmla="*/ 0 h 159"/>
                <a:gd name="T4" fmla="*/ 55563 w 35"/>
                <a:gd name="T5" fmla="*/ 0 h 159"/>
                <a:gd name="T6" fmla="*/ 55563 w 35"/>
                <a:gd name="T7" fmla="*/ 0 h 159"/>
                <a:gd name="T8" fmla="*/ 28575 w 35"/>
                <a:gd name="T9" fmla="*/ 222250 h 159"/>
                <a:gd name="T10" fmla="*/ 28575 w 35"/>
                <a:gd name="T11" fmla="*/ 222250 h 159"/>
                <a:gd name="T12" fmla="*/ 26988 w 35"/>
                <a:gd name="T13" fmla="*/ 230188 h 159"/>
                <a:gd name="T14" fmla="*/ 22225 w 35"/>
                <a:gd name="T15" fmla="*/ 239713 h 159"/>
                <a:gd name="T16" fmla="*/ 17463 w 35"/>
                <a:gd name="T17" fmla="*/ 246063 h 159"/>
                <a:gd name="T18" fmla="*/ 11113 w 35"/>
                <a:gd name="T19" fmla="*/ 252413 h 159"/>
                <a:gd name="T20" fmla="*/ 11113 w 35"/>
                <a:gd name="T21" fmla="*/ 252413 h 159"/>
                <a:gd name="T22" fmla="*/ 0 w 35"/>
                <a:gd name="T23" fmla="*/ 133350 h 159"/>
                <a:gd name="T24" fmla="*/ 0 w 35"/>
                <a:gd name="T25" fmla="*/ 133350 h 159"/>
                <a:gd name="T26" fmla="*/ 12700 w 35"/>
                <a:gd name="T27" fmla="*/ 0 h 159"/>
                <a:gd name="T28" fmla="*/ 12700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18" y="140"/>
                  </a:lnTo>
                  <a:lnTo>
                    <a:pt x="17" y="145"/>
                  </a:lnTo>
                  <a:lnTo>
                    <a:pt x="14" y="151"/>
                  </a:lnTo>
                  <a:lnTo>
                    <a:pt x="11" y="155"/>
                  </a:lnTo>
                  <a:lnTo>
                    <a:pt x="7"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0" name="Freeform 97"/>
            <p:cNvSpPr>
              <a:spLocks noChangeArrowheads="1"/>
            </p:cNvSpPr>
            <p:nvPr/>
          </p:nvSpPr>
          <p:spPr bwMode="auto">
            <a:xfrm>
              <a:off x="1365250" y="152400"/>
              <a:ext cx="49213" cy="249238"/>
            </a:xfrm>
            <a:custGeom>
              <a:avLst/>
              <a:gdLst>
                <a:gd name="T0" fmla="*/ 11113 w 31"/>
                <a:gd name="T1" fmla="*/ 0 h 157"/>
                <a:gd name="T2" fmla="*/ 11113 w 31"/>
                <a:gd name="T3" fmla="*/ 0 h 157"/>
                <a:gd name="T4" fmla="*/ 49213 w 31"/>
                <a:gd name="T5" fmla="*/ 0 h 157"/>
                <a:gd name="T6" fmla="*/ 49213 w 31"/>
                <a:gd name="T7" fmla="*/ 0 h 157"/>
                <a:gd name="T8" fmla="*/ 22225 w 31"/>
                <a:gd name="T9" fmla="*/ 222250 h 157"/>
                <a:gd name="T10" fmla="*/ 22225 w 31"/>
                <a:gd name="T11" fmla="*/ 222250 h 157"/>
                <a:gd name="T12" fmla="*/ 20638 w 31"/>
                <a:gd name="T13" fmla="*/ 230188 h 157"/>
                <a:gd name="T14" fmla="*/ 15875 w 31"/>
                <a:gd name="T15" fmla="*/ 239713 h 157"/>
                <a:gd name="T16" fmla="*/ 11113 w 31"/>
                <a:gd name="T17" fmla="*/ 246063 h 157"/>
                <a:gd name="T18" fmla="*/ 4763 w 31"/>
                <a:gd name="T19" fmla="*/ 249238 h 157"/>
                <a:gd name="T20" fmla="*/ 4763 w 31"/>
                <a:gd name="T21" fmla="*/ 249238 h 157"/>
                <a:gd name="T22" fmla="*/ 0 w 31"/>
                <a:gd name="T23" fmla="*/ 131763 h 157"/>
                <a:gd name="T24" fmla="*/ 0 w 31"/>
                <a:gd name="T25" fmla="*/ 131763 h 157"/>
                <a:gd name="T26" fmla="*/ 11113 w 31"/>
                <a:gd name="T27" fmla="*/ 0 h 157"/>
                <a:gd name="T28" fmla="*/ 11113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14" y="140"/>
                  </a:lnTo>
                  <a:lnTo>
                    <a:pt x="13" y="145"/>
                  </a:lnTo>
                  <a:lnTo>
                    <a:pt x="10" y="151"/>
                  </a:lnTo>
                  <a:lnTo>
                    <a:pt x="7" y="155"/>
                  </a:lnTo>
                  <a:lnTo>
                    <a:pt x="3" y="157"/>
                  </a:lnTo>
                  <a:lnTo>
                    <a:pt x="0" y="83"/>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1" name="Freeform 98"/>
            <p:cNvSpPr>
              <a:spLocks noChangeArrowheads="1"/>
            </p:cNvSpPr>
            <p:nvPr/>
          </p:nvSpPr>
          <p:spPr bwMode="auto">
            <a:xfrm>
              <a:off x="1370012" y="152400"/>
              <a:ext cx="44450" cy="249238"/>
            </a:xfrm>
            <a:custGeom>
              <a:avLst/>
              <a:gdLst>
                <a:gd name="T0" fmla="*/ 12700 w 28"/>
                <a:gd name="T1" fmla="*/ 0 h 157"/>
                <a:gd name="T2" fmla="*/ 1270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1113 w 28"/>
                <a:gd name="T15" fmla="*/ 239713 h 157"/>
                <a:gd name="T16" fmla="*/ 6350 w 28"/>
                <a:gd name="T17" fmla="*/ 246063 h 157"/>
                <a:gd name="T18" fmla="*/ 0 w 28"/>
                <a:gd name="T19" fmla="*/ 249238 h 157"/>
                <a:gd name="T20" fmla="*/ 0 w 28"/>
                <a:gd name="T21" fmla="*/ 249238 h 157"/>
                <a:gd name="T22" fmla="*/ 1588 w 28"/>
                <a:gd name="T23" fmla="*/ 130175 h 157"/>
                <a:gd name="T24" fmla="*/ 1588 w 28"/>
                <a:gd name="T25" fmla="*/ 130175 h 157"/>
                <a:gd name="T26" fmla="*/ 12700 w 28"/>
                <a:gd name="T27" fmla="*/ 0 h 157"/>
                <a:gd name="T28" fmla="*/ 1270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11" y="140"/>
                  </a:lnTo>
                  <a:lnTo>
                    <a:pt x="10" y="145"/>
                  </a:lnTo>
                  <a:lnTo>
                    <a:pt x="7" y="151"/>
                  </a:lnTo>
                  <a:lnTo>
                    <a:pt x="4" y="155"/>
                  </a:lnTo>
                  <a:lnTo>
                    <a:pt x="0" y="157"/>
                  </a:lnTo>
                  <a:lnTo>
                    <a:pt x="1" y="82"/>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2" name="Freeform 99"/>
            <p:cNvSpPr>
              <a:spLocks noChangeArrowheads="1"/>
            </p:cNvSpPr>
            <p:nvPr/>
          </p:nvSpPr>
          <p:spPr bwMode="auto">
            <a:xfrm>
              <a:off x="1370012" y="152400"/>
              <a:ext cx="44450" cy="249238"/>
            </a:xfrm>
            <a:custGeom>
              <a:avLst/>
              <a:gdLst>
                <a:gd name="T0" fmla="*/ 19050 w 28"/>
                <a:gd name="T1" fmla="*/ 0 h 157"/>
                <a:gd name="T2" fmla="*/ 1905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2700 w 28"/>
                <a:gd name="T15" fmla="*/ 236538 h 157"/>
                <a:gd name="T16" fmla="*/ 6350 w 28"/>
                <a:gd name="T17" fmla="*/ 246063 h 157"/>
                <a:gd name="T18" fmla="*/ 0 w 28"/>
                <a:gd name="T19" fmla="*/ 249238 h 157"/>
                <a:gd name="T20" fmla="*/ 0 w 28"/>
                <a:gd name="T21" fmla="*/ 249238 h 157"/>
                <a:gd name="T22" fmla="*/ 7938 w 28"/>
                <a:gd name="T23" fmla="*/ 127000 h 157"/>
                <a:gd name="T24" fmla="*/ 7938 w 28"/>
                <a:gd name="T25" fmla="*/ 127000 h 157"/>
                <a:gd name="T26" fmla="*/ 19050 w 28"/>
                <a:gd name="T27" fmla="*/ 0 h 157"/>
                <a:gd name="T28" fmla="*/ 1905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11" y="140"/>
                  </a:lnTo>
                  <a:lnTo>
                    <a:pt x="10" y="145"/>
                  </a:lnTo>
                  <a:lnTo>
                    <a:pt x="8" y="149"/>
                  </a:lnTo>
                  <a:lnTo>
                    <a:pt x="4" y="155"/>
                  </a:lnTo>
                  <a:lnTo>
                    <a:pt x="0" y="157"/>
                  </a:lnTo>
                  <a:lnTo>
                    <a:pt x="5" y="80"/>
                  </a:lnTo>
                  <a:lnTo>
                    <a:pt x="1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3" name="Freeform 100"/>
            <p:cNvSpPr>
              <a:spLocks noChangeArrowheads="1"/>
            </p:cNvSpPr>
            <p:nvPr/>
          </p:nvSpPr>
          <p:spPr bwMode="auto">
            <a:xfrm>
              <a:off x="1371600" y="152400"/>
              <a:ext cx="42863" cy="249238"/>
            </a:xfrm>
            <a:custGeom>
              <a:avLst/>
              <a:gdLst>
                <a:gd name="T0" fmla="*/ 23813 w 27"/>
                <a:gd name="T1" fmla="*/ 0 h 157"/>
                <a:gd name="T2" fmla="*/ 42863 w 27"/>
                <a:gd name="T3" fmla="*/ 0 h 157"/>
                <a:gd name="T4" fmla="*/ 15875 w 27"/>
                <a:gd name="T5" fmla="*/ 222250 h 157"/>
                <a:gd name="T6" fmla="*/ 15875 w 27"/>
                <a:gd name="T7" fmla="*/ 222250 h 157"/>
                <a:gd name="T8" fmla="*/ 14288 w 27"/>
                <a:gd name="T9" fmla="*/ 230188 h 157"/>
                <a:gd name="T10" fmla="*/ 11113 w 27"/>
                <a:gd name="T11" fmla="*/ 236538 h 157"/>
                <a:gd name="T12" fmla="*/ 4763 w 27"/>
                <a:gd name="T13" fmla="*/ 242888 h 157"/>
                <a:gd name="T14" fmla="*/ 0 w 27"/>
                <a:gd name="T15" fmla="*/ 249238 h 157"/>
                <a:gd name="T16" fmla="*/ 23813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4" name="Freeform 108"/>
            <p:cNvSpPr>
              <a:spLocks noChangeArrowheads="1"/>
            </p:cNvSpPr>
            <p:nvPr/>
          </p:nvSpPr>
          <p:spPr bwMode="auto">
            <a:xfrm>
              <a:off x="544512" y="0"/>
              <a:ext cx="47625" cy="55563"/>
            </a:xfrm>
            <a:custGeom>
              <a:avLst/>
              <a:gdLst>
                <a:gd name="T0" fmla="*/ 47625 w 30"/>
                <a:gd name="T1" fmla="*/ 3175 h 35"/>
                <a:gd name="T2" fmla="*/ 47625 w 30"/>
                <a:gd name="T3" fmla="*/ 3175 h 35"/>
                <a:gd name="T4" fmla="*/ 42863 w 30"/>
                <a:gd name="T5" fmla="*/ 22225 h 35"/>
                <a:gd name="T6" fmla="*/ 36513 w 30"/>
                <a:gd name="T7" fmla="*/ 47625 h 35"/>
                <a:gd name="T8" fmla="*/ 36513 w 30"/>
                <a:gd name="T9" fmla="*/ 47625 h 35"/>
                <a:gd name="T10" fmla="*/ 31750 w 30"/>
                <a:gd name="T11" fmla="*/ 53975 h 35"/>
                <a:gd name="T12" fmla="*/ 30163 w 30"/>
                <a:gd name="T13" fmla="*/ 55563 h 35"/>
                <a:gd name="T14" fmla="*/ 25400 w 30"/>
                <a:gd name="T15" fmla="*/ 53975 h 35"/>
                <a:gd name="T16" fmla="*/ 22225 w 30"/>
                <a:gd name="T17" fmla="*/ 49213 h 35"/>
                <a:gd name="T18" fmla="*/ 17463 w 30"/>
                <a:gd name="T19" fmla="*/ 41275 h 35"/>
                <a:gd name="T20" fmla="*/ 0 w 30"/>
                <a:gd name="T21" fmla="*/ 11113 h 35"/>
                <a:gd name="T22" fmla="*/ 0 w 30"/>
                <a:gd name="T23" fmla="*/ 11113 h 35"/>
                <a:gd name="T24" fmla="*/ 4763 w 30"/>
                <a:gd name="T25" fmla="*/ 9525 h 35"/>
                <a:gd name="T26" fmla="*/ 12700 w 30"/>
                <a:gd name="T27" fmla="*/ 3175 h 35"/>
                <a:gd name="T28" fmla="*/ 19050 w 30"/>
                <a:gd name="T29" fmla="*/ 0 h 35"/>
                <a:gd name="T30" fmla="*/ 28575 w 30"/>
                <a:gd name="T31" fmla="*/ 0 h 35"/>
                <a:gd name="T32" fmla="*/ 36513 w 30"/>
                <a:gd name="T33" fmla="*/ 0 h 35"/>
                <a:gd name="T34" fmla="*/ 47625 w 30"/>
                <a:gd name="T35" fmla="*/ 3175 h 35"/>
                <a:gd name="T36" fmla="*/ 47625 w 30"/>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0" y="34"/>
                  </a:lnTo>
                  <a:lnTo>
                    <a:pt x="19" y="35"/>
                  </a:lnTo>
                  <a:lnTo>
                    <a:pt x="16" y="34"/>
                  </a:lnTo>
                  <a:lnTo>
                    <a:pt x="14" y="31"/>
                  </a:lnTo>
                  <a:lnTo>
                    <a:pt x="11" y="26"/>
                  </a:lnTo>
                  <a:lnTo>
                    <a:pt x="0" y="7"/>
                  </a:lnTo>
                  <a:lnTo>
                    <a:pt x="3" y="6"/>
                  </a:lnTo>
                  <a:lnTo>
                    <a:pt x="8" y="2"/>
                  </a:lnTo>
                  <a:lnTo>
                    <a:pt x="12" y="0"/>
                  </a:lnTo>
                  <a:lnTo>
                    <a:pt x="18" y="0"/>
                  </a:lnTo>
                  <a:lnTo>
                    <a:pt x="23" y="0"/>
                  </a:lnTo>
                  <a:lnTo>
                    <a:pt x="30"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05" name="组合 209"/>
          <p:cNvGrpSpPr>
            <a:grpSpLocks/>
          </p:cNvGrpSpPr>
          <p:nvPr/>
        </p:nvGrpSpPr>
        <p:grpSpPr bwMode="auto">
          <a:xfrm>
            <a:off x="3651250" y="4211638"/>
            <a:ext cx="203200" cy="601662"/>
            <a:chOff x="0" y="0"/>
            <a:chExt cx="203200" cy="601663"/>
          </a:xfrm>
          <a:solidFill>
            <a:schemeClr val="bg1">
              <a:alpha val="70000"/>
            </a:schemeClr>
          </a:solidFill>
        </p:grpSpPr>
        <p:sp>
          <p:nvSpPr>
            <p:cNvPr id="106" name="Freeform 105"/>
            <p:cNvSpPr>
              <a:spLocks noChangeArrowheads="1"/>
            </p:cNvSpPr>
            <p:nvPr/>
          </p:nvSpPr>
          <p:spPr bwMode="auto">
            <a:xfrm>
              <a:off x="26987" y="84138"/>
              <a:ext cx="176213" cy="517525"/>
            </a:xfrm>
            <a:custGeom>
              <a:avLst/>
              <a:gdLst>
                <a:gd name="T0" fmla="*/ 55563 w 111"/>
                <a:gd name="T1" fmla="*/ 422275 h 326"/>
                <a:gd name="T2" fmla="*/ 104775 w 111"/>
                <a:gd name="T3" fmla="*/ 517525 h 326"/>
                <a:gd name="T4" fmla="*/ 149225 w 111"/>
                <a:gd name="T5" fmla="*/ 511175 h 326"/>
                <a:gd name="T6" fmla="*/ 176213 w 111"/>
                <a:gd name="T7" fmla="*/ 406400 h 326"/>
                <a:gd name="T8" fmla="*/ 120650 w 111"/>
                <a:gd name="T9" fmla="*/ 0 h 326"/>
                <a:gd name="T10" fmla="*/ 0 w 111"/>
                <a:gd name="T11" fmla="*/ 17463 h 326"/>
                <a:gd name="T12" fmla="*/ 55563 w 111"/>
                <a:gd name="T13" fmla="*/ 422275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7" name="Freeform 106"/>
            <p:cNvSpPr>
              <a:spLocks noChangeArrowheads="1"/>
            </p:cNvSpPr>
            <p:nvPr/>
          </p:nvSpPr>
          <p:spPr bwMode="auto">
            <a:xfrm>
              <a:off x="20637" y="0"/>
              <a:ext cx="127000" cy="146050"/>
            </a:xfrm>
            <a:custGeom>
              <a:avLst/>
              <a:gdLst>
                <a:gd name="T0" fmla="*/ 6350 w 80"/>
                <a:gd name="T1" fmla="*/ 93663 h 92"/>
                <a:gd name="T2" fmla="*/ 6350 w 80"/>
                <a:gd name="T3" fmla="*/ 93663 h 92"/>
                <a:gd name="T4" fmla="*/ 7938 w 80"/>
                <a:gd name="T5" fmla="*/ 104775 h 92"/>
                <a:gd name="T6" fmla="*/ 14288 w 80"/>
                <a:gd name="T7" fmla="*/ 115888 h 92"/>
                <a:gd name="T8" fmla="*/ 20638 w 80"/>
                <a:gd name="T9" fmla="*/ 127000 h 92"/>
                <a:gd name="T10" fmla="*/ 30163 w 80"/>
                <a:gd name="T11" fmla="*/ 133350 h 92"/>
                <a:gd name="T12" fmla="*/ 38100 w 80"/>
                <a:gd name="T13" fmla="*/ 139700 h 92"/>
                <a:gd name="T14" fmla="*/ 49213 w 80"/>
                <a:gd name="T15" fmla="*/ 144463 h 92"/>
                <a:gd name="T16" fmla="*/ 61913 w 80"/>
                <a:gd name="T17" fmla="*/ 146050 h 92"/>
                <a:gd name="T18" fmla="*/ 73025 w 80"/>
                <a:gd name="T19" fmla="*/ 146050 h 92"/>
                <a:gd name="T20" fmla="*/ 74613 w 80"/>
                <a:gd name="T21" fmla="*/ 146050 h 92"/>
                <a:gd name="T22" fmla="*/ 74613 w 80"/>
                <a:gd name="T23" fmla="*/ 146050 h 92"/>
                <a:gd name="T24" fmla="*/ 87313 w 80"/>
                <a:gd name="T25" fmla="*/ 141288 h 92"/>
                <a:gd name="T26" fmla="*/ 98425 w 80"/>
                <a:gd name="T27" fmla="*/ 138113 h 92"/>
                <a:gd name="T28" fmla="*/ 106363 w 80"/>
                <a:gd name="T29" fmla="*/ 130175 h 92"/>
                <a:gd name="T30" fmla="*/ 112713 w 80"/>
                <a:gd name="T31" fmla="*/ 122238 h 92"/>
                <a:gd name="T32" fmla="*/ 119063 w 80"/>
                <a:gd name="T33" fmla="*/ 111125 h 92"/>
                <a:gd name="T34" fmla="*/ 123825 w 80"/>
                <a:gd name="T35" fmla="*/ 101600 h 92"/>
                <a:gd name="T36" fmla="*/ 127000 w 80"/>
                <a:gd name="T37" fmla="*/ 90488 h 92"/>
                <a:gd name="T38" fmla="*/ 127000 w 80"/>
                <a:gd name="T39" fmla="*/ 77788 h 92"/>
                <a:gd name="T40" fmla="*/ 119063 w 80"/>
                <a:gd name="T41" fmla="*/ 23813 h 92"/>
                <a:gd name="T42" fmla="*/ 119063 w 80"/>
                <a:gd name="T43" fmla="*/ 23813 h 92"/>
                <a:gd name="T44" fmla="*/ 115888 w 80"/>
                <a:gd name="T45" fmla="*/ 12700 h 92"/>
                <a:gd name="T46" fmla="*/ 111125 w 80"/>
                <a:gd name="T47" fmla="*/ 6350 h 92"/>
                <a:gd name="T48" fmla="*/ 104775 w 80"/>
                <a:gd name="T49" fmla="*/ 1588 h 92"/>
                <a:gd name="T50" fmla="*/ 98425 w 80"/>
                <a:gd name="T51" fmla="*/ 0 h 92"/>
                <a:gd name="T52" fmla="*/ 79375 w 80"/>
                <a:gd name="T53" fmla="*/ 1588 h 92"/>
                <a:gd name="T54" fmla="*/ 55563 w 80"/>
                <a:gd name="T55" fmla="*/ 4763 h 92"/>
                <a:gd name="T56" fmla="*/ 55563 w 80"/>
                <a:gd name="T57" fmla="*/ 4763 h 92"/>
                <a:gd name="T58" fmla="*/ 55563 w 80"/>
                <a:gd name="T59" fmla="*/ 4763 h 92"/>
                <a:gd name="T60" fmla="*/ 31750 w 80"/>
                <a:gd name="T61" fmla="*/ 7938 h 92"/>
                <a:gd name="T62" fmla="*/ 12700 w 80"/>
                <a:gd name="T63" fmla="*/ 11113 h 92"/>
                <a:gd name="T64" fmla="*/ 6350 w 80"/>
                <a:gd name="T65" fmla="*/ 14288 h 92"/>
                <a:gd name="T66" fmla="*/ 1588 w 80"/>
                <a:gd name="T67" fmla="*/ 20638 h 92"/>
                <a:gd name="T68" fmla="*/ 0 w 80"/>
                <a:gd name="T69" fmla="*/ 26988 h 92"/>
                <a:gd name="T70" fmla="*/ 0 w 80"/>
                <a:gd name="T71" fmla="*/ 38100 h 92"/>
                <a:gd name="T72" fmla="*/ 6350 w 80"/>
                <a:gd name="T73" fmla="*/ 93663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55" y="89"/>
                  </a:lnTo>
                  <a:lnTo>
                    <a:pt x="62" y="87"/>
                  </a:lnTo>
                  <a:lnTo>
                    <a:pt x="67" y="82"/>
                  </a:lnTo>
                  <a:lnTo>
                    <a:pt x="71" y="77"/>
                  </a:lnTo>
                  <a:lnTo>
                    <a:pt x="75" y="70"/>
                  </a:lnTo>
                  <a:lnTo>
                    <a:pt x="78" y="64"/>
                  </a:lnTo>
                  <a:lnTo>
                    <a:pt x="80" y="57"/>
                  </a:lnTo>
                  <a:lnTo>
                    <a:pt x="80" y="49"/>
                  </a:lnTo>
                  <a:lnTo>
                    <a:pt x="75" y="15"/>
                  </a:lnTo>
                  <a:lnTo>
                    <a:pt x="73" y="8"/>
                  </a:lnTo>
                  <a:lnTo>
                    <a:pt x="70" y="4"/>
                  </a:lnTo>
                  <a:lnTo>
                    <a:pt x="66" y="1"/>
                  </a:lnTo>
                  <a:lnTo>
                    <a:pt x="62" y="0"/>
                  </a:lnTo>
                  <a:lnTo>
                    <a:pt x="50" y="1"/>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8" name="Freeform 107"/>
            <p:cNvSpPr>
              <a:spLocks noChangeArrowheads="1"/>
            </p:cNvSpPr>
            <p:nvPr/>
          </p:nvSpPr>
          <p:spPr bwMode="auto">
            <a:xfrm>
              <a:off x="15875" y="49213"/>
              <a:ext cx="150813" cy="144463"/>
            </a:xfrm>
            <a:custGeom>
              <a:avLst/>
              <a:gdLst>
                <a:gd name="T0" fmla="*/ 17463 w 95"/>
                <a:gd name="T1" fmla="*/ 144463 h 91"/>
                <a:gd name="T2" fmla="*/ 150813 w 95"/>
                <a:gd name="T3" fmla="*/ 127000 h 91"/>
                <a:gd name="T4" fmla="*/ 133350 w 95"/>
                <a:gd name="T5" fmla="*/ 0 h 91"/>
                <a:gd name="T6" fmla="*/ 0 w 95"/>
                <a:gd name="T7" fmla="*/ 17463 h 91"/>
                <a:gd name="T8" fmla="*/ 17463 w 95"/>
                <a:gd name="T9" fmla="*/ 144463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9" name="Freeform 109"/>
            <p:cNvSpPr>
              <a:spLocks noChangeArrowheads="1"/>
            </p:cNvSpPr>
            <p:nvPr/>
          </p:nvSpPr>
          <p:spPr bwMode="auto">
            <a:xfrm>
              <a:off x="0" y="90488"/>
              <a:ext cx="44450" cy="260350"/>
            </a:xfrm>
            <a:custGeom>
              <a:avLst/>
              <a:gdLst>
                <a:gd name="T0" fmla="*/ 33338 w 28"/>
                <a:gd name="T1" fmla="*/ 0 h 164"/>
                <a:gd name="T2" fmla="*/ 33338 w 28"/>
                <a:gd name="T3" fmla="*/ 0 h 164"/>
                <a:gd name="T4" fmla="*/ 17463 w 28"/>
                <a:gd name="T5" fmla="*/ 11113 h 164"/>
                <a:gd name="T6" fmla="*/ 7938 w 28"/>
                <a:gd name="T7" fmla="*/ 20638 h 164"/>
                <a:gd name="T8" fmla="*/ 3175 w 28"/>
                <a:gd name="T9" fmla="*/ 26988 h 164"/>
                <a:gd name="T10" fmla="*/ 0 w 28"/>
                <a:gd name="T11" fmla="*/ 31750 h 164"/>
                <a:gd name="T12" fmla="*/ 0 w 28"/>
                <a:gd name="T13" fmla="*/ 31750 h 164"/>
                <a:gd name="T14" fmla="*/ 4763 w 28"/>
                <a:gd name="T15" fmla="*/ 69850 h 164"/>
                <a:gd name="T16" fmla="*/ 14288 w 28"/>
                <a:gd name="T17" fmla="*/ 142875 h 164"/>
                <a:gd name="T18" fmla="*/ 28575 w 28"/>
                <a:gd name="T19" fmla="*/ 244475 h 164"/>
                <a:gd name="T20" fmla="*/ 28575 w 28"/>
                <a:gd name="T21" fmla="*/ 244475 h 164"/>
                <a:gd name="T22" fmla="*/ 26988 w 28"/>
                <a:gd name="T23" fmla="*/ 246063 h 164"/>
                <a:gd name="T24" fmla="*/ 28575 w 28"/>
                <a:gd name="T25" fmla="*/ 254000 h 164"/>
                <a:gd name="T26" fmla="*/ 30163 w 28"/>
                <a:gd name="T27" fmla="*/ 255588 h 164"/>
                <a:gd name="T28" fmla="*/ 33338 w 28"/>
                <a:gd name="T29" fmla="*/ 257175 h 164"/>
                <a:gd name="T30" fmla="*/ 36513 w 28"/>
                <a:gd name="T31" fmla="*/ 260350 h 164"/>
                <a:gd name="T32" fmla="*/ 44450 w 28"/>
                <a:gd name="T33" fmla="*/ 260350 h 164"/>
                <a:gd name="T34" fmla="*/ 20638 w 28"/>
                <a:gd name="T35" fmla="*/ 92075 h 164"/>
                <a:gd name="T36" fmla="*/ 30163 w 28"/>
                <a:gd name="T37" fmla="*/ 69850 h 164"/>
                <a:gd name="T38" fmla="*/ 33338 w 28"/>
                <a:gd name="T39" fmla="*/ 0 h 164"/>
                <a:gd name="T40" fmla="*/ 33338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3" y="44"/>
                  </a:lnTo>
                  <a:lnTo>
                    <a:pt x="9" y="90"/>
                  </a:lnTo>
                  <a:lnTo>
                    <a:pt x="18" y="154"/>
                  </a:lnTo>
                  <a:lnTo>
                    <a:pt x="17" y="155"/>
                  </a:lnTo>
                  <a:lnTo>
                    <a:pt x="18" y="160"/>
                  </a:lnTo>
                  <a:lnTo>
                    <a:pt x="19" y="161"/>
                  </a:lnTo>
                  <a:lnTo>
                    <a:pt x="21" y="162"/>
                  </a:lnTo>
                  <a:lnTo>
                    <a:pt x="23" y="164"/>
                  </a:lnTo>
                  <a:lnTo>
                    <a:pt x="28" y="164"/>
                  </a:lnTo>
                  <a:lnTo>
                    <a:pt x="13" y="58"/>
                  </a:lnTo>
                  <a:lnTo>
                    <a:pt x="19" y="44"/>
                  </a:lnTo>
                  <a:lnTo>
                    <a:pt x="2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10" name="组合 207"/>
          <p:cNvGrpSpPr>
            <a:grpSpLocks/>
          </p:cNvGrpSpPr>
          <p:nvPr/>
        </p:nvGrpSpPr>
        <p:grpSpPr bwMode="auto">
          <a:xfrm>
            <a:off x="4114800" y="4217988"/>
            <a:ext cx="796925" cy="612775"/>
            <a:chOff x="0" y="0"/>
            <a:chExt cx="796925" cy="612776"/>
          </a:xfrm>
          <a:solidFill>
            <a:schemeClr val="bg1">
              <a:alpha val="70000"/>
            </a:schemeClr>
          </a:solidFill>
        </p:grpSpPr>
        <p:sp>
          <p:nvSpPr>
            <p:cNvPr id="111" name="Freeform 110"/>
            <p:cNvSpPr>
              <a:spLocks noChangeArrowheads="1"/>
            </p:cNvSpPr>
            <p:nvPr/>
          </p:nvSpPr>
          <p:spPr bwMode="auto">
            <a:xfrm>
              <a:off x="20637" y="0"/>
              <a:ext cx="776288" cy="347663"/>
            </a:xfrm>
            <a:custGeom>
              <a:avLst/>
              <a:gdLst>
                <a:gd name="T0" fmla="*/ 392113 w 489"/>
                <a:gd name="T1" fmla="*/ 347663 h 219"/>
                <a:gd name="T2" fmla="*/ 776288 w 489"/>
                <a:gd name="T3" fmla="*/ 174625 h 219"/>
                <a:gd name="T4" fmla="*/ 381000 w 489"/>
                <a:gd name="T5" fmla="*/ 0 h 219"/>
                <a:gd name="T6" fmla="*/ 0 w 489"/>
                <a:gd name="T7" fmla="*/ 169863 h 219"/>
                <a:gd name="T8" fmla="*/ 392113 w 489"/>
                <a:gd name="T9" fmla="*/ 347663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2" name="Rectangle 111"/>
            <p:cNvSpPr>
              <a:spLocks noChangeArrowheads="1"/>
            </p:cNvSpPr>
            <p:nvPr/>
          </p:nvSpPr>
          <p:spPr bwMode="auto">
            <a:xfrm>
              <a:off x="30162" y="163513"/>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3" name="Freeform 112"/>
            <p:cNvSpPr>
              <a:spLocks noChangeArrowheads="1"/>
            </p:cNvSpPr>
            <p:nvPr/>
          </p:nvSpPr>
          <p:spPr bwMode="auto">
            <a:xfrm>
              <a:off x="3175" y="388938"/>
              <a:ext cx="76200" cy="77788"/>
            </a:xfrm>
            <a:custGeom>
              <a:avLst/>
              <a:gdLst>
                <a:gd name="T0" fmla="*/ 0 w 48"/>
                <a:gd name="T1" fmla="*/ 38100 h 49"/>
                <a:gd name="T2" fmla="*/ 0 w 48"/>
                <a:gd name="T3" fmla="*/ 38100 h 49"/>
                <a:gd name="T4" fmla="*/ 0 w 48"/>
                <a:gd name="T5" fmla="*/ 31750 h 49"/>
                <a:gd name="T6" fmla="*/ 3175 w 48"/>
                <a:gd name="T7" fmla="*/ 23813 h 49"/>
                <a:gd name="T8" fmla="*/ 6350 w 48"/>
                <a:gd name="T9" fmla="*/ 17463 h 49"/>
                <a:gd name="T10" fmla="*/ 11113 w 48"/>
                <a:gd name="T11" fmla="*/ 12700 h 49"/>
                <a:gd name="T12" fmla="*/ 17463 w 48"/>
                <a:gd name="T13" fmla="*/ 6350 h 49"/>
                <a:gd name="T14" fmla="*/ 23813 w 48"/>
                <a:gd name="T15" fmla="*/ 4763 h 49"/>
                <a:gd name="T16" fmla="*/ 30163 w 48"/>
                <a:gd name="T17" fmla="*/ 1588 h 49"/>
                <a:gd name="T18" fmla="*/ 39688 w 48"/>
                <a:gd name="T19" fmla="*/ 0 h 49"/>
                <a:gd name="T20" fmla="*/ 39688 w 48"/>
                <a:gd name="T21" fmla="*/ 0 h 49"/>
                <a:gd name="T22" fmla="*/ 46038 w 48"/>
                <a:gd name="T23" fmla="*/ 1588 h 49"/>
                <a:gd name="T24" fmla="*/ 53975 w 48"/>
                <a:gd name="T25" fmla="*/ 4763 h 49"/>
                <a:gd name="T26" fmla="*/ 60325 w 48"/>
                <a:gd name="T27" fmla="*/ 6350 h 49"/>
                <a:gd name="T28" fmla="*/ 65088 w 48"/>
                <a:gd name="T29" fmla="*/ 12700 h 49"/>
                <a:gd name="T30" fmla="*/ 69850 w 48"/>
                <a:gd name="T31" fmla="*/ 17463 h 49"/>
                <a:gd name="T32" fmla="*/ 73025 w 48"/>
                <a:gd name="T33" fmla="*/ 23813 h 49"/>
                <a:gd name="T34" fmla="*/ 76200 w 48"/>
                <a:gd name="T35" fmla="*/ 31750 h 49"/>
                <a:gd name="T36" fmla="*/ 76200 w 48"/>
                <a:gd name="T37" fmla="*/ 38100 h 49"/>
                <a:gd name="T38" fmla="*/ 76200 w 48"/>
                <a:gd name="T39" fmla="*/ 38100 h 49"/>
                <a:gd name="T40" fmla="*/ 76200 w 48"/>
                <a:gd name="T41" fmla="*/ 47625 h 49"/>
                <a:gd name="T42" fmla="*/ 73025 w 48"/>
                <a:gd name="T43" fmla="*/ 53975 h 49"/>
                <a:gd name="T44" fmla="*/ 69850 w 48"/>
                <a:gd name="T45" fmla="*/ 60325 h 49"/>
                <a:gd name="T46" fmla="*/ 65088 w 48"/>
                <a:gd name="T47" fmla="*/ 66675 h 49"/>
                <a:gd name="T48" fmla="*/ 60325 w 48"/>
                <a:gd name="T49" fmla="*/ 71438 h 49"/>
                <a:gd name="T50" fmla="*/ 53975 w 48"/>
                <a:gd name="T51" fmla="*/ 74613 h 49"/>
                <a:gd name="T52" fmla="*/ 46038 w 48"/>
                <a:gd name="T53" fmla="*/ 77788 h 49"/>
                <a:gd name="T54" fmla="*/ 39688 w 48"/>
                <a:gd name="T55" fmla="*/ 77788 h 49"/>
                <a:gd name="T56" fmla="*/ 39688 w 48"/>
                <a:gd name="T57" fmla="*/ 77788 h 49"/>
                <a:gd name="T58" fmla="*/ 30163 w 48"/>
                <a:gd name="T59" fmla="*/ 77788 h 49"/>
                <a:gd name="T60" fmla="*/ 23813 w 48"/>
                <a:gd name="T61" fmla="*/ 74613 h 49"/>
                <a:gd name="T62" fmla="*/ 17463 w 48"/>
                <a:gd name="T63" fmla="*/ 71438 h 49"/>
                <a:gd name="T64" fmla="*/ 11113 w 48"/>
                <a:gd name="T65" fmla="*/ 66675 h 49"/>
                <a:gd name="T66" fmla="*/ 6350 w 48"/>
                <a:gd name="T67" fmla="*/ 60325 h 49"/>
                <a:gd name="T68" fmla="*/ 3175 w 48"/>
                <a:gd name="T69" fmla="*/ 53975 h 49"/>
                <a:gd name="T70" fmla="*/ 0 w 48"/>
                <a:gd name="T71" fmla="*/ 47625 h 49"/>
                <a:gd name="T72" fmla="*/ 0 w 48"/>
                <a:gd name="T73" fmla="*/ 38100 h 49"/>
                <a:gd name="T74" fmla="*/ 0 w 48"/>
                <a:gd name="T75" fmla="*/ 38100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9" y="1"/>
                  </a:lnTo>
                  <a:lnTo>
                    <a:pt x="34" y="3"/>
                  </a:lnTo>
                  <a:lnTo>
                    <a:pt x="38" y="4"/>
                  </a:lnTo>
                  <a:lnTo>
                    <a:pt x="41" y="8"/>
                  </a:lnTo>
                  <a:lnTo>
                    <a:pt x="44" y="11"/>
                  </a:lnTo>
                  <a:lnTo>
                    <a:pt x="46" y="15"/>
                  </a:lnTo>
                  <a:lnTo>
                    <a:pt x="48" y="20"/>
                  </a:lnTo>
                  <a:lnTo>
                    <a:pt x="48" y="24"/>
                  </a:lnTo>
                  <a:lnTo>
                    <a:pt x="48" y="30"/>
                  </a:lnTo>
                  <a:lnTo>
                    <a:pt x="46" y="34"/>
                  </a:lnTo>
                  <a:lnTo>
                    <a:pt x="44" y="38"/>
                  </a:lnTo>
                  <a:lnTo>
                    <a:pt x="41" y="42"/>
                  </a:lnTo>
                  <a:lnTo>
                    <a:pt x="38" y="45"/>
                  </a:lnTo>
                  <a:lnTo>
                    <a:pt x="34" y="47"/>
                  </a:lnTo>
                  <a:lnTo>
                    <a:pt x="29" y="49"/>
                  </a:lnTo>
                  <a:lnTo>
                    <a:pt x="25" y="49"/>
                  </a:lnTo>
                  <a:lnTo>
                    <a:pt x="19" y="49"/>
                  </a:lnTo>
                  <a:lnTo>
                    <a:pt x="15" y="47"/>
                  </a:lnTo>
                  <a:lnTo>
                    <a:pt x="11" y="45"/>
                  </a:lnTo>
                  <a:lnTo>
                    <a:pt x="7" y="42"/>
                  </a:lnTo>
                  <a:lnTo>
                    <a:pt x="4" y="38"/>
                  </a:lnTo>
                  <a:lnTo>
                    <a:pt x="2" y="34"/>
                  </a:lnTo>
                  <a:lnTo>
                    <a:pt x="0" y="30"/>
                  </a:lnTo>
                  <a:lnTo>
                    <a:pt x="0" y="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4" name="Freeform 113"/>
            <p:cNvSpPr>
              <a:spLocks noChangeArrowheads="1"/>
            </p:cNvSpPr>
            <p:nvPr/>
          </p:nvSpPr>
          <p:spPr bwMode="auto">
            <a:xfrm>
              <a:off x="33337" y="431800"/>
              <a:ext cx="46038" cy="169863"/>
            </a:xfrm>
            <a:custGeom>
              <a:avLst/>
              <a:gdLst>
                <a:gd name="T0" fmla="*/ 26988 w 29"/>
                <a:gd name="T1" fmla="*/ 7938 h 107"/>
                <a:gd name="T2" fmla="*/ 26988 w 29"/>
                <a:gd name="T3" fmla="*/ 7938 h 107"/>
                <a:gd name="T4" fmla="*/ 30163 w 29"/>
                <a:gd name="T5" fmla="*/ 19050 h 107"/>
                <a:gd name="T6" fmla="*/ 34925 w 29"/>
                <a:gd name="T7" fmla="*/ 34925 h 107"/>
                <a:gd name="T8" fmla="*/ 39688 w 29"/>
                <a:gd name="T9" fmla="*/ 52388 h 107"/>
                <a:gd name="T10" fmla="*/ 42863 w 29"/>
                <a:gd name="T11" fmla="*/ 74613 h 107"/>
                <a:gd name="T12" fmla="*/ 46038 w 29"/>
                <a:gd name="T13" fmla="*/ 103188 h 107"/>
                <a:gd name="T14" fmla="*/ 46038 w 29"/>
                <a:gd name="T15" fmla="*/ 133350 h 107"/>
                <a:gd name="T16" fmla="*/ 42863 w 29"/>
                <a:gd name="T17" fmla="*/ 169863 h 107"/>
                <a:gd name="T18" fmla="*/ 0 w 29"/>
                <a:gd name="T19" fmla="*/ 169863 h 107"/>
                <a:gd name="T20" fmla="*/ 0 w 29"/>
                <a:gd name="T21" fmla="*/ 0 h 107"/>
                <a:gd name="T22" fmla="*/ 0 w 29"/>
                <a:gd name="T23" fmla="*/ 0 h 107"/>
                <a:gd name="T24" fmla="*/ 12700 w 29"/>
                <a:gd name="T25" fmla="*/ 6350 h 107"/>
                <a:gd name="T26" fmla="*/ 22225 w 29"/>
                <a:gd name="T27" fmla="*/ 7938 h 107"/>
                <a:gd name="T28" fmla="*/ 23813 w 29"/>
                <a:gd name="T29" fmla="*/ 7938 h 107"/>
                <a:gd name="T30" fmla="*/ 26988 w 29"/>
                <a:gd name="T31" fmla="*/ 7938 h 107"/>
                <a:gd name="T32" fmla="*/ 26988 w 29"/>
                <a:gd name="T33" fmla="*/ 7938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8" y="4"/>
                  </a:lnTo>
                  <a:lnTo>
                    <a:pt x="14" y="5"/>
                  </a:lnTo>
                  <a:lnTo>
                    <a:pt x="15" y="5"/>
                  </a:lnTo>
                  <a:lnTo>
                    <a:pt x="17"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5" name="Freeform 114"/>
            <p:cNvSpPr>
              <a:spLocks noChangeArrowheads="1"/>
            </p:cNvSpPr>
            <p:nvPr/>
          </p:nvSpPr>
          <p:spPr bwMode="auto">
            <a:xfrm>
              <a:off x="0" y="431800"/>
              <a:ext cx="46038" cy="169863"/>
            </a:xfrm>
            <a:custGeom>
              <a:avLst/>
              <a:gdLst>
                <a:gd name="T0" fmla="*/ 20638 w 29"/>
                <a:gd name="T1" fmla="*/ 7938 h 107"/>
                <a:gd name="T2" fmla="*/ 20638 w 29"/>
                <a:gd name="T3" fmla="*/ 7938 h 107"/>
                <a:gd name="T4" fmla="*/ 15875 w 29"/>
                <a:gd name="T5" fmla="*/ 19050 h 107"/>
                <a:gd name="T6" fmla="*/ 6350 w 29"/>
                <a:gd name="T7" fmla="*/ 52388 h 107"/>
                <a:gd name="T8" fmla="*/ 3175 w 29"/>
                <a:gd name="T9" fmla="*/ 74613 h 107"/>
                <a:gd name="T10" fmla="*/ 0 w 29"/>
                <a:gd name="T11" fmla="*/ 103188 h 107"/>
                <a:gd name="T12" fmla="*/ 0 w 29"/>
                <a:gd name="T13" fmla="*/ 133350 h 107"/>
                <a:gd name="T14" fmla="*/ 1588 w 29"/>
                <a:gd name="T15" fmla="*/ 169863 h 107"/>
                <a:gd name="T16" fmla="*/ 46038 w 29"/>
                <a:gd name="T17" fmla="*/ 169863 h 107"/>
                <a:gd name="T18" fmla="*/ 46038 w 29"/>
                <a:gd name="T19" fmla="*/ 0 h 107"/>
                <a:gd name="T20" fmla="*/ 46038 w 29"/>
                <a:gd name="T21" fmla="*/ 0 h 107"/>
                <a:gd name="T22" fmla="*/ 33338 w 29"/>
                <a:gd name="T23" fmla="*/ 6350 h 107"/>
                <a:gd name="T24" fmla="*/ 25400 w 29"/>
                <a:gd name="T25" fmla="*/ 7938 h 107"/>
                <a:gd name="T26" fmla="*/ 20638 w 29"/>
                <a:gd name="T27" fmla="*/ 7938 h 107"/>
                <a:gd name="T28" fmla="*/ 20638 w 29"/>
                <a:gd name="T29" fmla="*/ 7938 h 107"/>
                <a:gd name="T30" fmla="*/ 20638 w 29"/>
                <a:gd name="T31" fmla="*/ 793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1" y="4"/>
                  </a:lnTo>
                  <a:lnTo>
                    <a:pt x="16" y="5"/>
                  </a:lnTo>
                  <a:lnTo>
                    <a:pt x="13"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6"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100013 w 283"/>
                <a:gd name="T5" fmla="*/ 46038 h 211"/>
                <a:gd name="T6" fmla="*/ 227013 w 283"/>
                <a:gd name="T7" fmla="*/ 106363 h 211"/>
                <a:gd name="T8" fmla="*/ 227013 w 283"/>
                <a:gd name="T9" fmla="*/ 106363 h 211"/>
                <a:gd name="T10" fmla="*/ 350838 w 283"/>
                <a:gd name="T11" fmla="*/ 46038 h 211"/>
                <a:gd name="T12" fmla="*/ 449263 w 283"/>
                <a:gd name="T13" fmla="*/ 0 h 211"/>
                <a:gd name="T14" fmla="*/ 449263 w 283"/>
                <a:gd name="T15" fmla="*/ 258763 h 211"/>
                <a:gd name="T16" fmla="*/ 449263 w 283"/>
                <a:gd name="T17" fmla="*/ 258763 h 211"/>
                <a:gd name="T18" fmla="*/ 439738 w 283"/>
                <a:gd name="T19" fmla="*/ 269875 h 211"/>
                <a:gd name="T20" fmla="*/ 423863 w 283"/>
                <a:gd name="T21" fmla="*/ 280988 h 211"/>
                <a:gd name="T22" fmla="*/ 411163 w 283"/>
                <a:gd name="T23" fmla="*/ 288925 h 211"/>
                <a:gd name="T24" fmla="*/ 396875 w 283"/>
                <a:gd name="T25" fmla="*/ 298450 h 211"/>
                <a:gd name="T26" fmla="*/ 363538 w 283"/>
                <a:gd name="T27" fmla="*/ 311150 h 211"/>
                <a:gd name="T28" fmla="*/ 331788 w 283"/>
                <a:gd name="T29" fmla="*/ 319088 h 211"/>
                <a:gd name="T30" fmla="*/ 301625 w 283"/>
                <a:gd name="T31" fmla="*/ 325438 h 211"/>
                <a:gd name="T32" fmla="*/ 273050 w 283"/>
                <a:gd name="T33" fmla="*/ 330200 h 211"/>
                <a:gd name="T34" fmla="*/ 233363 w 283"/>
                <a:gd name="T35" fmla="*/ 334963 h 211"/>
                <a:gd name="T36" fmla="*/ 233363 w 283"/>
                <a:gd name="T37" fmla="*/ 334963 h 211"/>
                <a:gd name="T38" fmla="*/ 233363 w 283"/>
                <a:gd name="T39" fmla="*/ 334963 h 211"/>
                <a:gd name="T40" fmla="*/ 227013 w 283"/>
                <a:gd name="T41" fmla="*/ 334963 h 211"/>
                <a:gd name="T42" fmla="*/ 227013 w 283"/>
                <a:gd name="T43" fmla="*/ 334963 h 211"/>
                <a:gd name="T44" fmla="*/ 220663 w 283"/>
                <a:gd name="T45" fmla="*/ 334963 h 211"/>
                <a:gd name="T46" fmla="*/ 220663 w 283"/>
                <a:gd name="T47" fmla="*/ 334963 h 211"/>
                <a:gd name="T48" fmla="*/ 220663 w 283"/>
                <a:gd name="T49" fmla="*/ 334963 h 211"/>
                <a:gd name="T50" fmla="*/ 179388 w 283"/>
                <a:gd name="T51" fmla="*/ 330200 h 211"/>
                <a:gd name="T52" fmla="*/ 149225 w 283"/>
                <a:gd name="T53" fmla="*/ 325438 h 211"/>
                <a:gd name="T54" fmla="*/ 119063 w 283"/>
                <a:gd name="T55" fmla="*/ 319088 h 211"/>
                <a:gd name="T56" fmla="*/ 87313 w 283"/>
                <a:gd name="T57" fmla="*/ 311150 h 211"/>
                <a:gd name="T58" fmla="*/ 57150 w 283"/>
                <a:gd name="T59" fmla="*/ 298450 h 211"/>
                <a:gd name="T60" fmla="*/ 41275 w 283"/>
                <a:gd name="T61" fmla="*/ 288925 h 211"/>
                <a:gd name="T62" fmla="*/ 26988 w 283"/>
                <a:gd name="T63" fmla="*/ 280988 h 211"/>
                <a:gd name="T64" fmla="*/ 14288 w 283"/>
                <a:gd name="T65" fmla="*/ 269875 h 211"/>
                <a:gd name="T66" fmla="*/ 0 w 283"/>
                <a:gd name="T67" fmla="*/ 2587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221" y="29"/>
                  </a:lnTo>
                  <a:lnTo>
                    <a:pt x="283" y="0"/>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3"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17" name="Freeform 116"/>
          <p:cNvSpPr>
            <a:spLocks noEditPoints="1" noChangeArrowheads="1"/>
          </p:cNvSpPr>
          <p:nvPr/>
        </p:nvSpPr>
        <p:spPr bwMode="auto">
          <a:xfrm>
            <a:off x="5124450" y="2090738"/>
            <a:ext cx="393700" cy="492125"/>
          </a:xfrm>
          <a:custGeom>
            <a:avLst/>
            <a:gdLst>
              <a:gd name="T0" fmla="*/ 130702 w 247"/>
              <a:gd name="T1" fmla="*/ 238125 h 310"/>
              <a:gd name="T2" fmla="*/ 138672 w 247"/>
              <a:gd name="T3" fmla="*/ 209550 h 310"/>
              <a:gd name="T4" fmla="*/ 138672 w 247"/>
              <a:gd name="T5" fmla="*/ 93663 h 310"/>
              <a:gd name="T6" fmla="*/ 125920 w 247"/>
              <a:gd name="T7" fmla="*/ 79375 h 310"/>
              <a:gd name="T8" fmla="*/ 127514 w 247"/>
              <a:gd name="T9" fmla="*/ 26988 h 310"/>
              <a:gd name="T10" fmla="*/ 127514 w 247"/>
              <a:gd name="T11" fmla="*/ 20638 h 310"/>
              <a:gd name="T12" fmla="*/ 146641 w 247"/>
              <a:gd name="T13" fmla="*/ 7938 h 310"/>
              <a:gd name="T14" fmla="*/ 199241 w 247"/>
              <a:gd name="T15" fmla="*/ 0 h 310"/>
              <a:gd name="T16" fmla="*/ 258216 w 247"/>
              <a:gd name="T17" fmla="*/ 9525 h 310"/>
              <a:gd name="T18" fmla="*/ 267780 w 247"/>
              <a:gd name="T19" fmla="*/ 25400 h 310"/>
              <a:gd name="T20" fmla="*/ 270968 w 247"/>
              <a:gd name="T21" fmla="*/ 26988 h 310"/>
              <a:gd name="T22" fmla="*/ 267780 w 247"/>
              <a:gd name="T23" fmla="*/ 79375 h 310"/>
              <a:gd name="T24" fmla="*/ 258216 w 247"/>
              <a:gd name="T25" fmla="*/ 92075 h 310"/>
              <a:gd name="T26" fmla="*/ 248653 w 247"/>
              <a:gd name="T27" fmla="*/ 209550 h 310"/>
              <a:gd name="T28" fmla="*/ 250247 w 247"/>
              <a:gd name="T29" fmla="*/ 222250 h 310"/>
              <a:gd name="T30" fmla="*/ 264592 w 247"/>
              <a:gd name="T31" fmla="*/ 238125 h 310"/>
              <a:gd name="T32" fmla="*/ 302846 w 247"/>
              <a:gd name="T33" fmla="*/ 271463 h 310"/>
              <a:gd name="T34" fmla="*/ 368197 w 247"/>
              <a:gd name="T35" fmla="*/ 352425 h 310"/>
              <a:gd name="T36" fmla="*/ 392106 w 247"/>
              <a:gd name="T37" fmla="*/ 401638 h 310"/>
              <a:gd name="T38" fmla="*/ 387324 w 247"/>
              <a:gd name="T39" fmla="*/ 441325 h 310"/>
              <a:gd name="T40" fmla="*/ 376167 w 247"/>
              <a:gd name="T41" fmla="*/ 452438 h 310"/>
              <a:gd name="T42" fmla="*/ 298064 w 247"/>
              <a:gd name="T43" fmla="*/ 482600 h 310"/>
              <a:gd name="T44" fmla="*/ 224744 w 247"/>
              <a:gd name="T45" fmla="*/ 492125 h 310"/>
              <a:gd name="T46" fmla="*/ 180114 w 247"/>
              <a:gd name="T47" fmla="*/ 492125 h 310"/>
              <a:gd name="T48" fmla="*/ 81290 w 247"/>
              <a:gd name="T49" fmla="*/ 481013 h 310"/>
              <a:gd name="T50" fmla="*/ 100417 w 247"/>
              <a:gd name="T51" fmla="*/ 452438 h 310"/>
              <a:gd name="T52" fmla="*/ 132296 w 247"/>
              <a:gd name="T53" fmla="*/ 455613 h 310"/>
              <a:gd name="T54" fmla="*/ 97230 w 247"/>
              <a:gd name="T55" fmla="*/ 444500 h 310"/>
              <a:gd name="T56" fmla="*/ 81290 w 247"/>
              <a:gd name="T57" fmla="*/ 334963 h 310"/>
              <a:gd name="T58" fmla="*/ 121138 w 247"/>
              <a:gd name="T59" fmla="*/ 285750 h 310"/>
              <a:gd name="T60" fmla="*/ 81290 w 247"/>
              <a:gd name="T61" fmla="*/ 322263 h 310"/>
              <a:gd name="T62" fmla="*/ 108387 w 247"/>
              <a:gd name="T63" fmla="*/ 252413 h 310"/>
              <a:gd name="T64" fmla="*/ 81290 w 247"/>
              <a:gd name="T65" fmla="*/ 481013 h 310"/>
              <a:gd name="T66" fmla="*/ 47818 w 247"/>
              <a:gd name="T67" fmla="*/ 469900 h 310"/>
              <a:gd name="T68" fmla="*/ 17533 w 247"/>
              <a:gd name="T69" fmla="*/ 452438 h 310"/>
              <a:gd name="T70" fmla="*/ 3188 w 247"/>
              <a:gd name="T71" fmla="*/ 428625 h 310"/>
              <a:gd name="T72" fmla="*/ 4782 w 247"/>
              <a:gd name="T73" fmla="*/ 398463 h 310"/>
              <a:gd name="T74" fmla="*/ 43036 w 247"/>
              <a:gd name="T75" fmla="*/ 325438 h 310"/>
              <a:gd name="T76" fmla="*/ 81290 w 247"/>
              <a:gd name="T77" fmla="*/ 322263 h 310"/>
              <a:gd name="T78" fmla="*/ 43036 w 247"/>
              <a:gd name="T79" fmla="*/ 361950 h 310"/>
              <a:gd name="T80" fmla="*/ 28691 w 247"/>
              <a:gd name="T81" fmla="*/ 395288 h 310"/>
              <a:gd name="T82" fmla="*/ 28691 w 247"/>
              <a:gd name="T83" fmla="*/ 414338 h 310"/>
              <a:gd name="T84" fmla="*/ 43036 w 247"/>
              <a:gd name="T85" fmla="*/ 433388 h 310"/>
              <a:gd name="T86" fmla="*/ 81290 w 247"/>
              <a:gd name="T87" fmla="*/ 481013 h 310"/>
              <a:gd name="T88" fmla="*/ 81290 w 247"/>
              <a:gd name="T89" fmla="*/ 334963 h 310"/>
              <a:gd name="T90" fmla="*/ 54194 w 247"/>
              <a:gd name="T91" fmla="*/ 385763 h 310"/>
              <a:gd name="T92" fmla="*/ 57381 w 247"/>
              <a:gd name="T93" fmla="*/ 411163 h 310"/>
              <a:gd name="T94" fmla="*/ 81290 w 247"/>
              <a:gd name="T95" fmla="*/ 434975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18" name="组合 204"/>
          <p:cNvGrpSpPr>
            <a:grpSpLocks/>
          </p:cNvGrpSpPr>
          <p:nvPr/>
        </p:nvGrpSpPr>
        <p:grpSpPr bwMode="auto">
          <a:xfrm>
            <a:off x="2295525" y="1924050"/>
            <a:ext cx="406400" cy="611188"/>
            <a:chOff x="0" y="0"/>
            <a:chExt cx="404813" cy="611188"/>
          </a:xfrm>
          <a:solidFill>
            <a:schemeClr val="bg1">
              <a:alpha val="70000"/>
            </a:schemeClr>
          </a:solidFill>
        </p:grpSpPr>
        <p:sp>
          <p:nvSpPr>
            <p:cNvPr id="119" name="Freeform 117"/>
            <p:cNvSpPr>
              <a:spLocks noChangeArrowheads="1"/>
            </p:cNvSpPr>
            <p:nvPr/>
          </p:nvSpPr>
          <p:spPr bwMode="auto">
            <a:xfrm>
              <a:off x="123825" y="49212"/>
              <a:ext cx="139700" cy="139700"/>
            </a:xfrm>
            <a:custGeom>
              <a:avLst/>
              <a:gdLst>
                <a:gd name="T0" fmla="*/ 139700 w 88"/>
                <a:gd name="T1" fmla="*/ 69850 h 88"/>
                <a:gd name="T2" fmla="*/ 139700 w 88"/>
                <a:gd name="T3" fmla="*/ 69850 h 88"/>
                <a:gd name="T4" fmla="*/ 136525 w 88"/>
                <a:gd name="T5" fmla="*/ 57150 h 88"/>
                <a:gd name="T6" fmla="*/ 131763 w 88"/>
                <a:gd name="T7" fmla="*/ 42863 h 88"/>
                <a:gd name="T8" fmla="*/ 125413 w 88"/>
                <a:gd name="T9" fmla="*/ 30163 h 88"/>
                <a:gd name="T10" fmla="*/ 117475 w 88"/>
                <a:gd name="T11" fmla="*/ 20638 h 88"/>
                <a:gd name="T12" fmla="*/ 106363 w 88"/>
                <a:gd name="T13" fmla="*/ 11113 h 88"/>
                <a:gd name="T14" fmla="*/ 95250 w 88"/>
                <a:gd name="T15" fmla="*/ 4763 h 88"/>
                <a:gd name="T16" fmla="*/ 82550 w 88"/>
                <a:gd name="T17" fmla="*/ 0 h 88"/>
                <a:gd name="T18" fmla="*/ 68263 w 88"/>
                <a:gd name="T19" fmla="*/ 0 h 88"/>
                <a:gd name="T20" fmla="*/ 68263 w 88"/>
                <a:gd name="T21" fmla="*/ 0 h 88"/>
                <a:gd name="T22" fmla="*/ 55563 w 88"/>
                <a:gd name="T23" fmla="*/ 0 h 88"/>
                <a:gd name="T24" fmla="*/ 42863 w 88"/>
                <a:gd name="T25" fmla="*/ 4763 h 88"/>
                <a:gd name="T26" fmla="*/ 28575 w 88"/>
                <a:gd name="T27" fmla="*/ 11113 h 88"/>
                <a:gd name="T28" fmla="*/ 19050 w 88"/>
                <a:gd name="T29" fmla="*/ 20638 h 88"/>
                <a:gd name="T30" fmla="*/ 9525 w 88"/>
                <a:gd name="T31" fmla="*/ 30163 h 88"/>
                <a:gd name="T32" fmla="*/ 3175 w 88"/>
                <a:gd name="T33" fmla="*/ 42863 h 88"/>
                <a:gd name="T34" fmla="*/ 0 w 88"/>
                <a:gd name="T35" fmla="*/ 57150 h 88"/>
                <a:gd name="T36" fmla="*/ 0 w 88"/>
                <a:gd name="T37" fmla="*/ 69850 h 88"/>
                <a:gd name="T38" fmla="*/ 0 w 88"/>
                <a:gd name="T39" fmla="*/ 69850 h 88"/>
                <a:gd name="T40" fmla="*/ 0 w 88"/>
                <a:gd name="T41" fmla="*/ 84138 h 88"/>
                <a:gd name="T42" fmla="*/ 3175 w 88"/>
                <a:gd name="T43" fmla="*/ 96838 h 88"/>
                <a:gd name="T44" fmla="*/ 9525 w 88"/>
                <a:gd name="T45" fmla="*/ 107950 h 88"/>
                <a:gd name="T46" fmla="*/ 19050 w 88"/>
                <a:gd name="T47" fmla="*/ 119063 h 88"/>
                <a:gd name="T48" fmla="*/ 28575 w 88"/>
                <a:gd name="T49" fmla="*/ 127000 h 88"/>
                <a:gd name="T50" fmla="*/ 42863 w 88"/>
                <a:gd name="T51" fmla="*/ 133350 h 88"/>
                <a:gd name="T52" fmla="*/ 55563 w 88"/>
                <a:gd name="T53" fmla="*/ 138113 h 88"/>
                <a:gd name="T54" fmla="*/ 68263 w 88"/>
                <a:gd name="T55" fmla="*/ 139700 h 88"/>
                <a:gd name="T56" fmla="*/ 68263 w 88"/>
                <a:gd name="T57" fmla="*/ 139700 h 88"/>
                <a:gd name="T58" fmla="*/ 82550 w 88"/>
                <a:gd name="T59" fmla="*/ 138113 h 88"/>
                <a:gd name="T60" fmla="*/ 95250 w 88"/>
                <a:gd name="T61" fmla="*/ 133350 h 88"/>
                <a:gd name="T62" fmla="*/ 106363 w 88"/>
                <a:gd name="T63" fmla="*/ 127000 h 88"/>
                <a:gd name="T64" fmla="*/ 117475 w 88"/>
                <a:gd name="T65" fmla="*/ 119063 h 88"/>
                <a:gd name="T66" fmla="*/ 125413 w 88"/>
                <a:gd name="T67" fmla="*/ 107950 h 88"/>
                <a:gd name="T68" fmla="*/ 131763 w 88"/>
                <a:gd name="T69" fmla="*/ 96838 h 88"/>
                <a:gd name="T70" fmla="*/ 136525 w 88"/>
                <a:gd name="T71" fmla="*/ 84138 h 88"/>
                <a:gd name="T72" fmla="*/ 139700 w 88"/>
                <a:gd name="T73" fmla="*/ 69850 h 88"/>
                <a:gd name="T74" fmla="*/ 139700 w 88"/>
                <a:gd name="T75" fmla="*/ 69850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35" y="0"/>
                  </a:lnTo>
                  <a:lnTo>
                    <a:pt x="27" y="3"/>
                  </a:lnTo>
                  <a:lnTo>
                    <a:pt x="18" y="7"/>
                  </a:lnTo>
                  <a:lnTo>
                    <a:pt x="12" y="13"/>
                  </a:lnTo>
                  <a:lnTo>
                    <a:pt x="6" y="19"/>
                  </a:lnTo>
                  <a:lnTo>
                    <a:pt x="2" y="27"/>
                  </a:lnTo>
                  <a:lnTo>
                    <a:pt x="0" y="36"/>
                  </a:lnTo>
                  <a:lnTo>
                    <a:pt x="0" y="44"/>
                  </a:lnTo>
                  <a:lnTo>
                    <a:pt x="0" y="53"/>
                  </a:lnTo>
                  <a:lnTo>
                    <a:pt x="2" y="61"/>
                  </a:lnTo>
                  <a:lnTo>
                    <a:pt x="6" y="68"/>
                  </a:lnTo>
                  <a:lnTo>
                    <a:pt x="12" y="75"/>
                  </a:lnTo>
                  <a:lnTo>
                    <a:pt x="18" y="80"/>
                  </a:lnTo>
                  <a:lnTo>
                    <a:pt x="27" y="84"/>
                  </a:lnTo>
                  <a:lnTo>
                    <a:pt x="35" y="87"/>
                  </a:lnTo>
                  <a:lnTo>
                    <a:pt x="43" y="88"/>
                  </a:lnTo>
                  <a:lnTo>
                    <a:pt x="52" y="87"/>
                  </a:lnTo>
                  <a:lnTo>
                    <a:pt x="60" y="84"/>
                  </a:lnTo>
                  <a:lnTo>
                    <a:pt x="67" y="80"/>
                  </a:lnTo>
                  <a:lnTo>
                    <a:pt x="74" y="75"/>
                  </a:lnTo>
                  <a:lnTo>
                    <a:pt x="79" y="68"/>
                  </a:lnTo>
                  <a:lnTo>
                    <a:pt x="83" y="61"/>
                  </a:lnTo>
                  <a:lnTo>
                    <a:pt x="86" y="53"/>
                  </a:lnTo>
                  <a:lnTo>
                    <a:pt x="88" y="4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0" name="Freeform 118"/>
            <p:cNvSpPr>
              <a:spLocks noChangeArrowheads="1"/>
            </p:cNvSpPr>
            <p:nvPr/>
          </p:nvSpPr>
          <p:spPr bwMode="auto">
            <a:xfrm>
              <a:off x="0" y="152400"/>
              <a:ext cx="212725" cy="458788"/>
            </a:xfrm>
            <a:custGeom>
              <a:avLst/>
              <a:gdLst>
                <a:gd name="T0" fmla="*/ 212725 w 134"/>
                <a:gd name="T1" fmla="*/ 11113 h 289"/>
                <a:gd name="T2" fmla="*/ 212725 w 134"/>
                <a:gd name="T3" fmla="*/ 11113 h 289"/>
                <a:gd name="T4" fmla="*/ 139700 w 134"/>
                <a:gd name="T5" fmla="*/ 204788 h 289"/>
                <a:gd name="T6" fmla="*/ 66675 w 134"/>
                <a:gd name="T7" fmla="*/ 393700 h 289"/>
                <a:gd name="T8" fmla="*/ 66675 w 134"/>
                <a:gd name="T9" fmla="*/ 393700 h 289"/>
                <a:gd name="T10" fmla="*/ 34925 w 134"/>
                <a:gd name="T11" fmla="*/ 425450 h 289"/>
                <a:gd name="T12" fmla="*/ 12700 w 134"/>
                <a:gd name="T13" fmla="*/ 447675 h 289"/>
                <a:gd name="T14" fmla="*/ 4763 w 134"/>
                <a:gd name="T15" fmla="*/ 454025 h 289"/>
                <a:gd name="T16" fmla="*/ 0 w 134"/>
                <a:gd name="T17" fmla="*/ 458788 h 289"/>
                <a:gd name="T18" fmla="*/ 0 w 134"/>
                <a:gd name="T19" fmla="*/ 458788 h 289"/>
                <a:gd name="T20" fmla="*/ 4763 w 134"/>
                <a:gd name="T21" fmla="*/ 436563 h 289"/>
                <a:gd name="T22" fmla="*/ 23813 w 134"/>
                <a:gd name="T23" fmla="*/ 385763 h 289"/>
                <a:gd name="T24" fmla="*/ 79375 w 134"/>
                <a:gd name="T25" fmla="*/ 228600 h 289"/>
                <a:gd name="T26" fmla="*/ 166688 w 134"/>
                <a:gd name="T27" fmla="*/ 0 h 289"/>
                <a:gd name="T28" fmla="*/ 212725 w 134"/>
                <a:gd name="T29" fmla="*/ 11113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22" y="268"/>
                  </a:lnTo>
                  <a:lnTo>
                    <a:pt x="8" y="282"/>
                  </a:lnTo>
                  <a:lnTo>
                    <a:pt x="3" y="286"/>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1" name="Freeform 119"/>
            <p:cNvSpPr>
              <a:spLocks noChangeArrowheads="1"/>
            </p:cNvSpPr>
            <p:nvPr/>
          </p:nvSpPr>
          <p:spPr bwMode="auto">
            <a:xfrm>
              <a:off x="169863" y="152400"/>
              <a:ext cx="234950" cy="449263"/>
            </a:xfrm>
            <a:custGeom>
              <a:avLst/>
              <a:gdLst>
                <a:gd name="T0" fmla="*/ 3175 w 148"/>
                <a:gd name="T1" fmla="*/ 20638 h 283"/>
                <a:gd name="T2" fmla="*/ 173038 w 148"/>
                <a:gd name="T3" fmla="*/ 387350 h 283"/>
                <a:gd name="T4" fmla="*/ 234950 w 148"/>
                <a:gd name="T5" fmla="*/ 449263 h 283"/>
                <a:gd name="T6" fmla="*/ 217488 w 148"/>
                <a:gd name="T7" fmla="*/ 363538 h 283"/>
                <a:gd name="T8" fmla="*/ 52388 w 148"/>
                <a:gd name="T9" fmla="*/ 0 h 283"/>
                <a:gd name="T10" fmla="*/ 0 w 148"/>
                <a:gd name="T11" fmla="*/ 15875 h 283"/>
                <a:gd name="T12" fmla="*/ 3175 w 148"/>
                <a:gd name="T13" fmla="*/ 20638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2" name="Freeform 120"/>
            <p:cNvSpPr>
              <a:spLocks noChangeArrowheads="1"/>
            </p:cNvSpPr>
            <p:nvPr/>
          </p:nvSpPr>
          <p:spPr bwMode="auto">
            <a:xfrm>
              <a:off x="174625" y="0"/>
              <a:ext cx="25400" cy="77788"/>
            </a:xfrm>
            <a:custGeom>
              <a:avLst/>
              <a:gdLst>
                <a:gd name="T0" fmla="*/ 0 w 16"/>
                <a:gd name="T1" fmla="*/ 65088 h 49"/>
                <a:gd name="T2" fmla="*/ 0 w 16"/>
                <a:gd name="T3" fmla="*/ 65088 h 49"/>
                <a:gd name="T4" fmla="*/ 0 w 16"/>
                <a:gd name="T5" fmla="*/ 69850 h 49"/>
                <a:gd name="T6" fmla="*/ 4763 w 16"/>
                <a:gd name="T7" fmla="*/ 73025 h 49"/>
                <a:gd name="T8" fmla="*/ 6350 w 16"/>
                <a:gd name="T9" fmla="*/ 76200 h 49"/>
                <a:gd name="T10" fmla="*/ 12700 w 16"/>
                <a:gd name="T11" fmla="*/ 77788 h 49"/>
                <a:gd name="T12" fmla="*/ 12700 w 16"/>
                <a:gd name="T13" fmla="*/ 77788 h 49"/>
                <a:gd name="T14" fmla="*/ 17463 w 16"/>
                <a:gd name="T15" fmla="*/ 76200 h 49"/>
                <a:gd name="T16" fmla="*/ 22225 w 16"/>
                <a:gd name="T17" fmla="*/ 73025 h 49"/>
                <a:gd name="T18" fmla="*/ 23813 w 16"/>
                <a:gd name="T19" fmla="*/ 69850 h 49"/>
                <a:gd name="T20" fmla="*/ 25400 w 16"/>
                <a:gd name="T21" fmla="*/ 65088 h 49"/>
                <a:gd name="T22" fmla="*/ 25400 w 16"/>
                <a:gd name="T23" fmla="*/ 12700 h 49"/>
                <a:gd name="T24" fmla="*/ 25400 w 16"/>
                <a:gd name="T25" fmla="*/ 12700 h 49"/>
                <a:gd name="T26" fmla="*/ 23813 w 16"/>
                <a:gd name="T27" fmla="*/ 9525 h 49"/>
                <a:gd name="T28" fmla="*/ 22225 w 16"/>
                <a:gd name="T29" fmla="*/ 4763 h 49"/>
                <a:gd name="T30" fmla="*/ 17463 w 16"/>
                <a:gd name="T31" fmla="*/ 0 h 49"/>
                <a:gd name="T32" fmla="*/ 12700 w 16"/>
                <a:gd name="T33" fmla="*/ 0 h 49"/>
                <a:gd name="T34" fmla="*/ 12700 w 16"/>
                <a:gd name="T35" fmla="*/ 0 h 49"/>
                <a:gd name="T36" fmla="*/ 6350 w 16"/>
                <a:gd name="T37" fmla="*/ 0 h 49"/>
                <a:gd name="T38" fmla="*/ 4763 w 16"/>
                <a:gd name="T39" fmla="*/ 4763 h 49"/>
                <a:gd name="T40" fmla="*/ 0 w 16"/>
                <a:gd name="T41" fmla="*/ 9525 h 49"/>
                <a:gd name="T42" fmla="*/ 0 w 16"/>
                <a:gd name="T43" fmla="*/ 12700 h 49"/>
                <a:gd name="T44" fmla="*/ 0 w 16"/>
                <a:gd name="T45" fmla="*/ 65088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11" y="48"/>
                  </a:lnTo>
                  <a:lnTo>
                    <a:pt x="14" y="46"/>
                  </a:lnTo>
                  <a:lnTo>
                    <a:pt x="15" y="44"/>
                  </a:lnTo>
                  <a:lnTo>
                    <a:pt x="16" y="41"/>
                  </a:lnTo>
                  <a:lnTo>
                    <a:pt x="16" y="8"/>
                  </a:lnTo>
                  <a:lnTo>
                    <a:pt x="15" y="6"/>
                  </a:lnTo>
                  <a:lnTo>
                    <a:pt x="14" y="3"/>
                  </a:lnTo>
                  <a:lnTo>
                    <a:pt x="11"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3" name="组合 201"/>
          <p:cNvGrpSpPr>
            <a:grpSpLocks/>
          </p:cNvGrpSpPr>
          <p:nvPr/>
        </p:nvGrpSpPr>
        <p:grpSpPr bwMode="auto">
          <a:xfrm>
            <a:off x="3206750" y="1584325"/>
            <a:ext cx="601663" cy="601663"/>
            <a:chOff x="0" y="0"/>
            <a:chExt cx="601663" cy="601663"/>
          </a:xfrm>
          <a:solidFill>
            <a:schemeClr val="bg1">
              <a:alpha val="70000"/>
            </a:schemeClr>
          </a:solidFill>
        </p:grpSpPr>
        <p:sp>
          <p:nvSpPr>
            <p:cNvPr id="124" name="Freeform 121"/>
            <p:cNvSpPr>
              <a:spLocks noEditPoints="1" noChangeArrowheads="1"/>
            </p:cNvSpPr>
            <p:nvPr/>
          </p:nvSpPr>
          <p:spPr bwMode="auto">
            <a:xfrm>
              <a:off x="188912" y="0"/>
              <a:ext cx="223838" cy="601663"/>
            </a:xfrm>
            <a:custGeom>
              <a:avLst/>
              <a:gdLst>
                <a:gd name="T0" fmla="*/ 112713 w 141"/>
                <a:gd name="T1" fmla="*/ 0 h 379"/>
                <a:gd name="T2" fmla="*/ 133350 w 141"/>
                <a:gd name="T3" fmla="*/ 6350 h 379"/>
                <a:gd name="T4" fmla="*/ 155575 w 141"/>
                <a:gd name="T5" fmla="*/ 23813 h 379"/>
                <a:gd name="T6" fmla="*/ 174625 w 141"/>
                <a:gd name="T7" fmla="*/ 52388 h 379"/>
                <a:gd name="T8" fmla="*/ 188913 w 141"/>
                <a:gd name="T9" fmla="*/ 88900 h 379"/>
                <a:gd name="T10" fmla="*/ 215900 w 141"/>
                <a:gd name="T11" fmla="*/ 185738 h 379"/>
                <a:gd name="T12" fmla="*/ 223838 w 141"/>
                <a:gd name="T13" fmla="*/ 301625 h 379"/>
                <a:gd name="T14" fmla="*/ 222250 w 141"/>
                <a:gd name="T15" fmla="*/ 361950 h 379"/>
                <a:gd name="T16" fmla="*/ 204788 w 141"/>
                <a:gd name="T17" fmla="*/ 468313 h 379"/>
                <a:gd name="T18" fmla="*/ 182563 w 141"/>
                <a:gd name="T19" fmla="*/ 533400 h 379"/>
                <a:gd name="T20" fmla="*/ 166688 w 141"/>
                <a:gd name="T21" fmla="*/ 565150 h 379"/>
                <a:gd name="T22" fmla="*/ 144463 w 141"/>
                <a:gd name="T23" fmla="*/ 588963 h 379"/>
                <a:gd name="T24" fmla="*/ 122238 w 141"/>
                <a:gd name="T25" fmla="*/ 600075 h 379"/>
                <a:gd name="T26" fmla="*/ 112713 w 141"/>
                <a:gd name="T27" fmla="*/ 601663 h 379"/>
                <a:gd name="T28" fmla="*/ 112713 w 141"/>
                <a:gd name="T29" fmla="*/ 552450 h 379"/>
                <a:gd name="T30" fmla="*/ 112713 w 141"/>
                <a:gd name="T31" fmla="*/ 552450 h 379"/>
                <a:gd name="T32" fmla="*/ 131763 w 141"/>
                <a:gd name="T33" fmla="*/ 549275 h 379"/>
                <a:gd name="T34" fmla="*/ 149225 w 141"/>
                <a:gd name="T35" fmla="*/ 533400 h 379"/>
                <a:gd name="T36" fmla="*/ 163513 w 141"/>
                <a:gd name="T37" fmla="*/ 509588 h 379"/>
                <a:gd name="T38" fmla="*/ 188913 w 141"/>
                <a:gd name="T39" fmla="*/ 442913 h 379"/>
                <a:gd name="T40" fmla="*/ 203200 w 141"/>
                <a:gd name="T41" fmla="*/ 352425 h 379"/>
                <a:gd name="T42" fmla="*/ 204788 w 141"/>
                <a:gd name="T43" fmla="*/ 301625 h 379"/>
                <a:gd name="T44" fmla="*/ 198438 w 141"/>
                <a:gd name="T45" fmla="*/ 203200 h 379"/>
                <a:gd name="T46" fmla="*/ 179388 w 141"/>
                <a:gd name="T47" fmla="*/ 122238 h 379"/>
                <a:gd name="T48" fmla="*/ 157163 w 141"/>
                <a:gd name="T49" fmla="*/ 79375 h 379"/>
                <a:gd name="T50" fmla="*/ 139700 w 141"/>
                <a:gd name="T51" fmla="*/ 60325 h 379"/>
                <a:gd name="T52" fmla="*/ 120650 w 141"/>
                <a:gd name="T53" fmla="*/ 49213 h 379"/>
                <a:gd name="T54" fmla="*/ 112713 w 141"/>
                <a:gd name="T55" fmla="*/ 49213 h 379"/>
                <a:gd name="T56" fmla="*/ 112713 w 141"/>
                <a:gd name="T57" fmla="*/ 0 h 379"/>
                <a:gd name="T58" fmla="*/ 112713 w 141"/>
                <a:gd name="T59" fmla="*/ 601663 h 379"/>
                <a:gd name="T60" fmla="*/ 90488 w 141"/>
                <a:gd name="T61" fmla="*/ 595313 h 379"/>
                <a:gd name="T62" fmla="*/ 69850 w 141"/>
                <a:gd name="T63" fmla="*/ 579438 h 379"/>
                <a:gd name="T64" fmla="*/ 49213 w 141"/>
                <a:gd name="T65" fmla="*/ 550863 h 379"/>
                <a:gd name="T66" fmla="*/ 34925 w 141"/>
                <a:gd name="T67" fmla="*/ 514350 h 379"/>
                <a:gd name="T68" fmla="*/ 11113 w 141"/>
                <a:gd name="T69" fmla="*/ 419100 h 379"/>
                <a:gd name="T70" fmla="*/ 0 w 141"/>
                <a:gd name="T71" fmla="*/ 301625 h 379"/>
                <a:gd name="T72" fmla="*/ 4763 w 141"/>
                <a:gd name="T73" fmla="*/ 241300 h 379"/>
                <a:gd name="T74" fmla="*/ 19050 w 141"/>
                <a:gd name="T75" fmla="*/ 133350 h 379"/>
                <a:gd name="T76" fmla="*/ 41275 w 141"/>
                <a:gd name="T77" fmla="*/ 69850 h 379"/>
                <a:gd name="T78" fmla="*/ 58738 w 141"/>
                <a:gd name="T79" fmla="*/ 36513 h 379"/>
                <a:gd name="T80" fmla="*/ 79375 w 141"/>
                <a:gd name="T81" fmla="*/ 12700 h 379"/>
                <a:gd name="T82" fmla="*/ 101600 w 141"/>
                <a:gd name="T83" fmla="*/ 3175 h 379"/>
                <a:gd name="T84" fmla="*/ 112713 w 141"/>
                <a:gd name="T85" fmla="*/ 49213 h 379"/>
                <a:gd name="T86" fmla="*/ 103188 w 141"/>
                <a:gd name="T87" fmla="*/ 49213 h 379"/>
                <a:gd name="T88" fmla="*/ 84138 w 141"/>
                <a:gd name="T89" fmla="*/ 60325 h 379"/>
                <a:gd name="T90" fmla="*/ 66675 w 141"/>
                <a:gd name="T91" fmla="*/ 79375 h 379"/>
                <a:gd name="T92" fmla="*/ 46038 w 141"/>
                <a:gd name="T93" fmla="*/ 122238 h 379"/>
                <a:gd name="T94" fmla="*/ 26988 w 141"/>
                <a:gd name="T95" fmla="*/ 203200 h 379"/>
                <a:gd name="T96" fmla="*/ 19050 w 141"/>
                <a:gd name="T97" fmla="*/ 301625 h 379"/>
                <a:gd name="T98" fmla="*/ 22225 w 141"/>
                <a:gd name="T99" fmla="*/ 352425 h 379"/>
                <a:gd name="T100" fmla="*/ 34925 w 141"/>
                <a:gd name="T101" fmla="*/ 442913 h 379"/>
                <a:gd name="T102" fmla="*/ 60325 w 141"/>
                <a:gd name="T103" fmla="*/ 509588 h 379"/>
                <a:gd name="T104" fmla="*/ 76200 w 141"/>
                <a:gd name="T105" fmla="*/ 533400 h 379"/>
                <a:gd name="T106" fmla="*/ 93663 w 141"/>
                <a:gd name="T107" fmla="*/ 549275 h 379"/>
                <a:gd name="T108" fmla="*/ 112713 w 141"/>
                <a:gd name="T109" fmla="*/ 552450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5" name="Freeform 122"/>
            <p:cNvSpPr>
              <a:spLocks noEditPoints="1" noChangeArrowheads="1"/>
            </p:cNvSpPr>
            <p:nvPr/>
          </p:nvSpPr>
          <p:spPr bwMode="auto">
            <a:xfrm>
              <a:off x="0" y="192087"/>
              <a:ext cx="601663" cy="220663"/>
            </a:xfrm>
            <a:custGeom>
              <a:avLst/>
              <a:gdLst>
                <a:gd name="T0" fmla="*/ 301625 w 379"/>
                <a:gd name="T1" fmla="*/ 0 h 139"/>
                <a:gd name="T2" fmla="*/ 361950 w 379"/>
                <a:gd name="T3" fmla="*/ 1588 h 139"/>
                <a:gd name="T4" fmla="*/ 468313 w 379"/>
                <a:gd name="T5" fmla="*/ 17463 h 139"/>
                <a:gd name="T6" fmla="*/ 533400 w 379"/>
                <a:gd name="T7" fmla="*/ 38100 h 139"/>
                <a:gd name="T8" fmla="*/ 565150 w 379"/>
                <a:gd name="T9" fmla="*/ 55563 h 139"/>
                <a:gd name="T10" fmla="*/ 588963 w 379"/>
                <a:gd name="T11" fmla="*/ 77788 h 139"/>
                <a:gd name="T12" fmla="*/ 600075 w 379"/>
                <a:gd name="T13" fmla="*/ 98425 h 139"/>
                <a:gd name="T14" fmla="*/ 601663 w 379"/>
                <a:gd name="T15" fmla="*/ 109538 h 139"/>
                <a:gd name="T16" fmla="*/ 595313 w 379"/>
                <a:gd name="T17" fmla="*/ 130175 h 139"/>
                <a:gd name="T18" fmla="*/ 577850 w 379"/>
                <a:gd name="T19" fmla="*/ 152400 h 139"/>
                <a:gd name="T20" fmla="*/ 550863 w 379"/>
                <a:gd name="T21" fmla="*/ 171450 h 139"/>
                <a:gd name="T22" fmla="*/ 514350 w 379"/>
                <a:gd name="T23" fmla="*/ 188913 h 139"/>
                <a:gd name="T24" fmla="*/ 419100 w 379"/>
                <a:gd name="T25" fmla="*/ 212725 h 139"/>
                <a:gd name="T26" fmla="*/ 301625 w 379"/>
                <a:gd name="T27" fmla="*/ 220663 h 139"/>
                <a:gd name="T28" fmla="*/ 301625 w 379"/>
                <a:gd name="T29" fmla="*/ 201613 h 139"/>
                <a:gd name="T30" fmla="*/ 301625 w 379"/>
                <a:gd name="T31" fmla="*/ 201613 h 139"/>
                <a:gd name="T32" fmla="*/ 400050 w 379"/>
                <a:gd name="T33" fmla="*/ 195263 h 139"/>
                <a:gd name="T34" fmla="*/ 479425 w 379"/>
                <a:gd name="T35" fmla="*/ 176213 h 139"/>
                <a:gd name="T36" fmla="*/ 522288 w 379"/>
                <a:gd name="T37" fmla="*/ 153988 h 139"/>
                <a:gd name="T38" fmla="*/ 541338 w 379"/>
                <a:gd name="T39" fmla="*/ 136525 h 139"/>
                <a:gd name="T40" fmla="*/ 552450 w 379"/>
                <a:gd name="T41" fmla="*/ 117475 h 139"/>
                <a:gd name="T42" fmla="*/ 552450 w 379"/>
                <a:gd name="T43" fmla="*/ 109538 h 139"/>
                <a:gd name="T44" fmla="*/ 552450 w 379"/>
                <a:gd name="T45" fmla="*/ 100013 h 139"/>
                <a:gd name="T46" fmla="*/ 541338 w 379"/>
                <a:gd name="T47" fmla="*/ 80963 h 139"/>
                <a:gd name="T48" fmla="*/ 522288 w 379"/>
                <a:gd name="T49" fmla="*/ 63500 h 139"/>
                <a:gd name="T50" fmla="*/ 479425 w 379"/>
                <a:gd name="T51" fmla="*/ 44450 h 139"/>
                <a:gd name="T52" fmla="*/ 400050 w 379"/>
                <a:gd name="T53" fmla="*/ 23813 h 139"/>
                <a:gd name="T54" fmla="*/ 301625 w 379"/>
                <a:gd name="T55" fmla="*/ 17463 h 139"/>
                <a:gd name="T56" fmla="*/ 301625 w 379"/>
                <a:gd name="T57" fmla="*/ 0 h 139"/>
                <a:gd name="T58" fmla="*/ 0 w 379"/>
                <a:gd name="T59" fmla="*/ 109538 h 139"/>
                <a:gd name="T60" fmla="*/ 6350 w 379"/>
                <a:gd name="T61" fmla="*/ 87313 h 139"/>
                <a:gd name="T62" fmla="*/ 23813 w 379"/>
                <a:gd name="T63" fmla="*/ 66675 h 139"/>
                <a:gd name="T64" fmla="*/ 52388 w 379"/>
                <a:gd name="T65" fmla="*/ 47625 h 139"/>
                <a:gd name="T66" fmla="*/ 88900 w 379"/>
                <a:gd name="T67" fmla="*/ 31750 h 139"/>
                <a:gd name="T68" fmla="*/ 185738 w 379"/>
                <a:gd name="T69" fmla="*/ 7938 h 139"/>
                <a:gd name="T70" fmla="*/ 301625 w 379"/>
                <a:gd name="T71" fmla="*/ 0 h 139"/>
                <a:gd name="T72" fmla="*/ 301625 w 379"/>
                <a:gd name="T73" fmla="*/ 17463 h 139"/>
                <a:gd name="T74" fmla="*/ 201613 w 379"/>
                <a:gd name="T75" fmla="*/ 23813 h 139"/>
                <a:gd name="T76" fmla="*/ 122238 w 379"/>
                <a:gd name="T77" fmla="*/ 44450 h 139"/>
                <a:gd name="T78" fmla="*/ 79375 w 379"/>
                <a:gd name="T79" fmla="*/ 63500 h 139"/>
                <a:gd name="T80" fmla="*/ 60325 w 379"/>
                <a:gd name="T81" fmla="*/ 80963 h 139"/>
                <a:gd name="T82" fmla="*/ 49213 w 379"/>
                <a:gd name="T83" fmla="*/ 100013 h 139"/>
                <a:gd name="T84" fmla="*/ 49213 w 379"/>
                <a:gd name="T85" fmla="*/ 109538 h 139"/>
                <a:gd name="T86" fmla="*/ 53975 w 379"/>
                <a:gd name="T87" fmla="*/ 128588 h 139"/>
                <a:gd name="T88" fmla="*/ 68263 w 379"/>
                <a:gd name="T89" fmla="*/ 146050 h 139"/>
                <a:gd name="T90" fmla="*/ 92075 w 379"/>
                <a:gd name="T91" fmla="*/ 160338 h 139"/>
                <a:gd name="T92" fmla="*/ 161925 w 379"/>
                <a:gd name="T93" fmla="*/ 187325 h 139"/>
                <a:gd name="T94" fmla="*/ 249238 w 379"/>
                <a:gd name="T95" fmla="*/ 200025 h 139"/>
                <a:gd name="T96" fmla="*/ 301625 w 379"/>
                <a:gd name="T97" fmla="*/ 220663 h 139"/>
                <a:gd name="T98" fmla="*/ 241300 w 379"/>
                <a:gd name="T99" fmla="*/ 219075 h 139"/>
                <a:gd name="T100" fmla="*/ 133350 w 379"/>
                <a:gd name="T101" fmla="*/ 201613 h 139"/>
                <a:gd name="T102" fmla="*/ 68263 w 379"/>
                <a:gd name="T103" fmla="*/ 180975 h 139"/>
                <a:gd name="T104" fmla="*/ 36513 w 379"/>
                <a:gd name="T105" fmla="*/ 163513 h 139"/>
                <a:gd name="T106" fmla="*/ 12700 w 379"/>
                <a:gd name="T107" fmla="*/ 141288 h 139"/>
                <a:gd name="T108" fmla="*/ 1588 w 379"/>
                <a:gd name="T109" fmla="*/ 120650 h 139"/>
                <a:gd name="T110" fmla="*/ 0 w 379"/>
                <a:gd name="T111" fmla="*/ 109538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6" name="Freeform 123"/>
            <p:cNvSpPr>
              <a:spLocks noEditPoints="1" noChangeArrowheads="1"/>
            </p:cNvSpPr>
            <p:nvPr/>
          </p:nvSpPr>
          <p:spPr bwMode="auto">
            <a:xfrm>
              <a:off x="76200" y="76200"/>
              <a:ext cx="450850" cy="452438"/>
            </a:xfrm>
            <a:custGeom>
              <a:avLst/>
              <a:gdLst>
                <a:gd name="T0" fmla="*/ 225425 w 284"/>
                <a:gd name="T1" fmla="*/ 79375 h 285"/>
                <a:gd name="T2" fmla="*/ 301625 w 284"/>
                <a:gd name="T3" fmla="*/ 147638 h 285"/>
                <a:gd name="T4" fmla="*/ 346075 w 284"/>
                <a:gd name="T5" fmla="*/ 190500 h 285"/>
                <a:gd name="T6" fmla="*/ 409575 w 284"/>
                <a:gd name="T7" fmla="*/ 279400 h 285"/>
                <a:gd name="T8" fmla="*/ 439738 w 284"/>
                <a:gd name="T9" fmla="*/ 339725 h 285"/>
                <a:gd name="T10" fmla="*/ 449263 w 284"/>
                <a:gd name="T11" fmla="*/ 376238 h 285"/>
                <a:gd name="T12" fmla="*/ 450850 w 284"/>
                <a:gd name="T13" fmla="*/ 406400 h 285"/>
                <a:gd name="T14" fmla="*/ 444500 w 284"/>
                <a:gd name="T15" fmla="*/ 430213 h 285"/>
                <a:gd name="T16" fmla="*/ 438150 w 284"/>
                <a:gd name="T17" fmla="*/ 438150 h 285"/>
                <a:gd name="T18" fmla="*/ 422275 w 284"/>
                <a:gd name="T19" fmla="*/ 449263 h 285"/>
                <a:gd name="T20" fmla="*/ 403225 w 284"/>
                <a:gd name="T21" fmla="*/ 452438 h 285"/>
                <a:gd name="T22" fmla="*/ 354013 w 284"/>
                <a:gd name="T23" fmla="*/ 444500 h 285"/>
                <a:gd name="T24" fmla="*/ 292100 w 284"/>
                <a:gd name="T25" fmla="*/ 415925 h 285"/>
                <a:gd name="T26" fmla="*/ 225425 w 284"/>
                <a:gd name="T27" fmla="*/ 373063 h 285"/>
                <a:gd name="T28" fmla="*/ 225425 w 284"/>
                <a:gd name="T29" fmla="*/ 347663 h 285"/>
                <a:gd name="T30" fmla="*/ 280988 w 284"/>
                <a:gd name="T31" fmla="*/ 385763 h 285"/>
                <a:gd name="T32" fmla="*/ 331788 w 284"/>
                <a:gd name="T33" fmla="*/ 407988 h 285"/>
                <a:gd name="T34" fmla="*/ 373063 w 284"/>
                <a:gd name="T35" fmla="*/ 414338 h 285"/>
                <a:gd name="T36" fmla="*/ 390525 w 284"/>
                <a:gd name="T37" fmla="*/ 412750 h 285"/>
                <a:gd name="T38" fmla="*/ 403225 w 284"/>
                <a:gd name="T39" fmla="*/ 403225 h 285"/>
                <a:gd name="T40" fmla="*/ 403225 w 284"/>
                <a:gd name="T41" fmla="*/ 403225 h 285"/>
                <a:gd name="T42" fmla="*/ 412750 w 284"/>
                <a:gd name="T43" fmla="*/ 385763 h 285"/>
                <a:gd name="T44" fmla="*/ 414338 w 284"/>
                <a:gd name="T45" fmla="*/ 365125 h 285"/>
                <a:gd name="T46" fmla="*/ 409575 w 284"/>
                <a:gd name="T47" fmla="*/ 336550 h 285"/>
                <a:gd name="T48" fmla="*/ 379413 w 284"/>
                <a:gd name="T49" fmla="*/ 269875 h 285"/>
                <a:gd name="T50" fmla="*/ 325438 w 284"/>
                <a:gd name="T51" fmla="*/ 196850 h 285"/>
                <a:gd name="T52" fmla="*/ 292100 w 284"/>
                <a:gd name="T53" fmla="*/ 160338 h 285"/>
                <a:gd name="T54" fmla="*/ 225425 w 284"/>
                <a:gd name="T55" fmla="*/ 103188 h 285"/>
                <a:gd name="T56" fmla="*/ 12700 w 284"/>
                <a:gd name="T57" fmla="*/ 12700 h 285"/>
                <a:gd name="T58" fmla="*/ 19050 w 284"/>
                <a:gd name="T59" fmla="*/ 7938 h 285"/>
                <a:gd name="T60" fmla="*/ 36513 w 284"/>
                <a:gd name="T61" fmla="*/ 0 h 285"/>
                <a:gd name="T62" fmla="*/ 69850 w 284"/>
                <a:gd name="T63" fmla="*/ 0 h 285"/>
                <a:gd name="T64" fmla="*/ 125413 w 284"/>
                <a:gd name="T65" fmla="*/ 17463 h 285"/>
                <a:gd name="T66" fmla="*/ 190500 w 284"/>
                <a:gd name="T67" fmla="*/ 53975 h 285"/>
                <a:gd name="T68" fmla="*/ 225425 w 284"/>
                <a:gd name="T69" fmla="*/ 103188 h 285"/>
                <a:gd name="T70" fmla="*/ 196850 w 284"/>
                <a:gd name="T71" fmla="*/ 80963 h 285"/>
                <a:gd name="T72" fmla="*/ 141288 w 284"/>
                <a:gd name="T73" fmla="*/ 50800 h 285"/>
                <a:gd name="T74" fmla="*/ 95250 w 284"/>
                <a:gd name="T75" fmla="*/ 36513 h 285"/>
                <a:gd name="T76" fmla="*/ 68263 w 284"/>
                <a:gd name="T77" fmla="*/ 36513 h 285"/>
                <a:gd name="T78" fmla="*/ 52388 w 284"/>
                <a:gd name="T79" fmla="*/ 42863 h 285"/>
                <a:gd name="T80" fmla="*/ 46038 w 284"/>
                <a:gd name="T81" fmla="*/ 46038 h 285"/>
                <a:gd name="T82" fmla="*/ 38100 w 284"/>
                <a:gd name="T83" fmla="*/ 63500 h 285"/>
                <a:gd name="T84" fmla="*/ 36513 w 284"/>
                <a:gd name="T85" fmla="*/ 87313 h 285"/>
                <a:gd name="T86" fmla="*/ 39688 w 284"/>
                <a:gd name="T87" fmla="*/ 112713 h 285"/>
                <a:gd name="T88" fmla="*/ 69850 w 284"/>
                <a:gd name="T89" fmla="*/ 179388 h 285"/>
                <a:gd name="T90" fmla="*/ 123825 w 284"/>
                <a:gd name="T91" fmla="*/ 252413 h 285"/>
                <a:gd name="T92" fmla="*/ 158750 w 284"/>
                <a:gd name="T93" fmla="*/ 292100 h 285"/>
                <a:gd name="T94" fmla="*/ 225425 w 284"/>
                <a:gd name="T95" fmla="*/ 347663 h 285"/>
                <a:gd name="T96" fmla="*/ 225425 w 284"/>
                <a:gd name="T97" fmla="*/ 373063 h 285"/>
                <a:gd name="T98" fmla="*/ 147638 w 284"/>
                <a:gd name="T99" fmla="*/ 304800 h 285"/>
                <a:gd name="T100" fmla="*/ 104775 w 284"/>
                <a:gd name="T101" fmla="*/ 260350 h 285"/>
                <a:gd name="T102" fmla="*/ 39688 w 284"/>
                <a:gd name="T103" fmla="*/ 171450 h 285"/>
                <a:gd name="T104" fmla="*/ 9525 w 284"/>
                <a:gd name="T105" fmla="*/ 111125 h 285"/>
                <a:gd name="T106" fmla="*/ 1588 w 284"/>
                <a:gd name="T107" fmla="*/ 74613 h 285"/>
                <a:gd name="T108" fmla="*/ 0 w 284"/>
                <a:gd name="T109" fmla="*/ 44450 h 285"/>
                <a:gd name="T110" fmla="*/ 6350 w 284"/>
                <a:gd name="T111" fmla="*/ 20638 h 285"/>
                <a:gd name="T112" fmla="*/ 12700 w 284"/>
                <a:gd name="T113" fmla="*/ 1270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21" y="203"/>
                  </a:lnTo>
                  <a:lnTo>
                    <a:pt x="142" y="219"/>
                  </a:lnTo>
                  <a:lnTo>
                    <a:pt x="142" y="235"/>
                  </a:lnTo>
                  <a:lnTo>
                    <a:pt x="117" y="215"/>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7" name="Freeform 124"/>
            <p:cNvSpPr>
              <a:spLocks noEditPoints="1" noChangeArrowheads="1"/>
            </p:cNvSpPr>
            <p:nvPr/>
          </p:nvSpPr>
          <p:spPr bwMode="auto">
            <a:xfrm>
              <a:off x="76200" y="76200"/>
              <a:ext cx="450850" cy="452438"/>
            </a:xfrm>
            <a:custGeom>
              <a:avLst/>
              <a:gdLst>
                <a:gd name="T0" fmla="*/ 225425 w 284"/>
                <a:gd name="T1" fmla="*/ 79375 h 285"/>
                <a:gd name="T2" fmla="*/ 292100 w 284"/>
                <a:gd name="T3" fmla="*/ 33338 h 285"/>
                <a:gd name="T4" fmla="*/ 354013 w 284"/>
                <a:gd name="T5" fmla="*/ 6350 h 285"/>
                <a:gd name="T6" fmla="*/ 403225 w 284"/>
                <a:gd name="T7" fmla="*/ 0 h 285"/>
                <a:gd name="T8" fmla="*/ 422275 w 284"/>
                <a:gd name="T9" fmla="*/ 3175 h 285"/>
                <a:gd name="T10" fmla="*/ 438150 w 284"/>
                <a:gd name="T11" fmla="*/ 12700 h 285"/>
                <a:gd name="T12" fmla="*/ 444500 w 284"/>
                <a:gd name="T13" fmla="*/ 20638 h 285"/>
                <a:gd name="T14" fmla="*/ 450850 w 284"/>
                <a:gd name="T15" fmla="*/ 44450 h 285"/>
                <a:gd name="T16" fmla="*/ 449263 w 284"/>
                <a:gd name="T17" fmla="*/ 74613 h 285"/>
                <a:gd name="T18" fmla="*/ 439738 w 284"/>
                <a:gd name="T19" fmla="*/ 111125 h 285"/>
                <a:gd name="T20" fmla="*/ 409575 w 284"/>
                <a:gd name="T21" fmla="*/ 171450 h 285"/>
                <a:gd name="T22" fmla="*/ 346075 w 284"/>
                <a:gd name="T23" fmla="*/ 260350 h 285"/>
                <a:gd name="T24" fmla="*/ 301625 w 284"/>
                <a:gd name="T25" fmla="*/ 304800 h 285"/>
                <a:gd name="T26" fmla="*/ 225425 w 284"/>
                <a:gd name="T27" fmla="*/ 373063 h 285"/>
                <a:gd name="T28" fmla="*/ 225425 w 284"/>
                <a:gd name="T29" fmla="*/ 347663 h 285"/>
                <a:gd name="T30" fmla="*/ 292100 w 284"/>
                <a:gd name="T31" fmla="*/ 292100 h 285"/>
                <a:gd name="T32" fmla="*/ 325438 w 284"/>
                <a:gd name="T33" fmla="*/ 252413 h 285"/>
                <a:gd name="T34" fmla="*/ 379413 w 284"/>
                <a:gd name="T35" fmla="*/ 179388 h 285"/>
                <a:gd name="T36" fmla="*/ 409575 w 284"/>
                <a:gd name="T37" fmla="*/ 112713 h 285"/>
                <a:gd name="T38" fmla="*/ 414338 w 284"/>
                <a:gd name="T39" fmla="*/ 87313 h 285"/>
                <a:gd name="T40" fmla="*/ 412750 w 284"/>
                <a:gd name="T41" fmla="*/ 63500 h 285"/>
                <a:gd name="T42" fmla="*/ 403225 w 284"/>
                <a:gd name="T43" fmla="*/ 46038 h 285"/>
                <a:gd name="T44" fmla="*/ 403225 w 284"/>
                <a:gd name="T45" fmla="*/ 46038 h 285"/>
                <a:gd name="T46" fmla="*/ 390525 w 284"/>
                <a:gd name="T47" fmla="*/ 38100 h 285"/>
                <a:gd name="T48" fmla="*/ 373063 w 284"/>
                <a:gd name="T49" fmla="*/ 36513 h 285"/>
                <a:gd name="T50" fmla="*/ 331788 w 284"/>
                <a:gd name="T51" fmla="*/ 42863 h 285"/>
                <a:gd name="T52" fmla="*/ 280988 w 284"/>
                <a:gd name="T53" fmla="*/ 63500 h 285"/>
                <a:gd name="T54" fmla="*/ 225425 w 284"/>
                <a:gd name="T55" fmla="*/ 103188 h 285"/>
                <a:gd name="T56" fmla="*/ 12700 w 284"/>
                <a:gd name="T57" fmla="*/ 438150 h 285"/>
                <a:gd name="T58" fmla="*/ 6350 w 284"/>
                <a:gd name="T59" fmla="*/ 430213 h 285"/>
                <a:gd name="T60" fmla="*/ 0 w 284"/>
                <a:gd name="T61" fmla="*/ 406400 h 285"/>
                <a:gd name="T62" fmla="*/ 1588 w 284"/>
                <a:gd name="T63" fmla="*/ 376238 h 285"/>
                <a:gd name="T64" fmla="*/ 9525 w 284"/>
                <a:gd name="T65" fmla="*/ 339725 h 285"/>
                <a:gd name="T66" fmla="*/ 39688 w 284"/>
                <a:gd name="T67" fmla="*/ 279400 h 285"/>
                <a:gd name="T68" fmla="*/ 104775 w 284"/>
                <a:gd name="T69" fmla="*/ 190500 h 285"/>
                <a:gd name="T70" fmla="*/ 147638 w 284"/>
                <a:gd name="T71" fmla="*/ 147638 h 285"/>
                <a:gd name="T72" fmla="*/ 225425 w 284"/>
                <a:gd name="T73" fmla="*/ 79375 h 285"/>
                <a:gd name="T74" fmla="*/ 225425 w 284"/>
                <a:gd name="T75" fmla="*/ 103188 h 285"/>
                <a:gd name="T76" fmla="*/ 158750 w 284"/>
                <a:gd name="T77" fmla="*/ 160338 h 285"/>
                <a:gd name="T78" fmla="*/ 123825 w 284"/>
                <a:gd name="T79" fmla="*/ 196850 h 285"/>
                <a:gd name="T80" fmla="*/ 69850 w 284"/>
                <a:gd name="T81" fmla="*/ 269875 h 285"/>
                <a:gd name="T82" fmla="*/ 39688 w 284"/>
                <a:gd name="T83" fmla="*/ 336550 h 285"/>
                <a:gd name="T84" fmla="*/ 36513 w 284"/>
                <a:gd name="T85" fmla="*/ 365125 h 285"/>
                <a:gd name="T86" fmla="*/ 38100 w 284"/>
                <a:gd name="T87" fmla="*/ 385763 h 285"/>
                <a:gd name="T88" fmla="*/ 46038 w 284"/>
                <a:gd name="T89" fmla="*/ 403225 h 285"/>
                <a:gd name="T90" fmla="*/ 52388 w 284"/>
                <a:gd name="T91" fmla="*/ 407988 h 285"/>
                <a:gd name="T92" fmla="*/ 68263 w 284"/>
                <a:gd name="T93" fmla="*/ 414338 h 285"/>
                <a:gd name="T94" fmla="*/ 95250 w 284"/>
                <a:gd name="T95" fmla="*/ 414338 h 285"/>
                <a:gd name="T96" fmla="*/ 141288 w 284"/>
                <a:gd name="T97" fmla="*/ 400050 h 285"/>
                <a:gd name="T98" fmla="*/ 196850 w 284"/>
                <a:gd name="T99" fmla="*/ 369888 h 285"/>
                <a:gd name="T100" fmla="*/ 225425 w 284"/>
                <a:gd name="T101" fmla="*/ 373063 h 285"/>
                <a:gd name="T102" fmla="*/ 190500 w 284"/>
                <a:gd name="T103" fmla="*/ 396875 h 285"/>
                <a:gd name="T104" fmla="*/ 125413 w 284"/>
                <a:gd name="T105" fmla="*/ 433388 h 285"/>
                <a:gd name="T106" fmla="*/ 69850 w 284"/>
                <a:gd name="T107" fmla="*/ 450850 h 285"/>
                <a:gd name="T108" fmla="*/ 36513 w 284"/>
                <a:gd name="T109" fmla="*/ 450850 h 285"/>
                <a:gd name="T110" fmla="*/ 19050 w 284"/>
                <a:gd name="T111" fmla="*/ 444500 h 285"/>
                <a:gd name="T112" fmla="*/ 12700 w 284"/>
                <a:gd name="T113" fmla="*/ 43815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66" y="215"/>
                  </a:lnTo>
                  <a:lnTo>
                    <a:pt x="142" y="235"/>
                  </a:lnTo>
                  <a:lnTo>
                    <a:pt x="142" y="219"/>
                  </a:lnTo>
                  <a:lnTo>
                    <a:pt x="162" y="203"/>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117" y="70"/>
                  </a:lnTo>
                  <a:lnTo>
                    <a:pt x="142" y="50"/>
                  </a:lnTo>
                  <a:lnTo>
                    <a:pt x="142" y="65"/>
                  </a:lnTo>
                  <a:lnTo>
                    <a:pt x="121" y="8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8" name="Freeform 125"/>
            <p:cNvSpPr>
              <a:spLocks noChangeArrowheads="1"/>
            </p:cNvSpPr>
            <p:nvPr/>
          </p:nvSpPr>
          <p:spPr bwMode="auto">
            <a:xfrm>
              <a:off x="254000" y="254000"/>
              <a:ext cx="92075" cy="95250"/>
            </a:xfrm>
            <a:custGeom>
              <a:avLst/>
              <a:gdLst>
                <a:gd name="T0" fmla="*/ 0 w 58"/>
                <a:gd name="T1" fmla="*/ 47625 h 60"/>
                <a:gd name="T2" fmla="*/ 0 w 58"/>
                <a:gd name="T3" fmla="*/ 47625 h 60"/>
                <a:gd name="T4" fmla="*/ 1588 w 58"/>
                <a:gd name="T5" fmla="*/ 38100 h 60"/>
                <a:gd name="T6" fmla="*/ 4763 w 58"/>
                <a:gd name="T7" fmla="*/ 30163 h 60"/>
                <a:gd name="T8" fmla="*/ 7938 w 58"/>
                <a:gd name="T9" fmla="*/ 22225 h 60"/>
                <a:gd name="T10" fmla="*/ 14288 w 58"/>
                <a:gd name="T11" fmla="*/ 15875 h 60"/>
                <a:gd name="T12" fmla="*/ 20638 w 58"/>
                <a:gd name="T13" fmla="*/ 9525 h 60"/>
                <a:gd name="T14" fmla="*/ 28575 w 58"/>
                <a:gd name="T15" fmla="*/ 4763 h 60"/>
                <a:gd name="T16" fmla="*/ 38100 w 58"/>
                <a:gd name="T17" fmla="*/ 1588 h 60"/>
                <a:gd name="T18" fmla="*/ 47625 w 58"/>
                <a:gd name="T19" fmla="*/ 0 h 60"/>
                <a:gd name="T20" fmla="*/ 47625 w 58"/>
                <a:gd name="T21" fmla="*/ 0 h 60"/>
                <a:gd name="T22" fmla="*/ 55563 w 58"/>
                <a:gd name="T23" fmla="*/ 1588 h 60"/>
                <a:gd name="T24" fmla="*/ 65088 w 58"/>
                <a:gd name="T25" fmla="*/ 4763 h 60"/>
                <a:gd name="T26" fmla="*/ 73025 w 58"/>
                <a:gd name="T27" fmla="*/ 9525 h 60"/>
                <a:gd name="T28" fmla="*/ 79375 w 58"/>
                <a:gd name="T29" fmla="*/ 15875 h 60"/>
                <a:gd name="T30" fmla="*/ 85725 w 58"/>
                <a:gd name="T31" fmla="*/ 22225 h 60"/>
                <a:gd name="T32" fmla="*/ 90488 w 58"/>
                <a:gd name="T33" fmla="*/ 30163 h 60"/>
                <a:gd name="T34" fmla="*/ 92075 w 58"/>
                <a:gd name="T35" fmla="*/ 38100 h 60"/>
                <a:gd name="T36" fmla="*/ 92075 w 58"/>
                <a:gd name="T37" fmla="*/ 47625 h 60"/>
                <a:gd name="T38" fmla="*/ 92075 w 58"/>
                <a:gd name="T39" fmla="*/ 47625 h 60"/>
                <a:gd name="T40" fmla="*/ 92075 w 58"/>
                <a:gd name="T41" fmla="*/ 55563 h 60"/>
                <a:gd name="T42" fmla="*/ 90488 w 58"/>
                <a:gd name="T43" fmla="*/ 65088 h 60"/>
                <a:gd name="T44" fmla="*/ 85725 w 58"/>
                <a:gd name="T45" fmla="*/ 73025 h 60"/>
                <a:gd name="T46" fmla="*/ 79375 w 58"/>
                <a:gd name="T47" fmla="*/ 79375 h 60"/>
                <a:gd name="T48" fmla="*/ 73025 w 58"/>
                <a:gd name="T49" fmla="*/ 85725 h 60"/>
                <a:gd name="T50" fmla="*/ 65088 w 58"/>
                <a:gd name="T51" fmla="*/ 90488 h 60"/>
                <a:gd name="T52" fmla="*/ 55563 w 58"/>
                <a:gd name="T53" fmla="*/ 92075 h 60"/>
                <a:gd name="T54" fmla="*/ 47625 w 58"/>
                <a:gd name="T55" fmla="*/ 95250 h 60"/>
                <a:gd name="T56" fmla="*/ 47625 w 58"/>
                <a:gd name="T57" fmla="*/ 95250 h 60"/>
                <a:gd name="T58" fmla="*/ 38100 w 58"/>
                <a:gd name="T59" fmla="*/ 92075 h 60"/>
                <a:gd name="T60" fmla="*/ 28575 w 58"/>
                <a:gd name="T61" fmla="*/ 90488 h 60"/>
                <a:gd name="T62" fmla="*/ 20638 w 58"/>
                <a:gd name="T63" fmla="*/ 85725 h 60"/>
                <a:gd name="T64" fmla="*/ 14288 w 58"/>
                <a:gd name="T65" fmla="*/ 79375 h 60"/>
                <a:gd name="T66" fmla="*/ 7938 w 58"/>
                <a:gd name="T67" fmla="*/ 73025 h 60"/>
                <a:gd name="T68" fmla="*/ 4763 w 58"/>
                <a:gd name="T69" fmla="*/ 65088 h 60"/>
                <a:gd name="T70" fmla="*/ 1588 w 58"/>
                <a:gd name="T71" fmla="*/ 55563 h 60"/>
                <a:gd name="T72" fmla="*/ 0 w 58"/>
                <a:gd name="T73" fmla="*/ 47625 h 60"/>
                <a:gd name="T74" fmla="*/ 0 w 58"/>
                <a:gd name="T75" fmla="*/ 47625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5" y="1"/>
                  </a:lnTo>
                  <a:lnTo>
                    <a:pt x="41" y="3"/>
                  </a:lnTo>
                  <a:lnTo>
                    <a:pt x="46" y="6"/>
                  </a:lnTo>
                  <a:lnTo>
                    <a:pt x="50" y="10"/>
                  </a:lnTo>
                  <a:lnTo>
                    <a:pt x="54" y="14"/>
                  </a:lnTo>
                  <a:lnTo>
                    <a:pt x="57" y="19"/>
                  </a:lnTo>
                  <a:lnTo>
                    <a:pt x="58" y="24"/>
                  </a:lnTo>
                  <a:lnTo>
                    <a:pt x="58" y="30"/>
                  </a:lnTo>
                  <a:lnTo>
                    <a:pt x="58" y="35"/>
                  </a:lnTo>
                  <a:lnTo>
                    <a:pt x="57" y="41"/>
                  </a:lnTo>
                  <a:lnTo>
                    <a:pt x="54" y="46"/>
                  </a:lnTo>
                  <a:lnTo>
                    <a:pt x="50" y="50"/>
                  </a:lnTo>
                  <a:lnTo>
                    <a:pt x="46" y="54"/>
                  </a:lnTo>
                  <a:lnTo>
                    <a:pt x="41" y="57"/>
                  </a:lnTo>
                  <a:lnTo>
                    <a:pt x="35" y="58"/>
                  </a:lnTo>
                  <a:lnTo>
                    <a:pt x="30" y="60"/>
                  </a:lnTo>
                  <a:lnTo>
                    <a:pt x="24" y="58"/>
                  </a:lnTo>
                  <a:lnTo>
                    <a:pt x="18" y="57"/>
                  </a:lnTo>
                  <a:lnTo>
                    <a:pt x="13" y="54"/>
                  </a:lnTo>
                  <a:lnTo>
                    <a:pt x="9" y="50"/>
                  </a:lnTo>
                  <a:lnTo>
                    <a:pt x="5" y="46"/>
                  </a:lnTo>
                  <a:lnTo>
                    <a:pt x="3" y="41"/>
                  </a:lnTo>
                  <a:lnTo>
                    <a:pt x="1" y="35"/>
                  </a:lnTo>
                  <a:lnTo>
                    <a:pt x="0" y="3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9" name="组合 203"/>
          <p:cNvGrpSpPr>
            <a:grpSpLocks/>
          </p:cNvGrpSpPr>
          <p:nvPr/>
        </p:nvGrpSpPr>
        <p:grpSpPr bwMode="auto">
          <a:xfrm>
            <a:off x="2587625" y="1412875"/>
            <a:ext cx="381000" cy="484188"/>
            <a:chOff x="0" y="0"/>
            <a:chExt cx="381000" cy="484187"/>
          </a:xfrm>
          <a:solidFill>
            <a:schemeClr val="bg1">
              <a:alpha val="70000"/>
            </a:schemeClr>
          </a:solidFill>
        </p:grpSpPr>
        <p:sp>
          <p:nvSpPr>
            <p:cNvPr id="130" name="Freeform 126"/>
            <p:cNvSpPr>
              <a:spLocks noEditPoints="1" noChangeArrowheads="1"/>
            </p:cNvSpPr>
            <p:nvPr/>
          </p:nvSpPr>
          <p:spPr bwMode="auto">
            <a:xfrm>
              <a:off x="0" y="4762"/>
              <a:ext cx="254000" cy="479425"/>
            </a:xfrm>
            <a:custGeom>
              <a:avLst/>
              <a:gdLst>
                <a:gd name="T0" fmla="*/ 254000 w 160"/>
                <a:gd name="T1" fmla="*/ 0 h 302"/>
                <a:gd name="T2" fmla="*/ 254000 w 160"/>
                <a:gd name="T3" fmla="*/ 479425 h 302"/>
                <a:gd name="T4" fmla="*/ 149225 w 160"/>
                <a:gd name="T5" fmla="*/ 479425 h 302"/>
                <a:gd name="T6" fmla="*/ 149225 w 160"/>
                <a:gd name="T7" fmla="*/ 414338 h 302"/>
                <a:gd name="T8" fmla="*/ 215900 w 160"/>
                <a:gd name="T9" fmla="*/ 414338 h 302"/>
                <a:gd name="T10" fmla="*/ 215900 w 160"/>
                <a:gd name="T11" fmla="*/ 184150 h 302"/>
                <a:gd name="T12" fmla="*/ 215900 w 160"/>
                <a:gd name="T13" fmla="*/ 184150 h 302"/>
                <a:gd name="T14" fmla="*/ 149225 w 160"/>
                <a:gd name="T15" fmla="*/ 300038 h 302"/>
                <a:gd name="T16" fmla="*/ 149225 w 160"/>
                <a:gd name="T17" fmla="*/ 196850 h 302"/>
                <a:gd name="T18" fmla="*/ 254000 w 160"/>
                <a:gd name="T19" fmla="*/ 0 h 302"/>
                <a:gd name="T20" fmla="*/ 149225 w 160"/>
                <a:gd name="T21" fmla="*/ 479425 h 302"/>
                <a:gd name="T22" fmla="*/ 0 w 160"/>
                <a:gd name="T23" fmla="*/ 479425 h 302"/>
                <a:gd name="T24" fmla="*/ 149225 w 160"/>
                <a:gd name="T25" fmla="*/ 196850 h 302"/>
                <a:gd name="T26" fmla="*/ 149225 w 160"/>
                <a:gd name="T27" fmla="*/ 300038 h 302"/>
                <a:gd name="T28" fmla="*/ 84138 w 160"/>
                <a:gd name="T29" fmla="*/ 414338 h 302"/>
                <a:gd name="T30" fmla="*/ 149225 w 160"/>
                <a:gd name="T31" fmla="*/ 414338 h 302"/>
                <a:gd name="T32" fmla="*/ 149225 w 160"/>
                <a:gd name="T33" fmla="*/ 479425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1" name="Rectangle 127"/>
            <p:cNvSpPr>
              <a:spLocks noChangeArrowheads="1"/>
            </p:cNvSpPr>
            <p:nvPr/>
          </p:nvSpPr>
          <p:spPr bwMode="auto">
            <a:xfrm>
              <a:off x="317500" y="0"/>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32" name="Freeform 128"/>
          <p:cNvSpPr>
            <a:spLocks noEditPoints="1" noChangeArrowheads="1"/>
          </p:cNvSpPr>
          <p:nvPr/>
        </p:nvSpPr>
        <p:spPr bwMode="auto">
          <a:xfrm>
            <a:off x="4505325" y="3779838"/>
            <a:ext cx="508000" cy="396875"/>
          </a:xfrm>
          <a:custGeom>
            <a:avLst/>
            <a:gdLst>
              <a:gd name="T0" fmla="*/ 473075 w 320"/>
              <a:gd name="T1" fmla="*/ 90488 h 250"/>
              <a:gd name="T2" fmla="*/ 508000 w 320"/>
              <a:gd name="T3" fmla="*/ 219075 h 250"/>
              <a:gd name="T4" fmla="*/ 481013 w 320"/>
              <a:gd name="T5" fmla="*/ 336550 h 250"/>
              <a:gd name="T6" fmla="*/ 430213 w 320"/>
              <a:gd name="T7" fmla="*/ 388938 h 250"/>
              <a:gd name="T8" fmla="*/ 417513 w 320"/>
              <a:gd name="T9" fmla="*/ 369888 h 250"/>
              <a:gd name="T10" fmla="*/ 442913 w 320"/>
              <a:gd name="T11" fmla="*/ 339725 h 250"/>
              <a:gd name="T12" fmla="*/ 438150 w 320"/>
              <a:gd name="T13" fmla="*/ 303213 h 250"/>
              <a:gd name="T14" fmla="*/ 414338 w 320"/>
              <a:gd name="T15" fmla="*/ 261938 h 250"/>
              <a:gd name="T16" fmla="*/ 455613 w 320"/>
              <a:gd name="T17" fmla="*/ 261938 h 250"/>
              <a:gd name="T18" fmla="*/ 474663 w 320"/>
              <a:gd name="T19" fmla="*/ 242888 h 250"/>
              <a:gd name="T20" fmla="*/ 474663 w 320"/>
              <a:gd name="T21" fmla="*/ 200025 h 250"/>
              <a:gd name="T22" fmla="*/ 449263 w 320"/>
              <a:gd name="T23" fmla="*/ 177800 h 250"/>
              <a:gd name="T24" fmla="*/ 414338 w 320"/>
              <a:gd name="T25" fmla="*/ 158750 h 250"/>
              <a:gd name="T26" fmla="*/ 441325 w 320"/>
              <a:gd name="T27" fmla="*/ 152400 h 250"/>
              <a:gd name="T28" fmla="*/ 455613 w 320"/>
              <a:gd name="T29" fmla="*/ 117475 h 250"/>
              <a:gd name="T30" fmla="*/ 444500 w 320"/>
              <a:gd name="T31" fmla="*/ 92075 h 250"/>
              <a:gd name="T32" fmla="*/ 377825 w 320"/>
              <a:gd name="T33" fmla="*/ 12700 h 250"/>
              <a:gd name="T34" fmla="*/ 414338 w 320"/>
              <a:gd name="T35" fmla="*/ 79375 h 250"/>
              <a:gd name="T36" fmla="*/ 384175 w 320"/>
              <a:gd name="T37" fmla="*/ 93663 h 250"/>
              <a:gd name="T38" fmla="*/ 377825 w 320"/>
              <a:gd name="T39" fmla="*/ 53975 h 250"/>
              <a:gd name="T40" fmla="*/ 414338 w 320"/>
              <a:gd name="T41" fmla="*/ 392113 h 250"/>
              <a:gd name="T42" fmla="*/ 387350 w 320"/>
              <a:gd name="T43" fmla="*/ 373063 h 250"/>
              <a:gd name="T44" fmla="*/ 414338 w 320"/>
              <a:gd name="T45" fmla="*/ 392113 h 250"/>
              <a:gd name="T46" fmla="*/ 414338 w 320"/>
              <a:gd name="T47" fmla="*/ 179388 h 250"/>
              <a:gd name="T48" fmla="*/ 388938 w 320"/>
              <a:gd name="T49" fmla="*/ 214313 h 250"/>
              <a:gd name="T50" fmla="*/ 400050 w 320"/>
              <a:gd name="T51" fmla="*/ 246063 h 250"/>
              <a:gd name="T52" fmla="*/ 406400 w 320"/>
              <a:gd name="T53" fmla="*/ 276225 h 250"/>
              <a:gd name="T54" fmla="*/ 377825 w 320"/>
              <a:gd name="T55" fmla="*/ 130175 h 250"/>
              <a:gd name="T56" fmla="*/ 404813 w 320"/>
              <a:gd name="T57" fmla="*/ 158750 h 250"/>
              <a:gd name="T58" fmla="*/ 377825 w 320"/>
              <a:gd name="T59" fmla="*/ 12700 h 250"/>
              <a:gd name="T60" fmla="*/ 371475 w 320"/>
              <a:gd name="T61" fmla="*/ 31750 h 250"/>
              <a:gd name="T62" fmla="*/ 347663 w 320"/>
              <a:gd name="T63" fmla="*/ 3175 h 250"/>
              <a:gd name="T64" fmla="*/ 347663 w 320"/>
              <a:gd name="T65" fmla="*/ 341313 h 250"/>
              <a:gd name="T66" fmla="*/ 363538 w 320"/>
              <a:gd name="T67" fmla="*/ 360363 h 250"/>
              <a:gd name="T68" fmla="*/ 377825 w 320"/>
              <a:gd name="T69" fmla="*/ 61913 h 250"/>
              <a:gd name="T70" fmla="*/ 377825 w 320"/>
              <a:gd name="T71" fmla="*/ 276225 h 250"/>
              <a:gd name="T72" fmla="*/ 358775 w 320"/>
              <a:gd name="T73" fmla="*/ 292100 h 250"/>
              <a:gd name="T74" fmla="*/ 357188 w 320"/>
              <a:gd name="T75" fmla="*/ 80963 h 250"/>
              <a:gd name="T76" fmla="*/ 377825 w 320"/>
              <a:gd name="T77" fmla="*/ 61913 h 250"/>
              <a:gd name="T78" fmla="*/ 212725 w 320"/>
              <a:gd name="T79" fmla="*/ 12700 h 250"/>
              <a:gd name="T80" fmla="*/ 347663 w 320"/>
              <a:gd name="T81" fmla="*/ 3175 h 250"/>
              <a:gd name="T82" fmla="*/ 334963 w 320"/>
              <a:gd name="T83" fmla="*/ 25400 h 250"/>
              <a:gd name="T84" fmla="*/ 322263 w 320"/>
              <a:gd name="T85" fmla="*/ 66675 h 250"/>
              <a:gd name="T86" fmla="*/ 347663 w 320"/>
              <a:gd name="T87" fmla="*/ 84138 h 250"/>
              <a:gd name="T88" fmla="*/ 346075 w 320"/>
              <a:gd name="T89" fmla="*/ 333375 h 250"/>
              <a:gd name="T90" fmla="*/ 307975 w 320"/>
              <a:gd name="T91" fmla="*/ 365125 h 250"/>
              <a:gd name="T92" fmla="*/ 198438 w 320"/>
              <a:gd name="T93" fmla="*/ 304800 h 250"/>
              <a:gd name="T94" fmla="*/ 107950 w 320"/>
              <a:gd name="T95" fmla="*/ 260350 h 250"/>
              <a:gd name="T96" fmla="*/ 133350 w 320"/>
              <a:gd name="T97" fmla="*/ 252413 h 250"/>
              <a:gd name="T98" fmla="*/ 165100 w 320"/>
              <a:gd name="T99" fmla="*/ 207963 h 250"/>
              <a:gd name="T100" fmla="*/ 150813 w 320"/>
              <a:gd name="T101" fmla="*/ 158750 h 250"/>
              <a:gd name="T102" fmla="*/ 0 w 320"/>
              <a:gd name="T103" fmla="*/ 215900 h 250"/>
              <a:gd name="T104" fmla="*/ 7938 w 320"/>
              <a:gd name="T105" fmla="*/ 152400 h 250"/>
              <a:gd name="T106" fmla="*/ 71438 w 320"/>
              <a:gd name="T107" fmla="*/ 69850 h 250"/>
              <a:gd name="T108" fmla="*/ 107950 w 320"/>
              <a:gd name="T109" fmla="*/ 139700 h 250"/>
              <a:gd name="T110" fmla="*/ 60325 w 320"/>
              <a:gd name="T111" fmla="*/ 160338 h 250"/>
              <a:gd name="T112" fmla="*/ 49213 w 320"/>
              <a:gd name="T113" fmla="*/ 214313 h 250"/>
              <a:gd name="T114" fmla="*/ 90488 w 320"/>
              <a:gd name="T115" fmla="*/ 257175 h 250"/>
              <a:gd name="T116" fmla="*/ 66675 w 320"/>
              <a:gd name="T117" fmla="*/ 300038 h 250"/>
              <a:gd name="T118" fmla="*/ 4763 w 320"/>
              <a:gd name="T119" fmla="*/ 238125 h 2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0"/>
              <a:gd name="T181" fmla="*/ 0 h 250"/>
              <a:gd name="T182" fmla="*/ 320 w 320"/>
              <a:gd name="T183" fmla="*/ 250 h 2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71" y="245"/>
                </a:lnTo>
                <a:lnTo>
                  <a:pt x="261" y="247"/>
                </a:lnTo>
                <a:lnTo>
                  <a:pt x="261" y="233"/>
                </a:lnTo>
                <a:lnTo>
                  <a:pt x="263" y="233"/>
                </a:lnTo>
                <a:lnTo>
                  <a:pt x="268" y="229"/>
                </a:lnTo>
                <a:lnTo>
                  <a:pt x="272" y="224"/>
                </a:lnTo>
                <a:lnTo>
                  <a:pt x="276" y="219"/>
                </a:lnTo>
                <a:lnTo>
                  <a:pt x="279" y="214"/>
                </a:lnTo>
                <a:lnTo>
                  <a:pt x="280" y="208"/>
                </a:lnTo>
                <a:lnTo>
                  <a:pt x="280" y="203"/>
                </a:lnTo>
                <a:lnTo>
                  <a:pt x="279" y="196"/>
                </a:lnTo>
                <a:lnTo>
                  <a:pt x="276" y="191"/>
                </a:lnTo>
                <a:lnTo>
                  <a:pt x="274" y="185"/>
                </a:lnTo>
                <a:lnTo>
                  <a:pt x="271" y="181"/>
                </a:lnTo>
                <a:lnTo>
                  <a:pt x="267" y="178"/>
                </a:lnTo>
                <a:lnTo>
                  <a:pt x="261" y="176"/>
                </a:lnTo>
                <a:lnTo>
                  <a:pt x="261" y="165"/>
                </a:lnTo>
                <a:lnTo>
                  <a:pt x="268" y="168"/>
                </a:lnTo>
                <a:lnTo>
                  <a:pt x="275" y="168"/>
                </a:lnTo>
                <a:lnTo>
                  <a:pt x="280" y="168"/>
                </a:lnTo>
                <a:lnTo>
                  <a:pt x="287" y="165"/>
                </a:lnTo>
                <a:lnTo>
                  <a:pt x="293" y="162"/>
                </a:lnTo>
                <a:lnTo>
                  <a:pt x="297" y="158"/>
                </a:lnTo>
                <a:lnTo>
                  <a:pt x="299" y="153"/>
                </a:lnTo>
                <a:lnTo>
                  <a:pt x="302" y="149"/>
                </a:lnTo>
                <a:lnTo>
                  <a:pt x="303" y="143"/>
                </a:lnTo>
                <a:lnTo>
                  <a:pt x="303" y="136"/>
                </a:lnTo>
                <a:lnTo>
                  <a:pt x="302" y="131"/>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8" y="100"/>
                </a:lnTo>
                <a:lnTo>
                  <a:pt x="274" y="99"/>
                </a:lnTo>
                <a:lnTo>
                  <a:pt x="278" y="96"/>
                </a:lnTo>
                <a:lnTo>
                  <a:pt x="282" y="92"/>
                </a:lnTo>
                <a:lnTo>
                  <a:pt x="284" y="88"/>
                </a:lnTo>
                <a:lnTo>
                  <a:pt x="286" y="84"/>
                </a:lnTo>
                <a:lnTo>
                  <a:pt x="287" y="78"/>
                </a:lnTo>
                <a:lnTo>
                  <a:pt x="287" y="74"/>
                </a:lnTo>
                <a:lnTo>
                  <a:pt x="286" y="69"/>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56" y="50"/>
                </a:lnTo>
                <a:lnTo>
                  <a:pt x="251" y="53"/>
                </a:lnTo>
                <a:lnTo>
                  <a:pt x="247" y="55"/>
                </a:lnTo>
                <a:lnTo>
                  <a:pt x="242" y="59"/>
                </a:lnTo>
                <a:lnTo>
                  <a:pt x="240" y="63"/>
                </a:lnTo>
                <a:lnTo>
                  <a:pt x="238" y="67"/>
                </a:lnTo>
                <a:lnTo>
                  <a:pt x="238" y="39"/>
                </a:lnTo>
                <a:lnTo>
                  <a:pt x="238" y="34"/>
                </a:lnTo>
                <a:lnTo>
                  <a:pt x="238" y="27"/>
                </a:lnTo>
                <a:lnTo>
                  <a:pt x="238" y="8"/>
                </a:lnTo>
                <a:close/>
                <a:moveTo>
                  <a:pt x="261" y="247"/>
                </a:moveTo>
                <a:lnTo>
                  <a:pt x="261" y="247"/>
                </a:lnTo>
                <a:lnTo>
                  <a:pt x="249" y="250"/>
                </a:lnTo>
                <a:lnTo>
                  <a:pt x="238" y="250"/>
                </a:lnTo>
                <a:lnTo>
                  <a:pt x="238" y="233"/>
                </a:lnTo>
                <a:lnTo>
                  <a:pt x="244" y="235"/>
                </a:lnTo>
                <a:lnTo>
                  <a:pt x="249" y="235"/>
                </a:lnTo>
                <a:lnTo>
                  <a:pt x="256" y="235"/>
                </a:lnTo>
                <a:lnTo>
                  <a:pt x="261" y="233"/>
                </a:lnTo>
                <a:lnTo>
                  <a:pt x="261" y="247"/>
                </a:lnTo>
                <a:close/>
                <a:moveTo>
                  <a:pt x="261" y="100"/>
                </a:moveTo>
                <a:lnTo>
                  <a:pt x="261" y="112"/>
                </a:lnTo>
                <a:lnTo>
                  <a:pt x="261" y="113"/>
                </a:lnTo>
                <a:lnTo>
                  <a:pt x="256" y="116"/>
                </a:lnTo>
                <a:lnTo>
                  <a:pt x="252" y="120"/>
                </a:lnTo>
                <a:lnTo>
                  <a:pt x="249" y="124"/>
                </a:lnTo>
                <a:lnTo>
                  <a:pt x="247" y="130"/>
                </a:lnTo>
                <a:lnTo>
                  <a:pt x="245" y="135"/>
                </a:lnTo>
                <a:lnTo>
                  <a:pt x="245" y="141"/>
                </a:lnTo>
                <a:lnTo>
                  <a:pt x="247" y="146"/>
                </a:lnTo>
                <a:lnTo>
                  <a:pt x="249" y="151"/>
                </a:lnTo>
                <a:lnTo>
                  <a:pt x="252" y="155"/>
                </a:lnTo>
                <a:lnTo>
                  <a:pt x="255" y="159"/>
                </a:lnTo>
                <a:lnTo>
                  <a:pt x="261" y="165"/>
                </a:lnTo>
                <a:lnTo>
                  <a:pt x="261" y="176"/>
                </a:lnTo>
                <a:lnTo>
                  <a:pt x="256" y="174"/>
                </a:lnTo>
                <a:lnTo>
                  <a:pt x="251" y="173"/>
                </a:lnTo>
                <a:lnTo>
                  <a:pt x="244" y="173"/>
                </a:lnTo>
                <a:lnTo>
                  <a:pt x="238" y="174"/>
                </a:lnTo>
                <a:lnTo>
                  <a:pt x="238" y="82"/>
                </a:lnTo>
                <a:lnTo>
                  <a:pt x="240" y="86"/>
                </a:lnTo>
                <a:lnTo>
                  <a:pt x="244" y="92"/>
                </a:lnTo>
                <a:lnTo>
                  <a:pt x="249" y="97"/>
                </a:lnTo>
                <a:lnTo>
                  <a:pt x="255" y="100"/>
                </a:lnTo>
                <a:lnTo>
                  <a:pt x="261" y="100"/>
                </a:lnTo>
                <a:close/>
                <a:moveTo>
                  <a:pt x="219" y="2"/>
                </a:moveTo>
                <a:lnTo>
                  <a:pt x="219" y="2"/>
                </a:lnTo>
                <a:lnTo>
                  <a:pt x="238" y="8"/>
                </a:lnTo>
                <a:lnTo>
                  <a:pt x="238" y="27"/>
                </a:lnTo>
                <a:lnTo>
                  <a:pt x="237" y="24"/>
                </a:lnTo>
                <a:lnTo>
                  <a:pt x="234" y="20"/>
                </a:lnTo>
                <a:lnTo>
                  <a:pt x="230" y="17"/>
                </a:lnTo>
                <a:lnTo>
                  <a:pt x="225" y="15"/>
                </a:lnTo>
                <a:lnTo>
                  <a:pt x="219" y="15"/>
                </a:lnTo>
                <a:lnTo>
                  <a:pt x="219" y="2"/>
                </a:lnTo>
                <a:close/>
                <a:moveTo>
                  <a:pt x="238" y="250"/>
                </a:moveTo>
                <a:lnTo>
                  <a:pt x="238" y="250"/>
                </a:lnTo>
                <a:lnTo>
                  <a:pt x="229" y="247"/>
                </a:lnTo>
                <a:lnTo>
                  <a:pt x="219" y="245"/>
                </a:lnTo>
                <a:lnTo>
                  <a:pt x="219" y="215"/>
                </a:lnTo>
                <a:lnTo>
                  <a:pt x="221" y="218"/>
                </a:lnTo>
                <a:lnTo>
                  <a:pt x="225" y="223"/>
                </a:lnTo>
                <a:lnTo>
                  <a:pt x="229" y="227"/>
                </a:lnTo>
                <a:lnTo>
                  <a:pt x="233" y="231"/>
                </a:lnTo>
                <a:lnTo>
                  <a:pt x="238" y="233"/>
                </a:lnTo>
                <a:lnTo>
                  <a:pt x="238" y="250"/>
                </a:lnTo>
                <a:close/>
                <a:moveTo>
                  <a:pt x="238" y="39"/>
                </a:moveTo>
                <a:lnTo>
                  <a:pt x="238" y="67"/>
                </a:lnTo>
                <a:lnTo>
                  <a:pt x="237" y="74"/>
                </a:lnTo>
                <a:lnTo>
                  <a:pt x="238" y="82"/>
                </a:lnTo>
                <a:lnTo>
                  <a:pt x="238" y="174"/>
                </a:lnTo>
                <a:lnTo>
                  <a:pt x="236" y="176"/>
                </a:lnTo>
                <a:lnTo>
                  <a:pt x="230" y="180"/>
                </a:lnTo>
                <a:lnTo>
                  <a:pt x="226" y="184"/>
                </a:lnTo>
                <a:lnTo>
                  <a:pt x="222" y="188"/>
                </a:lnTo>
                <a:lnTo>
                  <a:pt x="219" y="193"/>
                </a:lnTo>
                <a:lnTo>
                  <a:pt x="219" y="53"/>
                </a:lnTo>
                <a:lnTo>
                  <a:pt x="225" y="51"/>
                </a:lnTo>
                <a:lnTo>
                  <a:pt x="229" y="50"/>
                </a:lnTo>
                <a:lnTo>
                  <a:pt x="234" y="46"/>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5" y="15"/>
                </a:lnTo>
                <a:lnTo>
                  <a:pt x="211" y="16"/>
                </a:lnTo>
                <a:lnTo>
                  <a:pt x="206" y="20"/>
                </a:lnTo>
                <a:lnTo>
                  <a:pt x="202" y="27"/>
                </a:lnTo>
                <a:lnTo>
                  <a:pt x="200" y="34"/>
                </a:lnTo>
                <a:lnTo>
                  <a:pt x="203" y="42"/>
                </a:lnTo>
                <a:lnTo>
                  <a:pt x="206" y="46"/>
                </a:lnTo>
                <a:lnTo>
                  <a:pt x="210" y="50"/>
                </a:lnTo>
                <a:lnTo>
                  <a:pt x="215" y="51"/>
                </a:lnTo>
                <a:lnTo>
                  <a:pt x="219" y="53"/>
                </a:lnTo>
                <a:lnTo>
                  <a:pt x="219" y="193"/>
                </a:lnTo>
                <a:lnTo>
                  <a:pt x="218" y="199"/>
                </a:lnTo>
                <a:lnTo>
                  <a:pt x="218" y="204"/>
                </a:lnTo>
                <a:lnTo>
                  <a:pt x="218" y="210"/>
                </a:lnTo>
                <a:lnTo>
                  <a:pt x="219" y="215"/>
                </a:lnTo>
                <a:lnTo>
                  <a:pt x="219" y="245"/>
                </a:lnTo>
                <a:lnTo>
                  <a:pt x="207" y="238"/>
                </a:lnTo>
                <a:lnTo>
                  <a:pt x="194" y="230"/>
                </a:lnTo>
                <a:lnTo>
                  <a:pt x="169" y="212"/>
                </a:lnTo>
                <a:lnTo>
                  <a:pt x="157" y="203"/>
                </a:lnTo>
                <a:lnTo>
                  <a:pt x="145" y="196"/>
                </a:lnTo>
                <a:lnTo>
                  <a:pt x="131" y="192"/>
                </a:lnTo>
                <a:lnTo>
                  <a:pt x="125" y="192"/>
                </a:lnTo>
                <a:lnTo>
                  <a:pt x="118" y="192"/>
                </a:lnTo>
                <a:lnTo>
                  <a:pt x="92" y="193"/>
                </a:lnTo>
                <a:lnTo>
                  <a:pt x="68" y="193"/>
                </a:lnTo>
                <a:lnTo>
                  <a:pt x="68" y="164"/>
                </a:lnTo>
                <a:lnTo>
                  <a:pt x="76" y="162"/>
                </a:lnTo>
                <a:lnTo>
                  <a:pt x="84" y="159"/>
                </a:lnTo>
                <a:lnTo>
                  <a:pt x="91" y="155"/>
                </a:lnTo>
                <a:lnTo>
                  <a:pt x="96" y="150"/>
                </a:lnTo>
                <a:lnTo>
                  <a:pt x="100" y="145"/>
                </a:lnTo>
                <a:lnTo>
                  <a:pt x="103" y="138"/>
                </a:lnTo>
                <a:lnTo>
                  <a:pt x="104" y="131"/>
                </a:lnTo>
                <a:lnTo>
                  <a:pt x="104" y="123"/>
                </a:lnTo>
                <a:lnTo>
                  <a:pt x="103" y="116"/>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68" y="31"/>
                </a:lnTo>
                <a:lnTo>
                  <a:pt x="68" y="88"/>
                </a:lnTo>
                <a:lnTo>
                  <a:pt x="58" y="89"/>
                </a:lnTo>
                <a:lnTo>
                  <a:pt x="50" y="92"/>
                </a:lnTo>
                <a:lnTo>
                  <a:pt x="43" y="96"/>
                </a:lnTo>
                <a:lnTo>
                  <a:pt x="38" y="101"/>
                </a:lnTo>
                <a:lnTo>
                  <a:pt x="34" y="108"/>
                </a:lnTo>
                <a:lnTo>
                  <a:pt x="31" y="113"/>
                </a:lnTo>
                <a:lnTo>
                  <a:pt x="30" y="122"/>
                </a:lnTo>
                <a:lnTo>
                  <a:pt x="30" y="128"/>
                </a:lnTo>
                <a:lnTo>
                  <a:pt x="31" y="135"/>
                </a:lnTo>
                <a:lnTo>
                  <a:pt x="34" y="143"/>
                </a:lnTo>
                <a:lnTo>
                  <a:pt x="39" y="151"/>
                </a:lnTo>
                <a:lnTo>
                  <a:pt x="47" y="158"/>
                </a:lnTo>
                <a:lnTo>
                  <a:pt x="57" y="162"/>
                </a:lnTo>
                <a:lnTo>
                  <a:pt x="68" y="164"/>
                </a:lnTo>
                <a:lnTo>
                  <a:pt x="68" y="193"/>
                </a:lnTo>
                <a:lnTo>
                  <a:pt x="54" y="192"/>
                </a:lnTo>
                <a:lnTo>
                  <a:pt x="42" y="189"/>
                </a:lnTo>
                <a:lnTo>
                  <a:pt x="31" y="185"/>
                </a:lnTo>
                <a:lnTo>
                  <a:pt x="22" y="178"/>
                </a:lnTo>
                <a:lnTo>
                  <a:pt x="14" y="172"/>
                </a:lnTo>
                <a:lnTo>
                  <a:pt x="8" y="162"/>
                </a:lnTo>
                <a:lnTo>
                  <a:pt x="3" y="150"/>
                </a:lnTo>
                <a:lnTo>
                  <a:pt x="0" y="136"/>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33" name="组合 206"/>
          <p:cNvGrpSpPr>
            <a:grpSpLocks/>
          </p:cNvGrpSpPr>
          <p:nvPr/>
        </p:nvGrpSpPr>
        <p:grpSpPr bwMode="auto">
          <a:xfrm>
            <a:off x="2987675" y="4176713"/>
            <a:ext cx="495300" cy="644525"/>
            <a:chOff x="0" y="0"/>
            <a:chExt cx="495300" cy="644526"/>
          </a:xfrm>
          <a:solidFill>
            <a:schemeClr val="bg1">
              <a:alpha val="70000"/>
            </a:schemeClr>
          </a:solidFill>
        </p:grpSpPr>
        <p:sp>
          <p:nvSpPr>
            <p:cNvPr id="134" name="Freeform 129"/>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5" name="Freeform 130"/>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6" name="Freeform 131"/>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7" name="Freeform 132"/>
            <p:cNvSpPr>
              <a:spLocks noChangeArrowheads="1"/>
            </p:cNvSpPr>
            <p:nvPr/>
          </p:nvSpPr>
          <p:spPr bwMode="auto">
            <a:xfrm>
              <a:off x="246063" y="481013"/>
              <a:ext cx="136525" cy="163513"/>
            </a:xfrm>
            <a:custGeom>
              <a:avLst/>
              <a:gdLst>
                <a:gd name="T0" fmla="*/ 42863 w 86"/>
                <a:gd name="T1" fmla="*/ 9525 h 103"/>
                <a:gd name="T2" fmla="*/ 42863 w 86"/>
                <a:gd name="T3" fmla="*/ 60325 h 103"/>
                <a:gd name="T4" fmla="*/ 42863 w 86"/>
                <a:gd name="T5" fmla="*/ 60325 h 103"/>
                <a:gd name="T6" fmla="*/ 44450 w 86"/>
                <a:gd name="T7" fmla="*/ 65088 h 103"/>
                <a:gd name="T8" fmla="*/ 53975 w 86"/>
                <a:gd name="T9" fmla="*/ 74613 h 103"/>
                <a:gd name="T10" fmla="*/ 66675 w 86"/>
                <a:gd name="T11" fmla="*/ 87313 h 103"/>
                <a:gd name="T12" fmla="*/ 74613 w 86"/>
                <a:gd name="T13" fmla="*/ 90488 h 103"/>
                <a:gd name="T14" fmla="*/ 85725 w 86"/>
                <a:gd name="T15" fmla="*/ 95250 h 103"/>
                <a:gd name="T16" fmla="*/ 85725 w 86"/>
                <a:gd name="T17" fmla="*/ 95250 h 103"/>
                <a:gd name="T18" fmla="*/ 104775 w 86"/>
                <a:gd name="T19" fmla="*/ 103188 h 103"/>
                <a:gd name="T20" fmla="*/ 123825 w 86"/>
                <a:gd name="T21" fmla="*/ 114300 h 103"/>
                <a:gd name="T22" fmla="*/ 130175 w 86"/>
                <a:gd name="T23" fmla="*/ 119063 h 103"/>
                <a:gd name="T24" fmla="*/ 134938 w 86"/>
                <a:gd name="T25" fmla="*/ 125413 h 103"/>
                <a:gd name="T26" fmla="*/ 136525 w 86"/>
                <a:gd name="T27" fmla="*/ 130175 h 103"/>
                <a:gd name="T28" fmla="*/ 136525 w 86"/>
                <a:gd name="T29" fmla="*/ 136525 h 103"/>
                <a:gd name="T30" fmla="*/ 136525 w 86"/>
                <a:gd name="T31" fmla="*/ 136525 h 103"/>
                <a:gd name="T32" fmla="*/ 134938 w 86"/>
                <a:gd name="T33" fmla="*/ 142875 h 103"/>
                <a:gd name="T34" fmla="*/ 128588 w 86"/>
                <a:gd name="T35" fmla="*/ 147638 h 103"/>
                <a:gd name="T36" fmla="*/ 120650 w 86"/>
                <a:gd name="T37" fmla="*/ 150813 h 103"/>
                <a:gd name="T38" fmla="*/ 104775 w 86"/>
                <a:gd name="T39" fmla="*/ 155575 h 103"/>
                <a:gd name="T40" fmla="*/ 87313 w 86"/>
                <a:gd name="T41" fmla="*/ 160338 h 103"/>
                <a:gd name="T42" fmla="*/ 63500 w 86"/>
                <a:gd name="T43" fmla="*/ 161925 h 103"/>
                <a:gd name="T44" fmla="*/ 33338 w 86"/>
                <a:gd name="T45" fmla="*/ 163513 h 103"/>
                <a:gd name="T46" fmla="*/ 0 w 86"/>
                <a:gd name="T47" fmla="*/ 163513 h 103"/>
                <a:gd name="T48" fmla="*/ 0 w 86"/>
                <a:gd name="T49" fmla="*/ 0 h 103"/>
                <a:gd name="T50" fmla="*/ 42863 w 86"/>
                <a:gd name="T51" fmla="*/ 9525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8" y="41"/>
                  </a:lnTo>
                  <a:lnTo>
                    <a:pt x="34" y="47"/>
                  </a:lnTo>
                  <a:lnTo>
                    <a:pt x="42" y="55"/>
                  </a:lnTo>
                  <a:lnTo>
                    <a:pt x="47" y="57"/>
                  </a:lnTo>
                  <a:lnTo>
                    <a:pt x="54" y="60"/>
                  </a:lnTo>
                  <a:lnTo>
                    <a:pt x="66" y="65"/>
                  </a:lnTo>
                  <a:lnTo>
                    <a:pt x="78" y="72"/>
                  </a:lnTo>
                  <a:lnTo>
                    <a:pt x="82" y="75"/>
                  </a:lnTo>
                  <a:lnTo>
                    <a:pt x="85" y="79"/>
                  </a:lnTo>
                  <a:lnTo>
                    <a:pt x="86" y="82"/>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8" name="Freeform 133"/>
            <p:cNvSpPr>
              <a:spLocks noChangeArrowheads="1"/>
            </p:cNvSpPr>
            <p:nvPr/>
          </p:nvSpPr>
          <p:spPr bwMode="auto">
            <a:xfrm>
              <a:off x="130175" y="481013"/>
              <a:ext cx="130175" cy="163513"/>
            </a:xfrm>
            <a:custGeom>
              <a:avLst/>
              <a:gdLst>
                <a:gd name="T0" fmla="*/ 100013 w 82"/>
                <a:gd name="T1" fmla="*/ 9525 h 103"/>
                <a:gd name="T2" fmla="*/ 100013 w 82"/>
                <a:gd name="T3" fmla="*/ 60325 h 103"/>
                <a:gd name="T4" fmla="*/ 100013 w 82"/>
                <a:gd name="T5" fmla="*/ 60325 h 103"/>
                <a:gd name="T6" fmla="*/ 98425 w 82"/>
                <a:gd name="T7" fmla="*/ 65088 h 103"/>
                <a:gd name="T8" fmla="*/ 92075 w 82"/>
                <a:gd name="T9" fmla="*/ 74613 h 103"/>
                <a:gd name="T10" fmla="*/ 80963 w 82"/>
                <a:gd name="T11" fmla="*/ 87313 h 103"/>
                <a:gd name="T12" fmla="*/ 73025 w 82"/>
                <a:gd name="T13" fmla="*/ 90488 h 103"/>
                <a:gd name="T14" fmla="*/ 61913 w 82"/>
                <a:gd name="T15" fmla="*/ 95250 h 103"/>
                <a:gd name="T16" fmla="*/ 61913 w 82"/>
                <a:gd name="T17" fmla="*/ 95250 h 103"/>
                <a:gd name="T18" fmla="*/ 39688 w 82"/>
                <a:gd name="T19" fmla="*/ 103188 h 103"/>
                <a:gd name="T20" fmla="*/ 19050 w 82"/>
                <a:gd name="T21" fmla="*/ 114300 h 103"/>
                <a:gd name="T22" fmla="*/ 9525 w 82"/>
                <a:gd name="T23" fmla="*/ 119063 h 103"/>
                <a:gd name="T24" fmla="*/ 6350 w 82"/>
                <a:gd name="T25" fmla="*/ 125413 h 103"/>
                <a:gd name="T26" fmla="*/ 1588 w 82"/>
                <a:gd name="T27" fmla="*/ 130175 h 103"/>
                <a:gd name="T28" fmla="*/ 0 w 82"/>
                <a:gd name="T29" fmla="*/ 136525 h 103"/>
                <a:gd name="T30" fmla="*/ 0 w 82"/>
                <a:gd name="T31" fmla="*/ 136525 h 103"/>
                <a:gd name="T32" fmla="*/ 3175 w 82"/>
                <a:gd name="T33" fmla="*/ 142875 h 103"/>
                <a:gd name="T34" fmla="*/ 12700 w 82"/>
                <a:gd name="T35" fmla="*/ 147638 h 103"/>
                <a:gd name="T36" fmla="*/ 23813 w 82"/>
                <a:gd name="T37" fmla="*/ 150813 h 103"/>
                <a:gd name="T38" fmla="*/ 38100 w 82"/>
                <a:gd name="T39" fmla="*/ 155575 h 103"/>
                <a:gd name="T40" fmla="*/ 57150 w 82"/>
                <a:gd name="T41" fmla="*/ 160338 h 103"/>
                <a:gd name="T42" fmla="*/ 79375 w 82"/>
                <a:gd name="T43" fmla="*/ 161925 h 103"/>
                <a:gd name="T44" fmla="*/ 130175 w 82"/>
                <a:gd name="T45" fmla="*/ 163513 h 103"/>
                <a:gd name="T46" fmla="*/ 130175 w 82"/>
                <a:gd name="T47" fmla="*/ 0 h 103"/>
                <a:gd name="T48" fmla="*/ 100013 w 82"/>
                <a:gd name="T49" fmla="*/ 9525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2" y="41"/>
                  </a:lnTo>
                  <a:lnTo>
                    <a:pt x="58" y="47"/>
                  </a:lnTo>
                  <a:lnTo>
                    <a:pt x="51" y="55"/>
                  </a:lnTo>
                  <a:lnTo>
                    <a:pt x="46" y="57"/>
                  </a:lnTo>
                  <a:lnTo>
                    <a:pt x="39" y="60"/>
                  </a:lnTo>
                  <a:lnTo>
                    <a:pt x="25" y="65"/>
                  </a:lnTo>
                  <a:lnTo>
                    <a:pt x="12" y="72"/>
                  </a:lnTo>
                  <a:lnTo>
                    <a:pt x="6" y="75"/>
                  </a:lnTo>
                  <a:lnTo>
                    <a:pt x="4" y="79"/>
                  </a:lnTo>
                  <a:lnTo>
                    <a:pt x="1" y="82"/>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9" name="Freeform 134"/>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0" name="Freeform 135"/>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1" name="Freeform 136"/>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42" name="组合 198"/>
          <p:cNvGrpSpPr>
            <a:grpSpLocks/>
          </p:cNvGrpSpPr>
          <p:nvPr/>
        </p:nvGrpSpPr>
        <p:grpSpPr bwMode="auto">
          <a:xfrm>
            <a:off x="4940300" y="1685925"/>
            <a:ext cx="323850" cy="576263"/>
            <a:chOff x="0" y="0"/>
            <a:chExt cx="323850" cy="576262"/>
          </a:xfrm>
          <a:solidFill>
            <a:schemeClr val="bg1">
              <a:alpha val="70000"/>
            </a:schemeClr>
          </a:solidFill>
        </p:grpSpPr>
        <p:sp>
          <p:nvSpPr>
            <p:cNvPr id="143" name="Freeform 137"/>
            <p:cNvSpPr>
              <a:spLocks noEditPoints="1" noChangeArrowheads="1"/>
            </p:cNvSpPr>
            <p:nvPr/>
          </p:nvSpPr>
          <p:spPr bwMode="auto">
            <a:xfrm>
              <a:off x="0" y="0"/>
              <a:ext cx="323850" cy="323850"/>
            </a:xfrm>
            <a:custGeom>
              <a:avLst/>
              <a:gdLst>
                <a:gd name="T0" fmla="*/ 177800 w 204"/>
                <a:gd name="T1" fmla="*/ 0 h 204"/>
                <a:gd name="T2" fmla="*/ 223838 w 204"/>
                <a:gd name="T3" fmla="*/ 12700 h 204"/>
                <a:gd name="T4" fmla="*/ 261938 w 204"/>
                <a:gd name="T5" fmla="*/ 34925 h 204"/>
                <a:gd name="T6" fmla="*/ 293688 w 204"/>
                <a:gd name="T7" fmla="*/ 66675 h 204"/>
                <a:gd name="T8" fmla="*/ 315913 w 204"/>
                <a:gd name="T9" fmla="*/ 107950 h 204"/>
                <a:gd name="T10" fmla="*/ 323850 w 204"/>
                <a:gd name="T11" fmla="*/ 152400 h 204"/>
                <a:gd name="T12" fmla="*/ 322263 w 204"/>
                <a:gd name="T13" fmla="*/ 187325 h 204"/>
                <a:gd name="T14" fmla="*/ 309563 w 204"/>
                <a:gd name="T15" fmla="*/ 231775 h 204"/>
                <a:gd name="T16" fmla="*/ 284163 w 204"/>
                <a:gd name="T17" fmla="*/ 271463 h 204"/>
                <a:gd name="T18" fmla="*/ 247650 w 204"/>
                <a:gd name="T19" fmla="*/ 301625 h 204"/>
                <a:gd name="T20" fmla="*/ 204788 w 204"/>
                <a:gd name="T21" fmla="*/ 320675 h 204"/>
                <a:gd name="T22" fmla="*/ 171450 w 204"/>
                <a:gd name="T23" fmla="*/ 323850 h 204"/>
                <a:gd name="T24" fmla="*/ 161925 w 204"/>
                <a:gd name="T25" fmla="*/ 293688 h 204"/>
                <a:gd name="T26" fmla="*/ 169863 w 204"/>
                <a:gd name="T27" fmla="*/ 293688 h 204"/>
                <a:gd name="T28" fmla="*/ 207963 w 204"/>
                <a:gd name="T29" fmla="*/ 285750 h 204"/>
                <a:gd name="T30" fmla="*/ 260350 w 204"/>
                <a:gd name="T31" fmla="*/ 250825 h 204"/>
                <a:gd name="T32" fmla="*/ 290513 w 204"/>
                <a:gd name="T33" fmla="*/ 195263 h 204"/>
                <a:gd name="T34" fmla="*/ 293688 w 204"/>
                <a:gd name="T35" fmla="*/ 153988 h 204"/>
                <a:gd name="T36" fmla="*/ 280988 w 204"/>
                <a:gd name="T37" fmla="*/ 104775 h 204"/>
                <a:gd name="T38" fmla="*/ 234950 w 204"/>
                <a:gd name="T39" fmla="*/ 50800 h 204"/>
                <a:gd name="T40" fmla="*/ 161925 w 204"/>
                <a:gd name="T41" fmla="*/ 30163 h 204"/>
                <a:gd name="T42" fmla="*/ 152400 w 204"/>
                <a:gd name="T43" fmla="*/ 0 h 204"/>
                <a:gd name="T44" fmla="*/ 161925 w 204"/>
                <a:gd name="T45" fmla="*/ 30163 h 204"/>
                <a:gd name="T46" fmla="*/ 141288 w 204"/>
                <a:gd name="T47" fmla="*/ 31750 h 204"/>
                <a:gd name="T48" fmla="*/ 104775 w 204"/>
                <a:gd name="T49" fmla="*/ 42863 h 204"/>
                <a:gd name="T50" fmla="*/ 49213 w 204"/>
                <a:gd name="T51" fmla="*/ 95250 h 204"/>
                <a:gd name="T52" fmla="*/ 31750 w 204"/>
                <a:gd name="T53" fmla="*/ 141288 h 204"/>
                <a:gd name="T54" fmla="*/ 30163 w 204"/>
                <a:gd name="T55" fmla="*/ 169863 h 204"/>
                <a:gd name="T56" fmla="*/ 55563 w 204"/>
                <a:gd name="T57" fmla="*/ 241300 h 204"/>
                <a:gd name="T58" fmla="*/ 111125 w 204"/>
                <a:gd name="T59" fmla="*/ 284163 h 204"/>
                <a:gd name="T60" fmla="*/ 161925 w 204"/>
                <a:gd name="T61" fmla="*/ 323850 h 204"/>
                <a:gd name="T62" fmla="*/ 131763 w 204"/>
                <a:gd name="T63" fmla="*/ 322263 h 204"/>
                <a:gd name="T64" fmla="*/ 87313 w 204"/>
                <a:gd name="T65" fmla="*/ 307975 h 204"/>
                <a:gd name="T66" fmla="*/ 50800 w 204"/>
                <a:gd name="T67" fmla="*/ 279400 h 204"/>
                <a:gd name="T68" fmla="*/ 20638 w 204"/>
                <a:gd name="T69" fmla="*/ 244475 h 204"/>
                <a:gd name="T70" fmla="*/ 4763 w 204"/>
                <a:gd name="T71" fmla="*/ 201613 h 204"/>
                <a:gd name="T72" fmla="*/ 0 w 204"/>
                <a:gd name="T73" fmla="*/ 171450 h 204"/>
                <a:gd name="T74" fmla="*/ 4763 w 204"/>
                <a:gd name="T75" fmla="*/ 122238 h 204"/>
                <a:gd name="T76" fmla="*/ 23813 w 204"/>
                <a:gd name="T77" fmla="*/ 79375 h 204"/>
                <a:gd name="T78" fmla="*/ 50800 w 204"/>
                <a:gd name="T79" fmla="*/ 42863 h 204"/>
                <a:gd name="T80" fmla="*/ 90488 w 204"/>
                <a:gd name="T81" fmla="*/ 17463 h 204"/>
                <a:gd name="T82" fmla="*/ 138113 w 204"/>
                <a:gd name="T83" fmla="*/ 1588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2" y="204"/>
                  </a:lnTo>
                  <a:lnTo>
                    <a:pt x="102"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22" y="123"/>
                  </a:lnTo>
                  <a:lnTo>
                    <a:pt x="27" y="138"/>
                  </a:lnTo>
                  <a:lnTo>
                    <a:pt x="35" y="152"/>
                  </a:lnTo>
                  <a:lnTo>
                    <a:pt x="45" y="162"/>
                  </a:lnTo>
                  <a:lnTo>
                    <a:pt x="57" y="172"/>
                  </a:lnTo>
                  <a:lnTo>
                    <a:pt x="70" y="179"/>
                  </a:lnTo>
                  <a:lnTo>
                    <a:pt x="87" y="184"/>
                  </a:lnTo>
                  <a:lnTo>
                    <a:pt x="102" y="185"/>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4" name="Freeform 138"/>
            <p:cNvSpPr>
              <a:spLocks noChangeArrowheads="1"/>
            </p:cNvSpPr>
            <p:nvPr/>
          </p:nvSpPr>
          <p:spPr bwMode="auto">
            <a:xfrm>
              <a:off x="147638" y="304800"/>
              <a:ext cx="52388" cy="161925"/>
            </a:xfrm>
            <a:custGeom>
              <a:avLst/>
              <a:gdLst>
                <a:gd name="T0" fmla="*/ 9525 w 33"/>
                <a:gd name="T1" fmla="*/ 161925 h 102"/>
                <a:gd name="T2" fmla="*/ 52388 w 33"/>
                <a:gd name="T3" fmla="*/ 158750 h 102"/>
                <a:gd name="T4" fmla="*/ 42863 w 33"/>
                <a:gd name="T5" fmla="*/ 0 h 102"/>
                <a:gd name="T6" fmla="*/ 0 w 33"/>
                <a:gd name="T7" fmla="*/ 3175 h 102"/>
                <a:gd name="T8" fmla="*/ 9525 w 33"/>
                <a:gd name="T9" fmla="*/ 161925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5" name="Freeform 139"/>
            <p:cNvSpPr>
              <a:spLocks noChangeArrowheads="1"/>
            </p:cNvSpPr>
            <p:nvPr/>
          </p:nvSpPr>
          <p:spPr bwMode="auto">
            <a:xfrm>
              <a:off x="139700" y="357187"/>
              <a:ext cx="77788" cy="219075"/>
            </a:xfrm>
            <a:custGeom>
              <a:avLst/>
              <a:gdLst>
                <a:gd name="T0" fmla="*/ 7938 w 49"/>
                <a:gd name="T1" fmla="*/ 184150 h 138"/>
                <a:gd name="T2" fmla="*/ 7938 w 49"/>
                <a:gd name="T3" fmla="*/ 184150 h 138"/>
                <a:gd name="T4" fmla="*/ 7938 w 49"/>
                <a:gd name="T5" fmla="*/ 193675 h 138"/>
                <a:gd name="T6" fmla="*/ 11113 w 49"/>
                <a:gd name="T7" fmla="*/ 200025 h 138"/>
                <a:gd name="T8" fmla="*/ 14288 w 49"/>
                <a:gd name="T9" fmla="*/ 203200 h 138"/>
                <a:gd name="T10" fmla="*/ 19050 w 49"/>
                <a:gd name="T11" fmla="*/ 209550 h 138"/>
                <a:gd name="T12" fmla="*/ 25400 w 49"/>
                <a:gd name="T13" fmla="*/ 212725 h 138"/>
                <a:gd name="T14" fmla="*/ 30163 w 49"/>
                <a:gd name="T15" fmla="*/ 215900 h 138"/>
                <a:gd name="T16" fmla="*/ 36513 w 49"/>
                <a:gd name="T17" fmla="*/ 219075 h 138"/>
                <a:gd name="T18" fmla="*/ 44450 w 49"/>
                <a:gd name="T19" fmla="*/ 219075 h 138"/>
                <a:gd name="T20" fmla="*/ 44450 w 49"/>
                <a:gd name="T21" fmla="*/ 219075 h 138"/>
                <a:gd name="T22" fmla="*/ 50800 w 49"/>
                <a:gd name="T23" fmla="*/ 215900 h 138"/>
                <a:gd name="T24" fmla="*/ 58738 w 49"/>
                <a:gd name="T25" fmla="*/ 214313 h 138"/>
                <a:gd name="T26" fmla="*/ 65088 w 49"/>
                <a:gd name="T27" fmla="*/ 209550 h 138"/>
                <a:gd name="T28" fmla="*/ 68263 w 49"/>
                <a:gd name="T29" fmla="*/ 206375 h 138"/>
                <a:gd name="T30" fmla="*/ 73025 w 49"/>
                <a:gd name="T31" fmla="*/ 201613 h 138"/>
                <a:gd name="T32" fmla="*/ 74613 w 49"/>
                <a:gd name="T33" fmla="*/ 195263 h 138"/>
                <a:gd name="T34" fmla="*/ 77788 w 49"/>
                <a:gd name="T35" fmla="*/ 188913 h 138"/>
                <a:gd name="T36" fmla="*/ 77788 w 49"/>
                <a:gd name="T37" fmla="*/ 182563 h 138"/>
                <a:gd name="T38" fmla="*/ 68263 w 49"/>
                <a:gd name="T39" fmla="*/ 31750 h 138"/>
                <a:gd name="T40" fmla="*/ 68263 w 49"/>
                <a:gd name="T41" fmla="*/ 31750 h 138"/>
                <a:gd name="T42" fmla="*/ 68263 w 49"/>
                <a:gd name="T43" fmla="*/ 25400 h 138"/>
                <a:gd name="T44" fmla="*/ 66675 w 49"/>
                <a:gd name="T45" fmla="*/ 19050 h 138"/>
                <a:gd name="T46" fmla="*/ 61913 w 49"/>
                <a:gd name="T47" fmla="*/ 12700 h 138"/>
                <a:gd name="T48" fmla="*/ 58738 w 49"/>
                <a:gd name="T49" fmla="*/ 7938 h 138"/>
                <a:gd name="T50" fmla="*/ 53975 w 49"/>
                <a:gd name="T51" fmla="*/ 3175 h 138"/>
                <a:gd name="T52" fmla="*/ 47625 w 49"/>
                <a:gd name="T53" fmla="*/ 1588 h 138"/>
                <a:gd name="T54" fmla="*/ 41275 w 49"/>
                <a:gd name="T55" fmla="*/ 0 h 138"/>
                <a:gd name="T56" fmla="*/ 31750 w 49"/>
                <a:gd name="T57" fmla="*/ 0 h 138"/>
                <a:gd name="T58" fmla="*/ 31750 w 49"/>
                <a:gd name="T59" fmla="*/ 0 h 138"/>
                <a:gd name="T60" fmla="*/ 25400 w 49"/>
                <a:gd name="T61" fmla="*/ 0 h 138"/>
                <a:gd name="T62" fmla="*/ 19050 w 49"/>
                <a:gd name="T63" fmla="*/ 1588 h 138"/>
                <a:gd name="T64" fmla="*/ 12700 w 49"/>
                <a:gd name="T65" fmla="*/ 6350 h 138"/>
                <a:gd name="T66" fmla="*/ 7938 w 49"/>
                <a:gd name="T67" fmla="*/ 9525 h 138"/>
                <a:gd name="T68" fmla="*/ 4763 w 49"/>
                <a:gd name="T69" fmla="*/ 17463 h 138"/>
                <a:gd name="T70" fmla="*/ 1588 w 49"/>
                <a:gd name="T71" fmla="*/ 23813 h 138"/>
                <a:gd name="T72" fmla="*/ 0 w 49"/>
                <a:gd name="T73" fmla="*/ 30163 h 138"/>
                <a:gd name="T74" fmla="*/ 0 w 49"/>
                <a:gd name="T75" fmla="*/ 36513 h 138"/>
                <a:gd name="T76" fmla="*/ 7938 w 49"/>
                <a:gd name="T77" fmla="*/ 184150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32" y="136"/>
                  </a:lnTo>
                  <a:lnTo>
                    <a:pt x="37" y="135"/>
                  </a:lnTo>
                  <a:lnTo>
                    <a:pt x="41" y="132"/>
                  </a:lnTo>
                  <a:lnTo>
                    <a:pt x="43" y="130"/>
                  </a:lnTo>
                  <a:lnTo>
                    <a:pt x="46" y="127"/>
                  </a:lnTo>
                  <a:lnTo>
                    <a:pt x="47" y="123"/>
                  </a:lnTo>
                  <a:lnTo>
                    <a:pt x="49" y="119"/>
                  </a:lnTo>
                  <a:lnTo>
                    <a:pt x="49" y="115"/>
                  </a:lnTo>
                  <a:lnTo>
                    <a:pt x="43" y="20"/>
                  </a:lnTo>
                  <a:lnTo>
                    <a:pt x="43" y="16"/>
                  </a:lnTo>
                  <a:lnTo>
                    <a:pt x="42" y="12"/>
                  </a:lnTo>
                  <a:lnTo>
                    <a:pt x="39" y="8"/>
                  </a:lnTo>
                  <a:lnTo>
                    <a:pt x="37" y="5"/>
                  </a:lnTo>
                  <a:lnTo>
                    <a:pt x="34" y="2"/>
                  </a:lnTo>
                  <a:lnTo>
                    <a:pt x="30" y="1"/>
                  </a:lnTo>
                  <a:lnTo>
                    <a:pt x="26"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46" name="Freeform 140"/>
          <p:cNvSpPr>
            <a:spLocks noChangeArrowheads="1"/>
          </p:cNvSpPr>
          <p:nvPr/>
        </p:nvSpPr>
        <p:spPr bwMode="auto">
          <a:xfrm>
            <a:off x="3660775" y="1030288"/>
            <a:ext cx="515938" cy="420687"/>
          </a:xfrm>
          <a:custGeom>
            <a:avLst/>
            <a:gdLst>
              <a:gd name="T0" fmla="*/ 263525 w 325"/>
              <a:gd name="T1" fmla="*/ 420687 h 265"/>
              <a:gd name="T2" fmla="*/ 263525 w 325"/>
              <a:gd name="T3" fmla="*/ 420687 h 265"/>
              <a:gd name="T4" fmla="*/ 268288 w 325"/>
              <a:gd name="T5" fmla="*/ 417512 h 265"/>
              <a:gd name="T6" fmla="*/ 280988 w 325"/>
              <a:gd name="T7" fmla="*/ 407987 h 265"/>
              <a:gd name="T8" fmla="*/ 300038 w 325"/>
              <a:gd name="T9" fmla="*/ 396875 h 265"/>
              <a:gd name="T10" fmla="*/ 314325 w 325"/>
              <a:gd name="T11" fmla="*/ 390525 h 265"/>
              <a:gd name="T12" fmla="*/ 328613 w 325"/>
              <a:gd name="T13" fmla="*/ 387350 h 265"/>
              <a:gd name="T14" fmla="*/ 346075 w 325"/>
              <a:gd name="T15" fmla="*/ 382587 h 265"/>
              <a:gd name="T16" fmla="*/ 365125 w 325"/>
              <a:gd name="T17" fmla="*/ 381000 h 265"/>
              <a:gd name="T18" fmla="*/ 384175 w 325"/>
              <a:gd name="T19" fmla="*/ 381000 h 265"/>
              <a:gd name="T20" fmla="*/ 407988 w 325"/>
              <a:gd name="T21" fmla="*/ 382587 h 265"/>
              <a:gd name="T22" fmla="*/ 431800 w 325"/>
              <a:gd name="T23" fmla="*/ 384175 h 265"/>
              <a:gd name="T24" fmla="*/ 457200 w 325"/>
              <a:gd name="T25" fmla="*/ 393700 h 265"/>
              <a:gd name="T26" fmla="*/ 485775 w 325"/>
              <a:gd name="T27" fmla="*/ 404812 h 265"/>
              <a:gd name="T28" fmla="*/ 515938 w 325"/>
              <a:gd name="T29" fmla="*/ 417512 h 265"/>
              <a:gd name="T30" fmla="*/ 515938 w 325"/>
              <a:gd name="T31" fmla="*/ 41275 h 265"/>
              <a:gd name="T32" fmla="*/ 515938 w 325"/>
              <a:gd name="T33" fmla="*/ 41275 h 265"/>
              <a:gd name="T34" fmla="*/ 487363 w 325"/>
              <a:gd name="T35" fmla="*/ 28575 h 265"/>
              <a:gd name="T36" fmla="*/ 457200 w 325"/>
              <a:gd name="T37" fmla="*/ 14287 h 265"/>
              <a:gd name="T38" fmla="*/ 420688 w 325"/>
              <a:gd name="T39" fmla="*/ 6350 h 265"/>
              <a:gd name="T40" fmla="*/ 401638 w 325"/>
              <a:gd name="T41" fmla="*/ 1587 h 265"/>
              <a:gd name="T42" fmla="*/ 381000 w 325"/>
              <a:gd name="T43" fmla="*/ 0 h 265"/>
              <a:gd name="T44" fmla="*/ 358775 w 325"/>
              <a:gd name="T45" fmla="*/ 0 h 265"/>
              <a:gd name="T46" fmla="*/ 336550 w 325"/>
              <a:gd name="T47" fmla="*/ 1587 h 265"/>
              <a:gd name="T48" fmla="*/ 315913 w 325"/>
              <a:gd name="T49" fmla="*/ 6350 h 265"/>
              <a:gd name="T50" fmla="*/ 296863 w 325"/>
              <a:gd name="T51" fmla="*/ 12700 h 265"/>
              <a:gd name="T52" fmla="*/ 277813 w 325"/>
              <a:gd name="T53" fmla="*/ 25400 h 265"/>
              <a:gd name="T54" fmla="*/ 257175 w 325"/>
              <a:gd name="T55" fmla="*/ 41275 h 265"/>
              <a:gd name="T56" fmla="*/ 0 w 325"/>
              <a:gd name="T57" fmla="*/ 41275 h 265"/>
              <a:gd name="T58" fmla="*/ 0 w 325"/>
              <a:gd name="T59" fmla="*/ 419100 h 265"/>
              <a:gd name="T60" fmla="*/ 263525 w 325"/>
              <a:gd name="T61" fmla="*/ 420687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7" name="Freeform 141"/>
          <p:cNvSpPr>
            <a:spLocks noEditPoints="1" noChangeArrowheads="1"/>
          </p:cNvSpPr>
          <p:nvPr/>
        </p:nvSpPr>
        <p:spPr bwMode="auto">
          <a:xfrm>
            <a:off x="3702050" y="3603625"/>
            <a:ext cx="628650" cy="519113"/>
          </a:xfrm>
          <a:custGeom>
            <a:avLst/>
            <a:gdLst>
              <a:gd name="T0" fmla="*/ 579438 w 396"/>
              <a:gd name="T1" fmla="*/ 0 h 327"/>
              <a:gd name="T2" fmla="*/ 608013 w 396"/>
              <a:gd name="T3" fmla="*/ 7938 h 327"/>
              <a:gd name="T4" fmla="*/ 625475 w 396"/>
              <a:gd name="T5" fmla="*/ 30163 h 327"/>
              <a:gd name="T6" fmla="*/ 628650 w 396"/>
              <a:gd name="T7" fmla="*/ 312738 h 327"/>
              <a:gd name="T8" fmla="*/ 625475 w 396"/>
              <a:gd name="T9" fmla="*/ 333375 h 327"/>
              <a:gd name="T10" fmla="*/ 608013 w 396"/>
              <a:gd name="T11" fmla="*/ 355600 h 327"/>
              <a:gd name="T12" fmla="*/ 579438 w 396"/>
              <a:gd name="T13" fmla="*/ 365125 h 327"/>
              <a:gd name="T14" fmla="*/ 468313 w 396"/>
              <a:gd name="T15" fmla="*/ 412750 h 327"/>
              <a:gd name="T16" fmla="*/ 487363 w 396"/>
              <a:gd name="T17" fmla="*/ 415925 h 327"/>
              <a:gd name="T18" fmla="*/ 509588 w 396"/>
              <a:gd name="T19" fmla="*/ 433388 h 327"/>
              <a:gd name="T20" fmla="*/ 517525 w 396"/>
              <a:gd name="T21" fmla="*/ 461963 h 327"/>
              <a:gd name="T22" fmla="*/ 517525 w 396"/>
              <a:gd name="T23" fmla="*/ 479425 h 327"/>
              <a:gd name="T24" fmla="*/ 504825 w 396"/>
              <a:gd name="T25" fmla="*/ 504825 h 327"/>
              <a:gd name="T26" fmla="*/ 479425 w 396"/>
              <a:gd name="T27" fmla="*/ 517525 h 327"/>
              <a:gd name="T28" fmla="*/ 315913 w 396"/>
              <a:gd name="T29" fmla="*/ 330200 h 327"/>
              <a:gd name="T30" fmla="*/ 552450 w 396"/>
              <a:gd name="T31" fmla="*/ 330200 h 327"/>
              <a:gd name="T32" fmla="*/ 573088 w 396"/>
              <a:gd name="T33" fmla="*/ 323850 h 327"/>
              <a:gd name="T34" fmla="*/ 588963 w 396"/>
              <a:gd name="T35" fmla="*/ 304800 h 327"/>
              <a:gd name="T36" fmla="*/ 592138 w 396"/>
              <a:gd name="T37" fmla="*/ 74613 h 327"/>
              <a:gd name="T38" fmla="*/ 588963 w 396"/>
              <a:gd name="T39" fmla="*/ 57150 h 327"/>
              <a:gd name="T40" fmla="*/ 573088 w 396"/>
              <a:gd name="T41" fmla="*/ 39688 h 327"/>
              <a:gd name="T42" fmla="*/ 552450 w 396"/>
              <a:gd name="T43" fmla="*/ 31750 h 327"/>
              <a:gd name="T44" fmla="*/ 201613 w 396"/>
              <a:gd name="T45" fmla="*/ 412750 h 327"/>
              <a:gd name="T46" fmla="*/ 201613 w 396"/>
              <a:gd name="T47" fmla="*/ 365125 h 327"/>
              <a:gd name="T48" fmla="*/ 315913 w 396"/>
              <a:gd name="T49" fmla="*/ 519113 h 327"/>
              <a:gd name="T50" fmla="*/ 244475 w 396"/>
              <a:gd name="T51" fmla="*/ 457200 h 327"/>
              <a:gd name="T52" fmla="*/ 250825 w 396"/>
              <a:gd name="T53" fmla="*/ 455613 h 327"/>
              <a:gd name="T54" fmla="*/ 252413 w 396"/>
              <a:gd name="T55" fmla="*/ 449263 h 327"/>
              <a:gd name="T56" fmla="*/ 246063 w 396"/>
              <a:gd name="T57" fmla="*/ 439738 h 327"/>
              <a:gd name="T58" fmla="*/ 201613 w 396"/>
              <a:gd name="T59" fmla="*/ 412750 h 327"/>
              <a:gd name="T60" fmla="*/ 315913 w 396"/>
              <a:gd name="T61" fmla="*/ 0 h 327"/>
              <a:gd name="T62" fmla="*/ 201613 w 396"/>
              <a:gd name="T63" fmla="*/ 0 h 327"/>
              <a:gd name="T64" fmla="*/ 201613 w 396"/>
              <a:gd name="T65" fmla="*/ 438150 h 327"/>
              <a:gd name="T66" fmla="*/ 153988 w 396"/>
              <a:gd name="T67" fmla="*/ 439738 h 327"/>
              <a:gd name="T68" fmla="*/ 149225 w 396"/>
              <a:gd name="T69" fmla="*/ 449263 h 327"/>
              <a:gd name="T70" fmla="*/ 152400 w 396"/>
              <a:gd name="T71" fmla="*/ 455613 h 327"/>
              <a:gd name="T72" fmla="*/ 158750 w 396"/>
              <a:gd name="T73" fmla="*/ 457200 h 327"/>
              <a:gd name="T74" fmla="*/ 160338 w 396"/>
              <a:gd name="T75" fmla="*/ 519113 h 327"/>
              <a:gd name="T76" fmla="*/ 139700 w 396"/>
              <a:gd name="T77" fmla="*/ 515938 h 327"/>
              <a:gd name="T78" fmla="*/ 117475 w 396"/>
              <a:gd name="T79" fmla="*/ 498475 h 327"/>
              <a:gd name="T80" fmla="*/ 109538 w 396"/>
              <a:gd name="T81" fmla="*/ 468313 h 327"/>
              <a:gd name="T82" fmla="*/ 111125 w 396"/>
              <a:gd name="T83" fmla="*/ 452438 h 327"/>
              <a:gd name="T84" fmla="*/ 123825 w 396"/>
              <a:gd name="T85" fmla="*/ 427038 h 327"/>
              <a:gd name="T86" fmla="*/ 149225 w 396"/>
              <a:gd name="T87" fmla="*/ 412750 h 327"/>
              <a:gd name="T88" fmla="*/ 201613 w 396"/>
              <a:gd name="T89" fmla="*/ 365125 h 327"/>
              <a:gd name="T90" fmla="*/ 39688 w 396"/>
              <a:gd name="T91" fmla="*/ 363538 h 327"/>
              <a:gd name="T92" fmla="*/ 14288 w 396"/>
              <a:gd name="T93" fmla="*/ 349250 h 327"/>
              <a:gd name="T94" fmla="*/ 1588 w 396"/>
              <a:gd name="T95" fmla="*/ 323850 h 327"/>
              <a:gd name="T96" fmla="*/ 0 w 396"/>
              <a:gd name="T97" fmla="*/ 49213 h 327"/>
              <a:gd name="T98" fmla="*/ 7938 w 396"/>
              <a:gd name="T99" fmla="*/ 20638 h 327"/>
              <a:gd name="T100" fmla="*/ 31750 w 396"/>
              <a:gd name="T101" fmla="*/ 3175 h 327"/>
              <a:gd name="T102" fmla="*/ 201613 w 396"/>
              <a:gd name="T103" fmla="*/ 0 h 327"/>
              <a:gd name="T104" fmla="*/ 79375 w 396"/>
              <a:gd name="T105" fmla="*/ 31750 h 327"/>
              <a:gd name="T106" fmla="*/ 55563 w 396"/>
              <a:gd name="T107" fmla="*/ 39688 h 327"/>
              <a:gd name="T108" fmla="*/ 39688 w 396"/>
              <a:gd name="T109" fmla="*/ 57150 h 327"/>
              <a:gd name="T110" fmla="*/ 38100 w 396"/>
              <a:gd name="T111" fmla="*/ 288925 h 327"/>
              <a:gd name="T112" fmla="*/ 39688 w 396"/>
              <a:gd name="T113" fmla="*/ 304800 h 327"/>
              <a:gd name="T114" fmla="*/ 55563 w 396"/>
              <a:gd name="T115" fmla="*/ 323850 h 327"/>
              <a:gd name="T116" fmla="*/ 79375 w 396"/>
              <a:gd name="T117" fmla="*/ 330200 h 3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6"/>
              <a:gd name="T178" fmla="*/ 0 h 327"/>
              <a:gd name="T179" fmla="*/ 396 w 396"/>
              <a:gd name="T180" fmla="*/ 327 h 3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6" h="327">
                <a:moveTo>
                  <a:pt x="199" y="0"/>
                </a:moveTo>
                <a:lnTo>
                  <a:pt x="365" y="0"/>
                </a:lnTo>
                <a:lnTo>
                  <a:pt x="372" y="0"/>
                </a:lnTo>
                <a:lnTo>
                  <a:pt x="377" y="2"/>
                </a:lnTo>
                <a:lnTo>
                  <a:pt x="383" y="5"/>
                </a:lnTo>
                <a:lnTo>
                  <a:pt x="387" y="9"/>
                </a:lnTo>
                <a:lnTo>
                  <a:pt x="391" y="13"/>
                </a:lnTo>
                <a:lnTo>
                  <a:pt x="394" y="19"/>
                </a:lnTo>
                <a:lnTo>
                  <a:pt x="396" y="24"/>
                </a:lnTo>
                <a:lnTo>
                  <a:pt x="396" y="31"/>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5" y="288"/>
                </a:lnTo>
                <a:lnTo>
                  <a:pt x="158" y="287"/>
                </a:lnTo>
                <a:lnTo>
                  <a:pt x="159" y="284"/>
                </a:lnTo>
                <a:lnTo>
                  <a:pt x="159" y="283"/>
                </a:lnTo>
                <a:lnTo>
                  <a:pt x="159" y="280"/>
                </a:lnTo>
                <a:lnTo>
                  <a:pt x="158" y="279"/>
                </a:lnTo>
                <a:lnTo>
                  <a:pt x="155" y="277"/>
                </a:lnTo>
                <a:lnTo>
                  <a:pt x="154" y="276"/>
                </a:lnTo>
                <a:lnTo>
                  <a:pt x="127" y="276"/>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97" y="277"/>
                </a:lnTo>
                <a:lnTo>
                  <a:pt x="96" y="279"/>
                </a:lnTo>
                <a:lnTo>
                  <a:pt x="94" y="280"/>
                </a:lnTo>
                <a:lnTo>
                  <a:pt x="94" y="283"/>
                </a:lnTo>
                <a:lnTo>
                  <a:pt x="94" y="284"/>
                </a:lnTo>
                <a:lnTo>
                  <a:pt x="96" y="287"/>
                </a:lnTo>
                <a:lnTo>
                  <a:pt x="97" y="288"/>
                </a:lnTo>
                <a:lnTo>
                  <a:pt x="100" y="288"/>
                </a:lnTo>
                <a:lnTo>
                  <a:pt x="127" y="288"/>
                </a:lnTo>
                <a:lnTo>
                  <a:pt x="127" y="327"/>
                </a:lnTo>
                <a:lnTo>
                  <a:pt x="101" y="327"/>
                </a:lnTo>
                <a:lnTo>
                  <a:pt x="94" y="326"/>
                </a:lnTo>
                <a:lnTo>
                  <a:pt x="88" y="325"/>
                </a:lnTo>
                <a:lnTo>
                  <a:pt x="82" y="322"/>
                </a:lnTo>
                <a:lnTo>
                  <a:pt x="78" y="318"/>
                </a:lnTo>
                <a:lnTo>
                  <a:pt x="74" y="314"/>
                </a:lnTo>
                <a:lnTo>
                  <a:pt x="71" y="308"/>
                </a:lnTo>
                <a:lnTo>
                  <a:pt x="70" y="302"/>
                </a:lnTo>
                <a:lnTo>
                  <a:pt x="69" y="295"/>
                </a:lnTo>
                <a:lnTo>
                  <a:pt x="69" y="291"/>
                </a:lnTo>
                <a:lnTo>
                  <a:pt x="70" y="285"/>
                </a:lnTo>
                <a:lnTo>
                  <a:pt x="71" y="279"/>
                </a:lnTo>
                <a:lnTo>
                  <a:pt x="74" y="273"/>
                </a:lnTo>
                <a:lnTo>
                  <a:pt x="78" y="269"/>
                </a:lnTo>
                <a:lnTo>
                  <a:pt x="82" y="265"/>
                </a:lnTo>
                <a:lnTo>
                  <a:pt x="88" y="262"/>
                </a:lnTo>
                <a:lnTo>
                  <a:pt x="94" y="260"/>
                </a:lnTo>
                <a:lnTo>
                  <a:pt x="101" y="260"/>
                </a:lnTo>
                <a:close/>
                <a:moveTo>
                  <a:pt x="127" y="230"/>
                </a:moveTo>
                <a:lnTo>
                  <a:pt x="32" y="230"/>
                </a:lnTo>
                <a:lnTo>
                  <a:pt x="25" y="229"/>
                </a:lnTo>
                <a:lnTo>
                  <a:pt x="20" y="227"/>
                </a:lnTo>
                <a:lnTo>
                  <a:pt x="14" y="224"/>
                </a:lnTo>
                <a:lnTo>
                  <a:pt x="9" y="220"/>
                </a:lnTo>
                <a:lnTo>
                  <a:pt x="5" y="215"/>
                </a:lnTo>
                <a:lnTo>
                  <a:pt x="2" y="210"/>
                </a:lnTo>
                <a:lnTo>
                  <a:pt x="1" y="204"/>
                </a:lnTo>
                <a:lnTo>
                  <a:pt x="0" y="197"/>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44" y="21"/>
                </a:lnTo>
                <a:lnTo>
                  <a:pt x="40" y="23"/>
                </a:lnTo>
                <a:lnTo>
                  <a:pt x="35" y="25"/>
                </a:lnTo>
                <a:lnTo>
                  <a:pt x="31" y="28"/>
                </a:lnTo>
                <a:lnTo>
                  <a:pt x="28" y="32"/>
                </a:lnTo>
                <a:lnTo>
                  <a:pt x="25" y="36"/>
                </a:lnTo>
                <a:lnTo>
                  <a:pt x="24" y="42"/>
                </a:lnTo>
                <a:lnTo>
                  <a:pt x="24" y="47"/>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8" name="Freeform 142"/>
          <p:cNvSpPr>
            <a:spLocks noEditPoints="1" noChangeArrowheads="1"/>
          </p:cNvSpPr>
          <p:nvPr/>
        </p:nvSpPr>
        <p:spPr bwMode="auto">
          <a:xfrm>
            <a:off x="2409825" y="2562225"/>
            <a:ext cx="808038" cy="941388"/>
          </a:xfrm>
          <a:custGeom>
            <a:avLst/>
            <a:gdLst>
              <a:gd name="T0" fmla="*/ 146050 w 509"/>
              <a:gd name="T1" fmla="*/ 200025 h 593"/>
              <a:gd name="T2" fmla="*/ 233363 w 509"/>
              <a:gd name="T3" fmla="*/ 149225 h 593"/>
              <a:gd name="T4" fmla="*/ 217488 w 509"/>
              <a:gd name="T5" fmla="*/ 211138 h 593"/>
              <a:gd name="T6" fmla="*/ 266700 w 509"/>
              <a:gd name="T7" fmla="*/ 190500 h 593"/>
              <a:gd name="T8" fmla="*/ 249238 w 509"/>
              <a:gd name="T9" fmla="*/ 249238 h 593"/>
              <a:gd name="T10" fmla="*/ 300038 w 509"/>
              <a:gd name="T11" fmla="*/ 228600 h 593"/>
              <a:gd name="T12" fmla="*/ 280988 w 509"/>
              <a:gd name="T13" fmla="*/ 290513 h 593"/>
              <a:gd name="T14" fmla="*/ 333375 w 509"/>
              <a:gd name="T15" fmla="*/ 269875 h 593"/>
              <a:gd name="T16" fmla="*/ 276225 w 509"/>
              <a:gd name="T17" fmla="*/ 361950 h 593"/>
              <a:gd name="T18" fmla="*/ 365125 w 509"/>
              <a:gd name="T19" fmla="*/ 309563 h 593"/>
              <a:gd name="T20" fmla="*/ 347663 w 509"/>
              <a:gd name="T21" fmla="*/ 373063 h 593"/>
              <a:gd name="T22" fmla="*/ 400050 w 509"/>
              <a:gd name="T23" fmla="*/ 350838 h 593"/>
              <a:gd name="T24" fmla="*/ 379413 w 509"/>
              <a:gd name="T25" fmla="*/ 411163 h 593"/>
              <a:gd name="T26" fmla="*/ 431800 w 509"/>
              <a:gd name="T27" fmla="*/ 388938 h 593"/>
              <a:gd name="T28" fmla="*/ 414338 w 509"/>
              <a:gd name="T29" fmla="*/ 452438 h 593"/>
              <a:gd name="T30" fmla="*/ 466725 w 509"/>
              <a:gd name="T31" fmla="*/ 430213 h 593"/>
              <a:gd name="T32" fmla="*/ 409575 w 509"/>
              <a:gd name="T33" fmla="*/ 522288 h 593"/>
              <a:gd name="T34" fmla="*/ 498475 w 509"/>
              <a:gd name="T35" fmla="*/ 471488 h 593"/>
              <a:gd name="T36" fmla="*/ 479425 w 509"/>
              <a:gd name="T37" fmla="*/ 533400 h 593"/>
              <a:gd name="T38" fmla="*/ 530225 w 509"/>
              <a:gd name="T39" fmla="*/ 512763 h 593"/>
              <a:gd name="T40" fmla="*/ 512763 w 509"/>
              <a:gd name="T41" fmla="*/ 574675 h 593"/>
              <a:gd name="T42" fmla="*/ 565150 w 509"/>
              <a:gd name="T43" fmla="*/ 550863 h 593"/>
              <a:gd name="T44" fmla="*/ 546100 w 509"/>
              <a:gd name="T45" fmla="*/ 612775 h 593"/>
              <a:gd name="T46" fmla="*/ 596900 w 509"/>
              <a:gd name="T47" fmla="*/ 592138 h 593"/>
              <a:gd name="T48" fmla="*/ 541338 w 509"/>
              <a:gd name="T49" fmla="*/ 684213 h 593"/>
              <a:gd name="T50" fmla="*/ 630238 w 509"/>
              <a:gd name="T51" fmla="*/ 631825 h 593"/>
              <a:gd name="T52" fmla="*/ 612775 w 509"/>
              <a:gd name="T53" fmla="*/ 695325 h 593"/>
              <a:gd name="T54" fmla="*/ 663575 w 509"/>
              <a:gd name="T55" fmla="*/ 673100 h 593"/>
              <a:gd name="T56" fmla="*/ 644525 w 509"/>
              <a:gd name="T57" fmla="*/ 735013 h 593"/>
              <a:gd name="T58" fmla="*/ 695325 w 509"/>
              <a:gd name="T59" fmla="*/ 714375 h 593"/>
              <a:gd name="T60" fmla="*/ 676275 w 509"/>
              <a:gd name="T61" fmla="*/ 774700 h 593"/>
              <a:gd name="T62" fmla="*/ 728663 w 509"/>
              <a:gd name="T63" fmla="*/ 752475 h 593"/>
              <a:gd name="T64" fmla="*/ 673100 w 509"/>
              <a:gd name="T65" fmla="*/ 844550 h 593"/>
              <a:gd name="T66" fmla="*/ 762000 w 509"/>
              <a:gd name="T67" fmla="*/ 793750 h 593"/>
              <a:gd name="T68" fmla="*/ 693738 w 509"/>
              <a:gd name="T69" fmla="*/ 941388 h 593"/>
              <a:gd name="T70" fmla="*/ 111125 w 509"/>
              <a:gd name="T71" fmla="*/ 130175 h 593"/>
              <a:gd name="T72" fmla="*/ 122238 w 509"/>
              <a:gd name="T73" fmla="*/ 127000 h 593"/>
              <a:gd name="T74" fmla="*/ 130175 w 509"/>
              <a:gd name="T75" fmla="*/ 123825 h 593"/>
              <a:gd name="T76" fmla="*/ 139700 w 509"/>
              <a:gd name="T77" fmla="*/ 103188 h 593"/>
              <a:gd name="T78" fmla="*/ 133350 w 509"/>
              <a:gd name="T79" fmla="*/ 82550 h 593"/>
              <a:gd name="T80" fmla="*/ 128588 w 509"/>
              <a:gd name="T81" fmla="*/ 77788 h 593"/>
              <a:gd name="T82" fmla="*/ 117475 w 509"/>
              <a:gd name="T83" fmla="*/ 71438 h 593"/>
              <a:gd name="T84" fmla="*/ 111125 w 509"/>
              <a:gd name="T85" fmla="*/ 3175 h 593"/>
              <a:gd name="T86" fmla="*/ 223838 w 509"/>
              <a:gd name="T87" fmla="*/ 136525 h 593"/>
              <a:gd name="T88" fmla="*/ 0 w 509"/>
              <a:gd name="T89" fmla="*/ 93663 h 593"/>
              <a:gd name="T90" fmla="*/ 111125 w 509"/>
              <a:gd name="T91" fmla="*/ 71438 h 593"/>
              <a:gd name="T92" fmla="*/ 103188 w 509"/>
              <a:gd name="T93" fmla="*/ 73025 h 593"/>
              <a:gd name="T94" fmla="*/ 93663 w 509"/>
              <a:gd name="T95" fmla="*/ 77788 h 593"/>
              <a:gd name="T96" fmla="*/ 84138 w 509"/>
              <a:gd name="T97" fmla="*/ 96838 h 593"/>
              <a:gd name="T98" fmla="*/ 90488 w 509"/>
              <a:gd name="T99" fmla="*/ 119063 h 593"/>
              <a:gd name="T100" fmla="*/ 90488 w 509"/>
              <a:gd name="T101" fmla="*/ 119063 h 593"/>
              <a:gd name="T102" fmla="*/ 100013 w 509"/>
              <a:gd name="T103" fmla="*/ 125413 h 593"/>
              <a:gd name="T104" fmla="*/ 111125 w 509"/>
              <a:gd name="T105" fmla="*/ 130175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9" name="Freeform 143"/>
          <p:cNvSpPr>
            <a:spLocks noEditPoints="1" noChangeArrowheads="1"/>
          </p:cNvSpPr>
          <p:nvPr/>
        </p:nvSpPr>
        <p:spPr bwMode="auto">
          <a:xfrm>
            <a:off x="2263775" y="2840038"/>
            <a:ext cx="339725" cy="684212"/>
          </a:xfrm>
          <a:custGeom>
            <a:avLst/>
            <a:gdLst>
              <a:gd name="T0" fmla="*/ 307975 w 214"/>
              <a:gd name="T1" fmla="*/ 684212 h 431"/>
              <a:gd name="T2" fmla="*/ 268288 w 214"/>
              <a:gd name="T3" fmla="*/ 647700 h 431"/>
              <a:gd name="T4" fmla="*/ 331788 w 214"/>
              <a:gd name="T5" fmla="*/ 554037 h 431"/>
              <a:gd name="T6" fmla="*/ 322263 w 214"/>
              <a:gd name="T7" fmla="*/ 541337 h 431"/>
              <a:gd name="T8" fmla="*/ 298450 w 214"/>
              <a:gd name="T9" fmla="*/ 534987 h 431"/>
              <a:gd name="T10" fmla="*/ 285750 w 214"/>
              <a:gd name="T11" fmla="*/ 546100 h 431"/>
              <a:gd name="T12" fmla="*/ 284163 w 214"/>
              <a:gd name="T13" fmla="*/ 560387 h 431"/>
              <a:gd name="T14" fmla="*/ 271463 w 214"/>
              <a:gd name="T15" fmla="*/ 550862 h 431"/>
              <a:gd name="T16" fmla="*/ 198438 w 214"/>
              <a:gd name="T17" fmla="*/ 611187 h 431"/>
              <a:gd name="T18" fmla="*/ 79375 w 214"/>
              <a:gd name="T19" fmla="*/ 307975 h 431"/>
              <a:gd name="T20" fmla="*/ 85725 w 214"/>
              <a:gd name="T21" fmla="*/ 295275 h 431"/>
              <a:gd name="T22" fmla="*/ 128588 w 214"/>
              <a:gd name="T23" fmla="*/ 279400 h 431"/>
              <a:gd name="T24" fmla="*/ 117475 w 214"/>
              <a:gd name="T25" fmla="*/ 274637 h 431"/>
              <a:gd name="T26" fmla="*/ 79375 w 214"/>
              <a:gd name="T27" fmla="*/ 182562 h 431"/>
              <a:gd name="T28" fmla="*/ 157163 w 214"/>
              <a:gd name="T29" fmla="*/ 96837 h 431"/>
              <a:gd name="T30" fmla="*/ 176213 w 214"/>
              <a:gd name="T31" fmla="*/ 103187 h 431"/>
              <a:gd name="T32" fmla="*/ 228600 w 214"/>
              <a:gd name="T33" fmla="*/ 231775 h 431"/>
              <a:gd name="T34" fmla="*/ 228600 w 214"/>
              <a:gd name="T35" fmla="*/ 247650 h 431"/>
              <a:gd name="T36" fmla="*/ 266700 w 214"/>
              <a:gd name="T37" fmla="*/ 550862 h 431"/>
              <a:gd name="T38" fmla="*/ 258763 w 214"/>
              <a:gd name="T39" fmla="*/ 552450 h 431"/>
              <a:gd name="T40" fmla="*/ 242888 w 214"/>
              <a:gd name="T41" fmla="*/ 566737 h 431"/>
              <a:gd name="T42" fmla="*/ 238125 w 214"/>
              <a:gd name="T43" fmla="*/ 569912 h 431"/>
              <a:gd name="T44" fmla="*/ 214313 w 214"/>
              <a:gd name="T45" fmla="*/ 566737 h 431"/>
              <a:gd name="T46" fmla="*/ 204788 w 214"/>
              <a:gd name="T47" fmla="*/ 581025 h 431"/>
              <a:gd name="T48" fmla="*/ 206375 w 214"/>
              <a:gd name="T49" fmla="*/ 604837 h 431"/>
              <a:gd name="T50" fmla="*/ 198438 w 214"/>
              <a:gd name="T51" fmla="*/ 611187 h 431"/>
              <a:gd name="T52" fmla="*/ 79375 w 214"/>
              <a:gd name="T53" fmla="*/ 122237 h 431"/>
              <a:gd name="T54" fmla="*/ 138113 w 214"/>
              <a:gd name="T55" fmla="*/ 44450 h 431"/>
              <a:gd name="T56" fmla="*/ 122238 w 214"/>
              <a:gd name="T57" fmla="*/ 22225 h 431"/>
              <a:gd name="T58" fmla="*/ 98425 w 214"/>
              <a:gd name="T59" fmla="*/ 4762 h 431"/>
              <a:gd name="T60" fmla="*/ 79375 w 214"/>
              <a:gd name="T61" fmla="*/ 0 h 431"/>
              <a:gd name="T62" fmla="*/ 71438 w 214"/>
              <a:gd name="T63" fmla="*/ 303212 h 431"/>
              <a:gd name="T64" fmla="*/ 17463 w 214"/>
              <a:gd name="T65" fmla="*/ 171450 h 431"/>
              <a:gd name="T66" fmla="*/ 19050 w 214"/>
              <a:gd name="T67" fmla="*/ 152400 h 431"/>
              <a:gd name="T68" fmla="*/ 6350 w 214"/>
              <a:gd name="T69" fmla="*/ 96837 h 431"/>
              <a:gd name="T70" fmla="*/ 1588 w 214"/>
              <a:gd name="T71" fmla="*/ 55562 h 431"/>
              <a:gd name="T72" fmla="*/ 23813 w 214"/>
              <a:gd name="T73" fmla="*/ 19050 h 431"/>
              <a:gd name="T74" fmla="*/ 47625 w 214"/>
              <a:gd name="T75" fmla="*/ 4762 h 431"/>
              <a:gd name="T76" fmla="*/ 79375 w 214"/>
              <a:gd name="T77" fmla="*/ 122237 h 431"/>
              <a:gd name="T78" fmla="*/ 79375 w 214"/>
              <a:gd name="T79" fmla="*/ 182562 h 431"/>
              <a:gd name="T80" fmla="*/ 68263 w 214"/>
              <a:gd name="T81" fmla="*/ 155575 h 431"/>
              <a:gd name="T82" fmla="*/ 74613 w 214"/>
              <a:gd name="T83" fmla="*/ 139700 h 431"/>
              <a:gd name="T84" fmla="*/ 34925 w 214"/>
              <a:gd name="T85" fmla="*/ 157162 h 431"/>
              <a:gd name="T86" fmla="*/ 30163 w 214"/>
              <a:gd name="T87" fmla="*/ 176212 h 431"/>
              <a:gd name="T88" fmla="*/ 74613 w 214"/>
              <a:gd name="T89" fmla="*/ 287337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50" name="组合 213"/>
          <p:cNvGrpSpPr>
            <a:grpSpLocks/>
          </p:cNvGrpSpPr>
          <p:nvPr/>
        </p:nvGrpSpPr>
        <p:grpSpPr bwMode="auto">
          <a:xfrm>
            <a:off x="3251200" y="2925763"/>
            <a:ext cx="571500" cy="574675"/>
            <a:chOff x="0" y="0"/>
            <a:chExt cx="571500" cy="574675"/>
          </a:xfrm>
          <a:solidFill>
            <a:schemeClr val="bg1">
              <a:alpha val="70000"/>
            </a:schemeClr>
          </a:solidFill>
        </p:grpSpPr>
        <p:sp>
          <p:nvSpPr>
            <p:cNvPr id="151" name="Freeform 144"/>
            <p:cNvSpPr>
              <a:spLocks noEditPoints="1" noChangeArrowheads="1"/>
            </p:cNvSpPr>
            <p:nvPr/>
          </p:nvSpPr>
          <p:spPr bwMode="auto">
            <a:xfrm>
              <a:off x="0" y="0"/>
              <a:ext cx="571500" cy="574675"/>
            </a:xfrm>
            <a:custGeom>
              <a:avLst/>
              <a:gdLst>
                <a:gd name="T0" fmla="*/ 285750 w 360"/>
                <a:gd name="T1" fmla="*/ 0 h 362"/>
                <a:gd name="T2" fmla="*/ 368300 w 360"/>
                <a:gd name="T3" fmla="*/ 12700 h 362"/>
                <a:gd name="T4" fmla="*/ 444500 w 360"/>
                <a:gd name="T5" fmla="*/ 49213 h 362"/>
                <a:gd name="T6" fmla="*/ 506413 w 360"/>
                <a:gd name="T7" fmla="*/ 106363 h 362"/>
                <a:gd name="T8" fmla="*/ 549275 w 360"/>
                <a:gd name="T9" fmla="*/ 176213 h 362"/>
                <a:gd name="T10" fmla="*/ 568325 w 360"/>
                <a:gd name="T11" fmla="*/ 258763 h 362"/>
                <a:gd name="T12" fmla="*/ 568325 w 360"/>
                <a:gd name="T13" fmla="*/ 315913 h 362"/>
                <a:gd name="T14" fmla="*/ 549275 w 360"/>
                <a:gd name="T15" fmla="*/ 398463 h 362"/>
                <a:gd name="T16" fmla="*/ 506413 w 360"/>
                <a:gd name="T17" fmla="*/ 468313 h 362"/>
                <a:gd name="T18" fmla="*/ 444500 w 360"/>
                <a:gd name="T19" fmla="*/ 525463 h 362"/>
                <a:gd name="T20" fmla="*/ 368300 w 360"/>
                <a:gd name="T21" fmla="*/ 561975 h 362"/>
                <a:gd name="T22" fmla="*/ 285750 w 360"/>
                <a:gd name="T23" fmla="*/ 574675 h 362"/>
                <a:gd name="T24" fmla="*/ 285750 w 360"/>
                <a:gd name="T25" fmla="*/ 498475 h 362"/>
                <a:gd name="T26" fmla="*/ 306388 w 360"/>
                <a:gd name="T27" fmla="*/ 504825 h 362"/>
                <a:gd name="T28" fmla="*/ 319088 w 360"/>
                <a:gd name="T29" fmla="*/ 522288 h 362"/>
                <a:gd name="T30" fmla="*/ 376238 w 360"/>
                <a:gd name="T31" fmla="*/ 508000 h 362"/>
                <a:gd name="T32" fmla="*/ 425450 w 360"/>
                <a:gd name="T33" fmla="*/ 479425 h 362"/>
                <a:gd name="T34" fmla="*/ 465138 w 360"/>
                <a:gd name="T35" fmla="*/ 441325 h 362"/>
                <a:gd name="T36" fmla="*/ 495300 w 360"/>
                <a:gd name="T37" fmla="*/ 393700 h 362"/>
                <a:gd name="T38" fmla="*/ 515938 w 360"/>
                <a:gd name="T39" fmla="*/ 341313 h 362"/>
                <a:gd name="T40" fmla="*/ 511175 w 360"/>
                <a:gd name="T41" fmla="*/ 315913 h 362"/>
                <a:gd name="T42" fmla="*/ 495300 w 360"/>
                <a:gd name="T43" fmla="*/ 285750 h 362"/>
                <a:gd name="T44" fmla="*/ 501650 w 360"/>
                <a:gd name="T45" fmla="*/ 265113 h 362"/>
                <a:gd name="T46" fmla="*/ 519113 w 360"/>
                <a:gd name="T47" fmla="*/ 252413 h 362"/>
                <a:gd name="T48" fmla="*/ 504825 w 360"/>
                <a:gd name="T49" fmla="*/ 195263 h 362"/>
                <a:gd name="T50" fmla="*/ 476250 w 360"/>
                <a:gd name="T51" fmla="*/ 149225 h 362"/>
                <a:gd name="T52" fmla="*/ 439738 w 360"/>
                <a:gd name="T53" fmla="*/ 106363 h 362"/>
                <a:gd name="T54" fmla="*/ 392113 w 360"/>
                <a:gd name="T55" fmla="*/ 76200 h 362"/>
                <a:gd name="T56" fmla="*/ 339725 w 360"/>
                <a:gd name="T57" fmla="*/ 55563 h 362"/>
                <a:gd name="T58" fmla="*/ 315913 w 360"/>
                <a:gd name="T59" fmla="*/ 61913 h 362"/>
                <a:gd name="T60" fmla="*/ 285750 w 360"/>
                <a:gd name="T61" fmla="*/ 76200 h 362"/>
                <a:gd name="T62" fmla="*/ 285750 w 360"/>
                <a:gd name="T63" fmla="*/ 0 h 362"/>
                <a:gd name="T64" fmla="*/ 285750 w 360"/>
                <a:gd name="T65" fmla="*/ 76200 h 362"/>
                <a:gd name="T66" fmla="*/ 255588 w 360"/>
                <a:gd name="T67" fmla="*/ 61913 h 362"/>
                <a:gd name="T68" fmla="*/ 231775 w 360"/>
                <a:gd name="T69" fmla="*/ 55563 h 362"/>
                <a:gd name="T70" fmla="*/ 177800 w 360"/>
                <a:gd name="T71" fmla="*/ 76200 h 362"/>
                <a:gd name="T72" fmla="*/ 130175 w 360"/>
                <a:gd name="T73" fmla="*/ 106363 h 362"/>
                <a:gd name="T74" fmla="*/ 93663 w 360"/>
                <a:gd name="T75" fmla="*/ 149225 h 362"/>
                <a:gd name="T76" fmla="*/ 66675 w 360"/>
                <a:gd name="T77" fmla="*/ 195263 h 362"/>
                <a:gd name="T78" fmla="*/ 50800 w 360"/>
                <a:gd name="T79" fmla="*/ 252413 h 362"/>
                <a:gd name="T80" fmla="*/ 68263 w 360"/>
                <a:gd name="T81" fmla="*/ 265113 h 362"/>
                <a:gd name="T82" fmla="*/ 74613 w 360"/>
                <a:gd name="T83" fmla="*/ 285750 h 362"/>
                <a:gd name="T84" fmla="*/ 58738 w 360"/>
                <a:gd name="T85" fmla="*/ 315913 h 362"/>
                <a:gd name="T86" fmla="*/ 52388 w 360"/>
                <a:gd name="T87" fmla="*/ 341313 h 362"/>
                <a:gd name="T88" fmla="*/ 73025 w 360"/>
                <a:gd name="T89" fmla="*/ 393700 h 362"/>
                <a:gd name="T90" fmla="*/ 104775 w 360"/>
                <a:gd name="T91" fmla="*/ 441325 h 362"/>
                <a:gd name="T92" fmla="*/ 146050 w 360"/>
                <a:gd name="T93" fmla="*/ 479425 h 362"/>
                <a:gd name="T94" fmla="*/ 195263 w 360"/>
                <a:gd name="T95" fmla="*/ 508000 h 362"/>
                <a:gd name="T96" fmla="*/ 250825 w 360"/>
                <a:gd name="T97" fmla="*/ 522288 h 362"/>
                <a:gd name="T98" fmla="*/ 255588 w 360"/>
                <a:gd name="T99" fmla="*/ 511175 h 362"/>
                <a:gd name="T100" fmla="*/ 285750 w 360"/>
                <a:gd name="T101" fmla="*/ 498475 h 362"/>
                <a:gd name="T102" fmla="*/ 285750 w 360"/>
                <a:gd name="T103" fmla="*/ 574675 h 362"/>
                <a:gd name="T104" fmla="*/ 200025 w 360"/>
                <a:gd name="T105" fmla="*/ 561975 h 362"/>
                <a:gd name="T106" fmla="*/ 123825 w 360"/>
                <a:gd name="T107" fmla="*/ 525463 h 362"/>
                <a:gd name="T108" fmla="*/ 63500 w 360"/>
                <a:gd name="T109" fmla="*/ 468313 h 362"/>
                <a:gd name="T110" fmla="*/ 20638 w 360"/>
                <a:gd name="T111" fmla="*/ 398463 h 362"/>
                <a:gd name="T112" fmla="*/ 0 w 360"/>
                <a:gd name="T113" fmla="*/ 315913 h 362"/>
                <a:gd name="T114" fmla="*/ 0 w 360"/>
                <a:gd name="T115" fmla="*/ 258763 h 362"/>
                <a:gd name="T116" fmla="*/ 20638 w 360"/>
                <a:gd name="T117" fmla="*/ 176213 h 362"/>
                <a:gd name="T118" fmla="*/ 63500 w 360"/>
                <a:gd name="T119" fmla="*/ 106363 h 362"/>
                <a:gd name="T120" fmla="*/ 123825 w 360"/>
                <a:gd name="T121" fmla="*/ 49213 h 362"/>
                <a:gd name="T122" fmla="*/ 200025 w 360"/>
                <a:gd name="T123" fmla="*/ 12700 h 362"/>
                <a:gd name="T124" fmla="*/ 28575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14"/>
                  </a:lnTo>
                  <a:lnTo>
                    <a:pt x="186" y="314"/>
                  </a:lnTo>
                  <a:lnTo>
                    <a:pt x="193" y="318"/>
                  </a:lnTo>
                  <a:lnTo>
                    <a:pt x="199" y="322"/>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2" y="199"/>
                  </a:lnTo>
                  <a:lnTo>
                    <a:pt x="316" y="194"/>
                  </a:lnTo>
                  <a:lnTo>
                    <a:pt x="314" y="188"/>
                  </a:lnTo>
                  <a:lnTo>
                    <a:pt x="312" y="180"/>
                  </a:lnTo>
                  <a:lnTo>
                    <a:pt x="314" y="174"/>
                  </a:lnTo>
                  <a:lnTo>
                    <a:pt x="316" y="167"/>
                  </a:lnTo>
                  <a:lnTo>
                    <a:pt x="322" y="163"/>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199" y="39"/>
                  </a:lnTo>
                  <a:lnTo>
                    <a:pt x="193" y="44"/>
                  </a:lnTo>
                  <a:lnTo>
                    <a:pt x="186" y="46"/>
                  </a:lnTo>
                  <a:lnTo>
                    <a:pt x="180" y="48"/>
                  </a:lnTo>
                  <a:lnTo>
                    <a:pt x="180" y="0"/>
                  </a:lnTo>
                  <a:close/>
                  <a:moveTo>
                    <a:pt x="180" y="0"/>
                  </a:moveTo>
                  <a:lnTo>
                    <a:pt x="180" y="0"/>
                  </a:lnTo>
                  <a:lnTo>
                    <a:pt x="180" y="48"/>
                  </a:lnTo>
                  <a:lnTo>
                    <a:pt x="173" y="46"/>
                  </a:lnTo>
                  <a:lnTo>
                    <a:pt x="166" y="44"/>
                  </a:lnTo>
                  <a:lnTo>
                    <a:pt x="161" y="39"/>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7" y="163"/>
                  </a:lnTo>
                  <a:lnTo>
                    <a:pt x="43" y="167"/>
                  </a:lnTo>
                  <a:lnTo>
                    <a:pt x="46" y="174"/>
                  </a:lnTo>
                  <a:lnTo>
                    <a:pt x="47" y="180"/>
                  </a:lnTo>
                  <a:lnTo>
                    <a:pt x="46" y="188"/>
                  </a:lnTo>
                  <a:lnTo>
                    <a:pt x="43" y="194"/>
                  </a:lnTo>
                  <a:lnTo>
                    <a:pt x="37" y="199"/>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61" y="322"/>
                  </a:lnTo>
                  <a:lnTo>
                    <a:pt x="166" y="318"/>
                  </a:lnTo>
                  <a:lnTo>
                    <a:pt x="173" y="314"/>
                  </a:lnTo>
                  <a:lnTo>
                    <a:pt x="180" y="314"/>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2" name="Freeform 145"/>
            <p:cNvSpPr>
              <a:spLocks noChangeArrowheads="1"/>
            </p:cNvSpPr>
            <p:nvPr/>
          </p:nvSpPr>
          <p:spPr bwMode="auto">
            <a:xfrm>
              <a:off x="179388" y="180975"/>
              <a:ext cx="285750" cy="150813"/>
            </a:xfrm>
            <a:custGeom>
              <a:avLst/>
              <a:gdLst>
                <a:gd name="T0" fmla="*/ 20638 w 180"/>
                <a:gd name="T1" fmla="*/ 0 h 95"/>
                <a:gd name="T2" fmla="*/ 85725 w 180"/>
                <a:gd name="T3" fmla="*/ 66675 h 95"/>
                <a:gd name="T4" fmla="*/ 85725 w 180"/>
                <a:gd name="T5" fmla="*/ 66675 h 95"/>
                <a:gd name="T6" fmla="*/ 95250 w 180"/>
                <a:gd name="T7" fmla="*/ 61913 h 95"/>
                <a:gd name="T8" fmla="*/ 106363 w 180"/>
                <a:gd name="T9" fmla="*/ 61913 h 95"/>
                <a:gd name="T10" fmla="*/ 106363 w 180"/>
                <a:gd name="T11" fmla="*/ 61913 h 95"/>
                <a:gd name="T12" fmla="*/ 119063 w 180"/>
                <a:gd name="T13" fmla="*/ 65088 h 95"/>
                <a:gd name="T14" fmla="*/ 131763 w 180"/>
                <a:gd name="T15" fmla="*/ 71438 h 95"/>
                <a:gd name="T16" fmla="*/ 139700 w 180"/>
                <a:gd name="T17" fmla="*/ 79375 h 95"/>
                <a:gd name="T18" fmla="*/ 146050 w 180"/>
                <a:gd name="T19" fmla="*/ 92075 h 95"/>
                <a:gd name="T20" fmla="*/ 285750 w 180"/>
                <a:gd name="T21" fmla="*/ 92075 h 95"/>
                <a:gd name="T22" fmla="*/ 285750 w 180"/>
                <a:gd name="T23" fmla="*/ 120650 h 95"/>
                <a:gd name="T24" fmla="*/ 146050 w 180"/>
                <a:gd name="T25" fmla="*/ 120650 h 95"/>
                <a:gd name="T26" fmla="*/ 146050 w 180"/>
                <a:gd name="T27" fmla="*/ 120650 h 95"/>
                <a:gd name="T28" fmla="*/ 139700 w 180"/>
                <a:gd name="T29" fmla="*/ 133350 h 95"/>
                <a:gd name="T30" fmla="*/ 131763 w 180"/>
                <a:gd name="T31" fmla="*/ 141288 h 95"/>
                <a:gd name="T32" fmla="*/ 119063 w 180"/>
                <a:gd name="T33" fmla="*/ 147638 h 95"/>
                <a:gd name="T34" fmla="*/ 106363 w 180"/>
                <a:gd name="T35" fmla="*/ 150813 h 95"/>
                <a:gd name="T36" fmla="*/ 106363 w 180"/>
                <a:gd name="T37" fmla="*/ 150813 h 95"/>
                <a:gd name="T38" fmla="*/ 96838 w 180"/>
                <a:gd name="T39" fmla="*/ 150813 h 95"/>
                <a:gd name="T40" fmla="*/ 88900 w 180"/>
                <a:gd name="T41" fmla="*/ 146050 h 95"/>
                <a:gd name="T42" fmla="*/ 79375 w 180"/>
                <a:gd name="T43" fmla="*/ 144463 h 95"/>
                <a:gd name="T44" fmla="*/ 73025 w 180"/>
                <a:gd name="T45" fmla="*/ 138113 h 95"/>
                <a:gd name="T46" fmla="*/ 69850 w 180"/>
                <a:gd name="T47" fmla="*/ 131763 h 95"/>
                <a:gd name="T48" fmla="*/ 65088 w 180"/>
                <a:gd name="T49" fmla="*/ 122238 h 95"/>
                <a:gd name="T50" fmla="*/ 63500 w 180"/>
                <a:gd name="T51" fmla="*/ 115888 h 95"/>
                <a:gd name="T52" fmla="*/ 60325 w 180"/>
                <a:gd name="T53" fmla="*/ 104775 h 95"/>
                <a:gd name="T54" fmla="*/ 60325 w 180"/>
                <a:gd name="T55" fmla="*/ 104775 h 95"/>
                <a:gd name="T56" fmla="*/ 63500 w 180"/>
                <a:gd name="T57" fmla="*/ 96838 h 95"/>
                <a:gd name="T58" fmla="*/ 65088 w 180"/>
                <a:gd name="T59" fmla="*/ 85725 h 95"/>
                <a:gd name="T60" fmla="*/ 0 w 180"/>
                <a:gd name="T61" fmla="*/ 20638 h 95"/>
                <a:gd name="T62" fmla="*/ 20638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60" y="39"/>
                  </a:lnTo>
                  <a:lnTo>
                    <a:pt x="67" y="39"/>
                  </a:lnTo>
                  <a:lnTo>
                    <a:pt x="75" y="41"/>
                  </a:lnTo>
                  <a:lnTo>
                    <a:pt x="83" y="45"/>
                  </a:lnTo>
                  <a:lnTo>
                    <a:pt x="88" y="50"/>
                  </a:lnTo>
                  <a:lnTo>
                    <a:pt x="92" y="58"/>
                  </a:lnTo>
                  <a:lnTo>
                    <a:pt x="180" y="58"/>
                  </a:lnTo>
                  <a:lnTo>
                    <a:pt x="180" y="76"/>
                  </a:lnTo>
                  <a:lnTo>
                    <a:pt x="92" y="76"/>
                  </a:lnTo>
                  <a:lnTo>
                    <a:pt x="88" y="84"/>
                  </a:lnTo>
                  <a:lnTo>
                    <a:pt x="83" y="89"/>
                  </a:lnTo>
                  <a:lnTo>
                    <a:pt x="75" y="93"/>
                  </a:lnTo>
                  <a:lnTo>
                    <a:pt x="67" y="95"/>
                  </a:lnTo>
                  <a:lnTo>
                    <a:pt x="61" y="95"/>
                  </a:lnTo>
                  <a:lnTo>
                    <a:pt x="56" y="92"/>
                  </a:lnTo>
                  <a:lnTo>
                    <a:pt x="50" y="91"/>
                  </a:lnTo>
                  <a:lnTo>
                    <a:pt x="46" y="87"/>
                  </a:lnTo>
                  <a:lnTo>
                    <a:pt x="44" y="83"/>
                  </a:lnTo>
                  <a:lnTo>
                    <a:pt x="41" y="77"/>
                  </a:lnTo>
                  <a:lnTo>
                    <a:pt x="40" y="73"/>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3" name="组合 211"/>
          <p:cNvGrpSpPr>
            <a:grpSpLocks/>
          </p:cNvGrpSpPr>
          <p:nvPr/>
        </p:nvGrpSpPr>
        <p:grpSpPr bwMode="auto">
          <a:xfrm>
            <a:off x="3146425" y="3663950"/>
            <a:ext cx="447675" cy="422275"/>
            <a:chOff x="0" y="0"/>
            <a:chExt cx="447675" cy="422275"/>
          </a:xfrm>
          <a:solidFill>
            <a:schemeClr val="bg1">
              <a:alpha val="70000"/>
            </a:schemeClr>
          </a:solidFill>
        </p:grpSpPr>
        <p:sp>
          <p:nvSpPr>
            <p:cNvPr id="154" name="Freeform 146"/>
            <p:cNvSpPr>
              <a:spLocks noChangeArrowheads="1"/>
            </p:cNvSpPr>
            <p:nvPr/>
          </p:nvSpPr>
          <p:spPr bwMode="auto">
            <a:xfrm>
              <a:off x="0" y="87312"/>
              <a:ext cx="447675" cy="334963"/>
            </a:xfrm>
            <a:custGeom>
              <a:avLst/>
              <a:gdLst>
                <a:gd name="T0" fmla="*/ 136525 w 282"/>
                <a:gd name="T1" fmla="*/ 0 h 211"/>
                <a:gd name="T2" fmla="*/ 182563 w 282"/>
                <a:gd name="T3" fmla="*/ 9525 h 211"/>
                <a:gd name="T4" fmla="*/ 223838 w 282"/>
                <a:gd name="T5" fmla="*/ 31750 h 211"/>
                <a:gd name="T6" fmla="*/ 242888 w 282"/>
                <a:gd name="T7" fmla="*/ 17463 h 211"/>
                <a:gd name="T8" fmla="*/ 288925 w 282"/>
                <a:gd name="T9" fmla="*/ 1588 h 211"/>
                <a:gd name="T10" fmla="*/ 314325 w 282"/>
                <a:gd name="T11" fmla="*/ 0 h 211"/>
                <a:gd name="T12" fmla="*/ 339725 w 282"/>
                <a:gd name="T13" fmla="*/ 1588 h 211"/>
                <a:gd name="T14" fmla="*/ 388938 w 282"/>
                <a:gd name="T15" fmla="*/ 22225 h 211"/>
                <a:gd name="T16" fmla="*/ 425450 w 282"/>
                <a:gd name="T17" fmla="*/ 55563 h 211"/>
                <a:gd name="T18" fmla="*/ 441325 w 282"/>
                <a:gd name="T19" fmla="*/ 90488 h 211"/>
                <a:gd name="T20" fmla="*/ 447675 w 282"/>
                <a:gd name="T21" fmla="*/ 115888 h 211"/>
                <a:gd name="T22" fmla="*/ 447675 w 282"/>
                <a:gd name="T23" fmla="*/ 128588 h 211"/>
                <a:gd name="T24" fmla="*/ 446088 w 282"/>
                <a:gd name="T25" fmla="*/ 161925 h 211"/>
                <a:gd name="T26" fmla="*/ 434975 w 282"/>
                <a:gd name="T27" fmla="*/ 195263 h 211"/>
                <a:gd name="T28" fmla="*/ 417513 w 282"/>
                <a:gd name="T29" fmla="*/ 230188 h 211"/>
                <a:gd name="T30" fmla="*/ 393700 w 282"/>
                <a:gd name="T31" fmla="*/ 261938 h 211"/>
                <a:gd name="T32" fmla="*/ 361950 w 282"/>
                <a:gd name="T33" fmla="*/ 292100 h 211"/>
                <a:gd name="T34" fmla="*/ 322263 w 282"/>
                <a:gd name="T35" fmla="*/ 315913 h 211"/>
                <a:gd name="T36" fmla="*/ 273050 w 282"/>
                <a:gd name="T37" fmla="*/ 331788 h 211"/>
                <a:gd name="T38" fmla="*/ 217488 w 282"/>
                <a:gd name="T39" fmla="*/ 334963 h 211"/>
                <a:gd name="T40" fmla="*/ 187325 w 282"/>
                <a:gd name="T41" fmla="*/ 334963 h 211"/>
                <a:gd name="T42" fmla="*/ 136525 w 282"/>
                <a:gd name="T43" fmla="*/ 322263 h 211"/>
                <a:gd name="T44" fmla="*/ 92075 w 282"/>
                <a:gd name="T45" fmla="*/ 303213 h 211"/>
                <a:gd name="T46" fmla="*/ 60325 w 282"/>
                <a:gd name="T47" fmla="*/ 274638 h 211"/>
                <a:gd name="T48" fmla="*/ 34925 w 282"/>
                <a:gd name="T49" fmla="*/ 242888 h 211"/>
                <a:gd name="T50" fmla="*/ 17463 w 282"/>
                <a:gd name="T51" fmla="*/ 211138 h 211"/>
                <a:gd name="T52" fmla="*/ 6350 w 282"/>
                <a:gd name="T53" fmla="*/ 176213 h 211"/>
                <a:gd name="T54" fmla="*/ 0 w 282"/>
                <a:gd name="T55" fmla="*/ 128588 h 211"/>
                <a:gd name="T56" fmla="*/ 0 w 282"/>
                <a:gd name="T57" fmla="*/ 115888 h 211"/>
                <a:gd name="T58" fmla="*/ 6350 w 282"/>
                <a:gd name="T59" fmla="*/ 90488 h 211"/>
                <a:gd name="T60" fmla="*/ 23813 w 282"/>
                <a:gd name="T61" fmla="*/ 55563 h 211"/>
                <a:gd name="T62" fmla="*/ 60325 w 282"/>
                <a:gd name="T63" fmla="*/ 22225 h 211"/>
                <a:gd name="T64" fmla="*/ 107950 w 282"/>
                <a:gd name="T65" fmla="*/ 1588 h 211"/>
                <a:gd name="T66" fmla="*/ 136525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53" y="11"/>
                  </a:lnTo>
                  <a:lnTo>
                    <a:pt x="167" y="6"/>
                  </a:lnTo>
                  <a:lnTo>
                    <a:pt x="182" y="1"/>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5" name="Freeform 147"/>
            <p:cNvSpPr>
              <a:spLocks noChangeArrowheads="1"/>
            </p:cNvSpPr>
            <p:nvPr/>
          </p:nvSpPr>
          <p:spPr bwMode="auto">
            <a:xfrm>
              <a:off x="127000" y="0"/>
              <a:ext cx="107950" cy="153988"/>
            </a:xfrm>
            <a:custGeom>
              <a:avLst/>
              <a:gdLst>
                <a:gd name="T0" fmla="*/ 95250 w 68"/>
                <a:gd name="T1" fmla="*/ 153988 h 97"/>
                <a:gd name="T2" fmla="*/ 95250 w 68"/>
                <a:gd name="T3" fmla="*/ 153988 h 97"/>
                <a:gd name="T4" fmla="*/ 103188 w 68"/>
                <a:gd name="T5" fmla="*/ 134938 h 97"/>
                <a:gd name="T6" fmla="*/ 107950 w 68"/>
                <a:gd name="T7" fmla="*/ 112713 h 97"/>
                <a:gd name="T8" fmla="*/ 107950 w 68"/>
                <a:gd name="T9" fmla="*/ 92075 h 97"/>
                <a:gd name="T10" fmla="*/ 104775 w 68"/>
                <a:gd name="T11" fmla="*/ 73025 h 97"/>
                <a:gd name="T12" fmla="*/ 98425 w 68"/>
                <a:gd name="T13" fmla="*/ 52388 h 97"/>
                <a:gd name="T14" fmla="*/ 88900 w 68"/>
                <a:gd name="T15" fmla="*/ 33338 h 97"/>
                <a:gd name="T16" fmla="*/ 77788 w 68"/>
                <a:gd name="T17" fmla="*/ 15875 h 97"/>
                <a:gd name="T18" fmla="*/ 61913 w 68"/>
                <a:gd name="T19" fmla="*/ 0 h 97"/>
                <a:gd name="T20" fmla="*/ 0 w 68"/>
                <a:gd name="T21" fmla="*/ 9525 h 97"/>
                <a:gd name="T22" fmla="*/ 0 w 68"/>
                <a:gd name="T23" fmla="*/ 9525 h 97"/>
                <a:gd name="T24" fmla="*/ 22225 w 68"/>
                <a:gd name="T25" fmla="*/ 23813 h 97"/>
                <a:gd name="T26" fmla="*/ 38100 w 68"/>
                <a:gd name="T27" fmla="*/ 36513 h 97"/>
                <a:gd name="T28" fmla="*/ 55563 w 68"/>
                <a:gd name="T29" fmla="*/ 50800 h 97"/>
                <a:gd name="T30" fmla="*/ 68263 w 68"/>
                <a:gd name="T31" fmla="*/ 66675 h 97"/>
                <a:gd name="T32" fmla="*/ 79375 w 68"/>
                <a:gd name="T33" fmla="*/ 85725 h 97"/>
                <a:gd name="T34" fmla="*/ 88900 w 68"/>
                <a:gd name="T35" fmla="*/ 104775 h 97"/>
                <a:gd name="T36" fmla="*/ 92075 w 68"/>
                <a:gd name="T37" fmla="*/ 128588 h 97"/>
                <a:gd name="T38" fmla="*/ 95250 w 68"/>
                <a:gd name="T39" fmla="*/ 153988 h 97"/>
                <a:gd name="T40" fmla="*/ 95250 w 68"/>
                <a:gd name="T41" fmla="*/ 153988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14" y="15"/>
                  </a:lnTo>
                  <a:lnTo>
                    <a:pt x="24" y="23"/>
                  </a:lnTo>
                  <a:lnTo>
                    <a:pt x="35" y="32"/>
                  </a:lnTo>
                  <a:lnTo>
                    <a:pt x="43" y="42"/>
                  </a:lnTo>
                  <a:lnTo>
                    <a:pt x="50" y="54"/>
                  </a:lnTo>
                  <a:lnTo>
                    <a:pt x="56" y="66"/>
                  </a:lnTo>
                  <a:lnTo>
                    <a:pt x="58" y="81"/>
                  </a:lnTo>
                  <a:lnTo>
                    <a:pt x="60" y="9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6" name="组合 200"/>
          <p:cNvGrpSpPr>
            <a:grpSpLocks/>
          </p:cNvGrpSpPr>
          <p:nvPr/>
        </p:nvGrpSpPr>
        <p:grpSpPr bwMode="auto">
          <a:xfrm>
            <a:off x="4286250" y="1101725"/>
            <a:ext cx="676275" cy="555625"/>
            <a:chOff x="0" y="0"/>
            <a:chExt cx="676275" cy="555625"/>
          </a:xfrm>
          <a:solidFill>
            <a:schemeClr val="bg1">
              <a:alpha val="70000"/>
            </a:schemeClr>
          </a:solidFill>
        </p:grpSpPr>
        <p:sp>
          <p:nvSpPr>
            <p:cNvPr id="157" name="Freeform 148"/>
            <p:cNvSpPr>
              <a:spLocks noChangeArrowheads="1"/>
            </p:cNvSpPr>
            <p:nvPr/>
          </p:nvSpPr>
          <p:spPr bwMode="auto">
            <a:xfrm>
              <a:off x="19050" y="26987"/>
              <a:ext cx="657225" cy="528638"/>
            </a:xfrm>
            <a:custGeom>
              <a:avLst/>
              <a:gdLst>
                <a:gd name="T0" fmla="*/ 0 w 414"/>
                <a:gd name="T1" fmla="*/ 185738 h 333"/>
                <a:gd name="T2" fmla="*/ 15875 w 414"/>
                <a:gd name="T3" fmla="*/ 161925 h 333"/>
                <a:gd name="T4" fmla="*/ 501650 w 414"/>
                <a:gd name="T5" fmla="*/ 485775 h 333"/>
                <a:gd name="T6" fmla="*/ 501650 w 414"/>
                <a:gd name="T7" fmla="*/ 485775 h 333"/>
                <a:gd name="T8" fmla="*/ 515938 w 414"/>
                <a:gd name="T9" fmla="*/ 492125 h 333"/>
                <a:gd name="T10" fmla="*/ 531813 w 414"/>
                <a:gd name="T11" fmla="*/ 496888 h 333"/>
                <a:gd name="T12" fmla="*/ 544513 w 414"/>
                <a:gd name="T13" fmla="*/ 496888 h 333"/>
                <a:gd name="T14" fmla="*/ 558800 w 414"/>
                <a:gd name="T15" fmla="*/ 495300 h 333"/>
                <a:gd name="T16" fmla="*/ 574675 w 414"/>
                <a:gd name="T17" fmla="*/ 490538 h 333"/>
                <a:gd name="T18" fmla="*/ 588963 w 414"/>
                <a:gd name="T19" fmla="*/ 482600 h 333"/>
                <a:gd name="T20" fmla="*/ 600075 w 414"/>
                <a:gd name="T21" fmla="*/ 471488 h 333"/>
                <a:gd name="T22" fmla="*/ 611188 w 414"/>
                <a:gd name="T23" fmla="*/ 458788 h 333"/>
                <a:gd name="T24" fmla="*/ 611188 w 414"/>
                <a:gd name="T25" fmla="*/ 458788 h 333"/>
                <a:gd name="T26" fmla="*/ 619125 w 414"/>
                <a:gd name="T27" fmla="*/ 442913 h 333"/>
                <a:gd name="T28" fmla="*/ 623888 w 414"/>
                <a:gd name="T29" fmla="*/ 428625 h 333"/>
                <a:gd name="T30" fmla="*/ 625475 w 414"/>
                <a:gd name="T31" fmla="*/ 412750 h 333"/>
                <a:gd name="T32" fmla="*/ 625475 w 414"/>
                <a:gd name="T33" fmla="*/ 398463 h 333"/>
                <a:gd name="T34" fmla="*/ 620713 w 414"/>
                <a:gd name="T35" fmla="*/ 382588 h 333"/>
                <a:gd name="T36" fmla="*/ 614363 w 414"/>
                <a:gd name="T37" fmla="*/ 368300 h 333"/>
                <a:gd name="T38" fmla="*/ 606425 w 414"/>
                <a:gd name="T39" fmla="*/ 357188 h 333"/>
                <a:gd name="T40" fmla="*/ 595313 w 414"/>
                <a:gd name="T41" fmla="*/ 346075 h 333"/>
                <a:gd name="T42" fmla="*/ 109538 w 414"/>
                <a:gd name="T43" fmla="*/ 22225 h 333"/>
                <a:gd name="T44" fmla="*/ 125413 w 414"/>
                <a:gd name="T45" fmla="*/ 0 h 333"/>
                <a:gd name="T46" fmla="*/ 617538 w 414"/>
                <a:gd name="T47" fmla="*/ 328613 h 333"/>
                <a:gd name="T48" fmla="*/ 617538 w 414"/>
                <a:gd name="T49" fmla="*/ 328613 h 333"/>
                <a:gd name="T50" fmla="*/ 631825 w 414"/>
                <a:gd name="T51" fmla="*/ 342900 h 333"/>
                <a:gd name="T52" fmla="*/ 642938 w 414"/>
                <a:gd name="T53" fmla="*/ 357188 h 333"/>
                <a:gd name="T54" fmla="*/ 650875 w 414"/>
                <a:gd name="T55" fmla="*/ 374650 h 333"/>
                <a:gd name="T56" fmla="*/ 657225 w 414"/>
                <a:gd name="T57" fmla="*/ 393700 h 333"/>
                <a:gd name="T58" fmla="*/ 657225 w 414"/>
                <a:gd name="T59" fmla="*/ 415925 h 333"/>
                <a:gd name="T60" fmla="*/ 655638 w 414"/>
                <a:gd name="T61" fmla="*/ 436563 h 333"/>
                <a:gd name="T62" fmla="*/ 649288 w 414"/>
                <a:gd name="T63" fmla="*/ 455613 h 333"/>
                <a:gd name="T64" fmla="*/ 638175 w 414"/>
                <a:gd name="T65" fmla="*/ 476250 h 333"/>
                <a:gd name="T66" fmla="*/ 638175 w 414"/>
                <a:gd name="T67" fmla="*/ 476250 h 333"/>
                <a:gd name="T68" fmla="*/ 623888 w 414"/>
                <a:gd name="T69" fmla="*/ 495300 h 333"/>
                <a:gd name="T70" fmla="*/ 606425 w 414"/>
                <a:gd name="T71" fmla="*/ 508000 h 333"/>
                <a:gd name="T72" fmla="*/ 588963 w 414"/>
                <a:gd name="T73" fmla="*/ 519113 h 333"/>
                <a:gd name="T74" fmla="*/ 569913 w 414"/>
                <a:gd name="T75" fmla="*/ 525463 h 333"/>
                <a:gd name="T76" fmla="*/ 550863 w 414"/>
                <a:gd name="T77" fmla="*/ 528638 h 333"/>
                <a:gd name="T78" fmla="*/ 531813 w 414"/>
                <a:gd name="T79" fmla="*/ 527050 h 333"/>
                <a:gd name="T80" fmla="*/ 511175 w 414"/>
                <a:gd name="T81" fmla="*/ 522288 h 333"/>
                <a:gd name="T82" fmla="*/ 492125 w 414"/>
                <a:gd name="T83" fmla="*/ 512763 h 333"/>
                <a:gd name="T84" fmla="*/ 0 w 414"/>
                <a:gd name="T85" fmla="*/ 185738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25" y="310"/>
                  </a:lnTo>
                  <a:lnTo>
                    <a:pt x="335" y="313"/>
                  </a:lnTo>
                  <a:lnTo>
                    <a:pt x="343" y="313"/>
                  </a:lnTo>
                  <a:lnTo>
                    <a:pt x="352" y="312"/>
                  </a:lnTo>
                  <a:lnTo>
                    <a:pt x="362" y="309"/>
                  </a:lnTo>
                  <a:lnTo>
                    <a:pt x="371" y="304"/>
                  </a:lnTo>
                  <a:lnTo>
                    <a:pt x="378" y="297"/>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98" y="216"/>
                  </a:lnTo>
                  <a:lnTo>
                    <a:pt x="405" y="225"/>
                  </a:lnTo>
                  <a:lnTo>
                    <a:pt x="410" y="236"/>
                  </a:lnTo>
                  <a:lnTo>
                    <a:pt x="414" y="248"/>
                  </a:lnTo>
                  <a:lnTo>
                    <a:pt x="414" y="262"/>
                  </a:lnTo>
                  <a:lnTo>
                    <a:pt x="413" y="275"/>
                  </a:lnTo>
                  <a:lnTo>
                    <a:pt x="409" y="287"/>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8" name="Freeform 149"/>
            <p:cNvSpPr>
              <a:spLocks noChangeArrowheads="1"/>
            </p:cNvSpPr>
            <p:nvPr/>
          </p:nvSpPr>
          <p:spPr bwMode="auto">
            <a:xfrm>
              <a:off x="0" y="0"/>
              <a:ext cx="176213" cy="246063"/>
            </a:xfrm>
            <a:custGeom>
              <a:avLst/>
              <a:gdLst>
                <a:gd name="T0" fmla="*/ 7938 w 111"/>
                <a:gd name="T1" fmla="*/ 244475 h 155"/>
                <a:gd name="T2" fmla="*/ 7938 w 111"/>
                <a:gd name="T3" fmla="*/ 244475 h 155"/>
                <a:gd name="T4" fmla="*/ 14288 w 111"/>
                <a:gd name="T5" fmla="*/ 246063 h 155"/>
                <a:gd name="T6" fmla="*/ 23813 w 111"/>
                <a:gd name="T7" fmla="*/ 246063 h 155"/>
                <a:gd name="T8" fmla="*/ 30163 w 111"/>
                <a:gd name="T9" fmla="*/ 244475 h 155"/>
                <a:gd name="T10" fmla="*/ 36513 w 111"/>
                <a:gd name="T11" fmla="*/ 238125 h 155"/>
                <a:gd name="T12" fmla="*/ 174625 w 111"/>
                <a:gd name="T13" fmla="*/ 31750 h 155"/>
                <a:gd name="T14" fmla="*/ 174625 w 111"/>
                <a:gd name="T15" fmla="*/ 31750 h 155"/>
                <a:gd name="T16" fmla="*/ 176213 w 111"/>
                <a:gd name="T17" fmla="*/ 23813 h 155"/>
                <a:gd name="T18" fmla="*/ 176213 w 111"/>
                <a:gd name="T19" fmla="*/ 17463 h 155"/>
                <a:gd name="T20" fmla="*/ 174625 w 111"/>
                <a:gd name="T21" fmla="*/ 7938 h 155"/>
                <a:gd name="T22" fmla="*/ 168275 w 111"/>
                <a:gd name="T23" fmla="*/ 3175 h 155"/>
                <a:gd name="T24" fmla="*/ 168275 w 111"/>
                <a:gd name="T25" fmla="*/ 3175 h 155"/>
                <a:gd name="T26" fmla="*/ 160338 w 111"/>
                <a:gd name="T27" fmla="*/ 0 h 155"/>
                <a:gd name="T28" fmla="*/ 152400 w 111"/>
                <a:gd name="T29" fmla="*/ 0 h 155"/>
                <a:gd name="T30" fmla="*/ 146050 w 111"/>
                <a:gd name="T31" fmla="*/ 3175 h 155"/>
                <a:gd name="T32" fmla="*/ 141288 w 111"/>
                <a:gd name="T33" fmla="*/ 7938 h 155"/>
                <a:gd name="T34" fmla="*/ 1588 w 111"/>
                <a:gd name="T35" fmla="*/ 215900 h 155"/>
                <a:gd name="T36" fmla="*/ 1588 w 111"/>
                <a:gd name="T37" fmla="*/ 215900 h 155"/>
                <a:gd name="T38" fmla="*/ 0 w 111"/>
                <a:gd name="T39" fmla="*/ 222250 h 155"/>
                <a:gd name="T40" fmla="*/ 0 w 111"/>
                <a:gd name="T41" fmla="*/ 231775 h 155"/>
                <a:gd name="T42" fmla="*/ 1588 w 111"/>
                <a:gd name="T43" fmla="*/ 238125 h 155"/>
                <a:gd name="T44" fmla="*/ 7938 w 111"/>
                <a:gd name="T45" fmla="*/ 244475 h 155"/>
                <a:gd name="T46" fmla="*/ 7938 w 111"/>
                <a:gd name="T47" fmla="*/ 244475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1" y="15"/>
                  </a:lnTo>
                  <a:lnTo>
                    <a:pt x="111" y="11"/>
                  </a:lnTo>
                  <a:lnTo>
                    <a:pt x="110" y="5"/>
                  </a:lnTo>
                  <a:lnTo>
                    <a:pt x="106" y="2"/>
                  </a:lnTo>
                  <a:lnTo>
                    <a:pt x="101" y="0"/>
                  </a:lnTo>
                  <a:lnTo>
                    <a:pt x="96" y="0"/>
                  </a:lnTo>
                  <a:lnTo>
                    <a:pt x="92" y="2"/>
                  </a:lnTo>
                  <a:lnTo>
                    <a:pt x="89" y="5"/>
                  </a:lnTo>
                  <a:lnTo>
                    <a:pt x="1" y="136"/>
                  </a:lnTo>
                  <a:lnTo>
                    <a:pt x="0" y="140"/>
                  </a:lnTo>
                  <a:lnTo>
                    <a:pt x="0" y="146"/>
                  </a:lnTo>
                  <a:lnTo>
                    <a:pt x="1" y="150"/>
                  </a:lnTo>
                  <a:lnTo>
                    <a:pt x="5" y="15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9" name="Freeform 150"/>
            <p:cNvSpPr>
              <a:spLocks noChangeArrowheads="1"/>
            </p:cNvSpPr>
            <p:nvPr/>
          </p:nvSpPr>
          <p:spPr bwMode="auto">
            <a:xfrm>
              <a:off x="96837" y="169862"/>
              <a:ext cx="504825" cy="323850"/>
            </a:xfrm>
            <a:custGeom>
              <a:avLst/>
              <a:gdLst>
                <a:gd name="T0" fmla="*/ 0 w 318"/>
                <a:gd name="T1" fmla="*/ 30163 h 204"/>
                <a:gd name="T2" fmla="*/ 17463 w 318"/>
                <a:gd name="T3" fmla="*/ 0 h 204"/>
                <a:gd name="T4" fmla="*/ 450850 w 318"/>
                <a:gd name="T5" fmla="*/ 288925 h 204"/>
                <a:gd name="T6" fmla="*/ 450850 w 318"/>
                <a:gd name="T7" fmla="*/ 288925 h 204"/>
                <a:gd name="T8" fmla="*/ 463550 w 318"/>
                <a:gd name="T9" fmla="*/ 295275 h 204"/>
                <a:gd name="T10" fmla="*/ 479425 w 318"/>
                <a:gd name="T11" fmla="*/ 298450 h 204"/>
                <a:gd name="T12" fmla="*/ 492125 w 318"/>
                <a:gd name="T13" fmla="*/ 298450 h 204"/>
                <a:gd name="T14" fmla="*/ 504825 w 318"/>
                <a:gd name="T15" fmla="*/ 293688 h 204"/>
                <a:gd name="T16" fmla="*/ 504825 w 318"/>
                <a:gd name="T17" fmla="*/ 293688 h 204"/>
                <a:gd name="T18" fmla="*/ 503238 w 318"/>
                <a:gd name="T19" fmla="*/ 295275 h 204"/>
                <a:gd name="T20" fmla="*/ 503238 w 318"/>
                <a:gd name="T21" fmla="*/ 295275 h 204"/>
                <a:gd name="T22" fmla="*/ 496888 w 318"/>
                <a:gd name="T23" fmla="*/ 304800 h 204"/>
                <a:gd name="T24" fmla="*/ 487363 w 318"/>
                <a:gd name="T25" fmla="*/ 312738 h 204"/>
                <a:gd name="T26" fmla="*/ 479425 w 318"/>
                <a:gd name="T27" fmla="*/ 317500 h 204"/>
                <a:gd name="T28" fmla="*/ 468313 w 318"/>
                <a:gd name="T29" fmla="*/ 322263 h 204"/>
                <a:gd name="T30" fmla="*/ 457200 w 318"/>
                <a:gd name="T31" fmla="*/ 323850 h 204"/>
                <a:gd name="T32" fmla="*/ 447675 w 318"/>
                <a:gd name="T33" fmla="*/ 322263 h 204"/>
                <a:gd name="T34" fmla="*/ 438150 w 318"/>
                <a:gd name="T35" fmla="*/ 319088 h 204"/>
                <a:gd name="T36" fmla="*/ 427038 w 318"/>
                <a:gd name="T37" fmla="*/ 315913 h 204"/>
                <a:gd name="T38" fmla="*/ 0 w 318"/>
                <a:gd name="T39" fmla="*/ 30163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92" y="186"/>
                  </a:lnTo>
                  <a:lnTo>
                    <a:pt x="302" y="188"/>
                  </a:lnTo>
                  <a:lnTo>
                    <a:pt x="310" y="188"/>
                  </a:lnTo>
                  <a:lnTo>
                    <a:pt x="318" y="185"/>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60" name="Freeform 151"/>
          <p:cNvSpPr>
            <a:spLocks noEditPoints="1" noChangeArrowheads="1"/>
          </p:cNvSpPr>
          <p:nvPr/>
        </p:nvSpPr>
        <p:spPr bwMode="auto">
          <a:xfrm>
            <a:off x="2647950" y="3503613"/>
            <a:ext cx="381000" cy="660400"/>
          </a:xfrm>
          <a:custGeom>
            <a:avLst/>
            <a:gdLst>
              <a:gd name="T0" fmla="*/ 228600 w 240"/>
              <a:gd name="T1" fmla="*/ 558800 h 416"/>
              <a:gd name="T2" fmla="*/ 244475 w 240"/>
              <a:gd name="T3" fmla="*/ 561975 h 416"/>
              <a:gd name="T4" fmla="*/ 260350 w 240"/>
              <a:gd name="T5" fmla="*/ 569913 h 416"/>
              <a:gd name="T6" fmla="*/ 271463 w 240"/>
              <a:gd name="T7" fmla="*/ 581025 h 416"/>
              <a:gd name="T8" fmla="*/ 277813 w 240"/>
              <a:gd name="T9" fmla="*/ 595313 h 416"/>
              <a:gd name="T10" fmla="*/ 279400 w 240"/>
              <a:gd name="T11" fmla="*/ 606425 h 416"/>
              <a:gd name="T12" fmla="*/ 277813 w 240"/>
              <a:gd name="T13" fmla="*/ 625475 h 416"/>
              <a:gd name="T14" fmla="*/ 266700 w 240"/>
              <a:gd name="T15" fmla="*/ 642938 h 416"/>
              <a:gd name="T16" fmla="*/ 250825 w 240"/>
              <a:gd name="T17" fmla="*/ 655638 h 416"/>
              <a:gd name="T18" fmla="*/ 241300 w 240"/>
              <a:gd name="T19" fmla="*/ 658813 h 416"/>
              <a:gd name="T20" fmla="*/ 228600 w 240"/>
              <a:gd name="T21" fmla="*/ 558800 h 416"/>
              <a:gd name="T22" fmla="*/ 228600 w 240"/>
              <a:gd name="T23" fmla="*/ 515938 h 416"/>
              <a:gd name="T24" fmla="*/ 228600 w 240"/>
              <a:gd name="T25" fmla="*/ 223838 h 416"/>
              <a:gd name="T26" fmla="*/ 258763 w 240"/>
              <a:gd name="T27" fmla="*/ 254000 h 416"/>
              <a:gd name="T28" fmla="*/ 277813 w 240"/>
              <a:gd name="T29" fmla="*/ 300038 h 416"/>
              <a:gd name="T30" fmla="*/ 298450 w 240"/>
              <a:gd name="T31" fmla="*/ 385763 h 416"/>
              <a:gd name="T32" fmla="*/ 304800 w 240"/>
              <a:gd name="T33" fmla="*/ 398463 h 416"/>
              <a:gd name="T34" fmla="*/ 325438 w 240"/>
              <a:gd name="T35" fmla="*/ 412750 h 416"/>
              <a:gd name="T36" fmla="*/ 357188 w 240"/>
              <a:gd name="T37" fmla="*/ 419100 h 416"/>
              <a:gd name="T38" fmla="*/ 381000 w 240"/>
              <a:gd name="T39" fmla="*/ 476250 h 416"/>
              <a:gd name="T40" fmla="*/ 214313 w 240"/>
              <a:gd name="T41" fmla="*/ 558800 h 416"/>
              <a:gd name="T42" fmla="*/ 228600 w 240"/>
              <a:gd name="T43" fmla="*/ 558800 h 416"/>
              <a:gd name="T44" fmla="*/ 228600 w 240"/>
              <a:gd name="T45" fmla="*/ 660400 h 416"/>
              <a:gd name="T46" fmla="*/ 212725 w 240"/>
              <a:gd name="T47" fmla="*/ 658813 h 416"/>
              <a:gd name="T48" fmla="*/ 198438 w 240"/>
              <a:gd name="T49" fmla="*/ 649288 h 416"/>
              <a:gd name="T50" fmla="*/ 187325 w 240"/>
              <a:gd name="T51" fmla="*/ 639763 h 416"/>
              <a:gd name="T52" fmla="*/ 177800 w 240"/>
              <a:gd name="T53" fmla="*/ 622300 h 416"/>
              <a:gd name="T54" fmla="*/ 177800 w 240"/>
              <a:gd name="T55" fmla="*/ 612775 h 416"/>
              <a:gd name="T56" fmla="*/ 180975 w 240"/>
              <a:gd name="T57" fmla="*/ 593725 h 416"/>
              <a:gd name="T58" fmla="*/ 192088 w 240"/>
              <a:gd name="T59" fmla="*/ 576263 h 416"/>
              <a:gd name="T60" fmla="*/ 206375 w 240"/>
              <a:gd name="T61" fmla="*/ 563563 h 416"/>
              <a:gd name="T62" fmla="*/ 214313 w 240"/>
              <a:gd name="T63" fmla="*/ 558800 h 416"/>
              <a:gd name="T64" fmla="*/ 228600 w 240"/>
              <a:gd name="T65" fmla="*/ 223838 h 416"/>
              <a:gd name="T66" fmla="*/ 193675 w 240"/>
              <a:gd name="T67" fmla="*/ 206375 h 416"/>
              <a:gd name="T68" fmla="*/ 155575 w 240"/>
              <a:gd name="T69" fmla="*/ 200025 h 416"/>
              <a:gd name="T70" fmla="*/ 109538 w 240"/>
              <a:gd name="T71" fmla="*/ 30163 h 416"/>
              <a:gd name="T72" fmla="*/ 103188 w 240"/>
              <a:gd name="T73" fmla="*/ 15875 h 416"/>
              <a:gd name="T74" fmla="*/ 92075 w 240"/>
              <a:gd name="T75" fmla="*/ 6350 h 416"/>
              <a:gd name="T76" fmla="*/ 77788 w 240"/>
              <a:gd name="T77" fmla="*/ 0 h 416"/>
              <a:gd name="T78" fmla="*/ 61913 w 240"/>
              <a:gd name="T79" fmla="*/ 3175 h 416"/>
              <a:gd name="T80" fmla="*/ 53975 w 240"/>
              <a:gd name="T81" fmla="*/ 4763 h 416"/>
              <a:gd name="T82" fmla="*/ 41275 w 240"/>
              <a:gd name="T83" fmla="*/ 15875 h 416"/>
              <a:gd name="T84" fmla="*/ 34925 w 240"/>
              <a:gd name="T85" fmla="*/ 28575 h 416"/>
              <a:gd name="T86" fmla="*/ 31750 w 240"/>
              <a:gd name="T87" fmla="*/ 42863 h 416"/>
              <a:gd name="T88" fmla="*/ 77788 w 240"/>
              <a:gd name="T89" fmla="*/ 220663 h 416"/>
              <a:gd name="T90" fmla="*/ 60325 w 240"/>
              <a:gd name="T91" fmla="*/ 230188 h 416"/>
              <a:gd name="T92" fmla="*/ 31750 w 240"/>
              <a:gd name="T93" fmla="*/ 260350 h 416"/>
              <a:gd name="T94" fmla="*/ 17463 w 240"/>
              <a:gd name="T95" fmla="*/ 296863 h 416"/>
              <a:gd name="T96" fmla="*/ 12700 w 240"/>
              <a:gd name="T97" fmla="*/ 342900 h 416"/>
              <a:gd name="T98" fmla="*/ 17463 w 240"/>
              <a:gd name="T99" fmla="*/ 368300 h 416"/>
              <a:gd name="T100" fmla="*/ 41275 w 240"/>
              <a:gd name="T101" fmla="*/ 452438 h 416"/>
              <a:gd name="T102" fmla="*/ 41275 w 240"/>
              <a:gd name="T103" fmla="*/ 466725 h 416"/>
              <a:gd name="T104" fmla="*/ 31750 w 240"/>
              <a:gd name="T105" fmla="*/ 488950 h 416"/>
              <a:gd name="T106" fmla="*/ 7938 w 240"/>
              <a:gd name="T107" fmla="*/ 509588 h 416"/>
              <a:gd name="T108" fmla="*/ 15875 w 240"/>
              <a:gd name="T109" fmla="*/ 573088 h 416"/>
              <a:gd name="T110" fmla="*/ 228600 w 240"/>
              <a:gd name="T111" fmla="*/ 223838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0"/>
              <a:gd name="T169" fmla="*/ 0 h 416"/>
              <a:gd name="T170" fmla="*/ 240 w 240"/>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6" y="382"/>
                </a:lnTo>
                <a:lnTo>
                  <a:pt x="176" y="389"/>
                </a:lnTo>
                <a:lnTo>
                  <a:pt x="175" y="394"/>
                </a:lnTo>
                <a:lnTo>
                  <a:pt x="172" y="400"/>
                </a:lnTo>
                <a:lnTo>
                  <a:pt x="168" y="405"/>
                </a:lnTo>
                <a:lnTo>
                  <a:pt x="164" y="409"/>
                </a:lnTo>
                <a:lnTo>
                  <a:pt x="158" y="413"/>
                </a:lnTo>
                <a:lnTo>
                  <a:pt x="152" y="415"/>
                </a:lnTo>
                <a:lnTo>
                  <a:pt x="144" y="416"/>
                </a:lnTo>
                <a:lnTo>
                  <a:pt x="144" y="352"/>
                </a:lnTo>
                <a:close/>
                <a:moveTo>
                  <a:pt x="144" y="325"/>
                </a:moveTo>
                <a:lnTo>
                  <a:pt x="144" y="141"/>
                </a:lnTo>
                <a:lnTo>
                  <a:pt x="154" y="149"/>
                </a:lnTo>
                <a:lnTo>
                  <a:pt x="163" y="160"/>
                </a:lnTo>
                <a:lnTo>
                  <a:pt x="169" y="174"/>
                </a:lnTo>
                <a:lnTo>
                  <a:pt x="175" y="189"/>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38" y="416"/>
                </a:lnTo>
                <a:lnTo>
                  <a:pt x="134" y="415"/>
                </a:lnTo>
                <a:lnTo>
                  <a:pt x="129" y="412"/>
                </a:lnTo>
                <a:lnTo>
                  <a:pt x="125" y="409"/>
                </a:lnTo>
                <a:lnTo>
                  <a:pt x="121" y="407"/>
                </a:lnTo>
                <a:lnTo>
                  <a:pt x="118" y="403"/>
                </a:lnTo>
                <a:lnTo>
                  <a:pt x="115" y="397"/>
                </a:lnTo>
                <a:lnTo>
                  <a:pt x="112" y="392"/>
                </a:lnTo>
                <a:lnTo>
                  <a:pt x="112" y="386"/>
                </a:lnTo>
                <a:lnTo>
                  <a:pt x="112" y="380"/>
                </a:lnTo>
                <a:lnTo>
                  <a:pt x="114" y="374"/>
                </a:lnTo>
                <a:lnTo>
                  <a:pt x="117" y="367"/>
                </a:lnTo>
                <a:lnTo>
                  <a:pt x="121" y="363"/>
                </a:lnTo>
                <a:lnTo>
                  <a:pt x="125" y="359"/>
                </a:lnTo>
                <a:lnTo>
                  <a:pt x="130" y="355"/>
                </a:lnTo>
                <a:lnTo>
                  <a:pt x="135" y="352"/>
                </a:lnTo>
                <a:close/>
                <a:moveTo>
                  <a:pt x="144" y="141"/>
                </a:moveTo>
                <a:lnTo>
                  <a:pt x="144" y="141"/>
                </a:lnTo>
                <a:lnTo>
                  <a:pt x="133" y="134"/>
                </a:lnTo>
                <a:lnTo>
                  <a:pt x="122" y="130"/>
                </a:lnTo>
                <a:lnTo>
                  <a:pt x="110" y="128"/>
                </a:lnTo>
                <a:lnTo>
                  <a:pt x="98" y="126"/>
                </a:lnTo>
                <a:lnTo>
                  <a:pt x="69" y="19"/>
                </a:lnTo>
                <a:lnTo>
                  <a:pt x="68" y="15"/>
                </a:lnTo>
                <a:lnTo>
                  <a:pt x="65" y="10"/>
                </a:lnTo>
                <a:lnTo>
                  <a:pt x="61" y="7"/>
                </a:lnTo>
                <a:lnTo>
                  <a:pt x="58" y="4"/>
                </a:lnTo>
                <a:lnTo>
                  <a:pt x="53" y="2"/>
                </a:lnTo>
                <a:lnTo>
                  <a:pt x="49" y="0"/>
                </a:lnTo>
                <a:lnTo>
                  <a:pt x="43" y="0"/>
                </a:lnTo>
                <a:lnTo>
                  <a:pt x="39" y="2"/>
                </a:lnTo>
                <a:lnTo>
                  <a:pt x="34" y="3"/>
                </a:lnTo>
                <a:lnTo>
                  <a:pt x="30" y="6"/>
                </a:lnTo>
                <a:lnTo>
                  <a:pt x="26" y="10"/>
                </a:lnTo>
                <a:lnTo>
                  <a:pt x="23" y="13"/>
                </a:lnTo>
                <a:lnTo>
                  <a:pt x="22" y="18"/>
                </a:lnTo>
                <a:lnTo>
                  <a:pt x="20" y="22"/>
                </a:lnTo>
                <a:lnTo>
                  <a:pt x="20" y="27"/>
                </a:lnTo>
                <a:lnTo>
                  <a:pt x="20" y="32"/>
                </a:lnTo>
                <a:lnTo>
                  <a:pt x="49" y="139"/>
                </a:lnTo>
                <a:lnTo>
                  <a:pt x="38" y="145"/>
                </a:lnTo>
                <a:lnTo>
                  <a:pt x="28" y="155"/>
                </a:lnTo>
                <a:lnTo>
                  <a:pt x="20" y="164"/>
                </a:lnTo>
                <a:lnTo>
                  <a:pt x="15" y="175"/>
                </a:lnTo>
                <a:lnTo>
                  <a:pt x="11" y="187"/>
                </a:lnTo>
                <a:lnTo>
                  <a:pt x="8" y="201"/>
                </a:lnTo>
                <a:lnTo>
                  <a:pt x="8" y="216"/>
                </a:lnTo>
                <a:lnTo>
                  <a:pt x="11" y="232"/>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1" name="Freeform 152"/>
          <p:cNvSpPr>
            <a:spLocks noEditPoints="1" noChangeArrowheads="1"/>
          </p:cNvSpPr>
          <p:nvPr/>
        </p:nvSpPr>
        <p:spPr bwMode="auto">
          <a:xfrm>
            <a:off x="5019675" y="2640013"/>
            <a:ext cx="547688" cy="595312"/>
          </a:xfrm>
          <a:custGeom>
            <a:avLst/>
            <a:gdLst>
              <a:gd name="T0" fmla="*/ 425450 w 345"/>
              <a:gd name="T1" fmla="*/ 273050 h 375"/>
              <a:gd name="T2" fmla="*/ 409575 w 345"/>
              <a:gd name="T3" fmla="*/ 206375 h 375"/>
              <a:gd name="T4" fmla="*/ 419100 w 345"/>
              <a:gd name="T5" fmla="*/ 400050 h 375"/>
              <a:gd name="T6" fmla="*/ 469900 w 345"/>
              <a:gd name="T7" fmla="*/ 461962 h 375"/>
              <a:gd name="T8" fmla="*/ 446088 w 345"/>
              <a:gd name="T9" fmla="*/ 468312 h 375"/>
              <a:gd name="T10" fmla="*/ 446088 w 345"/>
              <a:gd name="T11" fmla="*/ 79375 h 375"/>
              <a:gd name="T12" fmla="*/ 469900 w 345"/>
              <a:gd name="T13" fmla="*/ 84137 h 375"/>
              <a:gd name="T14" fmla="*/ 419100 w 345"/>
              <a:gd name="T15" fmla="*/ 149225 h 375"/>
              <a:gd name="T16" fmla="*/ 450850 w 345"/>
              <a:gd name="T17" fmla="*/ 273050 h 375"/>
              <a:gd name="T18" fmla="*/ 533400 w 345"/>
              <a:gd name="T19" fmla="*/ 260350 h 375"/>
              <a:gd name="T20" fmla="*/ 546100 w 345"/>
              <a:gd name="T21" fmla="*/ 279400 h 375"/>
              <a:gd name="T22" fmla="*/ 458788 w 345"/>
              <a:gd name="T23" fmla="*/ 285750 h 375"/>
              <a:gd name="T24" fmla="*/ 274638 w 345"/>
              <a:gd name="T25" fmla="*/ 122237 h 375"/>
              <a:gd name="T26" fmla="*/ 385763 w 345"/>
              <a:gd name="T27" fmla="*/ 171450 h 375"/>
              <a:gd name="T28" fmla="*/ 388938 w 345"/>
              <a:gd name="T29" fmla="*/ 374650 h 375"/>
              <a:gd name="T30" fmla="*/ 352425 w 345"/>
              <a:gd name="T31" fmla="*/ 547687 h 375"/>
              <a:gd name="T32" fmla="*/ 282575 w 345"/>
              <a:gd name="T33" fmla="*/ 595312 h 375"/>
              <a:gd name="T34" fmla="*/ 328613 w 345"/>
              <a:gd name="T35" fmla="*/ 384175 h 375"/>
              <a:gd name="T36" fmla="*/ 377825 w 345"/>
              <a:gd name="T37" fmla="*/ 334962 h 375"/>
              <a:gd name="T38" fmla="*/ 393700 w 345"/>
              <a:gd name="T39" fmla="*/ 249237 h 375"/>
              <a:gd name="T40" fmla="*/ 322263 w 345"/>
              <a:gd name="T41" fmla="*/ 163512 h 375"/>
              <a:gd name="T42" fmla="*/ 274638 w 345"/>
              <a:gd name="T43" fmla="*/ 122237 h 375"/>
              <a:gd name="T44" fmla="*/ 396875 w 345"/>
              <a:gd name="T45" fmla="*/ 144462 h 375"/>
              <a:gd name="T46" fmla="*/ 409575 w 345"/>
              <a:gd name="T47" fmla="*/ 115887 h 375"/>
              <a:gd name="T48" fmla="*/ 396875 w 345"/>
              <a:gd name="T49" fmla="*/ 404812 h 375"/>
              <a:gd name="T50" fmla="*/ 409575 w 345"/>
              <a:gd name="T51" fmla="*/ 395287 h 375"/>
              <a:gd name="T52" fmla="*/ 285750 w 345"/>
              <a:gd name="T53" fmla="*/ 9525 h 375"/>
              <a:gd name="T54" fmla="*/ 279400 w 345"/>
              <a:gd name="T55" fmla="*/ 95250 h 375"/>
              <a:gd name="T56" fmla="*/ 249238 w 345"/>
              <a:gd name="T57" fmla="*/ 593725 h 375"/>
              <a:gd name="T58" fmla="*/ 190500 w 345"/>
              <a:gd name="T59" fmla="*/ 534987 h 375"/>
              <a:gd name="T60" fmla="*/ 147638 w 345"/>
              <a:gd name="T61" fmla="*/ 355600 h 375"/>
              <a:gd name="T62" fmla="*/ 176213 w 345"/>
              <a:gd name="T63" fmla="*/ 158750 h 375"/>
              <a:gd name="T64" fmla="*/ 274638 w 345"/>
              <a:gd name="T65" fmla="*/ 152400 h 375"/>
              <a:gd name="T66" fmla="*/ 188913 w 345"/>
              <a:gd name="T67" fmla="*/ 188912 h 375"/>
              <a:gd name="T68" fmla="*/ 153988 w 345"/>
              <a:gd name="T69" fmla="*/ 290512 h 375"/>
              <a:gd name="T70" fmla="*/ 200025 w 345"/>
              <a:gd name="T71" fmla="*/ 368300 h 375"/>
              <a:gd name="T72" fmla="*/ 220663 w 345"/>
              <a:gd name="T73" fmla="*/ 460375 h 375"/>
              <a:gd name="T74" fmla="*/ 274638 w 345"/>
              <a:gd name="T75" fmla="*/ 95250 h 375"/>
              <a:gd name="T76" fmla="*/ 260350 w 345"/>
              <a:gd name="T77" fmla="*/ 85725 h 375"/>
              <a:gd name="T78" fmla="*/ 268288 w 345"/>
              <a:gd name="T79" fmla="*/ 0 h 375"/>
              <a:gd name="T80" fmla="*/ 147638 w 345"/>
              <a:gd name="T81" fmla="*/ 419100 h 375"/>
              <a:gd name="T82" fmla="*/ 147638 w 345"/>
              <a:gd name="T83" fmla="*/ 400050 h 375"/>
              <a:gd name="T84" fmla="*/ 136525 w 345"/>
              <a:gd name="T85" fmla="*/ 152400 h 375"/>
              <a:gd name="T86" fmla="*/ 149225 w 345"/>
              <a:gd name="T87" fmla="*/ 133350 h 375"/>
              <a:gd name="T88" fmla="*/ 130175 w 345"/>
              <a:gd name="T89" fmla="*/ 322262 h 375"/>
              <a:gd name="T90" fmla="*/ 127000 w 345"/>
              <a:gd name="T91" fmla="*/ 241300 h 375"/>
              <a:gd name="T92" fmla="*/ 136525 w 345"/>
              <a:gd name="T93" fmla="*/ 152400 h 375"/>
              <a:gd name="T94" fmla="*/ 79375 w 345"/>
              <a:gd name="T95" fmla="*/ 101600 h 375"/>
              <a:gd name="T96" fmla="*/ 84138 w 345"/>
              <a:gd name="T97" fmla="*/ 77787 h 375"/>
              <a:gd name="T98" fmla="*/ 136525 w 345"/>
              <a:gd name="T99" fmla="*/ 395287 h 375"/>
              <a:gd name="T100" fmla="*/ 84138 w 345"/>
              <a:gd name="T101" fmla="*/ 471487 h 375"/>
              <a:gd name="T102" fmla="*/ 79375 w 345"/>
              <a:gd name="T103" fmla="*/ 447675 h 375"/>
              <a:gd name="T104" fmla="*/ 136525 w 345"/>
              <a:gd name="T105" fmla="*/ 395287 h 375"/>
              <a:gd name="T106" fmla="*/ 90488 w 345"/>
              <a:gd name="T107" fmla="*/ 265112 h 375"/>
              <a:gd name="T108" fmla="*/ 85725 w 345"/>
              <a:gd name="T109" fmla="*/ 285750 h 375"/>
              <a:gd name="T110" fmla="*/ 0 w 345"/>
              <a:gd name="T111" fmla="*/ 279400 h 375"/>
              <a:gd name="T112" fmla="*/ 12700 w 345"/>
              <a:gd name="T113" fmla="*/ 260350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375"/>
              <a:gd name="T173" fmla="*/ 345 w 345"/>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375">
                <a:moveTo>
                  <a:pt x="258" y="130"/>
                </a:moveTo>
                <a:lnTo>
                  <a:pt x="258" y="130"/>
                </a:lnTo>
                <a:lnTo>
                  <a:pt x="262" y="141"/>
                </a:lnTo>
                <a:lnTo>
                  <a:pt x="266" y="150"/>
                </a:lnTo>
                <a:lnTo>
                  <a:pt x="268" y="161"/>
                </a:lnTo>
                <a:lnTo>
                  <a:pt x="268" y="172"/>
                </a:lnTo>
                <a:lnTo>
                  <a:pt x="268" y="184"/>
                </a:lnTo>
                <a:lnTo>
                  <a:pt x="266" y="194"/>
                </a:lnTo>
                <a:lnTo>
                  <a:pt x="262" y="205"/>
                </a:lnTo>
                <a:lnTo>
                  <a:pt x="258" y="214"/>
                </a:lnTo>
                <a:lnTo>
                  <a:pt x="258" y="130"/>
                </a:lnTo>
                <a:close/>
                <a:moveTo>
                  <a:pt x="258" y="272"/>
                </a:moveTo>
                <a:lnTo>
                  <a:pt x="258" y="249"/>
                </a:lnTo>
                <a:lnTo>
                  <a:pt x="261" y="251"/>
                </a:lnTo>
                <a:lnTo>
                  <a:pt x="264" y="252"/>
                </a:lnTo>
                <a:lnTo>
                  <a:pt x="295" y="282"/>
                </a:lnTo>
                <a:lnTo>
                  <a:pt x="296" y="286"/>
                </a:lnTo>
                <a:lnTo>
                  <a:pt x="296" y="289"/>
                </a:lnTo>
                <a:lnTo>
                  <a:pt x="296" y="291"/>
                </a:lnTo>
                <a:lnTo>
                  <a:pt x="295" y="295"/>
                </a:lnTo>
                <a:lnTo>
                  <a:pt x="291" y="297"/>
                </a:lnTo>
                <a:lnTo>
                  <a:pt x="288" y="298"/>
                </a:lnTo>
                <a:lnTo>
                  <a:pt x="284" y="297"/>
                </a:lnTo>
                <a:lnTo>
                  <a:pt x="281" y="295"/>
                </a:lnTo>
                <a:lnTo>
                  <a:pt x="258" y="272"/>
                </a:lnTo>
                <a:close/>
                <a:moveTo>
                  <a:pt x="258" y="96"/>
                </a:moveTo>
                <a:lnTo>
                  <a:pt x="258" y="73"/>
                </a:lnTo>
                <a:lnTo>
                  <a:pt x="281" y="50"/>
                </a:lnTo>
                <a:lnTo>
                  <a:pt x="284" y="49"/>
                </a:lnTo>
                <a:lnTo>
                  <a:pt x="288" y="48"/>
                </a:lnTo>
                <a:lnTo>
                  <a:pt x="291" y="49"/>
                </a:lnTo>
                <a:lnTo>
                  <a:pt x="295" y="50"/>
                </a:lnTo>
                <a:lnTo>
                  <a:pt x="296" y="53"/>
                </a:lnTo>
                <a:lnTo>
                  <a:pt x="296" y="57"/>
                </a:lnTo>
                <a:lnTo>
                  <a:pt x="296" y="60"/>
                </a:lnTo>
                <a:lnTo>
                  <a:pt x="295" y="64"/>
                </a:lnTo>
                <a:lnTo>
                  <a:pt x="264" y="94"/>
                </a:lnTo>
                <a:lnTo>
                  <a:pt x="261" y="95"/>
                </a:lnTo>
                <a:lnTo>
                  <a:pt x="258" y="96"/>
                </a:lnTo>
                <a:close/>
                <a:moveTo>
                  <a:pt x="284" y="172"/>
                </a:moveTo>
                <a:lnTo>
                  <a:pt x="284" y="172"/>
                </a:lnTo>
                <a:lnTo>
                  <a:pt x="285" y="169"/>
                </a:lnTo>
                <a:lnTo>
                  <a:pt x="287" y="167"/>
                </a:lnTo>
                <a:lnTo>
                  <a:pt x="289" y="164"/>
                </a:lnTo>
                <a:lnTo>
                  <a:pt x="294" y="164"/>
                </a:lnTo>
                <a:lnTo>
                  <a:pt x="336" y="164"/>
                </a:lnTo>
                <a:lnTo>
                  <a:pt x="340" y="164"/>
                </a:lnTo>
                <a:lnTo>
                  <a:pt x="342" y="167"/>
                </a:lnTo>
                <a:lnTo>
                  <a:pt x="344" y="169"/>
                </a:lnTo>
                <a:lnTo>
                  <a:pt x="345" y="172"/>
                </a:lnTo>
                <a:lnTo>
                  <a:pt x="344" y="176"/>
                </a:lnTo>
                <a:lnTo>
                  <a:pt x="342" y="179"/>
                </a:lnTo>
                <a:lnTo>
                  <a:pt x="340" y="180"/>
                </a:lnTo>
                <a:lnTo>
                  <a:pt x="336" y="182"/>
                </a:lnTo>
                <a:lnTo>
                  <a:pt x="294" y="182"/>
                </a:lnTo>
                <a:lnTo>
                  <a:pt x="289" y="180"/>
                </a:lnTo>
                <a:lnTo>
                  <a:pt x="287" y="179"/>
                </a:lnTo>
                <a:lnTo>
                  <a:pt x="285" y="176"/>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2" y="225"/>
                </a:lnTo>
                <a:lnTo>
                  <a:pt x="245" y="236"/>
                </a:lnTo>
                <a:lnTo>
                  <a:pt x="235" y="245"/>
                </a:lnTo>
                <a:lnTo>
                  <a:pt x="224" y="252"/>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7" y="242"/>
                </a:lnTo>
                <a:lnTo>
                  <a:pt x="211" y="238"/>
                </a:lnTo>
                <a:lnTo>
                  <a:pt x="219" y="233"/>
                </a:lnTo>
                <a:lnTo>
                  <a:pt x="226" y="226"/>
                </a:lnTo>
                <a:lnTo>
                  <a:pt x="233" y="219"/>
                </a:lnTo>
                <a:lnTo>
                  <a:pt x="238" y="211"/>
                </a:lnTo>
                <a:lnTo>
                  <a:pt x="242" y="202"/>
                </a:lnTo>
                <a:lnTo>
                  <a:pt x="246" y="192"/>
                </a:lnTo>
                <a:lnTo>
                  <a:pt x="248" y="183"/>
                </a:lnTo>
                <a:lnTo>
                  <a:pt x="249" y="172"/>
                </a:lnTo>
                <a:lnTo>
                  <a:pt x="248" y="157"/>
                </a:lnTo>
                <a:lnTo>
                  <a:pt x="242" y="144"/>
                </a:lnTo>
                <a:lnTo>
                  <a:pt x="235" y="130"/>
                </a:lnTo>
                <a:lnTo>
                  <a:pt x="226" y="119"/>
                </a:lnTo>
                <a:lnTo>
                  <a:pt x="215" y="110"/>
                </a:lnTo>
                <a:lnTo>
                  <a:pt x="203" y="103"/>
                </a:lnTo>
                <a:lnTo>
                  <a:pt x="188" y="99"/>
                </a:lnTo>
                <a:lnTo>
                  <a:pt x="173" y="96"/>
                </a:lnTo>
                <a:lnTo>
                  <a:pt x="173" y="77"/>
                </a:lnTo>
                <a:close/>
                <a:moveTo>
                  <a:pt x="258" y="73"/>
                </a:moveTo>
                <a:lnTo>
                  <a:pt x="252" y="81"/>
                </a:lnTo>
                <a:lnTo>
                  <a:pt x="250" y="84"/>
                </a:lnTo>
                <a:lnTo>
                  <a:pt x="249" y="87"/>
                </a:lnTo>
                <a:lnTo>
                  <a:pt x="250" y="91"/>
                </a:lnTo>
                <a:lnTo>
                  <a:pt x="252" y="94"/>
                </a:lnTo>
                <a:lnTo>
                  <a:pt x="254" y="95"/>
                </a:lnTo>
                <a:lnTo>
                  <a:pt x="258" y="96"/>
                </a:lnTo>
                <a:lnTo>
                  <a:pt x="258" y="73"/>
                </a:lnTo>
                <a:close/>
                <a:moveTo>
                  <a:pt x="258" y="249"/>
                </a:moveTo>
                <a:lnTo>
                  <a:pt x="258" y="249"/>
                </a:lnTo>
                <a:lnTo>
                  <a:pt x="254" y="251"/>
                </a:lnTo>
                <a:lnTo>
                  <a:pt x="252" y="252"/>
                </a:lnTo>
                <a:lnTo>
                  <a:pt x="250" y="255"/>
                </a:lnTo>
                <a:lnTo>
                  <a:pt x="249" y="259"/>
                </a:lnTo>
                <a:lnTo>
                  <a:pt x="250" y="261"/>
                </a:lnTo>
                <a:lnTo>
                  <a:pt x="252" y="264"/>
                </a:lnTo>
                <a:lnTo>
                  <a:pt x="258" y="272"/>
                </a:lnTo>
                <a:lnTo>
                  <a:pt x="258" y="249"/>
                </a:lnTo>
                <a:close/>
                <a:moveTo>
                  <a:pt x="173" y="60"/>
                </a:moveTo>
                <a:lnTo>
                  <a:pt x="173" y="0"/>
                </a:lnTo>
                <a:lnTo>
                  <a:pt x="176" y="1"/>
                </a:lnTo>
                <a:lnTo>
                  <a:pt x="178" y="3"/>
                </a:lnTo>
                <a:lnTo>
                  <a:pt x="180" y="6"/>
                </a:lnTo>
                <a:lnTo>
                  <a:pt x="181" y="8"/>
                </a:lnTo>
                <a:lnTo>
                  <a:pt x="181" y="52"/>
                </a:lnTo>
                <a:lnTo>
                  <a:pt x="180" y="54"/>
                </a:lnTo>
                <a:lnTo>
                  <a:pt x="178" y="57"/>
                </a:lnTo>
                <a:lnTo>
                  <a:pt x="176" y="60"/>
                </a:lnTo>
                <a:lnTo>
                  <a:pt x="173" y="60"/>
                </a:lnTo>
                <a:close/>
                <a:moveTo>
                  <a:pt x="173" y="375"/>
                </a:moveTo>
                <a:lnTo>
                  <a:pt x="166" y="375"/>
                </a:lnTo>
                <a:lnTo>
                  <a:pt x="157" y="374"/>
                </a:lnTo>
                <a:lnTo>
                  <a:pt x="147" y="371"/>
                </a:lnTo>
                <a:lnTo>
                  <a:pt x="139" y="367"/>
                </a:lnTo>
                <a:lnTo>
                  <a:pt x="132" y="360"/>
                </a:lnTo>
                <a:lnTo>
                  <a:pt x="127" y="354"/>
                </a:lnTo>
                <a:lnTo>
                  <a:pt x="123" y="345"/>
                </a:lnTo>
                <a:lnTo>
                  <a:pt x="120" y="337"/>
                </a:lnTo>
                <a:lnTo>
                  <a:pt x="119" y="328"/>
                </a:lnTo>
                <a:lnTo>
                  <a:pt x="119" y="252"/>
                </a:lnTo>
                <a:lnTo>
                  <a:pt x="109" y="244"/>
                </a:lnTo>
                <a:lnTo>
                  <a:pt x="100" y="234"/>
                </a:lnTo>
                <a:lnTo>
                  <a:pt x="93" y="224"/>
                </a:lnTo>
                <a:lnTo>
                  <a:pt x="86" y="213"/>
                </a:lnTo>
                <a:lnTo>
                  <a:pt x="86" y="131"/>
                </a:lnTo>
                <a:lnTo>
                  <a:pt x="93" y="121"/>
                </a:lnTo>
                <a:lnTo>
                  <a:pt x="101" y="110"/>
                </a:lnTo>
                <a:lnTo>
                  <a:pt x="111" y="100"/>
                </a:lnTo>
                <a:lnTo>
                  <a:pt x="122" y="92"/>
                </a:lnTo>
                <a:lnTo>
                  <a:pt x="132" y="85"/>
                </a:lnTo>
                <a:lnTo>
                  <a:pt x="146" y="81"/>
                </a:lnTo>
                <a:lnTo>
                  <a:pt x="158" y="79"/>
                </a:lnTo>
                <a:lnTo>
                  <a:pt x="173" y="77"/>
                </a:lnTo>
                <a:lnTo>
                  <a:pt x="173" y="96"/>
                </a:lnTo>
                <a:lnTo>
                  <a:pt x="158" y="99"/>
                </a:lnTo>
                <a:lnTo>
                  <a:pt x="143" y="103"/>
                </a:lnTo>
                <a:lnTo>
                  <a:pt x="131" y="110"/>
                </a:lnTo>
                <a:lnTo>
                  <a:pt x="119" y="119"/>
                </a:lnTo>
                <a:lnTo>
                  <a:pt x="109" y="130"/>
                </a:lnTo>
                <a:lnTo>
                  <a:pt x="103" y="144"/>
                </a:lnTo>
                <a:lnTo>
                  <a:pt x="99" y="157"/>
                </a:lnTo>
                <a:lnTo>
                  <a:pt x="97" y="172"/>
                </a:lnTo>
                <a:lnTo>
                  <a:pt x="97" y="183"/>
                </a:lnTo>
                <a:lnTo>
                  <a:pt x="100" y="192"/>
                </a:lnTo>
                <a:lnTo>
                  <a:pt x="103" y="202"/>
                </a:lnTo>
                <a:lnTo>
                  <a:pt x="107" y="210"/>
                </a:lnTo>
                <a:lnTo>
                  <a:pt x="112" y="218"/>
                </a:lnTo>
                <a:lnTo>
                  <a:pt x="119" y="226"/>
                </a:lnTo>
                <a:lnTo>
                  <a:pt x="126" y="232"/>
                </a:lnTo>
                <a:lnTo>
                  <a:pt x="134" y="237"/>
                </a:lnTo>
                <a:lnTo>
                  <a:pt x="138" y="241"/>
                </a:lnTo>
                <a:lnTo>
                  <a:pt x="139" y="247"/>
                </a:lnTo>
                <a:lnTo>
                  <a:pt x="139" y="290"/>
                </a:lnTo>
                <a:lnTo>
                  <a:pt x="173" y="290"/>
                </a:lnTo>
                <a:lnTo>
                  <a:pt x="173" y="375"/>
                </a:lnTo>
                <a:close/>
                <a:moveTo>
                  <a:pt x="173" y="0"/>
                </a:moveTo>
                <a:lnTo>
                  <a:pt x="173" y="60"/>
                </a:lnTo>
                <a:lnTo>
                  <a:pt x="172" y="60"/>
                </a:lnTo>
                <a:lnTo>
                  <a:pt x="169" y="60"/>
                </a:lnTo>
                <a:lnTo>
                  <a:pt x="166" y="58"/>
                </a:lnTo>
                <a:lnTo>
                  <a:pt x="164" y="54"/>
                </a:lnTo>
                <a:lnTo>
                  <a:pt x="164" y="52"/>
                </a:lnTo>
                <a:lnTo>
                  <a:pt x="164" y="8"/>
                </a:lnTo>
                <a:lnTo>
                  <a:pt x="164" y="6"/>
                </a:lnTo>
                <a:lnTo>
                  <a:pt x="166" y="3"/>
                </a:lnTo>
                <a:lnTo>
                  <a:pt x="169" y="0"/>
                </a:lnTo>
                <a:lnTo>
                  <a:pt x="172" y="0"/>
                </a:lnTo>
                <a:lnTo>
                  <a:pt x="173" y="0"/>
                </a:lnTo>
                <a:close/>
                <a:moveTo>
                  <a:pt x="86" y="271"/>
                </a:moveTo>
                <a:lnTo>
                  <a:pt x="93" y="264"/>
                </a:lnTo>
                <a:lnTo>
                  <a:pt x="94" y="261"/>
                </a:lnTo>
                <a:lnTo>
                  <a:pt x="96" y="259"/>
                </a:lnTo>
                <a:lnTo>
                  <a:pt x="94" y="255"/>
                </a:lnTo>
                <a:lnTo>
                  <a:pt x="93" y="252"/>
                </a:lnTo>
                <a:lnTo>
                  <a:pt x="90" y="251"/>
                </a:lnTo>
                <a:lnTo>
                  <a:pt x="86" y="249"/>
                </a:lnTo>
                <a:lnTo>
                  <a:pt x="86" y="271"/>
                </a:lnTo>
                <a:close/>
                <a:moveTo>
                  <a:pt x="86" y="96"/>
                </a:moveTo>
                <a:lnTo>
                  <a:pt x="86" y="96"/>
                </a:lnTo>
                <a:lnTo>
                  <a:pt x="90" y="95"/>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8" y="161"/>
                </a:lnTo>
                <a:lnTo>
                  <a:pt x="80" y="152"/>
                </a:lnTo>
                <a:lnTo>
                  <a:pt x="82" y="141"/>
                </a:lnTo>
                <a:lnTo>
                  <a:pt x="86" y="131"/>
                </a:lnTo>
                <a:lnTo>
                  <a:pt x="86" y="213"/>
                </a:lnTo>
                <a:close/>
                <a:moveTo>
                  <a:pt x="86" y="75"/>
                </a:moveTo>
                <a:lnTo>
                  <a:pt x="86" y="96"/>
                </a:lnTo>
                <a:lnTo>
                  <a:pt x="84" y="95"/>
                </a:lnTo>
                <a:lnTo>
                  <a:pt x="80" y="94"/>
                </a:lnTo>
                <a:lnTo>
                  <a:pt x="50" y="64"/>
                </a:lnTo>
                <a:lnTo>
                  <a:pt x="48" y="60"/>
                </a:lnTo>
                <a:lnTo>
                  <a:pt x="47" y="57"/>
                </a:lnTo>
                <a:lnTo>
                  <a:pt x="48" y="53"/>
                </a:lnTo>
                <a:lnTo>
                  <a:pt x="50" y="50"/>
                </a:lnTo>
                <a:lnTo>
                  <a:pt x="53" y="49"/>
                </a:lnTo>
                <a:lnTo>
                  <a:pt x="57" y="48"/>
                </a:lnTo>
                <a:lnTo>
                  <a:pt x="59" y="49"/>
                </a:lnTo>
                <a:lnTo>
                  <a:pt x="62" y="50"/>
                </a:lnTo>
                <a:lnTo>
                  <a:pt x="86" y="75"/>
                </a:lnTo>
                <a:close/>
                <a:moveTo>
                  <a:pt x="86" y="249"/>
                </a:moveTo>
                <a:lnTo>
                  <a:pt x="86" y="271"/>
                </a:lnTo>
                <a:lnTo>
                  <a:pt x="62" y="295"/>
                </a:lnTo>
                <a:lnTo>
                  <a:pt x="59" y="297"/>
                </a:lnTo>
                <a:lnTo>
                  <a:pt x="57" y="298"/>
                </a:lnTo>
                <a:lnTo>
                  <a:pt x="53" y="297"/>
                </a:lnTo>
                <a:lnTo>
                  <a:pt x="50" y="295"/>
                </a:lnTo>
                <a:lnTo>
                  <a:pt x="48" y="291"/>
                </a:lnTo>
                <a:lnTo>
                  <a:pt x="47" y="289"/>
                </a:lnTo>
                <a:lnTo>
                  <a:pt x="48" y="286"/>
                </a:lnTo>
                <a:lnTo>
                  <a:pt x="50" y="282"/>
                </a:lnTo>
                <a:lnTo>
                  <a:pt x="80" y="252"/>
                </a:lnTo>
                <a:lnTo>
                  <a:pt x="84" y="251"/>
                </a:lnTo>
                <a:lnTo>
                  <a:pt x="86" y="249"/>
                </a:lnTo>
                <a:close/>
                <a:moveTo>
                  <a:pt x="8" y="164"/>
                </a:moveTo>
                <a:lnTo>
                  <a:pt x="8" y="164"/>
                </a:lnTo>
                <a:lnTo>
                  <a:pt x="51" y="164"/>
                </a:lnTo>
                <a:lnTo>
                  <a:pt x="54" y="164"/>
                </a:lnTo>
                <a:lnTo>
                  <a:pt x="57" y="167"/>
                </a:lnTo>
                <a:lnTo>
                  <a:pt x="59" y="169"/>
                </a:lnTo>
                <a:lnTo>
                  <a:pt x="59" y="172"/>
                </a:lnTo>
                <a:lnTo>
                  <a:pt x="59" y="176"/>
                </a:lnTo>
                <a:lnTo>
                  <a:pt x="57" y="179"/>
                </a:lnTo>
                <a:lnTo>
                  <a:pt x="54" y="180"/>
                </a:lnTo>
                <a:lnTo>
                  <a:pt x="51" y="182"/>
                </a:lnTo>
                <a:lnTo>
                  <a:pt x="8" y="182"/>
                </a:lnTo>
                <a:lnTo>
                  <a:pt x="5" y="180"/>
                </a:lnTo>
                <a:lnTo>
                  <a:pt x="2" y="179"/>
                </a:lnTo>
                <a:lnTo>
                  <a:pt x="0" y="176"/>
                </a:lnTo>
                <a:lnTo>
                  <a:pt x="0" y="172"/>
                </a:lnTo>
                <a:lnTo>
                  <a:pt x="0" y="169"/>
                </a:lnTo>
                <a:lnTo>
                  <a:pt x="2" y="167"/>
                </a:lnTo>
                <a:lnTo>
                  <a:pt x="5" y="164"/>
                </a:lnTo>
                <a:lnTo>
                  <a:pt x="8" y="16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2" name="Freeform 153"/>
          <p:cNvSpPr>
            <a:spLocks noEditPoints="1" noChangeArrowheads="1"/>
          </p:cNvSpPr>
          <p:nvPr/>
        </p:nvSpPr>
        <p:spPr bwMode="auto">
          <a:xfrm>
            <a:off x="3022600" y="1095375"/>
            <a:ext cx="517525" cy="504825"/>
          </a:xfrm>
          <a:custGeom>
            <a:avLst/>
            <a:gdLst>
              <a:gd name="T0" fmla="*/ 318477 w 325"/>
              <a:gd name="T1" fmla="*/ 55563 h 318"/>
              <a:gd name="T2" fmla="*/ 340770 w 325"/>
              <a:gd name="T3" fmla="*/ 46038 h 318"/>
              <a:gd name="T4" fmla="*/ 342363 w 325"/>
              <a:gd name="T5" fmla="*/ 25400 h 318"/>
              <a:gd name="T6" fmla="*/ 511155 w 325"/>
              <a:gd name="T7" fmla="*/ 280988 h 318"/>
              <a:gd name="T8" fmla="*/ 517525 w 325"/>
              <a:gd name="T9" fmla="*/ 311150 h 318"/>
              <a:gd name="T10" fmla="*/ 500009 w 325"/>
              <a:gd name="T11" fmla="*/ 346075 h 318"/>
              <a:gd name="T12" fmla="*/ 463384 w 325"/>
              <a:gd name="T13" fmla="*/ 250825 h 318"/>
              <a:gd name="T14" fmla="*/ 466569 w 325"/>
              <a:gd name="T15" fmla="*/ 244475 h 318"/>
              <a:gd name="T16" fmla="*/ 308923 w 325"/>
              <a:gd name="T17" fmla="*/ 276225 h 318"/>
              <a:gd name="T18" fmla="*/ 439498 w 325"/>
              <a:gd name="T19" fmla="*/ 200025 h 318"/>
              <a:gd name="T20" fmla="*/ 308923 w 325"/>
              <a:gd name="T21" fmla="*/ 266700 h 318"/>
              <a:gd name="T22" fmla="*/ 415612 w 325"/>
              <a:gd name="T23" fmla="*/ 155575 h 318"/>
              <a:gd name="T24" fmla="*/ 409243 w 325"/>
              <a:gd name="T25" fmla="*/ 152400 h 318"/>
              <a:gd name="T26" fmla="*/ 388542 w 325"/>
              <a:gd name="T27" fmla="*/ 115888 h 318"/>
              <a:gd name="T28" fmla="*/ 388542 w 325"/>
              <a:gd name="T29" fmla="*/ 106363 h 318"/>
              <a:gd name="T30" fmla="*/ 23886 w 325"/>
              <a:gd name="T31" fmla="*/ 184150 h 318"/>
              <a:gd name="T32" fmla="*/ 25478 w 325"/>
              <a:gd name="T33" fmla="*/ 200025 h 318"/>
              <a:gd name="T34" fmla="*/ 54141 w 325"/>
              <a:gd name="T35" fmla="*/ 207963 h 318"/>
              <a:gd name="T36" fmla="*/ 65288 w 325"/>
              <a:gd name="T37" fmla="*/ 185738 h 318"/>
              <a:gd name="T38" fmla="*/ 49364 w 325"/>
              <a:gd name="T39" fmla="*/ 169863 h 318"/>
              <a:gd name="T40" fmla="*/ 81212 w 325"/>
              <a:gd name="T41" fmla="*/ 169863 h 318"/>
              <a:gd name="T42" fmla="*/ 101913 w 325"/>
              <a:gd name="T43" fmla="*/ 179388 h 318"/>
              <a:gd name="T44" fmla="*/ 121021 w 325"/>
              <a:gd name="T45" fmla="*/ 165100 h 318"/>
              <a:gd name="T46" fmla="*/ 111467 w 325"/>
              <a:gd name="T47" fmla="*/ 141288 h 318"/>
              <a:gd name="T48" fmla="*/ 135353 w 325"/>
              <a:gd name="T49" fmla="*/ 128588 h 318"/>
              <a:gd name="T50" fmla="*/ 151277 w 325"/>
              <a:gd name="T51" fmla="*/ 147638 h 318"/>
              <a:gd name="T52" fmla="*/ 171978 w 325"/>
              <a:gd name="T53" fmla="*/ 139700 h 318"/>
              <a:gd name="T54" fmla="*/ 175162 w 325"/>
              <a:gd name="T55" fmla="*/ 117475 h 318"/>
              <a:gd name="T56" fmla="*/ 192679 w 325"/>
              <a:gd name="T57" fmla="*/ 88900 h 318"/>
              <a:gd name="T58" fmla="*/ 199048 w 325"/>
              <a:gd name="T59" fmla="*/ 112713 h 318"/>
              <a:gd name="T60" fmla="*/ 222934 w 325"/>
              <a:gd name="T61" fmla="*/ 115888 h 318"/>
              <a:gd name="T62" fmla="*/ 230896 w 325"/>
              <a:gd name="T63" fmla="*/ 85725 h 318"/>
              <a:gd name="T64" fmla="*/ 248412 w 325"/>
              <a:gd name="T65" fmla="*/ 60325 h 318"/>
              <a:gd name="T66" fmla="*/ 250004 w 325"/>
              <a:gd name="T67" fmla="*/ 74613 h 318"/>
              <a:gd name="T68" fmla="*/ 278667 w 325"/>
              <a:gd name="T69" fmla="*/ 82550 h 318"/>
              <a:gd name="T70" fmla="*/ 288222 w 325"/>
              <a:gd name="T71" fmla="*/ 63500 h 318"/>
              <a:gd name="T72" fmla="*/ 273890 w 325"/>
              <a:gd name="T73" fmla="*/ 44450 h 318"/>
              <a:gd name="T74" fmla="*/ 305738 w 325"/>
              <a:gd name="T75" fmla="*/ 44450 h 318"/>
              <a:gd name="T76" fmla="*/ 74842 w 325"/>
              <a:gd name="T77" fmla="*/ 276225 h 318"/>
              <a:gd name="T78" fmla="*/ 73250 w 325"/>
              <a:gd name="T79" fmla="*/ 282575 h 318"/>
              <a:gd name="T80" fmla="*/ 308923 w 325"/>
              <a:gd name="T81" fmla="*/ 158750 h 318"/>
              <a:gd name="T82" fmla="*/ 98728 w 325"/>
              <a:gd name="T83" fmla="*/ 323850 h 318"/>
              <a:gd name="T84" fmla="*/ 105097 w 325"/>
              <a:gd name="T85" fmla="*/ 330200 h 318"/>
              <a:gd name="T86" fmla="*/ 127391 w 325"/>
              <a:gd name="T87" fmla="*/ 366713 h 318"/>
              <a:gd name="T88" fmla="*/ 125798 w 325"/>
              <a:gd name="T89" fmla="*/ 373063 h 318"/>
              <a:gd name="T90" fmla="*/ 308923 w 325"/>
              <a:gd name="T91" fmla="*/ 276225 h 318"/>
              <a:gd name="T92" fmla="*/ 148092 w 325"/>
              <a:gd name="T93" fmla="*/ 414338 h 318"/>
              <a:gd name="T94" fmla="*/ 156054 w 325"/>
              <a:gd name="T95" fmla="*/ 420688 h 318"/>
              <a:gd name="T96" fmla="*/ 226119 w 325"/>
              <a:gd name="T97" fmla="*/ 498475 h 318"/>
              <a:gd name="T98" fmla="*/ 195863 w 325"/>
              <a:gd name="T99" fmla="*/ 504825 h 318"/>
              <a:gd name="T100" fmla="*/ 162423 w 325"/>
              <a:gd name="T101" fmla="*/ 485775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5"/>
              <a:gd name="T154" fmla="*/ 0 h 318"/>
              <a:gd name="T155" fmla="*/ 325 w 325"/>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5" h="318">
                <a:moveTo>
                  <a:pt x="194" y="31"/>
                </a:moveTo>
                <a:lnTo>
                  <a:pt x="194" y="31"/>
                </a:lnTo>
                <a:lnTo>
                  <a:pt x="196" y="33"/>
                </a:lnTo>
                <a:lnTo>
                  <a:pt x="200" y="35"/>
                </a:lnTo>
                <a:lnTo>
                  <a:pt x="206" y="35"/>
                </a:lnTo>
                <a:lnTo>
                  <a:pt x="210" y="33"/>
                </a:lnTo>
                <a:lnTo>
                  <a:pt x="214" y="29"/>
                </a:lnTo>
                <a:lnTo>
                  <a:pt x="215" y="25"/>
                </a:lnTo>
                <a:lnTo>
                  <a:pt x="217" y="20"/>
                </a:lnTo>
                <a:lnTo>
                  <a:pt x="215" y="16"/>
                </a:lnTo>
                <a:lnTo>
                  <a:pt x="211" y="12"/>
                </a:lnTo>
                <a:lnTo>
                  <a:pt x="207" y="9"/>
                </a:lnTo>
                <a:lnTo>
                  <a:pt x="223" y="0"/>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3" y="155"/>
                </a:lnTo>
                <a:lnTo>
                  <a:pt x="293" y="154"/>
                </a:lnTo>
                <a:lnTo>
                  <a:pt x="291" y="153"/>
                </a:lnTo>
                <a:lnTo>
                  <a:pt x="288" y="153"/>
                </a:lnTo>
                <a:lnTo>
                  <a:pt x="194" y="205"/>
                </a:lnTo>
                <a:lnTo>
                  <a:pt x="194" y="174"/>
                </a:lnTo>
                <a:lnTo>
                  <a:pt x="275" y="130"/>
                </a:lnTo>
                <a:lnTo>
                  <a:pt x="276" y="127"/>
                </a:lnTo>
                <a:lnTo>
                  <a:pt x="276" y="126"/>
                </a:lnTo>
                <a:lnTo>
                  <a:pt x="275" y="124"/>
                </a:lnTo>
                <a:lnTo>
                  <a:pt x="272" y="124"/>
                </a:lnTo>
                <a:lnTo>
                  <a:pt x="194" y="168"/>
                </a:lnTo>
                <a:lnTo>
                  <a:pt x="194" y="138"/>
                </a:lnTo>
                <a:lnTo>
                  <a:pt x="260" y="101"/>
                </a:lnTo>
                <a:lnTo>
                  <a:pt x="261" y="98"/>
                </a:lnTo>
                <a:lnTo>
                  <a:pt x="261" y="97"/>
                </a:lnTo>
                <a:lnTo>
                  <a:pt x="259" y="96"/>
                </a:lnTo>
                <a:lnTo>
                  <a:pt x="257" y="96"/>
                </a:lnTo>
                <a:lnTo>
                  <a:pt x="194" y="131"/>
                </a:lnTo>
                <a:lnTo>
                  <a:pt x="194" y="100"/>
                </a:lnTo>
                <a:lnTo>
                  <a:pt x="244" y="73"/>
                </a:lnTo>
                <a:lnTo>
                  <a:pt x="245" y="70"/>
                </a:lnTo>
                <a:lnTo>
                  <a:pt x="245" y="69"/>
                </a:lnTo>
                <a:lnTo>
                  <a:pt x="244" y="67"/>
                </a:lnTo>
                <a:lnTo>
                  <a:pt x="241" y="67"/>
                </a:lnTo>
                <a:lnTo>
                  <a:pt x="194" y="93"/>
                </a:lnTo>
                <a:lnTo>
                  <a:pt x="194" y="31"/>
                </a:lnTo>
                <a:close/>
                <a:moveTo>
                  <a:pt x="15" y="116"/>
                </a:moveTo>
                <a:lnTo>
                  <a:pt x="15" y="116"/>
                </a:lnTo>
                <a:lnTo>
                  <a:pt x="15" y="120"/>
                </a:lnTo>
                <a:lnTo>
                  <a:pt x="16" y="126"/>
                </a:lnTo>
                <a:lnTo>
                  <a:pt x="19" y="130"/>
                </a:lnTo>
                <a:lnTo>
                  <a:pt x="24" y="132"/>
                </a:lnTo>
                <a:lnTo>
                  <a:pt x="28" y="132"/>
                </a:lnTo>
                <a:lnTo>
                  <a:pt x="34" y="131"/>
                </a:lnTo>
                <a:lnTo>
                  <a:pt x="38" y="127"/>
                </a:lnTo>
                <a:lnTo>
                  <a:pt x="41" y="123"/>
                </a:lnTo>
                <a:lnTo>
                  <a:pt x="41" y="117"/>
                </a:lnTo>
                <a:lnTo>
                  <a:pt x="39" y="113"/>
                </a:lnTo>
                <a:lnTo>
                  <a:pt x="35" y="109"/>
                </a:lnTo>
                <a:lnTo>
                  <a:pt x="31" y="107"/>
                </a:lnTo>
                <a:lnTo>
                  <a:pt x="50" y="96"/>
                </a:lnTo>
                <a:lnTo>
                  <a:pt x="50" y="101"/>
                </a:lnTo>
                <a:lnTo>
                  <a:pt x="51" y="107"/>
                </a:lnTo>
                <a:lnTo>
                  <a:pt x="54" y="111"/>
                </a:lnTo>
                <a:lnTo>
                  <a:pt x="60" y="112"/>
                </a:lnTo>
                <a:lnTo>
                  <a:pt x="64" y="113"/>
                </a:lnTo>
                <a:lnTo>
                  <a:pt x="69" y="111"/>
                </a:lnTo>
                <a:lnTo>
                  <a:pt x="73" y="108"/>
                </a:lnTo>
                <a:lnTo>
                  <a:pt x="76" y="104"/>
                </a:lnTo>
                <a:lnTo>
                  <a:pt x="76" y="98"/>
                </a:lnTo>
                <a:lnTo>
                  <a:pt x="75" y="93"/>
                </a:lnTo>
                <a:lnTo>
                  <a:pt x="70" y="89"/>
                </a:lnTo>
                <a:lnTo>
                  <a:pt x="66" y="88"/>
                </a:lnTo>
                <a:lnTo>
                  <a:pt x="85" y="77"/>
                </a:lnTo>
                <a:lnTo>
                  <a:pt x="85" y="81"/>
                </a:lnTo>
                <a:lnTo>
                  <a:pt x="87" y="86"/>
                </a:lnTo>
                <a:lnTo>
                  <a:pt x="89" y="90"/>
                </a:lnTo>
                <a:lnTo>
                  <a:pt x="95" y="93"/>
                </a:lnTo>
                <a:lnTo>
                  <a:pt x="99" y="93"/>
                </a:lnTo>
                <a:lnTo>
                  <a:pt x="104" y="92"/>
                </a:lnTo>
                <a:lnTo>
                  <a:pt x="108" y="88"/>
                </a:lnTo>
                <a:lnTo>
                  <a:pt x="111" y="84"/>
                </a:lnTo>
                <a:lnTo>
                  <a:pt x="111" y="78"/>
                </a:lnTo>
                <a:lnTo>
                  <a:pt x="110" y="74"/>
                </a:lnTo>
                <a:lnTo>
                  <a:pt x="106" y="70"/>
                </a:lnTo>
                <a:lnTo>
                  <a:pt x="102" y="67"/>
                </a:lnTo>
                <a:lnTo>
                  <a:pt x="121" y="56"/>
                </a:lnTo>
                <a:lnTo>
                  <a:pt x="121" y="62"/>
                </a:lnTo>
                <a:lnTo>
                  <a:pt x="122" y="67"/>
                </a:lnTo>
                <a:lnTo>
                  <a:pt x="125" y="71"/>
                </a:lnTo>
                <a:lnTo>
                  <a:pt x="130" y="73"/>
                </a:lnTo>
                <a:lnTo>
                  <a:pt x="134" y="74"/>
                </a:lnTo>
                <a:lnTo>
                  <a:pt x="140" y="73"/>
                </a:lnTo>
                <a:lnTo>
                  <a:pt x="144" y="69"/>
                </a:lnTo>
                <a:lnTo>
                  <a:pt x="146" y="65"/>
                </a:lnTo>
                <a:lnTo>
                  <a:pt x="146" y="59"/>
                </a:lnTo>
                <a:lnTo>
                  <a:pt x="145" y="54"/>
                </a:lnTo>
                <a:lnTo>
                  <a:pt x="141" y="50"/>
                </a:lnTo>
                <a:lnTo>
                  <a:pt x="137" y="48"/>
                </a:lnTo>
                <a:lnTo>
                  <a:pt x="156" y="38"/>
                </a:lnTo>
                <a:lnTo>
                  <a:pt x="154" y="43"/>
                </a:lnTo>
                <a:lnTo>
                  <a:pt x="157" y="47"/>
                </a:lnTo>
                <a:lnTo>
                  <a:pt x="160" y="51"/>
                </a:lnTo>
                <a:lnTo>
                  <a:pt x="164" y="54"/>
                </a:lnTo>
                <a:lnTo>
                  <a:pt x="169" y="54"/>
                </a:lnTo>
                <a:lnTo>
                  <a:pt x="175" y="52"/>
                </a:lnTo>
                <a:lnTo>
                  <a:pt x="179" y="50"/>
                </a:lnTo>
                <a:lnTo>
                  <a:pt x="180" y="44"/>
                </a:lnTo>
                <a:lnTo>
                  <a:pt x="181" y="40"/>
                </a:lnTo>
                <a:lnTo>
                  <a:pt x="180" y="35"/>
                </a:lnTo>
                <a:lnTo>
                  <a:pt x="176" y="31"/>
                </a:lnTo>
                <a:lnTo>
                  <a:pt x="172" y="28"/>
                </a:lnTo>
                <a:lnTo>
                  <a:pt x="191" y="19"/>
                </a:lnTo>
                <a:lnTo>
                  <a:pt x="190" y="23"/>
                </a:lnTo>
                <a:lnTo>
                  <a:pt x="192" y="28"/>
                </a:lnTo>
                <a:lnTo>
                  <a:pt x="194" y="31"/>
                </a:lnTo>
                <a:lnTo>
                  <a:pt x="194" y="93"/>
                </a:lnTo>
                <a:lnTo>
                  <a:pt x="47" y="174"/>
                </a:lnTo>
                <a:lnTo>
                  <a:pt x="46" y="176"/>
                </a:lnTo>
                <a:lnTo>
                  <a:pt x="46" y="178"/>
                </a:lnTo>
                <a:lnTo>
                  <a:pt x="49" y="180"/>
                </a:lnTo>
                <a:lnTo>
                  <a:pt x="50" y="180"/>
                </a:lnTo>
                <a:lnTo>
                  <a:pt x="194" y="100"/>
                </a:lnTo>
                <a:lnTo>
                  <a:pt x="194" y="131"/>
                </a:lnTo>
                <a:lnTo>
                  <a:pt x="64" y="203"/>
                </a:lnTo>
                <a:lnTo>
                  <a:pt x="62" y="204"/>
                </a:lnTo>
                <a:lnTo>
                  <a:pt x="62" y="207"/>
                </a:lnTo>
                <a:lnTo>
                  <a:pt x="64" y="208"/>
                </a:lnTo>
                <a:lnTo>
                  <a:pt x="66" y="208"/>
                </a:lnTo>
                <a:lnTo>
                  <a:pt x="194" y="138"/>
                </a:lnTo>
                <a:lnTo>
                  <a:pt x="194" y="168"/>
                </a:lnTo>
                <a:lnTo>
                  <a:pt x="80" y="231"/>
                </a:lnTo>
                <a:lnTo>
                  <a:pt x="77" y="233"/>
                </a:lnTo>
                <a:lnTo>
                  <a:pt x="79" y="235"/>
                </a:lnTo>
                <a:lnTo>
                  <a:pt x="80" y="237"/>
                </a:lnTo>
                <a:lnTo>
                  <a:pt x="83" y="237"/>
                </a:lnTo>
                <a:lnTo>
                  <a:pt x="194" y="174"/>
                </a:lnTo>
                <a:lnTo>
                  <a:pt x="194" y="205"/>
                </a:lnTo>
                <a:lnTo>
                  <a:pt x="95" y="260"/>
                </a:lnTo>
                <a:lnTo>
                  <a:pt x="93" y="261"/>
                </a:lnTo>
                <a:lnTo>
                  <a:pt x="93" y="264"/>
                </a:lnTo>
                <a:lnTo>
                  <a:pt x="96" y="265"/>
                </a:lnTo>
                <a:lnTo>
                  <a:pt x="98" y="265"/>
                </a:lnTo>
                <a:lnTo>
                  <a:pt x="194" y="212"/>
                </a:lnTo>
                <a:lnTo>
                  <a:pt x="194" y="285"/>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3" name="Freeform 154"/>
          <p:cNvSpPr>
            <a:spLocks noEditPoints="1" noChangeArrowheads="1"/>
          </p:cNvSpPr>
          <p:nvPr/>
        </p:nvSpPr>
        <p:spPr bwMode="auto">
          <a:xfrm>
            <a:off x="4835525" y="3248025"/>
            <a:ext cx="488950" cy="512763"/>
          </a:xfrm>
          <a:custGeom>
            <a:avLst/>
            <a:gdLst>
              <a:gd name="T0" fmla="*/ 485775 w 308"/>
              <a:gd name="T1" fmla="*/ 152400 h 323"/>
              <a:gd name="T2" fmla="*/ 346075 w 308"/>
              <a:gd name="T3" fmla="*/ 488950 h 323"/>
              <a:gd name="T4" fmla="*/ 360363 w 308"/>
              <a:gd name="T5" fmla="*/ 355600 h 323"/>
              <a:gd name="T6" fmla="*/ 369888 w 308"/>
              <a:gd name="T7" fmla="*/ 331788 h 323"/>
              <a:gd name="T8" fmla="*/ 390525 w 308"/>
              <a:gd name="T9" fmla="*/ 292100 h 323"/>
              <a:gd name="T10" fmla="*/ 396875 w 308"/>
              <a:gd name="T11" fmla="*/ 252413 h 323"/>
              <a:gd name="T12" fmla="*/ 444500 w 308"/>
              <a:gd name="T13" fmla="*/ 173038 h 323"/>
              <a:gd name="T14" fmla="*/ 346075 w 308"/>
              <a:gd name="T15" fmla="*/ 119063 h 323"/>
              <a:gd name="T16" fmla="*/ 319088 w 308"/>
              <a:gd name="T17" fmla="*/ 508000 h 323"/>
              <a:gd name="T18" fmla="*/ 312738 w 308"/>
              <a:gd name="T19" fmla="*/ 458788 h 323"/>
              <a:gd name="T20" fmla="*/ 330200 w 308"/>
              <a:gd name="T21" fmla="*/ 415925 h 323"/>
              <a:gd name="T22" fmla="*/ 346075 w 308"/>
              <a:gd name="T23" fmla="*/ 393700 h 323"/>
              <a:gd name="T24" fmla="*/ 322263 w 308"/>
              <a:gd name="T25" fmla="*/ 255588 h 323"/>
              <a:gd name="T26" fmla="*/ 300038 w 308"/>
              <a:gd name="T27" fmla="*/ 292100 h 323"/>
              <a:gd name="T28" fmla="*/ 295275 w 308"/>
              <a:gd name="T29" fmla="*/ 320675 h 323"/>
              <a:gd name="T30" fmla="*/ 293688 w 308"/>
              <a:gd name="T31" fmla="*/ 246063 h 323"/>
              <a:gd name="T32" fmla="*/ 285750 w 308"/>
              <a:gd name="T33" fmla="*/ 41275 h 323"/>
              <a:gd name="T34" fmla="*/ 276225 w 308"/>
              <a:gd name="T35" fmla="*/ 504825 h 323"/>
              <a:gd name="T36" fmla="*/ 233363 w 308"/>
              <a:gd name="T37" fmla="*/ 346075 h 323"/>
              <a:gd name="T38" fmla="*/ 263525 w 308"/>
              <a:gd name="T39" fmla="*/ 315913 h 323"/>
              <a:gd name="T40" fmla="*/ 233363 w 308"/>
              <a:gd name="T41" fmla="*/ 269875 h 323"/>
              <a:gd name="T42" fmla="*/ 285750 w 308"/>
              <a:gd name="T43" fmla="*/ 269875 h 323"/>
              <a:gd name="T44" fmla="*/ 269875 w 308"/>
              <a:gd name="T45" fmla="*/ 357188 h 323"/>
              <a:gd name="T46" fmla="*/ 266700 w 308"/>
              <a:gd name="T47" fmla="*/ 385763 h 323"/>
              <a:gd name="T48" fmla="*/ 239713 w 308"/>
              <a:gd name="T49" fmla="*/ 417513 h 323"/>
              <a:gd name="T50" fmla="*/ 285750 w 308"/>
              <a:gd name="T51" fmla="*/ 509588 h 323"/>
              <a:gd name="T52" fmla="*/ 233363 w 308"/>
              <a:gd name="T53" fmla="*/ 15875 h 323"/>
              <a:gd name="T54" fmla="*/ 188913 w 308"/>
              <a:gd name="T55" fmla="*/ 0 h 323"/>
              <a:gd name="T56" fmla="*/ 209550 w 308"/>
              <a:gd name="T57" fmla="*/ 412750 h 323"/>
              <a:gd name="T58" fmla="*/ 233363 w 308"/>
              <a:gd name="T59" fmla="*/ 485775 h 323"/>
              <a:gd name="T60" fmla="*/ 220663 w 308"/>
              <a:gd name="T61" fmla="*/ 212725 h 323"/>
              <a:gd name="T62" fmla="*/ 203200 w 308"/>
              <a:gd name="T63" fmla="*/ 252413 h 323"/>
              <a:gd name="T64" fmla="*/ 192088 w 308"/>
              <a:gd name="T65" fmla="*/ 276225 h 323"/>
              <a:gd name="T66" fmla="*/ 195263 w 308"/>
              <a:gd name="T67" fmla="*/ 198438 h 323"/>
              <a:gd name="T68" fmla="*/ 233363 w 308"/>
              <a:gd name="T69" fmla="*/ 373063 h 323"/>
              <a:gd name="T70" fmla="*/ 155575 w 308"/>
              <a:gd name="T71" fmla="*/ 449263 h 323"/>
              <a:gd name="T72" fmla="*/ 163513 w 308"/>
              <a:gd name="T73" fmla="*/ 6350 h 323"/>
              <a:gd name="T74" fmla="*/ 176213 w 308"/>
              <a:gd name="T75" fmla="*/ 53975 h 323"/>
              <a:gd name="T76" fmla="*/ 188913 w 308"/>
              <a:gd name="T77" fmla="*/ 193675 h 323"/>
              <a:gd name="T78" fmla="*/ 188913 w 308"/>
              <a:gd name="T79" fmla="*/ 223838 h 323"/>
              <a:gd name="T80" fmla="*/ 173038 w 308"/>
              <a:gd name="T81" fmla="*/ 312738 h 323"/>
              <a:gd name="T82" fmla="*/ 169863 w 308"/>
              <a:gd name="T83" fmla="*/ 339725 h 323"/>
              <a:gd name="T84" fmla="*/ 166688 w 308"/>
              <a:gd name="T85" fmla="*/ 271463 h 323"/>
              <a:gd name="T86" fmla="*/ 155575 w 308"/>
              <a:gd name="T87" fmla="*/ 233363 h 323"/>
              <a:gd name="T88" fmla="*/ 188913 w 308"/>
              <a:gd name="T89" fmla="*/ 223838 h 323"/>
              <a:gd name="T90" fmla="*/ 136525 w 308"/>
              <a:gd name="T91" fmla="*/ 327025 h 323"/>
              <a:gd name="T92" fmla="*/ 153988 w 308"/>
              <a:gd name="T93" fmla="*/ 298450 h 323"/>
              <a:gd name="T94" fmla="*/ 142875 w 308"/>
              <a:gd name="T95" fmla="*/ 379413 h 323"/>
              <a:gd name="T96" fmla="*/ 136525 w 308"/>
              <a:gd name="T97" fmla="*/ 34925 h 323"/>
              <a:gd name="T98" fmla="*/ 147638 w 308"/>
              <a:gd name="T99" fmla="*/ 107950 h 323"/>
              <a:gd name="T100" fmla="*/ 136525 w 308"/>
              <a:gd name="T101" fmla="*/ 34925 h 323"/>
              <a:gd name="T102" fmla="*/ 136525 w 308"/>
              <a:gd name="T103" fmla="*/ 441325 h 323"/>
              <a:gd name="T104" fmla="*/ 122238 w 308"/>
              <a:gd name="T105" fmla="*/ 365125 h 323"/>
              <a:gd name="T106" fmla="*/ 136525 w 308"/>
              <a:gd name="T107" fmla="*/ 169863 h 323"/>
              <a:gd name="T108" fmla="*/ 106363 w 308"/>
              <a:gd name="T109" fmla="*/ 200025 h 323"/>
              <a:gd name="T110" fmla="*/ 136525 w 308"/>
              <a:gd name="T111" fmla="*/ 223838 h 323"/>
              <a:gd name="T112" fmla="*/ 92075 w 308"/>
              <a:gd name="T113" fmla="*/ 131763 h 323"/>
              <a:gd name="T114" fmla="*/ 136525 w 308"/>
              <a:gd name="T115" fmla="*/ 301625 h 323"/>
              <a:gd name="T116" fmla="*/ 3175 w 308"/>
              <a:gd name="T117" fmla="*/ 358775 h 323"/>
              <a:gd name="T118" fmla="*/ 92075 w 308"/>
              <a:gd name="T119" fmla="*/ 233363 h 323"/>
              <a:gd name="T120" fmla="*/ 79375 w 308"/>
              <a:gd name="T121" fmla="*/ 273050 h 323"/>
              <a:gd name="T122" fmla="*/ 66675 w 308"/>
              <a:gd name="T123" fmla="*/ 295275 h 323"/>
              <a:gd name="T124" fmla="*/ 46038 w 308"/>
              <a:gd name="T125" fmla="*/ 333375 h 3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8"/>
              <a:gd name="T190" fmla="*/ 0 h 323"/>
              <a:gd name="T191" fmla="*/ 308 w 308"/>
              <a:gd name="T192" fmla="*/ 323 h 3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8" h="323">
                <a:moveTo>
                  <a:pt x="218" y="44"/>
                </a:moveTo>
                <a:lnTo>
                  <a:pt x="288" y="76"/>
                </a:lnTo>
                <a:lnTo>
                  <a:pt x="293" y="80"/>
                </a:lnTo>
                <a:lnTo>
                  <a:pt x="299" y="84"/>
                </a:lnTo>
                <a:lnTo>
                  <a:pt x="303" y="90"/>
                </a:lnTo>
                <a:lnTo>
                  <a:pt x="306" y="96"/>
                </a:lnTo>
                <a:lnTo>
                  <a:pt x="308" y="103"/>
                </a:lnTo>
                <a:lnTo>
                  <a:pt x="308" y="110"/>
                </a:lnTo>
                <a:lnTo>
                  <a:pt x="307" y="117"/>
                </a:lnTo>
                <a:lnTo>
                  <a:pt x="304" y="124"/>
                </a:lnTo>
                <a:lnTo>
                  <a:pt x="222" y="301"/>
                </a:lnTo>
                <a:lnTo>
                  <a:pt x="218" y="308"/>
                </a:lnTo>
                <a:lnTo>
                  <a:pt x="218" y="248"/>
                </a:lnTo>
                <a:lnTo>
                  <a:pt x="219" y="245"/>
                </a:lnTo>
                <a:lnTo>
                  <a:pt x="227" y="228"/>
                </a:lnTo>
                <a:lnTo>
                  <a:pt x="228" y="226"/>
                </a:lnTo>
                <a:lnTo>
                  <a:pt x="227" y="224"/>
                </a:lnTo>
                <a:lnTo>
                  <a:pt x="227" y="222"/>
                </a:lnTo>
                <a:lnTo>
                  <a:pt x="224" y="221"/>
                </a:lnTo>
                <a:lnTo>
                  <a:pt x="218" y="217"/>
                </a:lnTo>
                <a:lnTo>
                  <a:pt x="218" y="202"/>
                </a:lnTo>
                <a:lnTo>
                  <a:pt x="230" y="209"/>
                </a:lnTo>
                <a:lnTo>
                  <a:pt x="233" y="209"/>
                </a:lnTo>
                <a:lnTo>
                  <a:pt x="235" y="209"/>
                </a:lnTo>
                <a:lnTo>
                  <a:pt x="237" y="207"/>
                </a:lnTo>
                <a:lnTo>
                  <a:pt x="238" y="206"/>
                </a:lnTo>
                <a:lnTo>
                  <a:pt x="246" y="188"/>
                </a:lnTo>
                <a:lnTo>
                  <a:pt x="247" y="186"/>
                </a:lnTo>
                <a:lnTo>
                  <a:pt x="246" y="184"/>
                </a:lnTo>
                <a:lnTo>
                  <a:pt x="246" y="182"/>
                </a:lnTo>
                <a:lnTo>
                  <a:pt x="243" y="180"/>
                </a:lnTo>
                <a:lnTo>
                  <a:pt x="218" y="168"/>
                </a:lnTo>
                <a:lnTo>
                  <a:pt x="218" y="145"/>
                </a:lnTo>
                <a:lnTo>
                  <a:pt x="243" y="157"/>
                </a:lnTo>
                <a:lnTo>
                  <a:pt x="250" y="159"/>
                </a:lnTo>
                <a:lnTo>
                  <a:pt x="257" y="157"/>
                </a:lnTo>
                <a:lnTo>
                  <a:pt x="262" y="155"/>
                </a:lnTo>
                <a:lnTo>
                  <a:pt x="266" y="149"/>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close/>
                <a:moveTo>
                  <a:pt x="218" y="308"/>
                </a:moveTo>
                <a:lnTo>
                  <a:pt x="218" y="308"/>
                </a:lnTo>
                <a:lnTo>
                  <a:pt x="211" y="316"/>
                </a:lnTo>
                <a:lnTo>
                  <a:pt x="201" y="320"/>
                </a:lnTo>
                <a:lnTo>
                  <a:pt x="191" y="323"/>
                </a:lnTo>
                <a:lnTo>
                  <a:pt x="180" y="321"/>
                </a:lnTo>
                <a:lnTo>
                  <a:pt x="180" y="283"/>
                </a:lnTo>
                <a:lnTo>
                  <a:pt x="193" y="289"/>
                </a:lnTo>
                <a:lnTo>
                  <a:pt x="195" y="289"/>
                </a:lnTo>
                <a:lnTo>
                  <a:pt x="197" y="289"/>
                </a:lnTo>
                <a:lnTo>
                  <a:pt x="199" y="287"/>
                </a:lnTo>
                <a:lnTo>
                  <a:pt x="200" y="286"/>
                </a:lnTo>
                <a:lnTo>
                  <a:pt x="208" y="268"/>
                </a:lnTo>
                <a:lnTo>
                  <a:pt x="209" y="266"/>
                </a:lnTo>
                <a:lnTo>
                  <a:pt x="209" y="264"/>
                </a:lnTo>
                <a:lnTo>
                  <a:pt x="208" y="262"/>
                </a:lnTo>
                <a:lnTo>
                  <a:pt x="205" y="260"/>
                </a:lnTo>
                <a:lnTo>
                  <a:pt x="180" y="249"/>
                </a:lnTo>
                <a:lnTo>
                  <a:pt x="180" y="235"/>
                </a:lnTo>
                <a:lnTo>
                  <a:pt x="212" y="248"/>
                </a:lnTo>
                <a:lnTo>
                  <a:pt x="215" y="249"/>
                </a:lnTo>
                <a:lnTo>
                  <a:pt x="218" y="248"/>
                </a:lnTo>
                <a:lnTo>
                  <a:pt x="218" y="308"/>
                </a:lnTo>
                <a:close/>
                <a:moveTo>
                  <a:pt x="218" y="145"/>
                </a:moveTo>
                <a:lnTo>
                  <a:pt x="218" y="168"/>
                </a:lnTo>
                <a:lnTo>
                  <a:pt x="205" y="163"/>
                </a:lnTo>
                <a:lnTo>
                  <a:pt x="203" y="161"/>
                </a:lnTo>
                <a:lnTo>
                  <a:pt x="201" y="163"/>
                </a:lnTo>
                <a:lnTo>
                  <a:pt x="199" y="164"/>
                </a:lnTo>
                <a:lnTo>
                  <a:pt x="197" y="165"/>
                </a:lnTo>
                <a:lnTo>
                  <a:pt x="189" y="183"/>
                </a:lnTo>
                <a:lnTo>
                  <a:pt x="189" y="184"/>
                </a:lnTo>
                <a:lnTo>
                  <a:pt x="189" y="187"/>
                </a:lnTo>
                <a:lnTo>
                  <a:pt x="191" y="190"/>
                </a:lnTo>
                <a:lnTo>
                  <a:pt x="192" y="191"/>
                </a:lnTo>
                <a:lnTo>
                  <a:pt x="218" y="202"/>
                </a:lnTo>
                <a:lnTo>
                  <a:pt x="218" y="217"/>
                </a:lnTo>
                <a:lnTo>
                  <a:pt x="186" y="202"/>
                </a:lnTo>
                <a:lnTo>
                  <a:pt x="184" y="202"/>
                </a:lnTo>
                <a:lnTo>
                  <a:pt x="180" y="203"/>
                </a:lnTo>
                <a:lnTo>
                  <a:pt x="180" y="17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close/>
                <a:moveTo>
                  <a:pt x="180" y="321"/>
                </a:moveTo>
                <a:lnTo>
                  <a:pt x="180" y="321"/>
                </a:lnTo>
                <a:lnTo>
                  <a:pt x="174" y="318"/>
                </a:lnTo>
                <a:lnTo>
                  <a:pt x="147" y="306"/>
                </a:lnTo>
                <a:lnTo>
                  <a:pt x="147" y="240"/>
                </a:lnTo>
                <a:lnTo>
                  <a:pt x="149" y="237"/>
                </a:lnTo>
                <a:lnTo>
                  <a:pt x="147" y="235"/>
                </a:lnTo>
                <a:lnTo>
                  <a:pt x="147" y="218"/>
                </a:lnTo>
                <a:lnTo>
                  <a:pt x="150" y="220"/>
                </a:lnTo>
                <a:lnTo>
                  <a:pt x="153" y="221"/>
                </a:lnTo>
                <a:lnTo>
                  <a:pt x="155" y="220"/>
                </a:lnTo>
                <a:lnTo>
                  <a:pt x="157" y="218"/>
                </a:lnTo>
                <a:lnTo>
                  <a:pt x="158" y="217"/>
                </a:lnTo>
                <a:lnTo>
                  <a:pt x="166" y="199"/>
                </a:lnTo>
                <a:lnTo>
                  <a:pt x="166" y="198"/>
                </a:lnTo>
                <a:lnTo>
                  <a:pt x="166" y="195"/>
                </a:lnTo>
                <a:lnTo>
                  <a:pt x="165" y="193"/>
                </a:lnTo>
                <a:lnTo>
                  <a:pt x="163" y="191"/>
                </a:lnTo>
                <a:lnTo>
                  <a:pt x="147" y="184"/>
                </a:lnTo>
                <a:lnTo>
                  <a:pt x="147" y="170"/>
                </a:lnTo>
                <a:lnTo>
                  <a:pt x="169" y="180"/>
                </a:lnTo>
                <a:lnTo>
                  <a:pt x="172" y="180"/>
                </a:lnTo>
                <a:lnTo>
                  <a:pt x="173" y="180"/>
                </a:lnTo>
                <a:lnTo>
                  <a:pt x="176" y="179"/>
                </a:lnTo>
                <a:lnTo>
                  <a:pt x="177" y="176"/>
                </a:lnTo>
                <a:lnTo>
                  <a:pt x="180" y="170"/>
                </a:lnTo>
                <a:lnTo>
                  <a:pt x="180" y="203"/>
                </a:lnTo>
                <a:lnTo>
                  <a:pt x="178" y="206"/>
                </a:lnTo>
                <a:lnTo>
                  <a:pt x="170" y="222"/>
                </a:lnTo>
                <a:lnTo>
                  <a:pt x="170" y="225"/>
                </a:lnTo>
                <a:lnTo>
                  <a:pt x="170" y="228"/>
                </a:lnTo>
                <a:lnTo>
                  <a:pt x="172" y="229"/>
                </a:lnTo>
                <a:lnTo>
                  <a:pt x="173" y="230"/>
                </a:lnTo>
                <a:lnTo>
                  <a:pt x="180" y="235"/>
                </a:lnTo>
                <a:lnTo>
                  <a:pt x="180" y="249"/>
                </a:lnTo>
                <a:lnTo>
                  <a:pt x="168" y="243"/>
                </a:lnTo>
                <a:lnTo>
                  <a:pt x="166" y="243"/>
                </a:lnTo>
                <a:lnTo>
                  <a:pt x="163" y="243"/>
                </a:lnTo>
                <a:lnTo>
                  <a:pt x="162" y="244"/>
                </a:lnTo>
                <a:lnTo>
                  <a:pt x="161" y="245"/>
                </a:lnTo>
                <a:lnTo>
                  <a:pt x="151" y="263"/>
                </a:lnTo>
                <a:lnTo>
                  <a:pt x="151" y="266"/>
                </a:lnTo>
                <a:lnTo>
                  <a:pt x="151" y="267"/>
                </a:lnTo>
                <a:lnTo>
                  <a:pt x="153" y="270"/>
                </a:lnTo>
                <a:lnTo>
                  <a:pt x="155" y="271"/>
                </a:lnTo>
                <a:lnTo>
                  <a:pt x="180" y="283"/>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4" y="31"/>
                </a:lnTo>
                <a:lnTo>
                  <a:pt x="119" y="31"/>
                </a:lnTo>
                <a:lnTo>
                  <a:pt x="119" y="0"/>
                </a:lnTo>
                <a:lnTo>
                  <a:pt x="127" y="2"/>
                </a:lnTo>
                <a:lnTo>
                  <a:pt x="135" y="4"/>
                </a:lnTo>
                <a:close/>
                <a:moveTo>
                  <a:pt x="147" y="306"/>
                </a:moveTo>
                <a:lnTo>
                  <a:pt x="119" y="293"/>
                </a:lnTo>
                <a:lnTo>
                  <a:pt x="119" y="253"/>
                </a:lnTo>
                <a:lnTo>
                  <a:pt x="132" y="260"/>
                </a:lnTo>
                <a:lnTo>
                  <a:pt x="134" y="260"/>
                </a:lnTo>
                <a:lnTo>
                  <a:pt x="136" y="260"/>
                </a:lnTo>
                <a:lnTo>
                  <a:pt x="138" y="259"/>
                </a:lnTo>
                <a:lnTo>
                  <a:pt x="139" y="258"/>
                </a:lnTo>
                <a:lnTo>
                  <a:pt x="147" y="240"/>
                </a:lnTo>
                <a:lnTo>
                  <a:pt x="147" y="306"/>
                </a:lnTo>
                <a:close/>
                <a:moveTo>
                  <a:pt x="147" y="113"/>
                </a:moveTo>
                <a:lnTo>
                  <a:pt x="147" y="136"/>
                </a:lnTo>
                <a:lnTo>
                  <a:pt x="144" y="134"/>
                </a:lnTo>
                <a:lnTo>
                  <a:pt x="142" y="133"/>
                </a:lnTo>
                <a:lnTo>
                  <a:pt x="139" y="134"/>
                </a:lnTo>
                <a:lnTo>
                  <a:pt x="138" y="134"/>
                </a:lnTo>
                <a:lnTo>
                  <a:pt x="136" y="137"/>
                </a:lnTo>
                <a:lnTo>
                  <a:pt x="128" y="155"/>
                </a:lnTo>
                <a:lnTo>
                  <a:pt x="128" y="156"/>
                </a:lnTo>
                <a:lnTo>
                  <a:pt x="128" y="159"/>
                </a:lnTo>
                <a:lnTo>
                  <a:pt x="130" y="160"/>
                </a:lnTo>
                <a:lnTo>
                  <a:pt x="131" y="161"/>
                </a:lnTo>
                <a:lnTo>
                  <a:pt x="147" y="170"/>
                </a:lnTo>
                <a:lnTo>
                  <a:pt x="147" y="184"/>
                </a:lnTo>
                <a:lnTo>
                  <a:pt x="126" y="174"/>
                </a:lnTo>
                <a:lnTo>
                  <a:pt x="121" y="174"/>
                </a:lnTo>
                <a:lnTo>
                  <a:pt x="119" y="175"/>
                </a:lnTo>
                <a:lnTo>
                  <a:pt x="119" y="141"/>
                </a:lnTo>
                <a:lnTo>
                  <a:pt x="124" y="130"/>
                </a:lnTo>
                <a:lnTo>
                  <a:pt x="124" y="129"/>
                </a:lnTo>
                <a:lnTo>
                  <a:pt x="124" y="126"/>
                </a:lnTo>
                <a:lnTo>
                  <a:pt x="123" y="125"/>
                </a:lnTo>
                <a:lnTo>
                  <a:pt x="121" y="124"/>
                </a:lnTo>
                <a:lnTo>
                  <a:pt x="119" y="122"/>
                </a:lnTo>
                <a:lnTo>
                  <a:pt x="119" y="99"/>
                </a:lnTo>
                <a:lnTo>
                  <a:pt x="147" y="113"/>
                </a:lnTo>
                <a:close/>
                <a:moveTo>
                  <a:pt x="147" y="218"/>
                </a:moveTo>
                <a:lnTo>
                  <a:pt x="147" y="235"/>
                </a:lnTo>
                <a:lnTo>
                  <a:pt x="144" y="232"/>
                </a:lnTo>
                <a:lnTo>
                  <a:pt x="119" y="220"/>
                </a:lnTo>
                <a:lnTo>
                  <a:pt x="119" y="205"/>
                </a:lnTo>
                <a:lnTo>
                  <a:pt x="147" y="218"/>
                </a:lnTo>
                <a:close/>
                <a:moveTo>
                  <a:pt x="119" y="293"/>
                </a:moveTo>
                <a:lnTo>
                  <a:pt x="98" y="283"/>
                </a:lnTo>
                <a:lnTo>
                  <a:pt x="98" y="244"/>
                </a:lnTo>
                <a:lnTo>
                  <a:pt x="119" y="253"/>
                </a:lnTo>
                <a:lnTo>
                  <a:pt x="119" y="293"/>
                </a:lnTo>
                <a:close/>
                <a:moveTo>
                  <a:pt x="98" y="7"/>
                </a:moveTo>
                <a:lnTo>
                  <a:pt x="98" y="7"/>
                </a:lnTo>
                <a:lnTo>
                  <a:pt x="103" y="4"/>
                </a:lnTo>
                <a:lnTo>
                  <a:pt x="108" y="3"/>
                </a:lnTo>
                <a:lnTo>
                  <a:pt x="113" y="2"/>
                </a:lnTo>
                <a:lnTo>
                  <a:pt x="119" y="0"/>
                </a:lnTo>
                <a:lnTo>
                  <a:pt x="119" y="31"/>
                </a:lnTo>
                <a:lnTo>
                  <a:pt x="115" y="33"/>
                </a:lnTo>
                <a:lnTo>
                  <a:pt x="111" y="34"/>
                </a:lnTo>
                <a:lnTo>
                  <a:pt x="108" y="37"/>
                </a:lnTo>
                <a:lnTo>
                  <a:pt x="105" y="41"/>
                </a:lnTo>
                <a:lnTo>
                  <a:pt x="98" y="56"/>
                </a:lnTo>
                <a:lnTo>
                  <a:pt x="98" y="7"/>
                </a:lnTo>
                <a:close/>
                <a:moveTo>
                  <a:pt x="119" y="99"/>
                </a:moveTo>
                <a:lnTo>
                  <a:pt x="119" y="122"/>
                </a:lnTo>
                <a:lnTo>
                  <a:pt x="98" y="113"/>
                </a:lnTo>
                <a:lnTo>
                  <a:pt x="98" y="90"/>
                </a:lnTo>
                <a:lnTo>
                  <a:pt x="101" y="91"/>
                </a:lnTo>
                <a:lnTo>
                  <a:pt x="119" y="99"/>
                </a:lnTo>
                <a:close/>
                <a:moveTo>
                  <a:pt x="119" y="141"/>
                </a:moveTo>
                <a:lnTo>
                  <a:pt x="119" y="175"/>
                </a:lnTo>
                <a:lnTo>
                  <a:pt x="117" y="176"/>
                </a:lnTo>
                <a:lnTo>
                  <a:pt x="109" y="194"/>
                </a:lnTo>
                <a:lnTo>
                  <a:pt x="109" y="197"/>
                </a:lnTo>
                <a:lnTo>
                  <a:pt x="109" y="199"/>
                </a:lnTo>
                <a:lnTo>
                  <a:pt x="111" y="201"/>
                </a:lnTo>
                <a:lnTo>
                  <a:pt x="112" y="202"/>
                </a:lnTo>
                <a:lnTo>
                  <a:pt x="119" y="205"/>
                </a:lnTo>
                <a:lnTo>
                  <a:pt x="119" y="220"/>
                </a:lnTo>
                <a:lnTo>
                  <a:pt x="107" y="214"/>
                </a:lnTo>
                <a:lnTo>
                  <a:pt x="104" y="214"/>
                </a:lnTo>
                <a:lnTo>
                  <a:pt x="103" y="214"/>
                </a:lnTo>
                <a:lnTo>
                  <a:pt x="100" y="216"/>
                </a:lnTo>
                <a:lnTo>
                  <a:pt x="98" y="217"/>
                </a:lnTo>
                <a:lnTo>
                  <a:pt x="98" y="218"/>
                </a:lnTo>
                <a:lnTo>
                  <a:pt x="98" y="186"/>
                </a:lnTo>
                <a:lnTo>
                  <a:pt x="105" y="171"/>
                </a:lnTo>
                <a:lnTo>
                  <a:pt x="105" y="168"/>
                </a:lnTo>
                <a:lnTo>
                  <a:pt x="105" y="167"/>
                </a:lnTo>
                <a:lnTo>
                  <a:pt x="104" y="164"/>
                </a:lnTo>
                <a:lnTo>
                  <a:pt x="103" y="163"/>
                </a:lnTo>
                <a:lnTo>
                  <a:pt x="98" y="161"/>
                </a:lnTo>
                <a:lnTo>
                  <a:pt x="98" y="147"/>
                </a:lnTo>
                <a:lnTo>
                  <a:pt x="108" y="152"/>
                </a:lnTo>
                <a:lnTo>
                  <a:pt x="111" y="152"/>
                </a:lnTo>
                <a:lnTo>
                  <a:pt x="112" y="152"/>
                </a:lnTo>
                <a:lnTo>
                  <a:pt x="115" y="151"/>
                </a:lnTo>
                <a:lnTo>
                  <a:pt x="116" y="148"/>
                </a:lnTo>
                <a:lnTo>
                  <a:pt x="119" y="141"/>
                </a:lnTo>
                <a:close/>
                <a:moveTo>
                  <a:pt x="98" y="283"/>
                </a:moveTo>
                <a:lnTo>
                  <a:pt x="86" y="278"/>
                </a:lnTo>
                <a:lnTo>
                  <a:pt x="86" y="212"/>
                </a:lnTo>
                <a:lnTo>
                  <a:pt x="86" y="209"/>
                </a:lnTo>
                <a:lnTo>
                  <a:pt x="86" y="206"/>
                </a:lnTo>
                <a:lnTo>
                  <a:pt x="86" y="190"/>
                </a:lnTo>
                <a:lnTo>
                  <a:pt x="89" y="191"/>
                </a:lnTo>
                <a:lnTo>
                  <a:pt x="92" y="191"/>
                </a:lnTo>
                <a:lnTo>
                  <a:pt x="93" y="191"/>
                </a:lnTo>
                <a:lnTo>
                  <a:pt x="96" y="190"/>
                </a:lnTo>
                <a:lnTo>
                  <a:pt x="97" y="188"/>
                </a:lnTo>
                <a:lnTo>
                  <a:pt x="98" y="186"/>
                </a:lnTo>
                <a:lnTo>
                  <a:pt x="98" y="218"/>
                </a:lnTo>
                <a:lnTo>
                  <a:pt x="90" y="235"/>
                </a:lnTo>
                <a:lnTo>
                  <a:pt x="90" y="237"/>
                </a:lnTo>
                <a:lnTo>
                  <a:pt x="90" y="239"/>
                </a:lnTo>
                <a:lnTo>
                  <a:pt x="92" y="241"/>
                </a:lnTo>
                <a:lnTo>
                  <a:pt x="93" y="243"/>
                </a:lnTo>
                <a:lnTo>
                  <a:pt x="98" y="244"/>
                </a:lnTo>
                <a:lnTo>
                  <a:pt x="98" y="283"/>
                </a:lnTo>
                <a:close/>
                <a:moveTo>
                  <a:pt x="86" y="22"/>
                </a:moveTo>
                <a:lnTo>
                  <a:pt x="86" y="22"/>
                </a:lnTo>
                <a:lnTo>
                  <a:pt x="92" y="14"/>
                </a:lnTo>
                <a:lnTo>
                  <a:pt x="98" y="7"/>
                </a:lnTo>
                <a:lnTo>
                  <a:pt x="98" y="56"/>
                </a:lnTo>
                <a:lnTo>
                  <a:pt x="93" y="68"/>
                </a:lnTo>
                <a:lnTo>
                  <a:pt x="92" y="73"/>
                </a:lnTo>
                <a:lnTo>
                  <a:pt x="92" y="79"/>
                </a:lnTo>
                <a:lnTo>
                  <a:pt x="94" y="84"/>
                </a:lnTo>
                <a:lnTo>
                  <a:pt x="98" y="90"/>
                </a:lnTo>
                <a:lnTo>
                  <a:pt x="98" y="113"/>
                </a:lnTo>
                <a:lnTo>
                  <a:pt x="86" y="107"/>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3" y="232"/>
                </a:lnTo>
                <a:lnTo>
                  <a:pt x="75" y="232"/>
                </a:lnTo>
                <a:lnTo>
                  <a:pt x="77" y="230"/>
                </a:lnTo>
                <a:lnTo>
                  <a:pt x="78" y="229"/>
                </a:lnTo>
                <a:lnTo>
                  <a:pt x="86" y="212"/>
                </a:lnTo>
                <a:lnTo>
                  <a:pt x="86" y="278"/>
                </a:lnTo>
                <a:close/>
                <a:moveTo>
                  <a:pt x="58" y="83"/>
                </a:moveTo>
                <a:lnTo>
                  <a:pt x="86" y="22"/>
                </a:lnTo>
                <a:lnTo>
                  <a:pt x="86" y="107"/>
                </a:lnTo>
                <a:lnTo>
                  <a:pt x="82" y="106"/>
                </a:lnTo>
                <a:lnTo>
                  <a:pt x="81" y="105"/>
                </a:lnTo>
                <a:lnTo>
                  <a:pt x="78" y="105"/>
                </a:lnTo>
                <a:lnTo>
                  <a:pt x="77" y="106"/>
                </a:lnTo>
                <a:lnTo>
                  <a:pt x="75" y="109"/>
                </a:lnTo>
                <a:lnTo>
                  <a:pt x="67" y="126"/>
                </a:lnTo>
                <a:lnTo>
                  <a:pt x="66" y="128"/>
                </a:lnTo>
                <a:lnTo>
                  <a:pt x="67" y="130"/>
                </a:lnTo>
                <a:lnTo>
                  <a:pt x="67" y="132"/>
                </a:lnTo>
                <a:lnTo>
                  <a:pt x="70" y="133"/>
                </a:lnTo>
                <a:lnTo>
                  <a:pt x="86" y="141"/>
                </a:lnTo>
                <a:lnTo>
                  <a:pt x="86" y="156"/>
                </a:lnTo>
                <a:lnTo>
                  <a:pt x="65" y="145"/>
                </a:lnTo>
                <a:lnTo>
                  <a:pt x="61" y="145"/>
                </a:lnTo>
                <a:lnTo>
                  <a:pt x="58" y="147"/>
                </a:lnTo>
                <a:lnTo>
                  <a:pt x="58" y="83"/>
                </a:lnTo>
                <a:close/>
                <a:moveTo>
                  <a:pt x="86" y="190"/>
                </a:moveTo>
                <a:lnTo>
                  <a:pt x="86" y="206"/>
                </a:lnTo>
                <a:lnTo>
                  <a:pt x="84" y="203"/>
                </a:lnTo>
                <a:lnTo>
                  <a:pt x="58" y="191"/>
                </a:lnTo>
                <a:lnTo>
                  <a:pt x="58" y="176"/>
                </a:lnTo>
                <a:lnTo>
                  <a:pt x="86" y="190"/>
                </a:lnTo>
                <a:close/>
                <a:moveTo>
                  <a:pt x="58" y="264"/>
                </a:move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6" y="148"/>
                </a:lnTo>
                <a:lnTo>
                  <a:pt x="48" y="165"/>
                </a:lnTo>
                <a:lnTo>
                  <a:pt x="48" y="168"/>
                </a:lnTo>
                <a:lnTo>
                  <a:pt x="48" y="170"/>
                </a:lnTo>
                <a:lnTo>
                  <a:pt x="50" y="172"/>
                </a:lnTo>
                <a:lnTo>
                  <a:pt x="51" y="174"/>
                </a:lnTo>
                <a:lnTo>
                  <a:pt x="58" y="176"/>
                </a:lnTo>
                <a:lnTo>
                  <a:pt x="58" y="191"/>
                </a:lnTo>
                <a:lnTo>
                  <a:pt x="46" y="186"/>
                </a:lnTo>
                <a:lnTo>
                  <a:pt x="43" y="184"/>
                </a:lnTo>
                <a:lnTo>
                  <a:pt x="42" y="186"/>
                </a:lnTo>
                <a:lnTo>
                  <a:pt x="39" y="187"/>
                </a:lnTo>
                <a:lnTo>
                  <a:pt x="38" y="188"/>
                </a:lnTo>
                <a:lnTo>
                  <a:pt x="29" y="206"/>
                </a:lnTo>
                <a:lnTo>
                  <a:pt x="29" y="207"/>
                </a:lnTo>
                <a:lnTo>
                  <a:pt x="29" y="210"/>
                </a:lnTo>
                <a:lnTo>
                  <a:pt x="31" y="212"/>
                </a:lnTo>
                <a:lnTo>
                  <a:pt x="32" y="213"/>
                </a:lnTo>
                <a:lnTo>
                  <a:pt x="58" y="225"/>
                </a:lnTo>
                <a:lnTo>
                  <a:pt x="58" y="26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64" name="组合 212"/>
          <p:cNvGrpSpPr>
            <a:grpSpLocks/>
          </p:cNvGrpSpPr>
          <p:nvPr/>
        </p:nvGrpSpPr>
        <p:grpSpPr bwMode="auto">
          <a:xfrm>
            <a:off x="2800350" y="2127250"/>
            <a:ext cx="619125" cy="650875"/>
            <a:chOff x="0" y="0"/>
            <a:chExt cx="619125" cy="650875"/>
          </a:xfrm>
          <a:solidFill>
            <a:schemeClr val="bg1">
              <a:alpha val="70000"/>
            </a:schemeClr>
          </a:solidFill>
        </p:grpSpPr>
        <p:sp>
          <p:nvSpPr>
            <p:cNvPr id="165" name="Rectangle 155"/>
            <p:cNvSpPr>
              <a:spLocks noChangeArrowheads="1"/>
            </p:cNvSpPr>
            <p:nvPr/>
          </p:nvSpPr>
          <p:spPr bwMode="auto">
            <a:xfrm>
              <a:off x="0" y="617537"/>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6" name="Rectangle 156"/>
            <p:cNvSpPr>
              <a:spLocks noChangeArrowheads="1"/>
            </p:cNvSpPr>
            <p:nvPr/>
          </p:nvSpPr>
          <p:spPr bwMode="auto">
            <a:xfrm>
              <a:off x="25400" y="5556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7" name="Rectangle 157"/>
            <p:cNvSpPr>
              <a:spLocks noChangeArrowheads="1"/>
            </p:cNvSpPr>
            <p:nvPr/>
          </p:nvSpPr>
          <p:spPr bwMode="auto">
            <a:xfrm>
              <a:off x="249237"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8" name="Rectangle 158"/>
            <p:cNvSpPr>
              <a:spLocks noChangeArrowheads="1"/>
            </p:cNvSpPr>
            <p:nvPr/>
          </p:nvSpPr>
          <p:spPr bwMode="auto">
            <a:xfrm>
              <a:off x="271462"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9" name="Rectangle 159"/>
            <p:cNvSpPr>
              <a:spLocks noChangeArrowheads="1"/>
            </p:cNvSpPr>
            <p:nvPr/>
          </p:nvSpPr>
          <p:spPr bwMode="auto">
            <a:xfrm>
              <a:off x="249237"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0" name="Rectangle 160"/>
            <p:cNvSpPr>
              <a:spLocks noChangeArrowheads="1"/>
            </p:cNvSpPr>
            <p:nvPr/>
          </p:nvSpPr>
          <p:spPr bwMode="auto">
            <a:xfrm>
              <a:off x="69850" y="49212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1" name="Rectangle 161"/>
            <p:cNvSpPr>
              <a:spLocks noChangeArrowheads="1"/>
            </p:cNvSpPr>
            <p:nvPr/>
          </p:nvSpPr>
          <p:spPr bwMode="auto">
            <a:xfrm>
              <a:off x="90487"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2" name="Rectangle 162"/>
            <p:cNvSpPr>
              <a:spLocks noChangeArrowheads="1"/>
            </p:cNvSpPr>
            <p:nvPr/>
          </p:nvSpPr>
          <p:spPr bwMode="auto">
            <a:xfrm>
              <a:off x="69850" y="249237"/>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3" name="Rectangle 163"/>
            <p:cNvSpPr>
              <a:spLocks noChangeArrowheads="1"/>
            </p:cNvSpPr>
            <p:nvPr/>
          </p:nvSpPr>
          <p:spPr bwMode="auto">
            <a:xfrm>
              <a:off x="430212"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 name="Rectangle 164"/>
            <p:cNvSpPr>
              <a:spLocks noChangeArrowheads="1"/>
            </p:cNvSpPr>
            <p:nvPr/>
          </p:nvSpPr>
          <p:spPr bwMode="auto">
            <a:xfrm>
              <a:off x="452437" y="261937"/>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5" name="Rectangle 165"/>
            <p:cNvSpPr>
              <a:spLocks noChangeArrowheads="1"/>
            </p:cNvSpPr>
            <p:nvPr/>
          </p:nvSpPr>
          <p:spPr bwMode="auto">
            <a:xfrm>
              <a:off x="430212"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6" name="Rectangle 166"/>
            <p:cNvSpPr>
              <a:spLocks noChangeArrowheads="1"/>
            </p:cNvSpPr>
            <p:nvPr/>
          </p:nvSpPr>
          <p:spPr bwMode="auto">
            <a:xfrm>
              <a:off x="25400" y="179387"/>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7" name="Freeform 167"/>
            <p:cNvSpPr>
              <a:spLocks noChangeArrowheads="1"/>
            </p:cNvSpPr>
            <p:nvPr/>
          </p:nvSpPr>
          <p:spPr bwMode="auto">
            <a:xfrm>
              <a:off x="25400" y="0"/>
              <a:ext cx="568325" cy="179388"/>
            </a:xfrm>
            <a:custGeom>
              <a:avLst/>
              <a:gdLst>
                <a:gd name="T0" fmla="*/ 284163 w 358"/>
                <a:gd name="T1" fmla="*/ 0 h 113"/>
                <a:gd name="T2" fmla="*/ 0 w 358"/>
                <a:gd name="T3" fmla="*/ 179388 h 113"/>
                <a:gd name="T4" fmla="*/ 568325 w 358"/>
                <a:gd name="T5" fmla="*/ 179388 h 113"/>
                <a:gd name="T6" fmla="*/ 284163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78" name="Freeform 168"/>
          <p:cNvSpPr>
            <a:spLocks noEditPoints="1" noChangeArrowheads="1"/>
          </p:cNvSpPr>
          <p:nvPr/>
        </p:nvSpPr>
        <p:spPr bwMode="auto">
          <a:xfrm>
            <a:off x="4165600" y="2289175"/>
            <a:ext cx="790575" cy="515938"/>
          </a:xfrm>
          <a:custGeom>
            <a:avLst/>
            <a:gdLst>
              <a:gd name="T0" fmla="*/ 790575 w 497"/>
              <a:gd name="T1" fmla="*/ 0 h 325"/>
              <a:gd name="T2" fmla="*/ 614008 w 497"/>
              <a:gd name="T3" fmla="*/ 58738 h 325"/>
              <a:gd name="T4" fmla="*/ 614008 w 497"/>
              <a:gd name="T5" fmla="*/ 333375 h 325"/>
              <a:gd name="T6" fmla="*/ 614008 w 497"/>
              <a:gd name="T7" fmla="*/ 333375 h 325"/>
              <a:gd name="T8" fmla="*/ 631506 w 497"/>
              <a:gd name="T9" fmla="*/ 331788 h 325"/>
              <a:gd name="T10" fmla="*/ 644231 w 497"/>
              <a:gd name="T11" fmla="*/ 327025 h 325"/>
              <a:gd name="T12" fmla="*/ 650594 w 497"/>
              <a:gd name="T13" fmla="*/ 323850 h 325"/>
              <a:gd name="T14" fmla="*/ 653775 w 497"/>
              <a:gd name="T15" fmla="*/ 319088 h 325"/>
              <a:gd name="T16" fmla="*/ 656957 w 497"/>
              <a:gd name="T17" fmla="*/ 312738 h 325"/>
              <a:gd name="T18" fmla="*/ 656957 w 497"/>
              <a:gd name="T19" fmla="*/ 307975 h 325"/>
              <a:gd name="T20" fmla="*/ 656957 w 497"/>
              <a:gd name="T21" fmla="*/ 187325 h 325"/>
              <a:gd name="T22" fmla="*/ 634687 w 497"/>
              <a:gd name="T23" fmla="*/ 187325 h 325"/>
              <a:gd name="T24" fmla="*/ 634687 w 497"/>
              <a:gd name="T25" fmla="*/ 136525 h 325"/>
              <a:gd name="T26" fmla="*/ 656957 w 497"/>
              <a:gd name="T27" fmla="*/ 136525 h 325"/>
              <a:gd name="T28" fmla="*/ 711040 w 497"/>
              <a:gd name="T29" fmla="*/ 136525 h 325"/>
              <a:gd name="T30" fmla="*/ 734901 w 497"/>
              <a:gd name="T31" fmla="*/ 136525 h 325"/>
              <a:gd name="T32" fmla="*/ 734901 w 497"/>
              <a:gd name="T33" fmla="*/ 187325 h 325"/>
              <a:gd name="T34" fmla="*/ 711040 w 497"/>
              <a:gd name="T35" fmla="*/ 187325 h 325"/>
              <a:gd name="T36" fmla="*/ 711040 w 497"/>
              <a:gd name="T37" fmla="*/ 307975 h 325"/>
              <a:gd name="T38" fmla="*/ 711040 w 497"/>
              <a:gd name="T39" fmla="*/ 307975 h 325"/>
              <a:gd name="T40" fmla="*/ 709450 w 497"/>
              <a:gd name="T41" fmla="*/ 323850 h 325"/>
              <a:gd name="T42" fmla="*/ 703087 w 497"/>
              <a:gd name="T43" fmla="*/ 336550 h 325"/>
              <a:gd name="T44" fmla="*/ 693543 w 497"/>
              <a:gd name="T45" fmla="*/ 349250 h 325"/>
              <a:gd name="T46" fmla="*/ 683998 w 497"/>
              <a:gd name="T47" fmla="*/ 360363 h 325"/>
              <a:gd name="T48" fmla="*/ 668092 w 497"/>
              <a:gd name="T49" fmla="*/ 368300 h 325"/>
              <a:gd name="T50" fmla="*/ 653775 w 497"/>
              <a:gd name="T51" fmla="*/ 374650 h 325"/>
              <a:gd name="T52" fmla="*/ 634687 w 497"/>
              <a:gd name="T53" fmla="*/ 379413 h 325"/>
              <a:gd name="T54" fmla="*/ 614008 w 497"/>
              <a:gd name="T55" fmla="*/ 379413 h 325"/>
              <a:gd name="T56" fmla="*/ 614008 w 497"/>
              <a:gd name="T57" fmla="*/ 458788 h 325"/>
              <a:gd name="T58" fmla="*/ 790575 w 497"/>
              <a:gd name="T59" fmla="*/ 515938 h 325"/>
              <a:gd name="T60" fmla="*/ 790575 w 497"/>
              <a:gd name="T61" fmla="*/ 0 h 325"/>
              <a:gd name="T62" fmla="*/ 614008 w 497"/>
              <a:gd name="T63" fmla="*/ 58738 h 325"/>
              <a:gd name="T64" fmla="*/ 0 w 497"/>
              <a:gd name="T65" fmla="*/ 258763 h 325"/>
              <a:gd name="T66" fmla="*/ 614008 w 497"/>
              <a:gd name="T67" fmla="*/ 458788 h 325"/>
              <a:gd name="T68" fmla="*/ 614008 w 497"/>
              <a:gd name="T69" fmla="*/ 379413 h 325"/>
              <a:gd name="T70" fmla="*/ 614008 w 497"/>
              <a:gd name="T71" fmla="*/ 379413 h 325"/>
              <a:gd name="T72" fmla="*/ 594920 w 497"/>
              <a:gd name="T73" fmla="*/ 379413 h 325"/>
              <a:gd name="T74" fmla="*/ 577422 w 497"/>
              <a:gd name="T75" fmla="*/ 374650 h 325"/>
              <a:gd name="T76" fmla="*/ 561515 w 497"/>
              <a:gd name="T77" fmla="*/ 368300 h 325"/>
              <a:gd name="T78" fmla="*/ 545608 w 497"/>
              <a:gd name="T79" fmla="*/ 360363 h 325"/>
              <a:gd name="T80" fmla="*/ 534473 w 497"/>
              <a:gd name="T81" fmla="*/ 349250 h 325"/>
              <a:gd name="T82" fmla="*/ 526520 w 497"/>
              <a:gd name="T83" fmla="*/ 336550 h 325"/>
              <a:gd name="T84" fmla="*/ 520157 w 497"/>
              <a:gd name="T85" fmla="*/ 323850 h 325"/>
              <a:gd name="T86" fmla="*/ 516976 w 497"/>
              <a:gd name="T87" fmla="*/ 307975 h 325"/>
              <a:gd name="T88" fmla="*/ 516976 w 497"/>
              <a:gd name="T89" fmla="*/ 187325 h 325"/>
              <a:gd name="T90" fmla="*/ 494706 w 497"/>
              <a:gd name="T91" fmla="*/ 187325 h 325"/>
              <a:gd name="T92" fmla="*/ 494706 w 497"/>
              <a:gd name="T93" fmla="*/ 136525 h 325"/>
              <a:gd name="T94" fmla="*/ 516976 w 497"/>
              <a:gd name="T95" fmla="*/ 136525 h 325"/>
              <a:gd name="T96" fmla="*/ 571059 w 497"/>
              <a:gd name="T97" fmla="*/ 136525 h 325"/>
              <a:gd name="T98" fmla="*/ 598101 w 497"/>
              <a:gd name="T99" fmla="*/ 136525 h 325"/>
              <a:gd name="T100" fmla="*/ 598101 w 497"/>
              <a:gd name="T101" fmla="*/ 187325 h 325"/>
              <a:gd name="T102" fmla="*/ 571059 w 497"/>
              <a:gd name="T103" fmla="*/ 187325 h 325"/>
              <a:gd name="T104" fmla="*/ 571059 w 497"/>
              <a:gd name="T105" fmla="*/ 307975 h 325"/>
              <a:gd name="T106" fmla="*/ 571059 w 497"/>
              <a:gd name="T107" fmla="*/ 307975 h 325"/>
              <a:gd name="T108" fmla="*/ 574241 w 497"/>
              <a:gd name="T109" fmla="*/ 312738 h 325"/>
              <a:gd name="T110" fmla="*/ 575831 w 497"/>
              <a:gd name="T111" fmla="*/ 319088 h 325"/>
              <a:gd name="T112" fmla="*/ 580603 w 497"/>
              <a:gd name="T113" fmla="*/ 323850 h 325"/>
              <a:gd name="T114" fmla="*/ 583785 w 497"/>
              <a:gd name="T115" fmla="*/ 327025 h 325"/>
              <a:gd name="T116" fmla="*/ 598101 w 497"/>
              <a:gd name="T117" fmla="*/ 331788 h 325"/>
              <a:gd name="T118" fmla="*/ 614008 w 497"/>
              <a:gd name="T119" fmla="*/ 333375 h 325"/>
              <a:gd name="T120" fmla="*/ 614008 w 497"/>
              <a:gd name="T121" fmla="*/ 58738 h 3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7"/>
              <a:gd name="T184" fmla="*/ 0 h 325"/>
              <a:gd name="T185" fmla="*/ 497 w 497"/>
              <a:gd name="T186" fmla="*/ 325 h 3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7" h="325">
                <a:moveTo>
                  <a:pt x="497" y="0"/>
                </a:moveTo>
                <a:lnTo>
                  <a:pt x="386" y="37"/>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61" y="197"/>
                </a:lnTo>
                <a:lnTo>
                  <a:pt x="362" y="201"/>
                </a:lnTo>
                <a:lnTo>
                  <a:pt x="365" y="204"/>
                </a:lnTo>
                <a:lnTo>
                  <a:pt x="367" y="206"/>
                </a:lnTo>
                <a:lnTo>
                  <a:pt x="376" y="209"/>
                </a:lnTo>
                <a:lnTo>
                  <a:pt x="386" y="210"/>
                </a:lnTo>
                <a:lnTo>
                  <a:pt x="386" y="3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79" name="Freeform 169"/>
          <p:cNvSpPr>
            <a:spLocks noEditPoints="1" noChangeArrowheads="1"/>
          </p:cNvSpPr>
          <p:nvPr/>
        </p:nvSpPr>
        <p:spPr bwMode="auto">
          <a:xfrm>
            <a:off x="3028950" y="2857500"/>
            <a:ext cx="187325" cy="320675"/>
          </a:xfrm>
          <a:custGeom>
            <a:avLst/>
            <a:gdLst>
              <a:gd name="T0" fmla="*/ 113676 w 117"/>
              <a:gd name="T1" fmla="*/ 269875 h 202"/>
              <a:gd name="T2" fmla="*/ 128085 w 117"/>
              <a:gd name="T3" fmla="*/ 274638 h 202"/>
              <a:gd name="T4" fmla="*/ 136091 w 117"/>
              <a:gd name="T5" fmla="*/ 287338 h 202"/>
              <a:gd name="T6" fmla="*/ 136091 w 117"/>
              <a:gd name="T7" fmla="*/ 298450 h 202"/>
              <a:gd name="T8" fmla="*/ 128085 w 117"/>
              <a:gd name="T9" fmla="*/ 315913 h 202"/>
              <a:gd name="T10" fmla="*/ 120080 w 117"/>
              <a:gd name="T11" fmla="*/ 320675 h 202"/>
              <a:gd name="T12" fmla="*/ 113676 w 117"/>
              <a:gd name="T13" fmla="*/ 269875 h 202"/>
              <a:gd name="T14" fmla="*/ 113676 w 117"/>
              <a:gd name="T15" fmla="*/ 249238 h 202"/>
              <a:gd name="T16" fmla="*/ 113676 w 117"/>
              <a:gd name="T17" fmla="*/ 107950 h 202"/>
              <a:gd name="T18" fmla="*/ 128085 w 117"/>
              <a:gd name="T19" fmla="*/ 122238 h 202"/>
              <a:gd name="T20" fmla="*/ 136091 w 117"/>
              <a:gd name="T21" fmla="*/ 144463 h 202"/>
              <a:gd name="T22" fmla="*/ 147298 w 117"/>
              <a:gd name="T23" fmla="*/ 184150 h 202"/>
              <a:gd name="T24" fmla="*/ 150500 w 117"/>
              <a:gd name="T25" fmla="*/ 190500 h 202"/>
              <a:gd name="T26" fmla="*/ 160107 w 117"/>
              <a:gd name="T27" fmla="*/ 200025 h 202"/>
              <a:gd name="T28" fmla="*/ 176118 w 117"/>
              <a:gd name="T29" fmla="*/ 201613 h 202"/>
              <a:gd name="T30" fmla="*/ 187325 w 117"/>
              <a:gd name="T31" fmla="*/ 230188 h 202"/>
              <a:gd name="T32" fmla="*/ 105671 w 117"/>
              <a:gd name="T33" fmla="*/ 269875 h 202"/>
              <a:gd name="T34" fmla="*/ 113676 w 117"/>
              <a:gd name="T35" fmla="*/ 269875 h 202"/>
              <a:gd name="T36" fmla="*/ 113676 w 117"/>
              <a:gd name="T37" fmla="*/ 320675 h 202"/>
              <a:gd name="T38" fmla="*/ 97665 w 117"/>
              <a:gd name="T39" fmla="*/ 315913 h 202"/>
              <a:gd name="T40" fmla="*/ 89660 w 117"/>
              <a:gd name="T41" fmla="*/ 300038 h 202"/>
              <a:gd name="T42" fmla="*/ 89660 w 117"/>
              <a:gd name="T43" fmla="*/ 292100 h 202"/>
              <a:gd name="T44" fmla="*/ 97665 w 117"/>
              <a:gd name="T45" fmla="*/ 274638 h 202"/>
              <a:gd name="T46" fmla="*/ 105671 w 117"/>
              <a:gd name="T47" fmla="*/ 269875 h 202"/>
              <a:gd name="T48" fmla="*/ 113676 w 117"/>
              <a:gd name="T49" fmla="*/ 107950 h 202"/>
              <a:gd name="T50" fmla="*/ 96064 w 117"/>
              <a:gd name="T51" fmla="*/ 98425 h 202"/>
              <a:gd name="T52" fmla="*/ 75250 w 117"/>
              <a:gd name="T53" fmla="*/ 96838 h 202"/>
              <a:gd name="T54" fmla="*/ 54436 w 117"/>
              <a:gd name="T55" fmla="*/ 12700 h 202"/>
              <a:gd name="T56" fmla="*/ 46431 w 117"/>
              <a:gd name="T57" fmla="*/ 1588 h 202"/>
              <a:gd name="T58" fmla="*/ 30420 w 117"/>
              <a:gd name="T59" fmla="*/ 0 h 202"/>
              <a:gd name="T60" fmla="*/ 24016 w 117"/>
              <a:gd name="T61" fmla="*/ 1588 h 202"/>
              <a:gd name="T62" fmla="*/ 16011 w 117"/>
              <a:gd name="T63" fmla="*/ 14288 h 202"/>
              <a:gd name="T64" fmla="*/ 38426 w 117"/>
              <a:gd name="T65" fmla="*/ 104775 h 202"/>
              <a:gd name="T66" fmla="*/ 30420 w 117"/>
              <a:gd name="T67" fmla="*/ 111125 h 202"/>
              <a:gd name="T68" fmla="*/ 17612 w 117"/>
              <a:gd name="T69" fmla="*/ 123825 h 202"/>
              <a:gd name="T70" fmla="*/ 9606 w 117"/>
              <a:gd name="T71" fmla="*/ 144463 h 202"/>
              <a:gd name="T72" fmla="*/ 6404 w 117"/>
              <a:gd name="T73" fmla="*/ 165100 h 202"/>
              <a:gd name="T74" fmla="*/ 9606 w 117"/>
              <a:gd name="T75" fmla="*/ 176213 h 202"/>
              <a:gd name="T76" fmla="*/ 19213 w 117"/>
              <a:gd name="T77" fmla="*/ 219075 h 202"/>
              <a:gd name="T78" fmla="*/ 19213 w 117"/>
              <a:gd name="T79" fmla="*/ 225425 h 202"/>
              <a:gd name="T80" fmla="*/ 16011 w 117"/>
              <a:gd name="T81" fmla="*/ 236538 h 202"/>
              <a:gd name="T82" fmla="*/ 4803 w 117"/>
              <a:gd name="T83" fmla="*/ 247650 h 202"/>
              <a:gd name="T84" fmla="*/ 9606 w 117"/>
              <a:gd name="T85" fmla="*/ 277813 h 202"/>
              <a:gd name="T86" fmla="*/ 113676 w 117"/>
              <a:gd name="T87" fmla="*/ 10795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0" name="Freeform 170"/>
          <p:cNvSpPr>
            <a:spLocks noEditPoints="1" noChangeArrowheads="1"/>
          </p:cNvSpPr>
          <p:nvPr/>
        </p:nvSpPr>
        <p:spPr bwMode="auto">
          <a:xfrm>
            <a:off x="4464050" y="1747838"/>
            <a:ext cx="369888" cy="455612"/>
          </a:xfrm>
          <a:custGeom>
            <a:avLst/>
            <a:gdLst>
              <a:gd name="T0" fmla="*/ 260350 w 233"/>
              <a:gd name="T1" fmla="*/ 0 h 287"/>
              <a:gd name="T2" fmla="*/ 369888 w 233"/>
              <a:gd name="T3" fmla="*/ 393700 h 287"/>
              <a:gd name="T4" fmla="*/ 342900 w 233"/>
              <a:gd name="T5" fmla="*/ 444500 h 287"/>
              <a:gd name="T6" fmla="*/ 260350 w 233"/>
              <a:gd name="T7" fmla="*/ 358775 h 287"/>
              <a:gd name="T8" fmla="*/ 284163 w 233"/>
              <a:gd name="T9" fmla="*/ 346075 h 287"/>
              <a:gd name="T10" fmla="*/ 307975 w 233"/>
              <a:gd name="T11" fmla="*/ 303212 h 287"/>
              <a:gd name="T12" fmla="*/ 307975 w 233"/>
              <a:gd name="T13" fmla="*/ 249237 h 287"/>
              <a:gd name="T14" fmla="*/ 282575 w 233"/>
              <a:gd name="T15" fmla="*/ 234950 h 287"/>
              <a:gd name="T16" fmla="*/ 260350 w 233"/>
              <a:gd name="T17" fmla="*/ 187325 h 287"/>
              <a:gd name="T18" fmla="*/ 265113 w 233"/>
              <a:gd name="T19" fmla="*/ 333375 h 287"/>
              <a:gd name="T20" fmla="*/ 285750 w 233"/>
              <a:gd name="T21" fmla="*/ 277812 h 287"/>
              <a:gd name="T22" fmla="*/ 277813 w 233"/>
              <a:gd name="T23" fmla="*/ 254000 h 287"/>
              <a:gd name="T24" fmla="*/ 260350 w 233"/>
              <a:gd name="T25" fmla="*/ 254000 h 287"/>
              <a:gd name="T26" fmla="*/ 211138 w 233"/>
              <a:gd name="T27" fmla="*/ 22225 h 287"/>
              <a:gd name="T28" fmla="*/ 260350 w 233"/>
              <a:gd name="T29" fmla="*/ 187325 h 287"/>
              <a:gd name="T30" fmla="*/ 215900 w 233"/>
              <a:gd name="T31" fmla="*/ 176212 h 287"/>
              <a:gd name="T32" fmla="*/ 211138 w 233"/>
              <a:gd name="T33" fmla="*/ 455612 h 287"/>
              <a:gd name="T34" fmla="*/ 222250 w 233"/>
              <a:gd name="T35" fmla="*/ 355600 h 287"/>
              <a:gd name="T36" fmla="*/ 260350 w 233"/>
              <a:gd name="T37" fmla="*/ 455612 h 287"/>
              <a:gd name="T38" fmla="*/ 242888 w 233"/>
              <a:gd name="T39" fmla="*/ 319087 h 287"/>
              <a:gd name="T40" fmla="*/ 247650 w 233"/>
              <a:gd name="T41" fmla="*/ 333375 h 287"/>
              <a:gd name="T42" fmla="*/ 260350 w 233"/>
              <a:gd name="T43" fmla="*/ 254000 h 287"/>
              <a:gd name="T44" fmla="*/ 152400 w 233"/>
              <a:gd name="T45" fmla="*/ 0 h 287"/>
              <a:gd name="T46" fmla="*/ 211138 w 233"/>
              <a:gd name="T47" fmla="*/ 174625 h 287"/>
              <a:gd name="T48" fmla="*/ 163513 w 233"/>
              <a:gd name="T49" fmla="*/ 182562 h 287"/>
              <a:gd name="T50" fmla="*/ 152400 w 233"/>
              <a:gd name="T51" fmla="*/ 455612 h 287"/>
              <a:gd name="T52" fmla="*/ 209550 w 233"/>
              <a:gd name="T53" fmla="*/ 314325 h 287"/>
              <a:gd name="T54" fmla="*/ 211138 w 233"/>
              <a:gd name="T55" fmla="*/ 346075 h 287"/>
              <a:gd name="T56" fmla="*/ 160338 w 233"/>
              <a:gd name="T57" fmla="*/ 268287 h 287"/>
              <a:gd name="T58" fmla="*/ 152400 w 233"/>
              <a:gd name="T59" fmla="*/ 254000 h 287"/>
              <a:gd name="T60" fmla="*/ 152400 w 233"/>
              <a:gd name="T61" fmla="*/ 211137 h 287"/>
              <a:gd name="T62" fmla="*/ 130175 w 233"/>
              <a:gd name="T63" fmla="*/ 22225 h 287"/>
              <a:gd name="T64" fmla="*/ 152400 w 233"/>
              <a:gd name="T65" fmla="*/ 192087 h 287"/>
              <a:gd name="T66" fmla="*/ 130175 w 233"/>
              <a:gd name="T67" fmla="*/ 79375 h 287"/>
              <a:gd name="T68" fmla="*/ 130175 w 233"/>
              <a:gd name="T69" fmla="*/ 260350 h 287"/>
              <a:gd name="T70" fmla="*/ 152400 w 233"/>
              <a:gd name="T71" fmla="*/ 358775 h 287"/>
              <a:gd name="T72" fmla="*/ 142875 w 233"/>
              <a:gd name="T73" fmla="*/ 228600 h 287"/>
              <a:gd name="T74" fmla="*/ 63500 w 233"/>
              <a:gd name="T75" fmla="*/ 0 h 287"/>
              <a:gd name="T76" fmla="*/ 42863 w 233"/>
              <a:gd name="T77" fmla="*/ 23812 h 287"/>
              <a:gd name="T78" fmla="*/ 26988 w 233"/>
              <a:gd name="T79" fmla="*/ 49212 h 287"/>
              <a:gd name="T80" fmla="*/ 130175 w 233"/>
              <a:gd name="T81" fmla="*/ 79375 h 287"/>
              <a:gd name="T82" fmla="*/ 96838 w 233"/>
              <a:gd name="T83" fmla="*/ 246062 h 287"/>
              <a:gd name="T84" fmla="*/ 60325 w 233"/>
              <a:gd name="T85" fmla="*/ 254000 h 287"/>
              <a:gd name="T86" fmla="*/ 46038 w 233"/>
              <a:gd name="T87" fmla="*/ 276225 h 287"/>
              <a:gd name="T88" fmla="*/ 63500 w 233"/>
              <a:gd name="T89" fmla="*/ 290512 h 287"/>
              <a:gd name="T90" fmla="*/ 73025 w 233"/>
              <a:gd name="T91" fmla="*/ 284162 h 287"/>
              <a:gd name="T92" fmla="*/ 71438 w 233"/>
              <a:gd name="T93" fmla="*/ 273050 h 287"/>
              <a:gd name="T94" fmla="*/ 90488 w 233"/>
              <a:gd name="T95" fmla="*/ 260350 h 287"/>
              <a:gd name="T96" fmla="*/ 76200 w 233"/>
              <a:gd name="T97" fmla="*/ 309562 h 287"/>
              <a:gd name="T98" fmla="*/ 65088 w 233"/>
              <a:gd name="T99" fmla="*/ 369887 h 287"/>
              <a:gd name="T100" fmla="*/ 84138 w 233"/>
              <a:gd name="T101" fmla="*/ 387350 h 287"/>
              <a:gd name="T102" fmla="*/ 95250 w 233"/>
              <a:gd name="T103" fmla="*/ 374650 h 287"/>
              <a:gd name="T104" fmla="*/ 115888 w 233"/>
              <a:gd name="T105" fmla="*/ 284162 h 287"/>
              <a:gd name="T106" fmla="*/ 63500 w 233"/>
              <a:gd name="T107" fmla="*/ 455612 h 287"/>
              <a:gd name="T108" fmla="*/ 20638 w 233"/>
              <a:gd name="T109" fmla="*/ 436562 h 287"/>
              <a:gd name="T110" fmla="*/ 0 w 233"/>
              <a:gd name="T111" fmla="*/ 61912 h 287"/>
              <a:gd name="T112" fmla="*/ 20638 w 233"/>
              <a:gd name="T113" fmla="*/ 19050 h 287"/>
              <a:gd name="T114" fmla="*/ 63500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1" name="Freeform 171"/>
          <p:cNvSpPr>
            <a:spLocks noEditPoints="1" noChangeArrowheads="1"/>
          </p:cNvSpPr>
          <p:nvPr/>
        </p:nvSpPr>
        <p:spPr bwMode="auto">
          <a:xfrm>
            <a:off x="3552825" y="2225675"/>
            <a:ext cx="561975" cy="565150"/>
          </a:xfrm>
          <a:custGeom>
            <a:avLst/>
            <a:gdLst>
              <a:gd name="T0" fmla="*/ 534988 w 354"/>
              <a:gd name="T1" fmla="*/ 474663 h 356"/>
              <a:gd name="T2" fmla="*/ 558800 w 354"/>
              <a:gd name="T3" fmla="*/ 144463 h 356"/>
              <a:gd name="T4" fmla="*/ 538163 w 354"/>
              <a:gd name="T5" fmla="*/ 244475 h 356"/>
              <a:gd name="T6" fmla="*/ 528638 w 354"/>
              <a:gd name="T7" fmla="*/ 238125 h 356"/>
              <a:gd name="T8" fmla="*/ 528638 w 354"/>
              <a:gd name="T9" fmla="*/ 327025 h 356"/>
              <a:gd name="T10" fmla="*/ 458788 w 354"/>
              <a:gd name="T11" fmla="*/ 350838 h 356"/>
              <a:gd name="T12" fmla="*/ 485775 w 354"/>
              <a:gd name="T13" fmla="*/ 387350 h 356"/>
              <a:gd name="T14" fmla="*/ 449263 w 354"/>
              <a:gd name="T15" fmla="*/ 423863 h 356"/>
              <a:gd name="T16" fmla="*/ 485775 w 354"/>
              <a:gd name="T17" fmla="*/ 536575 h 356"/>
              <a:gd name="T18" fmla="*/ 449263 w 354"/>
              <a:gd name="T19" fmla="*/ 93663 h 356"/>
              <a:gd name="T20" fmla="*/ 503238 w 354"/>
              <a:gd name="T21" fmla="*/ 93663 h 356"/>
              <a:gd name="T22" fmla="*/ 430213 w 354"/>
              <a:gd name="T23" fmla="*/ 74613 h 356"/>
              <a:gd name="T24" fmla="*/ 417513 w 354"/>
              <a:gd name="T25" fmla="*/ 19050 h 356"/>
              <a:gd name="T26" fmla="*/ 431800 w 354"/>
              <a:gd name="T27" fmla="*/ 354013 h 356"/>
              <a:gd name="T28" fmla="*/ 449263 w 354"/>
              <a:gd name="T29" fmla="*/ 107950 h 356"/>
              <a:gd name="T30" fmla="*/ 431800 w 354"/>
              <a:gd name="T31" fmla="*/ 419100 h 356"/>
              <a:gd name="T32" fmla="*/ 434975 w 354"/>
              <a:gd name="T33" fmla="*/ 565150 h 356"/>
              <a:gd name="T34" fmla="*/ 417513 w 354"/>
              <a:gd name="T35" fmla="*/ 44450 h 356"/>
              <a:gd name="T36" fmla="*/ 411163 w 354"/>
              <a:gd name="T37" fmla="*/ 79375 h 356"/>
              <a:gd name="T38" fmla="*/ 374650 w 354"/>
              <a:gd name="T39" fmla="*/ 79375 h 356"/>
              <a:gd name="T40" fmla="*/ 365125 w 354"/>
              <a:gd name="T41" fmla="*/ 44450 h 356"/>
              <a:gd name="T42" fmla="*/ 417513 w 354"/>
              <a:gd name="T43" fmla="*/ 107950 h 356"/>
              <a:gd name="T44" fmla="*/ 417513 w 354"/>
              <a:gd name="T45" fmla="*/ 366713 h 356"/>
              <a:gd name="T46" fmla="*/ 361950 w 354"/>
              <a:gd name="T47" fmla="*/ 427038 h 356"/>
              <a:gd name="T48" fmla="*/ 361950 w 354"/>
              <a:gd name="T49" fmla="*/ 342900 h 356"/>
              <a:gd name="T50" fmla="*/ 417513 w 354"/>
              <a:gd name="T51" fmla="*/ 552450 h 356"/>
              <a:gd name="T52" fmla="*/ 361950 w 354"/>
              <a:gd name="T53" fmla="*/ 44450 h 356"/>
              <a:gd name="T54" fmla="*/ 357188 w 354"/>
              <a:gd name="T55" fmla="*/ 77788 h 356"/>
              <a:gd name="T56" fmla="*/ 361950 w 354"/>
              <a:gd name="T57" fmla="*/ 6350 h 356"/>
              <a:gd name="T58" fmla="*/ 284163 w 354"/>
              <a:gd name="T59" fmla="*/ 107950 h 356"/>
              <a:gd name="T60" fmla="*/ 361950 w 354"/>
              <a:gd name="T61" fmla="*/ 342900 h 356"/>
              <a:gd name="T62" fmla="*/ 361950 w 354"/>
              <a:gd name="T63" fmla="*/ 474663 h 356"/>
              <a:gd name="T64" fmla="*/ 211138 w 354"/>
              <a:gd name="T65" fmla="*/ 68263 h 356"/>
              <a:gd name="T66" fmla="*/ 200025 w 354"/>
              <a:gd name="T67" fmla="*/ 6350 h 356"/>
              <a:gd name="T68" fmla="*/ 284163 w 354"/>
              <a:gd name="T69" fmla="*/ 107950 h 356"/>
              <a:gd name="T70" fmla="*/ 284163 w 354"/>
              <a:gd name="T71" fmla="*/ 384175 h 356"/>
              <a:gd name="T72" fmla="*/ 271463 w 354"/>
              <a:gd name="T73" fmla="*/ 257175 h 356"/>
              <a:gd name="T74" fmla="*/ 182563 w 354"/>
              <a:gd name="T75" fmla="*/ 49213 h 356"/>
              <a:gd name="T76" fmla="*/ 195263 w 354"/>
              <a:gd name="T77" fmla="*/ 79375 h 356"/>
              <a:gd name="T78" fmla="*/ 158750 w 354"/>
              <a:gd name="T79" fmla="*/ 68263 h 356"/>
              <a:gd name="T80" fmla="*/ 142875 w 354"/>
              <a:gd name="T81" fmla="*/ 19050 h 356"/>
              <a:gd name="T82" fmla="*/ 200025 w 354"/>
              <a:gd name="T83" fmla="*/ 152400 h 356"/>
              <a:gd name="T84" fmla="*/ 142875 w 354"/>
              <a:gd name="T85" fmla="*/ 406400 h 356"/>
              <a:gd name="T86" fmla="*/ 200025 w 354"/>
              <a:gd name="T87" fmla="*/ 257175 h 356"/>
              <a:gd name="T88" fmla="*/ 142875 w 354"/>
              <a:gd name="T89" fmla="*/ 552450 h 356"/>
              <a:gd name="T90" fmla="*/ 125413 w 354"/>
              <a:gd name="T91" fmla="*/ 61913 h 356"/>
              <a:gd name="T92" fmla="*/ 112713 w 354"/>
              <a:gd name="T93" fmla="*/ 31750 h 356"/>
              <a:gd name="T94" fmla="*/ 142875 w 354"/>
              <a:gd name="T95" fmla="*/ 257175 h 356"/>
              <a:gd name="T96" fmla="*/ 142875 w 354"/>
              <a:gd name="T97" fmla="*/ 107950 h 356"/>
              <a:gd name="T98" fmla="*/ 128588 w 354"/>
              <a:gd name="T99" fmla="*/ 419100 h 356"/>
              <a:gd name="T100" fmla="*/ 133350 w 354"/>
              <a:gd name="T101" fmla="*/ 560388 h 356"/>
              <a:gd name="T102" fmla="*/ 58738 w 354"/>
              <a:gd name="T103" fmla="*/ 93663 h 356"/>
              <a:gd name="T104" fmla="*/ 112713 w 354"/>
              <a:gd name="T105" fmla="*/ 31750 h 356"/>
              <a:gd name="T106" fmla="*/ 85725 w 354"/>
              <a:gd name="T107" fmla="*/ 360363 h 356"/>
              <a:gd name="T108" fmla="*/ 79375 w 354"/>
              <a:gd name="T109" fmla="*/ 407988 h 356"/>
              <a:gd name="T110" fmla="*/ 25400 w 354"/>
              <a:gd name="T111" fmla="*/ 474663 h 356"/>
              <a:gd name="T112" fmla="*/ 112713 w 354"/>
              <a:gd name="T113" fmla="*/ 107950 h 356"/>
              <a:gd name="T114" fmla="*/ 77788 w 354"/>
              <a:gd name="T115" fmla="*/ 547688 h 356"/>
              <a:gd name="T116" fmla="*/ 31750 w 354"/>
              <a:gd name="T117" fmla="*/ 238125 h 356"/>
              <a:gd name="T118" fmla="*/ 25400 w 354"/>
              <a:gd name="T119" fmla="*/ 244475 h 356"/>
              <a:gd name="T120" fmla="*/ 0 w 354"/>
              <a:gd name="T121" fmla="*/ 150813 h 356"/>
              <a:gd name="T122" fmla="*/ 25400 w 354"/>
              <a:gd name="T123" fmla="*/ 152400 h 356"/>
              <a:gd name="T124" fmla="*/ 25400 w 354"/>
              <a:gd name="T125" fmla="*/ 333375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2" name="Freeform 172"/>
          <p:cNvSpPr>
            <a:spLocks noEditPoints="1" noChangeArrowheads="1"/>
          </p:cNvSpPr>
          <p:nvPr/>
        </p:nvSpPr>
        <p:spPr bwMode="auto">
          <a:xfrm>
            <a:off x="3968750" y="2951163"/>
            <a:ext cx="633413" cy="482600"/>
          </a:xfrm>
          <a:custGeom>
            <a:avLst/>
            <a:gdLst>
              <a:gd name="T0" fmla="*/ 628650 w 399"/>
              <a:gd name="T1" fmla="*/ 452438 h 304"/>
              <a:gd name="T2" fmla="*/ 619125 w 399"/>
              <a:gd name="T3" fmla="*/ 15875 h 304"/>
              <a:gd name="T4" fmla="*/ 554038 w 399"/>
              <a:gd name="T5" fmla="*/ 34925 h 304"/>
              <a:gd name="T6" fmla="*/ 596900 w 399"/>
              <a:gd name="T7" fmla="*/ 76200 h 304"/>
              <a:gd name="T8" fmla="*/ 571500 w 399"/>
              <a:gd name="T9" fmla="*/ 446088 h 304"/>
              <a:gd name="T10" fmla="*/ 482600 w 399"/>
              <a:gd name="T11" fmla="*/ 406400 h 304"/>
              <a:gd name="T12" fmla="*/ 547688 w 399"/>
              <a:gd name="T13" fmla="*/ 66675 h 304"/>
              <a:gd name="T14" fmla="*/ 566738 w 399"/>
              <a:gd name="T15" fmla="*/ 398463 h 304"/>
              <a:gd name="T16" fmla="*/ 403225 w 399"/>
              <a:gd name="T17" fmla="*/ 34925 h 304"/>
              <a:gd name="T18" fmla="*/ 403225 w 399"/>
              <a:gd name="T19" fmla="*/ 482600 h 304"/>
              <a:gd name="T20" fmla="*/ 403225 w 399"/>
              <a:gd name="T21" fmla="*/ 419100 h 304"/>
              <a:gd name="T22" fmla="*/ 439738 w 399"/>
              <a:gd name="T23" fmla="*/ 265113 h 304"/>
              <a:gd name="T24" fmla="*/ 434975 w 399"/>
              <a:gd name="T25" fmla="*/ 211138 h 304"/>
              <a:gd name="T26" fmla="*/ 433388 w 399"/>
              <a:gd name="T27" fmla="*/ 173038 h 304"/>
              <a:gd name="T28" fmla="*/ 403225 w 399"/>
              <a:gd name="T29" fmla="*/ 65088 h 304"/>
              <a:gd name="T30" fmla="*/ 412750 w 399"/>
              <a:gd name="T31" fmla="*/ 271463 h 304"/>
              <a:gd name="T32" fmla="*/ 403225 w 399"/>
              <a:gd name="T33" fmla="*/ 217488 h 304"/>
              <a:gd name="T34" fmla="*/ 407988 w 399"/>
              <a:gd name="T35" fmla="*/ 163513 h 304"/>
              <a:gd name="T36" fmla="*/ 317500 w 399"/>
              <a:gd name="T37" fmla="*/ 0 h 304"/>
              <a:gd name="T38" fmla="*/ 317500 w 399"/>
              <a:gd name="T39" fmla="*/ 447675 h 304"/>
              <a:gd name="T40" fmla="*/ 382588 w 399"/>
              <a:gd name="T41" fmla="*/ 147638 h 304"/>
              <a:gd name="T42" fmla="*/ 358775 w 399"/>
              <a:gd name="T43" fmla="*/ 192088 h 304"/>
              <a:gd name="T44" fmla="*/ 365125 w 399"/>
              <a:gd name="T45" fmla="*/ 228600 h 304"/>
              <a:gd name="T46" fmla="*/ 368300 w 399"/>
              <a:gd name="T47" fmla="*/ 282575 h 304"/>
              <a:gd name="T48" fmla="*/ 317500 w 399"/>
              <a:gd name="T49" fmla="*/ 295275 h 304"/>
              <a:gd name="T50" fmla="*/ 403225 w 399"/>
              <a:gd name="T51" fmla="*/ 65088 h 304"/>
              <a:gd name="T52" fmla="*/ 384175 w 399"/>
              <a:gd name="T53" fmla="*/ 163513 h 304"/>
              <a:gd name="T54" fmla="*/ 398463 w 399"/>
              <a:gd name="T55" fmla="*/ 203200 h 304"/>
              <a:gd name="T56" fmla="*/ 398463 w 399"/>
              <a:gd name="T57" fmla="*/ 215900 h 304"/>
              <a:gd name="T58" fmla="*/ 390525 w 399"/>
              <a:gd name="T59" fmla="*/ 269875 h 304"/>
              <a:gd name="T60" fmla="*/ 214313 w 399"/>
              <a:gd name="T61" fmla="*/ 34925 h 304"/>
              <a:gd name="T62" fmla="*/ 214313 w 399"/>
              <a:gd name="T63" fmla="*/ 482600 h 304"/>
              <a:gd name="T64" fmla="*/ 274638 w 399"/>
              <a:gd name="T65" fmla="*/ 282575 h 304"/>
              <a:gd name="T66" fmla="*/ 220663 w 399"/>
              <a:gd name="T67" fmla="*/ 338138 h 304"/>
              <a:gd name="T68" fmla="*/ 257175 w 399"/>
              <a:gd name="T69" fmla="*/ 290513 h 304"/>
              <a:gd name="T70" fmla="*/ 234950 w 399"/>
              <a:gd name="T71" fmla="*/ 242888 h 304"/>
              <a:gd name="T72" fmla="*/ 215900 w 399"/>
              <a:gd name="T73" fmla="*/ 200025 h 304"/>
              <a:gd name="T74" fmla="*/ 227013 w 399"/>
              <a:gd name="T75" fmla="*/ 215900 h 304"/>
              <a:gd name="T76" fmla="*/ 238125 w 399"/>
              <a:gd name="T77" fmla="*/ 193675 h 304"/>
              <a:gd name="T78" fmla="*/ 317500 w 399"/>
              <a:gd name="T79" fmla="*/ 65088 h 304"/>
              <a:gd name="T80" fmla="*/ 233363 w 399"/>
              <a:gd name="T81" fmla="*/ 306388 h 304"/>
              <a:gd name="T82" fmla="*/ 220663 w 399"/>
              <a:gd name="T83" fmla="*/ 260350 h 304"/>
              <a:gd name="T84" fmla="*/ 39688 w 399"/>
              <a:gd name="T85" fmla="*/ 3175 h 304"/>
              <a:gd name="T86" fmla="*/ 0 w 399"/>
              <a:gd name="T87" fmla="*/ 433388 h 304"/>
              <a:gd name="T88" fmla="*/ 39688 w 399"/>
              <a:gd name="T89" fmla="*/ 482600 h 304"/>
              <a:gd name="T90" fmla="*/ 63500 w 399"/>
              <a:gd name="T91" fmla="*/ 446088 h 304"/>
              <a:gd name="T92" fmla="*/ 38100 w 399"/>
              <a:gd name="T93" fmla="*/ 76200 h 304"/>
              <a:gd name="T94" fmla="*/ 79375 w 399"/>
              <a:gd name="T95" fmla="*/ 34925 h 304"/>
              <a:gd name="T96" fmla="*/ 196850 w 399"/>
              <a:gd name="T97" fmla="*/ 198438 h 304"/>
              <a:gd name="T98" fmla="*/ 168275 w 399"/>
              <a:gd name="T99" fmla="*/ 277813 h 304"/>
              <a:gd name="T100" fmla="*/ 185738 w 399"/>
              <a:gd name="T101" fmla="*/ 331788 h 304"/>
              <a:gd name="T102" fmla="*/ 85725 w 399"/>
              <a:gd name="T103" fmla="*/ 415925 h 304"/>
              <a:gd name="T104" fmla="*/ 68263 w 399"/>
              <a:gd name="T105" fmla="*/ 84138 h 304"/>
              <a:gd name="T106" fmla="*/ 214313 w 399"/>
              <a:gd name="T107" fmla="*/ 247650 h 304"/>
              <a:gd name="T108" fmla="*/ 207963 w 399"/>
              <a:gd name="T109" fmla="*/ 279400 h 304"/>
              <a:gd name="T110" fmla="*/ 203200 w 399"/>
              <a:gd name="T111" fmla="*/ 315913 h 304"/>
              <a:gd name="T112" fmla="*/ 201613 w 399"/>
              <a:gd name="T113" fmla="*/ 217488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3" name="组合 210"/>
          <p:cNvGrpSpPr>
            <a:grpSpLocks/>
          </p:cNvGrpSpPr>
          <p:nvPr/>
        </p:nvGrpSpPr>
        <p:grpSpPr bwMode="auto">
          <a:xfrm>
            <a:off x="4187825" y="2208213"/>
            <a:ext cx="209550" cy="200025"/>
            <a:chOff x="0" y="0"/>
            <a:chExt cx="209550" cy="200025"/>
          </a:xfrm>
          <a:solidFill>
            <a:schemeClr val="bg1">
              <a:alpha val="70000"/>
            </a:schemeClr>
          </a:solidFill>
        </p:grpSpPr>
        <p:sp>
          <p:nvSpPr>
            <p:cNvPr id="184" name="Freeform 173"/>
            <p:cNvSpPr>
              <a:spLocks noChangeArrowheads="1"/>
            </p:cNvSpPr>
            <p:nvPr/>
          </p:nvSpPr>
          <p:spPr bwMode="auto">
            <a:xfrm>
              <a:off x="0" y="41275"/>
              <a:ext cx="209550" cy="158750"/>
            </a:xfrm>
            <a:custGeom>
              <a:avLst/>
              <a:gdLst>
                <a:gd name="T0" fmla="*/ 61913 w 132"/>
                <a:gd name="T1" fmla="*/ 0 h 100"/>
                <a:gd name="T2" fmla="*/ 61913 w 132"/>
                <a:gd name="T3" fmla="*/ 0 h 100"/>
                <a:gd name="T4" fmla="*/ 74613 w 132"/>
                <a:gd name="T5" fmla="*/ 0 h 100"/>
                <a:gd name="T6" fmla="*/ 85725 w 132"/>
                <a:gd name="T7" fmla="*/ 3175 h 100"/>
                <a:gd name="T8" fmla="*/ 96838 w 132"/>
                <a:gd name="T9" fmla="*/ 7938 h 100"/>
                <a:gd name="T10" fmla="*/ 104775 w 132"/>
                <a:gd name="T11" fmla="*/ 14288 h 100"/>
                <a:gd name="T12" fmla="*/ 104775 w 132"/>
                <a:gd name="T13" fmla="*/ 14288 h 100"/>
                <a:gd name="T14" fmla="*/ 112713 w 132"/>
                <a:gd name="T15" fmla="*/ 7938 h 100"/>
                <a:gd name="T16" fmla="*/ 123825 w 132"/>
                <a:gd name="T17" fmla="*/ 3175 h 100"/>
                <a:gd name="T18" fmla="*/ 134938 w 132"/>
                <a:gd name="T19" fmla="*/ 0 h 100"/>
                <a:gd name="T20" fmla="*/ 147638 w 132"/>
                <a:gd name="T21" fmla="*/ 0 h 100"/>
                <a:gd name="T22" fmla="*/ 147638 w 132"/>
                <a:gd name="T23" fmla="*/ 0 h 100"/>
                <a:gd name="T24" fmla="*/ 160338 w 132"/>
                <a:gd name="T25" fmla="*/ 0 h 100"/>
                <a:gd name="T26" fmla="*/ 171450 w 132"/>
                <a:gd name="T27" fmla="*/ 3175 h 100"/>
                <a:gd name="T28" fmla="*/ 182563 w 132"/>
                <a:gd name="T29" fmla="*/ 9525 h 100"/>
                <a:gd name="T30" fmla="*/ 190500 w 132"/>
                <a:gd name="T31" fmla="*/ 17463 h 100"/>
                <a:gd name="T32" fmla="*/ 200025 w 132"/>
                <a:gd name="T33" fmla="*/ 25400 h 100"/>
                <a:gd name="T34" fmla="*/ 206375 w 132"/>
                <a:gd name="T35" fmla="*/ 36513 h 100"/>
                <a:gd name="T36" fmla="*/ 207963 w 132"/>
                <a:gd name="T37" fmla="*/ 49213 h 100"/>
                <a:gd name="T38" fmla="*/ 209550 w 132"/>
                <a:gd name="T39" fmla="*/ 60325 h 100"/>
                <a:gd name="T40" fmla="*/ 209550 w 132"/>
                <a:gd name="T41" fmla="*/ 60325 h 100"/>
                <a:gd name="T42" fmla="*/ 207963 w 132"/>
                <a:gd name="T43" fmla="*/ 74613 h 100"/>
                <a:gd name="T44" fmla="*/ 203200 w 132"/>
                <a:gd name="T45" fmla="*/ 92075 h 100"/>
                <a:gd name="T46" fmla="*/ 195263 w 132"/>
                <a:gd name="T47" fmla="*/ 109538 h 100"/>
                <a:gd name="T48" fmla="*/ 184150 w 132"/>
                <a:gd name="T49" fmla="*/ 123825 h 100"/>
                <a:gd name="T50" fmla="*/ 169863 w 132"/>
                <a:gd name="T51" fmla="*/ 136525 h 100"/>
                <a:gd name="T52" fmla="*/ 149225 w 132"/>
                <a:gd name="T53" fmla="*/ 147638 h 100"/>
                <a:gd name="T54" fmla="*/ 139700 w 132"/>
                <a:gd name="T55" fmla="*/ 152400 h 100"/>
                <a:gd name="T56" fmla="*/ 128588 w 132"/>
                <a:gd name="T57" fmla="*/ 157163 h 100"/>
                <a:gd name="T58" fmla="*/ 115888 w 132"/>
                <a:gd name="T59" fmla="*/ 157163 h 100"/>
                <a:gd name="T60" fmla="*/ 100013 w 132"/>
                <a:gd name="T61" fmla="*/ 158750 h 100"/>
                <a:gd name="T62" fmla="*/ 100013 w 132"/>
                <a:gd name="T63" fmla="*/ 158750 h 100"/>
                <a:gd name="T64" fmla="*/ 87313 w 132"/>
                <a:gd name="T65" fmla="*/ 157163 h 100"/>
                <a:gd name="T66" fmla="*/ 74613 w 132"/>
                <a:gd name="T67" fmla="*/ 153988 h 100"/>
                <a:gd name="T68" fmla="*/ 61913 w 132"/>
                <a:gd name="T69" fmla="*/ 152400 h 100"/>
                <a:gd name="T70" fmla="*/ 50800 w 132"/>
                <a:gd name="T71" fmla="*/ 147638 h 100"/>
                <a:gd name="T72" fmla="*/ 42863 w 132"/>
                <a:gd name="T73" fmla="*/ 142875 h 100"/>
                <a:gd name="T74" fmla="*/ 33338 w 132"/>
                <a:gd name="T75" fmla="*/ 136525 h 100"/>
                <a:gd name="T76" fmla="*/ 20638 w 132"/>
                <a:gd name="T77" fmla="*/ 122238 h 100"/>
                <a:gd name="T78" fmla="*/ 9525 w 132"/>
                <a:gd name="T79" fmla="*/ 106363 h 100"/>
                <a:gd name="T80" fmla="*/ 3175 w 132"/>
                <a:gd name="T81" fmla="*/ 90488 h 100"/>
                <a:gd name="T82" fmla="*/ 0 w 132"/>
                <a:gd name="T83" fmla="*/ 74613 h 100"/>
                <a:gd name="T84" fmla="*/ 0 w 132"/>
                <a:gd name="T85" fmla="*/ 60325 h 100"/>
                <a:gd name="T86" fmla="*/ 0 w 132"/>
                <a:gd name="T87" fmla="*/ 60325 h 100"/>
                <a:gd name="T88" fmla="*/ 0 w 132"/>
                <a:gd name="T89" fmla="*/ 49213 h 100"/>
                <a:gd name="T90" fmla="*/ 3175 w 132"/>
                <a:gd name="T91" fmla="*/ 36513 h 100"/>
                <a:gd name="T92" fmla="*/ 9525 w 132"/>
                <a:gd name="T93" fmla="*/ 25400 h 100"/>
                <a:gd name="T94" fmla="*/ 19050 w 132"/>
                <a:gd name="T95" fmla="*/ 17463 h 100"/>
                <a:gd name="T96" fmla="*/ 26988 w 132"/>
                <a:gd name="T97" fmla="*/ 9525 h 100"/>
                <a:gd name="T98" fmla="*/ 38100 w 132"/>
                <a:gd name="T99" fmla="*/ 3175 h 100"/>
                <a:gd name="T100" fmla="*/ 49213 w 132"/>
                <a:gd name="T101" fmla="*/ 0 h 100"/>
                <a:gd name="T102" fmla="*/ 61913 w 132"/>
                <a:gd name="T103" fmla="*/ 0 h 100"/>
                <a:gd name="T104" fmla="*/ 61913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71" y="5"/>
                  </a:lnTo>
                  <a:lnTo>
                    <a:pt x="78" y="2"/>
                  </a:lnTo>
                  <a:lnTo>
                    <a:pt x="85" y="0"/>
                  </a:lnTo>
                  <a:lnTo>
                    <a:pt x="93" y="0"/>
                  </a:lnTo>
                  <a:lnTo>
                    <a:pt x="101" y="0"/>
                  </a:lnTo>
                  <a:lnTo>
                    <a:pt x="108" y="2"/>
                  </a:lnTo>
                  <a:lnTo>
                    <a:pt x="115" y="6"/>
                  </a:lnTo>
                  <a:lnTo>
                    <a:pt x="120" y="11"/>
                  </a:lnTo>
                  <a:lnTo>
                    <a:pt x="126" y="16"/>
                  </a:lnTo>
                  <a:lnTo>
                    <a:pt x="130" y="23"/>
                  </a:lnTo>
                  <a:lnTo>
                    <a:pt x="131" y="31"/>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1"/>
                  </a:lnTo>
                  <a:lnTo>
                    <a:pt x="2" y="23"/>
                  </a:lnTo>
                  <a:lnTo>
                    <a:pt x="6" y="16"/>
                  </a:lnTo>
                  <a:lnTo>
                    <a:pt x="12" y="11"/>
                  </a:lnTo>
                  <a:lnTo>
                    <a:pt x="17" y="6"/>
                  </a:lnTo>
                  <a:lnTo>
                    <a:pt x="24" y="2"/>
                  </a:lnTo>
                  <a:lnTo>
                    <a:pt x="31" y="0"/>
                  </a:lnTo>
                  <a:lnTo>
                    <a:pt x="3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5" name="Freeform 174"/>
            <p:cNvSpPr>
              <a:spLocks noChangeArrowheads="1"/>
            </p:cNvSpPr>
            <p:nvPr/>
          </p:nvSpPr>
          <p:spPr bwMode="auto">
            <a:xfrm>
              <a:off x="57150" y="0"/>
              <a:ext cx="52388" cy="73025"/>
            </a:xfrm>
            <a:custGeom>
              <a:avLst/>
              <a:gdLst>
                <a:gd name="T0" fmla="*/ 46038 w 33"/>
                <a:gd name="T1" fmla="*/ 73025 h 46"/>
                <a:gd name="T2" fmla="*/ 46038 w 33"/>
                <a:gd name="T3" fmla="*/ 73025 h 46"/>
                <a:gd name="T4" fmla="*/ 49213 w 33"/>
                <a:gd name="T5" fmla="*/ 61913 h 46"/>
                <a:gd name="T6" fmla="*/ 52388 w 33"/>
                <a:gd name="T7" fmla="*/ 53975 h 46"/>
                <a:gd name="T8" fmla="*/ 52388 w 33"/>
                <a:gd name="T9" fmla="*/ 42863 h 46"/>
                <a:gd name="T10" fmla="*/ 52388 w 33"/>
                <a:gd name="T11" fmla="*/ 34925 h 46"/>
                <a:gd name="T12" fmla="*/ 47625 w 33"/>
                <a:gd name="T13" fmla="*/ 23813 h 46"/>
                <a:gd name="T14" fmla="*/ 42863 w 33"/>
                <a:gd name="T15" fmla="*/ 14288 h 46"/>
                <a:gd name="T16" fmla="*/ 39688 w 33"/>
                <a:gd name="T17" fmla="*/ 6350 h 46"/>
                <a:gd name="T18" fmla="*/ 30163 w 33"/>
                <a:gd name="T19" fmla="*/ 0 h 46"/>
                <a:gd name="T20" fmla="*/ 0 w 33"/>
                <a:gd name="T21" fmla="*/ 4763 h 46"/>
                <a:gd name="T22" fmla="*/ 0 w 33"/>
                <a:gd name="T23" fmla="*/ 4763 h 46"/>
                <a:gd name="T24" fmla="*/ 19050 w 33"/>
                <a:gd name="T25" fmla="*/ 17463 h 46"/>
                <a:gd name="T26" fmla="*/ 28575 w 33"/>
                <a:gd name="T27" fmla="*/ 23813 h 46"/>
                <a:gd name="T28" fmla="*/ 34925 w 33"/>
                <a:gd name="T29" fmla="*/ 30163 h 46"/>
                <a:gd name="T30" fmla="*/ 39688 w 33"/>
                <a:gd name="T31" fmla="*/ 38100 h 46"/>
                <a:gd name="T32" fmla="*/ 42863 w 33"/>
                <a:gd name="T33" fmla="*/ 49213 h 46"/>
                <a:gd name="T34" fmla="*/ 46038 w 33"/>
                <a:gd name="T35" fmla="*/ 60325 h 46"/>
                <a:gd name="T36" fmla="*/ 46038 w 33"/>
                <a:gd name="T37" fmla="*/ 73025 h 46"/>
                <a:gd name="T38" fmla="*/ 46038 w 33"/>
                <a:gd name="T39" fmla="*/ 7302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12" y="11"/>
                  </a:lnTo>
                  <a:lnTo>
                    <a:pt x="18" y="15"/>
                  </a:lnTo>
                  <a:lnTo>
                    <a:pt x="22" y="19"/>
                  </a:lnTo>
                  <a:lnTo>
                    <a:pt x="25" y="24"/>
                  </a:lnTo>
                  <a:lnTo>
                    <a:pt x="27" y="31"/>
                  </a:lnTo>
                  <a:lnTo>
                    <a:pt x="29" y="38"/>
                  </a:lnTo>
                  <a:lnTo>
                    <a:pt x="29" y="4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86" name="Freeform 175"/>
          <p:cNvSpPr>
            <a:spLocks noEditPoints="1" noChangeArrowheads="1"/>
          </p:cNvSpPr>
          <p:nvPr/>
        </p:nvSpPr>
        <p:spPr bwMode="auto">
          <a:xfrm>
            <a:off x="4410075" y="3530600"/>
            <a:ext cx="217488" cy="303213"/>
          </a:xfrm>
          <a:custGeom>
            <a:avLst/>
            <a:gdLst>
              <a:gd name="T0" fmla="*/ 198438 w 137"/>
              <a:gd name="T1" fmla="*/ 87313 h 191"/>
              <a:gd name="T2" fmla="*/ 200025 w 137"/>
              <a:gd name="T3" fmla="*/ 80963 h 191"/>
              <a:gd name="T4" fmla="*/ 211138 w 137"/>
              <a:gd name="T5" fmla="*/ 53975 h 191"/>
              <a:gd name="T6" fmla="*/ 215900 w 137"/>
              <a:gd name="T7" fmla="*/ 46038 h 191"/>
              <a:gd name="T8" fmla="*/ 217488 w 137"/>
              <a:gd name="T9" fmla="*/ 33338 h 191"/>
              <a:gd name="T10" fmla="*/ 215900 w 137"/>
              <a:gd name="T11" fmla="*/ 20638 h 191"/>
              <a:gd name="T12" fmla="*/ 209550 w 137"/>
              <a:gd name="T13" fmla="*/ 9525 h 191"/>
              <a:gd name="T14" fmla="*/ 203200 w 137"/>
              <a:gd name="T15" fmla="*/ 6350 h 191"/>
              <a:gd name="T16" fmla="*/ 184150 w 137"/>
              <a:gd name="T17" fmla="*/ 0 h 191"/>
              <a:gd name="T18" fmla="*/ 163513 w 137"/>
              <a:gd name="T19" fmla="*/ 6350 h 191"/>
              <a:gd name="T20" fmla="*/ 179388 w 137"/>
              <a:gd name="T21" fmla="*/ 61913 h 191"/>
              <a:gd name="T22" fmla="*/ 163513 w 137"/>
              <a:gd name="T23" fmla="*/ 93663 h 191"/>
              <a:gd name="T24" fmla="*/ 174625 w 137"/>
              <a:gd name="T25" fmla="*/ 76200 h 191"/>
              <a:gd name="T26" fmla="*/ 174625 w 137"/>
              <a:gd name="T27" fmla="*/ 66675 h 191"/>
              <a:gd name="T28" fmla="*/ 190500 w 137"/>
              <a:gd name="T29" fmla="*/ 76200 h 191"/>
              <a:gd name="T30" fmla="*/ 192088 w 137"/>
              <a:gd name="T31" fmla="*/ 82550 h 191"/>
              <a:gd name="T32" fmla="*/ 192088 w 137"/>
              <a:gd name="T33" fmla="*/ 90488 h 191"/>
              <a:gd name="T34" fmla="*/ 163513 w 137"/>
              <a:gd name="T35" fmla="*/ 141288 h 191"/>
              <a:gd name="T36" fmla="*/ 153988 w 137"/>
              <a:gd name="T37" fmla="*/ 147638 h 191"/>
              <a:gd name="T38" fmla="*/ 157163 w 137"/>
              <a:gd name="T39" fmla="*/ 146050 h 191"/>
              <a:gd name="T40" fmla="*/ 163513 w 137"/>
              <a:gd name="T41" fmla="*/ 141288 h 191"/>
              <a:gd name="T42" fmla="*/ 160338 w 137"/>
              <a:gd name="T43" fmla="*/ 134938 h 191"/>
              <a:gd name="T44" fmla="*/ 157163 w 137"/>
              <a:gd name="T45" fmla="*/ 136525 h 191"/>
              <a:gd name="T46" fmla="*/ 150813 w 137"/>
              <a:gd name="T47" fmla="*/ 139700 h 191"/>
              <a:gd name="T48" fmla="*/ 133350 w 137"/>
              <a:gd name="T49" fmla="*/ 128588 h 191"/>
              <a:gd name="T50" fmla="*/ 133350 w 137"/>
              <a:gd name="T51" fmla="*/ 128588 h 191"/>
              <a:gd name="T52" fmla="*/ 142875 w 137"/>
              <a:gd name="T53" fmla="*/ 123825 h 191"/>
              <a:gd name="T54" fmla="*/ 163513 w 137"/>
              <a:gd name="T55" fmla="*/ 53975 h 191"/>
              <a:gd name="T56" fmla="*/ 139700 w 137"/>
              <a:gd name="T57" fmla="*/ 36513 h 191"/>
              <a:gd name="T58" fmla="*/ 127000 w 137"/>
              <a:gd name="T59" fmla="*/ 39688 h 191"/>
              <a:gd name="T60" fmla="*/ 90488 w 137"/>
              <a:gd name="T61" fmla="*/ 93663 h 191"/>
              <a:gd name="T62" fmla="*/ 90488 w 137"/>
              <a:gd name="T63" fmla="*/ 104775 h 191"/>
              <a:gd name="T64" fmla="*/ 34925 w 137"/>
              <a:gd name="T65" fmla="*/ 242888 h 191"/>
              <a:gd name="T66" fmla="*/ 41275 w 137"/>
              <a:gd name="T67" fmla="*/ 244475 h 191"/>
              <a:gd name="T68" fmla="*/ 46038 w 137"/>
              <a:gd name="T69" fmla="*/ 246063 h 191"/>
              <a:gd name="T70" fmla="*/ 46038 w 137"/>
              <a:gd name="T71" fmla="*/ 257175 h 191"/>
              <a:gd name="T72" fmla="*/ 52388 w 137"/>
              <a:gd name="T73" fmla="*/ 255588 h 191"/>
              <a:gd name="T74" fmla="*/ 60325 w 137"/>
              <a:gd name="T75" fmla="*/ 257175 h 191"/>
              <a:gd name="T76" fmla="*/ 63500 w 137"/>
              <a:gd name="T77" fmla="*/ 258763 h 191"/>
              <a:gd name="T78" fmla="*/ 65088 w 137"/>
              <a:gd name="T79" fmla="*/ 268288 h 191"/>
              <a:gd name="T80" fmla="*/ 60325 w 137"/>
              <a:gd name="T81" fmla="*/ 274638 h 191"/>
              <a:gd name="T82" fmla="*/ 34925 w 137"/>
              <a:gd name="T83" fmla="*/ 288925 h 191"/>
              <a:gd name="T84" fmla="*/ 65088 w 137"/>
              <a:gd name="T85" fmla="*/ 279400 h 191"/>
              <a:gd name="T86" fmla="*/ 163513 w 137"/>
              <a:gd name="T87" fmla="*/ 46038 h 191"/>
              <a:gd name="T88" fmla="*/ 153988 w 137"/>
              <a:gd name="T89" fmla="*/ 14288 h 191"/>
              <a:gd name="T90" fmla="*/ 163513 w 137"/>
              <a:gd name="T91" fmla="*/ 6350 h 191"/>
              <a:gd name="T92" fmla="*/ 34925 w 137"/>
              <a:gd name="T93" fmla="*/ 185738 h 191"/>
              <a:gd name="T94" fmla="*/ 3175 w 137"/>
              <a:gd name="T95" fmla="*/ 303213 h 191"/>
              <a:gd name="T96" fmla="*/ 34925 w 137"/>
              <a:gd name="T97" fmla="*/ 285750 h 191"/>
              <a:gd name="T98" fmla="*/ 7938 w 137"/>
              <a:gd name="T99" fmla="*/ 276225 h 191"/>
              <a:gd name="T100" fmla="*/ 7938 w 137"/>
              <a:gd name="T101" fmla="*/ 238125 h 191"/>
              <a:gd name="T102" fmla="*/ 9525 w 137"/>
              <a:gd name="T103" fmla="*/ 236538 h 191"/>
              <a:gd name="T104" fmla="*/ 15875 w 137"/>
              <a:gd name="T105" fmla="*/ 231775 h 191"/>
              <a:gd name="T106" fmla="*/ 23813 w 137"/>
              <a:gd name="T107" fmla="*/ 231775 h 191"/>
              <a:gd name="T108" fmla="*/ 26988 w 137"/>
              <a:gd name="T109" fmla="*/ 236538 h 191"/>
              <a:gd name="T110" fmla="*/ 28575 w 137"/>
              <a:gd name="T111" fmla="*/ 246063 h 191"/>
              <a:gd name="T112" fmla="*/ 30163 w 137"/>
              <a:gd name="T113" fmla="*/ 244475 h 191"/>
              <a:gd name="T114" fmla="*/ 34925 w 137"/>
              <a:gd name="T115" fmla="*/ 185738 h 19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191"/>
              <a:gd name="T176" fmla="*/ 137 w 137"/>
              <a:gd name="T177" fmla="*/ 191 h 19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191">
                <a:moveTo>
                  <a:pt x="103" y="89"/>
                </a:moveTo>
                <a:lnTo>
                  <a:pt x="125" y="55"/>
                </a:lnTo>
                <a:lnTo>
                  <a:pt x="126" y="51"/>
                </a:lnTo>
                <a:lnTo>
                  <a:pt x="125" y="47"/>
                </a:lnTo>
                <a:lnTo>
                  <a:pt x="133" y="34"/>
                </a:lnTo>
                <a:lnTo>
                  <a:pt x="136" y="29"/>
                </a:lnTo>
                <a:lnTo>
                  <a:pt x="137" y="25"/>
                </a:lnTo>
                <a:lnTo>
                  <a:pt x="137" y="21"/>
                </a:lnTo>
                <a:lnTo>
                  <a:pt x="137" y="17"/>
                </a:lnTo>
                <a:lnTo>
                  <a:pt x="136" y="13"/>
                </a:lnTo>
                <a:lnTo>
                  <a:pt x="135" y="9"/>
                </a:lnTo>
                <a:lnTo>
                  <a:pt x="132" y="6"/>
                </a:lnTo>
                <a:lnTo>
                  <a:pt x="128" y="4"/>
                </a:lnTo>
                <a:lnTo>
                  <a:pt x="121" y="0"/>
                </a:lnTo>
                <a:lnTo>
                  <a:pt x="116" y="0"/>
                </a:lnTo>
                <a:lnTo>
                  <a:pt x="109" y="1"/>
                </a:lnTo>
                <a:lnTo>
                  <a:pt x="103" y="4"/>
                </a:lnTo>
                <a:lnTo>
                  <a:pt x="103" y="29"/>
                </a:lnTo>
                <a:lnTo>
                  <a:pt x="113" y="39"/>
                </a:lnTo>
                <a:lnTo>
                  <a:pt x="103" y="34"/>
                </a:lnTo>
                <a:lnTo>
                  <a:pt x="103" y="59"/>
                </a:lnTo>
                <a:lnTo>
                  <a:pt x="110" y="48"/>
                </a:lnTo>
                <a:lnTo>
                  <a:pt x="110" y="46"/>
                </a:lnTo>
                <a:lnTo>
                  <a:pt x="110" y="42"/>
                </a:lnTo>
                <a:lnTo>
                  <a:pt x="120" y="48"/>
                </a:lnTo>
                <a:lnTo>
                  <a:pt x="121" y="50"/>
                </a:lnTo>
                <a:lnTo>
                  <a:pt x="121" y="52"/>
                </a:lnTo>
                <a:lnTo>
                  <a:pt x="121" y="54"/>
                </a:lnTo>
                <a:lnTo>
                  <a:pt x="121" y="57"/>
                </a:lnTo>
                <a:lnTo>
                  <a:pt x="103" y="82"/>
                </a:lnTo>
                <a:lnTo>
                  <a:pt x="103" y="89"/>
                </a:lnTo>
                <a:close/>
                <a:moveTo>
                  <a:pt x="41" y="176"/>
                </a:moveTo>
                <a:lnTo>
                  <a:pt x="97" y="93"/>
                </a:lnTo>
                <a:lnTo>
                  <a:pt x="99" y="92"/>
                </a:lnTo>
                <a:lnTo>
                  <a:pt x="102" y="89"/>
                </a:lnTo>
                <a:lnTo>
                  <a:pt x="103" y="89"/>
                </a:lnTo>
                <a:lnTo>
                  <a:pt x="103" y="82"/>
                </a:lnTo>
                <a:lnTo>
                  <a:pt x="101" y="85"/>
                </a:lnTo>
                <a:lnTo>
                  <a:pt x="99" y="86"/>
                </a:lnTo>
                <a:lnTo>
                  <a:pt x="98" y="88"/>
                </a:lnTo>
                <a:lnTo>
                  <a:pt x="95" y="88"/>
                </a:lnTo>
                <a:lnTo>
                  <a:pt x="94" y="86"/>
                </a:lnTo>
                <a:lnTo>
                  <a:pt x="84" y="81"/>
                </a:lnTo>
                <a:lnTo>
                  <a:pt x="87" y="80"/>
                </a:lnTo>
                <a:lnTo>
                  <a:pt x="90" y="78"/>
                </a:lnTo>
                <a:lnTo>
                  <a:pt x="103" y="59"/>
                </a:lnTo>
                <a:lnTo>
                  <a:pt x="103" y="34"/>
                </a:lnTo>
                <a:lnTo>
                  <a:pt x="88" y="23"/>
                </a:lnTo>
                <a:lnTo>
                  <a:pt x="83" y="23"/>
                </a:lnTo>
                <a:lnTo>
                  <a:pt x="80" y="25"/>
                </a:lnTo>
                <a:lnTo>
                  <a:pt x="57" y="59"/>
                </a:lnTo>
                <a:lnTo>
                  <a:pt x="56" y="63"/>
                </a:lnTo>
                <a:lnTo>
                  <a:pt x="57" y="66"/>
                </a:lnTo>
                <a:lnTo>
                  <a:pt x="22" y="117"/>
                </a:lnTo>
                <a:lnTo>
                  <a:pt x="22" y="153"/>
                </a:lnTo>
                <a:lnTo>
                  <a:pt x="26" y="154"/>
                </a:lnTo>
                <a:lnTo>
                  <a:pt x="29" y="155"/>
                </a:lnTo>
                <a:lnTo>
                  <a:pt x="29" y="158"/>
                </a:lnTo>
                <a:lnTo>
                  <a:pt x="29" y="162"/>
                </a:lnTo>
                <a:lnTo>
                  <a:pt x="33" y="161"/>
                </a:lnTo>
                <a:lnTo>
                  <a:pt x="36" y="161"/>
                </a:lnTo>
                <a:lnTo>
                  <a:pt x="38" y="162"/>
                </a:lnTo>
                <a:lnTo>
                  <a:pt x="40" y="163"/>
                </a:lnTo>
                <a:lnTo>
                  <a:pt x="41" y="166"/>
                </a:lnTo>
                <a:lnTo>
                  <a:pt x="41" y="169"/>
                </a:lnTo>
                <a:lnTo>
                  <a:pt x="40" y="172"/>
                </a:lnTo>
                <a:lnTo>
                  <a:pt x="38" y="173"/>
                </a:lnTo>
                <a:lnTo>
                  <a:pt x="22" y="180"/>
                </a:lnTo>
                <a:lnTo>
                  <a:pt x="22" y="182"/>
                </a:lnTo>
                <a:lnTo>
                  <a:pt x="41" y="176"/>
                </a:lnTo>
                <a:close/>
                <a:moveTo>
                  <a:pt x="103" y="4"/>
                </a:moveTo>
                <a:lnTo>
                  <a:pt x="103" y="29"/>
                </a:lnTo>
                <a:lnTo>
                  <a:pt x="91" y="17"/>
                </a:lnTo>
                <a:lnTo>
                  <a:pt x="97" y="9"/>
                </a:lnTo>
                <a:lnTo>
                  <a:pt x="103" y="4"/>
                </a:lnTo>
                <a:close/>
                <a:moveTo>
                  <a:pt x="22" y="117"/>
                </a:moveTo>
                <a:lnTo>
                  <a:pt x="0" y="150"/>
                </a:lnTo>
                <a:lnTo>
                  <a:pt x="2" y="191"/>
                </a:lnTo>
                <a:lnTo>
                  <a:pt x="22" y="182"/>
                </a:lnTo>
                <a:lnTo>
                  <a:pt x="22" y="180"/>
                </a:lnTo>
                <a:lnTo>
                  <a:pt x="17" y="182"/>
                </a:lnTo>
                <a:lnTo>
                  <a:pt x="5" y="174"/>
                </a:lnTo>
                <a:lnTo>
                  <a:pt x="5" y="150"/>
                </a:lnTo>
                <a:lnTo>
                  <a:pt x="6" y="149"/>
                </a:lnTo>
                <a:lnTo>
                  <a:pt x="7" y="146"/>
                </a:lnTo>
                <a:lnTo>
                  <a:pt x="10" y="146"/>
                </a:lnTo>
                <a:lnTo>
                  <a:pt x="13" y="146"/>
                </a:lnTo>
                <a:lnTo>
                  <a:pt x="15" y="146"/>
                </a:lnTo>
                <a:lnTo>
                  <a:pt x="17" y="149"/>
                </a:lnTo>
                <a:lnTo>
                  <a:pt x="18" y="150"/>
                </a:lnTo>
                <a:lnTo>
                  <a:pt x="18" y="155"/>
                </a:lnTo>
                <a:lnTo>
                  <a:pt x="19" y="154"/>
                </a:lnTo>
                <a:lnTo>
                  <a:pt x="22" y="153"/>
                </a:lnTo>
                <a:lnTo>
                  <a:pt x="22" y="11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7" name="Freeform 176"/>
          <p:cNvSpPr>
            <a:spLocks noEditPoints="1" noChangeArrowheads="1"/>
          </p:cNvSpPr>
          <p:nvPr/>
        </p:nvSpPr>
        <p:spPr bwMode="auto">
          <a:xfrm>
            <a:off x="2644775" y="1946275"/>
            <a:ext cx="279400" cy="303213"/>
          </a:xfrm>
          <a:custGeom>
            <a:avLst/>
            <a:gdLst>
              <a:gd name="T0" fmla="*/ 219075 w 176"/>
              <a:gd name="T1" fmla="*/ 139700 h 191"/>
              <a:gd name="T2" fmla="*/ 209550 w 176"/>
              <a:gd name="T3" fmla="*/ 219075 h 191"/>
              <a:gd name="T4" fmla="*/ 238125 w 176"/>
              <a:gd name="T5" fmla="*/ 227013 h 191"/>
              <a:gd name="T6" fmla="*/ 233363 w 176"/>
              <a:gd name="T7" fmla="*/ 239713 h 191"/>
              <a:gd name="T8" fmla="*/ 209550 w 176"/>
              <a:gd name="T9" fmla="*/ 57150 h 191"/>
              <a:gd name="T10" fmla="*/ 238125 w 176"/>
              <a:gd name="T11" fmla="*/ 41275 h 191"/>
              <a:gd name="T12" fmla="*/ 214313 w 176"/>
              <a:gd name="T13" fmla="*/ 74613 h 191"/>
              <a:gd name="T14" fmla="*/ 231775 w 176"/>
              <a:gd name="T15" fmla="*/ 139700 h 191"/>
              <a:gd name="T16" fmla="*/ 276225 w 176"/>
              <a:gd name="T17" fmla="*/ 134938 h 191"/>
              <a:gd name="T18" fmla="*/ 238125 w 176"/>
              <a:gd name="T19" fmla="*/ 146050 h 191"/>
              <a:gd name="T20" fmla="*/ 139700 w 176"/>
              <a:gd name="T21" fmla="*/ 61913 h 191"/>
              <a:gd name="T22" fmla="*/ 182563 w 176"/>
              <a:gd name="T23" fmla="*/ 73025 h 191"/>
              <a:gd name="T24" fmla="*/ 209550 w 176"/>
              <a:gd name="T25" fmla="*/ 173038 h 191"/>
              <a:gd name="T26" fmla="*/ 182563 w 176"/>
              <a:gd name="T27" fmla="*/ 203200 h 191"/>
              <a:gd name="T28" fmla="*/ 176213 w 176"/>
              <a:gd name="T29" fmla="*/ 285750 h 191"/>
              <a:gd name="T30" fmla="*/ 142875 w 176"/>
              <a:gd name="T31" fmla="*/ 303213 h 191"/>
              <a:gd name="T32" fmla="*/ 166688 w 176"/>
              <a:gd name="T33" fmla="*/ 200025 h 191"/>
              <a:gd name="T34" fmla="*/ 193675 w 176"/>
              <a:gd name="T35" fmla="*/ 169863 h 191"/>
              <a:gd name="T36" fmla="*/ 196850 w 176"/>
              <a:gd name="T37" fmla="*/ 115888 h 191"/>
              <a:gd name="T38" fmla="*/ 165100 w 176"/>
              <a:gd name="T39" fmla="*/ 80963 h 191"/>
              <a:gd name="T40" fmla="*/ 139700 w 176"/>
              <a:gd name="T41" fmla="*/ 61913 h 191"/>
              <a:gd name="T42" fmla="*/ 201613 w 176"/>
              <a:gd name="T43" fmla="*/ 68263 h 191"/>
              <a:gd name="T44" fmla="*/ 209550 w 176"/>
              <a:gd name="T45" fmla="*/ 57150 h 191"/>
              <a:gd name="T46" fmla="*/ 203200 w 176"/>
              <a:gd name="T47" fmla="*/ 203200 h 191"/>
              <a:gd name="T48" fmla="*/ 209550 w 176"/>
              <a:gd name="T49" fmla="*/ 201613 h 191"/>
              <a:gd name="T50" fmla="*/ 146050 w 176"/>
              <a:gd name="T51" fmla="*/ 1588 h 191"/>
              <a:gd name="T52" fmla="*/ 139700 w 176"/>
              <a:gd name="T53" fmla="*/ 47625 h 191"/>
              <a:gd name="T54" fmla="*/ 127000 w 176"/>
              <a:gd name="T55" fmla="*/ 303213 h 191"/>
              <a:gd name="T56" fmla="*/ 98425 w 176"/>
              <a:gd name="T57" fmla="*/ 279400 h 191"/>
              <a:gd name="T58" fmla="*/ 87313 w 176"/>
              <a:gd name="T59" fmla="*/ 196850 h 191"/>
              <a:gd name="T60" fmla="*/ 69850 w 176"/>
              <a:gd name="T61" fmla="*/ 106363 h 191"/>
              <a:gd name="T62" fmla="*/ 106363 w 176"/>
              <a:gd name="T63" fmla="*/ 68263 h 191"/>
              <a:gd name="T64" fmla="*/ 139700 w 176"/>
              <a:gd name="T65" fmla="*/ 77788 h 191"/>
              <a:gd name="T66" fmla="*/ 96838 w 176"/>
              <a:gd name="T67" fmla="*/ 96838 h 191"/>
              <a:gd name="T68" fmla="*/ 79375 w 176"/>
              <a:gd name="T69" fmla="*/ 139700 h 191"/>
              <a:gd name="T70" fmla="*/ 109538 w 176"/>
              <a:gd name="T71" fmla="*/ 190500 h 191"/>
              <a:gd name="T72" fmla="*/ 139700 w 176"/>
              <a:gd name="T73" fmla="*/ 233363 h 191"/>
              <a:gd name="T74" fmla="*/ 139700 w 176"/>
              <a:gd name="T75" fmla="*/ 47625 h 191"/>
              <a:gd name="T76" fmla="*/ 133350 w 176"/>
              <a:gd name="T77" fmla="*/ 41275 h 191"/>
              <a:gd name="T78" fmla="*/ 139700 w 176"/>
              <a:gd name="T79" fmla="*/ 0 h 191"/>
              <a:gd name="T80" fmla="*/ 74613 w 176"/>
              <a:gd name="T81" fmla="*/ 214313 h 191"/>
              <a:gd name="T82" fmla="*/ 69850 w 176"/>
              <a:gd name="T83" fmla="*/ 219075 h 191"/>
              <a:gd name="T84" fmla="*/ 74613 w 176"/>
              <a:gd name="T85" fmla="*/ 74613 h 191"/>
              <a:gd name="T86" fmla="*/ 69850 w 176"/>
              <a:gd name="T87" fmla="*/ 171450 h 191"/>
              <a:gd name="T88" fmla="*/ 63500 w 176"/>
              <a:gd name="T89" fmla="*/ 122238 h 191"/>
              <a:gd name="T90" fmla="*/ 69850 w 176"/>
              <a:gd name="T91" fmla="*/ 77788 h 191"/>
              <a:gd name="T92" fmla="*/ 39688 w 176"/>
              <a:gd name="T93" fmla="*/ 49213 h 191"/>
              <a:gd name="T94" fmla="*/ 50800 w 176"/>
              <a:gd name="T95" fmla="*/ 41275 h 191"/>
              <a:gd name="T96" fmla="*/ 50800 w 176"/>
              <a:gd name="T97" fmla="*/ 238125 h 191"/>
              <a:gd name="T98" fmla="*/ 38100 w 176"/>
              <a:gd name="T99" fmla="*/ 233363 h 191"/>
              <a:gd name="T100" fmla="*/ 69850 w 176"/>
              <a:gd name="T101" fmla="*/ 201613 h 191"/>
              <a:gd name="T102" fmla="*/ 39688 w 176"/>
              <a:gd name="T103" fmla="*/ 133350 h 191"/>
              <a:gd name="T104" fmla="*/ 39688 w 176"/>
              <a:gd name="T105" fmla="*/ 146050 h 191"/>
              <a:gd name="T106" fmla="*/ 0 w 176"/>
              <a:gd name="T107" fmla="*/ 139700 h 1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6"/>
              <a:gd name="T163" fmla="*/ 0 h 191"/>
              <a:gd name="T164" fmla="*/ 176 w 176"/>
              <a:gd name="T165" fmla="*/ 191 h 1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6" h="191">
                <a:moveTo>
                  <a:pt x="132" y="66"/>
                </a:moveTo>
                <a:lnTo>
                  <a:pt x="132" y="66"/>
                </a:lnTo>
                <a:lnTo>
                  <a:pt x="136" y="77"/>
                </a:lnTo>
                <a:lnTo>
                  <a:pt x="138" y="88"/>
                </a:lnTo>
                <a:lnTo>
                  <a:pt x="136" y="99"/>
                </a:lnTo>
                <a:lnTo>
                  <a:pt x="132" y="109"/>
                </a:lnTo>
                <a:lnTo>
                  <a:pt x="132" y="66"/>
                </a:lnTo>
                <a:close/>
                <a:moveTo>
                  <a:pt x="132" y="138"/>
                </a:moveTo>
                <a:lnTo>
                  <a:pt x="132" y="127"/>
                </a:lnTo>
                <a:lnTo>
                  <a:pt x="135" y="128"/>
                </a:lnTo>
                <a:lnTo>
                  <a:pt x="150" y="143"/>
                </a:lnTo>
                <a:lnTo>
                  <a:pt x="151" y="147"/>
                </a:lnTo>
                <a:lnTo>
                  <a:pt x="150" y="150"/>
                </a:lnTo>
                <a:lnTo>
                  <a:pt x="147" y="151"/>
                </a:lnTo>
                <a:lnTo>
                  <a:pt x="145" y="150"/>
                </a:lnTo>
                <a:lnTo>
                  <a:pt x="132" y="138"/>
                </a:lnTo>
                <a:close/>
                <a:moveTo>
                  <a:pt x="132" y="49"/>
                </a:moveTo>
                <a:lnTo>
                  <a:pt x="132" y="36"/>
                </a:lnTo>
                <a:lnTo>
                  <a:pt x="145" y="26"/>
                </a:lnTo>
                <a:lnTo>
                  <a:pt x="147" y="24"/>
                </a:lnTo>
                <a:lnTo>
                  <a:pt x="150" y="26"/>
                </a:lnTo>
                <a:lnTo>
                  <a:pt x="151" y="28"/>
                </a:lnTo>
                <a:lnTo>
                  <a:pt x="150" y="31"/>
                </a:lnTo>
                <a:lnTo>
                  <a:pt x="135" y="47"/>
                </a:lnTo>
                <a:lnTo>
                  <a:pt x="132" y="49"/>
                </a:lnTo>
                <a:close/>
                <a:moveTo>
                  <a:pt x="146" y="88"/>
                </a:moveTo>
                <a:lnTo>
                  <a:pt x="146" y="88"/>
                </a:lnTo>
                <a:lnTo>
                  <a:pt x="147" y="85"/>
                </a:lnTo>
                <a:lnTo>
                  <a:pt x="150" y="84"/>
                </a:lnTo>
                <a:lnTo>
                  <a:pt x="172" y="84"/>
                </a:lnTo>
                <a:lnTo>
                  <a:pt x="174" y="85"/>
                </a:lnTo>
                <a:lnTo>
                  <a:pt x="176" y="88"/>
                </a:lnTo>
                <a:lnTo>
                  <a:pt x="174" y="91"/>
                </a:lnTo>
                <a:lnTo>
                  <a:pt x="172" y="92"/>
                </a:lnTo>
                <a:lnTo>
                  <a:pt x="150" y="92"/>
                </a:lnTo>
                <a:lnTo>
                  <a:pt x="147" y="91"/>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28" y="115"/>
                </a:lnTo>
                <a:lnTo>
                  <a:pt x="124" y="120"/>
                </a:lnTo>
                <a:lnTo>
                  <a:pt x="120" y="124"/>
                </a:lnTo>
                <a:lnTo>
                  <a:pt x="115" y="128"/>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3"/>
                </a:lnTo>
                <a:lnTo>
                  <a:pt x="108" y="122"/>
                </a:lnTo>
                <a:lnTo>
                  <a:pt x="115" y="115"/>
                </a:lnTo>
                <a:lnTo>
                  <a:pt x="122" y="107"/>
                </a:lnTo>
                <a:lnTo>
                  <a:pt x="126" y="99"/>
                </a:lnTo>
                <a:lnTo>
                  <a:pt x="127" y="88"/>
                </a:lnTo>
                <a:lnTo>
                  <a:pt x="126" y="80"/>
                </a:lnTo>
                <a:lnTo>
                  <a:pt x="124" y="73"/>
                </a:lnTo>
                <a:lnTo>
                  <a:pt x="120" y="66"/>
                </a:lnTo>
                <a:lnTo>
                  <a:pt x="116" y="61"/>
                </a:lnTo>
                <a:lnTo>
                  <a:pt x="109" y="55"/>
                </a:lnTo>
                <a:lnTo>
                  <a:pt x="104" y="51"/>
                </a:lnTo>
                <a:lnTo>
                  <a:pt x="96" y="50"/>
                </a:lnTo>
                <a:lnTo>
                  <a:pt x="88" y="49"/>
                </a:lnTo>
                <a:lnTo>
                  <a:pt x="88" y="39"/>
                </a:lnTo>
                <a:close/>
                <a:moveTo>
                  <a:pt x="132" y="36"/>
                </a:moveTo>
                <a:lnTo>
                  <a:pt x="128" y="40"/>
                </a:lnTo>
                <a:lnTo>
                  <a:pt x="127" y="43"/>
                </a:lnTo>
                <a:lnTo>
                  <a:pt x="128" y="47"/>
                </a:lnTo>
                <a:lnTo>
                  <a:pt x="130" y="49"/>
                </a:lnTo>
                <a:lnTo>
                  <a:pt x="132" y="49"/>
                </a:lnTo>
                <a:lnTo>
                  <a:pt x="132" y="36"/>
                </a:lnTo>
                <a:close/>
                <a:moveTo>
                  <a:pt x="132" y="127"/>
                </a:moveTo>
                <a:lnTo>
                  <a:pt x="132" y="127"/>
                </a:lnTo>
                <a:lnTo>
                  <a:pt x="130" y="127"/>
                </a:lnTo>
                <a:lnTo>
                  <a:pt x="128" y="128"/>
                </a:lnTo>
                <a:lnTo>
                  <a:pt x="127" y="131"/>
                </a:lnTo>
                <a:lnTo>
                  <a:pt x="128" y="135"/>
                </a:lnTo>
                <a:lnTo>
                  <a:pt x="132" y="138"/>
                </a:lnTo>
                <a:lnTo>
                  <a:pt x="132" y="127"/>
                </a:lnTo>
                <a:close/>
                <a:moveTo>
                  <a:pt x="88" y="30"/>
                </a:moveTo>
                <a:lnTo>
                  <a:pt x="88" y="0"/>
                </a:lnTo>
                <a:lnTo>
                  <a:pt x="92" y="1"/>
                </a:lnTo>
                <a:lnTo>
                  <a:pt x="92" y="4"/>
                </a:lnTo>
                <a:lnTo>
                  <a:pt x="92" y="26"/>
                </a:lnTo>
                <a:lnTo>
                  <a:pt x="92" y="28"/>
                </a:lnTo>
                <a:lnTo>
                  <a:pt x="88" y="30"/>
                </a:lnTo>
                <a:close/>
                <a:moveTo>
                  <a:pt x="88" y="191"/>
                </a:moveTo>
                <a:lnTo>
                  <a:pt x="85" y="191"/>
                </a:lnTo>
                <a:lnTo>
                  <a:pt x="80" y="191"/>
                </a:lnTo>
                <a:lnTo>
                  <a:pt x="76" y="189"/>
                </a:lnTo>
                <a:lnTo>
                  <a:pt x="71" y="187"/>
                </a:lnTo>
                <a:lnTo>
                  <a:pt x="67" y="184"/>
                </a:lnTo>
                <a:lnTo>
                  <a:pt x="65" y="180"/>
                </a:lnTo>
                <a:lnTo>
                  <a:pt x="62" y="176"/>
                </a:lnTo>
                <a:lnTo>
                  <a:pt x="61" y="172"/>
                </a:lnTo>
                <a:lnTo>
                  <a:pt x="61" y="166"/>
                </a:lnTo>
                <a:lnTo>
                  <a:pt x="61" y="128"/>
                </a:lnTo>
                <a:lnTo>
                  <a:pt x="55" y="124"/>
                </a:lnTo>
                <a:lnTo>
                  <a:pt x="51" y="119"/>
                </a:lnTo>
                <a:lnTo>
                  <a:pt x="47" y="114"/>
                </a:lnTo>
                <a:lnTo>
                  <a:pt x="44" y="108"/>
                </a:lnTo>
                <a:lnTo>
                  <a:pt x="44" y="67"/>
                </a:lnTo>
                <a:lnTo>
                  <a:pt x="47" y="61"/>
                </a:lnTo>
                <a:lnTo>
                  <a:pt x="51" y="55"/>
                </a:lnTo>
                <a:lnTo>
                  <a:pt x="57" y="51"/>
                </a:lnTo>
                <a:lnTo>
                  <a:pt x="62" y="47"/>
                </a:lnTo>
                <a:lnTo>
                  <a:pt x="67" y="43"/>
                </a:lnTo>
                <a:lnTo>
                  <a:pt x="74" y="40"/>
                </a:lnTo>
                <a:lnTo>
                  <a:pt x="81" y="39"/>
                </a:lnTo>
                <a:lnTo>
                  <a:pt x="88" y="39"/>
                </a:lnTo>
                <a:lnTo>
                  <a:pt x="88" y="49"/>
                </a:lnTo>
                <a:lnTo>
                  <a:pt x="81" y="50"/>
                </a:lnTo>
                <a:lnTo>
                  <a:pt x="73" y="51"/>
                </a:lnTo>
                <a:lnTo>
                  <a:pt x="66" y="55"/>
                </a:lnTo>
                <a:lnTo>
                  <a:pt x="61" y="61"/>
                </a:lnTo>
                <a:lnTo>
                  <a:pt x="57" y="66"/>
                </a:lnTo>
                <a:lnTo>
                  <a:pt x="53" y="73"/>
                </a:lnTo>
                <a:lnTo>
                  <a:pt x="50" y="80"/>
                </a:lnTo>
                <a:lnTo>
                  <a:pt x="50" y="88"/>
                </a:lnTo>
                <a:lnTo>
                  <a:pt x="51" y="97"/>
                </a:lnTo>
                <a:lnTo>
                  <a:pt x="55" y="107"/>
                </a:lnTo>
                <a:lnTo>
                  <a:pt x="61" y="115"/>
                </a:lnTo>
                <a:lnTo>
                  <a:pt x="69" y="120"/>
                </a:lnTo>
                <a:lnTo>
                  <a:pt x="70" y="123"/>
                </a:lnTo>
                <a:lnTo>
                  <a:pt x="70" y="126"/>
                </a:lnTo>
                <a:lnTo>
                  <a:pt x="70" y="147"/>
                </a:lnTo>
                <a:lnTo>
                  <a:pt x="88" y="147"/>
                </a:lnTo>
                <a:lnTo>
                  <a:pt x="88" y="191"/>
                </a:lnTo>
                <a:close/>
                <a:moveTo>
                  <a:pt x="88" y="0"/>
                </a:moveTo>
                <a:lnTo>
                  <a:pt x="88" y="30"/>
                </a:lnTo>
                <a:lnTo>
                  <a:pt x="85" y="28"/>
                </a:lnTo>
                <a:lnTo>
                  <a:pt x="84" y="26"/>
                </a:lnTo>
                <a:lnTo>
                  <a:pt x="84" y="4"/>
                </a:lnTo>
                <a:lnTo>
                  <a:pt x="85" y="1"/>
                </a:lnTo>
                <a:lnTo>
                  <a:pt x="88" y="0"/>
                </a:lnTo>
                <a:close/>
                <a:moveTo>
                  <a:pt x="44" y="138"/>
                </a:moveTo>
                <a:lnTo>
                  <a:pt x="47" y="135"/>
                </a:lnTo>
                <a:lnTo>
                  <a:pt x="48" y="131"/>
                </a:lnTo>
                <a:lnTo>
                  <a:pt x="47" y="128"/>
                </a:lnTo>
                <a:lnTo>
                  <a:pt x="44" y="127"/>
                </a:lnTo>
                <a:lnTo>
                  <a:pt x="44" y="138"/>
                </a:lnTo>
                <a:close/>
                <a:moveTo>
                  <a:pt x="44" y="49"/>
                </a:moveTo>
                <a:lnTo>
                  <a:pt x="44" y="49"/>
                </a:lnTo>
                <a:lnTo>
                  <a:pt x="47" y="47"/>
                </a:lnTo>
                <a:lnTo>
                  <a:pt x="48" y="43"/>
                </a:lnTo>
                <a:lnTo>
                  <a:pt x="47" y="40"/>
                </a:lnTo>
                <a:lnTo>
                  <a:pt x="44" y="38"/>
                </a:lnTo>
                <a:lnTo>
                  <a:pt x="44" y="49"/>
                </a:lnTo>
                <a:close/>
                <a:moveTo>
                  <a:pt x="44" y="108"/>
                </a:moveTo>
                <a:lnTo>
                  <a:pt x="44" y="108"/>
                </a:lnTo>
                <a:lnTo>
                  <a:pt x="40" y="99"/>
                </a:lnTo>
                <a:lnTo>
                  <a:pt x="39" y="88"/>
                </a:lnTo>
                <a:lnTo>
                  <a:pt x="40" y="77"/>
                </a:lnTo>
                <a:lnTo>
                  <a:pt x="44" y="67"/>
                </a:lnTo>
                <a:lnTo>
                  <a:pt x="44" y="108"/>
                </a:lnTo>
                <a:close/>
                <a:moveTo>
                  <a:pt x="44" y="38"/>
                </a:moveTo>
                <a:lnTo>
                  <a:pt x="44" y="49"/>
                </a:lnTo>
                <a:lnTo>
                  <a:pt x="40" y="47"/>
                </a:lnTo>
                <a:lnTo>
                  <a:pt x="25" y="31"/>
                </a:lnTo>
                <a:lnTo>
                  <a:pt x="24" y="28"/>
                </a:lnTo>
                <a:lnTo>
                  <a:pt x="25" y="26"/>
                </a:lnTo>
                <a:lnTo>
                  <a:pt x="28" y="24"/>
                </a:lnTo>
                <a:lnTo>
                  <a:pt x="32" y="26"/>
                </a:lnTo>
                <a:lnTo>
                  <a:pt x="44" y="38"/>
                </a:lnTo>
                <a:close/>
                <a:moveTo>
                  <a:pt x="44" y="127"/>
                </a:moveTo>
                <a:lnTo>
                  <a:pt x="44" y="138"/>
                </a:lnTo>
                <a:lnTo>
                  <a:pt x="32" y="150"/>
                </a:lnTo>
                <a:lnTo>
                  <a:pt x="28" y="151"/>
                </a:lnTo>
                <a:lnTo>
                  <a:pt x="25" y="150"/>
                </a:lnTo>
                <a:lnTo>
                  <a:pt x="24" y="147"/>
                </a:lnTo>
                <a:lnTo>
                  <a:pt x="25" y="143"/>
                </a:lnTo>
                <a:lnTo>
                  <a:pt x="40" y="128"/>
                </a:lnTo>
                <a:lnTo>
                  <a:pt x="44" y="127"/>
                </a:lnTo>
                <a:close/>
                <a:moveTo>
                  <a:pt x="4" y="84"/>
                </a:moveTo>
                <a:lnTo>
                  <a:pt x="4" y="84"/>
                </a:lnTo>
                <a:lnTo>
                  <a:pt x="25" y="84"/>
                </a:lnTo>
                <a:lnTo>
                  <a:pt x="29" y="85"/>
                </a:lnTo>
                <a:lnTo>
                  <a:pt x="31" y="88"/>
                </a:lnTo>
                <a:lnTo>
                  <a:pt x="29" y="91"/>
                </a:lnTo>
                <a:lnTo>
                  <a:pt x="25" y="92"/>
                </a:lnTo>
                <a:lnTo>
                  <a:pt x="4" y="92"/>
                </a:lnTo>
                <a:lnTo>
                  <a:pt x="1" y="91"/>
                </a:lnTo>
                <a:lnTo>
                  <a:pt x="0" y="88"/>
                </a:lnTo>
                <a:lnTo>
                  <a:pt x="1" y="85"/>
                </a:lnTo>
                <a:lnTo>
                  <a:pt x="4" y="8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8" name="Freeform 177"/>
          <p:cNvSpPr>
            <a:spLocks noEditPoints="1" noChangeArrowheads="1"/>
          </p:cNvSpPr>
          <p:nvPr/>
        </p:nvSpPr>
        <p:spPr bwMode="auto">
          <a:xfrm>
            <a:off x="3898900" y="1533525"/>
            <a:ext cx="419100" cy="606425"/>
          </a:xfrm>
          <a:custGeom>
            <a:avLst/>
            <a:gdLst>
              <a:gd name="T0" fmla="*/ 209550 w 264"/>
              <a:gd name="T1" fmla="*/ 11113 h 382"/>
              <a:gd name="T2" fmla="*/ 222250 w 264"/>
              <a:gd name="T3" fmla="*/ 200025 h 382"/>
              <a:gd name="T4" fmla="*/ 247650 w 264"/>
              <a:gd name="T5" fmla="*/ 203200 h 382"/>
              <a:gd name="T6" fmla="*/ 295275 w 264"/>
              <a:gd name="T7" fmla="*/ 225425 h 382"/>
              <a:gd name="T8" fmla="*/ 327025 w 264"/>
              <a:gd name="T9" fmla="*/ 263525 h 382"/>
              <a:gd name="T10" fmla="*/ 346075 w 264"/>
              <a:gd name="T11" fmla="*/ 311150 h 382"/>
              <a:gd name="T12" fmla="*/ 349250 w 264"/>
              <a:gd name="T13" fmla="*/ 336550 h 382"/>
              <a:gd name="T14" fmla="*/ 349250 w 264"/>
              <a:gd name="T15" fmla="*/ 352425 h 382"/>
              <a:gd name="T16" fmla="*/ 341313 w 264"/>
              <a:gd name="T17" fmla="*/ 379413 h 382"/>
              <a:gd name="T18" fmla="*/ 333375 w 264"/>
              <a:gd name="T19" fmla="*/ 403225 h 382"/>
              <a:gd name="T20" fmla="*/ 307975 w 264"/>
              <a:gd name="T21" fmla="*/ 436563 h 382"/>
              <a:gd name="T22" fmla="*/ 276225 w 264"/>
              <a:gd name="T23" fmla="*/ 460375 h 382"/>
              <a:gd name="T24" fmla="*/ 252413 w 264"/>
              <a:gd name="T25" fmla="*/ 469900 h 382"/>
              <a:gd name="T26" fmla="*/ 223838 w 264"/>
              <a:gd name="T27" fmla="*/ 476250 h 382"/>
              <a:gd name="T28" fmla="*/ 209550 w 264"/>
              <a:gd name="T29" fmla="*/ 476250 h 382"/>
              <a:gd name="T30" fmla="*/ 209550 w 264"/>
              <a:gd name="T31" fmla="*/ 519113 h 382"/>
              <a:gd name="T32" fmla="*/ 228600 w 264"/>
              <a:gd name="T33" fmla="*/ 528638 h 382"/>
              <a:gd name="T34" fmla="*/ 236538 w 264"/>
              <a:gd name="T35" fmla="*/ 547688 h 382"/>
              <a:gd name="T36" fmla="*/ 234950 w 264"/>
              <a:gd name="T37" fmla="*/ 560388 h 382"/>
              <a:gd name="T38" fmla="*/ 219075 w 264"/>
              <a:gd name="T39" fmla="*/ 576263 h 382"/>
              <a:gd name="T40" fmla="*/ 209550 w 264"/>
              <a:gd name="T41" fmla="*/ 606425 h 382"/>
              <a:gd name="T42" fmla="*/ 361950 w 264"/>
              <a:gd name="T43" fmla="*/ 573088 h 382"/>
              <a:gd name="T44" fmla="*/ 361950 w 264"/>
              <a:gd name="T45" fmla="*/ 566738 h 382"/>
              <a:gd name="T46" fmla="*/ 350838 w 264"/>
              <a:gd name="T47" fmla="*/ 554038 h 382"/>
              <a:gd name="T48" fmla="*/ 319088 w 264"/>
              <a:gd name="T49" fmla="*/ 539750 h 382"/>
              <a:gd name="T50" fmla="*/ 288925 w 264"/>
              <a:gd name="T51" fmla="*/ 533400 h 382"/>
              <a:gd name="T52" fmla="*/ 339725 w 264"/>
              <a:gd name="T53" fmla="*/ 500063 h 382"/>
              <a:gd name="T54" fmla="*/ 382588 w 264"/>
              <a:gd name="T55" fmla="*/ 455613 h 382"/>
              <a:gd name="T56" fmla="*/ 407988 w 264"/>
              <a:gd name="T57" fmla="*/ 401638 h 382"/>
              <a:gd name="T58" fmla="*/ 419100 w 264"/>
              <a:gd name="T59" fmla="*/ 336550 h 382"/>
              <a:gd name="T60" fmla="*/ 417513 w 264"/>
              <a:gd name="T61" fmla="*/ 317500 h 382"/>
              <a:gd name="T62" fmla="*/ 411163 w 264"/>
              <a:gd name="T63" fmla="*/ 280988 h 382"/>
              <a:gd name="T64" fmla="*/ 398463 w 264"/>
              <a:gd name="T65" fmla="*/ 247650 h 382"/>
              <a:gd name="T66" fmla="*/ 381000 w 264"/>
              <a:gd name="T67" fmla="*/ 217488 h 382"/>
              <a:gd name="T68" fmla="*/ 357188 w 264"/>
              <a:gd name="T69" fmla="*/ 188913 h 382"/>
              <a:gd name="T70" fmla="*/ 328613 w 264"/>
              <a:gd name="T71" fmla="*/ 165100 h 382"/>
              <a:gd name="T72" fmla="*/ 296863 w 264"/>
              <a:gd name="T73" fmla="*/ 147638 h 382"/>
              <a:gd name="T74" fmla="*/ 261938 w 264"/>
              <a:gd name="T75" fmla="*/ 134938 h 382"/>
              <a:gd name="T76" fmla="*/ 276225 w 264"/>
              <a:gd name="T77" fmla="*/ 31750 h 382"/>
              <a:gd name="T78" fmla="*/ 176213 w 264"/>
              <a:gd name="T79" fmla="*/ 0 h 382"/>
              <a:gd name="T80" fmla="*/ 187325 w 264"/>
              <a:gd name="T81" fmla="*/ 309563 h 382"/>
              <a:gd name="T82" fmla="*/ 209550 w 264"/>
              <a:gd name="T83" fmla="*/ 11113 h 382"/>
              <a:gd name="T84" fmla="*/ 209550 w 264"/>
              <a:gd name="T85" fmla="*/ 476250 h 382"/>
              <a:gd name="T86" fmla="*/ 187325 w 264"/>
              <a:gd name="T87" fmla="*/ 474663 h 382"/>
              <a:gd name="T88" fmla="*/ 146050 w 264"/>
              <a:gd name="T89" fmla="*/ 461963 h 382"/>
              <a:gd name="T90" fmla="*/ 188913 w 264"/>
              <a:gd name="T91" fmla="*/ 450850 h 382"/>
              <a:gd name="T92" fmla="*/ 92075 w 264"/>
              <a:gd name="T93" fmla="*/ 412750 h 382"/>
              <a:gd name="T94" fmla="*/ 0 w 264"/>
              <a:gd name="T95" fmla="*/ 412750 h 382"/>
              <a:gd name="T96" fmla="*/ 34925 w 264"/>
              <a:gd name="T97" fmla="*/ 450850 h 382"/>
              <a:gd name="T98" fmla="*/ 53975 w 264"/>
              <a:gd name="T99" fmla="*/ 476250 h 382"/>
              <a:gd name="T100" fmla="*/ 103188 w 264"/>
              <a:gd name="T101" fmla="*/ 517525 h 382"/>
              <a:gd name="T102" fmla="*/ 131763 w 264"/>
              <a:gd name="T103" fmla="*/ 533400 h 382"/>
              <a:gd name="T104" fmla="*/ 77788 w 264"/>
              <a:gd name="T105" fmla="*/ 547688 h 382"/>
              <a:gd name="T106" fmla="*/ 61913 w 264"/>
              <a:gd name="T107" fmla="*/ 560388 h 382"/>
              <a:gd name="T108" fmla="*/ 55563 w 264"/>
              <a:gd name="T109" fmla="*/ 573088 h 382"/>
              <a:gd name="T110" fmla="*/ 209550 w 264"/>
              <a:gd name="T111" fmla="*/ 606425 h 382"/>
              <a:gd name="T112" fmla="*/ 209550 w 264"/>
              <a:gd name="T113" fmla="*/ 577850 h 382"/>
              <a:gd name="T114" fmla="*/ 188913 w 264"/>
              <a:gd name="T115" fmla="*/ 569913 h 382"/>
              <a:gd name="T116" fmla="*/ 180975 w 264"/>
              <a:gd name="T117" fmla="*/ 547688 h 382"/>
              <a:gd name="T118" fmla="*/ 182563 w 264"/>
              <a:gd name="T119" fmla="*/ 536575 h 382"/>
              <a:gd name="T120" fmla="*/ 198438 w 264"/>
              <a:gd name="T121" fmla="*/ 522288 h 382"/>
              <a:gd name="T122" fmla="*/ 209550 w 264"/>
              <a:gd name="T123" fmla="*/ 476250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9" name="组合 197"/>
          <p:cNvGrpSpPr>
            <a:grpSpLocks/>
          </p:cNvGrpSpPr>
          <p:nvPr/>
        </p:nvGrpSpPr>
        <p:grpSpPr bwMode="auto">
          <a:xfrm>
            <a:off x="4238625" y="1449388"/>
            <a:ext cx="363538" cy="220662"/>
            <a:chOff x="0" y="0"/>
            <a:chExt cx="363538" cy="220663"/>
          </a:xfrm>
          <a:solidFill>
            <a:schemeClr val="bg1">
              <a:alpha val="70000"/>
            </a:schemeClr>
          </a:solidFill>
        </p:grpSpPr>
        <p:sp>
          <p:nvSpPr>
            <p:cNvPr id="190" name="Freeform 178"/>
            <p:cNvSpPr>
              <a:spLocks noEditPoints="1" noChangeArrowheads="1"/>
            </p:cNvSpPr>
            <p:nvPr/>
          </p:nvSpPr>
          <p:spPr bwMode="auto">
            <a:xfrm>
              <a:off x="0" y="0"/>
              <a:ext cx="215900" cy="212725"/>
            </a:xfrm>
            <a:custGeom>
              <a:avLst/>
              <a:gdLst>
                <a:gd name="T0" fmla="*/ 107950 w 136"/>
                <a:gd name="T1" fmla="*/ 0 h 134"/>
                <a:gd name="T2" fmla="*/ 149225 w 136"/>
                <a:gd name="T3" fmla="*/ 6350 h 134"/>
                <a:gd name="T4" fmla="*/ 168275 w 136"/>
                <a:gd name="T5" fmla="*/ 17463 h 134"/>
                <a:gd name="T6" fmla="*/ 198438 w 136"/>
                <a:gd name="T7" fmla="*/ 44450 h 134"/>
                <a:gd name="T8" fmla="*/ 212725 w 136"/>
                <a:gd name="T9" fmla="*/ 84138 h 134"/>
                <a:gd name="T10" fmla="*/ 212725 w 136"/>
                <a:gd name="T11" fmla="*/ 125413 h 134"/>
                <a:gd name="T12" fmla="*/ 207963 w 136"/>
                <a:gd name="T13" fmla="*/ 146050 h 134"/>
                <a:gd name="T14" fmla="*/ 192088 w 136"/>
                <a:gd name="T15" fmla="*/ 174625 h 134"/>
                <a:gd name="T16" fmla="*/ 168275 w 136"/>
                <a:gd name="T17" fmla="*/ 195263 h 134"/>
                <a:gd name="T18" fmla="*/ 139700 w 136"/>
                <a:gd name="T19" fmla="*/ 207963 h 134"/>
                <a:gd name="T20" fmla="*/ 107950 w 136"/>
                <a:gd name="T21" fmla="*/ 212725 h 134"/>
                <a:gd name="T22" fmla="*/ 107950 w 136"/>
                <a:gd name="T23" fmla="*/ 193675 h 134"/>
                <a:gd name="T24" fmla="*/ 133350 w 136"/>
                <a:gd name="T25" fmla="*/ 188913 h 134"/>
                <a:gd name="T26" fmla="*/ 157163 w 136"/>
                <a:gd name="T27" fmla="*/ 177800 h 134"/>
                <a:gd name="T28" fmla="*/ 176213 w 136"/>
                <a:gd name="T29" fmla="*/ 161925 h 134"/>
                <a:gd name="T30" fmla="*/ 188913 w 136"/>
                <a:gd name="T31" fmla="*/ 138113 h 134"/>
                <a:gd name="T32" fmla="*/ 188913 w 136"/>
                <a:gd name="T33" fmla="*/ 138113 h 134"/>
                <a:gd name="T34" fmla="*/ 195263 w 136"/>
                <a:gd name="T35" fmla="*/ 104775 h 134"/>
                <a:gd name="T36" fmla="*/ 188913 w 136"/>
                <a:gd name="T37" fmla="*/ 71438 h 134"/>
                <a:gd name="T38" fmla="*/ 169863 w 136"/>
                <a:gd name="T39" fmla="*/ 44450 h 134"/>
                <a:gd name="T40" fmla="*/ 139700 w 136"/>
                <a:gd name="T41" fmla="*/ 25400 h 134"/>
                <a:gd name="T42" fmla="*/ 125413 w 136"/>
                <a:gd name="T43" fmla="*/ 22225 h 134"/>
                <a:gd name="T44" fmla="*/ 107950 w 136"/>
                <a:gd name="T45" fmla="*/ 0 h 134"/>
                <a:gd name="T46" fmla="*/ 9525 w 136"/>
                <a:gd name="T47" fmla="*/ 66675 h 134"/>
                <a:gd name="T48" fmla="*/ 25400 w 136"/>
                <a:gd name="T49" fmla="*/ 38100 h 134"/>
                <a:gd name="T50" fmla="*/ 49213 w 136"/>
                <a:gd name="T51" fmla="*/ 17463 h 134"/>
                <a:gd name="T52" fmla="*/ 77788 w 136"/>
                <a:gd name="T53" fmla="*/ 4763 h 134"/>
                <a:gd name="T54" fmla="*/ 107950 w 136"/>
                <a:gd name="T55" fmla="*/ 0 h 134"/>
                <a:gd name="T56" fmla="*/ 107950 w 136"/>
                <a:gd name="T57" fmla="*/ 19050 h 134"/>
                <a:gd name="T58" fmla="*/ 82550 w 136"/>
                <a:gd name="T59" fmla="*/ 23813 h 134"/>
                <a:gd name="T60" fmla="*/ 60325 w 136"/>
                <a:gd name="T61" fmla="*/ 34925 h 134"/>
                <a:gd name="T62" fmla="*/ 41275 w 136"/>
                <a:gd name="T63" fmla="*/ 52388 h 134"/>
                <a:gd name="T64" fmla="*/ 28575 w 136"/>
                <a:gd name="T65" fmla="*/ 73025 h 134"/>
                <a:gd name="T66" fmla="*/ 22225 w 136"/>
                <a:gd name="T67" fmla="*/ 90488 h 134"/>
                <a:gd name="T68" fmla="*/ 23813 w 136"/>
                <a:gd name="T69" fmla="*/ 125413 h 134"/>
                <a:gd name="T70" fmla="*/ 36513 w 136"/>
                <a:gd name="T71" fmla="*/ 155575 h 134"/>
                <a:gd name="T72" fmla="*/ 60325 w 136"/>
                <a:gd name="T73" fmla="*/ 177800 h 134"/>
                <a:gd name="T74" fmla="*/ 76200 w 136"/>
                <a:gd name="T75" fmla="*/ 187325 h 134"/>
                <a:gd name="T76" fmla="*/ 107950 w 136"/>
                <a:gd name="T77" fmla="*/ 193675 h 134"/>
                <a:gd name="T78" fmla="*/ 107950 w 136"/>
                <a:gd name="T79" fmla="*/ 212725 h 134"/>
                <a:gd name="T80" fmla="*/ 68263 w 136"/>
                <a:gd name="T81" fmla="*/ 206375 h 134"/>
                <a:gd name="T82" fmla="*/ 49213 w 136"/>
                <a:gd name="T83" fmla="*/ 195263 h 134"/>
                <a:gd name="T84" fmla="*/ 19050 w 136"/>
                <a:gd name="T85" fmla="*/ 165100 h 134"/>
                <a:gd name="T86" fmla="*/ 4763 w 136"/>
                <a:gd name="T87" fmla="*/ 128588 h 134"/>
                <a:gd name="T88" fmla="*/ 1588 w 136"/>
                <a:gd name="T89" fmla="*/ 88900 h 134"/>
                <a:gd name="T90" fmla="*/ 9525 w 136"/>
                <a:gd name="T91" fmla="*/ 66675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106" y="11"/>
                  </a:lnTo>
                  <a:lnTo>
                    <a:pt x="115" y="19"/>
                  </a:lnTo>
                  <a:lnTo>
                    <a:pt x="125" y="28"/>
                  </a:lnTo>
                  <a:lnTo>
                    <a:pt x="130" y="41"/>
                  </a:lnTo>
                  <a:lnTo>
                    <a:pt x="134" y="53"/>
                  </a:lnTo>
                  <a:lnTo>
                    <a:pt x="136" y="65"/>
                  </a:lnTo>
                  <a:lnTo>
                    <a:pt x="134" y="79"/>
                  </a:lnTo>
                  <a:lnTo>
                    <a:pt x="131" y="92"/>
                  </a:lnTo>
                  <a:lnTo>
                    <a:pt x="126" y="102"/>
                  </a:lnTo>
                  <a:lnTo>
                    <a:pt x="121" y="110"/>
                  </a:lnTo>
                  <a:lnTo>
                    <a:pt x="114" y="116"/>
                  </a:lnTo>
                  <a:lnTo>
                    <a:pt x="106" y="123"/>
                  </a:lnTo>
                  <a:lnTo>
                    <a:pt x="98" y="129"/>
                  </a:lnTo>
                  <a:lnTo>
                    <a:pt x="88" y="131"/>
                  </a:lnTo>
                  <a:lnTo>
                    <a:pt x="79" y="134"/>
                  </a:lnTo>
                  <a:lnTo>
                    <a:pt x="68" y="134"/>
                  </a:lnTo>
                  <a:lnTo>
                    <a:pt x="68" y="122"/>
                  </a:lnTo>
                  <a:lnTo>
                    <a:pt x="76" y="122"/>
                  </a:lnTo>
                  <a:lnTo>
                    <a:pt x="84" y="119"/>
                  </a:lnTo>
                  <a:lnTo>
                    <a:pt x="92" y="116"/>
                  </a:lnTo>
                  <a:lnTo>
                    <a:pt x="99" y="112"/>
                  </a:lnTo>
                  <a:lnTo>
                    <a:pt x="104" y="108"/>
                  </a:lnTo>
                  <a:lnTo>
                    <a:pt x="111" y="102"/>
                  </a:lnTo>
                  <a:lnTo>
                    <a:pt x="115" y="95"/>
                  </a:lnTo>
                  <a:lnTo>
                    <a:pt x="119" y="87"/>
                  </a:lnTo>
                  <a:lnTo>
                    <a:pt x="122" y="77"/>
                  </a:lnTo>
                  <a:lnTo>
                    <a:pt x="123" y="66"/>
                  </a:lnTo>
                  <a:lnTo>
                    <a:pt x="122" y="56"/>
                  </a:lnTo>
                  <a:lnTo>
                    <a:pt x="119" y="45"/>
                  </a:lnTo>
                  <a:lnTo>
                    <a:pt x="114" y="37"/>
                  </a:lnTo>
                  <a:lnTo>
                    <a:pt x="107" y="28"/>
                  </a:lnTo>
                  <a:lnTo>
                    <a:pt x="99" y="22"/>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0" y="12"/>
                  </a:lnTo>
                  <a:lnTo>
                    <a:pt x="52" y="15"/>
                  </a:lnTo>
                  <a:lnTo>
                    <a:pt x="45" y="18"/>
                  </a:lnTo>
                  <a:lnTo>
                    <a:pt x="38" y="22"/>
                  </a:lnTo>
                  <a:lnTo>
                    <a:pt x="31" y="26"/>
                  </a:lnTo>
                  <a:lnTo>
                    <a:pt x="26" y="33"/>
                  </a:lnTo>
                  <a:lnTo>
                    <a:pt x="20" y="39"/>
                  </a:lnTo>
                  <a:lnTo>
                    <a:pt x="18" y="46"/>
                  </a:lnTo>
                  <a:lnTo>
                    <a:pt x="14" y="57"/>
                  </a:lnTo>
                  <a:lnTo>
                    <a:pt x="14" y="68"/>
                  </a:lnTo>
                  <a:lnTo>
                    <a:pt x="15" y="79"/>
                  </a:lnTo>
                  <a:lnTo>
                    <a:pt x="18" y="88"/>
                  </a:lnTo>
                  <a:lnTo>
                    <a:pt x="23" y="98"/>
                  </a:lnTo>
                  <a:lnTo>
                    <a:pt x="30" y="106"/>
                  </a:lnTo>
                  <a:lnTo>
                    <a:pt x="38" y="112"/>
                  </a:lnTo>
                  <a:lnTo>
                    <a:pt x="48" y="118"/>
                  </a:lnTo>
                  <a:lnTo>
                    <a:pt x="58" y="121"/>
                  </a:lnTo>
                  <a:lnTo>
                    <a:pt x="68" y="122"/>
                  </a:lnTo>
                  <a:lnTo>
                    <a:pt x="68" y="134"/>
                  </a:lnTo>
                  <a:lnTo>
                    <a:pt x="56" y="133"/>
                  </a:lnTo>
                  <a:lnTo>
                    <a:pt x="43" y="130"/>
                  </a:lnTo>
                  <a:lnTo>
                    <a:pt x="31" y="123"/>
                  </a:lnTo>
                  <a:lnTo>
                    <a:pt x="20" y="115"/>
                  </a:lnTo>
                  <a:lnTo>
                    <a:pt x="12" y="104"/>
                  </a:lnTo>
                  <a:lnTo>
                    <a:pt x="6" y="93"/>
                  </a:lnTo>
                  <a:lnTo>
                    <a:pt x="3" y="81"/>
                  </a:lnTo>
                  <a:lnTo>
                    <a:pt x="0" y="68"/>
                  </a:lnTo>
                  <a:lnTo>
                    <a:pt x="1" y="56"/>
                  </a:lnTo>
                  <a:lnTo>
                    <a:pt x="6" y="4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1" name="Freeform 179"/>
            <p:cNvSpPr>
              <a:spLocks noChangeArrowheads="1"/>
            </p:cNvSpPr>
            <p:nvPr/>
          </p:nvSpPr>
          <p:spPr bwMode="auto">
            <a:xfrm>
              <a:off x="192087" y="128588"/>
              <a:ext cx="106363" cy="65088"/>
            </a:xfrm>
            <a:custGeom>
              <a:avLst/>
              <a:gdLst>
                <a:gd name="T0" fmla="*/ 96838 w 67"/>
                <a:gd name="T1" fmla="*/ 65088 h 41"/>
                <a:gd name="T2" fmla="*/ 106363 w 67"/>
                <a:gd name="T3" fmla="*/ 39688 h 41"/>
                <a:gd name="T4" fmla="*/ 9525 w 67"/>
                <a:gd name="T5" fmla="*/ 0 h 41"/>
                <a:gd name="T6" fmla="*/ 0 w 67"/>
                <a:gd name="T7" fmla="*/ 26988 h 41"/>
                <a:gd name="T8" fmla="*/ 96838 w 67"/>
                <a:gd name="T9" fmla="*/ 65088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2" name="Freeform 180"/>
            <p:cNvSpPr>
              <a:spLocks noChangeArrowheads="1"/>
            </p:cNvSpPr>
            <p:nvPr/>
          </p:nvSpPr>
          <p:spPr bwMode="auto">
            <a:xfrm>
              <a:off x="225425" y="139700"/>
              <a:ext cx="138113" cy="80963"/>
            </a:xfrm>
            <a:custGeom>
              <a:avLst/>
              <a:gdLst>
                <a:gd name="T0" fmla="*/ 106363 w 87"/>
                <a:gd name="T1" fmla="*/ 80963 h 51"/>
                <a:gd name="T2" fmla="*/ 106363 w 87"/>
                <a:gd name="T3" fmla="*/ 80963 h 51"/>
                <a:gd name="T4" fmla="*/ 115888 w 87"/>
                <a:gd name="T5" fmla="*/ 80963 h 51"/>
                <a:gd name="T6" fmla="*/ 125413 w 87"/>
                <a:gd name="T7" fmla="*/ 80963 h 51"/>
                <a:gd name="T8" fmla="*/ 131763 w 87"/>
                <a:gd name="T9" fmla="*/ 74613 h 51"/>
                <a:gd name="T10" fmla="*/ 136525 w 87"/>
                <a:gd name="T11" fmla="*/ 68263 h 51"/>
                <a:gd name="T12" fmla="*/ 136525 w 87"/>
                <a:gd name="T13" fmla="*/ 68263 h 51"/>
                <a:gd name="T14" fmla="*/ 138113 w 87"/>
                <a:gd name="T15" fmla="*/ 58738 h 51"/>
                <a:gd name="T16" fmla="*/ 136525 w 87"/>
                <a:gd name="T17" fmla="*/ 49213 h 51"/>
                <a:gd name="T18" fmla="*/ 131763 w 87"/>
                <a:gd name="T19" fmla="*/ 42863 h 51"/>
                <a:gd name="T20" fmla="*/ 123825 w 87"/>
                <a:gd name="T21" fmla="*/ 38100 h 51"/>
                <a:gd name="T22" fmla="*/ 33338 w 87"/>
                <a:gd name="T23" fmla="*/ 1588 h 51"/>
                <a:gd name="T24" fmla="*/ 33338 w 87"/>
                <a:gd name="T25" fmla="*/ 1588 h 51"/>
                <a:gd name="T26" fmla="*/ 23813 w 87"/>
                <a:gd name="T27" fmla="*/ 0 h 51"/>
                <a:gd name="T28" fmla="*/ 15875 w 87"/>
                <a:gd name="T29" fmla="*/ 1588 h 51"/>
                <a:gd name="T30" fmla="*/ 6350 w 87"/>
                <a:gd name="T31" fmla="*/ 6350 h 51"/>
                <a:gd name="T32" fmla="*/ 3175 w 87"/>
                <a:gd name="T33" fmla="*/ 15875 h 51"/>
                <a:gd name="T34" fmla="*/ 3175 w 87"/>
                <a:gd name="T35" fmla="*/ 15875 h 51"/>
                <a:gd name="T36" fmla="*/ 0 w 87"/>
                <a:gd name="T37" fmla="*/ 23813 h 51"/>
                <a:gd name="T38" fmla="*/ 3175 w 87"/>
                <a:gd name="T39" fmla="*/ 31750 h 51"/>
                <a:gd name="T40" fmla="*/ 6350 w 87"/>
                <a:gd name="T41" fmla="*/ 38100 h 51"/>
                <a:gd name="T42" fmla="*/ 15875 w 87"/>
                <a:gd name="T43" fmla="*/ 44450 h 51"/>
                <a:gd name="T44" fmla="*/ 106363 w 87"/>
                <a:gd name="T45" fmla="*/ 80963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7" y="37"/>
                  </a:lnTo>
                  <a:lnTo>
                    <a:pt x="86" y="31"/>
                  </a:lnTo>
                  <a:lnTo>
                    <a:pt x="83" y="27"/>
                  </a:lnTo>
                  <a:lnTo>
                    <a:pt x="78" y="24"/>
                  </a:lnTo>
                  <a:lnTo>
                    <a:pt x="21" y="1"/>
                  </a:lnTo>
                  <a:lnTo>
                    <a:pt x="15" y="0"/>
                  </a:lnTo>
                  <a:lnTo>
                    <a:pt x="10" y="1"/>
                  </a:lnTo>
                  <a:lnTo>
                    <a:pt x="4" y="4"/>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3" name="Freeform 181"/>
          <p:cNvSpPr>
            <a:spLocks noEditPoints="1" noChangeArrowheads="1"/>
          </p:cNvSpPr>
          <p:nvPr/>
        </p:nvSpPr>
        <p:spPr bwMode="auto">
          <a:xfrm>
            <a:off x="4251325" y="2732088"/>
            <a:ext cx="436563" cy="155575"/>
          </a:xfrm>
          <a:custGeom>
            <a:avLst/>
            <a:gdLst>
              <a:gd name="T0" fmla="*/ 379413 w 275"/>
              <a:gd name="T1" fmla="*/ 63500 h 98"/>
              <a:gd name="T2" fmla="*/ 409575 w 275"/>
              <a:gd name="T3" fmla="*/ 103188 h 98"/>
              <a:gd name="T4" fmla="*/ 379413 w 275"/>
              <a:gd name="T5" fmla="*/ 139700 h 98"/>
              <a:gd name="T6" fmla="*/ 436563 w 275"/>
              <a:gd name="T7" fmla="*/ 123825 h 98"/>
              <a:gd name="T8" fmla="*/ 379413 w 275"/>
              <a:gd name="T9" fmla="*/ 63500 h 98"/>
              <a:gd name="T10" fmla="*/ 187325 w 275"/>
              <a:gd name="T11" fmla="*/ 23813 h 98"/>
              <a:gd name="T12" fmla="*/ 176213 w 275"/>
              <a:gd name="T13" fmla="*/ 17463 h 98"/>
              <a:gd name="T14" fmla="*/ 133350 w 275"/>
              <a:gd name="T15" fmla="*/ 12700 h 98"/>
              <a:gd name="T16" fmla="*/ 169863 w 275"/>
              <a:gd name="T17" fmla="*/ 22225 h 98"/>
              <a:gd name="T18" fmla="*/ 179388 w 275"/>
              <a:gd name="T19" fmla="*/ 26988 h 98"/>
              <a:gd name="T20" fmla="*/ 179388 w 275"/>
              <a:gd name="T21" fmla="*/ 34925 h 98"/>
              <a:gd name="T22" fmla="*/ 174625 w 275"/>
              <a:gd name="T23" fmla="*/ 57150 h 98"/>
              <a:gd name="T24" fmla="*/ 173038 w 275"/>
              <a:gd name="T25" fmla="*/ 52388 h 98"/>
              <a:gd name="T26" fmla="*/ 133350 w 275"/>
              <a:gd name="T27" fmla="*/ 41275 h 98"/>
              <a:gd name="T28" fmla="*/ 157163 w 275"/>
              <a:gd name="T29" fmla="*/ 120650 h 98"/>
              <a:gd name="T30" fmla="*/ 163513 w 275"/>
              <a:gd name="T31" fmla="*/ 120650 h 98"/>
              <a:gd name="T32" fmla="*/ 361950 w 275"/>
              <a:gd name="T33" fmla="*/ 155575 h 98"/>
              <a:gd name="T34" fmla="*/ 379413 w 275"/>
              <a:gd name="T35" fmla="*/ 139700 h 98"/>
              <a:gd name="T36" fmla="*/ 361950 w 275"/>
              <a:gd name="T37" fmla="*/ 149225 h 98"/>
              <a:gd name="T38" fmla="*/ 357188 w 275"/>
              <a:gd name="T39" fmla="*/ 146050 h 98"/>
              <a:gd name="T40" fmla="*/ 349250 w 275"/>
              <a:gd name="T41" fmla="*/ 142875 h 98"/>
              <a:gd name="T42" fmla="*/ 346075 w 275"/>
              <a:gd name="T43" fmla="*/ 131763 h 98"/>
              <a:gd name="T44" fmla="*/ 349250 w 275"/>
              <a:gd name="T45" fmla="*/ 127000 h 98"/>
              <a:gd name="T46" fmla="*/ 355600 w 275"/>
              <a:gd name="T47" fmla="*/ 120650 h 98"/>
              <a:gd name="T48" fmla="*/ 358775 w 275"/>
              <a:gd name="T49" fmla="*/ 120650 h 98"/>
              <a:gd name="T50" fmla="*/ 352425 w 275"/>
              <a:gd name="T51" fmla="*/ 114300 h 98"/>
              <a:gd name="T52" fmla="*/ 350838 w 275"/>
              <a:gd name="T53" fmla="*/ 106363 h 98"/>
              <a:gd name="T54" fmla="*/ 352425 w 275"/>
              <a:gd name="T55" fmla="*/ 101600 h 98"/>
              <a:gd name="T56" fmla="*/ 358775 w 275"/>
              <a:gd name="T57" fmla="*/ 95250 h 98"/>
              <a:gd name="T58" fmla="*/ 365125 w 275"/>
              <a:gd name="T59" fmla="*/ 95250 h 98"/>
              <a:gd name="T60" fmla="*/ 357188 w 275"/>
              <a:gd name="T61" fmla="*/ 88900 h 98"/>
              <a:gd name="T62" fmla="*/ 357188 w 275"/>
              <a:gd name="T63" fmla="*/ 77788 h 98"/>
              <a:gd name="T64" fmla="*/ 358775 w 275"/>
              <a:gd name="T65" fmla="*/ 73025 h 98"/>
              <a:gd name="T66" fmla="*/ 368300 w 275"/>
              <a:gd name="T67" fmla="*/ 66675 h 98"/>
              <a:gd name="T68" fmla="*/ 376238 w 275"/>
              <a:gd name="T69" fmla="*/ 69850 h 98"/>
              <a:gd name="T70" fmla="*/ 379413 w 275"/>
              <a:gd name="T71" fmla="*/ 63500 h 98"/>
              <a:gd name="T72" fmla="*/ 100013 w 275"/>
              <a:gd name="T73" fmla="*/ 0 h 98"/>
              <a:gd name="T74" fmla="*/ 95250 w 275"/>
              <a:gd name="T75" fmla="*/ 0 h 98"/>
              <a:gd name="T76" fmla="*/ 85725 w 275"/>
              <a:gd name="T77" fmla="*/ 4763 h 98"/>
              <a:gd name="T78" fmla="*/ 52388 w 275"/>
              <a:gd name="T79" fmla="*/ 3175 h 98"/>
              <a:gd name="T80" fmla="*/ 42863 w 275"/>
              <a:gd name="T81" fmla="*/ 0 h 98"/>
              <a:gd name="T82" fmla="*/ 28575 w 275"/>
              <a:gd name="T83" fmla="*/ 4763 h 98"/>
              <a:gd name="T84" fmla="*/ 12700 w 275"/>
              <a:gd name="T85" fmla="*/ 12700 h 98"/>
              <a:gd name="T86" fmla="*/ 4763 w 275"/>
              <a:gd name="T87" fmla="*/ 28575 h 98"/>
              <a:gd name="T88" fmla="*/ 3175 w 275"/>
              <a:gd name="T89" fmla="*/ 34925 h 98"/>
              <a:gd name="T90" fmla="*/ 3175 w 275"/>
              <a:gd name="T91" fmla="*/ 52388 h 98"/>
              <a:gd name="T92" fmla="*/ 9525 w 275"/>
              <a:gd name="T93" fmla="*/ 69850 h 98"/>
              <a:gd name="T94" fmla="*/ 19050 w 275"/>
              <a:gd name="T95" fmla="*/ 79375 h 98"/>
              <a:gd name="T96" fmla="*/ 36513 w 275"/>
              <a:gd name="T97" fmla="*/ 85725 h 98"/>
              <a:gd name="T98" fmla="*/ 79375 w 275"/>
              <a:gd name="T99" fmla="*/ 36513 h 98"/>
              <a:gd name="T100" fmla="*/ 66675 w 275"/>
              <a:gd name="T101" fmla="*/ 93663 h 98"/>
              <a:gd name="T102" fmla="*/ 71438 w 275"/>
              <a:gd name="T103" fmla="*/ 101600 h 98"/>
              <a:gd name="T104" fmla="*/ 77788 w 275"/>
              <a:gd name="T105" fmla="*/ 106363 h 98"/>
              <a:gd name="T106" fmla="*/ 133350 w 275"/>
              <a:gd name="T107" fmla="*/ 41275 h 98"/>
              <a:gd name="T108" fmla="*/ 96838 w 275"/>
              <a:gd name="T109" fmla="*/ 34925 h 98"/>
              <a:gd name="T110" fmla="*/ 85725 w 275"/>
              <a:gd name="T111" fmla="*/ 39688 h 98"/>
              <a:gd name="T112" fmla="*/ 90488 w 275"/>
              <a:gd name="T113" fmla="*/ 17463 h 98"/>
              <a:gd name="T114" fmla="*/ 95250 w 275"/>
              <a:gd name="T115" fmla="*/ 11113 h 98"/>
              <a:gd name="T116" fmla="*/ 103188 w 275"/>
              <a:gd name="T117" fmla="*/ 9525 h 98"/>
              <a:gd name="T118" fmla="*/ 133350 w 275"/>
              <a:gd name="T119" fmla="*/ 635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4" name="组合 205"/>
          <p:cNvGrpSpPr>
            <a:grpSpLocks/>
          </p:cNvGrpSpPr>
          <p:nvPr/>
        </p:nvGrpSpPr>
        <p:grpSpPr bwMode="auto">
          <a:xfrm>
            <a:off x="2609850" y="3124200"/>
            <a:ext cx="247650" cy="312738"/>
            <a:chOff x="0" y="0"/>
            <a:chExt cx="247651" cy="312737"/>
          </a:xfrm>
          <a:solidFill>
            <a:schemeClr val="bg1">
              <a:alpha val="70000"/>
            </a:schemeClr>
          </a:solidFill>
        </p:grpSpPr>
        <p:sp>
          <p:nvSpPr>
            <p:cNvPr id="195" name="Freeform 182"/>
            <p:cNvSpPr>
              <a:spLocks noChangeArrowheads="1"/>
            </p:cNvSpPr>
            <p:nvPr/>
          </p:nvSpPr>
          <p:spPr bwMode="auto">
            <a:xfrm>
              <a:off x="11113" y="11112"/>
              <a:ext cx="236538" cy="301625"/>
            </a:xfrm>
            <a:custGeom>
              <a:avLst/>
              <a:gdLst>
                <a:gd name="T0" fmla="*/ 0 w 149"/>
                <a:gd name="T1" fmla="*/ 52388 h 190"/>
                <a:gd name="T2" fmla="*/ 11113 w 149"/>
                <a:gd name="T3" fmla="*/ 44450 h 190"/>
                <a:gd name="T4" fmla="*/ 152400 w 149"/>
                <a:gd name="T5" fmla="*/ 271463 h 190"/>
                <a:gd name="T6" fmla="*/ 152400 w 149"/>
                <a:gd name="T7" fmla="*/ 271463 h 190"/>
                <a:gd name="T8" fmla="*/ 157163 w 149"/>
                <a:gd name="T9" fmla="*/ 279400 h 190"/>
                <a:gd name="T10" fmla="*/ 160338 w 149"/>
                <a:gd name="T11" fmla="*/ 282575 h 190"/>
                <a:gd name="T12" fmla="*/ 166688 w 149"/>
                <a:gd name="T13" fmla="*/ 285750 h 190"/>
                <a:gd name="T14" fmla="*/ 173038 w 149"/>
                <a:gd name="T15" fmla="*/ 287338 h 190"/>
                <a:gd name="T16" fmla="*/ 180975 w 149"/>
                <a:gd name="T17" fmla="*/ 287338 h 190"/>
                <a:gd name="T18" fmla="*/ 188913 w 149"/>
                <a:gd name="T19" fmla="*/ 287338 h 190"/>
                <a:gd name="T20" fmla="*/ 195263 w 149"/>
                <a:gd name="T21" fmla="*/ 285750 h 190"/>
                <a:gd name="T22" fmla="*/ 201613 w 149"/>
                <a:gd name="T23" fmla="*/ 280988 h 190"/>
                <a:gd name="T24" fmla="*/ 201613 w 149"/>
                <a:gd name="T25" fmla="*/ 280988 h 190"/>
                <a:gd name="T26" fmla="*/ 207963 w 149"/>
                <a:gd name="T27" fmla="*/ 276225 h 190"/>
                <a:gd name="T28" fmla="*/ 214313 w 149"/>
                <a:gd name="T29" fmla="*/ 271463 h 190"/>
                <a:gd name="T30" fmla="*/ 217488 w 149"/>
                <a:gd name="T31" fmla="*/ 265113 h 190"/>
                <a:gd name="T32" fmla="*/ 219075 w 149"/>
                <a:gd name="T33" fmla="*/ 258763 h 190"/>
                <a:gd name="T34" fmla="*/ 220663 w 149"/>
                <a:gd name="T35" fmla="*/ 252413 h 190"/>
                <a:gd name="T36" fmla="*/ 220663 w 149"/>
                <a:gd name="T37" fmla="*/ 246063 h 190"/>
                <a:gd name="T38" fmla="*/ 219075 w 149"/>
                <a:gd name="T39" fmla="*/ 238125 h 190"/>
                <a:gd name="T40" fmla="*/ 217488 w 149"/>
                <a:gd name="T41" fmla="*/ 231775 h 190"/>
                <a:gd name="T42" fmla="*/ 77788 w 149"/>
                <a:gd name="T43" fmla="*/ 6350 h 190"/>
                <a:gd name="T44" fmla="*/ 85725 w 149"/>
                <a:gd name="T45" fmla="*/ 0 h 190"/>
                <a:gd name="T46" fmla="*/ 230188 w 149"/>
                <a:gd name="T47" fmla="*/ 228600 h 190"/>
                <a:gd name="T48" fmla="*/ 230188 w 149"/>
                <a:gd name="T49" fmla="*/ 228600 h 190"/>
                <a:gd name="T50" fmla="*/ 233363 w 149"/>
                <a:gd name="T51" fmla="*/ 238125 h 190"/>
                <a:gd name="T52" fmla="*/ 236538 w 149"/>
                <a:gd name="T53" fmla="*/ 246063 h 190"/>
                <a:gd name="T54" fmla="*/ 236538 w 149"/>
                <a:gd name="T55" fmla="*/ 255588 h 190"/>
                <a:gd name="T56" fmla="*/ 233363 w 149"/>
                <a:gd name="T57" fmla="*/ 263525 h 190"/>
                <a:gd name="T58" fmla="*/ 230188 w 149"/>
                <a:gd name="T59" fmla="*/ 271463 h 190"/>
                <a:gd name="T60" fmla="*/ 225425 w 149"/>
                <a:gd name="T61" fmla="*/ 280988 h 190"/>
                <a:gd name="T62" fmla="*/ 219075 w 149"/>
                <a:gd name="T63" fmla="*/ 287338 h 190"/>
                <a:gd name="T64" fmla="*/ 211138 w 149"/>
                <a:gd name="T65" fmla="*/ 293688 h 190"/>
                <a:gd name="T66" fmla="*/ 211138 w 149"/>
                <a:gd name="T67" fmla="*/ 293688 h 190"/>
                <a:gd name="T68" fmla="*/ 201613 w 149"/>
                <a:gd name="T69" fmla="*/ 298450 h 190"/>
                <a:gd name="T70" fmla="*/ 190500 w 149"/>
                <a:gd name="T71" fmla="*/ 301625 h 190"/>
                <a:gd name="T72" fmla="*/ 182563 w 149"/>
                <a:gd name="T73" fmla="*/ 301625 h 190"/>
                <a:gd name="T74" fmla="*/ 171450 w 149"/>
                <a:gd name="T75" fmla="*/ 301625 h 190"/>
                <a:gd name="T76" fmla="*/ 163513 w 149"/>
                <a:gd name="T77" fmla="*/ 300038 h 190"/>
                <a:gd name="T78" fmla="*/ 153988 w 149"/>
                <a:gd name="T79" fmla="*/ 295275 h 190"/>
                <a:gd name="T80" fmla="*/ 147638 w 149"/>
                <a:gd name="T81" fmla="*/ 288925 h 190"/>
                <a:gd name="T82" fmla="*/ 144463 w 149"/>
                <a:gd name="T83" fmla="*/ 282575 h 190"/>
                <a:gd name="T84" fmla="*/ 0 w 149"/>
                <a:gd name="T85" fmla="*/ 52388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9" y="176"/>
                  </a:lnTo>
                  <a:lnTo>
                    <a:pt x="101" y="178"/>
                  </a:lnTo>
                  <a:lnTo>
                    <a:pt x="105" y="180"/>
                  </a:lnTo>
                  <a:lnTo>
                    <a:pt x="109" y="181"/>
                  </a:lnTo>
                  <a:lnTo>
                    <a:pt x="114" y="181"/>
                  </a:lnTo>
                  <a:lnTo>
                    <a:pt x="119" y="181"/>
                  </a:lnTo>
                  <a:lnTo>
                    <a:pt x="123" y="180"/>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7" y="150"/>
                  </a:lnTo>
                  <a:lnTo>
                    <a:pt x="149" y="155"/>
                  </a:lnTo>
                  <a:lnTo>
                    <a:pt x="149" y="161"/>
                  </a:lnTo>
                  <a:lnTo>
                    <a:pt x="147" y="166"/>
                  </a:lnTo>
                  <a:lnTo>
                    <a:pt x="145" y="171"/>
                  </a:lnTo>
                  <a:lnTo>
                    <a:pt x="142" y="177"/>
                  </a:lnTo>
                  <a:lnTo>
                    <a:pt x="138" y="181"/>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6" name="Freeform 183"/>
            <p:cNvSpPr>
              <a:spLocks noChangeArrowheads="1"/>
            </p:cNvSpPr>
            <p:nvPr/>
          </p:nvSpPr>
          <p:spPr bwMode="auto">
            <a:xfrm>
              <a:off x="0" y="0"/>
              <a:ext cx="114300" cy="79375"/>
            </a:xfrm>
            <a:custGeom>
              <a:avLst/>
              <a:gdLst>
                <a:gd name="T0" fmla="*/ 0 w 72"/>
                <a:gd name="T1" fmla="*/ 74613 h 50"/>
                <a:gd name="T2" fmla="*/ 0 w 72"/>
                <a:gd name="T3" fmla="*/ 74613 h 50"/>
                <a:gd name="T4" fmla="*/ 1588 w 72"/>
                <a:gd name="T5" fmla="*/ 77788 h 50"/>
                <a:gd name="T6" fmla="*/ 6350 w 72"/>
                <a:gd name="T7" fmla="*/ 79375 h 50"/>
                <a:gd name="T8" fmla="*/ 7938 w 72"/>
                <a:gd name="T9" fmla="*/ 79375 h 50"/>
                <a:gd name="T10" fmla="*/ 12700 w 72"/>
                <a:gd name="T11" fmla="*/ 77788 h 50"/>
                <a:gd name="T12" fmla="*/ 109538 w 72"/>
                <a:gd name="T13" fmla="*/ 17463 h 50"/>
                <a:gd name="T14" fmla="*/ 109538 w 72"/>
                <a:gd name="T15" fmla="*/ 17463 h 50"/>
                <a:gd name="T16" fmla="*/ 111125 w 72"/>
                <a:gd name="T17" fmla="*/ 14288 h 50"/>
                <a:gd name="T18" fmla="*/ 114300 w 72"/>
                <a:gd name="T19" fmla="*/ 12700 h 50"/>
                <a:gd name="T20" fmla="*/ 114300 w 72"/>
                <a:gd name="T21" fmla="*/ 7938 h 50"/>
                <a:gd name="T22" fmla="*/ 111125 w 72"/>
                <a:gd name="T23" fmla="*/ 3175 h 50"/>
                <a:gd name="T24" fmla="*/ 111125 w 72"/>
                <a:gd name="T25" fmla="*/ 3175 h 50"/>
                <a:gd name="T26" fmla="*/ 109538 w 72"/>
                <a:gd name="T27" fmla="*/ 1588 h 50"/>
                <a:gd name="T28" fmla="*/ 107950 w 72"/>
                <a:gd name="T29" fmla="*/ 0 h 50"/>
                <a:gd name="T30" fmla="*/ 103188 w 72"/>
                <a:gd name="T31" fmla="*/ 0 h 50"/>
                <a:gd name="T32" fmla="*/ 101600 w 72"/>
                <a:gd name="T33" fmla="*/ 1588 h 50"/>
                <a:gd name="T34" fmla="*/ 1588 w 72"/>
                <a:gd name="T35" fmla="*/ 61913 h 50"/>
                <a:gd name="T36" fmla="*/ 1588 w 72"/>
                <a:gd name="T37" fmla="*/ 61913 h 50"/>
                <a:gd name="T38" fmla="*/ 0 w 72"/>
                <a:gd name="T39" fmla="*/ 63500 h 50"/>
                <a:gd name="T40" fmla="*/ 0 w 72"/>
                <a:gd name="T41" fmla="*/ 68263 h 50"/>
                <a:gd name="T42" fmla="*/ 0 w 72"/>
                <a:gd name="T43" fmla="*/ 69850 h 50"/>
                <a:gd name="T44" fmla="*/ 0 w 72"/>
                <a:gd name="T45" fmla="*/ 74613 h 50"/>
                <a:gd name="T46" fmla="*/ 0 w 72"/>
                <a:gd name="T47" fmla="*/ 74613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70" y="9"/>
                  </a:lnTo>
                  <a:lnTo>
                    <a:pt x="72" y="8"/>
                  </a:lnTo>
                  <a:lnTo>
                    <a:pt x="72" y="5"/>
                  </a:lnTo>
                  <a:lnTo>
                    <a:pt x="70" y="2"/>
                  </a:lnTo>
                  <a:lnTo>
                    <a:pt x="69" y="1"/>
                  </a:lnTo>
                  <a:lnTo>
                    <a:pt x="68" y="0"/>
                  </a:lnTo>
                  <a:lnTo>
                    <a:pt x="65" y="0"/>
                  </a:lnTo>
                  <a:lnTo>
                    <a:pt x="64" y="1"/>
                  </a:lnTo>
                  <a:lnTo>
                    <a:pt x="1" y="39"/>
                  </a:lnTo>
                  <a:lnTo>
                    <a:pt x="0" y="40"/>
                  </a:lnTo>
                  <a:lnTo>
                    <a:pt x="0" y="43"/>
                  </a:lnTo>
                  <a:lnTo>
                    <a:pt x="0" y="44"/>
                  </a:lnTo>
                  <a:lnTo>
                    <a:pt x="0" y="4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7" name="Freeform 184"/>
            <p:cNvSpPr>
              <a:spLocks noChangeArrowheads="1"/>
            </p:cNvSpPr>
            <p:nvPr/>
          </p:nvSpPr>
          <p:spPr bwMode="auto">
            <a:xfrm>
              <a:off x="44450" y="63500"/>
              <a:ext cx="161925" cy="219075"/>
            </a:xfrm>
            <a:custGeom>
              <a:avLst/>
              <a:gdLst>
                <a:gd name="T0" fmla="*/ 0 w 102"/>
                <a:gd name="T1" fmla="*/ 9525 h 138"/>
                <a:gd name="T2" fmla="*/ 14288 w 102"/>
                <a:gd name="T3" fmla="*/ 0 h 138"/>
                <a:gd name="T4" fmla="*/ 139700 w 102"/>
                <a:gd name="T5" fmla="*/ 203200 h 138"/>
                <a:gd name="T6" fmla="*/ 139700 w 102"/>
                <a:gd name="T7" fmla="*/ 203200 h 138"/>
                <a:gd name="T8" fmla="*/ 144463 w 102"/>
                <a:gd name="T9" fmla="*/ 209550 h 138"/>
                <a:gd name="T10" fmla="*/ 149225 w 102"/>
                <a:gd name="T11" fmla="*/ 211138 h 138"/>
                <a:gd name="T12" fmla="*/ 155575 w 102"/>
                <a:gd name="T13" fmla="*/ 212725 h 138"/>
                <a:gd name="T14" fmla="*/ 161925 w 102"/>
                <a:gd name="T15" fmla="*/ 215900 h 138"/>
                <a:gd name="T16" fmla="*/ 161925 w 102"/>
                <a:gd name="T17" fmla="*/ 215900 h 138"/>
                <a:gd name="T18" fmla="*/ 160338 w 102"/>
                <a:gd name="T19" fmla="*/ 215900 h 138"/>
                <a:gd name="T20" fmla="*/ 160338 w 102"/>
                <a:gd name="T21" fmla="*/ 215900 h 138"/>
                <a:gd name="T22" fmla="*/ 150813 w 102"/>
                <a:gd name="T23" fmla="*/ 219075 h 138"/>
                <a:gd name="T24" fmla="*/ 139700 w 102"/>
                <a:gd name="T25" fmla="*/ 219075 h 138"/>
                <a:gd name="T26" fmla="*/ 131763 w 102"/>
                <a:gd name="T27" fmla="*/ 215900 h 138"/>
                <a:gd name="T28" fmla="*/ 125413 w 102"/>
                <a:gd name="T29" fmla="*/ 209550 h 138"/>
                <a:gd name="T30" fmla="*/ 0 w 102"/>
                <a:gd name="T31" fmla="*/ 9525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91" y="132"/>
                  </a:lnTo>
                  <a:lnTo>
                    <a:pt x="94" y="133"/>
                  </a:lnTo>
                  <a:lnTo>
                    <a:pt x="98" y="134"/>
                  </a:lnTo>
                  <a:lnTo>
                    <a:pt x="102"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8" name="Freeform 185"/>
          <p:cNvSpPr>
            <a:spLocks noEditPoints="1" noChangeArrowheads="1"/>
          </p:cNvSpPr>
          <p:nvPr/>
        </p:nvSpPr>
        <p:spPr bwMode="auto">
          <a:xfrm>
            <a:off x="2987675" y="1916113"/>
            <a:ext cx="200025" cy="153987"/>
          </a:xfrm>
          <a:custGeom>
            <a:avLst/>
            <a:gdLst>
              <a:gd name="T0" fmla="*/ 196850 w 126"/>
              <a:gd name="T1" fmla="*/ 60325 h 97"/>
              <a:gd name="T2" fmla="*/ 166688 w 126"/>
              <a:gd name="T3" fmla="*/ 23812 h 97"/>
              <a:gd name="T4" fmla="*/ 157163 w 126"/>
              <a:gd name="T5" fmla="*/ 53975 h 97"/>
              <a:gd name="T6" fmla="*/ 176213 w 126"/>
              <a:gd name="T7" fmla="*/ 61912 h 97"/>
              <a:gd name="T8" fmla="*/ 179388 w 126"/>
              <a:gd name="T9" fmla="*/ 87312 h 97"/>
              <a:gd name="T10" fmla="*/ 157163 w 126"/>
              <a:gd name="T11" fmla="*/ 100012 h 97"/>
              <a:gd name="T12" fmla="*/ 179388 w 126"/>
              <a:gd name="T13" fmla="*/ 114300 h 97"/>
              <a:gd name="T14" fmla="*/ 198438 w 126"/>
              <a:gd name="T15" fmla="*/ 92075 h 97"/>
              <a:gd name="T16" fmla="*/ 157163 w 126"/>
              <a:gd name="T17" fmla="*/ 19050 h 97"/>
              <a:gd name="T18" fmla="*/ 63500 w 126"/>
              <a:gd name="T19" fmla="*/ 1587 h 97"/>
              <a:gd name="T20" fmla="*/ 66675 w 126"/>
              <a:gd name="T21" fmla="*/ 7937 h 97"/>
              <a:gd name="T22" fmla="*/ 73025 w 126"/>
              <a:gd name="T23" fmla="*/ 20637 h 97"/>
              <a:gd name="T24" fmla="*/ 63500 w 126"/>
              <a:gd name="T25" fmla="*/ 31750 h 97"/>
              <a:gd name="T26" fmla="*/ 63500 w 126"/>
              <a:gd name="T27" fmla="*/ 133350 h 97"/>
              <a:gd name="T28" fmla="*/ 93663 w 126"/>
              <a:gd name="T29" fmla="*/ 130175 h 97"/>
              <a:gd name="T30" fmla="*/ 125413 w 126"/>
              <a:gd name="T31" fmla="*/ 120650 h 97"/>
              <a:gd name="T32" fmla="*/ 157163 w 126"/>
              <a:gd name="T33" fmla="*/ 100012 h 97"/>
              <a:gd name="T34" fmla="*/ 146050 w 126"/>
              <a:gd name="T35" fmla="*/ 98425 h 97"/>
              <a:gd name="T36" fmla="*/ 136525 w 126"/>
              <a:gd name="T37" fmla="*/ 66675 h 97"/>
              <a:gd name="T38" fmla="*/ 150813 w 126"/>
              <a:gd name="T39" fmla="*/ 55562 h 97"/>
              <a:gd name="T40" fmla="*/ 63500 w 126"/>
              <a:gd name="T41" fmla="*/ 1587 h 97"/>
              <a:gd name="T42" fmla="*/ 52388 w 126"/>
              <a:gd name="T43" fmla="*/ 14287 h 97"/>
              <a:gd name="T44" fmla="*/ 63500 w 126"/>
              <a:gd name="T45" fmla="*/ 1587 h 97"/>
              <a:gd name="T46" fmla="*/ 63500 w 126"/>
              <a:gd name="T47" fmla="*/ 152400 h 97"/>
              <a:gd name="T48" fmla="*/ 60325 w 126"/>
              <a:gd name="T49" fmla="*/ 134937 h 97"/>
              <a:gd name="T50" fmla="*/ 52388 w 126"/>
              <a:gd name="T51" fmla="*/ 153987 h 97"/>
              <a:gd name="T52" fmla="*/ 58738 w 126"/>
              <a:gd name="T53" fmla="*/ 114300 h 97"/>
              <a:gd name="T54" fmla="*/ 52388 w 126"/>
              <a:gd name="T55" fmla="*/ 50800 h 97"/>
              <a:gd name="T56" fmla="*/ 52388 w 126"/>
              <a:gd name="T57" fmla="*/ 23812 h 97"/>
              <a:gd name="T58" fmla="*/ 57150 w 126"/>
              <a:gd name="T59" fmla="*/ 30162 h 97"/>
              <a:gd name="T60" fmla="*/ 52388 w 126"/>
              <a:gd name="T61" fmla="*/ 4762 h 97"/>
              <a:gd name="T62" fmla="*/ 42863 w 126"/>
              <a:gd name="T63" fmla="*/ 31750 h 97"/>
              <a:gd name="T64" fmla="*/ 52388 w 126"/>
              <a:gd name="T65" fmla="*/ 23812 h 97"/>
              <a:gd name="T66" fmla="*/ 52388 w 126"/>
              <a:gd name="T67" fmla="*/ 4762 h 97"/>
              <a:gd name="T68" fmla="*/ 42863 w 126"/>
              <a:gd name="T69" fmla="*/ 153987 h 97"/>
              <a:gd name="T70" fmla="*/ 42863 w 126"/>
              <a:gd name="T71" fmla="*/ 146050 h 97"/>
              <a:gd name="T72" fmla="*/ 52388 w 126"/>
              <a:gd name="T73" fmla="*/ 50800 h 97"/>
              <a:gd name="T74" fmla="*/ 36513 w 126"/>
              <a:gd name="T75" fmla="*/ 109537 h 97"/>
              <a:gd name="T76" fmla="*/ 42863 w 126"/>
              <a:gd name="T77" fmla="*/ 93662 h 97"/>
              <a:gd name="T78" fmla="*/ 41275 w 126"/>
              <a:gd name="T79" fmla="*/ 74612 h 97"/>
              <a:gd name="T80" fmla="*/ 36513 w 126"/>
              <a:gd name="T81" fmla="*/ 61912 h 97"/>
              <a:gd name="T82" fmla="*/ 52388 w 126"/>
              <a:gd name="T83" fmla="*/ 50800 h 97"/>
              <a:gd name="T84" fmla="*/ 26988 w 126"/>
              <a:gd name="T85" fmla="*/ 17462 h 97"/>
              <a:gd name="T86" fmla="*/ 3175 w 126"/>
              <a:gd name="T87" fmla="*/ 63500 h 97"/>
              <a:gd name="T88" fmla="*/ 12700 w 126"/>
              <a:gd name="T89" fmla="*/ 139700 h 97"/>
              <a:gd name="T90" fmla="*/ 36513 w 126"/>
              <a:gd name="T91" fmla="*/ 153987 h 97"/>
              <a:gd name="T92" fmla="*/ 34925 w 126"/>
              <a:gd name="T93" fmla="*/ 144462 h 97"/>
              <a:gd name="T94" fmla="*/ 26988 w 126"/>
              <a:gd name="T95" fmla="*/ 117475 h 97"/>
              <a:gd name="T96" fmla="*/ 36513 w 126"/>
              <a:gd name="T97" fmla="*/ 103187 h 97"/>
              <a:gd name="T98" fmla="*/ 20638 w 126"/>
              <a:gd name="T99" fmla="*/ 103187 h 97"/>
              <a:gd name="T100" fmla="*/ 11113 w 126"/>
              <a:gd name="T101" fmla="*/ 85725 h 97"/>
              <a:gd name="T102" fmla="*/ 22225 w 126"/>
              <a:gd name="T103" fmla="*/ 68262 h 97"/>
              <a:gd name="T104" fmla="*/ 36513 w 126"/>
              <a:gd name="T105" fmla="*/ 61912 h 97"/>
              <a:gd name="T106" fmla="*/ 22225 w 126"/>
              <a:gd name="T107" fmla="*/ 50800 h 97"/>
              <a:gd name="T108" fmla="*/ 22225 w 126"/>
              <a:gd name="T109" fmla="*/ 3810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
              <a:gd name="T166" fmla="*/ 0 h 97"/>
              <a:gd name="T167" fmla="*/ 126 w 126"/>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 h="97">
                <a:moveTo>
                  <a:pt x="126" y="53"/>
                </a:moveTo>
                <a:lnTo>
                  <a:pt x="126" y="53"/>
                </a:lnTo>
                <a:lnTo>
                  <a:pt x="126" y="45"/>
                </a:lnTo>
                <a:lnTo>
                  <a:pt x="124" y="38"/>
                </a:lnTo>
                <a:lnTo>
                  <a:pt x="121" y="31"/>
                </a:lnTo>
                <a:lnTo>
                  <a:pt x="117" y="24"/>
                </a:lnTo>
                <a:lnTo>
                  <a:pt x="109" y="17"/>
                </a:lnTo>
                <a:lnTo>
                  <a:pt x="105" y="15"/>
                </a:lnTo>
                <a:lnTo>
                  <a:pt x="99" y="12"/>
                </a:lnTo>
                <a:lnTo>
                  <a:pt x="99" y="34"/>
                </a:lnTo>
                <a:lnTo>
                  <a:pt x="103" y="35"/>
                </a:lnTo>
                <a:lnTo>
                  <a:pt x="106" y="36"/>
                </a:lnTo>
                <a:lnTo>
                  <a:pt x="111" y="39"/>
                </a:lnTo>
                <a:lnTo>
                  <a:pt x="114" y="45"/>
                </a:lnTo>
                <a:lnTo>
                  <a:pt x="114" y="50"/>
                </a:lnTo>
                <a:lnTo>
                  <a:pt x="113" y="55"/>
                </a:lnTo>
                <a:lnTo>
                  <a:pt x="110" y="59"/>
                </a:lnTo>
                <a:lnTo>
                  <a:pt x="107" y="62"/>
                </a:lnTo>
                <a:lnTo>
                  <a:pt x="103" y="63"/>
                </a:lnTo>
                <a:lnTo>
                  <a:pt x="99" y="63"/>
                </a:lnTo>
                <a:lnTo>
                  <a:pt x="99" y="76"/>
                </a:lnTo>
                <a:lnTo>
                  <a:pt x="109" y="74"/>
                </a:lnTo>
                <a:lnTo>
                  <a:pt x="113" y="72"/>
                </a:lnTo>
                <a:lnTo>
                  <a:pt x="117" y="70"/>
                </a:lnTo>
                <a:lnTo>
                  <a:pt x="121" y="68"/>
                </a:lnTo>
                <a:lnTo>
                  <a:pt x="122" y="63"/>
                </a:lnTo>
                <a:lnTo>
                  <a:pt x="125" y="58"/>
                </a:lnTo>
                <a:lnTo>
                  <a:pt x="126" y="53"/>
                </a:lnTo>
                <a:close/>
                <a:moveTo>
                  <a:pt x="99" y="12"/>
                </a:moveTo>
                <a:lnTo>
                  <a:pt x="99" y="12"/>
                </a:lnTo>
                <a:lnTo>
                  <a:pt x="82" y="5"/>
                </a:lnTo>
                <a:lnTo>
                  <a:pt x="65" y="1"/>
                </a:lnTo>
                <a:lnTo>
                  <a:pt x="52" y="0"/>
                </a:lnTo>
                <a:lnTo>
                  <a:pt x="40" y="1"/>
                </a:lnTo>
                <a:lnTo>
                  <a:pt x="40" y="5"/>
                </a:lnTo>
                <a:lnTo>
                  <a:pt x="42" y="5"/>
                </a:lnTo>
                <a:lnTo>
                  <a:pt x="45" y="8"/>
                </a:lnTo>
                <a:lnTo>
                  <a:pt x="46" y="11"/>
                </a:lnTo>
                <a:lnTo>
                  <a:pt x="46" y="13"/>
                </a:lnTo>
                <a:lnTo>
                  <a:pt x="46" y="16"/>
                </a:lnTo>
                <a:lnTo>
                  <a:pt x="44" y="19"/>
                </a:lnTo>
                <a:lnTo>
                  <a:pt x="40" y="20"/>
                </a:lnTo>
                <a:lnTo>
                  <a:pt x="40" y="76"/>
                </a:lnTo>
                <a:lnTo>
                  <a:pt x="40" y="80"/>
                </a:lnTo>
                <a:lnTo>
                  <a:pt x="40" y="84"/>
                </a:lnTo>
                <a:lnTo>
                  <a:pt x="40" y="96"/>
                </a:lnTo>
                <a:lnTo>
                  <a:pt x="49" y="91"/>
                </a:lnTo>
                <a:lnTo>
                  <a:pt x="59" y="82"/>
                </a:lnTo>
                <a:lnTo>
                  <a:pt x="69" y="77"/>
                </a:lnTo>
                <a:lnTo>
                  <a:pt x="73" y="76"/>
                </a:lnTo>
                <a:lnTo>
                  <a:pt x="79" y="76"/>
                </a:lnTo>
                <a:lnTo>
                  <a:pt x="90" y="76"/>
                </a:lnTo>
                <a:lnTo>
                  <a:pt x="99" y="76"/>
                </a:lnTo>
                <a:lnTo>
                  <a:pt x="99" y="63"/>
                </a:lnTo>
                <a:lnTo>
                  <a:pt x="97" y="63"/>
                </a:lnTo>
                <a:lnTo>
                  <a:pt x="92" y="62"/>
                </a:lnTo>
                <a:lnTo>
                  <a:pt x="88" y="59"/>
                </a:lnTo>
                <a:lnTo>
                  <a:pt x="86" y="54"/>
                </a:lnTo>
                <a:lnTo>
                  <a:pt x="84" y="49"/>
                </a:lnTo>
                <a:lnTo>
                  <a:pt x="86" y="42"/>
                </a:lnTo>
                <a:lnTo>
                  <a:pt x="88" y="39"/>
                </a:lnTo>
                <a:lnTo>
                  <a:pt x="91" y="36"/>
                </a:lnTo>
                <a:lnTo>
                  <a:pt x="95" y="35"/>
                </a:lnTo>
                <a:lnTo>
                  <a:pt x="99" y="34"/>
                </a:lnTo>
                <a:lnTo>
                  <a:pt x="99" y="12"/>
                </a:lnTo>
                <a:close/>
                <a:moveTo>
                  <a:pt x="40" y="1"/>
                </a:moveTo>
                <a:lnTo>
                  <a:pt x="40" y="1"/>
                </a:lnTo>
                <a:lnTo>
                  <a:pt x="33" y="3"/>
                </a:lnTo>
                <a:lnTo>
                  <a:pt x="33" y="11"/>
                </a:lnTo>
                <a:lnTo>
                  <a:pt x="33" y="9"/>
                </a:lnTo>
                <a:lnTo>
                  <a:pt x="36" y="7"/>
                </a:lnTo>
                <a:lnTo>
                  <a:pt x="40" y="5"/>
                </a:lnTo>
                <a:lnTo>
                  <a:pt x="40" y="1"/>
                </a:lnTo>
                <a:close/>
                <a:moveTo>
                  <a:pt x="33" y="97"/>
                </a:moveTo>
                <a:lnTo>
                  <a:pt x="33" y="97"/>
                </a:lnTo>
                <a:lnTo>
                  <a:pt x="40" y="96"/>
                </a:lnTo>
                <a:lnTo>
                  <a:pt x="40" y="84"/>
                </a:lnTo>
                <a:lnTo>
                  <a:pt x="38" y="85"/>
                </a:lnTo>
                <a:lnTo>
                  <a:pt x="36" y="89"/>
                </a:lnTo>
                <a:lnTo>
                  <a:pt x="33" y="92"/>
                </a:lnTo>
                <a:lnTo>
                  <a:pt x="33" y="97"/>
                </a:lnTo>
                <a:close/>
                <a:moveTo>
                  <a:pt x="40" y="20"/>
                </a:moveTo>
                <a:lnTo>
                  <a:pt x="40" y="76"/>
                </a:lnTo>
                <a:lnTo>
                  <a:pt x="37" y="72"/>
                </a:lnTo>
                <a:lnTo>
                  <a:pt x="33" y="69"/>
                </a:lnTo>
                <a:lnTo>
                  <a:pt x="33" y="32"/>
                </a:lnTo>
                <a:lnTo>
                  <a:pt x="33" y="30"/>
                </a:lnTo>
                <a:lnTo>
                  <a:pt x="33" y="26"/>
                </a:lnTo>
                <a:lnTo>
                  <a:pt x="33" y="15"/>
                </a:lnTo>
                <a:lnTo>
                  <a:pt x="34" y="17"/>
                </a:lnTo>
                <a:lnTo>
                  <a:pt x="36" y="19"/>
                </a:lnTo>
                <a:lnTo>
                  <a:pt x="40" y="20"/>
                </a:lnTo>
                <a:close/>
                <a:moveTo>
                  <a:pt x="33" y="3"/>
                </a:moveTo>
                <a:lnTo>
                  <a:pt x="33" y="3"/>
                </a:lnTo>
                <a:lnTo>
                  <a:pt x="23" y="7"/>
                </a:lnTo>
                <a:lnTo>
                  <a:pt x="23" y="19"/>
                </a:lnTo>
                <a:lnTo>
                  <a:pt x="27" y="20"/>
                </a:lnTo>
                <a:lnTo>
                  <a:pt x="30" y="23"/>
                </a:lnTo>
                <a:lnTo>
                  <a:pt x="33" y="26"/>
                </a:lnTo>
                <a:lnTo>
                  <a:pt x="33" y="15"/>
                </a:lnTo>
                <a:lnTo>
                  <a:pt x="32" y="13"/>
                </a:lnTo>
                <a:lnTo>
                  <a:pt x="33" y="11"/>
                </a:lnTo>
                <a:lnTo>
                  <a:pt x="33" y="3"/>
                </a:lnTo>
                <a:close/>
                <a:moveTo>
                  <a:pt x="23" y="97"/>
                </a:moveTo>
                <a:lnTo>
                  <a:pt x="23" y="97"/>
                </a:lnTo>
                <a:lnTo>
                  <a:pt x="27" y="97"/>
                </a:lnTo>
                <a:lnTo>
                  <a:pt x="33" y="97"/>
                </a:lnTo>
                <a:lnTo>
                  <a:pt x="33" y="92"/>
                </a:lnTo>
                <a:lnTo>
                  <a:pt x="27" y="92"/>
                </a:lnTo>
                <a:lnTo>
                  <a:pt x="23" y="91"/>
                </a:lnTo>
                <a:lnTo>
                  <a:pt x="23" y="97"/>
                </a:lnTo>
                <a:close/>
                <a:moveTo>
                  <a:pt x="33" y="32"/>
                </a:moveTo>
                <a:lnTo>
                  <a:pt x="33" y="69"/>
                </a:lnTo>
                <a:lnTo>
                  <a:pt x="27" y="68"/>
                </a:lnTo>
                <a:lnTo>
                  <a:pt x="23" y="69"/>
                </a:lnTo>
                <a:lnTo>
                  <a:pt x="23" y="65"/>
                </a:lnTo>
                <a:lnTo>
                  <a:pt x="26" y="62"/>
                </a:lnTo>
                <a:lnTo>
                  <a:pt x="27" y="59"/>
                </a:lnTo>
                <a:lnTo>
                  <a:pt x="29" y="55"/>
                </a:lnTo>
                <a:lnTo>
                  <a:pt x="29" y="50"/>
                </a:lnTo>
                <a:lnTo>
                  <a:pt x="26" y="47"/>
                </a:lnTo>
                <a:lnTo>
                  <a:pt x="23" y="45"/>
                </a:lnTo>
                <a:lnTo>
                  <a:pt x="23" y="43"/>
                </a:lnTo>
                <a:lnTo>
                  <a:pt x="23" y="39"/>
                </a:lnTo>
                <a:lnTo>
                  <a:pt x="27" y="38"/>
                </a:lnTo>
                <a:lnTo>
                  <a:pt x="32" y="34"/>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23" y="97"/>
                </a:lnTo>
                <a:lnTo>
                  <a:pt x="23" y="91"/>
                </a:lnTo>
                <a:lnTo>
                  <a:pt x="22" y="91"/>
                </a:lnTo>
                <a:lnTo>
                  <a:pt x="18" y="88"/>
                </a:lnTo>
                <a:lnTo>
                  <a:pt x="17" y="84"/>
                </a:lnTo>
                <a:lnTo>
                  <a:pt x="15" y="80"/>
                </a:lnTo>
                <a:lnTo>
                  <a:pt x="17" y="74"/>
                </a:lnTo>
                <a:lnTo>
                  <a:pt x="19" y="72"/>
                </a:lnTo>
                <a:lnTo>
                  <a:pt x="23" y="69"/>
                </a:lnTo>
                <a:lnTo>
                  <a:pt x="23" y="65"/>
                </a:lnTo>
                <a:lnTo>
                  <a:pt x="18" y="66"/>
                </a:lnTo>
                <a:lnTo>
                  <a:pt x="13" y="65"/>
                </a:lnTo>
                <a:lnTo>
                  <a:pt x="10" y="62"/>
                </a:lnTo>
                <a:lnTo>
                  <a:pt x="7" y="58"/>
                </a:lnTo>
                <a:lnTo>
                  <a:pt x="7" y="54"/>
                </a:lnTo>
                <a:lnTo>
                  <a:pt x="8" y="49"/>
                </a:lnTo>
                <a:lnTo>
                  <a:pt x="11" y="46"/>
                </a:lnTo>
                <a:lnTo>
                  <a:pt x="14" y="43"/>
                </a:lnTo>
                <a:lnTo>
                  <a:pt x="18" y="43"/>
                </a:lnTo>
                <a:lnTo>
                  <a:pt x="23" y="43"/>
                </a:lnTo>
                <a:lnTo>
                  <a:pt x="23" y="39"/>
                </a:lnTo>
                <a:lnTo>
                  <a:pt x="18" y="38"/>
                </a:lnTo>
                <a:lnTo>
                  <a:pt x="15" y="35"/>
                </a:lnTo>
                <a:lnTo>
                  <a:pt x="14" y="32"/>
                </a:lnTo>
                <a:lnTo>
                  <a:pt x="13" y="28"/>
                </a:lnTo>
                <a:lnTo>
                  <a:pt x="14" y="24"/>
                </a:lnTo>
                <a:lnTo>
                  <a:pt x="18" y="20"/>
                </a:lnTo>
                <a:lnTo>
                  <a:pt x="23" y="19"/>
                </a:lnTo>
                <a:lnTo>
                  <a:pt x="23" y="7"/>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9" name="组合 199"/>
          <p:cNvGrpSpPr>
            <a:grpSpLocks/>
          </p:cNvGrpSpPr>
          <p:nvPr/>
        </p:nvGrpSpPr>
        <p:grpSpPr bwMode="auto">
          <a:xfrm>
            <a:off x="4759325" y="2971800"/>
            <a:ext cx="266700" cy="334963"/>
            <a:chOff x="0" y="0"/>
            <a:chExt cx="265113" cy="334963"/>
          </a:xfrm>
          <a:solidFill>
            <a:schemeClr val="bg1">
              <a:alpha val="70000"/>
            </a:schemeClr>
          </a:solidFill>
        </p:grpSpPr>
        <p:sp>
          <p:nvSpPr>
            <p:cNvPr id="200" name="Freeform 186"/>
            <p:cNvSpPr>
              <a:spLocks noChangeArrowheads="1"/>
            </p:cNvSpPr>
            <p:nvPr/>
          </p:nvSpPr>
          <p:spPr bwMode="auto">
            <a:xfrm>
              <a:off x="0" y="9525"/>
              <a:ext cx="252413" cy="325438"/>
            </a:xfrm>
            <a:custGeom>
              <a:avLst/>
              <a:gdLst>
                <a:gd name="T0" fmla="*/ 252413 w 159"/>
                <a:gd name="T1" fmla="*/ 57150 h 205"/>
                <a:gd name="T2" fmla="*/ 239713 w 159"/>
                <a:gd name="T3" fmla="*/ 50800 h 205"/>
                <a:gd name="T4" fmla="*/ 88900 w 159"/>
                <a:gd name="T5" fmla="*/ 293688 h 205"/>
                <a:gd name="T6" fmla="*/ 88900 w 159"/>
                <a:gd name="T7" fmla="*/ 293688 h 205"/>
                <a:gd name="T8" fmla="*/ 84138 w 159"/>
                <a:gd name="T9" fmla="*/ 300038 h 205"/>
                <a:gd name="T10" fmla="*/ 79375 w 159"/>
                <a:gd name="T11" fmla="*/ 303213 h 205"/>
                <a:gd name="T12" fmla="*/ 73025 w 159"/>
                <a:gd name="T13" fmla="*/ 306388 h 205"/>
                <a:gd name="T14" fmla="*/ 65088 w 159"/>
                <a:gd name="T15" fmla="*/ 307975 h 205"/>
                <a:gd name="T16" fmla="*/ 58738 w 159"/>
                <a:gd name="T17" fmla="*/ 309563 h 205"/>
                <a:gd name="T18" fmla="*/ 49213 w 159"/>
                <a:gd name="T19" fmla="*/ 307975 h 205"/>
                <a:gd name="T20" fmla="*/ 42863 w 159"/>
                <a:gd name="T21" fmla="*/ 306388 h 205"/>
                <a:gd name="T22" fmla="*/ 34925 w 159"/>
                <a:gd name="T23" fmla="*/ 303213 h 205"/>
                <a:gd name="T24" fmla="*/ 34925 w 159"/>
                <a:gd name="T25" fmla="*/ 303213 h 205"/>
                <a:gd name="T26" fmla="*/ 28575 w 159"/>
                <a:gd name="T27" fmla="*/ 296863 h 205"/>
                <a:gd name="T28" fmla="*/ 23813 w 159"/>
                <a:gd name="T29" fmla="*/ 293688 h 205"/>
                <a:gd name="T30" fmla="*/ 19050 w 159"/>
                <a:gd name="T31" fmla="*/ 285750 h 205"/>
                <a:gd name="T32" fmla="*/ 15875 w 159"/>
                <a:gd name="T33" fmla="*/ 277813 h 205"/>
                <a:gd name="T34" fmla="*/ 15875 w 159"/>
                <a:gd name="T35" fmla="*/ 271463 h 205"/>
                <a:gd name="T36" fmla="*/ 15875 w 159"/>
                <a:gd name="T37" fmla="*/ 263525 h 205"/>
                <a:gd name="T38" fmla="*/ 17463 w 159"/>
                <a:gd name="T39" fmla="*/ 257175 h 205"/>
                <a:gd name="T40" fmla="*/ 19050 w 159"/>
                <a:gd name="T41" fmla="*/ 249238 h 205"/>
                <a:gd name="T42" fmla="*/ 169863 w 159"/>
                <a:gd name="T43" fmla="*/ 6350 h 205"/>
                <a:gd name="T44" fmla="*/ 158750 w 159"/>
                <a:gd name="T45" fmla="*/ 0 h 205"/>
                <a:gd name="T46" fmla="*/ 6350 w 159"/>
                <a:gd name="T47" fmla="*/ 246063 h 205"/>
                <a:gd name="T48" fmla="*/ 6350 w 159"/>
                <a:gd name="T49" fmla="*/ 246063 h 205"/>
                <a:gd name="T50" fmla="*/ 3175 w 159"/>
                <a:gd name="T51" fmla="*/ 254000 h 205"/>
                <a:gd name="T52" fmla="*/ 0 w 159"/>
                <a:gd name="T53" fmla="*/ 265113 h 205"/>
                <a:gd name="T54" fmla="*/ 0 w 159"/>
                <a:gd name="T55" fmla="*/ 273050 h 205"/>
                <a:gd name="T56" fmla="*/ 3175 w 159"/>
                <a:gd name="T57" fmla="*/ 284163 h 205"/>
                <a:gd name="T58" fmla="*/ 4763 w 159"/>
                <a:gd name="T59" fmla="*/ 293688 h 205"/>
                <a:gd name="T60" fmla="*/ 11113 w 159"/>
                <a:gd name="T61" fmla="*/ 301625 h 205"/>
                <a:gd name="T62" fmla="*/ 17463 w 159"/>
                <a:gd name="T63" fmla="*/ 309563 h 205"/>
                <a:gd name="T64" fmla="*/ 25400 w 159"/>
                <a:gd name="T65" fmla="*/ 315913 h 205"/>
                <a:gd name="T66" fmla="*/ 25400 w 159"/>
                <a:gd name="T67" fmla="*/ 315913 h 205"/>
                <a:gd name="T68" fmla="*/ 36513 w 159"/>
                <a:gd name="T69" fmla="*/ 320675 h 205"/>
                <a:gd name="T70" fmla="*/ 47625 w 159"/>
                <a:gd name="T71" fmla="*/ 322263 h 205"/>
                <a:gd name="T72" fmla="*/ 55563 w 159"/>
                <a:gd name="T73" fmla="*/ 325438 h 205"/>
                <a:gd name="T74" fmla="*/ 66675 w 159"/>
                <a:gd name="T75" fmla="*/ 325438 h 205"/>
                <a:gd name="T76" fmla="*/ 76200 w 159"/>
                <a:gd name="T77" fmla="*/ 320675 h 205"/>
                <a:gd name="T78" fmla="*/ 84138 w 159"/>
                <a:gd name="T79" fmla="*/ 315913 h 205"/>
                <a:gd name="T80" fmla="*/ 92075 w 159"/>
                <a:gd name="T81" fmla="*/ 309563 h 205"/>
                <a:gd name="T82" fmla="*/ 98425 w 159"/>
                <a:gd name="T83" fmla="*/ 303213 h 205"/>
                <a:gd name="T84" fmla="*/ 252413 w 159"/>
                <a:gd name="T85" fmla="*/ 57150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3" y="189"/>
                  </a:lnTo>
                  <a:lnTo>
                    <a:pt x="50" y="191"/>
                  </a:lnTo>
                  <a:lnTo>
                    <a:pt x="46" y="193"/>
                  </a:lnTo>
                  <a:lnTo>
                    <a:pt x="41" y="194"/>
                  </a:lnTo>
                  <a:lnTo>
                    <a:pt x="37" y="195"/>
                  </a:lnTo>
                  <a:lnTo>
                    <a:pt x="31" y="194"/>
                  </a:lnTo>
                  <a:lnTo>
                    <a:pt x="27" y="193"/>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2" y="160"/>
                  </a:lnTo>
                  <a:lnTo>
                    <a:pt x="0" y="167"/>
                  </a:lnTo>
                  <a:lnTo>
                    <a:pt x="0" y="172"/>
                  </a:lnTo>
                  <a:lnTo>
                    <a:pt x="2" y="179"/>
                  </a:lnTo>
                  <a:lnTo>
                    <a:pt x="3" y="185"/>
                  </a:lnTo>
                  <a:lnTo>
                    <a:pt x="7" y="190"/>
                  </a:lnTo>
                  <a:lnTo>
                    <a:pt x="11" y="195"/>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1" name="Freeform 187"/>
            <p:cNvSpPr>
              <a:spLocks noChangeArrowheads="1"/>
            </p:cNvSpPr>
            <p:nvPr/>
          </p:nvSpPr>
          <p:spPr bwMode="auto">
            <a:xfrm>
              <a:off x="142875" y="0"/>
              <a:ext cx="122238" cy="82550"/>
            </a:xfrm>
            <a:custGeom>
              <a:avLst/>
              <a:gdLst>
                <a:gd name="T0" fmla="*/ 119063 w 77"/>
                <a:gd name="T1" fmla="*/ 79375 h 52"/>
                <a:gd name="T2" fmla="*/ 119063 w 77"/>
                <a:gd name="T3" fmla="*/ 79375 h 52"/>
                <a:gd name="T4" fmla="*/ 117475 w 77"/>
                <a:gd name="T5" fmla="*/ 80963 h 52"/>
                <a:gd name="T6" fmla="*/ 112713 w 77"/>
                <a:gd name="T7" fmla="*/ 82550 h 52"/>
                <a:gd name="T8" fmla="*/ 109538 w 77"/>
                <a:gd name="T9" fmla="*/ 82550 h 52"/>
                <a:gd name="T10" fmla="*/ 106363 w 77"/>
                <a:gd name="T11" fmla="*/ 80963 h 52"/>
                <a:gd name="T12" fmla="*/ 3175 w 77"/>
                <a:gd name="T13" fmla="*/ 19050 h 52"/>
                <a:gd name="T14" fmla="*/ 3175 w 77"/>
                <a:gd name="T15" fmla="*/ 19050 h 52"/>
                <a:gd name="T16" fmla="*/ 0 w 77"/>
                <a:gd name="T17" fmla="*/ 14288 h 52"/>
                <a:gd name="T18" fmla="*/ 0 w 77"/>
                <a:gd name="T19" fmla="*/ 12700 h 52"/>
                <a:gd name="T20" fmla="*/ 0 w 77"/>
                <a:gd name="T21" fmla="*/ 7938 h 52"/>
                <a:gd name="T22" fmla="*/ 0 w 77"/>
                <a:gd name="T23" fmla="*/ 3175 h 52"/>
                <a:gd name="T24" fmla="*/ 0 w 77"/>
                <a:gd name="T25" fmla="*/ 3175 h 52"/>
                <a:gd name="T26" fmla="*/ 1588 w 77"/>
                <a:gd name="T27" fmla="*/ 1588 h 52"/>
                <a:gd name="T28" fmla="*/ 6350 w 77"/>
                <a:gd name="T29" fmla="*/ 0 h 52"/>
                <a:gd name="T30" fmla="*/ 9525 w 77"/>
                <a:gd name="T31" fmla="*/ 0 h 52"/>
                <a:gd name="T32" fmla="*/ 12700 w 77"/>
                <a:gd name="T33" fmla="*/ 1588 h 52"/>
                <a:gd name="T34" fmla="*/ 117475 w 77"/>
                <a:gd name="T35" fmla="*/ 66675 h 52"/>
                <a:gd name="T36" fmla="*/ 117475 w 77"/>
                <a:gd name="T37" fmla="*/ 66675 h 52"/>
                <a:gd name="T38" fmla="*/ 119063 w 77"/>
                <a:gd name="T39" fmla="*/ 68263 h 52"/>
                <a:gd name="T40" fmla="*/ 122238 w 77"/>
                <a:gd name="T41" fmla="*/ 73025 h 52"/>
                <a:gd name="T42" fmla="*/ 122238 w 77"/>
                <a:gd name="T43" fmla="*/ 74613 h 52"/>
                <a:gd name="T44" fmla="*/ 119063 w 77"/>
                <a:gd name="T45" fmla="*/ 79375 h 52"/>
                <a:gd name="T46" fmla="*/ 119063 w 77"/>
                <a:gd name="T47" fmla="*/ 79375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0" y="9"/>
                  </a:lnTo>
                  <a:lnTo>
                    <a:pt x="0" y="8"/>
                  </a:lnTo>
                  <a:lnTo>
                    <a:pt x="0" y="5"/>
                  </a:lnTo>
                  <a:lnTo>
                    <a:pt x="0" y="2"/>
                  </a:lnTo>
                  <a:lnTo>
                    <a:pt x="1" y="1"/>
                  </a:lnTo>
                  <a:lnTo>
                    <a:pt x="4" y="0"/>
                  </a:lnTo>
                  <a:lnTo>
                    <a:pt x="6" y="0"/>
                  </a:lnTo>
                  <a:lnTo>
                    <a:pt x="8" y="1"/>
                  </a:lnTo>
                  <a:lnTo>
                    <a:pt x="74" y="42"/>
                  </a:lnTo>
                  <a:lnTo>
                    <a:pt x="75" y="43"/>
                  </a:lnTo>
                  <a:lnTo>
                    <a:pt x="77" y="46"/>
                  </a:lnTo>
                  <a:lnTo>
                    <a:pt x="77" y="47"/>
                  </a:lnTo>
                  <a:lnTo>
                    <a:pt x="75" y="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2" name="Freeform 188"/>
            <p:cNvSpPr>
              <a:spLocks noChangeArrowheads="1"/>
            </p:cNvSpPr>
            <p:nvPr/>
          </p:nvSpPr>
          <p:spPr bwMode="auto">
            <a:xfrm>
              <a:off x="42863" y="68262"/>
              <a:ext cx="173038" cy="234950"/>
            </a:xfrm>
            <a:custGeom>
              <a:avLst/>
              <a:gdLst>
                <a:gd name="T0" fmla="*/ 173038 w 109"/>
                <a:gd name="T1" fmla="*/ 7938 h 148"/>
                <a:gd name="T2" fmla="*/ 157163 w 109"/>
                <a:gd name="T3" fmla="*/ 0 h 148"/>
                <a:gd name="T4" fmla="*/ 23813 w 109"/>
                <a:gd name="T5" fmla="*/ 217488 h 148"/>
                <a:gd name="T6" fmla="*/ 23813 w 109"/>
                <a:gd name="T7" fmla="*/ 217488 h 148"/>
                <a:gd name="T8" fmla="*/ 19050 w 109"/>
                <a:gd name="T9" fmla="*/ 220663 h 148"/>
                <a:gd name="T10" fmla="*/ 12700 w 109"/>
                <a:gd name="T11" fmla="*/ 225425 h 148"/>
                <a:gd name="T12" fmla="*/ 6350 w 109"/>
                <a:gd name="T13" fmla="*/ 227013 h 148"/>
                <a:gd name="T14" fmla="*/ 0 w 109"/>
                <a:gd name="T15" fmla="*/ 227013 h 148"/>
                <a:gd name="T16" fmla="*/ 0 w 109"/>
                <a:gd name="T17" fmla="*/ 227013 h 148"/>
                <a:gd name="T18" fmla="*/ 0 w 109"/>
                <a:gd name="T19" fmla="*/ 230188 h 148"/>
                <a:gd name="T20" fmla="*/ 0 w 109"/>
                <a:gd name="T21" fmla="*/ 230188 h 148"/>
                <a:gd name="T22" fmla="*/ 11113 w 109"/>
                <a:gd name="T23" fmla="*/ 234950 h 148"/>
                <a:gd name="T24" fmla="*/ 22225 w 109"/>
                <a:gd name="T25" fmla="*/ 234950 h 148"/>
                <a:gd name="T26" fmla="*/ 33338 w 109"/>
                <a:gd name="T27" fmla="*/ 230188 h 148"/>
                <a:gd name="T28" fmla="*/ 39688 w 109"/>
                <a:gd name="T29" fmla="*/ 223838 h 148"/>
                <a:gd name="T30" fmla="*/ 173038 w 109"/>
                <a:gd name="T31" fmla="*/ 7938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2" y="139"/>
                  </a:lnTo>
                  <a:lnTo>
                    <a:pt x="8" y="142"/>
                  </a:lnTo>
                  <a:lnTo>
                    <a:pt x="4" y="143"/>
                  </a:lnTo>
                  <a:lnTo>
                    <a:pt x="0" y="143"/>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3" name="Freeform 189"/>
          <p:cNvSpPr>
            <a:spLocks noEditPoints="1" noChangeArrowheads="1"/>
          </p:cNvSpPr>
          <p:nvPr/>
        </p:nvSpPr>
        <p:spPr bwMode="auto">
          <a:xfrm>
            <a:off x="3460750" y="4587875"/>
            <a:ext cx="219075" cy="233363"/>
          </a:xfrm>
          <a:custGeom>
            <a:avLst/>
            <a:gdLst>
              <a:gd name="T0" fmla="*/ 171102 w 137"/>
              <a:gd name="T1" fmla="*/ 107950 h 147"/>
              <a:gd name="T2" fmla="*/ 164706 w 137"/>
              <a:gd name="T3" fmla="*/ 80963 h 147"/>
              <a:gd name="T4" fmla="*/ 164706 w 137"/>
              <a:gd name="T5" fmla="*/ 157163 h 147"/>
              <a:gd name="T6" fmla="*/ 187093 w 137"/>
              <a:gd name="T7" fmla="*/ 176213 h 147"/>
              <a:gd name="T8" fmla="*/ 183895 w 137"/>
              <a:gd name="T9" fmla="*/ 187325 h 147"/>
              <a:gd name="T10" fmla="*/ 164706 w 137"/>
              <a:gd name="T11" fmla="*/ 60325 h 147"/>
              <a:gd name="T12" fmla="*/ 183895 w 137"/>
              <a:gd name="T13" fmla="*/ 30163 h 147"/>
              <a:gd name="T14" fmla="*/ 187093 w 137"/>
              <a:gd name="T15" fmla="*/ 38100 h 147"/>
              <a:gd name="T16" fmla="*/ 164706 w 137"/>
              <a:gd name="T17" fmla="*/ 60325 h 147"/>
              <a:gd name="T18" fmla="*/ 182296 w 137"/>
              <a:gd name="T19" fmla="*/ 107950 h 147"/>
              <a:gd name="T20" fmla="*/ 214278 w 137"/>
              <a:gd name="T21" fmla="*/ 103188 h 147"/>
              <a:gd name="T22" fmla="*/ 217476 w 137"/>
              <a:gd name="T23" fmla="*/ 111125 h 147"/>
              <a:gd name="T24" fmla="*/ 182296 w 137"/>
              <a:gd name="T25" fmla="*/ 111125 h 147"/>
              <a:gd name="T26" fmla="*/ 110337 w 137"/>
              <a:gd name="T27" fmla="*/ 47625 h 147"/>
              <a:gd name="T28" fmla="*/ 164706 w 137"/>
              <a:gd name="T29" fmla="*/ 80963 h 147"/>
              <a:gd name="T30" fmla="*/ 143918 w 137"/>
              <a:gd name="T31" fmla="*/ 158750 h 147"/>
              <a:gd name="T32" fmla="*/ 134323 w 137"/>
              <a:gd name="T33" fmla="*/ 225425 h 147"/>
              <a:gd name="T34" fmla="*/ 110337 w 137"/>
              <a:gd name="T35" fmla="*/ 180975 h 147"/>
              <a:gd name="T36" fmla="*/ 132724 w 137"/>
              <a:gd name="T37" fmla="*/ 152400 h 147"/>
              <a:gd name="T38" fmla="*/ 151913 w 137"/>
              <a:gd name="T39" fmla="*/ 133350 h 147"/>
              <a:gd name="T40" fmla="*/ 158310 w 137"/>
              <a:gd name="T41" fmla="*/ 98425 h 147"/>
              <a:gd name="T42" fmla="*/ 145517 w 137"/>
              <a:gd name="T43" fmla="*/ 74613 h 147"/>
              <a:gd name="T44" fmla="*/ 110337 w 137"/>
              <a:gd name="T45" fmla="*/ 60325 h 147"/>
              <a:gd name="T46" fmla="*/ 159909 w 137"/>
              <a:gd name="T47" fmla="*/ 49213 h 147"/>
              <a:gd name="T48" fmla="*/ 159909 w 137"/>
              <a:gd name="T49" fmla="*/ 57150 h 147"/>
              <a:gd name="T50" fmla="*/ 164706 w 137"/>
              <a:gd name="T51" fmla="*/ 157163 h 147"/>
              <a:gd name="T52" fmla="*/ 158310 w 137"/>
              <a:gd name="T53" fmla="*/ 160338 h 147"/>
              <a:gd name="T54" fmla="*/ 164706 w 137"/>
              <a:gd name="T55" fmla="*/ 157163 h 147"/>
              <a:gd name="T56" fmla="*/ 115134 w 137"/>
              <a:gd name="T57" fmla="*/ 1588 h 147"/>
              <a:gd name="T58" fmla="*/ 115134 w 137"/>
              <a:gd name="T59" fmla="*/ 36513 h 147"/>
              <a:gd name="T60" fmla="*/ 107139 w 137"/>
              <a:gd name="T61" fmla="*/ 233363 h 147"/>
              <a:gd name="T62" fmla="*/ 78355 w 137"/>
              <a:gd name="T63" fmla="*/ 217488 h 147"/>
              <a:gd name="T64" fmla="*/ 65563 w 137"/>
              <a:gd name="T65" fmla="*/ 146050 h 147"/>
              <a:gd name="T66" fmla="*/ 65563 w 137"/>
              <a:gd name="T67" fmla="*/ 68263 h 147"/>
              <a:gd name="T68" fmla="*/ 110337 w 137"/>
              <a:gd name="T69" fmla="*/ 47625 h 147"/>
              <a:gd name="T70" fmla="*/ 91148 w 137"/>
              <a:gd name="T71" fmla="*/ 63500 h 147"/>
              <a:gd name="T72" fmla="*/ 71959 w 137"/>
              <a:gd name="T73" fmla="*/ 80963 h 147"/>
              <a:gd name="T74" fmla="*/ 63964 w 137"/>
              <a:gd name="T75" fmla="*/ 107950 h 147"/>
              <a:gd name="T76" fmla="*/ 86351 w 137"/>
              <a:gd name="T77" fmla="*/ 147638 h 147"/>
              <a:gd name="T78" fmla="*/ 89549 w 137"/>
              <a:gd name="T79" fmla="*/ 153988 h 147"/>
              <a:gd name="T80" fmla="*/ 110337 w 137"/>
              <a:gd name="T81" fmla="*/ 233363 h 147"/>
              <a:gd name="T82" fmla="*/ 110337 w 137"/>
              <a:gd name="T83" fmla="*/ 38100 h 147"/>
              <a:gd name="T84" fmla="*/ 103941 w 137"/>
              <a:gd name="T85" fmla="*/ 6350 h 147"/>
              <a:gd name="T86" fmla="*/ 110337 w 137"/>
              <a:gd name="T87" fmla="*/ 0 h 147"/>
              <a:gd name="T88" fmla="*/ 60765 w 137"/>
              <a:gd name="T89" fmla="*/ 165100 h 147"/>
              <a:gd name="T90" fmla="*/ 55968 w 137"/>
              <a:gd name="T91" fmla="*/ 157163 h 147"/>
              <a:gd name="T92" fmla="*/ 55968 w 137"/>
              <a:gd name="T93" fmla="*/ 60325 h 147"/>
              <a:gd name="T94" fmla="*/ 60765 w 137"/>
              <a:gd name="T95" fmla="*/ 49213 h 147"/>
              <a:gd name="T96" fmla="*/ 55968 w 137"/>
              <a:gd name="T97" fmla="*/ 133350 h 147"/>
              <a:gd name="T98" fmla="*/ 52770 w 137"/>
              <a:gd name="T99" fmla="*/ 93663 h 147"/>
              <a:gd name="T100" fmla="*/ 55968 w 137"/>
              <a:gd name="T101" fmla="*/ 47625 h 147"/>
              <a:gd name="T102" fmla="*/ 52770 w 137"/>
              <a:gd name="T103" fmla="*/ 57150 h 147"/>
              <a:gd name="T104" fmla="*/ 33581 w 137"/>
              <a:gd name="T105" fmla="*/ 31750 h 147"/>
              <a:gd name="T106" fmla="*/ 55968 w 137"/>
              <a:gd name="T107" fmla="*/ 47625 h 147"/>
              <a:gd name="T108" fmla="*/ 41576 w 137"/>
              <a:gd name="T109" fmla="*/ 184150 h 147"/>
              <a:gd name="T110" fmla="*/ 33581 w 137"/>
              <a:gd name="T111" fmla="*/ 184150 h 147"/>
              <a:gd name="T112" fmla="*/ 52770 w 137"/>
              <a:gd name="T113" fmla="*/ 157163 h 147"/>
              <a:gd name="T114" fmla="*/ 6396 w 137"/>
              <a:gd name="T115" fmla="*/ 103188 h 147"/>
              <a:gd name="T116" fmla="*/ 36779 w 137"/>
              <a:gd name="T117" fmla="*/ 103188 h 147"/>
              <a:gd name="T118" fmla="*/ 33581 w 137"/>
              <a:gd name="T119" fmla="*/ 114300 h 147"/>
              <a:gd name="T120" fmla="*/ 0 w 137"/>
              <a:gd name="T121" fmla="*/ 107950 h 147"/>
              <a:gd name="T122" fmla="*/ 6396 w 137"/>
              <a:gd name="T123" fmla="*/ 103188 h 1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7"/>
              <a:gd name="T188" fmla="*/ 137 w 137"/>
              <a:gd name="T189" fmla="*/ 147 h 1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7">
                <a:moveTo>
                  <a:pt x="103" y="51"/>
                </a:moveTo>
                <a:lnTo>
                  <a:pt x="103" y="51"/>
                </a:lnTo>
                <a:lnTo>
                  <a:pt x="106" y="59"/>
                </a:lnTo>
                <a:lnTo>
                  <a:pt x="107" y="68"/>
                </a:lnTo>
                <a:lnTo>
                  <a:pt x="106" y="77"/>
                </a:lnTo>
                <a:lnTo>
                  <a:pt x="103" y="84"/>
                </a:lnTo>
                <a:lnTo>
                  <a:pt x="103" y="51"/>
                </a:lnTo>
                <a:close/>
                <a:moveTo>
                  <a:pt x="103" y="107"/>
                </a:moveTo>
                <a:lnTo>
                  <a:pt x="103" y="99"/>
                </a:lnTo>
                <a:lnTo>
                  <a:pt x="106" y="99"/>
                </a:lnTo>
                <a:lnTo>
                  <a:pt x="117" y="111"/>
                </a:lnTo>
                <a:lnTo>
                  <a:pt x="118" y="114"/>
                </a:lnTo>
                <a:lnTo>
                  <a:pt x="117" y="116"/>
                </a:lnTo>
                <a:lnTo>
                  <a:pt x="115" y="118"/>
                </a:lnTo>
                <a:lnTo>
                  <a:pt x="113" y="116"/>
                </a:lnTo>
                <a:lnTo>
                  <a:pt x="103" y="107"/>
                </a:lnTo>
                <a:close/>
                <a:moveTo>
                  <a:pt x="103" y="38"/>
                </a:moveTo>
                <a:lnTo>
                  <a:pt x="103" y="28"/>
                </a:lnTo>
                <a:lnTo>
                  <a:pt x="113" y="20"/>
                </a:lnTo>
                <a:lnTo>
                  <a:pt x="115" y="19"/>
                </a:lnTo>
                <a:lnTo>
                  <a:pt x="117" y="20"/>
                </a:lnTo>
                <a:lnTo>
                  <a:pt x="118" y="23"/>
                </a:lnTo>
                <a:lnTo>
                  <a:pt x="117" y="24"/>
                </a:lnTo>
                <a:lnTo>
                  <a:pt x="106" y="36"/>
                </a:lnTo>
                <a:lnTo>
                  <a:pt x="103" y="38"/>
                </a:lnTo>
                <a:close/>
                <a:moveTo>
                  <a:pt x="114" y="68"/>
                </a:moveTo>
                <a:lnTo>
                  <a:pt x="114" y="68"/>
                </a:lnTo>
                <a:lnTo>
                  <a:pt x="114" y="65"/>
                </a:lnTo>
                <a:lnTo>
                  <a:pt x="117" y="65"/>
                </a:lnTo>
                <a:lnTo>
                  <a:pt x="134" y="65"/>
                </a:lnTo>
                <a:lnTo>
                  <a:pt x="136" y="65"/>
                </a:lnTo>
                <a:lnTo>
                  <a:pt x="137" y="68"/>
                </a:lnTo>
                <a:lnTo>
                  <a:pt x="136" y="70"/>
                </a:lnTo>
                <a:lnTo>
                  <a:pt x="134" y="72"/>
                </a:lnTo>
                <a:lnTo>
                  <a:pt x="117" y="72"/>
                </a:lnTo>
                <a:lnTo>
                  <a:pt x="114" y="70"/>
                </a:lnTo>
                <a:lnTo>
                  <a:pt x="114" y="68"/>
                </a:lnTo>
                <a:close/>
                <a:moveTo>
                  <a:pt x="69" y="30"/>
                </a:moveTo>
                <a:lnTo>
                  <a:pt x="69" y="30"/>
                </a:lnTo>
                <a:lnTo>
                  <a:pt x="80" y="32"/>
                </a:lnTo>
                <a:lnTo>
                  <a:pt x="90" y="36"/>
                </a:lnTo>
                <a:lnTo>
                  <a:pt x="98" y="43"/>
                </a:lnTo>
                <a:lnTo>
                  <a:pt x="103" y="51"/>
                </a:lnTo>
                <a:lnTo>
                  <a:pt x="103" y="84"/>
                </a:lnTo>
                <a:lnTo>
                  <a:pt x="98" y="93"/>
                </a:lnTo>
                <a:lnTo>
                  <a:pt x="90" y="100"/>
                </a:lnTo>
                <a:lnTo>
                  <a:pt x="90" y="130"/>
                </a:lnTo>
                <a:lnTo>
                  <a:pt x="88" y="137"/>
                </a:lnTo>
                <a:lnTo>
                  <a:pt x="84" y="142"/>
                </a:lnTo>
                <a:lnTo>
                  <a:pt x="79" y="146"/>
                </a:lnTo>
                <a:lnTo>
                  <a:pt x="71" y="147"/>
                </a:lnTo>
                <a:lnTo>
                  <a:pt x="69" y="147"/>
                </a:lnTo>
                <a:lnTo>
                  <a:pt x="69" y="114"/>
                </a:lnTo>
                <a:lnTo>
                  <a:pt x="82" y="114"/>
                </a:lnTo>
                <a:lnTo>
                  <a:pt x="82" y="97"/>
                </a:lnTo>
                <a:lnTo>
                  <a:pt x="83" y="96"/>
                </a:lnTo>
                <a:lnTo>
                  <a:pt x="84" y="95"/>
                </a:lnTo>
                <a:lnTo>
                  <a:pt x="91" y="89"/>
                </a:lnTo>
                <a:lnTo>
                  <a:pt x="95" y="84"/>
                </a:lnTo>
                <a:lnTo>
                  <a:pt x="98" y="76"/>
                </a:lnTo>
                <a:lnTo>
                  <a:pt x="99" y="68"/>
                </a:lnTo>
                <a:lnTo>
                  <a:pt x="99" y="62"/>
                </a:lnTo>
                <a:lnTo>
                  <a:pt x="96" y="57"/>
                </a:lnTo>
                <a:lnTo>
                  <a:pt x="94" y="51"/>
                </a:lnTo>
                <a:lnTo>
                  <a:pt x="91" y="47"/>
                </a:lnTo>
                <a:lnTo>
                  <a:pt x="86" y="43"/>
                </a:lnTo>
                <a:lnTo>
                  <a:pt x="82" y="40"/>
                </a:lnTo>
                <a:lnTo>
                  <a:pt x="75" y="39"/>
                </a:lnTo>
                <a:lnTo>
                  <a:pt x="69" y="38"/>
                </a:lnTo>
                <a:lnTo>
                  <a:pt x="69" y="30"/>
                </a:lnTo>
                <a:close/>
                <a:moveTo>
                  <a:pt x="103" y="28"/>
                </a:moveTo>
                <a:lnTo>
                  <a:pt x="100" y="31"/>
                </a:lnTo>
                <a:lnTo>
                  <a:pt x="99" y="34"/>
                </a:lnTo>
                <a:lnTo>
                  <a:pt x="100" y="36"/>
                </a:lnTo>
                <a:lnTo>
                  <a:pt x="103" y="38"/>
                </a:lnTo>
                <a:lnTo>
                  <a:pt x="103" y="28"/>
                </a:lnTo>
                <a:close/>
                <a:moveTo>
                  <a:pt x="103" y="99"/>
                </a:moveTo>
                <a:lnTo>
                  <a:pt x="103" y="99"/>
                </a:lnTo>
                <a:lnTo>
                  <a:pt x="100" y="99"/>
                </a:lnTo>
                <a:lnTo>
                  <a:pt x="99" y="101"/>
                </a:lnTo>
                <a:lnTo>
                  <a:pt x="100" y="104"/>
                </a:lnTo>
                <a:lnTo>
                  <a:pt x="103" y="107"/>
                </a:lnTo>
                <a:lnTo>
                  <a:pt x="103" y="99"/>
                </a:lnTo>
                <a:close/>
                <a:moveTo>
                  <a:pt x="69" y="24"/>
                </a:moveTo>
                <a:lnTo>
                  <a:pt x="69" y="0"/>
                </a:lnTo>
                <a:lnTo>
                  <a:pt x="72" y="1"/>
                </a:lnTo>
                <a:lnTo>
                  <a:pt x="72" y="4"/>
                </a:lnTo>
                <a:lnTo>
                  <a:pt x="72" y="20"/>
                </a:lnTo>
                <a:lnTo>
                  <a:pt x="72" y="23"/>
                </a:lnTo>
                <a:lnTo>
                  <a:pt x="69" y="24"/>
                </a:lnTo>
                <a:close/>
                <a:moveTo>
                  <a:pt x="69" y="147"/>
                </a:moveTo>
                <a:lnTo>
                  <a:pt x="67" y="147"/>
                </a:lnTo>
                <a:lnTo>
                  <a:pt x="60" y="146"/>
                </a:lnTo>
                <a:lnTo>
                  <a:pt x="53" y="142"/>
                </a:lnTo>
                <a:lnTo>
                  <a:pt x="49" y="137"/>
                </a:lnTo>
                <a:lnTo>
                  <a:pt x="48" y="130"/>
                </a:lnTo>
                <a:lnTo>
                  <a:pt x="48" y="99"/>
                </a:lnTo>
                <a:lnTo>
                  <a:pt x="41" y="92"/>
                </a:lnTo>
                <a:lnTo>
                  <a:pt x="35" y="84"/>
                </a:lnTo>
                <a:lnTo>
                  <a:pt x="35" y="51"/>
                </a:lnTo>
                <a:lnTo>
                  <a:pt x="41" y="43"/>
                </a:lnTo>
                <a:lnTo>
                  <a:pt x="49" y="36"/>
                </a:lnTo>
                <a:lnTo>
                  <a:pt x="59" y="32"/>
                </a:lnTo>
                <a:lnTo>
                  <a:pt x="64" y="31"/>
                </a:lnTo>
                <a:lnTo>
                  <a:pt x="69" y="30"/>
                </a:lnTo>
                <a:lnTo>
                  <a:pt x="69" y="38"/>
                </a:lnTo>
                <a:lnTo>
                  <a:pt x="64" y="39"/>
                </a:lnTo>
                <a:lnTo>
                  <a:pt x="57" y="40"/>
                </a:lnTo>
                <a:lnTo>
                  <a:pt x="53" y="43"/>
                </a:lnTo>
                <a:lnTo>
                  <a:pt x="48" y="47"/>
                </a:lnTo>
                <a:lnTo>
                  <a:pt x="45" y="51"/>
                </a:lnTo>
                <a:lnTo>
                  <a:pt x="42" y="57"/>
                </a:lnTo>
                <a:lnTo>
                  <a:pt x="40" y="62"/>
                </a:lnTo>
                <a:lnTo>
                  <a:pt x="40" y="68"/>
                </a:lnTo>
                <a:lnTo>
                  <a:pt x="41" y="76"/>
                </a:lnTo>
                <a:lnTo>
                  <a:pt x="44" y="82"/>
                </a:lnTo>
                <a:lnTo>
                  <a:pt x="48" y="89"/>
                </a:lnTo>
                <a:lnTo>
                  <a:pt x="54" y="93"/>
                </a:lnTo>
                <a:lnTo>
                  <a:pt x="56" y="95"/>
                </a:lnTo>
                <a:lnTo>
                  <a:pt x="56" y="97"/>
                </a:lnTo>
                <a:lnTo>
                  <a:pt x="56" y="114"/>
                </a:lnTo>
                <a:lnTo>
                  <a:pt x="69" y="114"/>
                </a:lnTo>
                <a:lnTo>
                  <a:pt x="69" y="147"/>
                </a:lnTo>
                <a:close/>
                <a:moveTo>
                  <a:pt x="69" y="0"/>
                </a:moveTo>
                <a:lnTo>
                  <a:pt x="69" y="24"/>
                </a:lnTo>
                <a:lnTo>
                  <a:pt x="67" y="23"/>
                </a:lnTo>
                <a:lnTo>
                  <a:pt x="65" y="20"/>
                </a:lnTo>
                <a:lnTo>
                  <a:pt x="65" y="4"/>
                </a:lnTo>
                <a:lnTo>
                  <a:pt x="67" y="1"/>
                </a:lnTo>
                <a:lnTo>
                  <a:pt x="69" y="0"/>
                </a:lnTo>
                <a:close/>
                <a:moveTo>
                  <a:pt x="35" y="107"/>
                </a:moveTo>
                <a:lnTo>
                  <a:pt x="38" y="104"/>
                </a:lnTo>
                <a:lnTo>
                  <a:pt x="38" y="101"/>
                </a:lnTo>
                <a:lnTo>
                  <a:pt x="38" y="99"/>
                </a:lnTo>
                <a:lnTo>
                  <a:pt x="35" y="99"/>
                </a:lnTo>
                <a:lnTo>
                  <a:pt x="35" y="107"/>
                </a:lnTo>
                <a:close/>
                <a:moveTo>
                  <a:pt x="35" y="38"/>
                </a:moveTo>
                <a:lnTo>
                  <a:pt x="35" y="38"/>
                </a:lnTo>
                <a:lnTo>
                  <a:pt x="38" y="36"/>
                </a:lnTo>
                <a:lnTo>
                  <a:pt x="38" y="34"/>
                </a:lnTo>
                <a:lnTo>
                  <a:pt x="38" y="31"/>
                </a:lnTo>
                <a:lnTo>
                  <a:pt x="35" y="30"/>
                </a:lnTo>
                <a:lnTo>
                  <a:pt x="35" y="38"/>
                </a:lnTo>
                <a:close/>
                <a:moveTo>
                  <a:pt x="35" y="84"/>
                </a:moveTo>
                <a:lnTo>
                  <a:pt x="35" y="84"/>
                </a:lnTo>
                <a:lnTo>
                  <a:pt x="33" y="76"/>
                </a:lnTo>
                <a:lnTo>
                  <a:pt x="31" y="68"/>
                </a:lnTo>
                <a:lnTo>
                  <a:pt x="33" y="59"/>
                </a:lnTo>
                <a:lnTo>
                  <a:pt x="35" y="51"/>
                </a:lnTo>
                <a:lnTo>
                  <a:pt x="35" y="84"/>
                </a:lnTo>
                <a:close/>
                <a:moveTo>
                  <a:pt x="35" y="30"/>
                </a:moveTo>
                <a:lnTo>
                  <a:pt x="35" y="38"/>
                </a:lnTo>
                <a:lnTo>
                  <a:pt x="33" y="36"/>
                </a:lnTo>
                <a:lnTo>
                  <a:pt x="21" y="24"/>
                </a:lnTo>
                <a:lnTo>
                  <a:pt x="19" y="23"/>
                </a:lnTo>
                <a:lnTo>
                  <a:pt x="21" y="20"/>
                </a:lnTo>
                <a:lnTo>
                  <a:pt x="23" y="19"/>
                </a:lnTo>
                <a:lnTo>
                  <a:pt x="26" y="20"/>
                </a:lnTo>
                <a:lnTo>
                  <a:pt x="35" y="30"/>
                </a:lnTo>
                <a:close/>
                <a:moveTo>
                  <a:pt x="35" y="99"/>
                </a:moveTo>
                <a:lnTo>
                  <a:pt x="35" y="107"/>
                </a:lnTo>
                <a:lnTo>
                  <a:pt x="26" y="116"/>
                </a:lnTo>
                <a:lnTo>
                  <a:pt x="23" y="118"/>
                </a:lnTo>
                <a:lnTo>
                  <a:pt x="21" y="116"/>
                </a:lnTo>
                <a:lnTo>
                  <a:pt x="19" y="114"/>
                </a:lnTo>
                <a:lnTo>
                  <a:pt x="21" y="111"/>
                </a:lnTo>
                <a:lnTo>
                  <a:pt x="33" y="99"/>
                </a:lnTo>
                <a:lnTo>
                  <a:pt x="35" y="99"/>
                </a:lnTo>
                <a:close/>
                <a:moveTo>
                  <a:pt x="4" y="65"/>
                </a:moveTo>
                <a:lnTo>
                  <a:pt x="4" y="65"/>
                </a:lnTo>
                <a:lnTo>
                  <a:pt x="21" y="65"/>
                </a:lnTo>
                <a:lnTo>
                  <a:pt x="23" y="65"/>
                </a:lnTo>
                <a:lnTo>
                  <a:pt x="25" y="68"/>
                </a:lnTo>
                <a:lnTo>
                  <a:pt x="23" y="70"/>
                </a:lnTo>
                <a:lnTo>
                  <a:pt x="21" y="72"/>
                </a:lnTo>
                <a:lnTo>
                  <a:pt x="4" y="72"/>
                </a:lnTo>
                <a:lnTo>
                  <a:pt x="2" y="70"/>
                </a:lnTo>
                <a:lnTo>
                  <a:pt x="0" y="68"/>
                </a:lnTo>
                <a:lnTo>
                  <a:pt x="2" y="65"/>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204" name="组合 214"/>
          <p:cNvGrpSpPr>
            <a:grpSpLocks/>
          </p:cNvGrpSpPr>
          <p:nvPr/>
        </p:nvGrpSpPr>
        <p:grpSpPr bwMode="auto">
          <a:xfrm>
            <a:off x="3775075" y="2795588"/>
            <a:ext cx="158750" cy="255587"/>
            <a:chOff x="0" y="0"/>
            <a:chExt cx="160337" cy="255588"/>
          </a:xfrm>
          <a:solidFill>
            <a:schemeClr val="bg1">
              <a:alpha val="70000"/>
            </a:schemeClr>
          </a:solidFill>
        </p:grpSpPr>
        <p:sp>
          <p:nvSpPr>
            <p:cNvPr id="205" name="Freeform 190"/>
            <p:cNvSpPr>
              <a:spLocks noChangeArrowheads="1"/>
            </p:cNvSpPr>
            <p:nvPr/>
          </p:nvSpPr>
          <p:spPr bwMode="auto">
            <a:xfrm>
              <a:off x="90487" y="179388"/>
              <a:ext cx="57150" cy="57150"/>
            </a:xfrm>
            <a:custGeom>
              <a:avLst/>
              <a:gdLst>
                <a:gd name="T0" fmla="*/ 0 w 36"/>
                <a:gd name="T1" fmla="*/ 34925 h 36"/>
                <a:gd name="T2" fmla="*/ 0 w 36"/>
                <a:gd name="T3" fmla="*/ 34925 h 36"/>
                <a:gd name="T4" fmla="*/ 3175 w 36"/>
                <a:gd name="T5" fmla="*/ 42863 h 36"/>
                <a:gd name="T6" fmla="*/ 12700 w 36"/>
                <a:gd name="T7" fmla="*/ 52388 h 36"/>
                <a:gd name="T8" fmla="*/ 20638 w 36"/>
                <a:gd name="T9" fmla="*/ 57150 h 36"/>
                <a:gd name="T10" fmla="*/ 33338 w 36"/>
                <a:gd name="T11" fmla="*/ 57150 h 36"/>
                <a:gd name="T12" fmla="*/ 33338 w 36"/>
                <a:gd name="T13" fmla="*/ 57150 h 36"/>
                <a:gd name="T14" fmla="*/ 44450 w 36"/>
                <a:gd name="T15" fmla="*/ 52388 h 36"/>
                <a:gd name="T16" fmla="*/ 50800 w 36"/>
                <a:gd name="T17" fmla="*/ 46038 h 36"/>
                <a:gd name="T18" fmla="*/ 55563 w 36"/>
                <a:gd name="T19" fmla="*/ 34925 h 36"/>
                <a:gd name="T20" fmla="*/ 57150 w 36"/>
                <a:gd name="T21" fmla="*/ 23813 h 36"/>
                <a:gd name="T22" fmla="*/ 57150 w 36"/>
                <a:gd name="T23" fmla="*/ 23813 h 36"/>
                <a:gd name="T24" fmla="*/ 52388 w 36"/>
                <a:gd name="T25" fmla="*/ 12700 h 36"/>
                <a:gd name="T26" fmla="*/ 44450 w 36"/>
                <a:gd name="T27" fmla="*/ 4763 h 36"/>
                <a:gd name="T28" fmla="*/ 33338 w 36"/>
                <a:gd name="T29" fmla="*/ 0 h 36"/>
                <a:gd name="T30" fmla="*/ 22225 w 36"/>
                <a:gd name="T31" fmla="*/ 0 h 36"/>
                <a:gd name="T32" fmla="*/ 22225 w 36"/>
                <a:gd name="T33" fmla="*/ 0 h 36"/>
                <a:gd name="T34" fmla="*/ 12700 w 36"/>
                <a:gd name="T35" fmla="*/ 4763 h 36"/>
                <a:gd name="T36" fmla="*/ 6350 w 36"/>
                <a:gd name="T37" fmla="*/ 12700 h 36"/>
                <a:gd name="T38" fmla="*/ 1588 w 36"/>
                <a:gd name="T39" fmla="*/ 22225 h 36"/>
                <a:gd name="T40" fmla="*/ 0 w 36"/>
                <a:gd name="T41" fmla="*/ 34925 h 36"/>
                <a:gd name="T42" fmla="*/ 0 w 36"/>
                <a:gd name="T43" fmla="*/ 34925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8" y="33"/>
                  </a:lnTo>
                  <a:lnTo>
                    <a:pt x="32" y="29"/>
                  </a:lnTo>
                  <a:lnTo>
                    <a:pt x="35" y="22"/>
                  </a:lnTo>
                  <a:lnTo>
                    <a:pt x="36" y="15"/>
                  </a:lnTo>
                  <a:lnTo>
                    <a:pt x="33" y="8"/>
                  </a:lnTo>
                  <a:lnTo>
                    <a:pt x="28" y="3"/>
                  </a:lnTo>
                  <a:lnTo>
                    <a:pt x="21" y="0"/>
                  </a:lnTo>
                  <a:lnTo>
                    <a:pt x="14" y="0"/>
                  </a:lnTo>
                  <a:lnTo>
                    <a:pt x="8" y="3"/>
                  </a:lnTo>
                  <a:lnTo>
                    <a:pt x="4" y="8"/>
                  </a:lnTo>
                  <a:lnTo>
                    <a:pt x="1" y="14"/>
                  </a:lnTo>
                  <a:lnTo>
                    <a:pt x="0"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6" name="Freeform 191"/>
            <p:cNvSpPr>
              <a:spLocks noChangeArrowheads="1"/>
            </p:cNvSpPr>
            <p:nvPr/>
          </p:nvSpPr>
          <p:spPr bwMode="auto">
            <a:xfrm>
              <a:off x="106362" y="0"/>
              <a:ext cx="53975" cy="192088"/>
            </a:xfrm>
            <a:custGeom>
              <a:avLst/>
              <a:gdLst>
                <a:gd name="T0" fmla="*/ 0 w 34"/>
                <a:gd name="T1" fmla="*/ 192088 h 121"/>
                <a:gd name="T2" fmla="*/ 0 w 34"/>
                <a:gd name="T3" fmla="*/ 192088 h 121"/>
                <a:gd name="T4" fmla="*/ 33338 w 34"/>
                <a:gd name="T5" fmla="*/ 26988 h 121"/>
                <a:gd name="T6" fmla="*/ 33338 w 34"/>
                <a:gd name="T7" fmla="*/ 26988 h 121"/>
                <a:gd name="T8" fmla="*/ 42863 w 34"/>
                <a:gd name="T9" fmla="*/ 14288 h 121"/>
                <a:gd name="T10" fmla="*/ 49213 w 34"/>
                <a:gd name="T11" fmla="*/ 3175 h 121"/>
                <a:gd name="T12" fmla="*/ 53975 w 34"/>
                <a:gd name="T13" fmla="*/ 0 h 121"/>
                <a:gd name="T14" fmla="*/ 53975 w 34"/>
                <a:gd name="T15" fmla="*/ 0 h 121"/>
                <a:gd name="T16" fmla="*/ 49213 w 34"/>
                <a:gd name="T17" fmla="*/ 30163 h 121"/>
                <a:gd name="T18" fmla="*/ 39688 w 34"/>
                <a:gd name="T19" fmla="*/ 96838 h 121"/>
                <a:gd name="T20" fmla="*/ 22225 w 34"/>
                <a:gd name="T21" fmla="*/ 192088 h 121"/>
                <a:gd name="T22" fmla="*/ 0 w 34"/>
                <a:gd name="T23" fmla="*/ 192088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7" y="9"/>
                  </a:lnTo>
                  <a:lnTo>
                    <a:pt x="31" y="2"/>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7" name="Freeform 192"/>
            <p:cNvSpPr>
              <a:spLocks noChangeArrowheads="1"/>
            </p:cNvSpPr>
            <p:nvPr/>
          </p:nvSpPr>
          <p:spPr bwMode="auto">
            <a:xfrm>
              <a:off x="0" y="30163"/>
              <a:ext cx="123825" cy="166688"/>
            </a:xfrm>
            <a:custGeom>
              <a:avLst/>
              <a:gdLst>
                <a:gd name="T0" fmla="*/ 122238 w 78"/>
                <a:gd name="T1" fmla="*/ 155575 h 105"/>
                <a:gd name="T2" fmla="*/ 30163 w 78"/>
                <a:gd name="T3" fmla="*/ 20638 h 105"/>
                <a:gd name="T4" fmla="*/ 0 w 78"/>
                <a:gd name="T5" fmla="*/ 0 h 105"/>
                <a:gd name="T6" fmla="*/ 12700 w 78"/>
                <a:gd name="T7" fmla="*/ 31750 h 105"/>
                <a:gd name="T8" fmla="*/ 104775 w 78"/>
                <a:gd name="T9" fmla="*/ 166688 h 105"/>
                <a:gd name="T10" fmla="*/ 123825 w 78"/>
                <a:gd name="T11" fmla="*/ 155575 h 105"/>
                <a:gd name="T12" fmla="*/ 122238 w 78"/>
                <a:gd name="T13" fmla="*/ 155575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8" name="Freeform 193"/>
            <p:cNvSpPr>
              <a:spLocks noChangeArrowheads="1"/>
            </p:cNvSpPr>
            <p:nvPr/>
          </p:nvSpPr>
          <p:spPr bwMode="auto">
            <a:xfrm>
              <a:off x="119062" y="225425"/>
              <a:ext cx="14288" cy="30163"/>
            </a:xfrm>
            <a:custGeom>
              <a:avLst/>
              <a:gdLst>
                <a:gd name="T0" fmla="*/ 11113 w 9"/>
                <a:gd name="T1" fmla="*/ 3175 h 19"/>
                <a:gd name="T2" fmla="*/ 11113 w 9"/>
                <a:gd name="T3" fmla="*/ 3175 h 19"/>
                <a:gd name="T4" fmla="*/ 9525 w 9"/>
                <a:gd name="T5" fmla="*/ 0 h 19"/>
                <a:gd name="T6" fmla="*/ 4763 w 9"/>
                <a:gd name="T7" fmla="*/ 0 h 19"/>
                <a:gd name="T8" fmla="*/ 4763 w 9"/>
                <a:gd name="T9" fmla="*/ 0 h 19"/>
                <a:gd name="T10" fmla="*/ 0 w 9"/>
                <a:gd name="T11" fmla="*/ 1588 h 19"/>
                <a:gd name="T12" fmla="*/ 0 w 9"/>
                <a:gd name="T13" fmla="*/ 6350 h 19"/>
                <a:gd name="T14" fmla="*/ 4763 w 9"/>
                <a:gd name="T15" fmla="*/ 25400 h 19"/>
                <a:gd name="T16" fmla="*/ 4763 w 9"/>
                <a:gd name="T17" fmla="*/ 25400 h 19"/>
                <a:gd name="T18" fmla="*/ 4763 w 9"/>
                <a:gd name="T19" fmla="*/ 30163 h 19"/>
                <a:gd name="T20" fmla="*/ 9525 w 9"/>
                <a:gd name="T21" fmla="*/ 30163 h 19"/>
                <a:gd name="T22" fmla="*/ 9525 w 9"/>
                <a:gd name="T23" fmla="*/ 30163 h 19"/>
                <a:gd name="T24" fmla="*/ 14288 w 9"/>
                <a:gd name="T25" fmla="*/ 26988 h 19"/>
                <a:gd name="T26" fmla="*/ 14288 w 9"/>
                <a:gd name="T27" fmla="*/ 23813 h 19"/>
                <a:gd name="T28" fmla="*/ 11113 w 9"/>
                <a:gd name="T29" fmla="*/ 3175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0" y="1"/>
                  </a:lnTo>
                  <a:lnTo>
                    <a:pt x="0" y="4"/>
                  </a:lnTo>
                  <a:lnTo>
                    <a:pt x="3" y="16"/>
                  </a:lnTo>
                  <a:lnTo>
                    <a:pt x="3"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9" name="Freeform 194"/>
          <p:cNvSpPr>
            <a:spLocks noEditPoints="1" noChangeArrowheads="1"/>
          </p:cNvSpPr>
          <p:nvPr/>
        </p:nvSpPr>
        <p:spPr bwMode="auto">
          <a:xfrm>
            <a:off x="3756025" y="1485900"/>
            <a:ext cx="219075" cy="236538"/>
          </a:xfrm>
          <a:custGeom>
            <a:avLst/>
            <a:gdLst>
              <a:gd name="T0" fmla="*/ 167904 w 137"/>
              <a:gd name="T1" fmla="*/ 109538 h 149"/>
              <a:gd name="T2" fmla="*/ 164706 w 137"/>
              <a:gd name="T3" fmla="*/ 80963 h 149"/>
              <a:gd name="T4" fmla="*/ 164706 w 137"/>
              <a:gd name="T5" fmla="*/ 157163 h 149"/>
              <a:gd name="T6" fmla="*/ 185494 w 137"/>
              <a:gd name="T7" fmla="*/ 177800 h 149"/>
              <a:gd name="T8" fmla="*/ 182296 w 137"/>
              <a:gd name="T9" fmla="*/ 187325 h 149"/>
              <a:gd name="T10" fmla="*/ 164706 w 137"/>
              <a:gd name="T11" fmla="*/ 60325 h 149"/>
              <a:gd name="T12" fmla="*/ 182296 w 137"/>
              <a:gd name="T13" fmla="*/ 30163 h 149"/>
              <a:gd name="T14" fmla="*/ 185494 w 137"/>
              <a:gd name="T15" fmla="*/ 41275 h 149"/>
              <a:gd name="T16" fmla="*/ 164706 w 137"/>
              <a:gd name="T17" fmla="*/ 60325 h 149"/>
              <a:gd name="T18" fmla="*/ 179098 w 137"/>
              <a:gd name="T19" fmla="*/ 109538 h 149"/>
              <a:gd name="T20" fmla="*/ 212679 w 137"/>
              <a:gd name="T21" fmla="*/ 103188 h 149"/>
              <a:gd name="T22" fmla="*/ 215877 w 137"/>
              <a:gd name="T23" fmla="*/ 114300 h 149"/>
              <a:gd name="T24" fmla="*/ 182296 w 137"/>
              <a:gd name="T25" fmla="*/ 114300 h 149"/>
              <a:gd name="T26" fmla="*/ 110337 w 137"/>
              <a:gd name="T27" fmla="*/ 49213 h 149"/>
              <a:gd name="T28" fmla="*/ 164706 w 137"/>
              <a:gd name="T29" fmla="*/ 80963 h 149"/>
              <a:gd name="T30" fmla="*/ 142319 w 137"/>
              <a:gd name="T31" fmla="*/ 158750 h 149"/>
              <a:gd name="T32" fmla="*/ 134323 w 137"/>
              <a:gd name="T33" fmla="*/ 228600 h 149"/>
              <a:gd name="T34" fmla="*/ 110337 w 137"/>
              <a:gd name="T35" fmla="*/ 182563 h 149"/>
              <a:gd name="T36" fmla="*/ 129526 w 137"/>
              <a:gd name="T37" fmla="*/ 152400 h 149"/>
              <a:gd name="T38" fmla="*/ 151913 w 137"/>
              <a:gd name="T39" fmla="*/ 133350 h 149"/>
              <a:gd name="T40" fmla="*/ 155111 w 137"/>
              <a:gd name="T41" fmla="*/ 98425 h 149"/>
              <a:gd name="T42" fmla="*/ 142319 w 137"/>
              <a:gd name="T43" fmla="*/ 74613 h 149"/>
              <a:gd name="T44" fmla="*/ 110337 w 137"/>
              <a:gd name="T45" fmla="*/ 61913 h 149"/>
              <a:gd name="T46" fmla="*/ 159909 w 137"/>
              <a:gd name="T47" fmla="*/ 52388 h 149"/>
              <a:gd name="T48" fmla="*/ 159909 w 137"/>
              <a:gd name="T49" fmla="*/ 60325 h 149"/>
              <a:gd name="T50" fmla="*/ 164706 w 137"/>
              <a:gd name="T51" fmla="*/ 157163 h 149"/>
              <a:gd name="T52" fmla="*/ 158310 w 137"/>
              <a:gd name="T53" fmla="*/ 163513 h 149"/>
              <a:gd name="T54" fmla="*/ 164706 w 137"/>
              <a:gd name="T55" fmla="*/ 157163 h 149"/>
              <a:gd name="T56" fmla="*/ 111936 w 137"/>
              <a:gd name="T57" fmla="*/ 1588 h 149"/>
              <a:gd name="T58" fmla="*/ 111936 w 137"/>
              <a:gd name="T59" fmla="*/ 36513 h 149"/>
              <a:gd name="T60" fmla="*/ 105540 w 137"/>
              <a:gd name="T61" fmla="*/ 236538 h 149"/>
              <a:gd name="T62" fmla="*/ 78355 w 137"/>
              <a:gd name="T63" fmla="*/ 217488 h 149"/>
              <a:gd name="T64" fmla="*/ 62364 w 137"/>
              <a:gd name="T65" fmla="*/ 147638 h 149"/>
              <a:gd name="T66" fmla="*/ 63964 w 137"/>
              <a:gd name="T67" fmla="*/ 68263 h 149"/>
              <a:gd name="T68" fmla="*/ 110337 w 137"/>
              <a:gd name="T69" fmla="*/ 49213 h 149"/>
              <a:gd name="T70" fmla="*/ 91148 w 137"/>
              <a:gd name="T71" fmla="*/ 65088 h 149"/>
              <a:gd name="T72" fmla="*/ 68761 w 137"/>
              <a:gd name="T73" fmla="*/ 80963 h 149"/>
              <a:gd name="T74" fmla="*/ 60765 w 137"/>
              <a:gd name="T75" fmla="*/ 109538 h 149"/>
              <a:gd name="T76" fmla="*/ 84752 w 137"/>
              <a:gd name="T77" fmla="*/ 150813 h 149"/>
              <a:gd name="T78" fmla="*/ 87950 w 137"/>
              <a:gd name="T79" fmla="*/ 155575 h 149"/>
              <a:gd name="T80" fmla="*/ 110337 w 137"/>
              <a:gd name="T81" fmla="*/ 236538 h 149"/>
              <a:gd name="T82" fmla="*/ 108738 w 137"/>
              <a:gd name="T83" fmla="*/ 38100 h 149"/>
              <a:gd name="T84" fmla="*/ 103941 w 137"/>
              <a:gd name="T85" fmla="*/ 6350 h 149"/>
              <a:gd name="T86" fmla="*/ 110337 w 137"/>
              <a:gd name="T87" fmla="*/ 0 h 149"/>
              <a:gd name="T88" fmla="*/ 57567 w 137"/>
              <a:gd name="T89" fmla="*/ 168275 h 149"/>
              <a:gd name="T90" fmla="*/ 54369 w 137"/>
              <a:gd name="T91" fmla="*/ 157163 h 149"/>
              <a:gd name="T92" fmla="*/ 54369 w 137"/>
              <a:gd name="T93" fmla="*/ 60325 h 149"/>
              <a:gd name="T94" fmla="*/ 57567 w 137"/>
              <a:gd name="T95" fmla="*/ 52388 h 149"/>
              <a:gd name="T96" fmla="*/ 54369 w 137"/>
              <a:gd name="T97" fmla="*/ 134938 h 149"/>
              <a:gd name="T98" fmla="*/ 49572 w 137"/>
              <a:gd name="T99" fmla="*/ 96838 h 149"/>
              <a:gd name="T100" fmla="*/ 54369 w 137"/>
              <a:gd name="T101" fmla="*/ 47625 h 149"/>
              <a:gd name="T102" fmla="*/ 49572 w 137"/>
              <a:gd name="T103" fmla="*/ 60325 h 149"/>
              <a:gd name="T104" fmla="*/ 31982 w 137"/>
              <a:gd name="T105" fmla="*/ 31750 h 149"/>
              <a:gd name="T106" fmla="*/ 54369 w 137"/>
              <a:gd name="T107" fmla="*/ 47625 h 149"/>
              <a:gd name="T108" fmla="*/ 38378 w 137"/>
              <a:gd name="T109" fmla="*/ 184150 h 149"/>
              <a:gd name="T110" fmla="*/ 31982 w 137"/>
              <a:gd name="T111" fmla="*/ 184150 h 149"/>
              <a:gd name="T112" fmla="*/ 49572 w 137"/>
              <a:gd name="T113" fmla="*/ 158750 h 149"/>
              <a:gd name="T114" fmla="*/ 6396 w 137"/>
              <a:gd name="T115" fmla="*/ 103188 h 149"/>
              <a:gd name="T116" fmla="*/ 36779 w 137"/>
              <a:gd name="T117" fmla="*/ 104775 h 149"/>
              <a:gd name="T118" fmla="*/ 31982 w 137"/>
              <a:gd name="T119" fmla="*/ 114300 h 149"/>
              <a:gd name="T120" fmla="*/ 0 w 137"/>
              <a:gd name="T121" fmla="*/ 109538 h 149"/>
              <a:gd name="T122" fmla="*/ 6396 w 137"/>
              <a:gd name="T123" fmla="*/ 103188 h 1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9"/>
              <a:gd name="T188" fmla="*/ 137 w 137"/>
              <a:gd name="T189" fmla="*/ 149 h 1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9">
                <a:moveTo>
                  <a:pt x="103" y="51"/>
                </a:moveTo>
                <a:lnTo>
                  <a:pt x="103" y="51"/>
                </a:lnTo>
                <a:lnTo>
                  <a:pt x="105" y="60"/>
                </a:lnTo>
                <a:lnTo>
                  <a:pt x="105" y="69"/>
                </a:lnTo>
                <a:lnTo>
                  <a:pt x="105" y="77"/>
                </a:lnTo>
                <a:lnTo>
                  <a:pt x="103" y="85"/>
                </a:lnTo>
                <a:lnTo>
                  <a:pt x="103" y="51"/>
                </a:lnTo>
                <a:close/>
                <a:moveTo>
                  <a:pt x="103" y="108"/>
                </a:moveTo>
                <a:lnTo>
                  <a:pt x="103" y="99"/>
                </a:lnTo>
                <a:lnTo>
                  <a:pt x="104" y="100"/>
                </a:lnTo>
                <a:lnTo>
                  <a:pt x="116" y="112"/>
                </a:lnTo>
                <a:lnTo>
                  <a:pt x="118" y="115"/>
                </a:lnTo>
                <a:lnTo>
                  <a:pt x="116" y="116"/>
                </a:lnTo>
                <a:lnTo>
                  <a:pt x="114" y="118"/>
                </a:lnTo>
                <a:lnTo>
                  <a:pt x="111" y="116"/>
                </a:lnTo>
                <a:lnTo>
                  <a:pt x="103" y="108"/>
                </a:lnTo>
                <a:close/>
                <a:moveTo>
                  <a:pt x="103" y="38"/>
                </a:moveTo>
                <a:lnTo>
                  <a:pt x="103" y="30"/>
                </a:lnTo>
                <a:lnTo>
                  <a:pt x="111" y="20"/>
                </a:lnTo>
                <a:lnTo>
                  <a:pt x="114" y="19"/>
                </a:lnTo>
                <a:lnTo>
                  <a:pt x="116" y="20"/>
                </a:lnTo>
                <a:lnTo>
                  <a:pt x="118" y="23"/>
                </a:lnTo>
                <a:lnTo>
                  <a:pt x="116" y="26"/>
                </a:lnTo>
                <a:lnTo>
                  <a:pt x="104" y="38"/>
                </a:lnTo>
                <a:lnTo>
                  <a:pt x="103" y="38"/>
                </a:lnTo>
                <a:close/>
                <a:moveTo>
                  <a:pt x="112" y="69"/>
                </a:moveTo>
                <a:lnTo>
                  <a:pt x="112" y="69"/>
                </a:lnTo>
                <a:lnTo>
                  <a:pt x="114" y="66"/>
                </a:lnTo>
                <a:lnTo>
                  <a:pt x="116" y="65"/>
                </a:lnTo>
                <a:lnTo>
                  <a:pt x="133" y="65"/>
                </a:lnTo>
                <a:lnTo>
                  <a:pt x="135" y="66"/>
                </a:lnTo>
                <a:lnTo>
                  <a:pt x="137" y="69"/>
                </a:lnTo>
                <a:lnTo>
                  <a:pt x="135" y="72"/>
                </a:lnTo>
                <a:lnTo>
                  <a:pt x="133" y="72"/>
                </a:lnTo>
                <a:lnTo>
                  <a:pt x="116" y="72"/>
                </a:lnTo>
                <a:lnTo>
                  <a:pt x="114" y="72"/>
                </a:lnTo>
                <a:lnTo>
                  <a:pt x="112" y="69"/>
                </a:lnTo>
                <a:close/>
                <a:moveTo>
                  <a:pt x="69" y="31"/>
                </a:moveTo>
                <a:lnTo>
                  <a:pt x="69" y="31"/>
                </a:lnTo>
                <a:lnTo>
                  <a:pt x="78" y="33"/>
                </a:lnTo>
                <a:lnTo>
                  <a:pt x="88" y="37"/>
                </a:lnTo>
                <a:lnTo>
                  <a:pt x="96" y="43"/>
                </a:lnTo>
                <a:lnTo>
                  <a:pt x="103" y="51"/>
                </a:lnTo>
                <a:lnTo>
                  <a:pt x="103" y="85"/>
                </a:lnTo>
                <a:lnTo>
                  <a:pt x="96" y="93"/>
                </a:lnTo>
                <a:lnTo>
                  <a:pt x="89" y="100"/>
                </a:lnTo>
                <a:lnTo>
                  <a:pt x="89" y="130"/>
                </a:lnTo>
                <a:lnTo>
                  <a:pt x="88" y="137"/>
                </a:lnTo>
                <a:lnTo>
                  <a:pt x="84" y="144"/>
                </a:lnTo>
                <a:lnTo>
                  <a:pt x="77" y="148"/>
                </a:lnTo>
                <a:lnTo>
                  <a:pt x="70" y="149"/>
                </a:lnTo>
                <a:lnTo>
                  <a:pt x="69" y="149"/>
                </a:lnTo>
                <a:lnTo>
                  <a:pt x="69" y="115"/>
                </a:lnTo>
                <a:lnTo>
                  <a:pt x="81" y="115"/>
                </a:lnTo>
                <a:lnTo>
                  <a:pt x="81" y="98"/>
                </a:lnTo>
                <a:lnTo>
                  <a:pt x="81" y="96"/>
                </a:lnTo>
                <a:lnTo>
                  <a:pt x="82" y="95"/>
                </a:lnTo>
                <a:lnTo>
                  <a:pt x="89" y="89"/>
                </a:lnTo>
                <a:lnTo>
                  <a:pt x="95" y="84"/>
                </a:lnTo>
                <a:lnTo>
                  <a:pt x="97" y="77"/>
                </a:lnTo>
                <a:lnTo>
                  <a:pt x="99" y="69"/>
                </a:lnTo>
                <a:lnTo>
                  <a:pt x="97" y="62"/>
                </a:lnTo>
                <a:lnTo>
                  <a:pt x="96" y="57"/>
                </a:lnTo>
                <a:lnTo>
                  <a:pt x="93" y="51"/>
                </a:lnTo>
                <a:lnTo>
                  <a:pt x="89" y="47"/>
                </a:lnTo>
                <a:lnTo>
                  <a:pt x="85" y="43"/>
                </a:lnTo>
                <a:lnTo>
                  <a:pt x="80" y="41"/>
                </a:lnTo>
                <a:lnTo>
                  <a:pt x="74" y="39"/>
                </a:lnTo>
                <a:lnTo>
                  <a:pt x="69" y="39"/>
                </a:lnTo>
                <a:lnTo>
                  <a:pt x="69" y="31"/>
                </a:lnTo>
                <a:close/>
                <a:moveTo>
                  <a:pt x="103" y="30"/>
                </a:moveTo>
                <a:lnTo>
                  <a:pt x="100" y="33"/>
                </a:lnTo>
                <a:lnTo>
                  <a:pt x="99" y="35"/>
                </a:lnTo>
                <a:lnTo>
                  <a:pt x="100" y="38"/>
                </a:lnTo>
                <a:lnTo>
                  <a:pt x="103" y="38"/>
                </a:lnTo>
                <a:lnTo>
                  <a:pt x="103" y="30"/>
                </a:lnTo>
                <a:close/>
                <a:moveTo>
                  <a:pt x="103" y="99"/>
                </a:moveTo>
                <a:lnTo>
                  <a:pt x="103" y="99"/>
                </a:lnTo>
                <a:lnTo>
                  <a:pt x="100" y="100"/>
                </a:lnTo>
                <a:lnTo>
                  <a:pt x="99" y="103"/>
                </a:lnTo>
                <a:lnTo>
                  <a:pt x="100" y="106"/>
                </a:lnTo>
                <a:lnTo>
                  <a:pt x="103" y="108"/>
                </a:lnTo>
                <a:lnTo>
                  <a:pt x="103" y="99"/>
                </a:lnTo>
                <a:close/>
                <a:moveTo>
                  <a:pt x="69" y="24"/>
                </a:moveTo>
                <a:lnTo>
                  <a:pt x="69" y="0"/>
                </a:lnTo>
                <a:lnTo>
                  <a:pt x="70" y="1"/>
                </a:lnTo>
                <a:lnTo>
                  <a:pt x="72" y="4"/>
                </a:lnTo>
                <a:lnTo>
                  <a:pt x="72" y="20"/>
                </a:lnTo>
                <a:lnTo>
                  <a:pt x="70" y="23"/>
                </a:lnTo>
                <a:lnTo>
                  <a:pt x="69" y="24"/>
                </a:lnTo>
                <a:close/>
                <a:moveTo>
                  <a:pt x="69" y="149"/>
                </a:moveTo>
                <a:lnTo>
                  <a:pt x="66" y="149"/>
                </a:lnTo>
                <a:lnTo>
                  <a:pt x="58" y="148"/>
                </a:lnTo>
                <a:lnTo>
                  <a:pt x="53" y="144"/>
                </a:lnTo>
                <a:lnTo>
                  <a:pt x="49" y="137"/>
                </a:lnTo>
                <a:lnTo>
                  <a:pt x="47" y="130"/>
                </a:lnTo>
                <a:lnTo>
                  <a:pt x="47" y="100"/>
                </a:lnTo>
                <a:lnTo>
                  <a:pt x="39" y="93"/>
                </a:lnTo>
                <a:lnTo>
                  <a:pt x="34" y="85"/>
                </a:lnTo>
                <a:lnTo>
                  <a:pt x="34" y="53"/>
                </a:lnTo>
                <a:lnTo>
                  <a:pt x="40" y="43"/>
                </a:lnTo>
                <a:lnTo>
                  <a:pt x="47" y="37"/>
                </a:lnTo>
                <a:lnTo>
                  <a:pt x="58" y="33"/>
                </a:lnTo>
                <a:lnTo>
                  <a:pt x="62" y="31"/>
                </a:lnTo>
                <a:lnTo>
                  <a:pt x="69" y="31"/>
                </a:lnTo>
                <a:lnTo>
                  <a:pt x="69" y="39"/>
                </a:lnTo>
                <a:lnTo>
                  <a:pt x="62" y="39"/>
                </a:lnTo>
                <a:lnTo>
                  <a:pt x="57" y="41"/>
                </a:lnTo>
                <a:lnTo>
                  <a:pt x="51" y="43"/>
                </a:lnTo>
                <a:lnTo>
                  <a:pt x="47" y="47"/>
                </a:lnTo>
                <a:lnTo>
                  <a:pt x="43" y="51"/>
                </a:lnTo>
                <a:lnTo>
                  <a:pt x="40" y="57"/>
                </a:lnTo>
                <a:lnTo>
                  <a:pt x="39" y="62"/>
                </a:lnTo>
                <a:lnTo>
                  <a:pt x="38" y="69"/>
                </a:lnTo>
                <a:lnTo>
                  <a:pt x="39" y="77"/>
                </a:lnTo>
                <a:lnTo>
                  <a:pt x="42" y="84"/>
                </a:lnTo>
                <a:lnTo>
                  <a:pt x="47" y="89"/>
                </a:lnTo>
                <a:lnTo>
                  <a:pt x="53" y="95"/>
                </a:lnTo>
                <a:lnTo>
                  <a:pt x="54" y="96"/>
                </a:lnTo>
                <a:lnTo>
                  <a:pt x="55" y="98"/>
                </a:lnTo>
                <a:lnTo>
                  <a:pt x="55" y="115"/>
                </a:lnTo>
                <a:lnTo>
                  <a:pt x="69" y="115"/>
                </a:lnTo>
                <a:lnTo>
                  <a:pt x="69" y="149"/>
                </a:lnTo>
                <a:close/>
                <a:moveTo>
                  <a:pt x="69" y="0"/>
                </a:moveTo>
                <a:lnTo>
                  <a:pt x="69" y="24"/>
                </a:lnTo>
                <a:lnTo>
                  <a:pt x="68" y="24"/>
                </a:lnTo>
                <a:lnTo>
                  <a:pt x="66" y="23"/>
                </a:lnTo>
                <a:lnTo>
                  <a:pt x="65" y="20"/>
                </a:lnTo>
                <a:lnTo>
                  <a:pt x="65" y="4"/>
                </a:lnTo>
                <a:lnTo>
                  <a:pt x="66" y="1"/>
                </a:lnTo>
                <a:lnTo>
                  <a:pt x="68" y="0"/>
                </a:lnTo>
                <a:lnTo>
                  <a:pt x="69" y="0"/>
                </a:lnTo>
                <a:close/>
                <a:moveTo>
                  <a:pt x="34" y="107"/>
                </a:moveTo>
                <a:lnTo>
                  <a:pt x="36" y="106"/>
                </a:lnTo>
                <a:lnTo>
                  <a:pt x="38" y="103"/>
                </a:lnTo>
                <a:lnTo>
                  <a:pt x="36" y="100"/>
                </a:lnTo>
                <a:lnTo>
                  <a:pt x="34" y="99"/>
                </a:lnTo>
                <a:lnTo>
                  <a:pt x="34" y="107"/>
                </a:lnTo>
                <a:close/>
                <a:moveTo>
                  <a:pt x="34" y="38"/>
                </a:moveTo>
                <a:lnTo>
                  <a:pt x="34" y="38"/>
                </a:lnTo>
                <a:lnTo>
                  <a:pt x="36" y="38"/>
                </a:lnTo>
                <a:lnTo>
                  <a:pt x="38" y="35"/>
                </a:lnTo>
                <a:lnTo>
                  <a:pt x="36" y="33"/>
                </a:lnTo>
                <a:lnTo>
                  <a:pt x="34" y="30"/>
                </a:lnTo>
                <a:lnTo>
                  <a:pt x="34" y="38"/>
                </a:lnTo>
                <a:close/>
                <a:moveTo>
                  <a:pt x="34" y="85"/>
                </a:moveTo>
                <a:lnTo>
                  <a:pt x="34" y="85"/>
                </a:lnTo>
                <a:lnTo>
                  <a:pt x="31" y="77"/>
                </a:lnTo>
                <a:lnTo>
                  <a:pt x="31" y="69"/>
                </a:lnTo>
                <a:lnTo>
                  <a:pt x="31" y="61"/>
                </a:lnTo>
                <a:lnTo>
                  <a:pt x="34" y="53"/>
                </a:lnTo>
                <a:lnTo>
                  <a:pt x="34" y="85"/>
                </a:lnTo>
                <a:close/>
                <a:moveTo>
                  <a:pt x="34" y="30"/>
                </a:moveTo>
                <a:lnTo>
                  <a:pt x="34" y="38"/>
                </a:lnTo>
                <a:lnTo>
                  <a:pt x="31" y="38"/>
                </a:lnTo>
                <a:lnTo>
                  <a:pt x="20" y="26"/>
                </a:lnTo>
                <a:lnTo>
                  <a:pt x="19" y="23"/>
                </a:lnTo>
                <a:lnTo>
                  <a:pt x="20" y="20"/>
                </a:lnTo>
                <a:lnTo>
                  <a:pt x="23" y="19"/>
                </a:lnTo>
                <a:lnTo>
                  <a:pt x="24" y="20"/>
                </a:lnTo>
                <a:lnTo>
                  <a:pt x="34" y="30"/>
                </a:lnTo>
                <a:close/>
                <a:moveTo>
                  <a:pt x="34" y="99"/>
                </a:moveTo>
                <a:lnTo>
                  <a:pt x="34" y="107"/>
                </a:lnTo>
                <a:lnTo>
                  <a:pt x="24" y="116"/>
                </a:lnTo>
                <a:lnTo>
                  <a:pt x="23" y="118"/>
                </a:lnTo>
                <a:lnTo>
                  <a:pt x="20" y="116"/>
                </a:lnTo>
                <a:lnTo>
                  <a:pt x="19" y="115"/>
                </a:lnTo>
                <a:lnTo>
                  <a:pt x="20" y="112"/>
                </a:lnTo>
                <a:lnTo>
                  <a:pt x="31" y="100"/>
                </a:lnTo>
                <a:lnTo>
                  <a:pt x="34" y="99"/>
                </a:lnTo>
                <a:close/>
                <a:moveTo>
                  <a:pt x="4" y="65"/>
                </a:moveTo>
                <a:lnTo>
                  <a:pt x="4" y="65"/>
                </a:lnTo>
                <a:lnTo>
                  <a:pt x="20" y="65"/>
                </a:lnTo>
                <a:lnTo>
                  <a:pt x="23" y="66"/>
                </a:lnTo>
                <a:lnTo>
                  <a:pt x="24" y="69"/>
                </a:lnTo>
                <a:lnTo>
                  <a:pt x="23" y="72"/>
                </a:lnTo>
                <a:lnTo>
                  <a:pt x="20" y="72"/>
                </a:lnTo>
                <a:lnTo>
                  <a:pt x="4" y="72"/>
                </a:lnTo>
                <a:lnTo>
                  <a:pt x="1" y="72"/>
                </a:lnTo>
                <a:lnTo>
                  <a:pt x="0" y="69"/>
                </a:lnTo>
                <a:lnTo>
                  <a:pt x="1" y="66"/>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210" name="文本框 216"/>
          <p:cNvSpPr>
            <a:spLocks noChangeArrowheads="1"/>
          </p:cNvSpPr>
          <p:nvPr/>
        </p:nvSpPr>
        <p:spPr bwMode="auto">
          <a:xfrm>
            <a:off x="5567363" y="4670803"/>
            <a:ext cx="55222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9600" b="1" dirty="0" smtClean="0">
                <a:solidFill>
                  <a:srgbClr val="FFFFFF"/>
                </a:solidFill>
                <a:latin typeface="Impact" panose="020B0806030902050204" pitchFamily="34" charset="0"/>
                <a:ea typeface="微软雅黑" panose="020B0503020204020204" pitchFamily="34" charset="-122"/>
                <a:sym typeface="Impact" panose="020B0806030902050204" pitchFamily="34" charset="0"/>
              </a:rPr>
              <a:t>答辩模板</a:t>
            </a:r>
            <a:endParaRPr lang="zh-CN" altLang="en-US" sz="9600" b="1"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1" name="文本框 217"/>
          <p:cNvSpPr>
            <a:spLocks noChangeArrowheads="1"/>
          </p:cNvSpPr>
          <p:nvPr/>
        </p:nvSpPr>
        <p:spPr bwMode="auto">
          <a:xfrm>
            <a:off x="5768975" y="3630156"/>
            <a:ext cx="38798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6000" dirty="0" smtClean="0">
                <a:solidFill>
                  <a:srgbClr val="F2F2F2"/>
                </a:solidFill>
                <a:latin typeface="Impact" panose="020B0806030902050204" pitchFamily="34" charset="0"/>
                <a:ea typeface="微软雅黑" panose="020B0503020204020204" pitchFamily="34" charset="-122"/>
                <a:sym typeface="Impact" panose="020B0806030902050204" pitchFamily="34" charset="0"/>
              </a:rPr>
              <a:t>Part  one</a:t>
            </a:r>
            <a:endParaRPr lang="zh-CN" altLang="en-US" sz="4800" dirty="0">
              <a:solidFill>
                <a:prstClr val="black"/>
              </a:solidFill>
            </a:endParaRPr>
          </a:p>
        </p:txBody>
      </p:sp>
    </p:spTree>
    <p:extLst>
      <p:ext uri="{BB962C8B-B14F-4D97-AF65-F5344CB8AC3E}">
        <p14:creationId xmlns:p14="http://schemas.microsoft.com/office/powerpoint/2010/main" val="3591717534"/>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308350" y="306085"/>
            <a:ext cx="669551" cy="669551"/>
            <a:chOff x="3532374" y="2492470"/>
            <a:chExt cx="669551" cy="669551"/>
          </a:xfrm>
        </p:grpSpPr>
        <p:sp>
          <p:nvSpPr>
            <p:cNvPr id="32" name="椭圆 31"/>
            <p:cNvSpPr/>
            <p:nvPr/>
          </p:nvSpPr>
          <p:spPr>
            <a:xfrm>
              <a:off x="353237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3677404" y="2638197"/>
              <a:ext cx="379490" cy="378096"/>
              <a:chOff x="1709739" y="2636838"/>
              <a:chExt cx="1590160" cy="1584325"/>
            </a:xfrm>
            <a:solidFill>
              <a:schemeClr val="bg1"/>
            </a:solidFill>
            <a:effectLst>
              <a:outerShdw blurRad="50800" dist="38100" dir="2700000" algn="tl" rotWithShape="0">
                <a:prstClr val="black">
                  <a:alpha val="40000"/>
                </a:prstClr>
              </a:outerShdw>
            </a:effectLst>
          </p:grpSpPr>
          <p:sp>
            <p:nvSpPr>
              <p:cNvPr id="34" name="Freeform 6"/>
              <p:cNvSpPr>
                <a:spLocks/>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5"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6" name="Freeform 8"/>
              <p:cNvSpPr>
                <a:spLocks/>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7" name="Freeform 9"/>
              <p:cNvSpPr>
                <a:spLocks/>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8" name="Freeform 10"/>
              <p:cNvSpPr>
                <a:spLocks/>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39" name="Freeform 11"/>
              <p:cNvSpPr>
                <a:spLocks/>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40" name="Freeform 12"/>
              <p:cNvSpPr>
                <a:spLocks/>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41" name="Freeform 13"/>
              <p:cNvSpPr>
                <a:spLocks/>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42" name="Freeform 14"/>
              <p:cNvSpPr>
                <a:spLocks/>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grpSp>
      </p:grpSp>
      <p:sp>
        <p:nvSpPr>
          <p:cNvPr id="43" name="文本框 42"/>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1</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44" name="组合 43"/>
          <p:cNvGrpSpPr/>
          <p:nvPr/>
        </p:nvGrpSpPr>
        <p:grpSpPr>
          <a:xfrm>
            <a:off x="3315569" y="826394"/>
            <a:ext cx="5640157" cy="5372723"/>
            <a:chOff x="4672013" y="319087"/>
            <a:chExt cx="5959476" cy="5676901"/>
          </a:xfrm>
        </p:grpSpPr>
        <p:sp>
          <p:nvSpPr>
            <p:cNvPr id="45" name="Freeform 44"/>
            <p:cNvSpPr>
              <a:spLocks/>
            </p:cNvSpPr>
            <p:nvPr/>
          </p:nvSpPr>
          <p:spPr bwMode="auto">
            <a:xfrm>
              <a:off x="5295901" y="3843337"/>
              <a:ext cx="2336800" cy="2133600"/>
            </a:xfrm>
            <a:custGeom>
              <a:avLst/>
              <a:gdLst>
                <a:gd name="T0" fmla="*/ 583 w 622"/>
                <a:gd name="T1" fmla="*/ 130 h 568"/>
                <a:gd name="T2" fmla="*/ 404 w 622"/>
                <a:gd name="T3" fmla="*/ 0 h 568"/>
                <a:gd name="T4" fmla="*/ 314 w 622"/>
                <a:gd name="T5" fmla="*/ 43 h 568"/>
                <a:gd name="T6" fmla="*/ 131 w 622"/>
                <a:gd name="T7" fmla="*/ 43 h 568"/>
                <a:gd name="T8" fmla="*/ 59 w 622"/>
                <a:gd name="T9" fmla="*/ 95 h 568"/>
                <a:gd name="T10" fmla="*/ 15 w 622"/>
                <a:gd name="T11" fmla="*/ 230 h 568"/>
                <a:gd name="T12" fmla="*/ 98 w 622"/>
                <a:gd name="T13" fmla="*/ 485 h 568"/>
                <a:gd name="T14" fmla="*/ 213 w 622"/>
                <a:gd name="T15" fmla="*/ 568 h 568"/>
                <a:gd name="T16" fmla="*/ 481 w 622"/>
                <a:gd name="T17" fmla="*/ 568 h 568"/>
                <a:gd name="T18" fmla="*/ 596 w 622"/>
                <a:gd name="T19" fmla="*/ 485 h 568"/>
                <a:gd name="T20" fmla="*/ 622 w 622"/>
                <a:gd name="T21" fmla="*/ 404 h 568"/>
                <a:gd name="T22" fmla="*/ 567 w 622"/>
                <a:gd name="T23" fmla="*/ 234 h 568"/>
                <a:gd name="T24" fmla="*/ 583 w 622"/>
                <a:gd name="T25" fmla="*/ 13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2" h="568">
                  <a:moveTo>
                    <a:pt x="583" y="130"/>
                  </a:moveTo>
                  <a:cubicBezTo>
                    <a:pt x="506" y="116"/>
                    <a:pt x="441" y="67"/>
                    <a:pt x="404" y="0"/>
                  </a:cubicBezTo>
                  <a:cubicBezTo>
                    <a:pt x="381" y="25"/>
                    <a:pt x="347" y="43"/>
                    <a:pt x="314" y="43"/>
                  </a:cubicBezTo>
                  <a:cubicBezTo>
                    <a:pt x="131" y="43"/>
                    <a:pt x="131" y="43"/>
                    <a:pt x="131" y="43"/>
                  </a:cubicBezTo>
                  <a:cubicBezTo>
                    <a:pt x="59" y="95"/>
                    <a:pt x="59" y="95"/>
                    <a:pt x="59" y="95"/>
                  </a:cubicBezTo>
                  <a:cubicBezTo>
                    <a:pt x="20" y="123"/>
                    <a:pt x="0" y="184"/>
                    <a:pt x="15" y="230"/>
                  </a:cubicBezTo>
                  <a:cubicBezTo>
                    <a:pt x="98" y="485"/>
                    <a:pt x="98" y="485"/>
                    <a:pt x="98" y="485"/>
                  </a:cubicBezTo>
                  <a:cubicBezTo>
                    <a:pt x="113" y="531"/>
                    <a:pt x="165" y="568"/>
                    <a:pt x="213" y="568"/>
                  </a:cubicBezTo>
                  <a:cubicBezTo>
                    <a:pt x="481" y="568"/>
                    <a:pt x="481" y="568"/>
                    <a:pt x="481" y="568"/>
                  </a:cubicBezTo>
                  <a:cubicBezTo>
                    <a:pt x="529" y="568"/>
                    <a:pt x="581" y="531"/>
                    <a:pt x="596" y="485"/>
                  </a:cubicBezTo>
                  <a:cubicBezTo>
                    <a:pt x="622" y="404"/>
                    <a:pt x="622" y="404"/>
                    <a:pt x="622" y="404"/>
                  </a:cubicBezTo>
                  <a:cubicBezTo>
                    <a:pt x="567" y="234"/>
                    <a:pt x="567" y="234"/>
                    <a:pt x="567" y="234"/>
                  </a:cubicBezTo>
                  <a:cubicBezTo>
                    <a:pt x="556" y="201"/>
                    <a:pt x="563" y="161"/>
                    <a:pt x="583" y="130"/>
                  </a:cubicBezTo>
                </a:path>
              </a:pathLst>
            </a:custGeom>
            <a:solidFill>
              <a:srgbClr val="00B0F0">
                <a:alpha val="70000"/>
              </a:srgbClr>
            </a:solidFill>
            <a:ln w="9525">
              <a:noFill/>
              <a:round/>
              <a:headEnd/>
              <a:tailEnd/>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微软雅黑"/>
              </a:endParaRPr>
            </a:p>
          </p:txBody>
        </p:sp>
        <p:sp>
          <p:nvSpPr>
            <p:cNvPr id="46" name="Freeform 46"/>
            <p:cNvSpPr>
              <a:spLocks/>
            </p:cNvSpPr>
            <p:nvPr/>
          </p:nvSpPr>
          <p:spPr bwMode="auto">
            <a:xfrm>
              <a:off x="4672013" y="1525587"/>
              <a:ext cx="2279650" cy="2479675"/>
            </a:xfrm>
            <a:custGeom>
              <a:avLst/>
              <a:gdLst>
                <a:gd name="T0" fmla="*/ 540 w 607"/>
                <a:gd name="T1" fmla="*/ 496 h 660"/>
                <a:gd name="T2" fmla="*/ 607 w 607"/>
                <a:gd name="T3" fmla="*/ 324 h 660"/>
                <a:gd name="T4" fmla="*/ 546 w 607"/>
                <a:gd name="T5" fmla="*/ 255 h 660"/>
                <a:gd name="T6" fmla="*/ 490 w 607"/>
                <a:gd name="T7" fmla="*/ 81 h 660"/>
                <a:gd name="T8" fmla="*/ 418 w 607"/>
                <a:gd name="T9" fmla="*/ 29 h 660"/>
                <a:gd name="T10" fmla="*/ 275 w 607"/>
                <a:gd name="T11" fmla="*/ 29 h 660"/>
                <a:gd name="T12" fmla="*/ 59 w 607"/>
                <a:gd name="T13" fmla="*/ 186 h 660"/>
                <a:gd name="T14" fmla="*/ 15 w 607"/>
                <a:gd name="T15" fmla="*/ 321 h 660"/>
                <a:gd name="T16" fmla="*/ 98 w 607"/>
                <a:gd name="T17" fmla="*/ 576 h 660"/>
                <a:gd name="T18" fmla="*/ 213 w 607"/>
                <a:gd name="T19" fmla="*/ 660 h 660"/>
                <a:gd name="T20" fmla="*/ 297 w 607"/>
                <a:gd name="T21" fmla="*/ 660 h 660"/>
                <a:gd name="T22" fmla="*/ 480 w 607"/>
                <a:gd name="T23" fmla="*/ 660 h 660"/>
                <a:gd name="T24" fmla="*/ 570 w 607"/>
                <a:gd name="T25" fmla="*/ 617 h 660"/>
                <a:gd name="T26" fmla="*/ 543 w 607"/>
                <a:gd name="T27" fmla="*/ 537 h 660"/>
                <a:gd name="T28" fmla="*/ 540 w 607"/>
                <a:gd name="T29" fmla="*/ 496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7" h="660">
                  <a:moveTo>
                    <a:pt x="540" y="496"/>
                  </a:moveTo>
                  <a:cubicBezTo>
                    <a:pt x="540" y="430"/>
                    <a:pt x="565" y="369"/>
                    <a:pt x="607" y="324"/>
                  </a:cubicBezTo>
                  <a:cubicBezTo>
                    <a:pt x="579" y="309"/>
                    <a:pt x="555" y="284"/>
                    <a:pt x="546" y="255"/>
                  </a:cubicBezTo>
                  <a:cubicBezTo>
                    <a:pt x="490" y="81"/>
                    <a:pt x="490" y="81"/>
                    <a:pt x="490" y="81"/>
                  </a:cubicBezTo>
                  <a:cubicBezTo>
                    <a:pt x="418" y="29"/>
                    <a:pt x="418" y="29"/>
                    <a:pt x="418" y="29"/>
                  </a:cubicBezTo>
                  <a:cubicBezTo>
                    <a:pt x="378" y="0"/>
                    <a:pt x="314" y="0"/>
                    <a:pt x="275" y="29"/>
                  </a:cubicBezTo>
                  <a:cubicBezTo>
                    <a:pt x="59" y="186"/>
                    <a:pt x="59" y="186"/>
                    <a:pt x="59" y="186"/>
                  </a:cubicBezTo>
                  <a:cubicBezTo>
                    <a:pt x="20" y="214"/>
                    <a:pt x="0" y="275"/>
                    <a:pt x="15" y="321"/>
                  </a:cubicBezTo>
                  <a:cubicBezTo>
                    <a:pt x="98" y="576"/>
                    <a:pt x="98" y="576"/>
                    <a:pt x="98" y="576"/>
                  </a:cubicBezTo>
                  <a:cubicBezTo>
                    <a:pt x="112" y="622"/>
                    <a:pt x="164" y="660"/>
                    <a:pt x="213" y="660"/>
                  </a:cubicBezTo>
                  <a:cubicBezTo>
                    <a:pt x="297" y="660"/>
                    <a:pt x="297" y="660"/>
                    <a:pt x="297" y="660"/>
                  </a:cubicBezTo>
                  <a:cubicBezTo>
                    <a:pt x="480" y="660"/>
                    <a:pt x="480" y="660"/>
                    <a:pt x="480" y="660"/>
                  </a:cubicBezTo>
                  <a:cubicBezTo>
                    <a:pt x="513" y="660"/>
                    <a:pt x="547" y="642"/>
                    <a:pt x="570" y="617"/>
                  </a:cubicBezTo>
                  <a:cubicBezTo>
                    <a:pt x="557" y="592"/>
                    <a:pt x="548" y="565"/>
                    <a:pt x="543" y="537"/>
                  </a:cubicBezTo>
                  <a:cubicBezTo>
                    <a:pt x="541" y="523"/>
                    <a:pt x="540" y="510"/>
                    <a:pt x="540" y="496"/>
                  </a:cubicBezTo>
                </a:path>
              </a:pathLst>
            </a:custGeom>
            <a:solidFill>
              <a:srgbClr val="00B0F0">
                <a:alpha val="70000"/>
              </a:srgbClr>
            </a:solidFill>
            <a:ln w="9525">
              <a:noFill/>
              <a:round/>
              <a:headEnd/>
              <a:tailEnd/>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微软雅黑"/>
              </a:endParaRPr>
            </a:p>
          </p:txBody>
        </p:sp>
        <p:sp>
          <p:nvSpPr>
            <p:cNvPr id="47" name="Freeform 48"/>
            <p:cNvSpPr>
              <a:spLocks/>
            </p:cNvSpPr>
            <p:nvPr/>
          </p:nvSpPr>
          <p:spPr bwMode="auto">
            <a:xfrm>
              <a:off x="7385051" y="3873500"/>
              <a:ext cx="2589213" cy="2122488"/>
            </a:xfrm>
            <a:custGeom>
              <a:avLst/>
              <a:gdLst>
                <a:gd name="T0" fmla="*/ 630 w 689"/>
                <a:gd name="T1" fmla="*/ 91 h 565"/>
                <a:gd name="T2" fmla="*/ 562 w 689"/>
                <a:gd name="T3" fmla="*/ 41 h 565"/>
                <a:gd name="T4" fmla="*/ 383 w 689"/>
                <a:gd name="T5" fmla="*/ 41 h 565"/>
                <a:gd name="T6" fmla="*/ 294 w 689"/>
                <a:gd name="T7" fmla="*/ 0 h 565"/>
                <a:gd name="T8" fmla="*/ 110 w 689"/>
                <a:gd name="T9" fmla="*/ 124 h 565"/>
                <a:gd name="T10" fmla="*/ 73 w 689"/>
                <a:gd name="T11" fmla="*/ 126 h 565"/>
                <a:gd name="T12" fmla="*/ 27 w 689"/>
                <a:gd name="T13" fmla="*/ 122 h 565"/>
                <a:gd name="T14" fmla="*/ 11 w 689"/>
                <a:gd name="T15" fmla="*/ 226 h 565"/>
                <a:gd name="T16" fmla="*/ 66 w 689"/>
                <a:gd name="T17" fmla="*/ 396 h 565"/>
                <a:gd name="T18" fmla="*/ 94 w 689"/>
                <a:gd name="T19" fmla="*/ 481 h 565"/>
                <a:gd name="T20" fmla="*/ 209 w 689"/>
                <a:gd name="T21" fmla="*/ 565 h 565"/>
                <a:gd name="T22" fmla="*/ 477 w 689"/>
                <a:gd name="T23" fmla="*/ 565 h 565"/>
                <a:gd name="T24" fmla="*/ 592 w 689"/>
                <a:gd name="T25" fmla="*/ 481 h 565"/>
                <a:gd name="T26" fmla="*/ 674 w 689"/>
                <a:gd name="T27" fmla="*/ 226 h 565"/>
                <a:gd name="T28" fmla="*/ 630 w 689"/>
                <a:gd name="T29" fmla="*/ 9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565">
                  <a:moveTo>
                    <a:pt x="630" y="91"/>
                  </a:moveTo>
                  <a:cubicBezTo>
                    <a:pt x="562" y="41"/>
                    <a:pt x="562" y="41"/>
                    <a:pt x="562" y="41"/>
                  </a:cubicBezTo>
                  <a:cubicBezTo>
                    <a:pt x="383" y="41"/>
                    <a:pt x="383" y="41"/>
                    <a:pt x="383" y="41"/>
                  </a:cubicBezTo>
                  <a:cubicBezTo>
                    <a:pt x="351" y="41"/>
                    <a:pt x="317" y="24"/>
                    <a:pt x="294" y="0"/>
                  </a:cubicBezTo>
                  <a:cubicBezTo>
                    <a:pt x="255" y="65"/>
                    <a:pt x="189" y="112"/>
                    <a:pt x="110" y="124"/>
                  </a:cubicBezTo>
                  <a:cubicBezTo>
                    <a:pt x="98" y="125"/>
                    <a:pt x="86" y="126"/>
                    <a:pt x="73" y="126"/>
                  </a:cubicBezTo>
                  <a:cubicBezTo>
                    <a:pt x="57" y="126"/>
                    <a:pt x="42" y="125"/>
                    <a:pt x="27" y="122"/>
                  </a:cubicBezTo>
                  <a:cubicBezTo>
                    <a:pt x="7" y="153"/>
                    <a:pt x="0" y="193"/>
                    <a:pt x="11" y="226"/>
                  </a:cubicBezTo>
                  <a:cubicBezTo>
                    <a:pt x="66" y="396"/>
                    <a:pt x="66" y="396"/>
                    <a:pt x="66" y="396"/>
                  </a:cubicBezTo>
                  <a:cubicBezTo>
                    <a:pt x="94" y="481"/>
                    <a:pt x="94" y="481"/>
                    <a:pt x="94" y="481"/>
                  </a:cubicBezTo>
                  <a:cubicBezTo>
                    <a:pt x="109" y="527"/>
                    <a:pt x="160" y="565"/>
                    <a:pt x="209" y="565"/>
                  </a:cubicBezTo>
                  <a:cubicBezTo>
                    <a:pt x="477" y="565"/>
                    <a:pt x="477" y="565"/>
                    <a:pt x="477" y="565"/>
                  </a:cubicBezTo>
                  <a:cubicBezTo>
                    <a:pt x="525" y="565"/>
                    <a:pt x="577" y="527"/>
                    <a:pt x="592" y="481"/>
                  </a:cubicBezTo>
                  <a:cubicBezTo>
                    <a:pt x="674" y="226"/>
                    <a:pt x="674" y="226"/>
                    <a:pt x="674" y="226"/>
                  </a:cubicBezTo>
                  <a:cubicBezTo>
                    <a:pt x="689" y="180"/>
                    <a:pt x="669" y="119"/>
                    <a:pt x="630" y="91"/>
                  </a:cubicBezTo>
                </a:path>
              </a:pathLst>
            </a:custGeom>
            <a:solidFill>
              <a:srgbClr val="00B0F0">
                <a:alpha val="70000"/>
              </a:srgbClr>
            </a:solidFill>
            <a:ln w="9525">
              <a:noFill/>
              <a:round/>
              <a:headEnd/>
              <a:tailEnd/>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微软雅黑"/>
              </a:endParaRPr>
            </a:p>
          </p:txBody>
        </p:sp>
        <p:sp>
          <p:nvSpPr>
            <p:cNvPr id="48" name="Freeform 50"/>
            <p:cNvSpPr>
              <a:spLocks/>
            </p:cNvSpPr>
            <p:nvPr/>
          </p:nvSpPr>
          <p:spPr bwMode="auto">
            <a:xfrm>
              <a:off x="6354763" y="319087"/>
              <a:ext cx="2608263" cy="2422525"/>
            </a:xfrm>
            <a:custGeom>
              <a:avLst/>
              <a:gdLst>
                <a:gd name="T0" fmla="*/ 635 w 694"/>
                <a:gd name="T1" fmla="*/ 186 h 645"/>
                <a:gd name="T2" fmla="*/ 418 w 694"/>
                <a:gd name="T3" fmla="*/ 29 h 645"/>
                <a:gd name="T4" fmla="*/ 276 w 694"/>
                <a:gd name="T5" fmla="*/ 29 h 645"/>
                <a:gd name="T6" fmla="*/ 59 w 694"/>
                <a:gd name="T7" fmla="*/ 186 h 645"/>
                <a:gd name="T8" fmla="*/ 15 w 694"/>
                <a:gd name="T9" fmla="*/ 321 h 645"/>
                <a:gd name="T10" fmla="*/ 42 w 694"/>
                <a:gd name="T11" fmla="*/ 402 h 645"/>
                <a:gd name="T12" fmla="*/ 98 w 694"/>
                <a:gd name="T13" fmla="*/ 576 h 645"/>
                <a:gd name="T14" fmla="*/ 159 w 694"/>
                <a:gd name="T15" fmla="*/ 645 h 645"/>
                <a:gd name="T16" fmla="*/ 233 w 694"/>
                <a:gd name="T17" fmla="*/ 589 h 645"/>
                <a:gd name="T18" fmla="*/ 347 w 694"/>
                <a:gd name="T19" fmla="*/ 562 h 645"/>
                <a:gd name="T20" fmla="*/ 458 w 694"/>
                <a:gd name="T21" fmla="*/ 587 h 645"/>
                <a:gd name="T22" fmla="*/ 535 w 694"/>
                <a:gd name="T23" fmla="*/ 645 h 645"/>
                <a:gd name="T24" fmla="*/ 596 w 694"/>
                <a:gd name="T25" fmla="*/ 576 h 645"/>
                <a:gd name="T26" fmla="*/ 651 w 694"/>
                <a:gd name="T27" fmla="*/ 406 h 645"/>
                <a:gd name="T28" fmla="*/ 679 w 694"/>
                <a:gd name="T29" fmla="*/ 321 h 645"/>
                <a:gd name="T30" fmla="*/ 635 w 694"/>
                <a:gd name="T31" fmla="*/ 186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645">
                  <a:moveTo>
                    <a:pt x="635" y="186"/>
                  </a:moveTo>
                  <a:cubicBezTo>
                    <a:pt x="418" y="29"/>
                    <a:pt x="418" y="29"/>
                    <a:pt x="418" y="29"/>
                  </a:cubicBezTo>
                  <a:cubicBezTo>
                    <a:pt x="379" y="0"/>
                    <a:pt x="315" y="0"/>
                    <a:pt x="276" y="29"/>
                  </a:cubicBezTo>
                  <a:cubicBezTo>
                    <a:pt x="59" y="186"/>
                    <a:pt x="59" y="186"/>
                    <a:pt x="59" y="186"/>
                  </a:cubicBezTo>
                  <a:cubicBezTo>
                    <a:pt x="20" y="215"/>
                    <a:pt x="0" y="275"/>
                    <a:pt x="15" y="321"/>
                  </a:cubicBezTo>
                  <a:cubicBezTo>
                    <a:pt x="42" y="402"/>
                    <a:pt x="42" y="402"/>
                    <a:pt x="42" y="402"/>
                  </a:cubicBezTo>
                  <a:cubicBezTo>
                    <a:pt x="98" y="576"/>
                    <a:pt x="98" y="576"/>
                    <a:pt x="98" y="576"/>
                  </a:cubicBezTo>
                  <a:cubicBezTo>
                    <a:pt x="107" y="605"/>
                    <a:pt x="131" y="630"/>
                    <a:pt x="159" y="645"/>
                  </a:cubicBezTo>
                  <a:cubicBezTo>
                    <a:pt x="180" y="622"/>
                    <a:pt x="205" y="603"/>
                    <a:pt x="233" y="589"/>
                  </a:cubicBezTo>
                  <a:cubicBezTo>
                    <a:pt x="268" y="572"/>
                    <a:pt x="306" y="562"/>
                    <a:pt x="347" y="562"/>
                  </a:cubicBezTo>
                  <a:cubicBezTo>
                    <a:pt x="387" y="562"/>
                    <a:pt x="424" y="571"/>
                    <a:pt x="458" y="587"/>
                  </a:cubicBezTo>
                  <a:cubicBezTo>
                    <a:pt x="487" y="601"/>
                    <a:pt x="514" y="621"/>
                    <a:pt x="535" y="645"/>
                  </a:cubicBezTo>
                  <a:cubicBezTo>
                    <a:pt x="563" y="630"/>
                    <a:pt x="587" y="605"/>
                    <a:pt x="596" y="576"/>
                  </a:cubicBezTo>
                  <a:cubicBezTo>
                    <a:pt x="651" y="406"/>
                    <a:pt x="651" y="406"/>
                    <a:pt x="651" y="406"/>
                  </a:cubicBezTo>
                  <a:cubicBezTo>
                    <a:pt x="679" y="321"/>
                    <a:pt x="679" y="321"/>
                    <a:pt x="679" y="321"/>
                  </a:cubicBezTo>
                  <a:cubicBezTo>
                    <a:pt x="694" y="275"/>
                    <a:pt x="674" y="215"/>
                    <a:pt x="635" y="186"/>
                  </a:cubicBezTo>
                </a:path>
              </a:pathLst>
            </a:custGeom>
            <a:solidFill>
              <a:srgbClr val="00B0F0">
                <a:alpha val="70000"/>
              </a:srgbClr>
            </a:solidFill>
            <a:ln w="9525">
              <a:noFill/>
              <a:round/>
              <a:headEnd/>
              <a:tailEnd/>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微软雅黑"/>
              </a:endParaRPr>
            </a:p>
          </p:txBody>
        </p:sp>
        <p:sp>
          <p:nvSpPr>
            <p:cNvPr id="49" name="Freeform 52"/>
            <p:cNvSpPr>
              <a:spLocks/>
            </p:cNvSpPr>
            <p:nvPr/>
          </p:nvSpPr>
          <p:spPr bwMode="auto">
            <a:xfrm>
              <a:off x="8366126" y="1550987"/>
              <a:ext cx="2265363" cy="2476500"/>
            </a:xfrm>
            <a:custGeom>
              <a:avLst/>
              <a:gdLst>
                <a:gd name="T0" fmla="*/ 544 w 603"/>
                <a:gd name="T1" fmla="*/ 186 h 659"/>
                <a:gd name="T2" fmla="*/ 327 w 603"/>
                <a:gd name="T3" fmla="*/ 28 h 659"/>
                <a:gd name="T4" fmla="*/ 185 w 603"/>
                <a:gd name="T5" fmla="*/ 28 h 659"/>
                <a:gd name="T6" fmla="*/ 116 w 603"/>
                <a:gd name="T7" fmla="*/ 78 h 659"/>
                <a:gd name="T8" fmla="*/ 61 w 603"/>
                <a:gd name="T9" fmla="*/ 248 h 659"/>
                <a:gd name="T10" fmla="*/ 0 w 603"/>
                <a:gd name="T11" fmla="*/ 317 h 659"/>
                <a:gd name="T12" fmla="*/ 67 w 603"/>
                <a:gd name="T13" fmla="*/ 489 h 659"/>
                <a:gd name="T14" fmla="*/ 64 w 603"/>
                <a:gd name="T15" fmla="*/ 531 h 659"/>
                <a:gd name="T16" fmla="*/ 33 w 603"/>
                <a:gd name="T17" fmla="*/ 618 h 659"/>
                <a:gd name="T18" fmla="*/ 122 w 603"/>
                <a:gd name="T19" fmla="*/ 659 h 659"/>
                <a:gd name="T20" fmla="*/ 301 w 603"/>
                <a:gd name="T21" fmla="*/ 659 h 659"/>
                <a:gd name="T22" fmla="*/ 390 w 603"/>
                <a:gd name="T23" fmla="*/ 659 h 659"/>
                <a:gd name="T24" fmla="*/ 505 w 603"/>
                <a:gd name="T25" fmla="*/ 576 h 659"/>
                <a:gd name="T26" fmla="*/ 588 w 603"/>
                <a:gd name="T27" fmla="*/ 321 h 659"/>
                <a:gd name="T28" fmla="*/ 544 w 603"/>
                <a:gd name="T29" fmla="*/ 18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3" h="659">
                  <a:moveTo>
                    <a:pt x="544" y="186"/>
                  </a:moveTo>
                  <a:cubicBezTo>
                    <a:pt x="327" y="28"/>
                    <a:pt x="327" y="28"/>
                    <a:pt x="327" y="28"/>
                  </a:cubicBezTo>
                  <a:cubicBezTo>
                    <a:pt x="288" y="0"/>
                    <a:pt x="224" y="0"/>
                    <a:pt x="185" y="28"/>
                  </a:cubicBezTo>
                  <a:cubicBezTo>
                    <a:pt x="116" y="78"/>
                    <a:pt x="116" y="78"/>
                    <a:pt x="116" y="78"/>
                  </a:cubicBezTo>
                  <a:cubicBezTo>
                    <a:pt x="61" y="248"/>
                    <a:pt x="61" y="248"/>
                    <a:pt x="61" y="248"/>
                  </a:cubicBezTo>
                  <a:cubicBezTo>
                    <a:pt x="52" y="277"/>
                    <a:pt x="28" y="302"/>
                    <a:pt x="0" y="317"/>
                  </a:cubicBezTo>
                  <a:cubicBezTo>
                    <a:pt x="42" y="362"/>
                    <a:pt x="67" y="423"/>
                    <a:pt x="67" y="489"/>
                  </a:cubicBezTo>
                  <a:cubicBezTo>
                    <a:pt x="67" y="504"/>
                    <a:pt x="66" y="518"/>
                    <a:pt x="64" y="531"/>
                  </a:cubicBezTo>
                  <a:cubicBezTo>
                    <a:pt x="59" y="562"/>
                    <a:pt x="48" y="591"/>
                    <a:pt x="33" y="618"/>
                  </a:cubicBezTo>
                  <a:cubicBezTo>
                    <a:pt x="56" y="642"/>
                    <a:pt x="90" y="659"/>
                    <a:pt x="122" y="659"/>
                  </a:cubicBezTo>
                  <a:cubicBezTo>
                    <a:pt x="301" y="659"/>
                    <a:pt x="301" y="659"/>
                    <a:pt x="301" y="659"/>
                  </a:cubicBezTo>
                  <a:cubicBezTo>
                    <a:pt x="390" y="659"/>
                    <a:pt x="390" y="659"/>
                    <a:pt x="390" y="659"/>
                  </a:cubicBezTo>
                  <a:cubicBezTo>
                    <a:pt x="438" y="659"/>
                    <a:pt x="490" y="622"/>
                    <a:pt x="505" y="576"/>
                  </a:cubicBezTo>
                  <a:cubicBezTo>
                    <a:pt x="588" y="321"/>
                    <a:pt x="588" y="321"/>
                    <a:pt x="588" y="321"/>
                  </a:cubicBezTo>
                  <a:cubicBezTo>
                    <a:pt x="603" y="275"/>
                    <a:pt x="583" y="214"/>
                    <a:pt x="544" y="186"/>
                  </a:cubicBezTo>
                </a:path>
              </a:pathLst>
            </a:custGeom>
            <a:solidFill>
              <a:srgbClr val="00B0F0">
                <a:alpha val="70000"/>
              </a:srgbClr>
            </a:solidFill>
            <a:ln w="9525">
              <a:noFill/>
              <a:round/>
              <a:headEnd/>
              <a:tailEnd/>
            </a:ln>
            <a:effectLst>
              <a:outerShdw blurRad="63500" sx="102000" sy="1020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微软雅黑"/>
              </a:endParaRPr>
            </a:p>
          </p:txBody>
        </p:sp>
      </p:grpSp>
      <p:sp>
        <p:nvSpPr>
          <p:cNvPr id="50" name="文本框 49"/>
          <p:cNvSpPr txBox="1"/>
          <p:nvPr/>
        </p:nvSpPr>
        <p:spPr>
          <a:xfrm>
            <a:off x="5828370" y="1200813"/>
            <a:ext cx="655949"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a:cs typeface="Aharoni" panose="02010803020104030203" pitchFamily="2" charset="-79"/>
              </a:rPr>
              <a:t>01</a:t>
            </a:r>
            <a:endParaRPr lang="zh-CN" altLang="en-US" sz="4000" dirty="0">
              <a:solidFill>
                <a:prstClr val="white"/>
              </a:solidFill>
              <a:latin typeface="Impact" panose="020B0806030902050204" pitchFamily="34" charset="0"/>
              <a:ea typeface="微软雅黑"/>
              <a:cs typeface="Aharoni" panose="02010803020104030203" pitchFamily="2" charset="-79"/>
            </a:endParaRPr>
          </a:p>
        </p:txBody>
      </p:sp>
      <p:sp>
        <p:nvSpPr>
          <p:cNvPr id="51" name="文本框 50"/>
          <p:cNvSpPr txBox="1"/>
          <p:nvPr/>
        </p:nvSpPr>
        <p:spPr>
          <a:xfrm>
            <a:off x="5448458" y="1840602"/>
            <a:ext cx="1415772" cy="461665"/>
          </a:xfrm>
          <a:prstGeom prst="rect">
            <a:avLst/>
          </a:prstGeom>
          <a:noFill/>
        </p:spPr>
        <p:txBody>
          <a:bodyPr wrap="none" rtlCol="0">
            <a:spAutoFit/>
          </a:bodyPr>
          <a:lstStyle/>
          <a:p>
            <a:r>
              <a:rPr lang="zh-CN" altLang="en-US" sz="2400" dirty="0">
                <a:solidFill>
                  <a:prstClr val="white"/>
                </a:solidFill>
                <a:latin typeface="Tahoma" panose="020B0604030504040204" pitchFamily="34" charset="0"/>
                <a:ea typeface="微软雅黑"/>
                <a:cs typeface="Tahoma" panose="020B0604030504040204" pitchFamily="34" charset="0"/>
              </a:rPr>
              <a:t>添加标题</a:t>
            </a:r>
          </a:p>
        </p:txBody>
      </p:sp>
      <p:sp>
        <p:nvSpPr>
          <p:cNvPr id="52" name="文本框 51"/>
          <p:cNvSpPr txBox="1"/>
          <p:nvPr/>
        </p:nvSpPr>
        <p:spPr>
          <a:xfrm>
            <a:off x="4259543" y="4652263"/>
            <a:ext cx="716863"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a:cs typeface="Aharoni" panose="02010803020104030203" pitchFamily="2" charset="-79"/>
              </a:rPr>
              <a:t>04</a:t>
            </a:r>
            <a:endParaRPr lang="zh-CN" altLang="en-US" sz="4000" dirty="0">
              <a:solidFill>
                <a:prstClr val="white"/>
              </a:solidFill>
              <a:latin typeface="Impact" panose="020B0806030902050204" pitchFamily="34" charset="0"/>
              <a:ea typeface="微软雅黑"/>
              <a:cs typeface="Aharoni" panose="02010803020104030203" pitchFamily="2" charset="-79"/>
            </a:endParaRPr>
          </a:p>
        </p:txBody>
      </p:sp>
      <p:sp>
        <p:nvSpPr>
          <p:cNvPr id="53" name="文本框 52"/>
          <p:cNvSpPr txBox="1"/>
          <p:nvPr/>
        </p:nvSpPr>
        <p:spPr>
          <a:xfrm>
            <a:off x="4366967" y="5245318"/>
            <a:ext cx="1415772" cy="461665"/>
          </a:xfrm>
          <a:prstGeom prst="rect">
            <a:avLst/>
          </a:prstGeom>
          <a:noFill/>
        </p:spPr>
        <p:txBody>
          <a:bodyPr wrap="none" rtlCol="0">
            <a:spAutoFit/>
          </a:bodyPr>
          <a:lstStyle/>
          <a:p>
            <a:r>
              <a:rPr lang="zh-CN" altLang="en-US" sz="2400" dirty="0">
                <a:solidFill>
                  <a:prstClr val="white"/>
                </a:solidFill>
                <a:latin typeface="Tahoma" panose="020B0604030504040204" pitchFamily="34" charset="0"/>
                <a:ea typeface="微软雅黑"/>
                <a:cs typeface="Tahoma" panose="020B0604030504040204" pitchFamily="34" charset="0"/>
              </a:rPr>
              <a:t>添加标题</a:t>
            </a:r>
          </a:p>
        </p:txBody>
      </p:sp>
      <p:sp>
        <p:nvSpPr>
          <p:cNvPr id="54" name="文本框 53"/>
          <p:cNvSpPr txBox="1"/>
          <p:nvPr/>
        </p:nvSpPr>
        <p:spPr>
          <a:xfrm>
            <a:off x="3612868" y="2511375"/>
            <a:ext cx="736099"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a:cs typeface="Aharoni" panose="02010803020104030203" pitchFamily="2" charset="-79"/>
              </a:rPr>
              <a:t>05</a:t>
            </a:r>
            <a:endParaRPr lang="zh-CN" altLang="en-US" sz="4000" dirty="0">
              <a:solidFill>
                <a:prstClr val="white"/>
              </a:solidFill>
              <a:latin typeface="Impact" panose="020B0806030902050204" pitchFamily="34" charset="0"/>
              <a:ea typeface="微软雅黑"/>
              <a:cs typeface="Aharoni" panose="02010803020104030203" pitchFamily="2" charset="-79"/>
            </a:endParaRPr>
          </a:p>
        </p:txBody>
      </p:sp>
      <p:sp>
        <p:nvSpPr>
          <p:cNvPr id="55" name="文本框 54"/>
          <p:cNvSpPr txBox="1"/>
          <p:nvPr/>
        </p:nvSpPr>
        <p:spPr>
          <a:xfrm>
            <a:off x="3612867" y="3104430"/>
            <a:ext cx="1631791" cy="461665"/>
          </a:xfrm>
          <a:prstGeom prst="rect">
            <a:avLst/>
          </a:prstGeom>
          <a:noFill/>
        </p:spPr>
        <p:txBody>
          <a:bodyPr wrap="square" rtlCol="0">
            <a:spAutoFit/>
          </a:bodyPr>
          <a:lstStyle/>
          <a:p>
            <a:r>
              <a:rPr lang="zh-CN" altLang="en-US" sz="2400" dirty="0" smtClean="0">
                <a:solidFill>
                  <a:prstClr val="white"/>
                </a:solidFill>
                <a:latin typeface="Tahoma" panose="020B0604030504040204" pitchFamily="34" charset="0"/>
                <a:ea typeface="微软雅黑"/>
                <a:cs typeface="Tahoma" panose="020B0604030504040204" pitchFamily="34" charset="0"/>
              </a:rPr>
              <a:t>添加标题</a:t>
            </a:r>
            <a:endParaRPr lang="zh-CN" altLang="en-US" sz="2400" dirty="0">
              <a:solidFill>
                <a:prstClr val="white"/>
              </a:solidFill>
              <a:latin typeface="Tahoma" panose="020B0604030504040204" pitchFamily="34" charset="0"/>
              <a:ea typeface="微软雅黑"/>
              <a:cs typeface="Tahoma" panose="020B0604030504040204" pitchFamily="34" charset="0"/>
            </a:endParaRPr>
          </a:p>
        </p:txBody>
      </p:sp>
      <p:sp>
        <p:nvSpPr>
          <p:cNvPr id="56" name="文本框 55"/>
          <p:cNvSpPr txBox="1"/>
          <p:nvPr/>
        </p:nvSpPr>
        <p:spPr>
          <a:xfrm>
            <a:off x="7962474" y="2511375"/>
            <a:ext cx="718466"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a:cs typeface="Aharoni" panose="02010803020104030203" pitchFamily="2" charset="-79"/>
              </a:rPr>
              <a:t>02</a:t>
            </a:r>
            <a:endParaRPr lang="zh-CN" altLang="en-US" sz="4000" dirty="0">
              <a:solidFill>
                <a:prstClr val="white"/>
              </a:solidFill>
              <a:latin typeface="Impact" panose="020B0806030902050204" pitchFamily="34" charset="0"/>
              <a:ea typeface="微软雅黑"/>
              <a:cs typeface="Aharoni" panose="02010803020104030203" pitchFamily="2" charset="-79"/>
            </a:endParaRPr>
          </a:p>
        </p:txBody>
      </p:sp>
      <p:sp>
        <p:nvSpPr>
          <p:cNvPr id="57" name="文本框 56"/>
          <p:cNvSpPr txBox="1"/>
          <p:nvPr/>
        </p:nvSpPr>
        <p:spPr>
          <a:xfrm>
            <a:off x="7216718" y="3104430"/>
            <a:ext cx="1464222" cy="461665"/>
          </a:xfrm>
          <a:prstGeom prst="rect">
            <a:avLst/>
          </a:prstGeom>
          <a:noFill/>
        </p:spPr>
        <p:txBody>
          <a:bodyPr wrap="square" rtlCol="0">
            <a:spAutoFit/>
          </a:bodyPr>
          <a:lstStyle/>
          <a:p>
            <a:r>
              <a:rPr lang="zh-CN" altLang="en-US" sz="2400" dirty="0">
                <a:solidFill>
                  <a:prstClr val="white"/>
                </a:solidFill>
                <a:latin typeface="Tahoma" panose="020B0604030504040204" pitchFamily="34" charset="0"/>
                <a:ea typeface="微软雅黑"/>
                <a:cs typeface="Tahoma" panose="020B0604030504040204" pitchFamily="34" charset="0"/>
              </a:rPr>
              <a:t>添加标题</a:t>
            </a:r>
          </a:p>
        </p:txBody>
      </p:sp>
      <p:sp>
        <p:nvSpPr>
          <p:cNvPr id="58" name="文本框 57"/>
          <p:cNvSpPr txBox="1"/>
          <p:nvPr/>
        </p:nvSpPr>
        <p:spPr>
          <a:xfrm>
            <a:off x="7236758" y="4652263"/>
            <a:ext cx="732893" cy="707886"/>
          </a:xfrm>
          <a:prstGeom prst="rect">
            <a:avLst/>
          </a:prstGeom>
          <a:noFill/>
        </p:spPr>
        <p:txBody>
          <a:bodyPr wrap="none" rtlCol="0">
            <a:spAutoFit/>
          </a:bodyPr>
          <a:lstStyle/>
          <a:p>
            <a:r>
              <a:rPr lang="en-US" altLang="zh-CN" sz="4000" dirty="0" smtClean="0">
                <a:solidFill>
                  <a:prstClr val="white"/>
                </a:solidFill>
                <a:latin typeface="Impact" panose="020B0806030902050204" pitchFamily="34" charset="0"/>
                <a:ea typeface="微软雅黑"/>
                <a:cs typeface="Aharoni" panose="02010803020104030203" pitchFamily="2" charset="-79"/>
              </a:rPr>
              <a:t>03</a:t>
            </a:r>
            <a:endParaRPr lang="zh-CN" altLang="en-US" sz="4000" dirty="0">
              <a:solidFill>
                <a:prstClr val="white"/>
              </a:solidFill>
              <a:latin typeface="Impact" panose="020B0806030902050204" pitchFamily="34" charset="0"/>
              <a:ea typeface="微软雅黑"/>
              <a:cs typeface="Aharoni" panose="02010803020104030203" pitchFamily="2" charset="-79"/>
            </a:endParaRPr>
          </a:p>
        </p:txBody>
      </p:sp>
      <p:sp>
        <p:nvSpPr>
          <p:cNvPr id="59" name="文本框 58"/>
          <p:cNvSpPr txBox="1"/>
          <p:nvPr/>
        </p:nvSpPr>
        <p:spPr>
          <a:xfrm>
            <a:off x="6471612" y="5245318"/>
            <a:ext cx="1415772" cy="461665"/>
          </a:xfrm>
          <a:prstGeom prst="rect">
            <a:avLst/>
          </a:prstGeom>
          <a:noFill/>
        </p:spPr>
        <p:txBody>
          <a:bodyPr wrap="none" rtlCol="0">
            <a:spAutoFit/>
          </a:bodyPr>
          <a:lstStyle/>
          <a:p>
            <a:r>
              <a:rPr lang="zh-CN" altLang="en-US" sz="2400" dirty="0">
                <a:solidFill>
                  <a:prstClr val="white"/>
                </a:solidFill>
                <a:latin typeface="Tahoma" panose="020B0604030504040204" pitchFamily="34" charset="0"/>
                <a:ea typeface="微软雅黑"/>
                <a:cs typeface="Tahoma" panose="020B0604030504040204" pitchFamily="34" charset="0"/>
              </a:rPr>
              <a:t>添加标题</a:t>
            </a:r>
          </a:p>
        </p:txBody>
      </p:sp>
      <p:grpSp>
        <p:nvGrpSpPr>
          <p:cNvPr id="60" name="组合 59"/>
          <p:cNvGrpSpPr>
            <a:grpSpLocks noChangeAspect="1"/>
          </p:cNvGrpSpPr>
          <p:nvPr/>
        </p:nvGrpSpPr>
        <p:grpSpPr>
          <a:xfrm>
            <a:off x="5649631" y="3232527"/>
            <a:ext cx="1015878" cy="869777"/>
            <a:chOff x="2162176" y="-104775"/>
            <a:chExt cx="1655763" cy="1417638"/>
          </a:xfrm>
          <a:solidFill>
            <a:schemeClr val="bg1"/>
          </a:solidFill>
        </p:grpSpPr>
        <p:sp>
          <p:nvSpPr>
            <p:cNvPr id="61"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endParaRPr>
            </a:p>
          </p:txBody>
        </p:sp>
        <p:sp>
          <p:nvSpPr>
            <p:cNvPr id="62"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endParaRPr>
            </a:p>
          </p:txBody>
        </p:sp>
      </p:grpSp>
    </p:spTree>
    <p:extLst>
      <p:ext uri="{BB962C8B-B14F-4D97-AF65-F5344CB8AC3E}">
        <p14:creationId xmlns:p14="http://schemas.microsoft.com/office/powerpoint/2010/main" val="2349709631"/>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a:stretch>
            <a:fillRect/>
          </a:stretch>
        </p:blipFill>
        <p:spPr>
          <a:xfrm>
            <a:off x="2946398" y="1103389"/>
            <a:ext cx="6514648" cy="3664490"/>
          </a:xfrm>
          <a:prstGeom prst="rect">
            <a:avLst/>
          </a:prstGeom>
          <a:ln>
            <a:noFill/>
          </a:ln>
          <a:effectLst>
            <a:outerShdw blurRad="292100" dist="139700" dir="2700000" algn="tl" rotWithShape="0">
              <a:srgbClr val="333333">
                <a:alpha val="65000"/>
              </a:srgbClr>
            </a:outerShdw>
          </a:effectLst>
        </p:spPr>
      </p:pic>
      <p:pic>
        <p:nvPicPr>
          <p:cNvPr id="33" name="图片 32"/>
          <p:cNvPicPr>
            <a:picLocks noChangeAspect="1"/>
          </p:cNvPicPr>
          <p:nvPr/>
        </p:nvPicPr>
        <p:blipFill>
          <a:blip r:embed="rId3"/>
          <a:stretch>
            <a:fillRect/>
          </a:stretch>
        </p:blipFill>
        <p:spPr>
          <a:xfrm>
            <a:off x="8826002" y="1685718"/>
            <a:ext cx="2413654" cy="1357680"/>
          </a:xfrm>
          <a:prstGeom prst="rect">
            <a:avLst/>
          </a:prstGeom>
          <a:ln>
            <a:noFill/>
          </a:ln>
          <a:effectLst>
            <a:outerShdw blurRad="292100" dist="139700" dir="2700000" algn="tl" rotWithShape="0">
              <a:srgbClr val="333333">
                <a:alpha val="65000"/>
              </a:srgbClr>
            </a:outerShdw>
          </a:effectLst>
        </p:spPr>
      </p:pic>
      <p:pic>
        <p:nvPicPr>
          <p:cNvPr id="32" name="图片 31"/>
          <p:cNvPicPr>
            <a:picLocks noChangeAspect="1"/>
          </p:cNvPicPr>
          <p:nvPr/>
        </p:nvPicPr>
        <p:blipFill>
          <a:blip r:embed="rId3"/>
          <a:stretch>
            <a:fillRect/>
          </a:stretch>
        </p:blipFill>
        <p:spPr>
          <a:xfrm>
            <a:off x="968048" y="1733830"/>
            <a:ext cx="2413654" cy="1357680"/>
          </a:xfrm>
          <a:prstGeom prst="rect">
            <a:avLst/>
          </a:prstGeom>
          <a:ln>
            <a:noFill/>
          </a:ln>
          <a:effectLst>
            <a:outerShdw blurRad="292100" dist="139700" dir="2700000" algn="tl" rotWithShape="0">
              <a:srgbClr val="333333">
                <a:alpha val="65000"/>
              </a:srgbClr>
            </a:outerShdw>
          </a:effectLst>
        </p:spPr>
      </p:pic>
      <p:sp>
        <p:nvSpPr>
          <p:cNvPr id="8" name="矩形 7"/>
          <p:cNvSpPr/>
          <p:nvPr/>
        </p:nvSpPr>
        <p:spPr>
          <a:xfrm>
            <a:off x="2946399" y="1103389"/>
            <a:ext cx="6514647" cy="311752"/>
          </a:xfrm>
          <a:prstGeom prst="rect">
            <a:avLst/>
          </a:prstGeom>
          <a:solidFill>
            <a:srgbClr val="00B0F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3720194" y="5527510"/>
            <a:ext cx="4777169" cy="523220"/>
          </a:xfrm>
          <a:prstGeom prst="rect">
            <a:avLst/>
          </a:prstGeom>
          <a:ln w="19050">
            <a:solidFill>
              <a:srgbClr val="FFFF00"/>
            </a:solidFill>
          </a:ln>
        </p:spPr>
        <p:txBody>
          <a:bodyPr wrap="square">
            <a:spAutoFit/>
          </a:bodyPr>
          <a:lstStyle/>
          <a:p>
            <a:pPr>
              <a:defRPr/>
            </a:pPr>
            <a:r>
              <a:rPr lang="zh-CN" altLang="en-US" sz="2800" dirty="0" smtClean="0">
                <a:solidFill>
                  <a:prstClr val="white"/>
                </a:solidFill>
                <a:latin typeface="Segoe UI Light" panose="020B0502040204020203" pitchFamily="34" charset="0"/>
                <a:ea typeface="微软雅黑 Light" panose="020B0502040204020203" pitchFamily="34" charset="-122"/>
                <a:cs typeface="Segoe UI Light" panose="020B0502040204020203" pitchFamily="34" charset="0"/>
              </a:rPr>
              <a:t>添加文字</a:t>
            </a:r>
            <a:endParaRPr lang="zh-CN" altLang="en-US" sz="2800" dirty="0">
              <a:solidFill>
                <a:prstClr val="white"/>
              </a:solidFill>
              <a:latin typeface="Segoe UI Light" panose="020B0502040204020203" pitchFamily="34" charset="0"/>
              <a:ea typeface="微软雅黑 Light" panose="020B0502040204020203" pitchFamily="34" charset="-122"/>
              <a:cs typeface="Segoe UI Light" panose="020B0502040204020203" pitchFamily="34" charset="0"/>
            </a:endParaRPr>
          </a:p>
        </p:txBody>
      </p:sp>
      <p:sp>
        <p:nvSpPr>
          <p:cNvPr id="12" name="矩形 11"/>
          <p:cNvSpPr/>
          <p:nvPr/>
        </p:nvSpPr>
        <p:spPr>
          <a:xfrm>
            <a:off x="3371851" y="5502344"/>
            <a:ext cx="348343" cy="5735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8497363" y="5498712"/>
            <a:ext cx="348343" cy="57355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矩形 18"/>
          <p:cNvSpPr/>
          <p:nvPr/>
        </p:nvSpPr>
        <p:spPr>
          <a:xfrm>
            <a:off x="977901" y="1685719"/>
            <a:ext cx="2393949" cy="166429"/>
          </a:xfrm>
          <a:prstGeom prst="rect">
            <a:avLst/>
          </a:prstGeom>
          <a:solidFill>
            <a:srgbClr val="FFFF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矩形 19"/>
          <p:cNvSpPr/>
          <p:nvPr/>
        </p:nvSpPr>
        <p:spPr>
          <a:xfrm>
            <a:off x="8845707" y="1685718"/>
            <a:ext cx="2393949" cy="166429"/>
          </a:xfrm>
          <a:prstGeom prst="rect">
            <a:avLst/>
          </a:prstGeom>
          <a:solidFill>
            <a:srgbClr val="FFFF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1" name="组合 10"/>
          <p:cNvGrpSpPr/>
          <p:nvPr/>
        </p:nvGrpSpPr>
        <p:grpSpPr>
          <a:xfrm>
            <a:off x="308350" y="306085"/>
            <a:ext cx="669551" cy="669551"/>
            <a:chOff x="3532374" y="2492470"/>
            <a:chExt cx="669551" cy="669551"/>
          </a:xfrm>
        </p:grpSpPr>
        <p:sp>
          <p:nvSpPr>
            <p:cNvPr id="15" name="椭圆 14"/>
            <p:cNvSpPr/>
            <p:nvPr/>
          </p:nvSpPr>
          <p:spPr>
            <a:xfrm>
              <a:off x="353237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3677404" y="2638197"/>
              <a:ext cx="379490" cy="378096"/>
              <a:chOff x="1709739" y="2636838"/>
              <a:chExt cx="1590160" cy="1584325"/>
            </a:xfrm>
            <a:solidFill>
              <a:schemeClr val="bg1"/>
            </a:solidFill>
            <a:effectLst>
              <a:outerShdw blurRad="50800" dist="38100" dir="2700000" algn="tl" rotWithShape="0">
                <a:prstClr val="black">
                  <a:alpha val="40000"/>
                </a:prstClr>
              </a:outerShdw>
            </a:effectLst>
          </p:grpSpPr>
          <p:sp>
            <p:nvSpPr>
              <p:cNvPr id="21" name="Freeform 6"/>
              <p:cNvSpPr>
                <a:spLocks/>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2"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3" name="Freeform 8"/>
              <p:cNvSpPr>
                <a:spLocks/>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4" name="Freeform 9"/>
              <p:cNvSpPr>
                <a:spLocks/>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5" name="Freeform 10"/>
              <p:cNvSpPr>
                <a:spLocks/>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6" name="Freeform 11"/>
              <p:cNvSpPr>
                <a:spLocks/>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7" name="Freeform 12"/>
              <p:cNvSpPr>
                <a:spLocks/>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8" name="Freeform 13"/>
              <p:cNvSpPr>
                <a:spLocks/>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29" name="Freeform 14"/>
              <p:cNvSpPr>
                <a:spLocks/>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grpSp>
      </p:grpSp>
      <p:sp>
        <p:nvSpPr>
          <p:cNvPr id="30" name="文本框 29"/>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1</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202033997"/>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634095" y="2137479"/>
            <a:ext cx="5078929" cy="4093439"/>
            <a:chOff x="5559714" y="2137479"/>
            <a:chExt cx="5078929" cy="4093439"/>
          </a:xfrm>
        </p:grpSpPr>
        <p:sp>
          <p:nvSpPr>
            <p:cNvPr id="3" name="椭圆 2"/>
            <p:cNvSpPr/>
            <p:nvPr/>
          </p:nvSpPr>
          <p:spPr>
            <a:xfrm>
              <a:off x="7062945" y="6065674"/>
              <a:ext cx="2072466" cy="165244"/>
            </a:xfrm>
            <a:prstGeom prst="ellipse">
              <a:avLst/>
            </a:prstGeom>
            <a:solidFill>
              <a:schemeClr val="bg2">
                <a:lumMod val="1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grpSp>
          <p:nvGrpSpPr>
            <p:cNvPr id="4" name="组合 3"/>
            <p:cNvGrpSpPr/>
            <p:nvPr/>
          </p:nvGrpSpPr>
          <p:grpSpPr>
            <a:xfrm>
              <a:off x="5559714" y="2137479"/>
              <a:ext cx="5078929" cy="4041062"/>
              <a:chOff x="5321216" y="1548199"/>
              <a:chExt cx="3289384" cy="2617206"/>
            </a:xfrm>
          </p:grpSpPr>
          <p:pic>
            <p:nvPicPr>
              <p:cNvPr id="5" name="Picture Placeholder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3059" y="1633354"/>
                <a:ext cx="3000377" cy="1729401"/>
              </a:xfrm>
              <a:prstGeom prst="rect">
                <a:avLst/>
              </a:prstGeom>
            </p:spPr>
          </p:pic>
          <p:grpSp>
            <p:nvGrpSpPr>
              <p:cNvPr id="6" name="Group 4"/>
              <p:cNvGrpSpPr/>
              <p:nvPr/>
            </p:nvGrpSpPr>
            <p:grpSpPr>
              <a:xfrm>
                <a:off x="5321216" y="1548199"/>
                <a:ext cx="3289384" cy="2617206"/>
                <a:chOff x="2094899" y="1081795"/>
                <a:chExt cx="4400683" cy="3501414"/>
              </a:xfrm>
            </p:grpSpPr>
            <p:sp>
              <p:nvSpPr>
                <p:cNvPr id="7" name="Freeform 5"/>
                <p:cNvSpPr>
                  <a:spLocks noEditPoints="1"/>
                </p:cNvSpPr>
                <p:nvPr/>
              </p:nvSpPr>
              <p:spPr bwMode="auto">
                <a:xfrm>
                  <a:off x="2094899" y="1081795"/>
                  <a:ext cx="4400683" cy="2608522"/>
                </a:xfrm>
                <a:custGeom>
                  <a:avLst/>
                  <a:gdLst/>
                  <a:ahLst/>
                  <a:cxnLst>
                    <a:cxn ang="0">
                      <a:pos x="1757" y="0"/>
                    </a:cxn>
                    <a:cxn ang="0">
                      <a:pos x="921" y="0"/>
                    </a:cxn>
                    <a:cxn ang="0">
                      <a:pos x="893" y="0"/>
                    </a:cxn>
                    <a:cxn ang="0">
                      <a:pos x="56" y="0"/>
                    </a:cxn>
                    <a:cxn ang="0">
                      <a:pos x="0" y="47"/>
                    </a:cxn>
                    <a:cxn ang="0">
                      <a:pos x="0" y="1076"/>
                    </a:cxn>
                    <a:cxn ang="0">
                      <a:pos x="1816" y="1076"/>
                    </a:cxn>
                    <a:cxn ang="0">
                      <a:pos x="1816" y="47"/>
                    </a:cxn>
                    <a:cxn ang="0">
                      <a:pos x="1757" y="0"/>
                    </a:cxn>
                    <a:cxn ang="0">
                      <a:pos x="1732" y="1000"/>
                    </a:cxn>
                    <a:cxn ang="0">
                      <a:pos x="76" y="1000"/>
                    </a:cxn>
                    <a:cxn ang="0">
                      <a:pos x="76" y="68"/>
                    </a:cxn>
                    <a:cxn ang="0">
                      <a:pos x="1732" y="68"/>
                    </a:cxn>
                    <a:cxn ang="0">
                      <a:pos x="1732" y="1000"/>
                    </a:cxn>
                  </a:cxnLst>
                  <a:rect l="0" t="0" r="r" b="b"/>
                  <a:pathLst>
                    <a:path w="1816" h="1076">
                      <a:moveTo>
                        <a:pt x="1757" y="0"/>
                      </a:moveTo>
                      <a:cubicBezTo>
                        <a:pt x="921" y="0"/>
                        <a:pt x="921" y="0"/>
                        <a:pt x="921" y="0"/>
                      </a:cubicBezTo>
                      <a:cubicBezTo>
                        <a:pt x="893" y="0"/>
                        <a:pt x="893" y="0"/>
                        <a:pt x="893" y="0"/>
                      </a:cubicBezTo>
                      <a:cubicBezTo>
                        <a:pt x="56" y="0"/>
                        <a:pt x="56" y="0"/>
                        <a:pt x="56" y="0"/>
                      </a:cubicBezTo>
                      <a:cubicBezTo>
                        <a:pt x="27" y="0"/>
                        <a:pt x="0" y="17"/>
                        <a:pt x="0" y="47"/>
                      </a:cubicBezTo>
                      <a:cubicBezTo>
                        <a:pt x="0" y="1076"/>
                        <a:pt x="0" y="1076"/>
                        <a:pt x="0" y="1076"/>
                      </a:cubicBezTo>
                      <a:cubicBezTo>
                        <a:pt x="1816" y="1076"/>
                        <a:pt x="1816" y="1076"/>
                        <a:pt x="1816" y="1076"/>
                      </a:cubicBezTo>
                      <a:cubicBezTo>
                        <a:pt x="1816" y="47"/>
                        <a:pt x="1816" y="47"/>
                        <a:pt x="1816" y="47"/>
                      </a:cubicBezTo>
                      <a:cubicBezTo>
                        <a:pt x="1816" y="17"/>
                        <a:pt x="1787" y="0"/>
                        <a:pt x="1757" y="0"/>
                      </a:cubicBezTo>
                      <a:moveTo>
                        <a:pt x="1732" y="1000"/>
                      </a:moveTo>
                      <a:cubicBezTo>
                        <a:pt x="76" y="1000"/>
                        <a:pt x="76" y="1000"/>
                        <a:pt x="76" y="1000"/>
                      </a:cubicBezTo>
                      <a:cubicBezTo>
                        <a:pt x="76" y="68"/>
                        <a:pt x="76" y="68"/>
                        <a:pt x="76" y="68"/>
                      </a:cubicBezTo>
                      <a:cubicBezTo>
                        <a:pt x="1732" y="68"/>
                        <a:pt x="1732" y="68"/>
                        <a:pt x="1732" y="68"/>
                      </a:cubicBezTo>
                      <a:cubicBezTo>
                        <a:pt x="1732" y="1000"/>
                        <a:pt x="1732" y="1000"/>
                        <a:pt x="1732" y="1000"/>
                      </a:cubicBezTo>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sp>
              <p:nvSpPr>
                <p:cNvPr id="8" name="Freeform 27"/>
                <p:cNvSpPr>
                  <a:spLocks/>
                </p:cNvSpPr>
                <p:nvPr/>
              </p:nvSpPr>
              <p:spPr bwMode="auto">
                <a:xfrm>
                  <a:off x="2094899" y="3690315"/>
                  <a:ext cx="4400683" cy="397550"/>
                </a:xfrm>
                <a:custGeom>
                  <a:avLst/>
                  <a:gdLst/>
                  <a:ahLst/>
                  <a:cxnLst>
                    <a:cxn ang="0">
                      <a:pos x="0" y="0"/>
                    </a:cxn>
                    <a:cxn ang="0">
                      <a:pos x="0" y="100"/>
                    </a:cxn>
                    <a:cxn ang="0">
                      <a:pos x="56" y="164"/>
                    </a:cxn>
                    <a:cxn ang="0">
                      <a:pos x="893" y="164"/>
                    </a:cxn>
                    <a:cxn ang="0">
                      <a:pos x="921" y="164"/>
                    </a:cxn>
                    <a:cxn ang="0">
                      <a:pos x="1757" y="164"/>
                    </a:cxn>
                    <a:cxn ang="0">
                      <a:pos x="1816" y="100"/>
                    </a:cxn>
                    <a:cxn ang="0">
                      <a:pos x="1816" y="0"/>
                    </a:cxn>
                    <a:cxn ang="0">
                      <a:pos x="0" y="0"/>
                    </a:cxn>
                  </a:cxnLst>
                  <a:rect l="0" t="0" r="r" b="b"/>
                  <a:pathLst>
                    <a:path w="1816" h="164">
                      <a:moveTo>
                        <a:pt x="0" y="0"/>
                      </a:moveTo>
                      <a:cubicBezTo>
                        <a:pt x="0" y="100"/>
                        <a:pt x="0" y="100"/>
                        <a:pt x="0" y="100"/>
                      </a:cubicBezTo>
                      <a:cubicBezTo>
                        <a:pt x="0" y="130"/>
                        <a:pt x="27" y="164"/>
                        <a:pt x="56" y="164"/>
                      </a:cubicBezTo>
                      <a:cubicBezTo>
                        <a:pt x="893" y="164"/>
                        <a:pt x="893" y="164"/>
                        <a:pt x="893" y="164"/>
                      </a:cubicBezTo>
                      <a:cubicBezTo>
                        <a:pt x="921" y="164"/>
                        <a:pt x="921" y="164"/>
                        <a:pt x="921" y="164"/>
                      </a:cubicBezTo>
                      <a:cubicBezTo>
                        <a:pt x="1757" y="164"/>
                        <a:pt x="1757" y="164"/>
                        <a:pt x="1757" y="164"/>
                      </a:cubicBezTo>
                      <a:cubicBezTo>
                        <a:pt x="1787" y="164"/>
                        <a:pt x="1816" y="130"/>
                        <a:pt x="1816" y="100"/>
                      </a:cubicBezTo>
                      <a:cubicBezTo>
                        <a:pt x="1816" y="0"/>
                        <a:pt x="1816" y="0"/>
                        <a:pt x="1816" y="0"/>
                      </a:cubicBezTo>
                      <a:lnTo>
                        <a:pt x="0" y="0"/>
                      </a:lnTo>
                      <a:close/>
                    </a:path>
                  </a:pathLst>
                </a:custGeom>
                <a:gradFill>
                  <a:gsLst>
                    <a:gs pos="83000">
                      <a:schemeClr val="bg1">
                        <a:lumMod val="75000"/>
                      </a:schemeClr>
                    </a:gs>
                    <a:gs pos="54000">
                      <a:schemeClr val="bg1">
                        <a:lumMod val="85000"/>
                      </a:schemeClr>
                    </a:gs>
                  </a:gsLst>
                  <a:lin ang="1800000" scaled="0"/>
                </a:gradFill>
                <a:ln w="9525">
                  <a:noFill/>
                  <a:round/>
                  <a:headEnd/>
                  <a:tailEnd/>
                </a:ln>
              </p:spPr>
              <p:txBody>
                <a:bodyPr vert="horz" wrap="square" lIns="91440" tIns="45720" rIns="91440" bIns="45720" numCol="1" anchor="t" anchorCtr="0" compatLnSpc="1">
                  <a:prstTxWarp prst="textNoShape">
                    <a:avLst/>
                  </a:prstTxWarp>
                </a:bodyPr>
                <a:lstStyle/>
                <a:p>
                  <a:r>
                    <a:rPr lang="en-US" dirty="0" smtClean="0">
                      <a:latin typeface="微软雅黑" panose="020B0503020204020204" pitchFamily="34" charset="-122"/>
                      <a:ea typeface="冬青黑体简体中文 W3" panose="020B0300000000000000" pitchFamily="34" charset="-122"/>
                      <a:cs typeface="+mn-ea"/>
                      <a:sym typeface="微软雅黑" panose="020B0503020204020204" pitchFamily="34" charset="-122"/>
                    </a:rPr>
                    <a:t> </a:t>
                  </a:r>
                  <a:endParaRPr lang="en-US" dirty="0">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sp>
              <p:nvSpPr>
                <p:cNvPr id="9" name="Freeform 29"/>
                <p:cNvSpPr>
                  <a:spLocks/>
                </p:cNvSpPr>
                <p:nvPr/>
              </p:nvSpPr>
              <p:spPr bwMode="auto">
                <a:xfrm>
                  <a:off x="3506519" y="4087866"/>
                  <a:ext cx="1590198" cy="495343"/>
                </a:xfrm>
                <a:custGeom>
                  <a:avLst/>
                  <a:gdLst/>
                  <a:ahLst/>
                  <a:cxnLst>
                    <a:cxn ang="0">
                      <a:pos x="335" y="0"/>
                    </a:cxn>
                    <a:cxn ang="0">
                      <a:pos x="322" y="0"/>
                    </a:cxn>
                    <a:cxn ang="0">
                      <a:pos x="143" y="0"/>
                    </a:cxn>
                    <a:cxn ang="0">
                      <a:pos x="102" y="128"/>
                    </a:cxn>
                    <a:cxn ang="0">
                      <a:pos x="108" y="204"/>
                    </a:cxn>
                    <a:cxn ang="0">
                      <a:pos x="322" y="204"/>
                    </a:cxn>
                    <a:cxn ang="0">
                      <a:pos x="335" y="204"/>
                    </a:cxn>
                    <a:cxn ang="0">
                      <a:pos x="549" y="204"/>
                    </a:cxn>
                    <a:cxn ang="0">
                      <a:pos x="555" y="128"/>
                    </a:cxn>
                    <a:cxn ang="0">
                      <a:pos x="513" y="0"/>
                    </a:cxn>
                    <a:cxn ang="0">
                      <a:pos x="335" y="0"/>
                    </a:cxn>
                  </a:cxnLst>
                  <a:rect l="0" t="0" r="r" b="b"/>
                  <a:pathLst>
                    <a:path w="656" h="204">
                      <a:moveTo>
                        <a:pt x="335" y="0"/>
                      </a:moveTo>
                      <a:cubicBezTo>
                        <a:pt x="322" y="0"/>
                        <a:pt x="322" y="0"/>
                        <a:pt x="322" y="0"/>
                      </a:cubicBezTo>
                      <a:cubicBezTo>
                        <a:pt x="143" y="0"/>
                        <a:pt x="143" y="0"/>
                        <a:pt x="143" y="0"/>
                      </a:cubicBezTo>
                      <a:cubicBezTo>
                        <a:pt x="143" y="0"/>
                        <a:pt x="142" y="88"/>
                        <a:pt x="102" y="128"/>
                      </a:cubicBezTo>
                      <a:cubicBezTo>
                        <a:pt x="62" y="169"/>
                        <a:pt x="0" y="204"/>
                        <a:pt x="108" y="204"/>
                      </a:cubicBezTo>
                      <a:cubicBezTo>
                        <a:pt x="322" y="204"/>
                        <a:pt x="322" y="204"/>
                        <a:pt x="322" y="204"/>
                      </a:cubicBezTo>
                      <a:cubicBezTo>
                        <a:pt x="335" y="204"/>
                        <a:pt x="335" y="204"/>
                        <a:pt x="335" y="204"/>
                      </a:cubicBezTo>
                      <a:cubicBezTo>
                        <a:pt x="549" y="204"/>
                        <a:pt x="549" y="204"/>
                        <a:pt x="549" y="204"/>
                      </a:cubicBezTo>
                      <a:cubicBezTo>
                        <a:pt x="656" y="204"/>
                        <a:pt x="594" y="169"/>
                        <a:pt x="555" y="128"/>
                      </a:cubicBezTo>
                      <a:cubicBezTo>
                        <a:pt x="515" y="88"/>
                        <a:pt x="513" y="0"/>
                        <a:pt x="513" y="0"/>
                      </a:cubicBezTo>
                      <a:lnTo>
                        <a:pt x="335" y="0"/>
                      </a:lnTo>
                      <a:close/>
                    </a:path>
                  </a:pathLst>
                </a:custGeom>
                <a:gradFill>
                  <a:gsLst>
                    <a:gs pos="42000">
                      <a:schemeClr val="bg1">
                        <a:lumMod val="75000"/>
                      </a:schemeClr>
                    </a:gs>
                    <a:gs pos="6000">
                      <a:schemeClr val="bg1">
                        <a:lumMod val="85000"/>
                      </a:schemeClr>
                    </a:gs>
                    <a:gs pos="0">
                      <a:schemeClr val="bg1">
                        <a:lumMod val="65000"/>
                      </a:schemeClr>
                    </a:gs>
                  </a:gsLst>
                  <a:lin ang="5400000" scaled="0"/>
                </a:gra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grpSp>
        </p:grpSp>
      </p:grpSp>
      <p:grpSp>
        <p:nvGrpSpPr>
          <p:cNvPr id="10" name="组合 9"/>
          <p:cNvGrpSpPr/>
          <p:nvPr/>
        </p:nvGrpSpPr>
        <p:grpSpPr>
          <a:xfrm>
            <a:off x="1478977" y="3779170"/>
            <a:ext cx="5321323" cy="2787842"/>
            <a:chOff x="1404596" y="3779170"/>
            <a:chExt cx="5321323" cy="2787842"/>
          </a:xfrm>
        </p:grpSpPr>
        <p:sp>
          <p:nvSpPr>
            <p:cNvPr id="11" name="椭圆 10"/>
            <p:cNvSpPr/>
            <p:nvPr/>
          </p:nvSpPr>
          <p:spPr>
            <a:xfrm>
              <a:off x="1404596" y="6444816"/>
              <a:ext cx="5321323" cy="122196"/>
            </a:xfrm>
            <a:prstGeom prst="ellipse">
              <a:avLst/>
            </a:prstGeom>
            <a:solidFill>
              <a:schemeClr val="bg2">
                <a:lumMod val="1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grpSp>
          <p:nvGrpSpPr>
            <p:cNvPr id="12" name="组合 11"/>
            <p:cNvGrpSpPr/>
            <p:nvPr/>
          </p:nvGrpSpPr>
          <p:grpSpPr>
            <a:xfrm>
              <a:off x="1649538" y="3779170"/>
              <a:ext cx="4831438" cy="2747322"/>
              <a:chOff x="1335683" y="3372770"/>
              <a:chExt cx="4831438" cy="2747322"/>
            </a:xfrm>
          </p:grpSpPr>
          <p:sp>
            <p:nvSpPr>
              <p:cNvPr id="18" name="Freeform 12"/>
              <p:cNvSpPr>
                <a:spLocks/>
              </p:cNvSpPr>
              <p:nvPr/>
            </p:nvSpPr>
            <p:spPr bwMode="auto">
              <a:xfrm>
                <a:off x="1815834" y="3372770"/>
                <a:ext cx="3871136" cy="2608423"/>
              </a:xfrm>
              <a:custGeom>
                <a:avLst/>
                <a:gdLst/>
                <a:ahLst/>
                <a:cxnLst>
                  <a:cxn ang="0">
                    <a:pos x="1146" y="737"/>
                  </a:cxn>
                  <a:cxn ang="0">
                    <a:pos x="1120" y="772"/>
                  </a:cxn>
                  <a:cxn ang="0">
                    <a:pos x="26" y="772"/>
                  </a:cxn>
                  <a:cxn ang="0">
                    <a:pos x="0" y="737"/>
                  </a:cxn>
                  <a:cxn ang="0">
                    <a:pos x="0" y="35"/>
                  </a:cxn>
                  <a:cxn ang="0">
                    <a:pos x="26" y="0"/>
                  </a:cxn>
                  <a:cxn ang="0">
                    <a:pos x="1120" y="0"/>
                  </a:cxn>
                  <a:cxn ang="0">
                    <a:pos x="1146" y="35"/>
                  </a:cxn>
                  <a:cxn ang="0">
                    <a:pos x="1146" y="737"/>
                  </a:cxn>
                </a:cxnLst>
                <a:rect l="0" t="0" r="r" b="b"/>
                <a:pathLst>
                  <a:path w="1146" h="772">
                    <a:moveTo>
                      <a:pt x="1146" y="737"/>
                    </a:moveTo>
                    <a:cubicBezTo>
                      <a:pt x="1146" y="756"/>
                      <a:pt x="1134" y="772"/>
                      <a:pt x="1120" y="772"/>
                    </a:cubicBezTo>
                    <a:cubicBezTo>
                      <a:pt x="26" y="772"/>
                      <a:pt x="26" y="772"/>
                      <a:pt x="26" y="772"/>
                    </a:cubicBezTo>
                    <a:cubicBezTo>
                      <a:pt x="12" y="772"/>
                      <a:pt x="0" y="756"/>
                      <a:pt x="0" y="737"/>
                    </a:cubicBezTo>
                    <a:cubicBezTo>
                      <a:pt x="0" y="35"/>
                      <a:pt x="0" y="35"/>
                      <a:pt x="0" y="35"/>
                    </a:cubicBezTo>
                    <a:cubicBezTo>
                      <a:pt x="0" y="16"/>
                      <a:pt x="12" y="0"/>
                      <a:pt x="26" y="0"/>
                    </a:cubicBezTo>
                    <a:cubicBezTo>
                      <a:pt x="1120" y="0"/>
                      <a:pt x="1120" y="0"/>
                      <a:pt x="1120" y="0"/>
                    </a:cubicBezTo>
                    <a:cubicBezTo>
                      <a:pt x="1134" y="0"/>
                      <a:pt x="1146" y="16"/>
                      <a:pt x="1146" y="35"/>
                    </a:cubicBezTo>
                    <a:cubicBezTo>
                      <a:pt x="1146" y="737"/>
                      <a:pt x="1146" y="737"/>
                      <a:pt x="1146" y="737"/>
                    </a:cubicBezTo>
                  </a:path>
                </a:pathLst>
              </a:custGeom>
              <a:solidFill>
                <a:schemeClr val="tx1">
                  <a:lumMod val="75000"/>
                  <a:lumOff val="2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grpSp>
            <p:nvGrpSpPr>
              <p:cNvPr id="14" name="Group 43"/>
              <p:cNvGrpSpPr/>
              <p:nvPr/>
            </p:nvGrpSpPr>
            <p:grpSpPr>
              <a:xfrm>
                <a:off x="1335683" y="5882257"/>
                <a:ext cx="4831438" cy="237835"/>
                <a:chOff x="4462463" y="2425701"/>
                <a:chExt cx="2803525" cy="122237"/>
              </a:xfrm>
            </p:grpSpPr>
            <p:sp>
              <p:nvSpPr>
                <p:cNvPr id="15" name="Freeform 15"/>
                <p:cNvSpPr>
                  <a:spLocks/>
                </p:cNvSpPr>
                <p:nvPr/>
              </p:nvSpPr>
              <p:spPr bwMode="auto">
                <a:xfrm>
                  <a:off x="4462463" y="2481263"/>
                  <a:ext cx="2800350" cy="66675"/>
                </a:xfrm>
                <a:custGeom>
                  <a:avLst/>
                  <a:gdLst/>
                  <a:ahLst/>
                  <a:cxnLst>
                    <a:cxn ang="0">
                      <a:pos x="10" y="5"/>
                    </a:cxn>
                    <a:cxn ang="0">
                      <a:pos x="68" y="37"/>
                    </a:cxn>
                    <a:cxn ang="0">
                      <a:pos x="1487" y="37"/>
                    </a:cxn>
                    <a:cxn ang="0">
                      <a:pos x="1546" y="12"/>
                    </a:cxn>
                    <a:cxn ang="0">
                      <a:pos x="1547" y="0"/>
                    </a:cxn>
                    <a:cxn ang="0">
                      <a:pos x="10" y="5"/>
                    </a:cxn>
                  </a:cxnLst>
                  <a:rect l="0" t="0" r="r" b="b"/>
                  <a:pathLst>
                    <a:path w="1547" h="37">
                      <a:moveTo>
                        <a:pt x="10" y="5"/>
                      </a:moveTo>
                      <a:cubicBezTo>
                        <a:pt x="10" y="5"/>
                        <a:pt x="0" y="23"/>
                        <a:pt x="68" y="37"/>
                      </a:cubicBezTo>
                      <a:cubicBezTo>
                        <a:pt x="1487" y="37"/>
                        <a:pt x="1487" y="37"/>
                        <a:pt x="1487" y="37"/>
                      </a:cubicBezTo>
                      <a:cubicBezTo>
                        <a:pt x="1487" y="37"/>
                        <a:pt x="1534" y="34"/>
                        <a:pt x="1546" y="12"/>
                      </a:cubicBezTo>
                      <a:cubicBezTo>
                        <a:pt x="1547" y="0"/>
                        <a:pt x="1547" y="0"/>
                        <a:pt x="1547" y="0"/>
                      </a:cubicBezTo>
                      <a:lnTo>
                        <a:pt x="10" y="5"/>
                      </a:lnTo>
                      <a:close/>
                    </a:path>
                  </a:pathLst>
                </a:custGeom>
                <a:solidFill>
                  <a:schemeClr val="bg1">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sp>
              <p:nvSpPr>
                <p:cNvPr id="16" name="Freeform 16"/>
                <p:cNvSpPr>
                  <a:spLocks/>
                </p:cNvSpPr>
                <p:nvPr/>
              </p:nvSpPr>
              <p:spPr bwMode="auto">
                <a:xfrm>
                  <a:off x="4478338" y="2425701"/>
                  <a:ext cx="2787650" cy="84138"/>
                </a:xfrm>
                <a:custGeom>
                  <a:avLst/>
                  <a:gdLst/>
                  <a:ahLst/>
                  <a:cxnLst>
                    <a:cxn ang="0">
                      <a:pos x="1" y="0"/>
                    </a:cxn>
                    <a:cxn ang="0">
                      <a:pos x="0" y="38"/>
                    </a:cxn>
                    <a:cxn ang="0">
                      <a:pos x="16" y="43"/>
                    </a:cxn>
                    <a:cxn ang="0">
                      <a:pos x="1522" y="43"/>
                    </a:cxn>
                    <a:cxn ang="0">
                      <a:pos x="1538" y="40"/>
                    </a:cxn>
                    <a:cxn ang="0">
                      <a:pos x="1538" y="0"/>
                    </a:cxn>
                    <a:cxn ang="0">
                      <a:pos x="1" y="0"/>
                    </a:cxn>
                  </a:cxnLst>
                  <a:rect l="0" t="0" r="r" b="b"/>
                  <a:pathLst>
                    <a:path w="1540" h="47">
                      <a:moveTo>
                        <a:pt x="1" y="0"/>
                      </a:moveTo>
                      <a:cubicBezTo>
                        <a:pt x="0" y="38"/>
                        <a:pt x="0" y="38"/>
                        <a:pt x="0" y="38"/>
                      </a:cubicBezTo>
                      <a:cubicBezTo>
                        <a:pt x="1" y="47"/>
                        <a:pt x="16" y="43"/>
                        <a:pt x="16" y="43"/>
                      </a:cubicBezTo>
                      <a:cubicBezTo>
                        <a:pt x="1522" y="43"/>
                        <a:pt x="1522" y="43"/>
                        <a:pt x="1522" y="43"/>
                      </a:cubicBezTo>
                      <a:cubicBezTo>
                        <a:pt x="1540" y="45"/>
                        <a:pt x="1538" y="40"/>
                        <a:pt x="1538" y="40"/>
                      </a:cubicBezTo>
                      <a:cubicBezTo>
                        <a:pt x="1538" y="0"/>
                        <a:pt x="1538" y="0"/>
                        <a:pt x="1538" y="0"/>
                      </a:cubicBezTo>
                      <a:lnTo>
                        <a:pt x="1" y="0"/>
                      </a:lnTo>
                      <a:close/>
                    </a:path>
                  </a:pathLst>
                </a:custGeom>
                <a:gradFill>
                  <a:gsLst>
                    <a:gs pos="42000">
                      <a:schemeClr val="bg1">
                        <a:lumMod val="75000"/>
                      </a:schemeClr>
                    </a:gs>
                    <a:gs pos="6000">
                      <a:schemeClr val="bg1">
                        <a:lumMod val="85000"/>
                      </a:schemeClr>
                    </a:gs>
                    <a:gs pos="0">
                      <a:schemeClr val="bg1">
                        <a:lumMod val="65000"/>
                      </a:schemeClr>
                    </a:gs>
                  </a:gsLst>
                  <a:lin ang="5400000" scaled="0"/>
                </a:gra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sp>
              <p:nvSpPr>
                <p:cNvPr id="17" name="Freeform 31"/>
                <p:cNvSpPr>
                  <a:spLocks/>
                </p:cNvSpPr>
                <p:nvPr/>
              </p:nvSpPr>
              <p:spPr bwMode="auto">
                <a:xfrm>
                  <a:off x="5676106" y="2425701"/>
                  <a:ext cx="392113" cy="44450"/>
                </a:xfrm>
                <a:custGeom>
                  <a:avLst/>
                  <a:gdLst/>
                  <a:ahLst/>
                  <a:cxnLst>
                    <a:cxn ang="0">
                      <a:pos x="20" y="22"/>
                    </a:cxn>
                    <a:cxn ang="0">
                      <a:pos x="198" y="22"/>
                    </a:cxn>
                    <a:cxn ang="0">
                      <a:pos x="215" y="1"/>
                    </a:cxn>
                    <a:cxn ang="0">
                      <a:pos x="6" y="0"/>
                    </a:cxn>
                    <a:cxn ang="0">
                      <a:pos x="20" y="22"/>
                    </a:cxn>
                  </a:cxnLst>
                  <a:rect l="0" t="0" r="r" b="b"/>
                  <a:pathLst>
                    <a:path w="217" h="25">
                      <a:moveTo>
                        <a:pt x="20" y="22"/>
                      </a:moveTo>
                      <a:cubicBezTo>
                        <a:pt x="198" y="22"/>
                        <a:pt x="198" y="22"/>
                        <a:pt x="198" y="22"/>
                      </a:cubicBezTo>
                      <a:cubicBezTo>
                        <a:pt x="198" y="22"/>
                        <a:pt x="217" y="25"/>
                        <a:pt x="215" y="1"/>
                      </a:cubicBezTo>
                      <a:cubicBezTo>
                        <a:pt x="6" y="0"/>
                        <a:pt x="6" y="0"/>
                        <a:pt x="6" y="0"/>
                      </a:cubicBezTo>
                      <a:cubicBezTo>
                        <a:pt x="6" y="0"/>
                        <a:pt x="0" y="20"/>
                        <a:pt x="20" y="22"/>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grpSp>
        </p:grpSp>
      </p:grpSp>
      <p:grpSp>
        <p:nvGrpSpPr>
          <p:cNvPr id="20" name="组合 19"/>
          <p:cNvGrpSpPr/>
          <p:nvPr/>
        </p:nvGrpSpPr>
        <p:grpSpPr>
          <a:xfrm>
            <a:off x="7968723" y="5231842"/>
            <a:ext cx="402021" cy="318448"/>
            <a:chOff x="3326004" y="1124303"/>
            <a:chExt cx="5539991" cy="4388328"/>
          </a:xfrm>
        </p:grpSpPr>
        <p:sp>
          <p:nvSpPr>
            <p:cNvPr id="21" name="任意多边形 20"/>
            <p:cNvSpPr/>
            <p:nvPr/>
          </p:nvSpPr>
          <p:spPr>
            <a:xfrm>
              <a:off x="3326004" y="1124303"/>
              <a:ext cx="5539991" cy="4388328"/>
            </a:xfrm>
            <a:custGeom>
              <a:avLst/>
              <a:gdLst>
                <a:gd name="connsiteX0" fmla="*/ 4513188 w 5539991"/>
                <a:gd name="connsiteY0" fmla="*/ 0 h 4388327"/>
                <a:gd name="connsiteX1" fmla="*/ 4583419 w 5539991"/>
                <a:gd name="connsiteY1" fmla="*/ 51719 h 4388327"/>
                <a:gd name="connsiteX2" fmla="*/ 5539991 w 5539991"/>
                <a:gd name="connsiteY2" fmla="*/ 1835093 h 4388327"/>
                <a:gd name="connsiteX3" fmla="*/ 5351660 w 5539991"/>
                <a:gd name="connsiteY3" fmla="*/ 2668807 h 4388327"/>
                <a:gd name="connsiteX4" fmla="*/ 5237774 w 5539991"/>
                <a:gd name="connsiteY4" fmla="*/ 2877062 h 4388327"/>
                <a:gd name="connsiteX5" fmla="*/ 5178709 w 5539991"/>
                <a:gd name="connsiteY5" fmla="*/ 2970976 h 4388327"/>
                <a:gd name="connsiteX6" fmla="*/ 5134634 w 5539991"/>
                <a:gd name="connsiteY6" fmla="*/ 3032210 h 4388327"/>
                <a:gd name="connsiteX7" fmla="*/ 4982916 w 5539991"/>
                <a:gd name="connsiteY7" fmla="*/ 3228189 h 4388327"/>
                <a:gd name="connsiteX8" fmla="*/ 4940258 w 5539991"/>
                <a:gd name="connsiteY8" fmla="*/ 3275183 h 4388327"/>
                <a:gd name="connsiteX9" fmla="*/ 4797765 w 5539991"/>
                <a:gd name="connsiteY9" fmla="*/ 3426623 h 4388327"/>
                <a:gd name="connsiteX10" fmla="*/ 4583421 w 5539991"/>
                <a:gd name="connsiteY10" fmla="*/ 3618466 h 4388327"/>
                <a:gd name="connsiteX11" fmla="*/ 4015570 w 5539991"/>
                <a:gd name="connsiteY11" fmla="*/ 3998514 h 4388327"/>
                <a:gd name="connsiteX12" fmla="*/ 3851647 w 5539991"/>
                <a:gd name="connsiteY12" fmla="*/ 4080554 h 4388327"/>
                <a:gd name="connsiteX13" fmla="*/ 3722772 w 5539991"/>
                <a:gd name="connsiteY13" fmla="*/ 4140520 h 4388327"/>
                <a:gd name="connsiteX14" fmla="*/ 2782448 w 5539991"/>
                <a:gd name="connsiteY14" fmla="*/ 4372885 h 4388327"/>
                <a:gd name="connsiteX15" fmla="*/ 2664136 w 5539991"/>
                <a:gd name="connsiteY15" fmla="*/ 4378656 h 4388327"/>
                <a:gd name="connsiteX16" fmla="*/ 2664136 w 5539991"/>
                <a:gd name="connsiteY16" fmla="*/ 4377415 h 4388327"/>
                <a:gd name="connsiteX17" fmla="*/ 2646206 w 5539991"/>
                <a:gd name="connsiteY17" fmla="*/ 4379530 h 4388327"/>
                <a:gd name="connsiteX18" fmla="*/ 2639291 w 5539991"/>
                <a:gd name="connsiteY18" fmla="*/ 4379868 h 4388327"/>
                <a:gd name="connsiteX19" fmla="*/ 2422412 w 5539991"/>
                <a:gd name="connsiteY19" fmla="*/ 4388327 h 4388327"/>
                <a:gd name="connsiteX20" fmla="*/ 2200979 w 5539991"/>
                <a:gd name="connsiteY20" fmla="*/ 4380403 h 4388327"/>
                <a:gd name="connsiteX21" fmla="*/ 1723567 w 5539991"/>
                <a:gd name="connsiteY21" fmla="*/ 4311719 h 4388327"/>
                <a:gd name="connsiteX22" fmla="*/ 1538492 w 5539991"/>
                <a:gd name="connsiteY22" fmla="*/ 4264482 h 4388327"/>
                <a:gd name="connsiteX23" fmla="*/ 1469035 w 5539991"/>
                <a:gd name="connsiteY23" fmla="*/ 4244843 h 4388327"/>
                <a:gd name="connsiteX24" fmla="*/ 1456100 w 5539991"/>
                <a:gd name="connsiteY24" fmla="*/ 4240548 h 4388327"/>
                <a:gd name="connsiteX25" fmla="*/ 1317099 w 5539991"/>
                <a:gd name="connsiteY25" fmla="*/ 4188816 h 4388327"/>
                <a:gd name="connsiteX26" fmla="*/ 1311776 w 5539991"/>
                <a:gd name="connsiteY26" fmla="*/ 4183779 h 4388327"/>
                <a:gd name="connsiteX27" fmla="*/ 1181438 w 5539991"/>
                <a:gd name="connsiteY27" fmla="*/ 3850581 h 4388327"/>
                <a:gd name="connsiteX28" fmla="*/ 1944609 w 5539991"/>
                <a:gd name="connsiteY28" fmla="*/ 3254635 h 4388327"/>
                <a:gd name="connsiteX29" fmla="*/ 2070363 w 5539991"/>
                <a:gd name="connsiteY29" fmla="*/ 3264535 h 4388327"/>
                <a:gd name="connsiteX30" fmla="*/ 2070363 w 5539991"/>
                <a:gd name="connsiteY30" fmla="*/ 3259783 h 4388327"/>
                <a:gd name="connsiteX31" fmla="*/ 2131800 w 5539991"/>
                <a:gd name="connsiteY31" fmla="*/ 3272951 h 4388327"/>
                <a:gd name="connsiteX32" fmla="*/ 2293477 w 5539991"/>
                <a:gd name="connsiteY32" fmla="*/ 3284205 h 4388327"/>
                <a:gd name="connsiteX33" fmla="*/ 3032666 w 5539991"/>
                <a:gd name="connsiteY33" fmla="*/ 2945894 h 4388327"/>
                <a:gd name="connsiteX34" fmla="*/ 3041490 w 5539991"/>
                <a:gd name="connsiteY34" fmla="*/ 2926270 h 4388327"/>
                <a:gd name="connsiteX35" fmla="*/ 2941607 w 5539991"/>
                <a:gd name="connsiteY35" fmla="*/ 2900999 h 4388327"/>
                <a:gd name="connsiteX36" fmla="*/ 2252231 w 5539991"/>
                <a:gd name="connsiteY36" fmla="*/ 2441809 h 4388327"/>
                <a:gd name="connsiteX37" fmla="*/ 2176269 w 5539991"/>
                <a:gd name="connsiteY37" fmla="*/ 2323477 h 4388327"/>
                <a:gd name="connsiteX38" fmla="*/ 2171550 w 5539991"/>
                <a:gd name="connsiteY38" fmla="*/ 2324196 h 4388327"/>
                <a:gd name="connsiteX39" fmla="*/ 2137690 w 5539991"/>
                <a:gd name="connsiteY39" fmla="*/ 2284976 h 4388327"/>
                <a:gd name="connsiteX40" fmla="*/ 1805042 w 5539991"/>
                <a:gd name="connsiteY40" fmla="*/ 2006723 h 4388327"/>
                <a:gd name="connsiteX41" fmla="*/ 1679102 w 5539991"/>
                <a:gd name="connsiteY41" fmla="*/ 1939297 h 4388327"/>
                <a:gd name="connsiteX42" fmla="*/ 1684353 w 5539991"/>
                <a:gd name="connsiteY42" fmla="*/ 1869878 h 4388327"/>
                <a:gd name="connsiteX43" fmla="*/ 1936366 w 5539991"/>
                <a:gd name="connsiteY43" fmla="*/ 1226136 h 4388327"/>
                <a:gd name="connsiteX44" fmla="*/ 2006693 w 5539991"/>
                <a:gd name="connsiteY44" fmla="*/ 1132090 h 4388327"/>
                <a:gd name="connsiteX45" fmla="*/ 1825591 w 5539991"/>
                <a:gd name="connsiteY45" fmla="*/ 1184707 h 4388327"/>
                <a:gd name="connsiteX46" fmla="*/ 1012126 w 5539991"/>
                <a:gd name="connsiteY46" fmla="*/ 1753818 h 4388327"/>
                <a:gd name="connsiteX47" fmla="*/ 985936 w 5539991"/>
                <a:gd name="connsiteY47" fmla="*/ 1788843 h 4388327"/>
                <a:gd name="connsiteX48" fmla="*/ 997845 w 5539991"/>
                <a:gd name="connsiteY48" fmla="*/ 1552990 h 4388327"/>
                <a:gd name="connsiteX49" fmla="*/ 1040630 w 5539991"/>
                <a:gd name="connsiteY49" fmla="*/ 1272659 h 4388327"/>
                <a:gd name="connsiteX50" fmla="*/ 1059957 w 5539991"/>
                <a:gd name="connsiteY50" fmla="*/ 1197487 h 4388327"/>
                <a:gd name="connsiteX51" fmla="*/ 995582 w 5539991"/>
                <a:gd name="connsiteY51" fmla="*/ 1245138 h 4388327"/>
                <a:gd name="connsiteX52" fmla="*/ 59866 w 5539991"/>
                <a:gd name="connsiteY52" fmla="*/ 2528643 h 4388327"/>
                <a:gd name="connsiteX53" fmla="*/ 4657 w 5539991"/>
                <a:gd name="connsiteY53" fmla="*/ 2690208 h 4388327"/>
                <a:gd name="connsiteX54" fmla="*/ 6673 w 5539991"/>
                <a:gd name="connsiteY54" fmla="*/ 2721063 h 4388327"/>
                <a:gd name="connsiteX55" fmla="*/ 6694 w 5539991"/>
                <a:gd name="connsiteY55" fmla="*/ 2721166 h 4388327"/>
                <a:gd name="connsiteX56" fmla="*/ 22407 w 5539991"/>
                <a:gd name="connsiteY56" fmla="*/ 2794554 h 4388327"/>
                <a:gd name="connsiteX57" fmla="*/ 6670 w 5539991"/>
                <a:gd name="connsiteY57" fmla="*/ 2721060 h 4388327"/>
                <a:gd name="connsiteX58" fmla="*/ 0 w 5539991"/>
                <a:gd name="connsiteY58" fmla="*/ 2619006 h 4388327"/>
                <a:gd name="connsiteX59" fmla="*/ 25679 w 5539991"/>
                <a:gd name="connsiteY59" fmla="*/ 2351211 h 4388327"/>
                <a:gd name="connsiteX60" fmla="*/ 95358 w 5539991"/>
                <a:gd name="connsiteY60" fmla="*/ 2012086 h 4388327"/>
                <a:gd name="connsiteX61" fmla="*/ 111870 w 5539991"/>
                <a:gd name="connsiteY61" fmla="*/ 1958496 h 4388327"/>
                <a:gd name="connsiteX62" fmla="*/ 123458 w 5539991"/>
                <a:gd name="connsiteY62" fmla="*/ 1934039 h 4388327"/>
                <a:gd name="connsiteX63" fmla="*/ 223967 w 5539991"/>
                <a:gd name="connsiteY63" fmla="*/ 1753052 h 4388327"/>
                <a:gd name="connsiteX64" fmla="*/ 653825 w 5539991"/>
                <a:gd name="connsiteY64" fmla="*/ 1258528 h 4388327"/>
                <a:gd name="connsiteX65" fmla="*/ 891314 w 5539991"/>
                <a:gd name="connsiteY65" fmla="*/ 1084645 h 4388327"/>
                <a:gd name="connsiteX66" fmla="*/ 1054674 w 5539991"/>
                <a:gd name="connsiteY66" fmla="*/ 990270 h 4388327"/>
                <a:gd name="connsiteX67" fmla="*/ 1252983 w 5539991"/>
                <a:gd name="connsiteY67" fmla="*/ 897195 h 4388327"/>
                <a:gd name="connsiteX68" fmla="*/ 1296003 w 5539991"/>
                <a:gd name="connsiteY68" fmla="*/ 881184 h 4388327"/>
                <a:gd name="connsiteX69" fmla="*/ 1504260 w 5539991"/>
                <a:gd name="connsiteY69" fmla="*/ 808328 h 4388327"/>
                <a:gd name="connsiteX70" fmla="*/ 1635157 w 5539991"/>
                <a:gd name="connsiteY70" fmla="*/ 771625 h 4388327"/>
                <a:gd name="connsiteX71" fmla="*/ 2309731 w 5539991"/>
                <a:gd name="connsiteY71" fmla="*/ 678402 h 4388327"/>
                <a:gd name="connsiteX72" fmla="*/ 2512048 w 5539991"/>
                <a:gd name="connsiteY72" fmla="*/ 677320 h 4388327"/>
                <a:gd name="connsiteX73" fmla="*/ 2606659 w 5539991"/>
                <a:gd name="connsiteY73" fmla="*/ 681011 h 4388327"/>
                <a:gd name="connsiteX74" fmla="*/ 2658921 w 5539991"/>
                <a:gd name="connsiteY74" fmla="*/ 684120 h 4388327"/>
                <a:gd name="connsiteX75" fmla="*/ 2664136 w 5539991"/>
                <a:gd name="connsiteY75" fmla="*/ 684734 h 4388327"/>
                <a:gd name="connsiteX76" fmla="*/ 2664136 w 5539991"/>
                <a:gd name="connsiteY76" fmla="*/ 684430 h 4388327"/>
                <a:gd name="connsiteX77" fmla="*/ 2776610 w 5539991"/>
                <a:gd name="connsiteY77" fmla="*/ 691122 h 4388327"/>
                <a:gd name="connsiteX78" fmla="*/ 3488545 w 5539991"/>
                <a:gd name="connsiteY78" fmla="*/ 825944 h 4388327"/>
                <a:gd name="connsiteX79" fmla="*/ 3478478 w 5539991"/>
                <a:gd name="connsiteY79" fmla="*/ 817351 h 4388327"/>
                <a:gd name="connsiteX80" fmla="*/ 3605904 w 5539991"/>
                <a:gd name="connsiteY80" fmla="*/ 857540 h 4388327"/>
                <a:gd name="connsiteX81" fmla="*/ 4607982 w 5539991"/>
                <a:gd name="connsiteY81" fmla="*/ 625524 h 4388327"/>
                <a:gd name="connsiteX82" fmla="*/ 4601066 w 5539991"/>
                <a:gd name="connsiteY82" fmla="*/ 164908 h 4388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539991" h="4388327">
                  <a:moveTo>
                    <a:pt x="4513188" y="0"/>
                  </a:moveTo>
                  <a:lnTo>
                    <a:pt x="4583419" y="51719"/>
                  </a:lnTo>
                  <a:cubicBezTo>
                    <a:pt x="5181010" y="536353"/>
                    <a:pt x="5539992" y="1157665"/>
                    <a:pt x="5539991" y="1835093"/>
                  </a:cubicBezTo>
                  <a:cubicBezTo>
                    <a:pt x="5539992" y="2125418"/>
                    <a:pt x="5474058" y="2405438"/>
                    <a:pt x="5351660" y="2668807"/>
                  </a:cubicBezTo>
                  <a:lnTo>
                    <a:pt x="5237774" y="2877062"/>
                  </a:lnTo>
                  <a:lnTo>
                    <a:pt x="5178709" y="2970976"/>
                  </a:lnTo>
                  <a:lnTo>
                    <a:pt x="5134634" y="3032210"/>
                  </a:lnTo>
                  <a:lnTo>
                    <a:pt x="4982916" y="3228189"/>
                  </a:lnTo>
                  <a:lnTo>
                    <a:pt x="4940258" y="3275183"/>
                  </a:lnTo>
                  <a:lnTo>
                    <a:pt x="4797765" y="3426623"/>
                  </a:lnTo>
                  <a:lnTo>
                    <a:pt x="4583421" y="3618466"/>
                  </a:lnTo>
                  <a:cubicBezTo>
                    <a:pt x="4412678" y="3756933"/>
                    <a:pt x="4222459" y="3884241"/>
                    <a:pt x="4015570" y="3998514"/>
                  </a:cubicBezTo>
                  <a:lnTo>
                    <a:pt x="3851647" y="4080554"/>
                  </a:lnTo>
                  <a:lnTo>
                    <a:pt x="3722772" y="4140520"/>
                  </a:lnTo>
                  <a:cubicBezTo>
                    <a:pt x="3428787" y="4260631"/>
                    <a:pt x="3112876" y="4340472"/>
                    <a:pt x="2782448" y="4372885"/>
                  </a:cubicBezTo>
                  <a:lnTo>
                    <a:pt x="2664136" y="4378656"/>
                  </a:lnTo>
                  <a:lnTo>
                    <a:pt x="2664136" y="4377415"/>
                  </a:lnTo>
                  <a:lnTo>
                    <a:pt x="2646206" y="4379530"/>
                  </a:lnTo>
                  <a:lnTo>
                    <a:pt x="2639291" y="4379868"/>
                  </a:lnTo>
                  <a:lnTo>
                    <a:pt x="2422412" y="4388327"/>
                  </a:lnTo>
                  <a:lnTo>
                    <a:pt x="2200979" y="4380403"/>
                  </a:lnTo>
                  <a:cubicBezTo>
                    <a:pt x="2038243" y="4368712"/>
                    <a:pt x="1878817" y="4345539"/>
                    <a:pt x="1723567" y="4311719"/>
                  </a:cubicBezTo>
                  <a:lnTo>
                    <a:pt x="1538492" y="4264482"/>
                  </a:lnTo>
                  <a:lnTo>
                    <a:pt x="1469035" y="4244843"/>
                  </a:lnTo>
                  <a:lnTo>
                    <a:pt x="1456100" y="4240548"/>
                  </a:lnTo>
                  <a:lnTo>
                    <a:pt x="1317099" y="4188816"/>
                  </a:lnTo>
                  <a:lnTo>
                    <a:pt x="1311776" y="4183779"/>
                  </a:lnTo>
                  <a:cubicBezTo>
                    <a:pt x="1229488" y="4088666"/>
                    <a:pt x="1181438" y="3974005"/>
                    <a:pt x="1181438" y="3850581"/>
                  </a:cubicBezTo>
                  <a:cubicBezTo>
                    <a:pt x="1181440" y="3521448"/>
                    <a:pt x="1523121" y="3254635"/>
                    <a:pt x="1944609" y="3254635"/>
                  </a:cubicBezTo>
                  <a:lnTo>
                    <a:pt x="2070363" y="3264535"/>
                  </a:lnTo>
                  <a:lnTo>
                    <a:pt x="2070363" y="3259783"/>
                  </a:lnTo>
                  <a:lnTo>
                    <a:pt x="2131800" y="3272951"/>
                  </a:lnTo>
                  <a:cubicBezTo>
                    <a:pt x="2184024" y="3280329"/>
                    <a:pt x="2238095" y="3284205"/>
                    <a:pt x="2293477" y="3284205"/>
                  </a:cubicBezTo>
                  <a:cubicBezTo>
                    <a:pt x="2625774" y="3284205"/>
                    <a:pt x="2910882" y="3144704"/>
                    <a:pt x="3032666" y="2945894"/>
                  </a:cubicBezTo>
                  <a:lnTo>
                    <a:pt x="3041490" y="2926270"/>
                  </a:lnTo>
                  <a:lnTo>
                    <a:pt x="2941607" y="2900999"/>
                  </a:lnTo>
                  <a:cubicBezTo>
                    <a:pt x="2645415" y="2804294"/>
                    <a:pt x="2403658" y="2635896"/>
                    <a:pt x="2252231" y="2441809"/>
                  </a:cubicBezTo>
                  <a:lnTo>
                    <a:pt x="2176269" y="2323477"/>
                  </a:lnTo>
                  <a:lnTo>
                    <a:pt x="2171550" y="2324196"/>
                  </a:lnTo>
                  <a:lnTo>
                    <a:pt x="2137690" y="2284976"/>
                  </a:lnTo>
                  <a:cubicBezTo>
                    <a:pt x="2031038" y="2171013"/>
                    <a:pt x="1917415" y="2077048"/>
                    <a:pt x="1805042" y="2006723"/>
                  </a:cubicBezTo>
                  <a:lnTo>
                    <a:pt x="1679102" y="1939297"/>
                  </a:lnTo>
                  <a:lnTo>
                    <a:pt x="1684353" y="1869878"/>
                  </a:lnTo>
                  <a:cubicBezTo>
                    <a:pt x="1720371" y="1634157"/>
                    <a:pt x="1808401" y="1415548"/>
                    <a:pt x="1936366" y="1226136"/>
                  </a:cubicBezTo>
                  <a:lnTo>
                    <a:pt x="2006693" y="1132090"/>
                  </a:lnTo>
                  <a:lnTo>
                    <a:pt x="1825591" y="1184707"/>
                  </a:lnTo>
                  <a:cubicBezTo>
                    <a:pt x="1504738" y="1297719"/>
                    <a:pt x="1224381" y="1496626"/>
                    <a:pt x="1012126" y="1753818"/>
                  </a:cubicBezTo>
                  <a:lnTo>
                    <a:pt x="985936" y="1788843"/>
                  </a:lnTo>
                  <a:lnTo>
                    <a:pt x="997845" y="1552990"/>
                  </a:lnTo>
                  <a:cubicBezTo>
                    <a:pt x="1007484" y="1458078"/>
                    <a:pt x="1021824" y="1364555"/>
                    <a:pt x="1040630" y="1272659"/>
                  </a:cubicBezTo>
                  <a:lnTo>
                    <a:pt x="1059957" y="1197487"/>
                  </a:lnTo>
                  <a:lnTo>
                    <a:pt x="995582" y="1245138"/>
                  </a:lnTo>
                  <a:cubicBezTo>
                    <a:pt x="583536" y="1583642"/>
                    <a:pt x="258697" y="2024409"/>
                    <a:pt x="59866" y="2528643"/>
                  </a:cubicBezTo>
                  <a:lnTo>
                    <a:pt x="4657" y="2690208"/>
                  </a:lnTo>
                  <a:lnTo>
                    <a:pt x="6673" y="2721063"/>
                  </a:lnTo>
                  <a:lnTo>
                    <a:pt x="6694" y="2721166"/>
                  </a:lnTo>
                  <a:lnTo>
                    <a:pt x="22407" y="2794554"/>
                  </a:lnTo>
                  <a:lnTo>
                    <a:pt x="6670" y="2721060"/>
                  </a:lnTo>
                  <a:lnTo>
                    <a:pt x="0" y="2619006"/>
                  </a:lnTo>
                  <a:lnTo>
                    <a:pt x="25679" y="2351211"/>
                  </a:lnTo>
                  <a:cubicBezTo>
                    <a:pt x="41980" y="2240041"/>
                    <a:pt x="64704" y="2126496"/>
                    <a:pt x="95358" y="2012086"/>
                  </a:cubicBezTo>
                  <a:lnTo>
                    <a:pt x="111870" y="1958496"/>
                  </a:lnTo>
                  <a:lnTo>
                    <a:pt x="123458" y="1934039"/>
                  </a:lnTo>
                  <a:lnTo>
                    <a:pt x="223967" y="1753052"/>
                  </a:lnTo>
                  <a:cubicBezTo>
                    <a:pt x="342032" y="1567581"/>
                    <a:pt x="487035" y="1400911"/>
                    <a:pt x="653825" y="1258528"/>
                  </a:cubicBezTo>
                  <a:lnTo>
                    <a:pt x="891314" y="1084645"/>
                  </a:lnTo>
                  <a:lnTo>
                    <a:pt x="1054674" y="990270"/>
                  </a:lnTo>
                  <a:cubicBezTo>
                    <a:pt x="1118653" y="956877"/>
                    <a:pt x="1184823" y="925801"/>
                    <a:pt x="1252983" y="897195"/>
                  </a:cubicBezTo>
                  <a:lnTo>
                    <a:pt x="1296003" y="881184"/>
                  </a:lnTo>
                  <a:lnTo>
                    <a:pt x="1504260" y="808328"/>
                  </a:lnTo>
                  <a:lnTo>
                    <a:pt x="1635157" y="771625"/>
                  </a:lnTo>
                  <a:cubicBezTo>
                    <a:pt x="1853100" y="718521"/>
                    <a:pt x="2079018" y="687188"/>
                    <a:pt x="2309731" y="678402"/>
                  </a:cubicBezTo>
                  <a:lnTo>
                    <a:pt x="2512048" y="677320"/>
                  </a:lnTo>
                  <a:lnTo>
                    <a:pt x="2606659" y="681011"/>
                  </a:lnTo>
                  <a:lnTo>
                    <a:pt x="2658921" y="684120"/>
                  </a:lnTo>
                  <a:lnTo>
                    <a:pt x="2664136" y="684734"/>
                  </a:lnTo>
                  <a:lnTo>
                    <a:pt x="2664136" y="684430"/>
                  </a:lnTo>
                  <a:lnTo>
                    <a:pt x="2776610" y="691122"/>
                  </a:lnTo>
                  <a:cubicBezTo>
                    <a:pt x="3012305" y="712741"/>
                    <a:pt x="3250676" y="757424"/>
                    <a:pt x="3488545" y="825944"/>
                  </a:cubicBezTo>
                  <a:lnTo>
                    <a:pt x="3478478" y="817351"/>
                  </a:lnTo>
                  <a:lnTo>
                    <a:pt x="3605904" y="857540"/>
                  </a:lnTo>
                  <a:cubicBezTo>
                    <a:pt x="4064397" y="971902"/>
                    <a:pt x="4469382" y="892024"/>
                    <a:pt x="4607982" y="625524"/>
                  </a:cubicBezTo>
                  <a:cubicBezTo>
                    <a:pt x="4677280" y="492274"/>
                    <a:pt x="4670142" y="331292"/>
                    <a:pt x="4601066" y="164908"/>
                  </a:cubicBezTo>
                  <a:close/>
                </a:path>
              </a:pathLst>
            </a:cu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sp>
          <p:nvSpPr>
            <p:cNvPr id="22" name="菱形 21"/>
            <p:cNvSpPr/>
            <p:nvPr/>
          </p:nvSpPr>
          <p:spPr>
            <a:xfrm rot="1245688">
              <a:off x="5121942" y="3545747"/>
              <a:ext cx="307481" cy="68929"/>
            </a:xfrm>
            <a:prstGeom prst="diamond">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sp>
          <p:nvSpPr>
            <p:cNvPr id="23" name="任意多边形 22"/>
            <p:cNvSpPr/>
            <p:nvPr/>
          </p:nvSpPr>
          <p:spPr>
            <a:xfrm>
              <a:off x="4310031" y="2249139"/>
              <a:ext cx="4416010" cy="3263492"/>
            </a:xfrm>
            <a:custGeom>
              <a:avLst/>
              <a:gdLst>
                <a:gd name="connsiteX0" fmla="*/ 88286 w 4416005"/>
                <a:gd name="connsiteY0" fmla="*/ 68639 h 3263485"/>
                <a:gd name="connsiteX1" fmla="*/ 487147 w 4416005"/>
                <a:gd name="connsiteY1" fmla="*/ 232876 h 3263485"/>
                <a:gd name="connsiteX2" fmla="*/ 392199 w 4416005"/>
                <a:gd name="connsiteY2" fmla="*/ 290353 h 3263485"/>
                <a:gd name="connsiteX3" fmla="*/ 26190 w 4416005"/>
                <a:gd name="connsiteY3" fmla="*/ 628976 h 3263485"/>
                <a:gd name="connsiteX4" fmla="*/ 0 w 4416005"/>
                <a:gd name="connsiteY4" fmla="*/ 664001 h 3263485"/>
                <a:gd name="connsiteX5" fmla="*/ 11909 w 4416005"/>
                <a:gd name="connsiteY5" fmla="*/ 428148 h 3263485"/>
                <a:gd name="connsiteX6" fmla="*/ 54694 w 4416005"/>
                <a:gd name="connsiteY6" fmla="*/ 147817 h 3263485"/>
                <a:gd name="connsiteX7" fmla="*/ 67868 w 4416005"/>
                <a:gd name="connsiteY7" fmla="*/ 96579 h 3263485"/>
                <a:gd name="connsiteX8" fmla="*/ 1019819 w 4416005"/>
                <a:gd name="connsiteY8" fmla="*/ 0 h 3263485"/>
                <a:gd name="connsiteX9" fmla="*/ 4416005 w 4416005"/>
                <a:gd name="connsiteY9" fmla="*/ 1419570 h 3263485"/>
                <a:gd name="connsiteX10" fmla="*/ 4365724 w 4416005"/>
                <a:gd name="connsiteY10" fmla="*/ 1543965 h 3263485"/>
                <a:gd name="connsiteX11" fmla="*/ 4251838 w 4416005"/>
                <a:gd name="connsiteY11" fmla="*/ 1752220 h 3263485"/>
                <a:gd name="connsiteX12" fmla="*/ 4192773 w 4416005"/>
                <a:gd name="connsiteY12" fmla="*/ 1846134 h 3263485"/>
                <a:gd name="connsiteX13" fmla="*/ 4148698 w 4416005"/>
                <a:gd name="connsiteY13" fmla="*/ 1907368 h 3263485"/>
                <a:gd name="connsiteX14" fmla="*/ 3996980 w 4416005"/>
                <a:gd name="connsiteY14" fmla="*/ 2103347 h 3263485"/>
                <a:gd name="connsiteX15" fmla="*/ 3954322 w 4416005"/>
                <a:gd name="connsiteY15" fmla="*/ 2150341 h 3263485"/>
                <a:gd name="connsiteX16" fmla="*/ 3811829 w 4416005"/>
                <a:gd name="connsiteY16" fmla="*/ 2301781 h 3263485"/>
                <a:gd name="connsiteX17" fmla="*/ 3597485 w 4416005"/>
                <a:gd name="connsiteY17" fmla="*/ 2493624 h 3263485"/>
                <a:gd name="connsiteX18" fmla="*/ 3029634 w 4416005"/>
                <a:gd name="connsiteY18" fmla="*/ 2873672 h 3263485"/>
                <a:gd name="connsiteX19" fmla="*/ 2865711 w 4416005"/>
                <a:gd name="connsiteY19" fmla="*/ 2955712 h 3263485"/>
                <a:gd name="connsiteX20" fmla="*/ 2736836 w 4416005"/>
                <a:gd name="connsiteY20" fmla="*/ 3015678 h 3263485"/>
                <a:gd name="connsiteX21" fmla="*/ 1796512 w 4416005"/>
                <a:gd name="connsiteY21" fmla="*/ 3248043 h 3263485"/>
                <a:gd name="connsiteX22" fmla="*/ 1678200 w 4416005"/>
                <a:gd name="connsiteY22" fmla="*/ 3253814 h 3263485"/>
                <a:gd name="connsiteX23" fmla="*/ 1678200 w 4416005"/>
                <a:gd name="connsiteY23" fmla="*/ 3252573 h 3263485"/>
                <a:gd name="connsiteX24" fmla="*/ 1660270 w 4416005"/>
                <a:gd name="connsiteY24" fmla="*/ 3254688 h 3263485"/>
                <a:gd name="connsiteX25" fmla="*/ 1653355 w 4416005"/>
                <a:gd name="connsiteY25" fmla="*/ 3255026 h 3263485"/>
                <a:gd name="connsiteX26" fmla="*/ 1436476 w 4416005"/>
                <a:gd name="connsiteY26" fmla="*/ 3263485 h 3263485"/>
                <a:gd name="connsiteX27" fmla="*/ 1215043 w 4416005"/>
                <a:gd name="connsiteY27" fmla="*/ 3255561 h 3263485"/>
                <a:gd name="connsiteX28" fmla="*/ 737631 w 4416005"/>
                <a:gd name="connsiteY28" fmla="*/ 3186877 h 3263485"/>
                <a:gd name="connsiteX29" fmla="*/ 552556 w 4416005"/>
                <a:gd name="connsiteY29" fmla="*/ 3139640 h 3263485"/>
                <a:gd name="connsiteX30" fmla="*/ 483099 w 4416005"/>
                <a:gd name="connsiteY30" fmla="*/ 3120001 h 3263485"/>
                <a:gd name="connsiteX31" fmla="*/ 470164 w 4416005"/>
                <a:gd name="connsiteY31" fmla="*/ 3115706 h 3263485"/>
                <a:gd name="connsiteX32" fmla="*/ 331163 w 4416005"/>
                <a:gd name="connsiteY32" fmla="*/ 3063974 h 3263485"/>
                <a:gd name="connsiteX33" fmla="*/ 325840 w 4416005"/>
                <a:gd name="connsiteY33" fmla="*/ 3058937 h 3263485"/>
                <a:gd name="connsiteX34" fmla="*/ 195502 w 4416005"/>
                <a:gd name="connsiteY34" fmla="*/ 2725739 h 3263485"/>
                <a:gd name="connsiteX35" fmla="*/ 958673 w 4416005"/>
                <a:gd name="connsiteY35" fmla="*/ 2129793 h 3263485"/>
                <a:gd name="connsiteX36" fmla="*/ 1084427 w 4416005"/>
                <a:gd name="connsiteY36" fmla="*/ 2139693 h 3263485"/>
                <a:gd name="connsiteX37" fmla="*/ 1084427 w 4416005"/>
                <a:gd name="connsiteY37" fmla="*/ 2134941 h 3263485"/>
                <a:gd name="connsiteX38" fmla="*/ 1145864 w 4416005"/>
                <a:gd name="connsiteY38" fmla="*/ 2148109 h 3263485"/>
                <a:gd name="connsiteX39" fmla="*/ 1307541 w 4416005"/>
                <a:gd name="connsiteY39" fmla="*/ 2159363 h 3263485"/>
                <a:gd name="connsiteX40" fmla="*/ 2046730 w 4416005"/>
                <a:gd name="connsiteY40" fmla="*/ 1821052 h 3263485"/>
                <a:gd name="connsiteX41" fmla="*/ 2055554 w 4416005"/>
                <a:gd name="connsiteY41" fmla="*/ 1801428 h 3263485"/>
                <a:gd name="connsiteX42" fmla="*/ 1955671 w 4416005"/>
                <a:gd name="connsiteY42" fmla="*/ 1776157 h 3263485"/>
                <a:gd name="connsiteX43" fmla="*/ 1266295 w 4416005"/>
                <a:gd name="connsiteY43" fmla="*/ 1316967 h 3263485"/>
                <a:gd name="connsiteX44" fmla="*/ 1190333 w 4416005"/>
                <a:gd name="connsiteY44" fmla="*/ 1198635 h 3263485"/>
                <a:gd name="connsiteX45" fmla="*/ 1185614 w 4416005"/>
                <a:gd name="connsiteY45" fmla="*/ 1199354 h 3263485"/>
                <a:gd name="connsiteX46" fmla="*/ 1151754 w 4416005"/>
                <a:gd name="connsiteY46" fmla="*/ 1160134 h 3263485"/>
                <a:gd name="connsiteX47" fmla="*/ 819106 w 4416005"/>
                <a:gd name="connsiteY47" fmla="*/ 881881 h 3263485"/>
                <a:gd name="connsiteX48" fmla="*/ 693166 w 4416005"/>
                <a:gd name="connsiteY48" fmla="*/ 814455 h 3263485"/>
                <a:gd name="connsiteX49" fmla="*/ 698417 w 4416005"/>
                <a:gd name="connsiteY49" fmla="*/ 745036 h 3263485"/>
                <a:gd name="connsiteX50" fmla="*/ 950430 w 4416005"/>
                <a:gd name="connsiteY50" fmla="*/ 101294 h 3263485"/>
                <a:gd name="connsiteX51" fmla="*/ 1020757 w 4416005"/>
                <a:gd name="connsiteY51" fmla="*/ 7248 h 3263485"/>
                <a:gd name="connsiteX52" fmla="*/ 1007661 w 4416005"/>
                <a:gd name="connsiteY52" fmla="*/ 11053 h 3263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416005" h="3263485">
                  <a:moveTo>
                    <a:pt x="88286" y="68639"/>
                  </a:moveTo>
                  <a:lnTo>
                    <a:pt x="487147" y="232876"/>
                  </a:lnTo>
                  <a:lnTo>
                    <a:pt x="392199" y="290353"/>
                  </a:lnTo>
                  <a:cubicBezTo>
                    <a:pt x="255471" y="386355"/>
                    <a:pt x="132318" y="500380"/>
                    <a:pt x="26190" y="628976"/>
                  </a:cubicBezTo>
                  <a:lnTo>
                    <a:pt x="0" y="664001"/>
                  </a:lnTo>
                  <a:lnTo>
                    <a:pt x="11909" y="428148"/>
                  </a:lnTo>
                  <a:cubicBezTo>
                    <a:pt x="21548" y="333236"/>
                    <a:pt x="35888" y="239713"/>
                    <a:pt x="54694" y="147817"/>
                  </a:cubicBezTo>
                  <a:lnTo>
                    <a:pt x="67868" y="96579"/>
                  </a:lnTo>
                  <a:close/>
                  <a:moveTo>
                    <a:pt x="1019819" y="0"/>
                  </a:moveTo>
                  <a:lnTo>
                    <a:pt x="4416005" y="1419570"/>
                  </a:lnTo>
                  <a:lnTo>
                    <a:pt x="4365724" y="1543965"/>
                  </a:lnTo>
                  <a:lnTo>
                    <a:pt x="4251838" y="1752220"/>
                  </a:lnTo>
                  <a:lnTo>
                    <a:pt x="4192773" y="1846134"/>
                  </a:lnTo>
                  <a:lnTo>
                    <a:pt x="4148698" y="1907368"/>
                  </a:lnTo>
                  <a:lnTo>
                    <a:pt x="3996980" y="2103347"/>
                  </a:lnTo>
                  <a:lnTo>
                    <a:pt x="3954322" y="2150341"/>
                  </a:lnTo>
                  <a:lnTo>
                    <a:pt x="3811829" y="2301781"/>
                  </a:lnTo>
                  <a:lnTo>
                    <a:pt x="3597485" y="2493624"/>
                  </a:lnTo>
                  <a:cubicBezTo>
                    <a:pt x="3426742" y="2632091"/>
                    <a:pt x="3236523" y="2759399"/>
                    <a:pt x="3029634" y="2873672"/>
                  </a:cubicBezTo>
                  <a:lnTo>
                    <a:pt x="2865711" y="2955712"/>
                  </a:lnTo>
                  <a:lnTo>
                    <a:pt x="2736836" y="3015678"/>
                  </a:lnTo>
                  <a:cubicBezTo>
                    <a:pt x="2442851" y="3135789"/>
                    <a:pt x="2126940" y="3215630"/>
                    <a:pt x="1796512" y="3248043"/>
                  </a:cubicBezTo>
                  <a:lnTo>
                    <a:pt x="1678200" y="3253814"/>
                  </a:lnTo>
                  <a:lnTo>
                    <a:pt x="1678200" y="3252573"/>
                  </a:lnTo>
                  <a:lnTo>
                    <a:pt x="1660270" y="3254688"/>
                  </a:lnTo>
                  <a:lnTo>
                    <a:pt x="1653355" y="3255026"/>
                  </a:lnTo>
                  <a:lnTo>
                    <a:pt x="1436476" y="3263485"/>
                  </a:lnTo>
                  <a:lnTo>
                    <a:pt x="1215043" y="3255561"/>
                  </a:lnTo>
                  <a:cubicBezTo>
                    <a:pt x="1052307" y="3243870"/>
                    <a:pt x="892881" y="3220697"/>
                    <a:pt x="737631" y="3186877"/>
                  </a:cubicBezTo>
                  <a:lnTo>
                    <a:pt x="552556" y="3139640"/>
                  </a:lnTo>
                  <a:lnTo>
                    <a:pt x="483099" y="3120001"/>
                  </a:lnTo>
                  <a:lnTo>
                    <a:pt x="470164" y="3115706"/>
                  </a:lnTo>
                  <a:lnTo>
                    <a:pt x="331163" y="3063974"/>
                  </a:lnTo>
                  <a:lnTo>
                    <a:pt x="325840" y="3058937"/>
                  </a:lnTo>
                  <a:cubicBezTo>
                    <a:pt x="243552" y="2963824"/>
                    <a:pt x="195502" y="2849163"/>
                    <a:pt x="195502" y="2725739"/>
                  </a:cubicBezTo>
                  <a:cubicBezTo>
                    <a:pt x="195504" y="2396606"/>
                    <a:pt x="537185" y="2129793"/>
                    <a:pt x="958673" y="2129793"/>
                  </a:cubicBezTo>
                  <a:lnTo>
                    <a:pt x="1084427" y="2139693"/>
                  </a:lnTo>
                  <a:lnTo>
                    <a:pt x="1084427" y="2134941"/>
                  </a:lnTo>
                  <a:lnTo>
                    <a:pt x="1145864" y="2148109"/>
                  </a:lnTo>
                  <a:cubicBezTo>
                    <a:pt x="1198088" y="2155487"/>
                    <a:pt x="1252159" y="2159363"/>
                    <a:pt x="1307541" y="2159363"/>
                  </a:cubicBezTo>
                  <a:cubicBezTo>
                    <a:pt x="1639838" y="2159363"/>
                    <a:pt x="1924946" y="2019862"/>
                    <a:pt x="2046730" y="1821052"/>
                  </a:cubicBezTo>
                  <a:lnTo>
                    <a:pt x="2055554" y="1801428"/>
                  </a:lnTo>
                  <a:lnTo>
                    <a:pt x="1955671" y="1776157"/>
                  </a:lnTo>
                  <a:cubicBezTo>
                    <a:pt x="1659479" y="1679452"/>
                    <a:pt x="1417722" y="1511054"/>
                    <a:pt x="1266295" y="1316967"/>
                  </a:cubicBezTo>
                  <a:lnTo>
                    <a:pt x="1190333" y="1198635"/>
                  </a:lnTo>
                  <a:lnTo>
                    <a:pt x="1185614" y="1199354"/>
                  </a:lnTo>
                  <a:lnTo>
                    <a:pt x="1151754" y="1160134"/>
                  </a:lnTo>
                  <a:cubicBezTo>
                    <a:pt x="1045102" y="1046171"/>
                    <a:pt x="931479" y="952206"/>
                    <a:pt x="819106" y="881881"/>
                  </a:cubicBezTo>
                  <a:lnTo>
                    <a:pt x="693166" y="814455"/>
                  </a:lnTo>
                  <a:lnTo>
                    <a:pt x="698417" y="745036"/>
                  </a:lnTo>
                  <a:cubicBezTo>
                    <a:pt x="734435" y="509315"/>
                    <a:pt x="822465" y="290706"/>
                    <a:pt x="950430" y="101294"/>
                  </a:cubicBezTo>
                  <a:lnTo>
                    <a:pt x="1020757" y="7248"/>
                  </a:lnTo>
                  <a:lnTo>
                    <a:pt x="1007661" y="11053"/>
                  </a:lnTo>
                  <a:close/>
                </a:path>
              </a:pathLst>
            </a:custGeom>
            <a:solidFill>
              <a:schemeClr val="tx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微软雅黑" panose="020B0503020204020204" pitchFamily="34" charset="-122"/>
                <a:ea typeface="冬青黑体简体中文 W3" panose="020B0300000000000000" pitchFamily="34" charset="-122"/>
                <a:cs typeface="+mn-ea"/>
                <a:sym typeface="微软雅黑" panose="020B0503020204020204" pitchFamily="34" charset="-122"/>
              </a:endParaRPr>
            </a:p>
          </p:txBody>
        </p:sp>
      </p:grpSp>
      <p:pic>
        <p:nvPicPr>
          <p:cNvPr id="24" name="图片 23"/>
          <p:cNvPicPr>
            <a:picLocks noChangeAspect="1"/>
          </p:cNvPicPr>
          <p:nvPr/>
        </p:nvPicPr>
        <p:blipFill>
          <a:blip r:embed="rId4"/>
          <a:stretch>
            <a:fillRect/>
          </a:stretch>
        </p:blipFill>
        <p:spPr>
          <a:xfrm>
            <a:off x="2366956" y="4023769"/>
            <a:ext cx="3511394" cy="2047113"/>
          </a:xfrm>
          <a:prstGeom prst="rect">
            <a:avLst/>
          </a:prstGeom>
        </p:spPr>
      </p:pic>
    </p:spTree>
    <p:extLst>
      <p:ext uri="{BB962C8B-B14F-4D97-AF65-F5344CB8AC3E}">
        <p14:creationId xmlns:p14="http://schemas.microsoft.com/office/powerpoint/2010/main" val="3968486526"/>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8"/>
          <p:cNvGrpSpPr>
            <a:grpSpLocks/>
          </p:cNvGrpSpPr>
          <p:nvPr/>
        </p:nvGrpSpPr>
        <p:grpSpPr bwMode="auto">
          <a:xfrm>
            <a:off x="3848100" y="4216400"/>
            <a:ext cx="184150" cy="644525"/>
            <a:chOff x="0" y="0"/>
            <a:chExt cx="184150" cy="644525"/>
          </a:xfrm>
          <a:solidFill>
            <a:schemeClr val="bg1">
              <a:alpha val="70000"/>
            </a:schemeClr>
          </a:solidFill>
        </p:grpSpPr>
        <p:sp>
          <p:nvSpPr>
            <p:cNvPr id="3" name="Freeform 101"/>
            <p:cNvSpPr>
              <a:spLocks noChangeArrowheads="1"/>
            </p:cNvSpPr>
            <p:nvPr/>
          </p:nvSpPr>
          <p:spPr bwMode="auto">
            <a:xfrm>
              <a:off x="9525" y="82550"/>
              <a:ext cx="174625" cy="519113"/>
            </a:xfrm>
            <a:custGeom>
              <a:avLst/>
              <a:gdLst>
                <a:gd name="T0" fmla="*/ 53975 w 110"/>
                <a:gd name="T1" fmla="*/ 423863 h 327"/>
                <a:gd name="T2" fmla="*/ 106363 w 110"/>
                <a:gd name="T3" fmla="*/ 519113 h 327"/>
                <a:gd name="T4" fmla="*/ 150813 w 110"/>
                <a:gd name="T5" fmla="*/ 512763 h 327"/>
                <a:gd name="T6" fmla="*/ 174625 w 110"/>
                <a:gd name="T7" fmla="*/ 406400 h 327"/>
                <a:gd name="T8" fmla="*/ 120650 w 110"/>
                <a:gd name="T9" fmla="*/ 0 h 327"/>
                <a:gd name="T10" fmla="*/ 0 w 110"/>
                <a:gd name="T11" fmla="*/ 15875 h 327"/>
                <a:gd name="T12" fmla="*/ 53975 w 110"/>
                <a:gd name="T13" fmla="*/ 423863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 name="Freeform 102"/>
            <p:cNvSpPr>
              <a:spLocks noChangeArrowheads="1"/>
            </p:cNvSpPr>
            <p:nvPr/>
          </p:nvSpPr>
          <p:spPr bwMode="auto">
            <a:xfrm>
              <a:off x="1587" y="0"/>
              <a:ext cx="128588" cy="146050"/>
            </a:xfrm>
            <a:custGeom>
              <a:avLst/>
              <a:gdLst>
                <a:gd name="T0" fmla="*/ 7938 w 81"/>
                <a:gd name="T1" fmla="*/ 92075 h 92"/>
                <a:gd name="T2" fmla="*/ 7938 w 81"/>
                <a:gd name="T3" fmla="*/ 92075 h 92"/>
                <a:gd name="T4" fmla="*/ 11113 w 81"/>
                <a:gd name="T5" fmla="*/ 104775 h 92"/>
                <a:gd name="T6" fmla="*/ 15875 w 81"/>
                <a:gd name="T7" fmla="*/ 115888 h 92"/>
                <a:gd name="T8" fmla="*/ 23813 w 81"/>
                <a:gd name="T9" fmla="*/ 123825 h 92"/>
                <a:gd name="T10" fmla="*/ 31750 w 81"/>
                <a:gd name="T11" fmla="*/ 133350 h 92"/>
                <a:gd name="T12" fmla="*/ 41275 w 81"/>
                <a:gd name="T13" fmla="*/ 139700 h 92"/>
                <a:gd name="T14" fmla="*/ 52388 w 81"/>
                <a:gd name="T15" fmla="*/ 142875 h 92"/>
                <a:gd name="T16" fmla="*/ 61913 w 81"/>
                <a:gd name="T17" fmla="*/ 146050 h 92"/>
                <a:gd name="T18" fmla="*/ 74613 w 81"/>
                <a:gd name="T19" fmla="*/ 142875 h 92"/>
                <a:gd name="T20" fmla="*/ 77788 w 81"/>
                <a:gd name="T21" fmla="*/ 142875 h 92"/>
                <a:gd name="T22" fmla="*/ 77788 w 81"/>
                <a:gd name="T23" fmla="*/ 142875 h 92"/>
                <a:gd name="T24" fmla="*/ 88900 w 81"/>
                <a:gd name="T25" fmla="*/ 141288 h 92"/>
                <a:gd name="T26" fmla="*/ 98425 w 81"/>
                <a:gd name="T27" fmla="*/ 136525 h 92"/>
                <a:gd name="T28" fmla="*/ 109538 w 81"/>
                <a:gd name="T29" fmla="*/ 128588 h 92"/>
                <a:gd name="T30" fmla="*/ 115888 w 81"/>
                <a:gd name="T31" fmla="*/ 122238 h 92"/>
                <a:gd name="T32" fmla="*/ 122238 w 81"/>
                <a:gd name="T33" fmla="*/ 111125 h 92"/>
                <a:gd name="T34" fmla="*/ 127000 w 81"/>
                <a:gd name="T35" fmla="*/ 100013 h 92"/>
                <a:gd name="T36" fmla="*/ 128588 w 81"/>
                <a:gd name="T37" fmla="*/ 88900 h 92"/>
                <a:gd name="T38" fmla="*/ 128588 w 81"/>
                <a:gd name="T39" fmla="*/ 76200 h 92"/>
                <a:gd name="T40" fmla="*/ 120650 w 81"/>
                <a:gd name="T41" fmla="*/ 20638 h 92"/>
                <a:gd name="T42" fmla="*/ 120650 w 81"/>
                <a:gd name="T43" fmla="*/ 20638 h 92"/>
                <a:gd name="T44" fmla="*/ 119063 w 81"/>
                <a:gd name="T45" fmla="*/ 12700 h 92"/>
                <a:gd name="T46" fmla="*/ 114300 w 81"/>
                <a:gd name="T47" fmla="*/ 3175 h 92"/>
                <a:gd name="T48" fmla="*/ 107950 w 81"/>
                <a:gd name="T49" fmla="*/ 1588 h 92"/>
                <a:gd name="T50" fmla="*/ 101600 w 81"/>
                <a:gd name="T51" fmla="*/ 0 h 92"/>
                <a:gd name="T52" fmla="*/ 80963 w 81"/>
                <a:gd name="T53" fmla="*/ 0 h 92"/>
                <a:gd name="T54" fmla="*/ 58738 w 81"/>
                <a:gd name="T55" fmla="*/ 3175 h 92"/>
                <a:gd name="T56" fmla="*/ 55563 w 81"/>
                <a:gd name="T57" fmla="*/ 3175 h 92"/>
                <a:gd name="T58" fmla="*/ 55563 w 81"/>
                <a:gd name="T59" fmla="*/ 3175 h 92"/>
                <a:gd name="T60" fmla="*/ 34925 w 81"/>
                <a:gd name="T61" fmla="*/ 6350 h 92"/>
                <a:gd name="T62" fmla="*/ 15875 w 81"/>
                <a:gd name="T63" fmla="*/ 9525 h 92"/>
                <a:gd name="T64" fmla="*/ 7938 w 81"/>
                <a:gd name="T65" fmla="*/ 14288 h 92"/>
                <a:gd name="T66" fmla="*/ 4763 w 81"/>
                <a:gd name="T67" fmla="*/ 19050 h 92"/>
                <a:gd name="T68" fmla="*/ 0 w 81"/>
                <a:gd name="T69" fmla="*/ 26988 h 92"/>
                <a:gd name="T70" fmla="*/ 0 w 81"/>
                <a:gd name="T71" fmla="*/ 38100 h 92"/>
                <a:gd name="T72" fmla="*/ 7938 w 81"/>
                <a:gd name="T73" fmla="*/ 9207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56" y="89"/>
                  </a:lnTo>
                  <a:lnTo>
                    <a:pt x="62" y="86"/>
                  </a:lnTo>
                  <a:lnTo>
                    <a:pt x="69" y="81"/>
                  </a:lnTo>
                  <a:lnTo>
                    <a:pt x="73" y="77"/>
                  </a:lnTo>
                  <a:lnTo>
                    <a:pt x="77" y="70"/>
                  </a:lnTo>
                  <a:lnTo>
                    <a:pt x="80" y="63"/>
                  </a:lnTo>
                  <a:lnTo>
                    <a:pt x="81" y="56"/>
                  </a:lnTo>
                  <a:lnTo>
                    <a:pt x="81" y="48"/>
                  </a:lnTo>
                  <a:lnTo>
                    <a:pt x="76" y="13"/>
                  </a:lnTo>
                  <a:lnTo>
                    <a:pt x="75" y="8"/>
                  </a:lnTo>
                  <a:lnTo>
                    <a:pt x="72" y="2"/>
                  </a:lnTo>
                  <a:lnTo>
                    <a:pt x="68" y="1"/>
                  </a:lnTo>
                  <a:lnTo>
                    <a:pt x="64" y="0"/>
                  </a:lnTo>
                  <a:lnTo>
                    <a:pt x="51" y="0"/>
                  </a:lnTo>
                  <a:lnTo>
                    <a:pt x="37"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 name="Freeform 103"/>
            <p:cNvSpPr>
              <a:spLocks noChangeArrowheads="1"/>
            </p:cNvSpPr>
            <p:nvPr/>
          </p:nvSpPr>
          <p:spPr bwMode="auto">
            <a:xfrm>
              <a:off x="0" y="49212"/>
              <a:ext cx="149225" cy="142875"/>
            </a:xfrm>
            <a:custGeom>
              <a:avLst/>
              <a:gdLst>
                <a:gd name="T0" fmla="*/ 17463 w 94"/>
                <a:gd name="T1" fmla="*/ 142875 h 90"/>
                <a:gd name="T2" fmla="*/ 149225 w 94"/>
                <a:gd name="T3" fmla="*/ 127000 h 90"/>
                <a:gd name="T4" fmla="*/ 133350 w 94"/>
                <a:gd name="T5" fmla="*/ 0 h 90"/>
                <a:gd name="T6" fmla="*/ 0 w 94"/>
                <a:gd name="T7" fmla="*/ 17463 h 90"/>
                <a:gd name="T8" fmla="*/ 17463 w 94"/>
                <a:gd name="T9" fmla="*/ 142875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 name="Freeform 104"/>
            <p:cNvSpPr>
              <a:spLocks noChangeArrowheads="1"/>
            </p:cNvSpPr>
            <p:nvPr/>
          </p:nvSpPr>
          <p:spPr bwMode="auto">
            <a:xfrm>
              <a:off x="115887" y="588962"/>
              <a:ext cx="44450" cy="55563"/>
            </a:xfrm>
            <a:custGeom>
              <a:avLst/>
              <a:gdLst>
                <a:gd name="T0" fmla="*/ 44450 w 28"/>
                <a:gd name="T1" fmla="*/ 3175 h 35"/>
                <a:gd name="T2" fmla="*/ 44450 w 28"/>
                <a:gd name="T3" fmla="*/ 3175 h 35"/>
                <a:gd name="T4" fmla="*/ 42863 w 28"/>
                <a:gd name="T5" fmla="*/ 22225 h 35"/>
                <a:gd name="T6" fmla="*/ 33338 w 28"/>
                <a:gd name="T7" fmla="*/ 49213 h 35"/>
                <a:gd name="T8" fmla="*/ 33338 w 28"/>
                <a:gd name="T9" fmla="*/ 49213 h 35"/>
                <a:gd name="T10" fmla="*/ 31750 w 28"/>
                <a:gd name="T11" fmla="*/ 55563 h 35"/>
                <a:gd name="T12" fmla="*/ 30163 w 28"/>
                <a:gd name="T13" fmla="*/ 55563 h 35"/>
                <a:gd name="T14" fmla="*/ 25400 w 28"/>
                <a:gd name="T15" fmla="*/ 55563 h 35"/>
                <a:gd name="T16" fmla="*/ 20638 w 28"/>
                <a:gd name="T17" fmla="*/ 50800 h 35"/>
                <a:gd name="T18" fmla="*/ 17463 w 28"/>
                <a:gd name="T19" fmla="*/ 42863 h 35"/>
                <a:gd name="T20" fmla="*/ 0 w 28"/>
                <a:gd name="T21" fmla="*/ 12700 h 35"/>
                <a:gd name="T22" fmla="*/ 0 w 28"/>
                <a:gd name="T23" fmla="*/ 12700 h 35"/>
                <a:gd name="T24" fmla="*/ 4763 w 28"/>
                <a:gd name="T25" fmla="*/ 7938 h 35"/>
                <a:gd name="T26" fmla="*/ 12700 w 28"/>
                <a:gd name="T27" fmla="*/ 3175 h 35"/>
                <a:gd name="T28" fmla="*/ 19050 w 28"/>
                <a:gd name="T29" fmla="*/ 1588 h 35"/>
                <a:gd name="T30" fmla="*/ 25400 w 28"/>
                <a:gd name="T31" fmla="*/ 0 h 35"/>
                <a:gd name="T32" fmla="*/ 36513 w 28"/>
                <a:gd name="T33" fmla="*/ 0 h 35"/>
                <a:gd name="T34" fmla="*/ 44450 w 28"/>
                <a:gd name="T35" fmla="*/ 3175 h 35"/>
                <a:gd name="T36" fmla="*/ 44450 w 28"/>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0" y="35"/>
                  </a:lnTo>
                  <a:lnTo>
                    <a:pt x="19" y="35"/>
                  </a:lnTo>
                  <a:lnTo>
                    <a:pt x="16" y="35"/>
                  </a:lnTo>
                  <a:lnTo>
                    <a:pt x="13" y="32"/>
                  </a:lnTo>
                  <a:lnTo>
                    <a:pt x="11" y="27"/>
                  </a:lnTo>
                  <a:lnTo>
                    <a:pt x="0" y="8"/>
                  </a:lnTo>
                  <a:lnTo>
                    <a:pt x="3" y="5"/>
                  </a:lnTo>
                  <a:lnTo>
                    <a:pt x="8" y="2"/>
                  </a:lnTo>
                  <a:lnTo>
                    <a:pt x="12" y="1"/>
                  </a:lnTo>
                  <a:lnTo>
                    <a:pt x="16" y="0"/>
                  </a:lnTo>
                  <a:lnTo>
                    <a:pt x="23" y="0"/>
                  </a:lnTo>
                  <a:lnTo>
                    <a:pt x="28"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7" name="组合 215"/>
          <p:cNvGrpSpPr>
            <a:grpSpLocks/>
          </p:cNvGrpSpPr>
          <p:nvPr/>
        </p:nvGrpSpPr>
        <p:grpSpPr bwMode="auto">
          <a:xfrm>
            <a:off x="3238500" y="4802188"/>
            <a:ext cx="1414463" cy="1541462"/>
            <a:chOff x="0" y="0"/>
            <a:chExt cx="1414463" cy="1541463"/>
          </a:xfrm>
          <a:solidFill>
            <a:schemeClr val="bg1">
              <a:alpha val="70000"/>
            </a:schemeClr>
          </a:solidFill>
        </p:grpSpPr>
        <p:sp>
          <p:nvSpPr>
            <p:cNvPr id="8" name="Freeform 5"/>
            <p:cNvSpPr>
              <a:spLocks noChangeArrowheads="1"/>
            </p:cNvSpPr>
            <p:nvPr/>
          </p:nvSpPr>
          <p:spPr bwMode="auto">
            <a:xfrm>
              <a:off x="0" y="152400"/>
              <a:ext cx="1414463" cy="1257300"/>
            </a:xfrm>
            <a:custGeom>
              <a:avLst/>
              <a:gdLst>
                <a:gd name="T0" fmla="*/ 530225 w 891"/>
                <a:gd name="T1" fmla="*/ 1254125 h 792"/>
                <a:gd name="T2" fmla="*/ 361950 w 891"/>
                <a:gd name="T3" fmla="*/ 1230313 h 792"/>
                <a:gd name="T4" fmla="*/ 336550 w 891"/>
                <a:gd name="T5" fmla="*/ 1212850 h 792"/>
                <a:gd name="T6" fmla="*/ 301625 w 891"/>
                <a:gd name="T7" fmla="*/ 1165225 h 792"/>
                <a:gd name="T8" fmla="*/ 174625 w 891"/>
                <a:gd name="T9" fmla="*/ 1084263 h 792"/>
                <a:gd name="T10" fmla="*/ 103188 w 891"/>
                <a:gd name="T11" fmla="*/ 1001713 h 792"/>
                <a:gd name="T12" fmla="*/ 88900 w 891"/>
                <a:gd name="T13" fmla="*/ 947738 h 792"/>
                <a:gd name="T14" fmla="*/ 96838 w 891"/>
                <a:gd name="T15" fmla="*/ 889000 h 792"/>
                <a:gd name="T16" fmla="*/ 71438 w 891"/>
                <a:gd name="T17" fmla="*/ 865188 h 792"/>
                <a:gd name="T18" fmla="*/ 41275 w 891"/>
                <a:gd name="T19" fmla="*/ 838200 h 792"/>
                <a:gd name="T20" fmla="*/ 76200 w 891"/>
                <a:gd name="T21" fmla="*/ 814388 h 792"/>
                <a:gd name="T22" fmla="*/ 96838 w 891"/>
                <a:gd name="T23" fmla="*/ 795338 h 792"/>
                <a:gd name="T24" fmla="*/ 88900 w 891"/>
                <a:gd name="T25" fmla="*/ 738188 h 792"/>
                <a:gd name="T26" fmla="*/ 103188 w 891"/>
                <a:gd name="T27" fmla="*/ 701675 h 792"/>
                <a:gd name="T28" fmla="*/ 76200 w 891"/>
                <a:gd name="T29" fmla="*/ 690563 h 792"/>
                <a:gd name="T30" fmla="*/ 36513 w 891"/>
                <a:gd name="T31" fmla="*/ 674688 h 792"/>
                <a:gd name="T32" fmla="*/ 53975 w 891"/>
                <a:gd name="T33" fmla="*/ 642938 h 792"/>
                <a:gd name="T34" fmla="*/ 88900 w 891"/>
                <a:gd name="T35" fmla="*/ 623888 h 792"/>
                <a:gd name="T36" fmla="*/ 87313 w 891"/>
                <a:gd name="T37" fmla="*/ 579438 h 792"/>
                <a:gd name="T38" fmla="*/ 88900 w 891"/>
                <a:gd name="T39" fmla="*/ 544513 h 792"/>
                <a:gd name="T40" fmla="*/ 84138 w 891"/>
                <a:gd name="T41" fmla="*/ 508000 h 792"/>
                <a:gd name="T42" fmla="*/ 50800 w 891"/>
                <a:gd name="T43" fmla="*/ 492125 h 792"/>
                <a:gd name="T44" fmla="*/ 57150 w 891"/>
                <a:gd name="T45" fmla="*/ 461963 h 792"/>
                <a:gd name="T46" fmla="*/ 95250 w 891"/>
                <a:gd name="T47" fmla="*/ 446088 h 792"/>
                <a:gd name="T48" fmla="*/ 101600 w 891"/>
                <a:gd name="T49" fmla="*/ 415925 h 792"/>
                <a:gd name="T50" fmla="*/ 96838 w 891"/>
                <a:gd name="T51" fmla="*/ 388938 h 792"/>
                <a:gd name="T52" fmla="*/ 112713 w 891"/>
                <a:gd name="T53" fmla="*/ 346075 h 792"/>
                <a:gd name="T54" fmla="*/ 93663 w 891"/>
                <a:gd name="T55" fmla="*/ 339725 h 792"/>
                <a:gd name="T56" fmla="*/ 53975 w 891"/>
                <a:gd name="T57" fmla="*/ 322263 h 792"/>
                <a:gd name="T58" fmla="*/ 0 w 891"/>
                <a:gd name="T59" fmla="*/ 0 h 792"/>
                <a:gd name="T60" fmla="*/ 1385888 w 891"/>
                <a:gd name="T61" fmla="*/ 233363 h 792"/>
                <a:gd name="T62" fmla="*/ 1355725 w 891"/>
                <a:gd name="T63" fmla="*/ 260350 h 792"/>
                <a:gd name="T64" fmla="*/ 1325563 w 891"/>
                <a:gd name="T65" fmla="*/ 266700 h 792"/>
                <a:gd name="T66" fmla="*/ 1320800 w 891"/>
                <a:gd name="T67" fmla="*/ 285750 h 792"/>
                <a:gd name="T68" fmla="*/ 1331913 w 891"/>
                <a:gd name="T69" fmla="*/ 325438 h 792"/>
                <a:gd name="T70" fmla="*/ 1320800 w 891"/>
                <a:gd name="T71" fmla="*/ 361950 h 792"/>
                <a:gd name="T72" fmla="*/ 1346200 w 891"/>
                <a:gd name="T73" fmla="*/ 376238 h 792"/>
                <a:gd name="T74" fmla="*/ 1382713 w 891"/>
                <a:gd name="T75" fmla="*/ 403225 h 792"/>
                <a:gd name="T76" fmla="*/ 1355725 w 891"/>
                <a:gd name="T77" fmla="*/ 430213 h 792"/>
                <a:gd name="T78" fmla="*/ 1335088 w 891"/>
                <a:gd name="T79" fmla="*/ 446088 h 792"/>
                <a:gd name="T80" fmla="*/ 1341438 w 891"/>
                <a:gd name="T81" fmla="*/ 492125 h 792"/>
                <a:gd name="T82" fmla="*/ 1335088 w 891"/>
                <a:gd name="T83" fmla="*/ 533400 h 792"/>
                <a:gd name="T84" fmla="*/ 1358900 w 891"/>
                <a:gd name="T85" fmla="*/ 563563 h 792"/>
                <a:gd name="T86" fmla="*/ 1392238 w 891"/>
                <a:gd name="T87" fmla="*/ 585788 h 792"/>
                <a:gd name="T88" fmla="*/ 1370013 w 891"/>
                <a:gd name="T89" fmla="*/ 612775 h 792"/>
                <a:gd name="T90" fmla="*/ 1327150 w 891"/>
                <a:gd name="T91" fmla="*/ 619125 h 792"/>
                <a:gd name="T92" fmla="*/ 1338263 w 891"/>
                <a:gd name="T93" fmla="*/ 652463 h 792"/>
                <a:gd name="T94" fmla="*/ 1335088 w 891"/>
                <a:gd name="T95" fmla="*/ 690563 h 792"/>
                <a:gd name="T96" fmla="*/ 1339850 w 891"/>
                <a:gd name="T97" fmla="*/ 735013 h 792"/>
                <a:gd name="T98" fmla="*/ 1376363 w 891"/>
                <a:gd name="T99" fmla="*/ 752475 h 792"/>
                <a:gd name="T100" fmla="*/ 1381125 w 891"/>
                <a:gd name="T101" fmla="*/ 777875 h 792"/>
                <a:gd name="T102" fmla="*/ 1341438 w 891"/>
                <a:gd name="T103" fmla="*/ 798513 h 792"/>
                <a:gd name="T104" fmla="*/ 1335088 w 891"/>
                <a:gd name="T105" fmla="*/ 849313 h 792"/>
                <a:gd name="T106" fmla="*/ 1339850 w 891"/>
                <a:gd name="T107" fmla="*/ 879475 h 792"/>
                <a:gd name="T108" fmla="*/ 1362075 w 891"/>
                <a:gd name="T109" fmla="*/ 908050 h 792"/>
                <a:gd name="T110" fmla="*/ 1358900 w 891"/>
                <a:gd name="T111" fmla="*/ 944563 h 792"/>
                <a:gd name="T112" fmla="*/ 1301750 w 891"/>
                <a:gd name="T113" fmla="*/ 1036638 h 792"/>
                <a:gd name="T114" fmla="*/ 1231900 w 891"/>
                <a:gd name="T115" fmla="*/ 1103313 h 792"/>
                <a:gd name="T116" fmla="*/ 1128713 w 891"/>
                <a:gd name="T117" fmla="*/ 1177925 h 792"/>
                <a:gd name="T118" fmla="*/ 1103313 w 891"/>
                <a:gd name="T119" fmla="*/ 1212850 h 792"/>
                <a:gd name="T120" fmla="*/ 1071563 w 891"/>
                <a:gd name="T121" fmla="*/ 1230313 h 792"/>
                <a:gd name="T122" fmla="*/ 869950 w 891"/>
                <a:gd name="T123" fmla="*/ 1254125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09" y="756"/>
                  </a:lnTo>
                  <a:lnTo>
                    <a:pt x="205" y="749"/>
                  </a:lnTo>
                  <a:lnTo>
                    <a:pt x="198" y="741"/>
                  </a:lnTo>
                  <a:lnTo>
                    <a:pt x="190" y="734"/>
                  </a:lnTo>
                  <a:lnTo>
                    <a:pt x="164" y="717"/>
                  </a:lnTo>
                  <a:lnTo>
                    <a:pt x="129" y="695"/>
                  </a:lnTo>
                  <a:lnTo>
                    <a:pt x="110" y="683"/>
                  </a:lnTo>
                  <a:lnTo>
                    <a:pt x="95" y="669"/>
                  </a:lnTo>
                  <a:lnTo>
                    <a:pt x="82" y="657"/>
                  </a:lnTo>
                  <a:lnTo>
                    <a:pt x="72" y="643"/>
                  </a:lnTo>
                  <a:lnTo>
                    <a:pt x="65" y="631"/>
                  </a:lnTo>
                  <a:lnTo>
                    <a:pt x="60" y="619"/>
                  </a:lnTo>
                  <a:lnTo>
                    <a:pt x="57" y="608"/>
                  </a:lnTo>
                  <a:lnTo>
                    <a:pt x="56" y="597"/>
                  </a:lnTo>
                  <a:lnTo>
                    <a:pt x="57" y="589"/>
                  </a:lnTo>
                  <a:lnTo>
                    <a:pt x="59" y="581"/>
                  </a:lnTo>
                  <a:lnTo>
                    <a:pt x="61" y="566"/>
                  </a:lnTo>
                  <a:lnTo>
                    <a:pt x="61" y="560"/>
                  </a:lnTo>
                  <a:lnTo>
                    <a:pt x="59" y="554"/>
                  </a:lnTo>
                  <a:lnTo>
                    <a:pt x="55" y="549"/>
                  </a:lnTo>
                  <a:lnTo>
                    <a:pt x="45" y="545"/>
                  </a:lnTo>
                  <a:lnTo>
                    <a:pt x="36" y="541"/>
                  </a:lnTo>
                  <a:lnTo>
                    <a:pt x="30" y="537"/>
                  </a:lnTo>
                  <a:lnTo>
                    <a:pt x="28" y="532"/>
                  </a:lnTo>
                  <a:lnTo>
                    <a:pt x="26" y="528"/>
                  </a:lnTo>
                  <a:lnTo>
                    <a:pt x="29" y="524"/>
                  </a:lnTo>
                  <a:lnTo>
                    <a:pt x="33" y="522"/>
                  </a:lnTo>
                  <a:lnTo>
                    <a:pt x="40" y="518"/>
                  </a:lnTo>
                  <a:lnTo>
                    <a:pt x="48" y="513"/>
                  </a:lnTo>
                  <a:lnTo>
                    <a:pt x="55" y="511"/>
                  </a:lnTo>
                  <a:lnTo>
                    <a:pt x="59" y="505"/>
                  </a:lnTo>
                  <a:lnTo>
                    <a:pt x="61" y="501"/>
                  </a:lnTo>
                  <a:lnTo>
                    <a:pt x="61" y="496"/>
                  </a:lnTo>
                  <a:lnTo>
                    <a:pt x="59" y="482"/>
                  </a:lnTo>
                  <a:lnTo>
                    <a:pt x="57" y="474"/>
                  </a:lnTo>
                  <a:lnTo>
                    <a:pt x="56" y="465"/>
                  </a:lnTo>
                  <a:lnTo>
                    <a:pt x="57" y="457"/>
                  </a:lnTo>
                  <a:lnTo>
                    <a:pt x="60" y="450"/>
                  </a:lnTo>
                  <a:lnTo>
                    <a:pt x="65" y="442"/>
                  </a:lnTo>
                  <a:lnTo>
                    <a:pt x="65" y="439"/>
                  </a:lnTo>
                  <a:lnTo>
                    <a:pt x="64" y="436"/>
                  </a:lnTo>
                  <a:lnTo>
                    <a:pt x="59" y="435"/>
                  </a:lnTo>
                  <a:lnTo>
                    <a:pt x="48" y="435"/>
                  </a:lnTo>
                  <a:lnTo>
                    <a:pt x="36" y="432"/>
                  </a:lnTo>
                  <a:lnTo>
                    <a:pt x="28" y="430"/>
                  </a:lnTo>
                  <a:lnTo>
                    <a:pt x="23" y="425"/>
                  </a:lnTo>
                  <a:lnTo>
                    <a:pt x="22" y="420"/>
                  </a:lnTo>
                  <a:lnTo>
                    <a:pt x="23" y="415"/>
                  </a:lnTo>
                  <a:lnTo>
                    <a:pt x="28" y="409"/>
                  </a:lnTo>
                  <a:lnTo>
                    <a:pt x="34" y="405"/>
                  </a:lnTo>
                  <a:lnTo>
                    <a:pt x="42" y="401"/>
                  </a:lnTo>
                  <a:lnTo>
                    <a:pt x="51" y="397"/>
                  </a:lnTo>
                  <a:lnTo>
                    <a:pt x="56" y="393"/>
                  </a:lnTo>
                  <a:lnTo>
                    <a:pt x="59" y="389"/>
                  </a:lnTo>
                  <a:lnTo>
                    <a:pt x="59" y="384"/>
                  </a:lnTo>
                  <a:lnTo>
                    <a:pt x="56" y="371"/>
                  </a:lnTo>
                  <a:lnTo>
                    <a:pt x="55" y="365"/>
                  </a:lnTo>
                  <a:lnTo>
                    <a:pt x="55" y="356"/>
                  </a:lnTo>
                  <a:lnTo>
                    <a:pt x="55" y="350"/>
                  </a:lnTo>
                  <a:lnTo>
                    <a:pt x="56" y="343"/>
                  </a:lnTo>
                  <a:lnTo>
                    <a:pt x="59" y="332"/>
                  </a:lnTo>
                  <a:lnTo>
                    <a:pt x="59" y="328"/>
                  </a:lnTo>
                  <a:lnTo>
                    <a:pt x="57" y="324"/>
                  </a:lnTo>
                  <a:lnTo>
                    <a:pt x="53" y="320"/>
                  </a:lnTo>
                  <a:lnTo>
                    <a:pt x="45" y="317"/>
                  </a:lnTo>
                  <a:lnTo>
                    <a:pt x="37" y="314"/>
                  </a:lnTo>
                  <a:lnTo>
                    <a:pt x="32" y="310"/>
                  </a:lnTo>
                  <a:lnTo>
                    <a:pt x="29" y="305"/>
                  </a:lnTo>
                  <a:lnTo>
                    <a:pt x="29" y="301"/>
                  </a:lnTo>
                  <a:lnTo>
                    <a:pt x="30" y="296"/>
                  </a:lnTo>
                  <a:lnTo>
                    <a:pt x="36" y="291"/>
                  </a:lnTo>
                  <a:lnTo>
                    <a:pt x="42" y="287"/>
                  </a:lnTo>
                  <a:lnTo>
                    <a:pt x="52" y="283"/>
                  </a:lnTo>
                  <a:lnTo>
                    <a:pt x="60" y="281"/>
                  </a:lnTo>
                  <a:lnTo>
                    <a:pt x="65" y="278"/>
                  </a:lnTo>
                  <a:lnTo>
                    <a:pt x="68" y="275"/>
                  </a:lnTo>
                  <a:lnTo>
                    <a:pt x="68" y="271"/>
                  </a:lnTo>
                  <a:lnTo>
                    <a:pt x="64" y="262"/>
                  </a:lnTo>
                  <a:lnTo>
                    <a:pt x="63" y="256"/>
                  </a:lnTo>
                  <a:lnTo>
                    <a:pt x="61" y="251"/>
                  </a:lnTo>
                  <a:lnTo>
                    <a:pt x="61" y="245"/>
                  </a:lnTo>
                  <a:lnTo>
                    <a:pt x="63" y="239"/>
                  </a:lnTo>
                  <a:lnTo>
                    <a:pt x="68" y="228"/>
                  </a:lnTo>
                  <a:lnTo>
                    <a:pt x="70" y="222"/>
                  </a:lnTo>
                  <a:lnTo>
                    <a:pt x="71" y="218"/>
                  </a:lnTo>
                  <a:lnTo>
                    <a:pt x="70"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3" y="147"/>
                  </a:lnTo>
                  <a:lnTo>
                    <a:pt x="870" y="152"/>
                  </a:lnTo>
                  <a:lnTo>
                    <a:pt x="864" y="157"/>
                  </a:lnTo>
                  <a:lnTo>
                    <a:pt x="859" y="161"/>
                  </a:lnTo>
                  <a:lnTo>
                    <a:pt x="854" y="164"/>
                  </a:lnTo>
                  <a:lnTo>
                    <a:pt x="847" y="167"/>
                  </a:lnTo>
                  <a:lnTo>
                    <a:pt x="840" y="168"/>
                  </a:lnTo>
                  <a:lnTo>
                    <a:pt x="835" y="168"/>
                  </a:lnTo>
                  <a:lnTo>
                    <a:pt x="831" y="170"/>
                  </a:lnTo>
                  <a:lnTo>
                    <a:pt x="829" y="172"/>
                  </a:lnTo>
                  <a:lnTo>
                    <a:pt x="829" y="176"/>
                  </a:lnTo>
                  <a:lnTo>
                    <a:pt x="832" y="180"/>
                  </a:lnTo>
                  <a:lnTo>
                    <a:pt x="837" y="193"/>
                  </a:lnTo>
                  <a:lnTo>
                    <a:pt x="839" y="198"/>
                  </a:lnTo>
                  <a:lnTo>
                    <a:pt x="839" y="205"/>
                  </a:lnTo>
                  <a:lnTo>
                    <a:pt x="837" y="210"/>
                  </a:lnTo>
                  <a:lnTo>
                    <a:pt x="835" y="216"/>
                  </a:lnTo>
                  <a:lnTo>
                    <a:pt x="832" y="224"/>
                  </a:lnTo>
                  <a:lnTo>
                    <a:pt x="832" y="228"/>
                  </a:lnTo>
                  <a:lnTo>
                    <a:pt x="833" y="232"/>
                  </a:lnTo>
                  <a:lnTo>
                    <a:pt x="839" y="235"/>
                  </a:lnTo>
                  <a:lnTo>
                    <a:pt x="848" y="237"/>
                  </a:lnTo>
                  <a:lnTo>
                    <a:pt x="858" y="240"/>
                  </a:lnTo>
                  <a:lnTo>
                    <a:pt x="864" y="244"/>
                  </a:lnTo>
                  <a:lnTo>
                    <a:pt x="868" y="249"/>
                  </a:lnTo>
                  <a:lnTo>
                    <a:pt x="871" y="254"/>
                  </a:lnTo>
                  <a:lnTo>
                    <a:pt x="870" y="259"/>
                  </a:lnTo>
                  <a:lnTo>
                    <a:pt x="867" y="263"/>
                  </a:lnTo>
                  <a:lnTo>
                    <a:pt x="862" y="267"/>
                  </a:lnTo>
                  <a:lnTo>
                    <a:pt x="854" y="271"/>
                  </a:lnTo>
                  <a:lnTo>
                    <a:pt x="847" y="274"/>
                  </a:lnTo>
                  <a:lnTo>
                    <a:pt x="843" y="277"/>
                  </a:lnTo>
                  <a:lnTo>
                    <a:pt x="841" y="281"/>
                  </a:lnTo>
                  <a:lnTo>
                    <a:pt x="840" y="286"/>
                  </a:lnTo>
                  <a:lnTo>
                    <a:pt x="843" y="297"/>
                  </a:lnTo>
                  <a:lnTo>
                    <a:pt x="844" y="304"/>
                  </a:lnTo>
                  <a:lnTo>
                    <a:pt x="845" y="310"/>
                  </a:lnTo>
                  <a:lnTo>
                    <a:pt x="844" y="317"/>
                  </a:lnTo>
                  <a:lnTo>
                    <a:pt x="843" y="324"/>
                  </a:lnTo>
                  <a:lnTo>
                    <a:pt x="841" y="336"/>
                  </a:lnTo>
                  <a:lnTo>
                    <a:pt x="841" y="342"/>
                  </a:lnTo>
                  <a:lnTo>
                    <a:pt x="844" y="347"/>
                  </a:lnTo>
                  <a:lnTo>
                    <a:pt x="848" y="351"/>
                  </a:lnTo>
                  <a:lnTo>
                    <a:pt x="856" y="355"/>
                  </a:lnTo>
                  <a:lnTo>
                    <a:pt x="866" y="359"/>
                  </a:lnTo>
                  <a:lnTo>
                    <a:pt x="873" y="363"/>
                  </a:lnTo>
                  <a:lnTo>
                    <a:pt x="877" y="369"/>
                  </a:lnTo>
                  <a:lnTo>
                    <a:pt x="878" y="374"/>
                  </a:lnTo>
                  <a:lnTo>
                    <a:pt x="877" y="378"/>
                  </a:lnTo>
                  <a:lnTo>
                    <a:pt x="871" y="384"/>
                  </a:lnTo>
                  <a:lnTo>
                    <a:pt x="863" y="386"/>
                  </a:lnTo>
                  <a:lnTo>
                    <a:pt x="852" y="388"/>
                  </a:lnTo>
                  <a:lnTo>
                    <a:pt x="841" y="389"/>
                  </a:lnTo>
                  <a:lnTo>
                    <a:pt x="836" y="390"/>
                  </a:lnTo>
                  <a:lnTo>
                    <a:pt x="833" y="392"/>
                  </a:lnTo>
                  <a:lnTo>
                    <a:pt x="835" y="396"/>
                  </a:lnTo>
                  <a:lnTo>
                    <a:pt x="840" y="404"/>
                  </a:lnTo>
                  <a:lnTo>
                    <a:pt x="843" y="411"/>
                  </a:lnTo>
                  <a:lnTo>
                    <a:pt x="843" y="419"/>
                  </a:lnTo>
                  <a:lnTo>
                    <a:pt x="843" y="428"/>
                  </a:lnTo>
                  <a:lnTo>
                    <a:pt x="841" y="435"/>
                  </a:lnTo>
                  <a:lnTo>
                    <a:pt x="839" y="449"/>
                  </a:lnTo>
                  <a:lnTo>
                    <a:pt x="839" y="455"/>
                  </a:lnTo>
                  <a:lnTo>
                    <a:pt x="840" y="459"/>
                  </a:lnTo>
                  <a:lnTo>
                    <a:pt x="844" y="463"/>
                  </a:lnTo>
                  <a:lnTo>
                    <a:pt x="852" y="467"/>
                  </a:lnTo>
                  <a:lnTo>
                    <a:pt x="860" y="472"/>
                  </a:lnTo>
                  <a:lnTo>
                    <a:pt x="867" y="474"/>
                  </a:lnTo>
                  <a:lnTo>
                    <a:pt x="871" y="478"/>
                  </a:lnTo>
                  <a:lnTo>
                    <a:pt x="873" y="482"/>
                  </a:lnTo>
                  <a:lnTo>
                    <a:pt x="873" y="486"/>
                  </a:lnTo>
                  <a:lnTo>
                    <a:pt x="870" y="490"/>
                  </a:lnTo>
                  <a:lnTo>
                    <a:pt x="863" y="495"/>
                  </a:lnTo>
                  <a:lnTo>
                    <a:pt x="854" y="499"/>
                  </a:lnTo>
                  <a:lnTo>
                    <a:pt x="845" y="503"/>
                  </a:lnTo>
                  <a:lnTo>
                    <a:pt x="840" y="508"/>
                  </a:lnTo>
                  <a:lnTo>
                    <a:pt x="839" y="513"/>
                  </a:lnTo>
                  <a:lnTo>
                    <a:pt x="837" y="520"/>
                  </a:lnTo>
                  <a:lnTo>
                    <a:pt x="841" y="535"/>
                  </a:lnTo>
                  <a:lnTo>
                    <a:pt x="843" y="543"/>
                  </a:lnTo>
                  <a:lnTo>
                    <a:pt x="843" y="551"/>
                  </a:lnTo>
                  <a:lnTo>
                    <a:pt x="844" y="554"/>
                  </a:lnTo>
                  <a:lnTo>
                    <a:pt x="845" y="557"/>
                  </a:lnTo>
                  <a:lnTo>
                    <a:pt x="852" y="564"/>
                  </a:lnTo>
                  <a:lnTo>
                    <a:pt x="855" y="568"/>
                  </a:lnTo>
                  <a:lnTo>
                    <a:pt x="858" y="572"/>
                  </a:lnTo>
                  <a:lnTo>
                    <a:pt x="859" y="576"/>
                  </a:lnTo>
                  <a:lnTo>
                    <a:pt x="859" y="581"/>
                  </a:lnTo>
                  <a:lnTo>
                    <a:pt x="856" y="595"/>
                  </a:lnTo>
                  <a:lnTo>
                    <a:pt x="850" y="610"/>
                  </a:lnTo>
                  <a:lnTo>
                    <a:pt x="841" y="625"/>
                  </a:lnTo>
                  <a:lnTo>
                    <a:pt x="832" y="638"/>
                  </a:lnTo>
                  <a:lnTo>
                    <a:pt x="820" y="653"/>
                  </a:lnTo>
                  <a:lnTo>
                    <a:pt x="806" y="668"/>
                  </a:lnTo>
                  <a:lnTo>
                    <a:pt x="793" y="681"/>
                  </a:lnTo>
                  <a:lnTo>
                    <a:pt x="776" y="695"/>
                  </a:lnTo>
                  <a:lnTo>
                    <a:pt x="761" y="707"/>
                  </a:lnTo>
                  <a:lnTo>
                    <a:pt x="747" y="718"/>
                  </a:lnTo>
                  <a:lnTo>
                    <a:pt x="722" y="734"/>
                  </a:lnTo>
                  <a:lnTo>
                    <a:pt x="711" y="742"/>
                  </a:lnTo>
                  <a:lnTo>
                    <a:pt x="703" y="749"/>
                  </a:lnTo>
                  <a:lnTo>
                    <a:pt x="698" y="756"/>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 name="Freeform 6"/>
            <p:cNvSpPr>
              <a:spLocks noChangeArrowheads="1"/>
            </p:cNvSpPr>
            <p:nvPr/>
          </p:nvSpPr>
          <p:spPr bwMode="auto">
            <a:xfrm>
              <a:off x="303212" y="152400"/>
              <a:ext cx="400050" cy="1257300"/>
            </a:xfrm>
            <a:custGeom>
              <a:avLst/>
              <a:gdLst>
                <a:gd name="T0" fmla="*/ 146050 w 252"/>
                <a:gd name="T1" fmla="*/ 1254125 h 792"/>
                <a:gd name="T2" fmla="*/ 93663 w 252"/>
                <a:gd name="T3" fmla="*/ 1225550 h 792"/>
                <a:gd name="T4" fmla="*/ 87313 w 252"/>
                <a:gd name="T5" fmla="*/ 1189038 h 792"/>
                <a:gd name="T6" fmla="*/ 52388 w 252"/>
                <a:gd name="T7" fmla="*/ 1103313 h 792"/>
                <a:gd name="T8" fmla="*/ 22225 w 252"/>
                <a:gd name="T9" fmla="*/ 982663 h 792"/>
                <a:gd name="T10" fmla="*/ 22225 w 252"/>
                <a:gd name="T11" fmla="*/ 898525 h 792"/>
                <a:gd name="T12" fmla="*/ 15875 w 252"/>
                <a:gd name="T13" fmla="*/ 865188 h 792"/>
                <a:gd name="T14" fmla="*/ 15875 w 252"/>
                <a:gd name="T15" fmla="*/ 814388 h 792"/>
                <a:gd name="T16" fmla="*/ 22225 w 252"/>
                <a:gd name="T17" fmla="*/ 787400 h 792"/>
                <a:gd name="T18" fmla="*/ 22225 w 252"/>
                <a:gd name="T19" fmla="*/ 714375 h 792"/>
                <a:gd name="T20" fmla="*/ 20638 w 252"/>
                <a:gd name="T21" fmla="*/ 690563 h 792"/>
                <a:gd name="T22" fmla="*/ 6350 w 252"/>
                <a:gd name="T23" fmla="*/ 682625 h 792"/>
                <a:gd name="T24" fmla="*/ 9525 w 252"/>
                <a:gd name="T25" fmla="*/ 642938 h 792"/>
                <a:gd name="T26" fmla="*/ 20638 w 252"/>
                <a:gd name="T27" fmla="*/ 623888 h 792"/>
                <a:gd name="T28" fmla="*/ 20638 w 252"/>
                <a:gd name="T29" fmla="*/ 527050 h 792"/>
                <a:gd name="T30" fmla="*/ 15875 w 252"/>
                <a:gd name="T31" fmla="*/ 503238 h 792"/>
                <a:gd name="T32" fmla="*/ 9525 w 252"/>
                <a:gd name="T33" fmla="*/ 461963 h 792"/>
                <a:gd name="T34" fmla="*/ 22225 w 252"/>
                <a:gd name="T35" fmla="*/ 446088 h 792"/>
                <a:gd name="T36" fmla="*/ 22225 w 252"/>
                <a:gd name="T37" fmla="*/ 398463 h 792"/>
                <a:gd name="T38" fmla="*/ 26988 w 252"/>
                <a:gd name="T39" fmla="*/ 342900 h 792"/>
                <a:gd name="T40" fmla="*/ 11113 w 252"/>
                <a:gd name="T41" fmla="*/ 328613 h 792"/>
                <a:gd name="T42" fmla="*/ 6350 w 252"/>
                <a:gd name="T43" fmla="*/ 276225 h 792"/>
                <a:gd name="T44" fmla="*/ 11113 w 252"/>
                <a:gd name="T45" fmla="*/ 211138 h 792"/>
                <a:gd name="T46" fmla="*/ 11113 w 252"/>
                <a:gd name="T47" fmla="*/ 103188 h 792"/>
                <a:gd name="T48" fmla="*/ 400050 w 252"/>
                <a:gd name="T49" fmla="*/ 0 h 792"/>
                <a:gd name="T50" fmla="*/ 396875 w 252"/>
                <a:gd name="T51" fmla="*/ 53975 h 792"/>
                <a:gd name="T52" fmla="*/ 387350 w 252"/>
                <a:gd name="T53" fmla="*/ 138113 h 792"/>
                <a:gd name="T54" fmla="*/ 392113 w 252"/>
                <a:gd name="T55" fmla="*/ 222250 h 792"/>
                <a:gd name="T56" fmla="*/ 381000 w 252"/>
                <a:gd name="T57" fmla="*/ 265113 h 792"/>
                <a:gd name="T58" fmla="*/ 373063 w 252"/>
                <a:gd name="T59" fmla="*/ 273050 h 792"/>
                <a:gd name="T60" fmla="*/ 376238 w 252"/>
                <a:gd name="T61" fmla="*/ 325438 h 792"/>
                <a:gd name="T62" fmla="*/ 381000 w 252"/>
                <a:gd name="T63" fmla="*/ 376238 h 792"/>
                <a:gd name="T64" fmla="*/ 392113 w 252"/>
                <a:gd name="T65" fmla="*/ 403225 h 792"/>
                <a:gd name="T66" fmla="*/ 382588 w 252"/>
                <a:gd name="T67" fmla="*/ 430213 h 792"/>
                <a:gd name="T68" fmla="*/ 379413 w 252"/>
                <a:gd name="T69" fmla="*/ 492125 h 792"/>
                <a:gd name="T70" fmla="*/ 381000 w 252"/>
                <a:gd name="T71" fmla="*/ 557213 h 792"/>
                <a:gd name="T72" fmla="*/ 392113 w 252"/>
                <a:gd name="T73" fmla="*/ 576263 h 792"/>
                <a:gd name="T74" fmla="*/ 387350 w 252"/>
                <a:gd name="T75" fmla="*/ 612775 h 792"/>
                <a:gd name="T76" fmla="*/ 374650 w 252"/>
                <a:gd name="T77" fmla="*/ 619125 h 792"/>
                <a:gd name="T78" fmla="*/ 379413 w 252"/>
                <a:gd name="T79" fmla="*/ 665163 h 792"/>
                <a:gd name="T80" fmla="*/ 376238 w 252"/>
                <a:gd name="T81" fmla="*/ 728663 h 792"/>
                <a:gd name="T82" fmla="*/ 388938 w 252"/>
                <a:gd name="T83" fmla="*/ 752475 h 792"/>
                <a:gd name="T84" fmla="*/ 382588 w 252"/>
                <a:gd name="T85" fmla="*/ 792163 h 792"/>
                <a:gd name="T86" fmla="*/ 376238 w 252"/>
                <a:gd name="T87" fmla="*/ 849313 h 792"/>
                <a:gd name="T88" fmla="*/ 382588 w 252"/>
                <a:gd name="T89" fmla="*/ 895350 h 792"/>
                <a:gd name="T90" fmla="*/ 381000 w 252"/>
                <a:gd name="T91" fmla="*/ 968375 h 792"/>
                <a:gd name="T92" fmla="*/ 349250 w 252"/>
                <a:gd name="T93" fmla="*/ 1103313 h 792"/>
                <a:gd name="T94" fmla="*/ 312738 w 252"/>
                <a:gd name="T95" fmla="*/ 1200150 h 792"/>
                <a:gd name="T96" fmla="*/ 306388 w 252"/>
                <a:gd name="T97" fmla="*/ 1225550 h 792"/>
                <a:gd name="T98" fmla="*/ 263525 w 252"/>
                <a:gd name="T99" fmla="*/ 1249363 h 792"/>
                <a:gd name="T100" fmla="*/ 192088 w 252"/>
                <a:gd name="T101" fmla="*/ 1257300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5" y="749"/>
                  </a:lnTo>
                  <a:lnTo>
                    <a:pt x="50" y="734"/>
                  </a:lnTo>
                  <a:lnTo>
                    <a:pt x="44" y="717"/>
                  </a:lnTo>
                  <a:lnTo>
                    <a:pt x="33" y="695"/>
                  </a:lnTo>
                  <a:lnTo>
                    <a:pt x="27" y="683"/>
                  </a:lnTo>
                  <a:lnTo>
                    <a:pt x="23" y="669"/>
                  </a:lnTo>
                  <a:lnTo>
                    <a:pt x="17" y="643"/>
                  </a:lnTo>
                  <a:lnTo>
                    <a:pt x="14" y="619"/>
                  </a:lnTo>
                  <a:lnTo>
                    <a:pt x="13" y="597"/>
                  </a:lnTo>
                  <a:lnTo>
                    <a:pt x="13" y="581"/>
                  </a:lnTo>
                  <a:lnTo>
                    <a:pt x="14" y="566"/>
                  </a:lnTo>
                  <a:lnTo>
                    <a:pt x="13" y="554"/>
                  </a:lnTo>
                  <a:lnTo>
                    <a:pt x="11" y="549"/>
                  </a:lnTo>
                  <a:lnTo>
                    <a:pt x="10" y="545"/>
                  </a:lnTo>
                  <a:lnTo>
                    <a:pt x="4" y="537"/>
                  </a:lnTo>
                  <a:lnTo>
                    <a:pt x="4" y="528"/>
                  </a:lnTo>
                  <a:lnTo>
                    <a:pt x="6" y="522"/>
                  </a:lnTo>
                  <a:lnTo>
                    <a:pt x="10" y="513"/>
                  </a:lnTo>
                  <a:lnTo>
                    <a:pt x="13" y="511"/>
                  </a:lnTo>
                  <a:lnTo>
                    <a:pt x="13" y="505"/>
                  </a:lnTo>
                  <a:lnTo>
                    <a:pt x="14" y="496"/>
                  </a:lnTo>
                  <a:lnTo>
                    <a:pt x="13" y="482"/>
                  </a:lnTo>
                  <a:lnTo>
                    <a:pt x="13" y="465"/>
                  </a:lnTo>
                  <a:lnTo>
                    <a:pt x="14" y="450"/>
                  </a:lnTo>
                  <a:lnTo>
                    <a:pt x="15" y="442"/>
                  </a:lnTo>
                  <a:lnTo>
                    <a:pt x="15" y="439"/>
                  </a:lnTo>
                  <a:lnTo>
                    <a:pt x="14" y="436"/>
                  </a:lnTo>
                  <a:lnTo>
                    <a:pt x="13" y="435"/>
                  </a:lnTo>
                  <a:lnTo>
                    <a:pt x="10" y="435"/>
                  </a:lnTo>
                  <a:lnTo>
                    <a:pt x="7" y="432"/>
                  </a:lnTo>
                  <a:lnTo>
                    <a:pt x="4" y="430"/>
                  </a:lnTo>
                  <a:lnTo>
                    <a:pt x="3" y="425"/>
                  </a:lnTo>
                  <a:lnTo>
                    <a:pt x="3" y="420"/>
                  </a:lnTo>
                  <a:lnTo>
                    <a:pt x="4" y="409"/>
                  </a:lnTo>
                  <a:lnTo>
                    <a:pt x="6" y="405"/>
                  </a:lnTo>
                  <a:lnTo>
                    <a:pt x="9" y="401"/>
                  </a:lnTo>
                  <a:lnTo>
                    <a:pt x="11" y="397"/>
                  </a:lnTo>
                  <a:lnTo>
                    <a:pt x="13" y="393"/>
                  </a:lnTo>
                  <a:lnTo>
                    <a:pt x="13" y="384"/>
                  </a:lnTo>
                  <a:lnTo>
                    <a:pt x="11" y="356"/>
                  </a:lnTo>
                  <a:lnTo>
                    <a:pt x="13" y="332"/>
                  </a:lnTo>
                  <a:lnTo>
                    <a:pt x="13" y="324"/>
                  </a:lnTo>
                  <a:lnTo>
                    <a:pt x="11" y="320"/>
                  </a:lnTo>
                  <a:lnTo>
                    <a:pt x="10" y="317"/>
                  </a:lnTo>
                  <a:lnTo>
                    <a:pt x="7" y="314"/>
                  </a:lnTo>
                  <a:lnTo>
                    <a:pt x="6" y="310"/>
                  </a:lnTo>
                  <a:lnTo>
                    <a:pt x="4" y="301"/>
                  </a:lnTo>
                  <a:lnTo>
                    <a:pt x="6" y="291"/>
                  </a:lnTo>
                  <a:lnTo>
                    <a:pt x="9" y="287"/>
                  </a:lnTo>
                  <a:lnTo>
                    <a:pt x="11" y="283"/>
                  </a:lnTo>
                  <a:lnTo>
                    <a:pt x="14" y="281"/>
                  </a:lnTo>
                  <a:lnTo>
                    <a:pt x="15" y="278"/>
                  </a:lnTo>
                  <a:lnTo>
                    <a:pt x="15" y="271"/>
                  </a:lnTo>
                  <a:lnTo>
                    <a:pt x="14" y="251"/>
                  </a:lnTo>
                  <a:lnTo>
                    <a:pt x="14" y="239"/>
                  </a:lnTo>
                  <a:lnTo>
                    <a:pt x="15" y="228"/>
                  </a:lnTo>
                  <a:lnTo>
                    <a:pt x="17" y="218"/>
                  </a:lnTo>
                  <a:lnTo>
                    <a:pt x="17" y="216"/>
                  </a:lnTo>
                  <a:lnTo>
                    <a:pt x="15" y="216"/>
                  </a:lnTo>
                  <a:lnTo>
                    <a:pt x="11" y="213"/>
                  </a:lnTo>
                  <a:lnTo>
                    <a:pt x="7" y="207"/>
                  </a:lnTo>
                  <a:lnTo>
                    <a:pt x="4" y="198"/>
                  </a:lnTo>
                  <a:lnTo>
                    <a:pt x="3" y="187"/>
                  </a:lnTo>
                  <a:lnTo>
                    <a:pt x="4" y="174"/>
                  </a:lnTo>
                  <a:lnTo>
                    <a:pt x="6" y="163"/>
                  </a:lnTo>
                  <a:lnTo>
                    <a:pt x="7" y="149"/>
                  </a:lnTo>
                  <a:lnTo>
                    <a:pt x="7" y="133"/>
                  </a:lnTo>
                  <a:lnTo>
                    <a:pt x="9" y="96"/>
                  </a:lnTo>
                  <a:lnTo>
                    <a:pt x="7" y="80"/>
                  </a:lnTo>
                  <a:lnTo>
                    <a:pt x="7" y="65"/>
                  </a:lnTo>
                  <a:lnTo>
                    <a:pt x="3" y="34"/>
                  </a:lnTo>
                  <a:lnTo>
                    <a:pt x="0" y="0"/>
                  </a:lnTo>
                  <a:lnTo>
                    <a:pt x="252" y="0"/>
                  </a:lnTo>
                  <a:lnTo>
                    <a:pt x="252" y="21"/>
                  </a:lnTo>
                  <a:lnTo>
                    <a:pt x="251" y="27"/>
                  </a:lnTo>
                  <a:lnTo>
                    <a:pt x="250" y="34"/>
                  </a:lnTo>
                  <a:lnTo>
                    <a:pt x="245" y="46"/>
                  </a:lnTo>
                  <a:lnTo>
                    <a:pt x="244" y="59"/>
                  </a:lnTo>
                  <a:lnTo>
                    <a:pt x="244" y="87"/>
                  </a:lnTo>
                  <a:lnTo>
                    <a:pt x="244" y="103"/>
                  </a:lnTo>
                  <a:lnTo>
                    <a:pt x="245" y="115"/>
                  </a:lnTo>
                  <a:lnTo>
                    <a:pt x="247" y="128"/>
                  </a:lnTo>
                  <a:lnTo>
                    <a:pt x="247" y="140"/>
                  </a:lnTo>
                  <a:lnTo>
                    <a:pt x="247" y="152"/>
                  </a:lnTo>
                  <a:lnTo>
                    <a:pt x="243" y="161"/>
                  </a:lnTo>
                  <a:lnTo>
                    <a:pt x="240" y="167"/>
                  </a:lnTo>
                  <a:lnTo>
                    <a:pt x="236" y="168"/>
                  </a:lnTo>
                  <a:lnTo>
                    <a:pt x="235" y="170"/>
                  </a:lnTo>
                  <a:lnTo>
                    <a:pt x="235" y="172"/>
                  </a:lnTo>
                  <a:lnTo>
                    <a:pt x="235" y="180"/>
                  </a:lnTo>
                  <a:lnTo>
                    <a:pt x="236" y="193"/>
                  </a:lnTo>
                  <a:lnTo>
                    <a:pt x="237" y="205"/>
                  </a:lnTo>
                  <a:lnTo>
                    <a:pt x="235" y="224"/>
                  </a:lnTo>
                  <a:lnTo>
                    <a:pt x="236" y="232"/>
                  </a:lnTo>
                  <a:lnTo>
                    <a:pt x="237" y="235"/>
                  </a:lnTo>
                  <a:lnTo>
                    <a:pt x="240" y="237"/>
                  </a:lnTo>
                  <a:lnTo>
                    <a:pt x="243" y="240"/>
                  </a:lnTo>
                  <a:lnTo>
                    <a:pt x="244" y="244"/>
                  </a:lnTo>
                  <a:lnTo>
                    <a:pt x="247" y="254"/>
                  </a:lnTo>
                  <a:lnTo>
                    <a:pt x="245" y="263"/>
                  </a:lnTo>
                  <a:lnTo>
                    <a:pt x="244" y="267"/>
                  </a:lnTo>
                  <a:lnTo>
                    <a:pt x="241" y="271"/>
                  </a:lnTo>
                  <a:lnTo>
                    <a:pt x="240" y="274"/>
                  </a:lnTo>
                  <a:lnTo>
                    <a:pt x="239" y="277"/>
                  </a:lnTo>
                  <a:lnTo>
                    <a:pt x="237" y="286"/>
                  </a:lnTo>
                  <a:lnTo>
                    <a:pt x="239" y="310"/>
                  </a:lnTo>
                  <a:lnTo>
                    <a:pt x="237" y="336"/>
                  </a:lnTo>
                  <a:lnTo>
                    <a:pt x="239" y="347"/>
                  </a:lnTo>
                  <a:lnTo>
                    <a:pt x="240" y="351"/>
                  </a:lnTo>
                  <a:lnTo>
                    <a:pt x="243" y="355"/>
                  </a:lnTo>
                  <a:lnTo>
                    <a:pt x="245" y="359"/>
                  </a:lnTo>
                  <a:lnTo>
                    <a:pt x="247" y="363"/>
                  </a:lnTo>
                  <a:lnTo>
                    <a:pt x="248" y="374"/>
                  </a:lnTo>
                  <a:lnTo>
                    <a:pt x="248" y="378"/>
                  </a:lnTo>
                  <a:lnTo>
                    <a:pt x="247" y="384"/>
                  </a:lnTo>
                  <a:lnTo>
                    <a:pt x="244" y="386"/>
                  </a:lnTo>
                  <a:lnTo>
                    <a:pt x="241" y="388"/>
                  </a:lnTo>
                  <a:lnTo>
                    <a:pt x="237" y="389"/>
                  </a:lnTo>
                  <a:lnTo>
                    <a:pt x="236" y="390"/>
                  </a:lnTo>
                  <a:lnTo>
                    <a:pt x="236" y="392"/>
                  </a:lnTo>
                  <a:lnTo>
                    <a:pt x="236" y="396"/>
                  </a:lnTo>
                  <a:lnTo>
                    <a:pt x="237" y="404"/>
                  </a:lnTo>
                  <a:lnTo>
                    <a:pt x="239" y="419"/>
                  </a:lnTo>
                  <a:lnTo>
                    <a:pt x="237" y="435"/>
                  </a:lnTo>
                  <a:lnTo>
                    <a:pt x="237" y="449"/>
                  </a:lnTo>
                  <a:lnTo>
                    <a:pt x="237" y="459"/>
                  </a:lnTo>
                  <a:lnTo>
                    <a:pt x="239" y="463"/>
                  </a:lnTo>
                  <a:lnTo>
                    <a:pt x="241" y="467"/>
                  </a:lnTo>
                  <a:lnTo>
                    <a:pt x="245" y="474"/>
                  </a:lnTo>
                  <a:lnTo>
                    <a:pt x="247" y="482"/>
                  </a:lnTo>
                  <a:lnTo>
                    <a:pt x="245" y="490"/>
                  </a:lnTo>
                  <a:lnTo>
                    <a:pt x="241" y="499"/>
                  </a:lnTo>
                  <a:lnTo>
                    <a:pt x="239" y="503"/>
                  </a:lnTo>
                  <a:lnTo>
                    <a:pt x="237" y="508"/>
                  </a:lnTo>
                  <a:lnTo>
                    <a:pt x="237" y="520"/>
                  </a:lnTo>
                  <a:lnTo>
                    <a:pt x="237" y="535"/>
                  </a:lnTo>
                  <a:lnTo>
                    <a:pt x="239" y="551"/>
                  </a:lnTo>
                  <a:lnTo>
                    <a:pt x="239" y="557"/>
                  </a:lnTo>
                  <a:lnTo>
                    <a:pt x="241" y="564"/>
                  </a:lnTo>
                  <a:lnTo>
                    <a:pt x="243" y="572"/>
                  </a:lnTo>
                  <a:lnTo>
                    <a:pt x="243" y="581"/>
                  </a:lnTo>
                  <a:lnTo>
                    <a:pt x="240" y="610"/>
                  </a:lnTo>
                  <a:lnTo>
                    <a:pt x="235" y="638"/>
                  </a:lnTo>
                  <a:lnTo>
                    <a:pt x="228" y="668"/>
                  </a:lnTo>
                  <a:lnTo>
                    <a:pt x="220" y="695"/>
                  </a:lnTo>
                  <a:lnTo>
                    <a:pt x="210" y="718"/>
                  </a:lnTo>
                  <a:lnTo>
                    <a:pt x="204" y="734"/>
                  </a:lnTo>
                  <a:lnTo>
                    <a:pt x="198" y="749"/>
                  </a:lnTo>
                  <a:lnTo>
                    <a:pt x="197" y="756"/>
                  </a:lnTo>
                  <a:lnTo>
                    <a:pt x="195" y="764"/>
                  </a:lnTo>
                  <a:lnTo>
                    <a:pt x="195" y="768"/>
                  </a:lnTo>
                  <a:lnTo>
                    <a:pt x="193" y="772"/>
                  </a:lnTo>
                  <a:lnTo>
                    <a:pt x="190" y="775"/>
                  </a:lnTo>
                  <a:lnTo>
                    <a:pt x="186" y="778"/>
                  </a:lnTo>
                  <a:lnTo>
                    <a:pt x="176" y="783"/>
                  </a:lnTo>
                  <a:lnTo>
                    <a:pt x="166" y="787"/>
                  </a:lnTo>
                  <a:lnTo>
                    <a:pt x="153" y="790"/>
                  </a:lnTo>
                  <a:lnTo>
                    <a:pt x="141" y="791"/>
                  </a:lnTo>
                  <a:lnTo>
                    <a:pt x="121"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 name="Freeform 7"/>
            <p:cNvSpPr>
              <a:spLocks noChangeArrowheads="1"/>
            </p:cNvSpPr>
            <p:nvPr/>
          </p:nvSpPr>
          <p:spPr bwMode="auto">
            <a:xfrm>
              <a:off x="557212" y="1400175"/>
              <a:ext cx="322263" cy="141288"/>
            </a:xfrm>
            <a:custGeom>
              <a:avLst/>
              <a:gdLst>
                <a:gd name="T0" fmla="*/ 161925 w 203"/>
                <a:gd name="T1" fmla="*/ 0 h 89"/>
                <a:gd name="T2" fmla="*/ 161925 w 203"/>
                <a:gd name="T3" fmla="*/ 0 h 89"/>
                <a:gd name="T4" fmla="*/ 193675 w 203"/>
                <a:gd name="T5" fmla="*/ 1588 h 89"/>
                <a:gd name="T6" fmla="*/ 223838 w 203"/>
                <a:gd name="T7" fmla="*/ 6350 h 89"/>
                <a:gd name="T8" fmla="*/ 252413 w 203"/>
                <a:gd name="T9" fmla="*/ 12700 h 89"/>
                <a:gd name="T10" fmla="*/ 276225 w 203"/>
                <a:gd name="T11" fmla="*/ 20638 h 89"/>
                <a:gd name="T12" fmla="*/ 295275 w 203"/>
                <a:gd name="T13" fmla="*/ 31750 h 89"/>
                <a:gd name="T14" fmla="*/ 309563 w 203"/>
                <a:gd name="T15" fmla="*/ 42863 h 89"/>
                <a:gd name="T16" fmla="*/ 315913 w 203"/>
                <a:gd name="T17" fmla="*/ 49213 h 89"/>
                <a:gd name="T18" fmla="*/ 320675 w 203"/>
                <a:gd name="T19" fmla="*/ 57150 h 89"/>
                <a:gd name="T20" fmla="*/ 322263 w 203"/>
                <a:gd name="T21" fmla="*/ 63500 h 89"/>
                <a:gd name="T22" fmla="*/ 322263 w 203"/>
                <a:gd name="T23" fmla="*/ 69850 h 89"/>
                <a:gd name="T24" fmla="*/ 322263 w 203"/>
                <a:gd name="T25" fmla="*/ 69850 h 89"/>
                <a:gd name="T26" fmla="*/ 322263 w 203"/>
                <a:gd name="T27" fmla="*/ 79375 h 89"/>
                <a:gd name="T28" fmla="*/ 320675 w 203"/>
                <a:gd name="T29" fmla="*/ 85725 h 89"/>
                <a:gd name="T30" fmla="*/ 315913 w 203"/>
                <a:gd name="T31" fmla="*/ 92075 h 89"/>
                <a:gd name="T32" fmla="*/ 309563 w 203"/>
                <a:gd name="T33" fmla="*/ 98425 h 89"/>
                <a:gd name="T34" fmla="*/ 295275 w 203"/>
                <a:gd name="T35" fmla="*/ 111125 h 89"/>
                <a:gd name="T36" fmla="*/ 276225 w 203"/>
                <a:gd name="T37" fmla="*/ 122238 h 89"/>
                <a:gd name="T38" fmla="*/ 252413 w 203"/>
                <a:gd name="T39" fmla="*/ 130175 h 89"/>
                <a:gd name="T40" fmla="*/ 223838 w 203"/>
                <a:gd name="T41" fmla="*/ 136525 h 89"/>
                <a:gd name="T42" fmla="*/ 193675 w 203"/>
                <a:gd name="T43" fmla="*/ 141288 h 89"/>
                <a:gd name="T44" fmla="*/ 161925 w 203"/>
                <a:gd name="T45" fmla="*/ 141288 h 89"/>
                <a:gd name="T46" fmla="*/ 161925 w 203"/>
                <a:gd name="T47" fmla="*/ 141288 h 89"/>
                <a:gd name="T48" fmla="*/ 128588 w 203"/>
                <a:gd name="T49" fmla="*/ 141288 h 89"/>
                <a:gd name="T50" fmla="*/ 98425 w 203"/>
                <a:gd name="T51" fmla="*/ 136525 h 89"/>
                <a:gd name="T52" fmla="*/ 71438 w 203"/>
                <a:gd name="T53" fmla="*/ 130175 h 89"/>
                <a:gd name="T54" fmla="*/ 47625 w 203"/>
                <a:gd name="T55" fmla="*/ 122238 h 89"/>
                <a:gd name="T56" fmla="*/ 28575 w 203"/>
                <a:gd name="T57" fmla="*/ 111125 h 89"/>
                <a:gd name="T58" fmla="*/ 12700 w 203"/>
                <a:gd name="T59" fmla="*/ 98425 h 89"/>
                <a:gd name="T60" fmla="*/ 6350 w 203"/>
                <a:gd name="T61" fmla="*/ 92075 h 89"/>
                <a:gd name="T62" fmla="*/ 3175 w 203"/>
                <a:gd name="T63" fmla="*/ 85725 h 89"/>
                <a:gd name="T64" fmla="*/ 0 w 203"/>
                <a:gd name="T65" fmla="*/ 79375 h 89"/>
                <a:gd name="T66" fmla="*/ 0 w 203"/>
                <a:gd name="T67" fmla="*/ 69850 h 89"/>
                <a:gd name="T68" fmla="*/ 0 w 203"/>
                <a:gd name="T69" fmla="*/ 69850 h 89"/>
                <a:gd name="T70" fmla="*/ 0 w 203"/>
                <a:gd name="T71" fmla="*/ 63500 h 89"/>
                <a:gd name="T72" fmla="*/ 3175 w 203"/>
                <a:gd name="T73" fmla="*/ 57150 h 89"/>
                <a:gd name="T74" fmla="*/ 6350 w 203"/>
                <a:gd name="T75" fmla="*/ 49213 h 89"/>
                <a:gd name="T76" fmla="*/ 12700 w 203"/>
                <a:gd name="T77" fmla="*/ 42863 h 89"/>
                <a:gd name="T78" fmla="*/ 28575 w 203"/>
                <a:gd name="T79" fmla="*/ 31750 h 89"/>
                <a:gd name="T80" fmla="*/ 47625 w 203"/>
                <a:gd name="T81" fmla="*/ 20638 h 89"/>
                <a:gd name="T82" fmla="*/ 71438 w 203"/>
                <a:gd name="T83" fmla="*/ 12700 h 89"/>
                <a:gd name="T84" fmla="*/ 98425 w 203"/>
                <a:gd name="T85" fmla="*/ 6350 h 89"/>
                <a:gd name="T86" fmla="*/ 128588 w 203"/>
                <a:gd name="T87" fmla="*/ 1588 h 89"/>
                <a:gd name="T88" fmla="*/ 161925 w 203"/>
                <a:gd name="T89" fmla="*/ 0 h 89"/>
                <a:gd name="T90" fmla="*/ 161925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0"/>
                  </a:lnTo>
                  <a:lnTo>
                    <a:pt x="2" y="36"/>
                  </a:lnTo>
                  <a:lnTo>
                    <a:pt x="4" y="31"/>
                  </a:lnTo>
                  <a:lnTo>
                    <a:pt x="8" y="27"/>
                  </a:lnTo>
                  <a:lnTo>
                    <a:pt x="18" y="20"/>
                  </a:lnTo>
                  <a:lnTo>
                    <a:pt x="30" y="13"/>
                  </a:lnTo>
                  <a:lnTo>
                    <a:pt x="45" y="8"/>
                  </a:lnTo>
                  <a:lnTo>
                    <a:pt x="62" y="4"/>
                  </a:lnTo>
                  <a:lnTo>
                    <a:pt x="81" y="1"/>
                  </a:lnTo>
                  <a:lnTo>
                    <a:pt x="10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 name="Freeform 8"/>
            <p:cNvSpPr>
              <a:spLocks noChangeArrowheads="1"/>
            </p:cNvSpPr>
            <p:nvPr/>
          </p:nvSpPr>
          <p:spPr bwMode="auto">
            <a:xfrm>
              <a:off x="436562" y="1335088"/>
              <a:ext cx="563563" cy="157163"/>
            </a:xfrm>
            <a:custGeom>
              <a:avLst/>
              <a:gdLst>
                <a:gd name="T0" fmla="*/ 282575 w 355"/>
                <a:gd name="T1" fmla="*/ 0 h 99"/>
                <a:gd name="T2" fmla="*/ 282575 w 355"/>
                <a:gd name="T3" fmla="*/ 0 h 99"/>
                <a:gd name="T4" fmla="*/ 338138 w 355"/>
                <a:gd name="T5" fmla="*/ 1588 h 99"/>
                <a:gd name="T6" fmla="*/ 392113 w 355"/>
                <a:gd name="T7" fmla="*/ 6350 h 99"/>
                <a:gd name="T8" fmla="*/ 439738 w 355"/>
                <a:gd name="T9" fmla="*/ 12700 h 99"/>
                <a:gd name="T10" fmla="*/ 479425 w 355"/>
                <a:gd name="T11" fmla="*/ 23813 h 99"/>
                <a:gd name="T12" fmla="*/ 514350 w 355"/>
                <a:gd name="T13" fmla="*/ 34925 h 99"/>
                <a:gd name="T14" fmla="*/ 528638 w 355"/>
                <a:gd name="T15" fmla="*/ 41275 h 99"/>
                <a:gd name="T16" fmla="*/ 539750 w 355"/>
                <a:gd name="T17" fmla="*/ 47625 h 99"/>
                <a:gd name="T18" fmla="*/ 550863 w 355"/>
                <a:gd name="T19" fmla="*/ 53975 h 99"/>
                <a:gd name="T20" fmla="*/ 557213 w 355"/>
                <a:gd name="T21" fmla="*/ 61913 h 99"/>
                <a:gd name="T22" fmla="*/ 561975 w 355"/>
                <a:gd name="T23" fmla="*/ 71438 h 99"/>
                <a:gd name="T24" fmla="*/ 563563 w 355"/>
                <a:gd name="T25" fmla="*/ 77788 h 99"/>
                <a:gd name="T26" fmla="*/ 563563 w 355"/>
                <a:gd name="T27" fmla="*/ 77788 h 99"/>
                <a:gd name="T28" fmla="*/ 561975 w 355"/>
                <a:gd name="T29" fmla="*/ 85725 h 99"/>
                <a:gd name="T30" fmla="*/ 557213 w 355"/>
                <a:gd name="T31" fmla="*/ 95250 h 99"/>
                <a:gd name="T32" fmla="*/ 550863 w 355"/>
                <a:gd name="T33" fmla="*/ 101600 h 99"/>
                <a:gd name="T34" fmla="*/ 539750 w 355"/>
                <a:gd name="T35" fmla="*/ 107950 h 99"/>
                <a:gd name="T36" fmla="*/ 528638 w 355"/>
                <a:gd name="T37" fmla="*/ 115888 h 99"/>
                <a:gd name="T38" fmla="*/ 514350 w 355"/>
                <a:gd name="T39" fmla="*/ 122238 h 99"/>
                <a:gd name="T40" fmla="*/ 479425 w 355"/>
                <a:gd name="T41" fmla="*/ 133350 h 99"/>
                <a:gd name="T42" fmla="*/ 439738 w 355"/>
                <a:gd name="T43" fmla="*/ 141288 h 99"/>
                <a:gd name="T44" fmla="*/ 392113 w 355"/>
                <a:gd name="T45" fmla="*/ 150813 h 99"/>
                <a:gd name="T46" fmla="*/ 338138 w 355"/>
                <a:gd name="T47" fmla="*/ 155575 h 99"/>
                <a:gd name="T48" fmla="*/ 282575 w 355"/>
                <a:gd name="T49" fmla="*/ 157163 h 99"/>
                <a:gd name="T50" fmla="*/ 282575 w 355"/>
                <a:gd name="T51" fmla="*/ 157163 h 99"/>
                <a:gd name="T52" fmla="*/ 227013 w 355"/>
                <a:gd name="T53" fmla="*/ 155575 h 99"/>
                <a:gd name="T54" fmla="*/ 173038 w 355"/>
                <a:gd name="T55" fmla="*/ 150813 h 99"/>
                <a:gd name="T56" fmla="*/ 125413 w 355"/>
                <a:gd name="T57" fmla="*/ 141288 h 99"/>
                <a:gd name="T58" fmla="*/ 84138 w 355"/>
                <a:gd name="T59" fmla="*/ 133350 h 99"/>
                <a:gd name="T60" fmla="*/ 49213 w 355"/>
                <a:gd name="T61" fmla="*/ 122238 h 99"/>
                <a:gd name="T62" fmla="*/ 34925 w 355"/>
                <a:gd name="T63" fmla="*/ 115888 h 99"/>
                <a:gd name="T64" fmla="*/ 23813 w 355"/>
                <a:gd name="T65" fmla="*/ 107950 h 99"/>
                <a:gd name="T66" fmla="*/ 12700 w 355"/>
                <a:gd name="T67" fmla="*/ 101600 h 99"/>
                <a:gd name="T68" fmla="*/ 6350 w 355"/>
                <a:gd name="T69" fmla="*/ 95250 h 99"/>
                <a:gd name="T70" fmla="*/ 3175 w 355"/>
                <a:gd name="T71" fmla="*/ 85725 h 99"/>
                <a:gd name="T72" fmla="*/ 0 w 355"/>
                <a:gd name="T73" fmla="*/ 77788 h 99"/>
                <a:gd name="T74" fmla="*/ 0 w 355"/>
                <a:gd name="T75" fmla="*/ 77788 h 99"/>
                <a:gd name="T76" fmla="*/ 3175 w 355"/>
                <a:gd name="T77" fmla="*/ 71438 h 99"/>
                <a:gd name="T78" fmla="*/ 6350 w 355"/>
                <a:gd name="T79" fmla="*/ 61913 h 99"/>
                <a:gd name="T80" fmla="*/ 12700 w 355"/>
                <a:gd name="T81" fmla="*/ 53975 h 99"/>
                <a:gd name="T82" fmla="*/ 23813 w 355"/>
                <a:gd name="T83" fmla="*/ 47625 h 99"/>
                <a:gd name="T84" fmla="*/ 34925 w 355"/>
                <a:gd name="T85" fmla="*/ 41275 h 99"/>
                <a:gd name="T86" fmla="*/ 49213 w 355"/>
                <a:gd name="T87" fmla="*/ 34925 h 99"/>
                <a:gd name="T88" fmla="*/ 84138 w 355"/>
                <a:gd name="T89" fmla="*/ 23813 h 99"/>
                <a:gd name="T90" fmla="*/ 125413 w 355"/>
                <a:gd name="T91" fmla="*/ 12700 h 99"/>
                <a:gd name="T92" fmla="*/ 173038 w 355"/>
                <a:gd name="T93" fmla="*/ 6350 h 99"/>
                <a:gd name="T94" fmla="*/ 227013 w 355"/>
                <a:gd name="T95" fmla="*/ 1588 h 99"/>
                <a:gd name="T96" fmla="*/ 282575 w 355"/>
                <a:gd name="T97" fmla="*/ 0 h 99"/>
                <a:gd name="T98" fmla="*/ 282575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 name="Freeform 9"/>
            <p:cNvSpPr>
              <a:spLocks noChangeArrowheads="1"/>
            </p:cNvSpPr>
            <p:nvPr/>
          </p:nvSpPr>
          <p:spPr bwMode="auto">
            <a:xfrm>
              <a:off x="361950" y="1379538"/>
              <a:ext cx="714375" cy="58738"/>
            </a:xfrm>
            <a:custGeom>
              <a:avLst/>
              <a:gdLst>
                <a:gd name="T0" fmla="*/ 328613 w 450"/>
                <a:gd name="T1" fmla="*/ 58738 h 37"/>
                <a:gd name="T2" fmla="*/ 328613 w 450"/>
                <a:gd name="T3" fmla="*/ 58738 h 37"/>
                <a:gd name="T4" fmla="*/ 236538 w 450"/>
                <a:gd name="T5" fmla="*/ 58738 h 37"/>
                <a:gd name="T6" fmla="*/ 182563 w 450"/>
                <a:gd name="T7" fmla="*/ 53975 h 37"/>
                <a:gd name="T8" fmla="*/ 131763 w 450"/>
                <a:gd name="T9" fmla="*/ 50800 h 37"/>
                <a:gd name="T10" fmla="*/ 84138 w 450"/>
                <a:gd name="T11" fmla="*/ 46038 h 37"/>
                <a:gd name="T12" fmla="*/ 42863 w 450"/>
                <a:gd name="T13" fmla="*/ 36513 h 37"/>
                <a:gd name="T14" fmla="*/ 28575 w 450"/>
                <a:gd name="T15" fmla="*/ 33338 h 37"/>
                <a:gd name="T16" fmla="*/ 14288 w 450"/>
                <a:gd name="T17" fmla="*/ 28575 h 37"/>
                <a:gd name="T18" fmla="*/ 7938 w 450"/>
                <a:gd name="T19" fmla="*/ 23813 h 37"/>
                <a:gd name="T20" fmla="*/ 4763 w 450"/>
                <a:gd name="T21" fmla="*/ 17463 h 37"/>
                <a:gd name="T22" fmla="*/ 4763 w 450"/>
                <a:gd name="T23" fmla="*/ 17463 h 37"/>
                <a:gd name="T24" fmla="*/ 0 w 450"/>
                <a:gd name="T25" fmla="*/ 3175 h 37"/>
                <a:gd name="T26" fmla="*/ 0 w 450"/>
                <a:gd name="T27" fmla="*/ 3175 h 37"/>
                <a:gd name="T28" fmla="*/ 30163 w 450"/>
                <a:gd name="T29" fmla="*/ 11113 h 37"/>
                <a:gd name="T30" fmla="*/ 66675 w 450"/>
                <a:gd name="T31" fmla="*/ 15875 h 37"/>
                <a:gd name="T32" fmla="*/ 109538 w 450"/>
                <a:gd name="T33" fmla="*/ 22225 h 37"/>
                <a:gd name="T34" fmla="*/ 153988 w 450"/>
                <a:gd name="T35" fmla="*/ 23813 h 37"/>
                <a:gd name="T36" fmla="*/ 247650 w 450"/>
                <a:gd name="T37" fmla="*/ 30163 h 37"/>
                <a:gd name="T38" fmla="*/ 327025 w 450"/>
                <a:gd name="T39" fmla="*/ 30163 h 37"/>
                <a:gd name="T40" fmla="*/ 327025 w 450"/>
                <a:gd name="T41" fmla="*/ 30163 h 37"/>
                <a:gd name="T42" fmla="*/ 417513 w 450"/>
                <a:gd name="T43" fmla="*/ 28575 h 37"/>
                <a:gd name="T44" fmla="*/ 527050 w 450"/>
                <a:gd name="T45" fmla="*/ 23813 h 37"/>
                <a:gd name="T46" fmla="*/ 582613 w 450"/>
                <a:gd name="T47" fmla="*/ 20638 h 37"/>
                <a:gd name="T48" fmla="*/ 633413 w 450"/>
                <a:gd name="T49" fmla="*/ 15875 h 37"/>
                <a:gd name="T50" fmla="*/ 679450 w 450"/>
                <a:gd name="T51" fmla="*/ 9525 h 37"/>
                <a:gd name="T52" fmla="*/ 714375 w 450"/>
                <a:gd name="T53" fmla="*/ 0 h 37"/>
                <a:gd name="T54" fmla="*/ 714375 w 450"/>
                <a:gd name="T55" fmla="*/ 0 h 37"/>
                <a:gd name="T56" fmla="*/ 709613 w 450"/>
                <a:gd name="T57" fmla="*/ 17463 h 37"/>
                <a:gd name="T58" fmla="*/ 709613 w 450"/>
                <a:gd name="T59" fmla="*/ 17463 h 37"/>
                <a:gd name="T60" fmla="*/ 704850 w 450"/>
                <a:gd name="T61" fmla="*/ 23813 h 37"/>
                <a:gd name="T62" fmla="*/ 693738 w 450"/>
                <a:gd name="T63" fmla="*/ 28575 h 37"/>
                <a:gd name="T64" fmla="*/ 681038 w 450"/>
                <a:gd name="T65" fmla="*/ 33338 h 37"/>
                <a:gd name="T66" fmla="*/ 661988 w 450"/>
                <a:gd name="T67" fmla="*/ 36513 h 37"/>
                <a:gd name="T68" fmla="*/ 612775 w 450"/>
                <a:gd name="T69" fmla="*/ 46038 h 37"/>
                <a:gd name="T70" fmla="*/ 557213 w 450"/>
                <a:gd name="T71" fmla="*/ 50800 h 37"/>
                <a:gd name="T72" fmla="*/ 493713 w 450"/>
                <a:gd name="T73" fmla="*/ 53975 h 37"/>
                <a:gd name="T74" fmla="*/ 431800 w 450"/>
                <a:gd name="T75" fmla="*/ 58738 h 37"/>
                <a:gd name="T76" fmla="*/ 328613 w 450"/>
                <a:gd name="T77" fmla="*/ 58738 h 37"/>
                <a:gd name="T78" fmla="*/ 328613 w 450"/>
                <a:gd name="T79" fmla="*/ 58738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0" y="2"/>
                  </a:lnTo>
                  <a:lnTo>
                    <a:pt x="19" y="7"/>
                  </a:lnTo>
                  <a:lnTo>
                    <a:pt x="42" y="10"/>
                  </a:lnTo>
                  <a:lnTo>
                    <a:pt x="69" y="14"/>
                  </a:lnTo>
                  <a:lnTo>
                    <a:pt x="97" y="15"/>
                  </a:lnTo>
                  <a:lnTo>
                    <a:pt x="156" y="19"/>
                  </a:lnTo>
                  <a:lnTo>
                    <a:pt x="206" y="19"/>
                  </a:lnTo>
                  <a:lnTo>
                    <a:pt x="263" y="18"/>
                  </a:lnTo>
                  <a:lnTo>
                    <a:pt x="332" y="15"/>
                  </a:lnTo>
                  <a:lnTo>
                    <a:pt x="367" y="13"/>
                  </a:lnTo>
                  <a:lnTo>
                    <a:pt x="399" y="10"/>
                  </a:lnTo>
                  <a:lnTo>
                    <a:pt x="428" y="6"/>
                  </a:lnTo>
                  <a:lnTo>
                    <a:pt x="450" y="0"/>
                  </a:lnTo>
                  <a:lnTo>
                    <a:pt x="447" y="11"/>
                  </a:lnTo>
                  <a:lnTo>
                    <a:pt x="444" y="15"/>
                  </a:lnTo>
                  <a:lnTo>
                    <a:pt x="437" y="18"/>
                  </a:lnTo>
                  <a:lnTo>
                    <a:pt x="429" y="21"/>
                  </a:lnTo>
                  <a:lnTo>
                    <a:pt x="417" y="23"/>
                  </a:lnTo>
                  <a:lnTo>
                    <a:pt x="386" y="29"/>
                  </a:lnTo>
                  <a:lnTo>
                    <a:pt x="351" y="32"/>
                  </a:lnTo>
                  <a:lnTo>
                    <a:pt x="311" y="34"/>
                  </a:lnTo>
                  <a:lnTo>
                    <a:pt x="272" y="37"/>
                  </a:lnTo>
                  <a:lnTo>
                    <a:pt x="207"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 name="Freeform 10"/>
            <p:cNvSpPr>
              <a:spLocks noChangeArrowheads="1"/>
            </p:cNvSpPr>
            <p:nvPr/>
          </p:nvSpPr>
          <p:spPr bwMode="auto">
            <a:xfrm>
              <a:off x="69850" y="509588"/>
              <a:ext cx="1306513" cy="96838"/>
            </a:xfrm>
            <a:custGeom>
              <a:avLst/>
              <a:gdLst>
                <a:gd name="T0" fmla="*/ 31750 w 823"/>
                <a:gd name="T1" fmla="*/ 58738 h 61"/>
                <a:gd name="T2" fmla="*/ 1250950 w 823"/>
                <a:gd name="T3" fmla="*/ 0 h 61"/>
                <a:gd name="T4" fmla="*/ 1250950 w 823"/>
                <a:gd name="T5" fmla="*/ 0 h 61"/>
                <a:gd name="T6" fmla="*/ 1250950 w 823"/>
                <a:gd name="T7" fmla="*/ 6350 h 61"/>
                <a:gd name="T8" fmla="*/ 1255713 w 823"/>
                <a:gd name="T9" fmla="*/ 11113 h 61"/>
                <a:gd name="T10" fmla="*/ 1262063 w 823"/>
                <a:gd name="T11" fmla="*/ 15875 h 61"/>
                <a:gd name="T12" fmla="*/ 1276350 w 823"/>
                <a:gd name="T13" fmla="*/ 19050 h 61"/>
                <a:gd name="T14" fmla="*/ 1276350 w 823"/>
                <a:gd name="T15" fmla="*/ 19050 h 61"/>
                <a:gd name="T16" fmla="*/ 1285875 w 823"/>
                <a:gd name="T17" fmla="*/ 23813 h 61"/>
                <a:gd name="T18" fmla="*/ 1295400 w 823"/>
                <a:gd name="T19" fmla="*/ 25400 h 61"/>
                <a:gd name="T20" fmla="*/ 1301750 w 823"/>
                <a:gd name="T21" fmla="*/ 30163 h 61"/>
                <a:gd name="T22" fmla="*/ 1306513 w 823"/>
                <a:gd name="T23" fmla="*/ 36513 h 61"/>
                <a:gd name="T24" fmla="*/ 0 w 823"/>
                <a:gd name="T25" fmla="*/ 96838 h 61"/>
                <a:gd name="T26" fmla="*/ 0 w 823"/>
                <a:gd name="T27" fmla="*/ 96838 h 61"/>
                <a:gd name="T28" fmla="*/ 12700 w 823"/>
                <a:gd name="T29" fmla="*/ 92075 h 61"/>
                <a:gd name="T30" fmla="*/ 12700 w 823"/>
                <a:gd name="T31" fmla="*/ 92075 h 61"/>
                <a:gd name="T32" fmla="*/ 23813 w 823"/>
                <a:gd name="T33" fmla="*/ 90488 h 61"/>
                <a:gd name="T34" fmla="*/ 31750 w 823"/>
                <a:gd name="T35" fmla="*/ 85725 h 61"/>
                <a:gd name="T36" fmla="*/ 36513 w 823"/>
                <a:gd name="T37" fmla="*/ 82550 h 61"/>
                <a:gd name="T38" fmla="*/ 38100 w 823"/>
                <a:gd name="T39" fmla="*/ 77788 h 61"/>
                <a:gd name="T40" fmla="*/ 38100 w 823"/>
                <a:gd name="T41" fmla="*/ 73025 h 61"/>
                <a:gd name="T42" fmla="*/ 36513 w 823"/>
                <a:gd name="T43" fmla="*/ 68263 h 61"/>
                <a:gd name="T44" fmla="*/ 31750 w 823"/>
                <a:gd name="T45" fmla="*/ 58738 h 61"/>
                <a:gd name="T46" fmla="*/ 31750 w 823"/>
                <a:gd name="T47" fmla="*/ 58738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4"/>
                  </a:lnTo>
                  <a:lnTo>
                    <a:pt x="791" y="7"/>
                  </a:lnTo>
                  <a:lnTo>
                    <a:pt x="795" y="10"/>
                  </a:lnTo>
                  <a:lnTo>
                    <a:pt x="804" y="12"/>
                  </a:lnTo>
                  <a:lnTo>
                    <a:pt x="810" y="15"/>
                  </a:lnTo>
                  <a:lnTo>
                    <a:pt x="816" y="16"/>
                  </a:lnTo>
                  <a:lnTo>
                    <a:pt x="820" y="19"/>
                  </a:lnTo>
                  <a:lnTo>
                    <a:pt x="823" y="23"/>
                  </a:lnTo>
                  <a:lnTo>
                    <a:pt x="0" y="61"/>
                  </a:lnTo>
                  <a:lnTo>
                    <a:pt x="8" y="58"/>
                  </a:lnTo>
                  <a:lnTo>
                    <a:pt x="15" y="57"/>
                  </a:lnTo>
                  <a:lnTo>
                    <a:pt x="20" y="54"/>
                  </a:lnTo>
                  <a:lnTo>
                    <a:pt x="23" y="52"/>
                  </a:lnTo>
                  <a:lnTo>
                    <a:pt x="24" y="49"/>
                  </a:lnTo>
                  <a:lnTo>
                    <a:pt x="24" y="46"/>
                  </a:lnTo>
                  <a:lnTo>
                    <a:pt x="23" y="43"/>
                  </a:lnTo>
                  <a:lnTo>
                    <a:pt x="2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 name="Freeform 11"/>
            <p:cNvSpPr>
              <a:spLocks noChangeArrowheads="1"/>
            </p:cNvSpPr>
            <p:nvPr/>
          </p:nvSpPr>
          <p:spPr bwMode="auto">
            <a:xfrm>
              <a:off x="46037" y="401638"/>
              <a:ext cx="1325563" cy="100013"/>
            </a:xfrm>
            <a:custGeom>
              <a:avLst/>
              <a:gdLst>
                <a:gd name="T0" fmla="*/ 0 w 835"/>
                <a:gd name="T1" fmla="*/ 63500 h 63"/>
                <a:gd name="T2" fmla="*/ 1325563 w 835"/>
                <a:gd name="T3" fmla="*/ 0 h 63"/>
                <a:gd name="T4" fmla="*/ 1325563 w 835"/>
                <a:gd name="T5" fmla="*/ 0 h 63"/>
                <a:gd name="T6" fmla="*/ 1316038 w 835"/>
                <a:gd name="T7" fmla="*/ 9525 h 63"/>
                <a:gd name="T8" fmla="*/ 1303338 w 835"/>
                <a:gd name="T9" fmla="*/ 14288 h 63"/>
                <a:gd name="T10" fmla="*/ 1289050 w 835"/>
                <a:gd name="T11" fmla="*/ 17463 h 63"/>
                <a:gd name="T12" fmla="*/ 1279525 w 835"/>
                <a:gd name="T13" fmla="*/ 17463 h 63"/>
                <a:gd name="T14" fmla="*/ 1279525 w 835"/>
                <a:gd name="T15" fmla="*/ 17463 h 63"/>
                <a:gd name="T16" fmla="*/ 1270000 w 835"/>
                <a:gd name="T17" fmla="*/ 20638 h 63"/>
                <a:gd name="T18" fmla="*/ 1270000 w 835"/>
                <a:gd name="T19" fmla="*/ 22225 h 63"/>
                <a:gd name="T20" fmla="*/ 1270000 w 835"/>
                <a:gd name="T21" fmla="*/ 26988 h 63"/>
                <a:gd name="T22" fmla="*/ 1273175 w 835"/>
                <a:gd name="T23" fmla="*/ 33338 h 63"/>
                <a:gd name="T24" fmla="*/ 1276350 w 835"/>
                <a:gd name="T25" fmla="*/ 41275 h 63"/>
                <a:gd name="T26" fmla="*/ 66675 w 835"/>
                <a:gd name="T27" fmla="*/ 100013 h 63"/>
                <a:gd name="T28" fmla="*/ 66675 w 835"/>
                <a:gd name="T29" fmla="*/ 100013 h 63"/>
                <a:gd name="T30" fmla="*/ 66675 w 835"/>
                <a:gd name="T31" fmla="*/ 95250 h 63"/>
                <a:gd name="T32" fmla="*/ 65088 w 835"/>
                <a:gd name="T33" fmla="*/ 95250 h 63"/>
                <a:gd name="T34" fmla="*/ 57150 w 835"/>
                <a:gd name="T35" fmla="*/ 93663 h 63"/>
                <a:gd name="T36" fmla="*/ 57150 w 835"/>
                <a:gd name="T37" fmla="*/ 93663 h 63"/>
                <a:gd name="T38" fmla="*/ 42863 w 835"/>
                <a:gd name="T39" fmla="*/ 90488 h 63"/>
                <a:gd name="T40" fmla="*/ 25400 w 835"/>
                <a:gd name="T41" fmla="*/ 84138 h 63"/>
                <a:gd name="T42" fmla="*/ 11113 w 835"/>
                <a:gd name="T43" fmla="*/ 76200 h 63"/>
                <a:gd name="T44" fmla="*/ 4763 w 835"/>
                <a:gd name="T45" fmla="*/ 69850 h 63"/>
                <a:gd name="T46" fmla="*/ 0 w 835"/>
                <a:gd name="T47" fmla="*/ 63500 h 63"/>
                <a:gd name="T48" fmla="*/ 0 w 835"/>
                <a:gd name="T49" fmla="*/ 6350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29" y="6"/>
                  </a:lnTo>
                  <a:lnTo>
                    <a:pt x="821" y="9"/>
                  </a:lnTo>
                  <a:lnTo>
                    <a:pt x="812" y="11"/>
                  </a:lnTo>
                  <a:lnTo>
                    <a:pt x="806" y="11"/>
                  </a:lnTo>
                  <a:lnTo>
                    <a:pt x="800" y="13"/>
                  </a:lnTo>
                  <a:lnTo>
                    <a:pt x="800" y="14"/>
                  </a:lnTo>
                  <a:lnTo>
                    <a:pt x="800" y="17"/>
                  </a:lnTo>
                  <a:lnTo>
                    <a:pt x="802" y="21"/>
                  </a:lnTo>
                  <a:lnTo>
                    <a:pt x="804" y="26"/>
                  </a:lnTo>
                  <a:lnTo>
                    <a:pt x="42" y="63"/>
                  </a:lnTo>
                  <a:lnTo>
                    <a:pt x="42" y="60"/>
                  </a:lnTo>
                  <a:lnTo>
                    <a:pt x="41" y="60"/>
                  </a:lnTo>
                  <a:lnTo>
                    <a:pt x="36" y="59"/>
                  </a:lnTo>
                  <a:lnTo>
                    <a:pt x="27" y="57"/>
                  </a:lnTo>
                  <a:lnTo>
                    <a:pt x="16" y="53"/>
                  </a:lnTo>
                  <a:lnTo>
                    <a:pt x="7" y="48"/>
                  </a:lnTo>
                  <a:lnTo>
                    <a:pt x="3" y="44"/>
                  </a:lnTo>
                  <a:lnTo>
                    <a:pt x="0" y="4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 name="Freeform 12"/>
            <p:cNvSpPr>
              <a:spLocks noChangeArrowheads="1"/>
            </p:cNvSpPr>
            <p:nvPr/>
          </p:nvSpPr>
          <p:spPr bwMode="auto">
            <a:xfrm>
              <a:off x="73025" y="598488"/>
              <a:ext cx="1268413" cy="96838"/>
            </a:xfrm>
            <a:custGeom>
              <a:avLst/>
              <a:gdLst>
                <a:gd name="T0" fmla="*/ 0 w 799"/>
                <a:gd name="T1" fmla="*/ 57150 h 61"/>
                <a:gd name="T2" fmla="*/ 1262063 w 799"/>
                <a:gd name="T3" fmla="*/ 0 h 61"/>
                <a:gd name="T4" fmla="*/ 1262063 w 799"/>
                <a:gd name="T5" fmla="*/ 0 h 61"/>
                <a:gd name="T6" fmla="*/ 1260475 w 799"/>
                <a:gd name="T7" fmla="*/ 6350 h 61"/>
                <a:gd name="T8" fmla="*/ 1262063 w 799"/>
                <a:gd name="T9" fmla="*/ 15875 h 61"/>
                <a:gd name="T10" fmla="*/ 1268413 w 799"/>
                <a:gd name="T11" fmla="*/ 36513 h 61"/>
                <a:gd name="T12" fmla="*/ 17463 w 799"/>
                <a:gd name="T13" fmla="*/ 96838 h 61"/>
                <a:gd name="T14" fmla="*/ 17463 w 799"/>
                <a:gd name="T15" fmla="*/ 96838 h 61"/>
                <a:gd name="T16" fmla="*/ 20638 w 799"/>
                <a:gd name="T17" fmla="*/ 82550 h 61"/>
                <a:gd name="T18" fmla="*/ 20638 w 799"/>
                <a:gd name="T19" fmla="*/ 73025 h 61"/>
                <a:gd name="T20" fmla="*/ 17463 w 799"/>
                <a:gd name="T21" fmla="*/ 68263 h 61"/>
                <a:gd name="T22" fmla="*/ 15875 w 799"/>
                <a:gd name="T23" fmla="*/ 63500 h 61"/>
                <a:gd name="T24" fmla="*/ 9525 w 799"/>
                <a:gd name="T25" fmla="*/ 61913 h 61"/>
                <a:gd name="T26" fmla="*/ 0 w 799"/>
                <a:gd name="T27" fmla="*/ 57150 h 61"/>
                <a:gd name="T28" fmla="*/ 0 w 799"/>
                <a:gd name="T29" fmla="*/ 5715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4" y="4"/>
                  </a:lnTo>
                  <a:lnTo>
                    <a:pt x="795" y="10"/>
                  </a:lnTo>
                  <a:lnTo>
                    <a:pt x="799" y="23"/>
                  </a:lnTo>
                  <a:lnTo>
                    <a:pt x="11" y="61"/>
                  </a:lnTo>
                  <a:lnTo>
                    <a:pt x="13" y="52"/>
                  </a:lnTo>
                  <a:lnTo>
                    <a:pt x="13" y="46"/>
                  </a:lnTo>
                  <a:lnTo>
                    <a:pt x="11" y="43"/>
                  </a:lnTo>
                  <a:lnTo>
                    <a:pt x="10" y="40"/>
                  </a:lnTo>
                  <a:lnTo>
                    <a:pt x="6" y="39"/>
                  </a:lnTo>
                  <a:lnTo>
                    <a:pt x="0"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6" name="Freeform 13"/>
            <p:cNvSpPr>
              <a:spLocks noChangeArrowheads="1"/>
            </p:cNvSpPr>
            <p:nvPr/>
          </p:nvSpPr>
          <p:spPr bwMode="auto">
            <a:xfrm>
              <a:off x="84137" y="684213"/>
              <a:ext cx="1285875" cy="96838"/>
            </a:xfrm>
            <a:custGeom>
              <a:avLst/>
              <a:gdLst>
                <a:gd name="T0" fmla="*/ 4763 w 810"/>
                <a:gd name="T1" fmla="*/ 57150 h 61"/>
                <a:gd name="T2" fmla="*/ 1250950 w 810"/>
                <a:gd name="T3" fmla="*/ 0 h 61"/>
                <a:gd name="T4" fmla="*/ 1250950 w 810"/>
                <a:gd name="T5" fmla="*/ 0 h 61"/>
                <a:gd name="T6" fmla="*/ 1250950 w 810"/>
                <a:gd name="T7" fmla="*/ 7938 h 61"/>
                <a:gd name="T8" fmla="*/ 1254125 w 810"/>
                <a:gd name="T9" fmla="*/ 17463 h 61"/>
                <a:gd name="T10" fmla="*/ 1262063 w 810"/>
                <a:gd name="T11" fmla="*/ 25400 h 61"/>
                <a:gd name="T12" fmla="*/ 1274763 w 810"/>
                <a:gd name="T13" fmla="*/ 31750 h 61"/>
                <a:gd name="T14" fmla="*/ 1274763 w 810"/>
                <a:gd name="T15" fmla="*/ 31750 h 61"/>
                <a:gd name="T16" fmla="*/ 1285875 w 810"/>
                <a:gd name="T17" fmla="*/ 36513 h 61"/>
                <a:gd name="T18" fmla="*/ 0 w 810"/>
                <a:gd name="T19" fmla="*/ 96838 h 61"/>
                <a:gd name="T20" fmla="*/ 0 w 810"/>
                <a:gd name="T21" fmla="*/ 96838 h 61"/>
                <a:gd name="T22" fmla="*/ 6350 w 810"/>
                <a:gd name="T23" fmla="*/ 87313 h 61"/>
                <a:gd name="T24" fmla="*/ 9525 w 810"/>
                <a:gd name="T25" fmla="*/ 79375 h 61"/>
                <a:gd name="T26" fmla="*/ 6350 w 810"/>
                <a:gd name="T27" fmla="*/ 68263 h 61"/>
                <a:gd name="T28" fmla="*/ 4763 w 810"/>
                <a:gd name="T29" fmla="*/ 57150 h 61"/>
                <a:gd name="T30" fmla="*/ 4763 w 810"/>
                <a:gd name="T31" fmla="*/ 5715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5"/>
                  </a:lnTo>
                  <a:lnTo>
                    <a:pt x="790" y="11"/>
                  </a:lnTo>
                  <a:lnTo>
                    <a:pt x="795" y="16"/>
                  </a:lnTo>
                  <a:lnTo>
                    <a:pt x="803" y="20"/>
                  </a:lnTo>
                  <a:lnTo>
                    <a:pt x="810" y="23"/>
                  </a:lnTo>
                  <a:lnTo>
                    <a:pt x="0" y="61"/>
                  </a:lnTo>
                  <a:lnTo>
                    <a:pt x="4" y="55"/>
                  </a:lnTo>
                  <a:lnTo>
                    <a:pt x="6" y="50"/>
                  </a:lnTo>
                  <a:lnTo>
                    <a:pt x="4" y="43"/>
                  </a:lnTo>
                  <a:lnTo>
                    <a:pt x="3"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7" name="Freeform 14"/>
            <p:cNvSpPr>
              <a:spLocks noChangeArrowheads="1"/>
            </p:cNvSpPr>
            <p:nvPr/>
          </p:nvSpPr>
          <p:spPr bwMode="auto">
            <a:xfrm>
              <a:off x="76200" y="782638"/>
              <a:ext cx="1262063" cy="96838"/>
            </a:xfrm>
            <a:custGeom>
              <a:avLst/>
              <a:gdLst>
                <a:gd name="T0" fmla="*/ 0 w 795"/>
                <a:gd name="T1" fmla="*/ 60325 h 61"/>
                <a:gd name="T2" fmla="*/ 1250950 w 795"/>
                <a:gd name="T3" fmla="*/ 0 h 61"/>
                <a:gd name="T4" fmla="*/ 1250950 w 795"/>
                <a:gd name="T5" fmla="*/ 0 h 61"/>
                <a:gd name="T6" fmla="*/ 1257300 w 795"/>
                <a:gd name="T7" fmla="*/ 12700 h 61"/>
                <a:gd name="T8" fmla="*/ 1262063 w 795"/>
                <a:gd name="T9" fmla="*/ 23813 h 61"/>
                <a:gd name="T10" fmla="*/ 1262063 w 795"/>
                <a:gd name="T11" fmla="*/ 34925 h 61"/>
                <a:gd name="T12" fmla="*/ 1262063 w 795"/>
                <a:gd name="T13" fmla="*/ 34925 h 61"/>
                <a:gd name="T14" fmla="*/ 1262063 w 795"/>
                <a:gd name="T15" fmla="*/ 38100 h 61"/>
                <a:gd name="T16" fmla="*/ 14288 w 795"/>
                <a:gd name="T17" fmla="*/ 96838 h 61"/>
                <a:gd name="T18" fmla="*/ 14288 w 795"/>
                <a:gd name="T19" fmla="*/ 96838 h 61"/>
                <a:gd name="T20" fmla="*/ 17463 w 795"/>
                <a:gd name="T21" fmla="*/ 88900 h 61"/>
                <a:gd name="T22" fmla="*/ 20638 w 795"/>
                <a:gd name="T23" fmla="*/ 79375 h 61"/>
                <a:gd name="T24" fmla="*/ 26988 w 795"/>
                <a:gd name="T25" fmla="*/ 68263 h 61"/>
                <a:gd name="T26" fmla="*/ 26988 w 795"/>
                <a:gd name="T27" fmla="*/ 65088 h 61"/>
                <a:gd name="T28" fmla="*/ 23813 w 795"/>
                <a:gd name="T29" fmla="*/ 61913 h 61"/>
                <a:gd name="T30" fmla="*/ 14288 w 795"/>
                <a:gd name="T31" fmla="*/ 60325 h 61"/>
                <a:gd name="T32" fmla="*/ 0 w 795"/>
                <a:gd name="T33" fmla="*/ 60325 h 61"/>
                <a:gd name="T34" fmla="*/ 0 w 795"/>
                <a:gd name="T35" fmla="*/ 60325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92" y="8"/>
                  </a:lnTo>
                  <a:lnTo>
                    <a:pt x="795" y="15"/>
                  </a:lnTo>
                  <a:lnTo>
                    <a:pt x="795" y="22"/>
                  </a:lnTo>
                  <a:lnTo>
                    <a:pt x="795" y="24"/>
                  </a:lnTo>
                  <a:lnTo>
                    <a:pt x="9" y="61"/>
                  </a:lnTo>
                  <a:lnTo>
                    <a:pt x="11" y="56"/>
                  </a:lnTo>
                  <a:lnTo>
                    <a:pt x="13" y="50"/>
                  </a:lnTo>
                  <a:lnTo>
                    <a:pt x="17" y="43"/>
                  </a:lnTo>
                  <a:lnTo>
                    <a:pt x="17" y="41"/>
                  </a:lnTo>
                  <a:lnTo>
                    <a:pt x="15" y="39"/>
                  </a:lnTo>
                  <a:lnTo>
                    <a:pt x="9" y="38"/>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 name="Freeform 15"/>
            <p:cNvSpPr>
              <a:spLocks noChangeArrowheads="1"/>
            </p:cNvSpPr>
            <p:nvPr/>
          </p:nvSpPr>
          <p:spPr bwMode="auto">
            <a:xfrm>
              <a:off x="71437" y="873125"/>
              <a:ext cx="1306513" cy="96838"/>
            </a:xfrm>
            <a:custGeom>
              <a:avLst/>
              <a:gdLst>
                <a:gd name="T0" fmla="*/ 23813 w 823"/>
                <a:gd name="T1" fmla="*/ 57150 h 61"/>
                <a:gd name="T2" fmla="*/ 1260475 w 823"/>
                <a:gd name="T3" fmla="*/ 0 h 61"/>
                <a:gd name="T4" fmla="*/ 1260475 w 823"/>
                <a:gd name="T5" fmla="*/ 0 h 61"/>
                <a:gd name="T6" fmla="*/ 1260475 w 823"/>
                <a:gd name="T7" fmla="*/ 6350 h 61"/>
                <a:gd name="T8" fmla="*/ 1263650 w 823"/>
                <a:gd name="T9" fmla="*/ 11113 h 61"/>
                <a:gd name="T10" fmla="*/ 1270000 w 823"/>
                <a:gd name="T11" fmla="*/ 17463 h 61"/>
                <a:gd name="T12" fmla="*/ 1281113 w 823"/>
                <a:gd name="T13" fmla="*/ 20638 h 61"/>
                <a:gd name="T14" fmla="*/ 1281113 w 823"/>
                <a:gd name="T15" fmla="*/ 20638 h 61"/>
                <a:gd name="T16" fmla="*/ 1296988 w 823"/>
                <a:gd name="T17" fmla="*/ 28575 h 61"/>
                <a:gd name="T18" fmla="*/ 1306513 w 823"/>
                <a:gd name="T19" fmla="*/ 34925 h 61"/>
                <a:gd name="T20" fmla="*/ 0 w 823"/>
                <a:gd name="T21" fmla="*/ 96838 h 61"/>
                <a:gd name="T22" fmla="*/ 0 w 823"/>
                <a:gd name="T23" fmla="*/ 96838 h 61"/>
                <a:gd name="T24" fmla="*/ 4763 w 823"/>
                <a:gd name="T25" fmla="*/ 93663 h 61"/>
                <a:gd name="T26" fmla="*/ 4763 w 823"/>
                <a:gd name="T27" fmla="*/ 93663 h 61"/>
                <a:gd name="T28" fmla="*/ 17463 w 823"/>
                <a:gd name="T29" fmla="*/ 87313 h 61"/>
                <a:gd name="T30" fmla="*/ 22225 w 823"/>
                <a:gd name="T31" fmla="*/ 84138 h 61"/>
                <a:gd name="T32" fmla="*/ 23813 w 823"/>
                <a:gd name="T33" fmla="*/ 79375 h 61"/>
                <a:gd name="T34" fmla="*/ 25400 w 823"/>
                <a:gd name="T35" fmla="*/ 68263 h 61"/>
                <a:gd name="T36" fmla="*/ 23813 w 823"/>
                <a:gd name="T37" fmla="*/ 57150 h 61"/>
                <a:gd name="T38" fmla="*/ 23813 w 823"/>
                <a:gd name="T39" fmla="*/ 57150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4"/>
                  </a:lnTo>
                  <a:lnTo>
                    <a:pt x="796" y="7"/>
                  </a:lnTo>
                  <a:lnTo>
                    <a:pt x="800" y="11"/>
                  </a:lnTo>
                  <a:lnTo>
                    <a:pt x="807" y="13"/>
                  </a:lnTo>
                  <a:lnTo>
                    <a:pt x="817" y="18"/>
                  </a:lnTo>
                  <a:lnTo>
                    <a:pt x="823" y="22"/>
                  </a:lnTo>
                  <a:lnTo>
                    <a:pt x="0" y="61"/>
                  </a:lnTo>
                  <a:lnTo>
                    <a:pt x="3" y="59"/>
                  </a:lnTo>
                  <a:lnTo>
                    <a:pt x="11" y="55"/>
                  </a:lnTo>
                  <a:lnTo>
                    <a:pt x="14" y="53"/>
                  </a:lnTo>
                  <a:lnTo>
                    <a:pt x="15" y="50"/>
                  </a:lnTo>
                  <a:lnTo>
                    <a:pt x="16" y="43"/>
                  </a:lnTo>
                  <a:lnTo>
                    <a:pt x="1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 name="Freeform 16"/>
            <p:cNvSpPr>
              <a:spLocks noChangeArrowheads="1"/>
            </p:cNvSpPr>
            <p:nvPr/>
          </p:nvSpPr>
          <p:spPr bwMode="auto">
            <a:xfrm>
              <a:off x="84137" y="965200"/>
              <a:ext cx="1250950" cy="96838"/>
            </a:xfrm>
            <a:custGeom>
              <a:avLst/>
              <a:gdLst>
                <a:gd name="T0" fmla="*/ 0 w 788"/>
                <a:gd name="T1" fmla="*/ 58738 h 61"/>
                <a:gd name="T2" fmla="*/ 1247775 w 788"/>
                <a:gd name="T3" fmla="*/ 0 h 61"/>
                <a:gd name="T4" fmla="*/ 1247775 w 788"/>
                <a:gd name="T5" fmla="*/ 0 h 61"/>
                <a:gd name="T6" fmla="*/ 1244600 w 788"/>
                <a:gd name="T7" fmla="*/ 9525 h 61"/>
                <a:gd name="T8" fmla="*/ 1247775 w 788"/>
                <a:gd name="T9" fmla="*/ 17463 h 61"/>
                <a:gd name="T10" fmla="*/ 1250950 w 788"/>
                <a:gd name="T11" fmla="*/ 39688 h 61"/>
                <a:gd name="T12" fmla="*/ 11113 w 788"/>
                <a:gd name="T13" fmla="*/ 96838 h 61"/>
                <a:gd name="T14" fmla="*/ 11113 w 788"/>
                <a:gd name="T15" fmla="*/ 96838 h 61"/>
                <a:gd name="T16" fmla="*/ 12700 w 788"/>
                <a:gd name="T17" fmla="*/ 85725 h 61"/>
                <a:gd name="T18" fmla="*/ 12700 w 788"/>
                <a:gd name="T19" fmla="*/ 76200 h 61"/>
                <a:gd name="T20" fmla="*/ 9525 w 788"/>
                <a:gd name="T21" fmla="*/ 66675 h 61"/>
                <a:gd name="T22" fmla="*/ 0 w 788"/>
                <a:gd name="T23" fmla="*/ 58738 h 61"/>
                <a:gd name="T24" fmla="*/ 0 w 788"/>
                <a:gd name="T25" fmla="*/ 58738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4" y="6"/>
                  </a:lnTo>
                  <a:lnTo>
                    <a:pt x="786" y="11"/>
                  </a:lnTo>
                  <a:lnTo>
                    <a:pt x="788" y="25"/>
                  </a:lnTo>
                  <a:lnTo>
                    <a:pt x="7" y="61"/>
                  </a:lnTo>
                  <a:lnTo>
                    <a:pt x="8" y="54"/>
                  </a:lnTo>
                  <a:lnTo>
                    <a:pt x="8" y="48"/>
                  </a:lnTo>
                  <a:lnTo>
                    <a:pt x="6" y="42"/>
                  </a:lnTo>
                  <a:lnTo>
                    <a:pt x="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 name="Freeform 17"/>
            <p:cNvSpPr>
              <a:spLocks noChangeArrowheads="1"/>
            </p:cNvSpPr>
            <p:nvPr/>
          </p:nvSpPr>
          <p:spPr bwMode="auto">
            <a:xfrm>
              <a:off x="103187" y="1098550"/>
              <a:ext cx="1254125" cy="311150"/>
            </a:xfrm>
            <a:custGeom>
              <a:avLst/>
              <a:gdLst>
                <a:gd name="T0" fmla="*/ 587375 w 790"/>
                <a:gd name="T1" fmla="*/ 311150 h 196"/>
                <a:gd name="T2" fmla="*/ 587375 w 790"/>
                <a:gd name="T3" fmla="*/ 311150 h 196"/>
                <a:gd name="T4" fmla="*/ 484188 w 790"/>
                <a:gd name="T5" fmla="*/ 309563 h 196"/>
                <a:gd name="T6" fmla="*/ 427038 w 790"/>
                <a:gd name="T7" fmla="*/ 307975 h 196"/>
                <a:gd name="T8" fmla="*/ 369888 w 790"/>
                <a:gd name="T9" fmla="*/ 303213 h 196"/>
                <a:gd name="T10" fmla="*/ 319088 w 790"/>
                <a:gd name="T11" fmla="*/ 296863 h 196"/>
                <a:gd name="T12" fmla="*/ 273050 w 790"/>
                <a:gd name="T13" fmla="*/ 288925 h 196"/>
                <a:gd name="T14" fmla="*/ 258763 w 790"/>
                <a:gd name="T15" fmla="*/ 284163 h 196"/>
                <a:gd name="T16" fmla="*/ 246063 w 790"/>
                <a:gd name="T17" fmla="*/ 279400 h 196"/>
                <a:gd name="T18" fmla="*/ 234950 w 790"/>
                <a:gd name="T19" fmla="*/ 273050 h 196"/>
                <a:gd name="T20" fmla="*/ 233363 w 790"/>
                <a:gd name="T21" fmla="*/ 266700 h 196"/>
                <a:gd name="T22" fmla="*/ 233363 w 790"/>
                <a:gd name="T23" fmla="*/ 266700 h 196"/>
                <a:gd name="T24" fmla="*/ 228600 w 790"/>
                <a:gd name="T25" fmla="*/ 254000 h 196"/>
                <a:gd name="T26" fmla="*/ 222250 w 790"/>
                <a:gd name="T27" fmla="*/ 242888 h 196"/>
                <a:gd name="T28" fmla="*/ 211138 w 790"/>
                <a:gd name="T29" fmla="*/ 230188 h 196"/>
                <a:gd name="T30" fmla="*/ 198438 w 790"/>
                <a:gd name="T31" fmla="*/ 219075 h 196"/>
                <a:gd name="T32" fmla="*/ 157163 w 790"/>
                <a:gd name="T33" fmla="*/ 192088 h 196"/>
                <a:gd name="T34" fmla="*/ 101600 w 790"/>
                <a:gd name="T35" fmla="*/ 157163 h 196"/>
                <a:gd name="T36" fmla="*/ 101600 w 790"/>
                <a:gd name="T37" fmla="*/ 157163 h 196"/>
                <a:gd name="T38" fmla="*/ 82550 w 790"/>
                <a:gd name="T39" fmla="*/ 146050 h 196"/>
                <a:gd name="T40" fmla="*/ 66675 w 790"/>
                <a:gd name="T41" fmla="*/ 133350 h 196"/>
                <a:gd name="T42" fmla="*/ 52388 w 790"/>
                <a:gd name="T43" fmla="*/ 120650 h 196"/>
                <a:gd name="T44" fmla="*/ 36513 w 790"/>
                <a:gd name="T45" fmla="*/ 107950 h 196"/>
                <a:gd name="T46" fmla="*/ 17463 w 790"/>
                <a:gd name="T47" fmla="*/ 84138 h 196"/>
                <a:gd name="T48" fmla="*/ 0 w 790"/>
                <a:gd name="T49" fmla="*/ 58738 h 196"/>
                <a:gd name="T50" fmla="*/ 1254125 w 790"/>
                <a:gd name="T51" fmla="*/ 0 h 196"/>
                <a:gd name="T52" fmla="*/ 1254125 w 790"/>
                <a:gd name="T53" fmla="*/ 0 h 196"/>
                <a:gd name="T54" fmla="*/ 1247775 w 790"/>
                <a:gd name="T55" fmla="*/ 19050 h 196"/>
                <a:gd name="T56" fmla="*/ 1235075 w 790"/>
                <a:gd name="T57" fmla="*/ 38100 h 196"/>
                <a:gd name="T58" fmla="*/ 1222375 w 790"/>
                <a:gd name="T59" fmla="*/ 60325 h 196"/>
                <a:gd name="T60" fmla="*/ 1206500 w 790"/>
                <a:gd name="T61" fmla="*/ 79375 h 196"/>
                <a:gd name="T62" fmla="*/ 1189038 w 790"/>
                <a:gd name="T63" fmla="*/ 98425 h 196"/>
                <a:gd name="T64" fmla="*/ 1171575 w 790"/>
                <a:gd name="T65" fmla="*/ 120650 h 196"/>
                <a:gd name="T66" fmla="*/ 1128713 w 790"/>
                <a:gd name="T67" fmla="*/ 157163 h 196"/>
                <a:gd name="T68" fmla="*/ 1128713 w 790"/>
                <a:gd name="T69" fmla="*/ 157163 h 196"/>
                <a:gd name="T70" fmla="*/ 1104900 w 790"/>
                <a:gd name="T71" fmla="*/ 176213 h 196"/>
                <a:gd name="T72" fmla="*/ 1082675 w 790"/>
                <a:gd name="T73" fmla="*/ 193675 h 196"/>
                <a:gd name="T74" fmla="*/ 1042988 w 790"/>
                <a:gd name="T75" fmla="*/ 219075 h 196"/>
                <a:gd name="T76" fmla="*/ 1025525 w 790"/>
                <a:gd name="T77" fmla="*/ 231775 h 196"/>
                <a:gd name="T78" fmla="*/ 1012825 w 790"/>
                <a:gd name="T79" fmla="*/ 242888 h 196"/>
                <a:gd name="T80" fmla="*/ 1004888 w 790"/>
                <a:gd name="T81" fmla="*/ 254000 h 196"/>
                <a:gd name="T82" fmla="*/ 1000125 w 790"/>
                <a:gd name="T83" fmla="*/ 266700 h 196"/>
                <a:gd name="T84" fmla="*/ 1000125 w 790"/>
                <a:gd name="T85" fmla="*/ 266700 h 196"/>
                <a:gd name="T86" fmla="*/ 998538 w 790"/>
                <a:gd name="T87" fmla="*/ 268288 h 196"/>
                <a:gd name="T88" fmla="*/ 995363 w 790"/>
                <a:gd name="T89" fmla="*/ 273050 h 196"/>
                <a:gd name="T90" fmla="*/ 985838 w 790"/>
                <a:gd name="T91" fmla="*/ 279400 h 196"/>
                <a:gd name="T92" fmla="*/ 968375 w 790"/>
                <a:gd name="T93" fmla="*/ 284163 h 196"/>
                <a:gd name="T94" fmla="*/ 949325 w 790"/>
                <a:gd name="T95" fmla="*/ 288925 h 196"/>
                <a:gd name="T96" fmla="*/ 895350 w 790"/>
                <a:gd name="T97" fmla="*/ 296863 h 196"/>
                <a:gd name="T98" fmla="*/ 833438 w 790"/>
                <a:gd name="T99" fmla="*/ 303213 h 196"/>
                <a:gd name="T100" fmla="*/ 766763 w 790"/>
                <a:gd name="T101" fmla="*/ 307975 h 196"/>
                <a:gd name="T102" fmla="*/ 696913 w 790"/>
                <a:gd name="T103" fmla="*/ 309563 h 196"/>
                <a:gd name="T104" fmla="*/ 587375 w 790"/>
                <a:gd name="T105" fmla="*/ 311150 h 196"/>
                <a:gd name="T106" fmla="*/ 587375 w 790"/>
                <a:gd name="T107" fmla="*/ 311150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4" y="160"/>
                  </a:lnTo>
                  <a:lnTo>
                    <a:pt x="140" y="153"/>
                  </a:lnTo>
                  <a:lnTo>
                    <a:pt x="133" y="145"/>
                  </a:lnTo>
                  <a:lnTo>
                    <a:pt x="125" y="138"/>
                  </a:lnTo>
                  <a:lnTo>
                    <a:pt x="99" y="121"/>
                  </a:lnTo>
                  <a:lnTo>
                    <a:pt x="64" y="99"/>
                  </a:lnTo>
                  <a:lnTo>
                    <a:pt x="52" y="92"/>
                  </a:lnTo>
                  <a:lnTo>
                    <a:pt x="42" y="84"/>
                  </a:lnTo>
                  <a:lnTo>
                    <a:pt x="33" y="76"/>
                  </a:lnTo>
                  <a:lnTo>
                    <a:pt x="23" y="68"/>
                  </a:lnTo>
                  <a:lnTo>
                    <a:pt x="11" y="53"/>
                  </a:lnTo>
                  <a:lnTo>
                    <a:pt x="0" y="37"/>
                  </a:lnTo>
                  <a:lnTo>
                    <a:pt x="790" y="0"/>
                  </a:lnTo>
                  <a:lnTo>
                    <a:pt x="786" y="12"/>
                  </a:lnTo>
                  <a:lnTo>
                    <a:pt x="778" y="24"/>
                  </a:lnTo>
                  <a:lnTo>
                    <a:pt x="770" y="38"/>
                  </a:lnTo>
                  <a:lnTo>
                    <a:pt x="760" y="50"/>
                  </a:lnTo>
                  <a:lnTo>
                    <a:pt x="749" y="62"/>
                  </a:lnTo>
                  <a:lnTo>
                    <a:pt x="738" y="76"/>
                  </a:lnTo>
                  <a:lnTo>
                    <a:pt x="711" y="99"/>
                  </a:lnTo>
                  <a:lnTo>
                    <a:pt x="696" y="111"/>
                  </a:lnTo>
                  <a:lnTo>
                    <a:pt x="682" y="122"/>
                  </a:lnTo>
                  <a:lnTo>
                    <a:pt x="657" y="138"/>
                  </a:lnTo>
                  <a:lnTo>
                    <a:pt x="646" y="146"/>
                  </a:lnTo>
                  <a:lnTo>
                    <a:pt x="638" y="153"/>
                  </a:lnTo>
                  <a:lnTo>
                    <a:pt x="633" y="160"/>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1" name="Freeform 18"/>
            <p:cNvSpPr>
              <a:spLocks noChangeArrowheads="1"/>
            </p:cNvSpPr>
            <p:nvPr/>
          </p:nvSpPr>
          <p:spPr bwMode="auto">
            <a:xfrm>
              <a:off x="327025" y="1130300"/>
              <a:ext cx="361950" cy="279400"/>
            </a:xfrm>
            <a:custGeom>
              <a:avLst/>
              <a:gdLst>
                <a:gd name="T0" fmla="*/ 130175 w 228"/>
                <a:gd name="T1" fmla="*/ 269875 h 176"/>
                <a:gd name="T2" fmla="*/ 130175 w 228"/>
                <a:gd name="T3" fmla="*/ 269875 h 176"/>
                <a:gd name="T4" fmla="*/ 115888 w 228"/>
                <a:gd name="T5" fmla="*/ 236538 h 176"/>
                <a:gd name="T6" fmla="*/ 103188 w 228"/>
                <a:gd name="T7" fmla="*/ 206375 h 176"/>
                <a:gd name="T8" fmla="*/ 82550 w 228"/>
                <a:gd name="T9" fmla="*/ 173038 h 176"/>
                <a:gd name="T10" fmla="*/ 53975 w 228"/>
                <a:gd name="T11" fmla="*/ 127000 h 176"/>
                <a:gd name="T12" fmla="*/ 53975 w 228"/>
                <a:gd name="T13" fmla="*/ 127000 h 176"/>
                <a:gd name="T14" fmla="*/ 39688 w 228"/>
                <a:gd name="T15" fmla="*/ 101600 h 176"/>
                <a:gd name="T16" fmla="*/ 23813 w 228"/>
                <a:gd name="T17" fmla="*/ 73025 h 176"/>
                <a:gd name="T18" fmla="*/ 0 w 228"/>
                <a:gd name="T19" fmla="*/ 15875 h 176"/>
                <a:gd name="T20" fmla="*/ 357188 w 228"/>
                <a:gd name="T21" fmla="*/ 0 h 176"/>
                <a:gd name="T22" fmla="*/ 357188 w 228"/>
                <a:gd name="T23" fmla="*/ 0 h 176"/>
                <a:gd name="T24" fmla="*/ 361950 w 228"/>
                <a:gd name="T25" fmla="*/ 65088 h 176"/>
                <a:gd name="T26" fmla="*/ 361950 w 228"/>
                <a:gd name="T27" fmla="*/ 127000 h 176"/>
                <a:gd name="T28" fmla="*/ 361950 w 228"/>
                <a:gd name="T29" fmla="*/ 127000 h 176"/>
                <a:gd name="T30" fmla="*/ 358775 w 228"/>
                <a:gd name="T31" fmla="*/ 174625 h 176"/>
                <a:gd name="T32" fmla="*/ 355600 w 228"/>
                <a:gd name="T33" fmla="*/ 211138 h 176"/>
                <a:gd name="T34" fmla="*/ 355600 w 228"/>
                <a:gd name="T35" fmla="*/ 241300 h 176"/>
                <a:gd name="T36" fmla="*/ 355600 w 228"/>
                <a:gd name="T37" fmla="*/ 257175 h 176"/>
                <a:gd name="T38" fmla="*/ 358775 w 228"/>
                <a:gd name="T39" fmla="*/ 273050 h 176"/>
                <a:gd name="T40" fmla="*/ 358775 w 228"/>
                <a:gd name="T41" fmla="*/ 273050 h 176"/>
                <a:gd name="T42" fmla="*/ 358775 w 228"/>
                <a:gd name="T43" fmla="*/ 279400 h 176"/>
                <a:gd name="T44" fmla="*/ 358775 w 228"/>
                <a:gd name="T45" fmla="*/ 279400 h 176"/>
                <a:gd name="T46" fmla="*/ 249238 w 228"/>
                <a:gd name="T47" fmla="*/ 277813 h 176"/>
                <a:gd name="T48" fmla="*/ 187325 w 228"/>
                <a:gd name="T49" fmla="*/ 273050 h 176"/>
                <a:gd name="T50" fmla="*/ 130175 w 228"/>
                <a:gd name="T51" fmla="*/ 269875 h 176"/>
                <a:gd name="T52" fmla="*/ 130175 w 228"/>
                <a:gd name="T53" fmla="*/ 269875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25" y="64"/>
                  </a:lnTo>
                  <a:lnTo>
                    <a:pt x="15" y="46"/>
                  </a:lnTo>
                  <a:lnTo>
                    <a:pt x="0" y="10"/>
                  </a:lnTo>
                  <a:lnTo>
                    <a:pt x="225" y="0"/>
                  </a:lnTo>
                  <a:lnTo>
                    <a:pt x="228" y="41"/>
                  </a:lnTo>
                  <a:lnTo>
                    <a:pt x="228" y="80"/>
                  </a:lnTo>
                  <a:lnTo>
                    <a:pt x="226" y="110"/>
                  </a:lnTo>
                  <a:lnTo>
                    <a:pt x="224" y="133"/>
                  </a:lnTo>
                  <a:lnTo>
                    <a:pt x="224" y="152"/>
                  </a:lnTo>
                  <a:lnTo>
                    <a:pt x="224" y="162"/>
                  </a:lnTo>
                  <a:lnTo>
                    <a:pt x="226" y="172"/>
                  </a:lnTo>
                  <a:lnTo>
                    <a:pt x="226" y="176"/>
                  </a:lnTo>
                  <a:lnTo>
                    <a:pt x="157" y="175"/>
                  </a:lnTo>
                  <a:lnTo>
                    <a:pt x="118" y="172"/>
                  </a:lnTo>
                  <a:lnTo>
                    <a:pt x="82" y="17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2" name="Freeform 19"/>
            <p:cNvSpPr>
              <a:spLocks noChangeArrowheads="1"/>
            </p:cNvSpPr>
            <p:nvPr/>
          </p:nvSpPr>
          <p:spPr bwMode="auto">
            <a:xfrm>
              <a:off x="901700" y="152400"/>
              <a:ext cx="512763" cy="271463"/>
            </a:xfrm>
            <a:custGeom>
              <a:avLst/>
              <a:gdLst>
                <a:gd name="T0" fmla="*/ 0 w 323"/>
                <a:gd name="T1" fmla="*/ 0 h 171"/>
                <a:gd name="T2" fmla="*/ 512763 w 323"/>
                <a:gd name="T3" fmla="*/ 0 h 171"/>
                <a:gd name="T4" fmla="*/ 485775 w 323"/>
                <a:gd name="T5" fmla="*/ 222250 h 171"/>
                <a:gd name="T6" fmla="*/ 485775 w 323"/>
                <a:gd name="T7" fmla="*/ 222250 h 171"/>
                <a:gd name="T8" fmla="*/ 484188 w 323"/>
                <a:gd name="T9" fmla="*/ 233363 h 171"/>
                <a:gd name="T10" fmla="*/ 479425 w 323"/>
                <a:gd name="T11" fmla="*/ 241300 h 171"/>
                <a:gd name="T12" fmla="*/ 469900 w 323"/>
                <a:gd name="T13" fmla="*/ 249238 h 171"/>
                <a:gd name="T14" fmla="*/ 461963 w 323"/>
                <a:gd name="T15" fmla="*/ 255588 h 171"/>
                <a:gd name="T16" fmla="*/ 454025 w 323"/>
                <a:gd name="T17" fmla="*/ 260350 h 171"/>
                <a:gd name="T18" fmla="*/ 442913 w 323"/>
                <a:gd name="T19" fmla="*/ 265113 h 171"/>
                <a:gd name="T20" fmla="*/ 431800 w 323"/>
                <a:gd name="T21" fmla="*/ 266700 h 171"/>
                <a:gd name="T22" fmla="*/ 423863 w 323"/>
                <a:gd name="T23" fmla="*/ 266700 h 171"/>
                <a:gd name="T24" fmla="*/ 0 w 323"/>
                <a:gd name="T25" fmla="*/ 271463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3"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508000 w 320"/>
                <a:gd name="T5" fmla="*/ 0 h 170"/>
                <a:gd name="T6" fmla="*/ 508000 w 320"/>
                <a:gd name="T7" fmla="*/ 0 h 170"/>
                <a:gd name="T8" fmla="*/ 481013 w 320"/>
                <a:gd name="T9" fmla="*/ 222250 h 170"/>
                <a:gd name="T10" fmla="*/ 481013 w 320"/>
                <a:gd name="T11" fmla="*/ 222250 h 170"/>
                <a:gd name="T12" fmla="*/ 479425 w 320"/>
                <a:gd name="T13" fmla="*/ 233363 h 170"/>
                <a:gd name="T14" fmla="*/ 474663 w 320"/>
                <a:gd name="T15" fmla="*/ 241300 h 170"/>
                <a:gd name="T16" fmla="*/ 465138 w 320"/>
                <a:gd name="T17" fmla="*/ 249238 h 170"/>
                <a:gd name="T18" fmla="*/ 457200 w 320"/>
                <a:gd name="T19" fmla="*/ 255588 h 170"/>
                <a:gd name="T20" fmla="*/ 449263 w 320"/>
                <a:gd name="T21" fmla="*/ 260350 h 170"/>
                <a:gd name="T22" fmla="*/ 438150 w 320"/>
                <a:gd name="T23" fmla="*/ 265113 h 170"/>
                <a:gd name="T24" fmla="*/ 427038 w 320"/>
                <a:gd name="T25" fmla="*/ 266700 h 170"/>
                <a:gd name="T26" fmla="*/ 419100 w 320"/>
                <a:gd name="T27" fmla="*/ 266700 h 170"/>
                <a:gd name="T28" fmla="*/ 419100 w 320"/>
                <a:gd name="T29" fmla="*/ 266700 h 170"/>
                <a:gd name="T30" fmla="*/ 1588 w 320"/>
                <a:gd name="T31" fmla="*/ 269875 h 170"/>
                <a:gd name="T32" fmla="*/ 1588 w 320"/>
                <a:gd name="T33" fmla="*/ 269875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03" y="140"/>
                  </a:lnTo>
                  <a:lnTo>
                    <a:pt x="302" y="147"/>
                  </a:lnTo>
                  <a:lnTo>
                    <a:pt x="299" y="152"/>
                  </a:lnTo>
                  <a:lnTo>
                    <a:pt x="293" y="157"/>
                  </a:lnTo>
                  <a:lnTo>
                    <a:pt x="288" y="161"/>
                  </a:lnTo>
                  <a:lnTo>
                    <a:pt x="283" y="164"/>
                  </a:lnTo>
                  <a:lnTo>
                    <a:pt x="276" y="167"/>
                  </a:lnTo>
                  <a:lnTo>
                    <a:pt x="269" y="168"/>
                  </a:lnTo>
                  <a:lnTo>
                    <a:pt x="264"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4"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501650 w 316"/>
                <a:gd name="T5" fmla="*/ 0 h 170"/>
                <a:gd name="T6" fmla="*/ 501650 w 316"/>
                <a:gd name="T7" fmla="*/ 0 h 170"/>
                <a:gd name="T8" fmla="*/ 474663 w 316"/>
                <a:gd name="T9" fmla="*/ 222250 h 170"/>
                <a:gd name="T10" fmla="*/ 474663 w 316"/>
                <a:gd name="T11" fmla="*/ 222250 h 170"/>
                <a:gd name="T12" fmla="*/ 473075 w 316"/>
                <a:gd name="T13" fmla="*/ 233363 h 170"/>
                <a:gd name="T14" fmla="*/ 468313 w 316"/>
                <a:gd name="T15" fmla="*/ 241300 h 170"/>
                <a:gd name="T16" fmla="*/ 458788 w 316"/>
                <a:gd name="T17" fmla="*/ 247650 h 170"/>
                <a:gd name="T18" fmla="*/ 450850 w 316"/>
                <a:gd name="T19" fmla="*/ 254000 h 170"/>
                <a:gd name="T20" fmla="*/ 442913 w 316"/>
                <a:gd name="T21" fmla="*/ 260350 h 170"/>
                <a:gd name="T22" fmla="*/ 431800 w 316"/>
                <a:gd name="T23" fmla="*/ 265113 h 170"/>
                <a:gd name="T24" fmla="*/ 422275 w 316"/>
                <a:gd name="T25" fmla="*/ 266700 h 170"/>
                <a:gd name="T26" fmla="*/ 412750 w 316"/>
                <a:gd name="T27" fmla="*/ 266700 h 170"/>
                <a:gd name="T28" fmla="*/ 412750 w 316"/>
                <a:gd name="T29" fmla="*/ 266700 h 170"/>
                <a:gd name="T30" fmla="*/ 1588 w 316"/>
                <a:gd name="T31" fmla="*/ 269875 h 170"/>
                <a:gd name="T32" fmla="*/ 1588 w 316"/>
                <a:gd name="T33" fmla="*/ 269875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299" y="140"/>
                  </a:lnTo>
                  <a:lnTo>
                    <a:pt x="298" y="147"/>
                  </a:lnTo>
                  <a:lnTo>
                    <a:pt x="295" y="152"/>
                  </a:lnTo>
                  <a:lnTo>
                    <a:pt x="289" y="156"/>
                  </a:lnTo>
                  <a:lnTo>
                    <a:pt x="284" y="160"/>
                  </a:lnTo>
                  <a:lnTo>
                    <a:pt x="279" y="164"/>
                  </a:lnTo>
                  <a:lnTo>
                    <a:pt x="272" y="167"/>
                  </a:lnTo>
                  <a:lnTo>
                    <a:pt x="266" y="168"/>
                  </a:lnTo>
                  <a:lnTo>
                    <a:pt x="260"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5"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495300 w 312"/>
                <a:gd name="T5" fmla="*/ 0 h 168"/>
                <a:gd name="T6" fmla="*/ 495300 w 312"/>
                <a:gd name="T7" fmla="*/ 0 h 168"/>
                <a:gd name="T8" fmla="*/ 468313 w 312"/>
                <a:gd name="T9" fmla="*/ 222250 h 168"/>
                <a:gd name="T10" fmla="*/ 468313 w 312"/>
                <a:gd name="T11" fmla="*/ 222250 h 168"/>
                <a:gd name="T12" fmla="*/ 466725 w 312"/>
                <a:gd name="T13" fmla="*/ 233363 h 168"/>
                <a:gd name="T14" fmla="*/ 461963 w 312"/>
                <a:gd name="T15" fmla="*/ 241300 h 168"/>
                <a:gd name="T16" fmla="*/ 452438 w 312"/>
                <a:gd name="T17" fmla="*/ 247650 h 168"/>
                <a:gd name="T18" fmla="*/ 444500 w 312"/>
                <a:gd name="T19" fmla="*/ 254000 h 168"/>
                <a:gd name="T20" fmla="*/ 436563 w 312"/>
                <a:gd name="T21" fmla="*/ 260350 h 168"/>
                <a:gd name="T22" fmla="*/ 427038 w 312"/>
                <a:gd name="T23" fmla="*/ 265113 h 168"/>
                <a:gd name="T24" fmla="*/ 415925 w 312"/>
                <a:gd name="T25" fmla="*/ 266700 h 168"/>
                <a:gd name="T26" fmla="*/ 407988 w 312"/>
                <a:gd name="T27" fmla="*/ 266700 h 168"/>
                <a:gd name="T28" fmla="*/ 407988 w 312"/>
                <a:gd name="T29" fmla="*/ 266700 h 168"/>
                <a:gd name="T30" fmla="*/ 0 w 312"/>
                <a:gd name="T31" fmla="*/ 266700 h 168"/>
                <a:gd name="T32" fmla="*/ 0 w 312"/>
                <a:gd name="T33" fmla="*/ 266700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295" y="140"/>
                  </a:lnTo>
                  <a:lnTo>
                    <a:pt x="294" y="147"/>
                  </a:lnTo>
                  <a:lnTo>
                    <a:pt x="291" y="152"/>
                  </a:lnTo>
                  <a:lnTo>
                    <a:pt x="285" y="156"/>
                  </a:lnTo>
                  <a:lnTo>
                    <a:pt x="280" y="160"/>
                  </a:lnTo>
                  <a:lnTo>
                    <a:pt x="275" y="164"/>
                  </a:lnTo>
                  <a:lnTo>
                    <a:pt x="269" y="167"/>
                  </a:lnTo>
                  <a:lnTo>
                    <a:pt x="262" y="168"/>
                  </a:lnTo>
                  <a:lnTo>
                    <a:pt x="257" y="168"/>
                  </a:lnTo>
                  <a:lnTo>
                    <a:pt x="0" y="168"/>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6"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488950 w 308"/>
                <a:gd name="T5" fmla="*/ 0 h 168"/>
                <a:gd name="T6" fmla="*/ 488950 w 308"/>
                <a:gd name="T7" fmla="*/ 0 h 168"/>
                <a:gd name="T8" fmla="*/ 461963 w 308"/>
                <a:gd name="T9" fmla="*/ 222250 h 168"/>
                <a:gd name="T10" fmla="*/ 461963 w 308"/>
                <a:gd name="T11" fmla="*/ 222250 h 168"/>
                <a:gd name="T12" fmla="*/ 460375 w 308"/>
                <a:gd name="T13" fmla="*/ 233363 h 168"/>
                <a:gd name="T14" fmla="*/ 455613 w 308"/>
                <a:gd name="T15" fmla="*/ 241300 h 168"/>
                <a:gd name="T16" fmla="*/ 446088 w 308"/>
                <a:gd name="T17" fmla="*/ 247650 h 168"/>
                <a:gd name="T18" fmla="*/ 439738 w 308"/>
                <a:gd name="T19" fmla="*/ 254000 h 168"/>
                <a:gd name="T20" fmla="*/ 430213 w 308"/>
                <a:gd name="T21" fmla="*/ 260350 h 168"/>
                <a:gd name="T22" fmla="*/ 420688 w 308"/>
                <a:gd name="T23" fmla="*/ 263525 h 168"/>
                <a:gd name="T24" fmla="*/ 409575 w 308"/>
                <a:gd name="T25" fmla="*/ 266700 h 168"/>
                <a:gd name="T26" fmla="*/ 401638 w 308"/>
                <a:gd name="T27" fmla="*/ 266700 h 168"/>
                <a:gd name="T28" fmla="*/ 401638 w 308"/>
                <a:gd name="T29" fmla="*/ 266700 h 168"/>
                <a:gd name="T30" fmla="*/ 0 w 308"/>
                <a:gd name="T31" fmla="*/ 265113 h 168"/>
                <a:gd name="T32" fmla="*/ 0 w 308"/>
                <a:gd name="T33" fmla="*/ 265113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291" y="140"/>
                  </a:lnTo>
                  <a:lnTo>
                    <a:pt x="290" y="147"/>
                  </a:lnTo>
                  <a:lnTo>
                    <a:pt x="287" y="152"/>
                  </a:lnTo>
                  <a:lnTo>
                    <a:pt x="281" y="156"/>
                  </a:lnTo>
                  <a:lnTo>
                    <a:pt x="277" y="160"/>
                  </a:lnTo>
                  <a:lnTo>
                    <a:pt x="271" y="164"/>
                  </a:lnTo>
                  <a:lnTo>
                    <a:pt x="265" y="166"/>
                  </a:lnTo>
                  <a:lnTo>
                    <a:pt x="258" y="168"/>
                  </a:lnTo>
                  <a:lnTo>
                    <a:pt x="253" y="168"/>
                  </a:lnTo>
                  <a:lnTo>
                    <a:pt x="0" y="167"/>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7"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482600 w 304"/>
                <a:gd name="T5" fmla="*/ 0 h 168"/>
                <a:gd name="T6" fmla="*/ 482600 w 304"/>
                <a:gd name="T7" fmla="*/ 0 h 168"/>
                <a:gd name="T8" fmla="*/ 455613 w 304"/>
                <a:gd name="T9" fmla="*/ 222250 h 168"/>
                <a:gd name="T10" fmla="*/ 455613 w 304"/>
                <a:gd name="T11" fmla="*/ 222250 h 168"/>
                <a:gd name="T12" fmla="*/ 454025 w 304"/>
                <a:gd name="T13" fmla="*/ 233363 h 168"/>
                <a:gd name="T14" fmla="*/ 449263 w 304"/>
                <a:gd name="T15" fmla="*/ 241300 h 168"/>
                <a:gd name="T16" fmla="*/ 442913 w 304"/>
                <a:gd name="T17" fmla="*/ 247650 h 168"/>
                <a:gd name="T18" fmla="*/ 433388 w 304"/>
                <a:gd name="T19" fmla="*/ 254000 h 168"/>
                <a:gd name="T20" fmla="*/ 423863 w 304"/>
                <a:gd name="T21" fmla="*/ 260350 h 168"/>
                <a:gd name="T22" fmla="*/ 414338 w 304"/>
                <a:gd name="T23" fmla="*/ 263525 h 168"/>
                <a:gd name="T24" fmla="*/ 403225 w 304"/>
                <a:gd name="T25" fmla="*/ 265113 h 168"/>
                <a:gd name="T26" fmla="*/ 395288 w 304"/>
                <a:gd name="T27" fmla="*/ 266700 h 168"/>
                <a:gd name="T28" fmla="*/ 395288 w 304"/>
                <a:gd name="T29" fmla="*/ 266700 h 168"/>
                <a:gd name="T30" fmla="*/ 0 w 304"/>
                <a:gd name="T31" fmla="*/ 263525 h 168"/>
                <a:gd name="T32" fmla="*/ 0 w 304"/>
                <a:gd name="T33" fmla="*/ 263525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287" y="140"/>
                  </a:lnTo>
                  <a:lnTo>
                    <a:pt x="286" y="147"/>
                  </a:lnTo>
                  <a:lnTo>
                    <a:pt x="283" y="152"/>
                  </a:lnTo>
                  <a:lnTo>
                    <a:pt x="279" y="156"/>
                  </a:lnTo>
                  <a:lnTo>
                    <a:pt x="273" y="160"/>
                  </a:lnTo>
                  <a:lnTo>
                    <a:pt x="267" y="164"/>
                  </a:lnTo>
                  <a:lnTo>
                    <a:pt x="261" y="166"/>
                  </a:lnTo>
                  <a:lnTo>
                    <a:pt x="254" y="167"/>
                  </a:lnTo>
                  <a:lnTo>
                    <a:pt x="249" y="168"/>
                  </a:lnTo>
                  <a:lnTo>
                    <a:pt x="0" y="16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8"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476250 w 300"/>
                <a:gd name="T5" fmla="*/ 0 h 168"/>
                <a:gd name="T6" fmla="*/ 476250 w 300"/>
                <a:gd name="T7" fmla="*/ 0 h 168"/>
                <a:gd name="T8" fmla="*/ 449263 w 300"/>
                <a:gd name="T9" fmla="*/ 222250 h 168"/>
                <a:gd name="T10" fmla="*/ 449263 w 300"/>
                <a:gd name="T11" fmla="*/ 222250 h 168"/>
                <a:gd name="T12" fmla="*/ 447675 w 300"/>
                <a:gd name="T13" fmla="*/ 233363 h 168"/>
                <a:gd name="T14" fmla="*/ 442913 w 300"/>
                <a:gd name="T15" fmla="*/ 241300 h 168"/>
                <a:gd name="T16" fmla="*/ 436563 w 300"/>
                <a:gd name="T17" fmla="*/ 247650 h 168"/>
                <a:gd name="T18" fmla="*/ 427038 w 300"/>
                <a:gd name="T19" fmla="*/ 254000 h 168"/>
                <a:gd name="T20" fmla="*/ 419100 w 300"/>
                <a:gd name="T21" fmla="*/ 258763 h 168"/>
                <a:gd name="T22" fmla="*/ 407988 w 300"/>
                <a:gd name="T23" fmla="*/ 263525 h 168"/>
                <a:gd name="T24" fmla="*/ 400050 w 300"/>
                <a:gd name="T25" fmla="*/ 265113 h 168"/>
                <a:gd name="T26" fmla="*/ 388938 w 300"/>
                <a:gd name="T27" fmla="*/ 266700 h 168"/>
                <a:gd name="T28" fmla="*/ 388938 w 300"/>
                <a:gd name="T29" fmla="*/ 266700 h 168"/>
                <a:gd name="T30" fmla="*/ 0 w 300"/>
                <a:gd name="T31" fmla="*/ 260350 h 168"/>
                <a:gd name="T32" fmla="*/ 0 w 300"/>
                <a:gd name="T33" fmla="*/ 260350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283" y="140"/>
                  </a:lnTo>
                  <a:lnTo>
                    <a:pt x="282" y="147"/>
                  </a:lnTo>
                  <a:lnTo>
                    <a:pt x="279" y="152"/>
                  </a:lnTo>
                  <a:lnTo>
                    <a:pt x="275" y="156"/>
                  </a:lnTo>
                  <a:lnTo>
                    <a:pt x="269" y="160"/>
                  </a:lnTo>
                  <a:lnTo>
                    <a:pt x="264" y="163"/>
                  </a:lnTo>
                  <a:lnTo>
                    <a:pt x="257" y="166"/>
                  </a:lnTo>
                  <a:lnTo>
                    <a:pt x="252" y="167"/>
                  </a:lnTo>
                  <a:lnTo>
                    <a:pt x="245" y="168"/>
                  </a:lnTo>
                  <a:lnTo>
                    <a:pt x="0" y="164"/>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9"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471488 w 297"/>
                <a:gd name="T5" fmla="*/ 0 h 168"/>
                <a:gd name="T6" fmla="*/ 471488 w 297"/>
                <a:gd name="T7" fmla="*/ 0 h 168"/>
                <a:gd name="T8" fmla="*/ 444500 w 297"/>
                <a:gd name="T9" fmla="*/ 222250 h 168"/>
                <a:gd name="T10" fmla="*/ 444500 w 297"/>
                <a:gd name="T11" fmla="*/ 222250 h 168"/>
                <a:gd name="T12" fmla="*/ 442913 w 297"/>
                <a:gd name="T13" fmla="*/ 233363 h 168"/>
                <a:gd name="T14" fmla="*/ 438150 w 297"/>
                <a:gd name="T15" fmla="*/ 241300 h 168"/>
                <a:gd name="T16" fmla="*/ 431800 w 297"/>
                <a:gd name="T17" fmla="*/ 247650 h 168"/>
                <a:gd name="T18" fmla="*/ 422275 w 297"/>
                <a:gd name="T19" fmla="*/ 254000 h 168"/>
                <a:gd name="T20" fmla="*/ 414338 w 297"/>
                <a:gd name="T21" fmla="*/ 258763 h 168"/>
                <a:gd name="T22" fmla="*/ 403225 w 297"/>
                <a:gd name="T23" fmla="*/ 263525 h 168"/>
                <a:gd name="T24" fmla="*/ 395288 w 297"/>
                <a:gd name="T25" fmla="*/ 265113 h 168"/>
                <a:gd name="T26" fmla="*/ 385763 w 297"/>
                <a:gd name="T27" fmla="*/ 266700 h 168"/>
                <a:gd name="T28" fmla="*/ 385763 w 297"/>
                <a:gd name="T29" fmla="*/ 266700 h 168"/>
                <a:gd name="T30" fmla="*/ 1588 w 297"/>
                <a:gd name="T31" fmla="*/ 258763 h 168"/>
                <a:gd name="T32" fmla="*/ 1588 w 297"/>
                <a:gd name="T33" fmla="*/ 2587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80" y="140"/>
                  </a:lnTo>
                  <a:lnTo>
                    <a:pt x="279" y="147"/>
                  </a:lnTo>
                  <a:lnTo>
                    <a:pt x="276" y="152"/>
                  </a:lnTo>
                  <a:lnTo>
                    <a:pt x="272" y="156"/>
                  </a:lnTo>
                  <a:lnTo>
                    <a:pt x="266" y="160"/>
                  </a:lnTo>
                  <a:lnTo>
                    <a:pt x="261" y="163"/>
                  </a:lnTo>
                  <a:lnTo>
                    <a:pt x="254" y="166"/>
                  </a:lnTo>
                  <a:lnTo>
                    <a:pt x="249" y="167"/>
                  </a:lnTo>
                  <a:lnTo>
                    <a:pt x="243" y="168"/>
                  </a:lnTo>
                  <a:lnTo>
                    <a:pt x="1"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0"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465138 w 293"/>
                <a:gd name="T5" fmla="*/ 0 h 168"/>
                <a:gd name="T6" fmla="*/ 465138 w 293"/>
                <a:gd name="T7" fmla="*/ 0 h 168"/>
                <a:gd name="T8" fmla="*/ 438150 w 293"/>
                <a:gd name="T9" fmla="*/ 222250 h 168"/>
                <a:gd name="T10" fmla="*/ 438150 w 293"/>
                <a:gd name="T11" fmla="*/ 222250 h 168"/>
                <a:gd name="T12" fmla="*/ 436563 w 293"/>
                <a:gd name="T13" fmla="*/ 233363 h 168"/>
                <a:gd name="T14" fmla="*/ 431800 w 293"/>
                <a:gd name="T15" fmla="*/ 241300 h 168"/>
                <a:gd name="T16" fmla="*/ 425450 w 293"/>
                <a:gd name="T17" fmla="*/ 247650 h 168"/>
                <a:gd name="T18" fmla="*/ 415925 w 293"/>
                <a:gd name="T19" fmla="*/ 254000 h 168"/>
                <a:gd name="T20" fmla="*/ 407988 w 293"/>
                <a:gd name="T21" fmla="*/ 258763 h 168"/>
                <a:gd name="T22" fmla="*/ 396875 w 293"/>
                <a:gd name="T23" fmla="*/ 263525 h 168"/>
                <a:gd name="T24" fmla="*/ 388938 w 293"/>
                <a:gd name="T25" fmla="*/ 265113 h 168"/>
                <a:gd name="T26" fmla="*/ 379413 w 293"/>
                <a:gd name="T27" fmla="*/ 266700 h 168"/>
                <a:gd name="T28" fmla="*/ 379413 w 293"/>
                <a:gd name="T29" fmla="*/ 266700 h 168"/>
                <a:gd name="T30" fmla="*/ 0 w 293"/>
                <a:gd name="T31" fmla="*/ 258763 h 168"/>
                <a:gd name="T32" fmla="*/ 0 w 293"/>
                <a:gd name="T33" fmla="*/ 2587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76" y="140"/>
                  </a:lnTo>
                  <a:lnTo>
                    <a:pt x="275" y="147"/>
                  </a:lnTo>
                  <a:lnTo>
                    <a:pt x="272" y="152"/>
                  </a:lnTo>
                  <a:lnTo>
                    <a:pt x="268" y="156"/>
                  </a:lnTo>
                  <a:lnTo>
                    <a:pt x="262" y="160"/>
                  </a:lnTo>
                  <a:lnTo>
                    <a:pt x="257" y="163"/>
                  </a:lnTo>
                  <a:lnTo>
                    <a:pt x="250" y="166"/>
                  </a:lnTo>
                  <a:lnTo>
                    <a:pt x="245" y="167"/>
                  </a:lnTo>
                  <a:lnTo>
                    <a:pt x="239" y="168"/>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1"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458788 w 289"/>
                <a:gd name="T5" fmla="*/ 0 h 168"/>
                <a:gd name="T6" fmla="*/ 458788 w 289"/>
                <a:gd name="T7" fmla="*/ 0 h 168"/>
                <a:gd name="T8" fmla="*/ 431800 w 289"/>
                <a:gd name="T9" fmla="*/ 222250 h 168"/>
                <a:gd name="T10" fmla="*/ 431800 w 289"/>
                <a:gd name="T11" fmla="*/ 222250 h 168"/>
                <a:gd name="T12" fmla="*/ 430213 w 289"/>
                <a:gd name="T13" fmla="*/ 233363 h 168"/>
                <a:gd name="T14" fmla="*/ 425450 w 289"/>
                <a:gd name="T15" fmla="*/ 239713 h 168"/>
                <a:gd name="T16" fmla="*/ 419100 w 289"/>
                <a:gd name="T17" fmla="*/ 247650 h 168"/>
                <a:gd name="T18" fmla="*/ 409575 w 289"/>
                <a:gd name="T19" fmla="*/ 254000 h 168"/>
                <a:gd name="T20" fmla="*/ 401638 w 289"/>
                <a:gd name="T21" fmla="*/ 258763 h 168"/>
                <a:gd name="T22" fmla="*/ 393700 w 289"/>
                <a:gd name="T23" fmla="*/ 263525 h 168"/>
                <a:gd name="T24" fmla="*/ 373063 w 289"/>
                <a:gd name="T25" fmla="*/ 266700 h 168"/>
                <a:gd name="T26" fmla="*/ 373063 w 289"/>
                <a:gd name="T27" fmla="*/ 266700 h 168"/>
                <a:gd name="T28" fmla="*/ 0 w 289"/>
                <a:gd name="T29" fmla="*/ 255588 h 168"/>
                <a:gd name="T30" fmla="*/ 0 w 289"/>
                <a:gd name="T31" fmla="*/ 255588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72" y="140"/>
                  </a:lnTo>
                  <a:lnTo>
                    <a:pt x="271" y="147"/>
                  </a:lnTo>
                  <a:lnTo>
                    <a:pt x="268" y="151"/>
                  </a:lnTo>
                  <a:lnTo>
                    <a:pt x="264" y="156"/>
                  </a:lnTo>
                  <a:lnTo>
                    <a:pt x="258" y="160"/>
                  </a:lnTo>
                  <a:lnTo>
                    <a:pt x="253" y="163"/>
                  </a:lnTo>
                  <a:lnTo>
                    <a:pt x="248" y="166"/>
                  </a:lnTo>
                  <a:lnTo>
                    <a:pt x="235" y="168"/>
                  </a:lnTo>
                  <a:lnTo>
                    <a:pt x="0" y="16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2"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452438 w 285"/>
                <a:gd name="T5" fmla="*/ 0 h 167"/>
                <a:gd name="T6" fmla="*/ 452438 w 285"/>
                <a:gd name="T7" fmla="*/ 0 h 167"/>
                <a:gd name="T8" fmla="*/ 425450 w 285"/>
                <a:gd name="T9" fmla="*/ 222250 h 167"/>
                <a:gd name="T10" fmla="*/ 425450 w 285"/>
                <a:gd name="T11" fmla="*/ 222250 h 167"/>
                <a:gd name="T12" fmla="*/ 423863 w 285"/>
                <a:gd name="T13" fmla="*/ 233363 h 167"/>
                <a:gd name="T14" fmla="*/ 419100 w 285"/>
                <a:gd name="T15" fmla="*/ 239713 h 167"/>
                <a:gd name="T16" fmla="*/ 412750 w 285"/>
                <a:gd name="T17" fmla="*/ 247650 h 167"/>
                <a:gd name="T18" fmla="*/ 403225 w 285"/>
                <a:gd name="T19" fmla="*/ 254000 h 167"/>
                <a:gd name="T20" fmla="*/ 395288 w 285"/>
                <a:gd name="T21" fmla="*/ 258763 h 167"/>
                <a:gd name="T22" fmla="*/ 387350 w 285"/>
                <a:gd name="T23" fmla="*/ 263525 h 167"/>
                <a:gd name="T24" fmla="*/ 366713 w 285"/>
                <a:gd name="T25" fmla="*/ 265113 h 167"/>
                <a:gd name="T26" fmla="*/ 366713 w 285"/>
                <a:gd name="T27" fmla="*/ 265113 h 167"/>
                <a:gd name="T28" fmla="*/ 0 w 285"/>
                <a:gd name="T29" fmla="*/ 254000 h 167"/>
                <a:gd name="T30" fmla="*/ 0 w 285"/>
                <a:gd name="T31" fmla="*/ 25400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68" y="140"/>
                  </a:lnTo>
                  <a:lnTo>
                    <a:pt x="267" y="147"/>
                  </a:lnTo>
                  <a:lnTo>
                    <a:pt x="264" y="151"/>
                  </a:lnTo>
                  <a:lnTo>
                    <a:pt x="260" y="156"/>
                  </a:lnTo>
                  <a:lnTo>
                    <a:pt x="254" y="160"/>
                  </a:lnTo>
                  <a:lnTo>
                    <a:pt x="249" y="163"/>
                  </a:lnTo>
                  <a:lnTo>
                    <a:pt x="244" y="166"/>
                  </a:lnTo>
                  <a:lnTo>
                    <a:pt x="231" y="167"/>
                  </a:lnTo>
                  <a:lnTo>
                    <a:pt x="0" y="16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3"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446088 w 281"/>
                <a:gd name="T5" fmla="*/ 0 h 167"/>
                <a:gd name="T6" fmla="*/ 446088 w 281"/>
                <a:gd name="T7" fmla="*/ 0 h 167"/>
                <a:gd name="T8" fmla="*/ 419100 w 281"/>
                <a:gd name="T9" fmla="*/ 222250 h 167"/>
                <a:gd name="T10" fmla="*/ 419100 w 281"/>
                <a:gd name="T11" fmla="*/ 222250 h 167"/>
                <a:gd name="T12" fmla="*/ 417513 w 281"/>
                <a:gd name="T13" fmla="*/ 230188 h 167"/>
                <a:gd name="T14" fmla="*/ 412750 w 281"/>
                <a:gd name="T15" fmla="*/ 239713 h 167"/>
                <a:gd name="T16" fmla="*/ 406400 w 281"/>
                <a:gd name="T17" fmla="*/ 247650 h 167"/>
                <a:gd name="T18" fmla="*/ 396875 w 281"/>
                <a:gd name="T19" fmla="*/ 254000 h 167"/>
                <a:gd name="T20" fmla="*/ 388938 w 281"/>
                <a:gd name="T21" fmla="*/ 258763 h 167"/>
                <a:gd name="T22" fmla="*/ 381000 w 281"/>
                <a:gd name="T23" fmla="*/ 263525 h 167"/>
                <a:gd name="T24" fmla="*/ 363538 w 281"/>
                <a:gd name="T25" fmla="*/ 265113 h 167"/>
                <a:gd name="T26" fmla="*/ 363538 w 281"/>
                <a:gd name="T27" fmla="*/ 265113 h 167"/>
                <a:gd name="T28" fmla="*/ 0 w 281"/>
                <a:gd name="T29" fmla="*/ 252413 h 167"/>
                <a:gd name="T30" fmla="*/ 0 w 281"/>
                <a:gd name="T31" fmla="*/ 252413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64" y="140"/>
                  </a:lnTo>
                  <a:lnTo>
                    <a:pt x="263" y="145"/>
                  </a:lnTo>
                  <a:lnTo>
                    <a:pt x="260" y="151"/>
                  </a:lnTo>
                  <a:lnTo>
                    <a:pt x="256" y="156"/>
                  </a:lnTo>
                  <a:lnTo>
                    <a:pt x="250" y="160"/>
                  </a:lnTo>
                  <a:lnTo>
                    <a:pt x="245" y="163"/>
                  </a:lnTo>
                  <a:lnTo>
                    <a:pt x="240" y="166"/>
                  </a:lnTo>
                  <a:lnTo>
                    <a:pt x="229" y="167"/>
                  </a:lnTo>
                  <a:lnTo>
                    <a:pt x="0" y="15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4" name="Freeform 31"/>
            <p:cNvSpPr>
              <a:spLocks noChangeArrowheads="1"/>
            </p:cNvSpPr>
            <p:nvPr/>
          </p:nvSpPr>
          <p:spPr bwMode="auto">
            <a:xfrm>
              <a:off x="973137" y="152400"/>
              <a:ext cx="441325" cy="265113"/>
            </a:xfrm>
            <a:custGeom>
              <a:avLst/>
              <a:gdLst>
                <a:gd name="T0" fmla="*/ 1588 w 278"/>
                <a:gd name="T1" fmla="*/ 0 h 167"/>
                <a:gd name="T2" fmla="*/ 1588 w 278"/>
                <a:gd name="T3" fmla="*/ 0 h 167"/>
                <a:gd name="T4" fmla="*/ 441325 w 278"/>
                <a:gd name="T5" fmla="*/ 0 h 167"/>
                <a:gd name="T6" fmla="*/ 441325 w 278"/>
                <a:gd name="T7" fmla="*/ 0 h 167"/>
                <a:gd name="T8" fmla="*/ 414338 w 278"/>
                <a:gd name="T9" fmla="*/ 222250 h 167"/>
                <a:gd name="T10" fmla="*/ 414338 w 278"/>
                <a:gd name="T11" fmla="*/ 222250 h 167"/>
                <a:gd name="T12" fmla="*/ 412750 w 278"/>
                <a:gd name="T13" fmla="*/ 230188 h 167"/>
                <a:gd name="T14" fmla="*/ 407988 w 278"/>
                <a:gd name="T15" fmla="*/ 239713 h 167"/>
                <a:gd name="T16" fmla="*/ 401638 w 278"/>
                <a:gd name="T17" fmla="*/ 247650 h 167"/>
                <a:gd name="T18" fmla="*/ 392113 w 278"/>
                <a:gd name="T19" fmla="*/ 252413 h 167"/>
                <a:gd name="T20" fmla="*/ 384175 w 278"/>
                <a:gd name="T21" fmla="*/ 258763 h 167"/>
                <a:gd name="T22" fmla="*/ 376238 w 278"/>
                <a:gd name="T23" fmla="*/ 263525 h 167"/>
                <a:gd name="T24" fmla="*/ 358775 w 278"/>
                <a:gd name="T25" fmla="*/ 265113 h 167"/>
                <a:gd name="T26" fmla="*/ 358775 w 278"/>
                <a:gd name="T27" fmla="*/ 265113 h 167"/>
                <a:gd name="T28" fmla="*/ 0 w 278"/>
                <a:gd name="T29" fmla="*/ 249238 h 167"/>
                <a:gd name="T30" fmla="*/ 0 w 278"/>
                <a:gd name="T31" fmla="*/ 249238 h 167"/>
                <a:gd name="T32" fmla="*/ 1588 w 278"/>
                <a:gd name="T33" fmla="*/ 0 h 167"/>
                <a:gd name="T34" fmla="*/ 1588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61" y="140"/>
                  </a:lnTo>
                  <a:lnTo>
                    <a:pt x="260" y="145"/>
                  </a:lnTo>
                  <a:lnTo>
                    <a:pt x="257" y="151"/>
                  </a:lnTo>
                  <a:lnTo>
                    <a:pt x="253" y="156"/>
                  </a:lnTo>
                  <a:lnTo>
                    <a:pt x="247" y="159"/>
                  </a:lnTo>
                  <a:lnTo>
                    <a:pt x="242" y="163"/>
                  </a:lnTo>
                  <a:lnTo>
                    <a:pt x="237" y="166"/>
                  </a:lnTo>
                  <a:lnTo>
                    <a:pt x="226" y="167"/>
                  </a:lnTo>
                  <a:lnTo>
                    <a:pt x="0" y="157"/>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5" name="Freeform 32"/>
            <p:cNvSpPr>
              <a:spLocks noChangeArrowheads="1"/>
            </p:cNvSpPr>
            <p:nvPr/>
          </p:nvSpPr>
          <p:spPr bwMode="auto">
            <a:xfrm>
              <a:off x="979487" y="152400"/>
              <a:ext cx="434975" cy="265113"/>
            </a:xfrm>
            <a:custGeom>
              <a:avLst/>
              <a:gdLst>
                <a:gd name="T0" fmla="*/ 1588 w 274"/>
                <a:gd name="T1" fmla="*/ 0 h 167"/>
                <a:gd name="T2" fmla="*/ 1588 w 274"/>
                <a:gd name="T3" fmla="*/ 0 h 167"/>
                <a:gd name="T4" fmla="*/ 434975 w 274"/>
                <a:gd name="T5" fmla="*/ 0 h 167"/>
                <a:gd name="T6" fmla="*/ 434975 w 274"/>
                <a:gd name="T7" fmla="*/ 0 h 167"/>
                <a:gd name="T8" fmla="*/ 407988 w 274"/>
                <a:gd name="T9" fmla="*/ 222250 h 167"/>
                <a:gd name="T10" fmla="*/ 407988 w 274"/>
                <a:gd name="T11" fmla="*/ 222250 h 167"/>
                <a:gd name="T12" fmla="*/ 406400 w 274"/>
                <a:gd name="T13" fmla="*/ 230188 h 167"/>
                <a:gd name="T14" fmla="*/ 401638 w 274"/>
                <a:gd name="T15" fmla="*/ 239713 h 167"/>
                <a:gd name="T16" fmla="*/ 395288 w 274"/>
                <a:gd name="T17" fmla="*/ 247650 h 167"/>
                <a:gd name="T18" fmla="*/ 388938 w 274"/>
                <a:gd name="T19" fmla="*/ 252413 h 167"/>
                <a:gd name="T20" fmla="*/ 379413 w 274"/>
                <a:gd name="T21" fmla="*/ 258763 h 167"/>
                <a:gd name="T22" fmla="*/ 369888 w 274"/>
                <a:gd name="T23" fmla="*/ 260350 h 167"/>
                <a:gd name="T24" fmla="*/ 352425 w 274"/>
                <a:gd name="T25" fmla="*/ 265113 h 167"/>
                <a:gd name="T26" fmla="*/ 352425 w 274"/>
                <a:gd name="T27" fmla="*/ 265113 h 167"/>
                <a:gd name="T28" fmla="*/ 0 w 274"/>
                <a:gd name="T29" fmla="*/ 247650 h 167"/>
                <a:gd name="T30" fmla="*/ 0 w 274"/>
                <a:gd name="T31" fmla="*/ 247650 h 167"/>
                <a:gd name="T32" fmla="*/ 1588 w 274"/>
                <a:gd name="T33" fmla="*/ 0 h 167"/>
                <a:gd name="T34" fmla="*/ 1588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57" y="140"/>
                  </a:lnTo>
                  <a:lnTo>
                    <a:pt x="256" y="145"/>
                  </a:lnTo>
                  <a:lnTo>
                    <a:pt x="253" y="151"/>
                  </a:lnTo>
                  <a:lnTo>
                    <a:pt x="249" y="156"/>
                  </a:lnTo>
                  <a:lnTo>
                    <a:pt x="245" y="159"/>
                  </a:lnTo>
                  <a:lnTo>
                    <a:pt x="239" y="163"/>
                  </a:lnTo>
                  <a:lnTo>
                    <a:pt x="233" y="164"/>
                  </a:lnTo>
                  <a:lnTo>
                    <a:pt x="222" y="167"/>
                  </a:lnTo>
                  <a:lnTo>
                    <a:pt x="0" y="156"/>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6"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428625 w 270"/>
                <a:gd name="T5" fmla="*/ 0 h 167"/>
                <a:gd name="T6" fmla="*/ 428625 w 270"/>
                <a:gd name="T7" fmla="*/ 0 h 167"/>
                <a:gd name="T8" fmla="*/ 401638 w 270"/>
                <a:gd name="T9" fmla="*/ 222250 h 167"/>
                <a:gd name="T10" fmla="*/ 401638 w 270"/>
                <a:gd name="T11" fmla="*/ 222250 h 167"/>
                <a:gd name="T12" fmla="*/ 400050 w 270"/>
                <a:gd name="T13" fmla="*/ 230188 h 167"/>
                <a:gd name="T14" fmla="*/ 395288 w 270"/>
                <a:gd name="T15" fmla="*/ 239713 h 167"/>
                <a:gd name="T16" fmla="*/ 388938 w 270"/>
                <a:gd name="T17" fmla="*/ 246063 h 167"/>
                <a:gd name="T18" fmla="*/ 382588 w 270"/>
                <a:gd name="T19" fmla="*/ 252413 h 167"/>
                <a:gd name="T20" fmla="*/ 373063 w 270"/>
                <a:gd name="T21" fmla="*/ 258763 h 167"/>
                <a:gd name="T22" fmla="*/ 365125 w 270"/>
                <a:gd name="T23" fmla="*/ 260350 h 167"/>
                <a:gd name="T24" fmla="*/ 347663 w 270"/>
                <a:gd name="T25" fmla="*/ 265113 h 167"/>
                <a:gd name="T26" fmla="*/ 347663 w 270"/>
                <a:gd name="T27" fmla="*/ 265113 h 167"/>
                <a:gd name="T28" fmla="*/ 0 w 270"/>
                <a:gd name="T29" fmla="*/ 247650 h 167"/>
                <a:gd name="T30" fmla="*/ 0 w 270"/>
                <a:gd name="T31" fmla="*/ 247650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53" y="140"/>
                  </a:lnTo>
                  <a:lnTo>
                    <a:pt x="252" y="145"/>
                  </a:lnTo>
                  <a:lnTo>
                    <a:pt x="249" y="151"/>
                  </a:lnTo>
                  <a:lnTo>
                    <a:pt x="245" y="155"/>
                  </a:lnTo>
                  <a:lnTo>
                    <a:pt x="241" y="159"/>
                  </a:lnTo>
                  <a:lnTo>
                    <a:pt x="235" y="163"/>
                  </a:lnTo>
                  <a:lnTo>
                    <a:pt x="230" y="164"/>
                  </a:lnTo>
                  <a:lnTo>
                    <a:pt x="219" y="167"/>
                  </a:lnTo>
                  <a:lnTo>
                    <a:pt x="0" y="15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7"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422275 w 266"/>
                <a:gd name="T5" fmla="*/ 0 h 167"/>
                <a:gd name="T6" fmla="*/ 422275 w 266"/>
                <a:gd name="T7" fmla="*/ 0 h 167"/>
                <a:gd name="T8" fmla="*/ 395288 w 266"/>
                <a:gd name="T9" fmla="*/ 222250 h 167"/>
                <a:gd name="T10" fmla="*/ 395288 w 266"/>
                <a:gd name="T11" fmla="*/ 222250 h 167"/>
                <a:gd name="T12" fmla="*/ 393700 w 266"/>
                <a:gd name="T13" fmla="*/ 230188 h 167"/>
                <a:gd name="T14" fmla="*/ 388938 w 266"/>
                <a:gd name="T15" fmla="*/ 239713 h 167"/>
                <a:gd name="T16" fmla="*/ 382588 w 266"/>
                <a:gd name="T17" fmla="*/ 246063 h 167"/>
                <a:gd name="T18" fmla="*/ 376238 w 266"/>
                <a:gd name="T19" fmla="*/ 252413 h 167"/>
                <a:gd name="T20" fmla="*/ 358775 w 266"/>
                <a:gd name="T21" fmla="*/ 260350 h 167"/>
                <a:gd name="T22" fmla="*/ 341313 w 266"/>
                <a:gd name="T23" fmla="*/ 265113 h 167"/>
                <a:gd name="T24" fmla="*/ 341313 w 266"/>
                <a:gd name="T25" fmla="*/ 265113 h 167"/>
                <a:gd name="T26" fmla="*/ 0 w 266"/>
                <a:gd name="T27" fmla="*/ 246063 h 167"/>
                <a:gd name="T28" fmla="*/ 0 w 266"/>
                <a:gd name="T29" fmla="*/ 246063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49" y="140"/>
                  </a:lnTo>
                  <a:lnTo>
                    <a:pt x="248" y="145"/>
                  </a:lnTo>
                  <a:lnTo>
                    <a:pt x="245" y="151"/>
                  </a:lnTo>
                  <a:lnTo>
                    <a:pt x="241" y="155"/>
                  </a:lnTo>
                  <a:lnTo>
                    <a:pt x="237" y="159"/>
                  </a:lnTo>
                  <a:lnTo>
                    <a:pt x="226" y="164"/>
                  </a:lnTo>
                  <a:lnTo>
                    <a:pt x="215" y="167"/>
                  </a:lnTo>
                  <a:lnTo>
                    <a:pt x="0" y="155"/>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8" name="Freeform 35"/>
            <p:cNvSpPr>
              <a:spLocks noChangeArrowheads="1"/>
            </p:cNvSpPr>
            <p:nvPr/>
          </p:nvSpPr>
          <p:spPr bwMode="auto">
            <a:xfrm>
              <a:off x="995362" y="152400"/>
              <a:ext cx="419100" cy="265113"/>
            </a:xfrm>
            <a:custGeom>
              <a:avLst/>
              <a:gdLst>
                <a:gd name="T0" fmla="*/ 3175 w 264"/>
                <a:gd name="T1" fmla="*/ 0 h 167"/>
                <a:gd name="T2" fmla="*/ 3175 w 264"/>
                <a:gd name="T3" fmla="*/ 0 h 167"/>
                <a:gd name="T4" fmla="*/ 419100 w 264"/>
                <a:gd name="T5" fmla="*/ 0 h 167"/>
                <a:gd name="T6" fmla="*/ 419100 w 264"/>
                <a:gd name="T7" fmla="*/ 0 h 167"/>
                <a:gd name="T8" fmla="*/ 392113 w 264"/>
                <a:gd name="T9" fmla="*/ 222250 h 167"/>
                <a:gd name="T10" fmla="*/ 392113 w 264"/>
                <a:gd name="T11" fmla="*/ 222250 h 167"/>
                <a:gd name="T12" fmla="*/ 390525 w 264"/>
                <a:gd name="T13" fmla="*/ 230188 h 167"/>
                <a:gd name="T14" fmla="*/ 385763 w 264"/>
                <a:gd name="T15" fmla="*/ 239713 h 167"/>
                <a:gd name="T16" fmla="*/ 379413 w 264"/>
                <a:gd name="T17" fmla="*/ 246063 h 167"/>
                <a:gd name="T18" fmla="*/ 373063 w 264"/>
                <a:gd name="T19" fmla="*/ 252413 h 167"/>
                <a:gd name="T20" fmla="*/ 355600 w 264"/>
                <a:gd name="T21" fmla="*/ 260350 h 167"/>
                <a:gd name="T22" fmla="*/ 338138 w 264"/>
                <a:gd name="T23" fmla="*/ 265113 h 167"/>
                <a:gd name="T24" fmla="*/ 338138 w 264"/>
                <a:gd name="T25" fmla="*/ 265113 h 167"/>
                <a:gd name="T26" fmla="*/ 0 w 264"/>
                <a:gd name="T27" fmla="*/ 242888 h 167"/>
                <a:gd name="T28" fmla="*/ 0 w 264"/>
                <a:gd name="T29" fmla="*/ 242888 h 167"/>
                <a:gd name="T30" fmla="*/ 3175 w 264"/>
                <a:gd name="T31" fmla="*/ 0 h 167"/>
                <a:gd name="T32" fmla="*/ 3175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47" y="140"/>
                  </a:lnTo>
                  <a:lnTo>
                    <a:pt x="246" y="145"/>
                  </a:lnTo>
                  <a:lnTo>
                    <a:pt x="243" y="151"/>
                  </a:lnTo>
                  <a:lnTo>
                    <a:pt x="239" y="155"/>
                  </a:lnTo>
                  <a:lnTo>
                    <a:pt x="235" y="159"/>
                  </a:lnTo>
                  <a:lnTo>
                    <a:pt x="224" y="164"/>
                  </a:lnTo>
                  <a:lnTo>
                    <a:pt x="213" y="167"/>
                  </a:lnTo>
                  <a:lnTo>
                    <a:pt x="0" y="153"/>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9" name="Freeform 36"/>
            <p:cNvSpPr>
              <a:spLocks noChangeArrowheads="1"/>
            </p:cNvSpPr>
            <p:nvPr/>
          </p:nvSpPr>
          <p:spPr bwMode="auto">
            <a:xfrm>
              <a:off x="1001712" y="152400"/>
              <a:ext cx="412750" cy="265113"/>
            </a:xfrm>
            <a:custGeom>
              <a:avLst/>
              <a:gdLst>
                <a:gd name="T0" fmla="*/ 3175 w 260"/>
                <a:gd name="T1" fmla="*/ 0 h 167"/>
                <a:gd name="T2" fmla="*/ 3175 w 260"/>
                <a:gd name="T3" fmla="*/ 0 h 167"/>
                <a:gd name="T4" fmla="*/ 412750 w 260"/>
                <a:gd name="T5" fmla="*/ 0 h 167"/>
                <a:gd name="T6" fmla="*/ 412750 w 260"/>
                <a:gd name="T7" fmla="*/ 0 h 167"/>
                <a:gd name="T8" fmla="*/ 385763 w 260"/>
                <a:gd name="T9" fmla="*/ 222250 h 167"/>
                <a:gd name="T10" fmla="*/ 385763 w 260"/>
                <a:gd name="T11" fmla="*/ 222250 h 167"/>
                <a:gd name="T12" fmla="*/ 384175 w 260"/>
                <a:gd name="T13" fmla="*/ 230188 h 167"/>
                <a:gd name="T14" fmla="*/ 379413 w 260"/>
                <a:gd name="T15" fmla="*/ 239713 h 167"/>
                <a:gd name="T16" fmla="*/ 373063 w 260"/>
                <a:gd name="T17" fmla="*/ 246063 h 167"/>
                <a:gd name="T18" fmla="*/ 366713 w 260"/>
                <a:gd name="T19" fmla="*/ 252413 h 167"/>
                <a:gd name="T20" fmla="*/ 349250 w 260"/>
                <a:gd name="T21" fmla="*/ 260350 h 167"/>
                <a:gd name="T22" fmla="*/ 331788 w 260"/>
                <a:gd name="T23" fmla="*/ 265113 h 167"/>
                <a:gd name="T24" fmla="*/ 331788 w 260"/>
                <a:gd name="T25" fmla="*/ 265113 h 167"/>
                <a:gd name="T26" fmla="*/ 0 w 260"/>
                <a:gd name="T27" fmla="*/ 241300 h 167"/>
                <a:gd name="T28" fmla="*/ 0 w 260"/>
                <a:gd name="T29" fmla="*/ 241300 h 167"/>
                <a:gd name="T30" fmla="*/ 3175 w 260"/>
                <a:gd name="T31" fmla="*/ 0 h 167"/>
                <a:gd name="T32" fmla="*/ 3175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43" y="140"/>
                  </a:lnTo>
                  <a:lnTo>
                    <a:pt x="242" y="145"/>
                  </a:lnTo>
                  <a:lnTo>
                    <a:pt x="239" y="151"/>
                  </a:lnTo>
                  <a:lnTo>
                    <a:pt x="235" y="155"/>
                  </a:lnTo>
                  <a:lnTo>
                    <a:pt x="231" y="159"/>
                  </a:lnTo>
                  <a:lnTo>
                    <a:pt x="220" y="164"/>
                  </a:lnTo>
                  <a:lnTo>
                    <a:pt x="209" y="167"/>
                  </a:lnTo>
                  <a:lnTo>
                    <a:pt x="0" y="152"/>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0" name="Freeform 37"/>
            <p:cNvSpPr>
              <a:spLocks noChangeArrowheads="1"/>
            </p:cNvSpPr>
            <p:nvPr/>
          </p:nvSpPr>
          <p:spPr bwMode="auto">
            <a:xfrm>
              <a:off x="1009650" y="152400"/>
              <a:ext cx="404813" cy="265113"/>
            </a:xfrm>
            <a:custGeom>
              <a:avLst/>
              <a:gdLst>
                <a:gd name="T0" fmla="*/ 1588 w 255"/>
                <a:gd name="T1" fmla="*/ 0 h 167"/>
                <a:gd name="T2" fmla="*/ 1588 w 255"/>
                <a:gd name="T3" fmla="*/ 0 h 167"/>
                <a:gd name="T4" fmla="*/ 404813 w 255"/>
                <a:gd name="T5" fmla="*/ 0 h 167"/>
                <a:gd name="T6" fmla="*/ 404813 w 255"/>
                <a:gd name="T7" fmla="*/ 0 h 167"/>
                <a:gd name="T8" fmla="*/ 377825 w 255"/>
                <a:gd name="T9" fmla="*/ 222250 h 167"/>
                <a:gd name="T10" fmla="*/ 377825 w 255"/>
                <a:gd name="T11" fmla="*/ 222250 h 167"/>
                <a:gd name="T12" fmla="*/ 376238 w 255"/>
                <a:gd name="T13" fmla="*/ 230188 h 167"/>
                <a:gd name="T14" fmla="*/ 371475 w 255"/>
                <a:gd name="T15" fmla="*/ 239713 h 167"/>
                <a:gd name="T16" fmla="*/ 365125 w 255"/>
                <a:gd name="T17" fmla="*/ 246063 h 167"/>
                <a:gd name="T18" fmla="*/ 358775 w 255"/>
                <a:gd name="T19" fmla="*/ 252413 h 167"/>
                <a:gd name="T20" fmla="*/ 341313 w 255"/>
                <a:gd name="T21" fmla="*/ 260350 h 167"/>
                <a:gd name="T22" fmla="*/ 325438 w 255"/>
                <a:gd name="T23" fmla="*/ 265113 h 167"/>
                <a:gd name="T24" fmla="*/ 325438 w 255"/>
                <a:gd name="T25" fmla="*/ 265113 h 167"/>
                <a:gd name="T26" fmla="*/ 0 w 255"/>
                <a:gd name="T27" fmla="*/ 239713 h 167"/>
                <a:gd name="T28" fmla="*/ 0 w 255"/>
                <a:gd name="T29" fmla="*/ 239713 h 167"/>
                <a:gd name="T30" fmla="*/ 1588 w 255"/>
                <a:gd name="T31" fmla="*/ 0 h 167"/>
                <a:gd name="T32" fmla="*/ 1588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38" y="140"/>
                  </a:lnTo>
                  <a:lnTo>
                    <a:pt x="237" y="145"/>
                  </a:lnTo>
                  <a:lnTo>
                    <a:pt x="234" y="151"/>
                  </a:lnTo>
                  <a:lnTo>
                    <a:pt x="230" y="155"/>
                  </a:lnTo>
                  <a:lnTo>
                    <a:pt x="226" y="159"/>
                  </a:lnTo>
                  <a:lnTo>
                    <a:pt x="215" y="164"/>
                  </a:lnTo>
                  <a:lnTo>
                    <a:pt x="205" y="167"/>
                  </a:lnTo>
                  <a:lnTo>
                    <a:pt x="0" y="151"/>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1" name="Freeform 38"/>
            <p:cNvSpPr>
              <a:spLocks noChangeArrowheads="1"/>
            </p:cNvSpPr>
            <p:nvPr/>
          </p:nvSpPr>
          <p:spPr bwMode="auto">
            <a:xfrm>
              <a:off x="1016000" y="152400"/>
              <a:ext cx="398463" cy="265113"/>
            </a:xfrm>
            <a:custGeom>
              <a:avLst/>
              <a:gdLst>
                <a:gd name="T0" fmla="*/ 1588 w 251"/>
                <a:gd name="T1" fmla="*/ 0 h 167"/>
                <a:gd name="T2" fmla="*/ 1588 w 251"/>
                <a:gd name="T3" fmla="*/ 0 h 167"/>
                <a:gd name="T4" fmla="*/ 398463 w 251"/>
                <a:gd name="T5" fmla="*/ 0 h 167"/>
                <a:gd name="T6" fmla="*/ 398463 w 251"/>
                <a:gd name="T7" fmla="*/ 0 h 167"/>
                <a:gd name="T8" fmla="*/ 371475 w 251"/>
                <a:gd name="T9" fmla="*/ 222250 h 167"/>
                <a:gd name="T10" fmla="*/ 371475 w 251"/>
                <a:gd name="T11" fmla="*/ 222250 h 167"/>
                <a:gd name="T12" fmla="*/ 369888 w 251"/>
                <a:gd name="T13" fmla="*/ 230188 h 167"/>
                <a:gd name="T14" fmla="*/ 365125 w 251"/>
                <a:gd name="T15" fmla="*/ 239713 h 167"/>
                <a:gd name="T16" fmla="*/ 358775 w 251"/>
                <a:gd name="T17" fmla="*/ 246063 h 167"/>
                <a:gd name="T18" fmla="*/ 352425 w 251"/>
                <a:gd name="T19" fmla="*/ 252413 h 167"/>
                <a:gd name="T20" fmla="*/ 336550 w 251"/>
                <a:gd name="T21" fmla="*/ 260350 h 167"/>
                <a:gd name="T22" fmla="*/ 319088 w 251"/>
                <a:gd name="T23" fmla="*/ 265113 h 167"/>
                <a:gd name="T24" fmla="*/ 319088 w 251"/>
                <a:gd name="T25" fmla="*/ 265113 h 167"/>
                <a:gd name="T26" fmla="*/ 0 w 251"/>
                <a:gd name="T27" fmla="*/ 236538 h 167"/>
                <a:gd name="T28" fmla="*/ 0 w 251"/>
                <a:gd name="T29" fmla="*/ 236538 h 167"/>
                <a:gd name="T30" fmla="*/ 1588 w 251"/>
                <a:gd name="T31" fmla="*/ 0 h 167"/>
                <a:gd name="T32" fmla="*/ 1588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34" y="140"/>
                  </a:lnTo>
                  <a:lnTo>
                    <a:pt x="233" y="145"/>
                  </a:lnTo>
                  <a:lnTo>
                    <a:pt x="230" y="151"/>
                  </a:lnTo>
                  <a:lnTo>
                    <a:pt x="226" y="155"/>
                  </a:lnTo>
                  <a:lnTo>
                    <a:pt x="222" y="159"/>
                  </a:lnTo>
                  <a:lnTo>
                    <a:pt x="212" y="164"/>
                  </a:lnTo>
                  <a:lnTo>
                    <a:pt x="201" y="167"/>
                  </a:lnTo>
                  <a:lnTo>
                    <a:pt x="0" y="149"/>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2" name="Freeform 39"/>
            <p:cNvSpPr>
              <a:spLocks noChangeArrowheads="1"/>
            </p:cNvSpPr>
            <p:nvPr/>
          </p:nvSpPr>
          <p:spPr bwMode="auto">
            <a:xfrm>
              <a:off x="1019175" y="152400"/>
              <a:ext cx="395288" cy="263525"/>
            </a:xfrm>
            <a:custGeom>
              <a:avLst/>
              <a:gdLst>
                <a:gd name="T0" fmla="*/ 3175 w 249"/>
                <a:gd name="T1" fmla="*/ 0 h 166"/>
                <a:gd name="T2" fmla="*/ 3175 w 249"/>
                <a:gd name="T3" fmla="*/ 0 h 166"/>
                <a:gd name="T4" fmla="*/ 395288 w 249"/>
                <a:gd name="T5" fmla="*/ 0 h 166"/>
                <a:gd name="T6" fmla="*/ 395288 w 249"/>
                <a:gd name="T7" fmla="*/ 0 h 166"/>
                <a:gd name="T8" fmla="*/ 368300 w 249"/>
                <a:gd name="T9" fmla="*/ 222250 h 166"/>
                <a:gd name="T10" fmla="*/ 368300 w 249"/>
                <a:gd name="T11" fmla="*/ 222250 h 166"/>
                <a:gd name="T12" fmla="*/ 366713 w 249"/>
                <a:gd name="T13" fmla="*/ 230188 h 166"/>
                <a:gd name="T14" fmla="*/ 361950 w 249"/>
                <a:gd name="T15" fmla="*/ 239713 h 166"/>
                <a:gd name="T16" fmla="*/ 357188 w 249"/>
                <a:gd name="T17" fmla="*/ 246063 h 166"/>
                <a:gd name="T18" fmla="*/ 349250 w 249"/>
                <a:gd name="T19" fmla="*/ 252413 h 166"/>
                <a:gd name="T20" fmla="*/ 333375 w 249"/>
                <a:gd name="T21" fmla="*/ 260350 h 166"/>
                <a:gd name="T22" fmla="*/ 315913 w 249"/>
                <a:gd name="T23" fmla="*/ 263525 h 166"/>
                <a:gd name="T24" fmla="*/ 315913 w 249"/>
                <a:gd name="T25" fmla="*/ 263525 h 166"/>
                <a:gd name="T26" fmla="*/ 0 w 249"/>
                <a:gd name="T27" fmla="*/ 234950 h 166"/>
                <a:gd name="T28" fmla="*/ 0 w 249"/>
                <a:gd name="T29" fmla="*/ 234950 h 166"/>
                <a:gd name="T30" fmla="*/ 3175 w 249"/>
                <a:gd name="T31" fmla="*/ 0 h 166"/>
                <a:gd name="T32" fmla="*/ 3175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32" y="140"/>
                  </a:lnTo>
                  <a:lnTo>
                    <a:pt x="231" y="145"/>
                  </a:lnTo>
                  <a:lnTo>
                    <a:pt x="228" y="151"/>
                  </a:lnTo>
                  <a:lnTo>
                    <a:pt x="225" y="155"/>
                  </a:lnTo>
                  <a:lnTo>
                    <a:pt x="220" y="159"/>
                  </a:lnTo>
                  <a:lnTo>
                    <a:pt x="210" y="164"/>
                  </a:lnTo>
                  <a:lnTo>
                    <a:pt x="199"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3" name="Freeform 40"/>
            <p:cNvSpPr>
              <a:spLocks noChangeArrowheads="1"/>
            </p:cNvSpPr>
            <p:nvPr/>
          </p:nvSpPr>
          <p:spPr bwMode="auto">
            <a:xfrm>
              <a:off x="1025525" y="152400"/>
              <a:ext cx="388938" cy="263525"/>
            </a:xfrm>
            <a:custGeom>
              <a:avLst/>
              <a:gdLst>
                <a:gd name="T0" fmla="*/ 3175 w 245"/>
                <a:gd name="T1" fmla="*/ 0 h 166"/>
                <a:gd name="T2" fmla="*/ 3175 w 245"/>
                <a:gd name="T3" fmla="*/ 0 h 166"/>
                <a:gd name="T4" fmla="*/ 388938 w 245"/>
                <a:gd name="T5" fmla="*/ 0 h 166"/>
                <a:gd name="T6" fmla="*/ 388938 w 245"/>
                <a:gd name="T7" fmla="*/ 0 h 166"/>
                <a:gd name="T8" fmla="*/ 361950 w 245"/>
                <a:gd name="T9" fmla="*/ 222250 h 166"/>
                <a:gd name="T10" fmla="*/ 361950 w 245"/>
                <a:gd name="T11" fmla="*/ 222250 h 166"/>
                <a:gd name="T12" fmla="*/ 360363 w 245"/>
                <a:gd name="T13" fmla="*/ 230188 h 166"/>
                <a:gd name="T14" fmla="*/ 355600 w 245"/>
                <a:gd name="T15" fmla="*/ 239713 h 166"/>
                <a:gd name="T16" fmla="*/ 350838 w 245"/>
                <a:gd name="T17" fmla="*/ 246063 h 166"/>
                <a:gd name="T18" fmla="*/ 342900 w 245"/>
                <a:gd name="T19" fmla="*/ 252413 h 166"/>
                <a:gd name="T20" fmla="*/ 327025 w 245"/>
                <a:gd name="T21" fmla="*/ 258763 h 166"/>
                <a:gd name="T22" fmla="*/ 309563 w 245"/>
                <a:gd name="T23" fmla="*/ 263525 h 166"/>
                <a:gd name="T24" fmla="*/ 309563 w 245"/>
                <a:gd name="T25" fmla="*/ 263525 h 166"/>
                <a:gd name="T26" fmla="*/ 0 w 245"/>
                <a:gd name="T27" fmla="*/ 234950 h 166"/>
                <a:gd name="T28" fmla="*/ 0 w 245"/>
                <a:gd name="T29" fmla="*/ 234950 h 166"/>
                <a:gd name="T30" fmla="*/ 3175 w 245"/>
                <a:gd name="T31" fmla="*/ 0 h 166"/>
                <a:gd name="T32" fmla="*/ 3175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28" y="140"/>
                  </a:lnTo>
                  <a:lnTo>
                    <a:pt x="227" y="145"/>
                  </a:lnTo>
                  <a:lnTo>
                    <a:pt x="224" y="151"/>
                  </a:lnTo>
                  <a:lnTo>
                    <a:pt x="221" y="155"/>
                  </a:lnTo>
                  <a:lnTo>
                    <a:pt x="216" y="159"/>
                  </a:lnTo>
                  <a:lnTo>
                    <a:pt x="206" y="163"/>
                  </a:lnTo>
                  <a:lnTo>
                    <a:pt x="195"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4" name="Freeform 41"/>
            <p:cNvSpPr>
              <a:spLocks noChangeArrowheads="1"/>
            </p:cNvSpPr>
            <p:nvPr/>
          </p:nvSpPr>
          <p:spPr bwMode="auto">
            <a:xfrm>
              <a:off x="1031875" y="152400"/>
              <a:ext cx="382588" cy="263525"/>
            </a:xfrm>
            <a:custGeom>
              <a:avLst/>
              <a:gdLst>
                <a:gd name="T0" fmla="*/ 3175 w 241"/>
                <a:gd name="T1" fmla="*/ 0 h 166"/>
                <a:gd name="T2" fmla="*/ 3175 w 241"/>
                <a:gd name="T3" fmla="*/ 0 h 166"/>
                <a:gd name="T4" fmla="*/ 382588 w 241"/>
                <a:gd name="T5" fmla="*/ 0 h 166"/>
                <a:gd name="T6" fmla="*/ 382588 w 241"/>
                <a:gd name="T7" fmla="*/ 0 h 166"/>
                <a:gd name="T8" fmla="*/ 355600 w 241"/>
                <a:gd name="T9" fmla="*/ 222250 h 166"/>
                <a:gd name="T10" fmla="*/ 355600 w 241"/>
                <a:gd name="T11" fmla="*/ 222250 h 166"/>
                <a:gd name="T12" fmla="*/ 354013 w 241"/>
                <a:gd name="T13" fmla="*/ 230188 h 166"/>
                <a:gd name="T14" fmla="*/ 349250 w 241"/>
                <a:gd name="T15" fmla="*/ 239713 h 166"/>
                <a:gd name="T16" fmla="*/ 344488 w 241"/>
                <a:gd name="T17" fmla="*/ 246063 h 166"/>
                <a:gd name="T18" fmla="*/ 336550 w 241"/>
                <a:gd name="T19" fmla="*/ 249238 h 166"/>
                <a:gd name="T20" fmla="*/ 320675 w 241"/>
                <a:gd name="T21" fmla="*/ 258763 h 166"/>
                <a:gd name="T22" fmla="*/ 306388 w 241"/>
                <a:gd name="T23" fmla="*/ 263525 h 166"/>
                <a:gd name="T24" fmla="*/ 306388 w 241"/>
                <a:gd name="T25" fmla="*/ 263525 h 166"/>
                <a:gd name="T26" fmla="*/ 0 w 241"/>
                <a:gd name="T27" fmla="*/ 233363 h 166"/>
                <a:gd name="T28" fmla="*/ 0 w 241"/>
                <a:gd name="T29" fmla="*/ 233363 h 166"/>
                <a:gd name="T30" fmla="*/ 3175 w 241"/>
                <a:gd name="T31" fmla="*/ 0 h 166"/>
                <a:gd name="T32" fmla="*/ 3175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24" y="140"/>
                  </a:lnTo>
                  <a:lnTo>
                    <a:pt x="223" y="145"/>
                  </a:lnTo>
                  <a:lnTo>
                    <a:pt x="220" y="151"/>
                  </a:lnTo>
                  <a:lnTo>
                    <a:pt x="217" y="155"/>
                  </a:lnTo>
                  <a:lnTo>
                    <a:pt x="212" y="157"/>
                  </a:lnTo>
                  <a:lnTo>
                    <a:pt x="202" y="163"/>
                  </a:lnTo>
                  <a:lnTo>
                    <a:pt x="193" y="166"/>
                  </a:lnTo>
                  <a:lnTo>
                    <a:pt x="0" y="147"/>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5" name="Freeform 42"/>
            <p:cNvSpPr>
              <a:spLocks noChangeArrowheads="1"/>
            </p:cNvSpPr>
            <p:nvPr/>
          </p:nvSpPr>
          <p:spPr bwMode="auto">
            <a:xfrm>
              <a:off x="1039812" y="152400"/>
              <a:ext cx="374650" cy="263525"/>
            </a:xfrm>
            <a:custGeom>
              <a:avLst/>
              <a:gdLst>
                <a:gd name="T0" fmla="*/ 1588 w 236"/>
                <a:gd name="T1" fmla="*/ 0 h 166"/>
                <a:gd name="T2" fmla="*/ 1588 w 236"/>
                <a:gd name="T3" fmla="*/ 0 h 166"/>
                <a:gd name="T4" fmla="*/ 374650 w 236"/>
                <a:gd name="T5" fmla="*/ 0 h 166"/>
                <a:gd name="T6" fmla="*/ 374650 w 236"/>
                <a:gd name="T7" fmla="*/ 0 h 166"/>
                <a:gd name="T8" fmla="*/ 347663 w 236"/>
                <a:gd name="T9" fmla="*/ 222250 h 166"/>
                <a:gd name="T10" fmla="*/ 347663 w 236"/>
                <a:gd name="T11" fmla="*/ 222250 h 166"/>
                <a:gd name="T12" fmla="*/ 346075 w 236"/>
                <a:gd name="T13" fmla="*/ 230188 h 166"/>
                <a:gd name="T14" fmla="*/ 341313 w 236"/>
                <a:gd name="T15" fmla="*/ 239713 h 166"/>
                <a:gd name="T16" fmla="*/ 336550 w 236"/>
                <a:gd name="T17" fmla="*/ 246063 h 166"/>
                <a:gd name="T18" fmla="*/ 330200 w 236"/>
                <a:gd name="T19" fmla="*/ 249238 h 166"/>
                <a:gd name="T20" fmla="*/ 312738 w 236"/>
                <a:gd name="T21" fmla="*/ 258763 h 166"/>
                <a:gd name="T22" fmla="*/ 298450 w 236"/>
                <a:gd name="T23" fmla="*/ 263525 h 166"/>
                <a:gd name="T24" fmla="*/ 298450 w 236"/>
                <a:gd name="T25" fmla="*/ 263525 h 166"/>
                <a:gd name="T26" fmla="*/ 0 w 236"/>
                <a:gd name="T27" fmla="*/ 230188 h 166"/>
                <a:gd name="T28" fmla="*/ 0 w 236"/>
                <a:gd name="T29" fmla="*/ 230188 h 166"/>
                <a:gd name="T30" fmla="*/ 1588 w 236"/>
                <a:gd name="T31" fmla="*/ 0 h 166"/>
                <a:gd name="T32" fmla="*/ 1588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19" y="140"/>
                  </a:lnTo>
                  <a:lnTo>
                    <a:pt x="218" y="145"/>
                  </a:lnTo>
                  <a:lnTo>
                    <a:pt x="215" y="151"/>
                  </a:lnTo>
                  <a:lnTo>
                    <a:pt x="212" y="155"/>
                  </a:lnTo>
                  <a:lnTo>
                    <a:pt x="208" y="157"/>
                  </a:lnTo>
                  <a:lnTo>
                    <a:pt x="197" y="163"/>
                  </a:lnTo>
                  <a:lnTo>
                    <a:pt x="188" y="166"/>
                  </a:lnTo>
                  <a:lnTo>
                    <a:pt x="0" y="145"/>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6" name="Freeform 43"/>
            <p:cNvSpPr>
              <a:spLocks noChangeArrowheads="1"/>
            </p:cNvSpPr>
            <p:nvPr/>
          </p:nvSpPr>
          <p:spPr bwMode="auto">
            <a:xfrm>
              <a:off x="1046162" y="152400"/>
              <a:ext cx="368300" cy="263525"/>
            </a:xfrm>
            <a:custGeom>
              <a:avLst/>
              <a:gdLst>
                <a:gd name="T0" fmla="*/ 1588 w 232"/>
                <a:gd name="T1" fmla="*/ 0 h 166"/>
                <a:gd name="T2" fmla="*/ 1588 w 232"/>
                <a:gd name="T3" fmla="*/ 0 h 166"/>
                <a:gd name="T4" fmla="*/ 368300 w 232"/>
                <a:gd name="T5" fmla="*/ 0 h 166"/>
                <a:gd name="T6" fmla="*/ 368300 w 232"/>
                <a:gd name="T7" fmla="*/ 0 h 166"/>
                <a:gd name="T8" fmla="*/ 341313 w 232"/>
                <a:gd name="T9" fmla="*/ 222250 h 166"/>
                <a:gd name="T10" fmla="*/ 341313 w 232"/>
                <a:gd name="T11" fmla="*/ 222250 h 166"/>
                <a:gd name="T12" fmla="*/ 339725 w 232"/>
                <a:gd name="T13" fmla="*/ 230188 h 166"/>
                <a:gd name="T14" fmla="*/ 334963 w 232"/>
                <a:gd name="T15" fmla="*/ 239713 h 166"/>
                <a:gd name="T16" fmla="*/ 330200 w 232"/>
                <a:gd name="T17" fmla="*/ 246063 h 166"/>
                <a:gd name="T18" fmla="*/ 323850 w 232"/>
                <a:gd name="T19" fmla="*/ 249238 h 166"/>
                <a:gd name="T20" fmla="*/ 309563 w 232"/>
                <a:gd name="T21" fmla="*/ 258763 h 166"/>
                <a:gd name="T22" fmla="*/ 292100 w 232"/>
                <a:gd name="T23" fmla="*/ 263525 h 166"/>
                <a:gd name="T24" fmla="*/ 292100 w 232"/>
                <a:gd name="T25" fmla="*/ 263525 h 166"/>
                <a:gd name="T26" fmla="*/ 0 w 232"/>
                <a:gd name="T27" fmla="*/ 228600 h 166"/>
                <a:gd name="T28" fmla="*/ 0 w 232"/>
                <a:gd name="T29" fmla="*/ 228600 h 166"/>
                <a:gd name="T30" fmla="*/ 1588 w 232"/>
                <a:gd name="T31" fmla="*/ 0 h 166"/>
                <a:gd name="T32" fmla="*/ 1588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15" y="140"/>
                  </a:lnTo>
                  <a:lnTo>
                    <a:pt x="214" y="145"/>
                  </a:lnTo>
                  <a:lnTo>
                    <a:pt x="211" y="151"/>
                  </a:lnTo>
                  <a:lnTo>
                    <a:pt x="208" y="155"/>
                  </a:lnTo>
                  <a:lnTo>
                    <a:pt x="204" y="157"/>
                  </a:lnTo>
                  <a:lnTo>
                    <a:pt x="195" y="163"/>
                  </a:lnTo>
                  <a:lnTo>
                    <a:pt x="184" y="166"/>
                  </a:lnTo>
                  <a:lnTo>
                    <a:pt x="0" y="144"/>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7" name="Freeform 44"/>
            <p:cNvSpPr>
              <a:spLocks noChangeArrowheads="1"/>
            </p:cNvSpPr>
            <p:nvPr/>
          </p:nvSpPr>
          <p:spPr bwMode="auto">
            <a:xfrm>
              <a:off x="1049337" y="152400"/>
              <a:ext cx="365125" cy="263525"/>
            </a:xfrm>
            <a:custGeom>
              <a:avLst/>
              <a:gdLst>
                <a:gd name="T0" fmla="*/ 4763 w 230"/>
                <a:gd name="T1" fmla="*/ 0 h 166"/>
                <a:gd name="T2" fmla="*/ 4763 w 230"/>
                <a:gd name="T3" fmla="*/ 0 h 166"/>
                <a:gd name="T4" fmla="*/ 365125 w 230"/>
                <a:gd name="T5" fmla="*/ 0 h 166"/>
                <a:gd name="T6" fmla="*/ 365125 w 230"/>
                <a:gd name="T7" fmla="*/ 0 h 166"/>
                <a:gd name="T8" fmla="*/ 338138 w 230"/>
                <a:gd name="T9" fmla="*/ 222250 h 166"/>
                <a:gd name="T10" fmla="*/ 338138 w 230"/>
                <a:gd name="T11" fmla="*/ 222250 h 166"/>
                <a:gd name="T12" fmla="*/ 336550 w 230"/>
                <a:gd name="T13" fmla="*/ 230188 h 166"/>
                <a:gd name="T14" fmla="*/ 331788 w 230"/>
                <a:gd name="T15" fmla="*/ 236538 h 166"/>
                <a:gd name="T16" fmla="*/ 327025 w 230"/>
                <a:gd name="T17" fmla="*/ 242888 h 166"/>
                <a:gd name="T18" fmla="*/ 320675 w 230"/>
                <a:gd name="T19" fmla="*/ 249238 h 166"/>
                <a:gd name="T20" fmla="*/ 306388 w 230"/>
                <a:gd name="T21" fmla="*/ 258763 h 166"/>
                <a:gd name="T22" fmla="*/ 290513 w 230"/>
                <a:gd name="T23" fmla="*/ 263525 h 166"/>
                <a:gd name="T24" fmla="*/ 290513 w 230"/>
                <a:gd name="T25" fmla="*/ 263525 h 166"/>
                <a:gd name="T26" fmla="*/ 0 w 230"/>
                <a:gd name="T27" fmla="*/ 227013 h 166"/>
                <a:gd name="T28" fmla="*/ 0 w 230"/>
                <a:gd name="T29" fmla="*/ 227013 h 166"/>
                <a:gd name="T30" fmla="*/ 4763 w 230"/>
                <a:gd name="T31" fmla="*/ 0 h 166"/>
                <a:gd name="T32" fmla="*/ 476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13" y="140"/>
                  </a:lnTo>
                  <a:lnTo>
                    <a:pt x="212" y="145"/>
                  </a:lnTo>
                  <a:lnTo>
                    <a:pt x="209" y="149"/>
                  </a:lnTo>
                  <a:lnTo>
                    <a:pt x="206" y="153"/>
                  </a:lnTo>
                  <a:lnTo>
                    <a:pt x="202" y="157"/>
                  </a:lnTo>
                  <a:lnTo>
                    <a:pt x="193" y="163"/>
                  </a:lnTo>
                  <a:lnTo>
                    <a:pt x="183" y="166"/>
                  </a:lnTo>
                  <a:lnTo>
                    <a:pt x="0" y="14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8" name="Freeform 45"/>
            <p:cNvSpPr>
              <a:spLocks noChangeArrowheads="1"/>
            </p:cNvSpPr>
            <p:nvPr/>
          </p:nvSpPr>
          <p:spPr bwMode="auto">
            <a:xfrm>
              <a:off x="1055687" y="152400"/>
              <a:ext cx="358775" cy="263525"/>
            </a:xfrm>
            <a:custGeom>
              <a:avLst/>
              <a:gdLst>
                <a:gd name="T0" fmla="*/ 4763 w 226"/>
                <a:gd name="T1" fmla="*/ 0 h 166"/>
                <a:gd name="T2" fmla="*/ 4763 w 226"/>
                <a:gd name="T3" fmla="*/ 0 h 166"/>
                <a:gd name="T4" fmla="*/ 358775 w 226"/>
                <a:gd name="T5" fmla="*/ 0 h 166"/>
                <a:gd name="T6" fmla="*/ 358775 w 226"/>
                <a:gd name="T7" fmla="*/ 0 h 166"/>
                <a:gd name="T8" fmla="*/ 331788 w 226"/>
                <a:gd name="T9" fmla="*/ 222250 h 166"/>
                <a:gd name="T10" fmla="*/ 331788 w 226"/>
                <a:gd name="T11" fmla="*/ 222250 h 166"/>
                <a:gd name="T12" fmla="*/ 330200 w 226"/>
                <a:gd name="T13" fmla="*/ 230188 h 166"/>
                <a:gd name="T14" fmla="*/ 325438 w 226"/>
                <a:gd name="T15" fmla="*/ 236538 h 166"/>
                <a:gd name="T16" fmla="*/ 320675 w 226"/>
                <a:gd name="T17" fmla="*/ 242888 h 166"/>
                <a:gd name="T18" fmla="*/ 314325 w 226"/>
                <a:gd name="T19" fmla="*/ 249238 h 166"/>
                <a:gd name="T20" fmla="*/ 300038 w 226"/>
                <a:gd name="T21" fmla="*/ 258763 h 166"/>
                <a:gd name="T22" fmla="*/ 284163 w 226"/>
                <a:gd name="T23" fmla="*/ 263525 h 166"/>
                <a:gd name="T24" fmla="*/ 284163 w 226"/>
                <a:gd name="T25" fmla="*/ 263525 h 166"/>
                <a:gd name="T26" fmla="*/ 0 w 226"/>
                <a:gd name="T27" fmla="*/ 223838 h 166"/>
                <a:gd name="T28" fmla="*/ 0 w 226"/>
                <a:gd name="T29" fmla="*/ 223838 h 166"/>
                <a:gd name="T30" fmla="*/ 4763 w 226"/>
                <a:gd name="T31" fmla="*/ 0 h 166"/>
                <a:gd name="T32" fmla="*/ 476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09" y="140"/>
                  </a:lnTo>
                  <a:lnTo>
                    <a:pt x="208" y="145"/>
                  </a:lnTo>
                  <a:lnTo>
                    <a:pt x="205" y="149"/>
                  </a:lnTo>
                  <a:lnTo>
                    <a:pt x="202" y="153"/>
                  </a:lnTo>
                  <a:lnTo>
                    <a:pt x="198" y="157"/>
                  </a:lnTo>
                  <a:lnTo>
                    <a:pt x="189" y="163"/>
                  </a:lnTo>
                  <a:lnTo>
                    <a:pt x="179" y="166"/>
                  </a:lnTo>
                  <a:lnTo>
                    <a:pt x="0" y="141"/>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9" name="Freeform 46"/>
            <p:cNvSpPr>
              <a:spLocks noChangeArrowheads="1"/>
            </p:cNvSpPr>
            <p:nvPr/>
          </p:nvSpPr>
          <p:spPr bwMode="auto">
            <a:xfrm>
              <a:off x="1062037" y="152400"/>
              <a:ext cx="352425" cy="263525"/>
            </a:xfrm>
            <a:custGeom>
              <a:avLst/>
              <a:gdLst>
                <a:gd name="T0" fmla="*/ 3175 w 222"/>
                <a:gd name="T1" fmla="*/ 0 h 166"/>
                <a:gd name="T2" fmla="*/ 3175 w 222"/>
                <a:gd name="T3" fmla="*/ 0 h 166"/>
                <a:gd name="T4" fmla="*/ 352425 w 222"/>
                <a:gd name="T5" fmla="*/ 0 h 166"/>
                <a:gd name="T6" fmla="*/ 352425 w 222"/>
                <a:gd name="T7" fmla="*/ 0 h 166"/>
                <a:gd name="T8" fmla="*/ 325438 w 222"/>
                <a:gd name="T9" fmla="*/ 222250 h 166"/>
                <a:gd name="T10" fmla="*/ 325438 w 222"/>
                <a:gd name="T11" fmla="*/ 222250 h 166"/>
                <a:gd name="T12" fmla="*/ 323850 w 222"/>
                <a:gd name="T13" fmla="*/ 230188 h 166"/>
                <a:gd name="T14" fmla="*/ 319088 w 222"/>
                <a:gd name="T15" fmla="*/ 236538 h 166"/>
                <a:gd name="T16" fmla="*/ 314325 w 222"/>
                <a:gd name="T17" fmla="*/ 242888 h 166"/>
                <a:gd name="T18" fmla="*/ 307975 w 222"/>
                <a:gd name="T19" fmla="*/ 249238 h 166"/>
                <a:gd name="T20" fmla="*/ 293688 w 222"/>
                <a:gd name="T21" fmla="*/ 258763 h 166"/>
                <a:gd name="T22" fmla="*/ 277813 w 222"/>
                <a:gd name="T23" fmla="*/ 263525 h 166"/>
                <a:gd name="T24" fmla="*/ 277813 w 222"/>
                <a:gd name="T25" fmla="*/ 263525 h 166"/>
                <a:gd name="T26" fmla="*/ 0 w 222"/>
                <a:gd name="T27" fmla="*/ 223838 h 166"/>
                <a:gd name="T28" fmla="*/ 0 w 222"/>
                <a:gd name="T29" fmla="*/ 223838 h 166"/>
                <a:gd name="T30" fmla="*/ 3175 w 222"/>
                <a:gd name="T31" fmla="*/ 0 h 166"/>
                <a:gd name="T32" fmla="*/ 3175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05" y="140"/>
                  </a:lnTo>
                  <a:lnTo>
                    <a:pt x="204" y="145"/>
                  </a:lnTo>
                  <a:lnTo>
                    <a:pt x="201" y="149"/>
                  </a:lnTo>
                  <a:lnTo>
                    <a:pt x="198" y="153"/>
                  </a:lnTo>
                  <a:lnTo>
                    <a:pt x="194" y="157"/>
                  </a:lnTo>
                  <a:lnTo>
                    <a:pt x="185" y="163"/>
                  </a:lnTo>
                  <a:lnTo>
                    <a:pt x="175" y="166"/>
                  </a:lnTo>
                  <a:lnTo>
                    <a:pt x="0" y="141"/>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0" name="Freeform 47"/>
            <p:cNvSpPr>
              <a:spLocks noChangeArrowheads="1"/>
            </p:cNvSpPr>
            <p:nvPr/>
          </p:nvSpPr>
          <p:spPr bwMode="auto">
            <a:xfrm>
              <a:off x="1068387" y="152400"/>
              <a:ext cx="346075" cy="263525"/>
            </a:xfrm>
            <a:custGeom>
              <a:avLst/>
              <a:gdLst>
                <a:gd name="T0" fmla="*/ 3175 w 218"/>
                <a:gd name="T1" fmla="*/ 0 h 166"/>
                <a:gd name="T2" fmla="*/ 3175 w 218"/>
                <a:gd name="T3" fmla="*/ 0 h 166"/>
                <a:gd name="T4" fmla="*/ 346075 w 218"/>
                <a:gd name="T5" fmla="*/ 0 h 166"/>
                <a:gd name="T6" fmla="*/ 346075 w 218"/>
                <a:gd name="T7" fmla="*/ 0 h 166"/>
                <a:gd name="T8" fmla="*/ 319088 w 218"/>
                <a:gd name="T9" fmla="*/ 222250 h 166"/>
                <a:gd name="T10" fmla="*/ 319088 w 218"/>
                <a:gd name="T11" fmla="*/ 222250 h 166"/>
                <a:gd name="T12" fmla="*/ 317500 w 218"/>
                <a:gd name="T13" fmla="*/ 230188 h 166"/>
                <a:gd name="T14" fmla="*/ 312738 w 218"/>
                <a:gd name="T15" fmla="*/ 236538 h 166"/>
                <a:gd name="T16" fmla="*/ 307975 w 218"/>
                <a:gd name="T17" fmla="*/ 242888 h 166"/>
                <a:gd name="T18" fmla="*/ 301625 w 218"/>
                <a:gd name="T19" fmla="*/ 249238 h 166"/>
                <a:gd name="T20" fmla="*/ 287338 w 218"/>
                <a:gd name="T21" fmla="*/ 258763 h 166"/>
                <a:gd name="T22" fmla="*/ 271463 w 218"/>
                <a:gd name="T23" fmla="*/ 263525 h 166"/>
                <a:gd name="T24" fmla="*/ 271463 w 218"/>
                <a:gd name="T25" fmla="*/ 263525 h 166"/>
                <a:gd name="T26" fmla="*/ 0 w 218"/>
                <a:gd name="T27" fmla="*/ 222250 h 166"/>
                <a:gd name="T28" fmla="*/ 0 w 218"/>
                <a:gd name="T29" fmla="*/ 222250 h 166"/>
                <a:gd name="T30" fmla="*/ 3175 w 218"/>
                <a:gd name="T31" fmla="*/ 0 h 166"/>
                <a:gd name="T32" fmla="*/ 3175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01" y="140"/>
                  </a:lnTo>
                  <a:lnTo>
                    <a:pt x="200" y="145"/>
                  </a:lnTo>
                  <a:lnTo>
                    <a:pt x="197" y="149"/>
                  </a:lnTo>
                  <a:lnTo>
                    <a:pt x="194" y="153"/>
                  </a:lnTo>
                  <a:lnTo>
                    <a:pt x="190" y="157"/>
                  </a:lnTo>
                  <a:lnTo>
                    <a:pt x="181" y="163"/>
                  </a:lnTo>
                  <a:lnTo>
                    <a:pt x="171" y="166"/>
                  </a:lnTo>
                  <a:lnTo>
                    <a:pt x="0" y="140"/>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1" name="Freeform 48"/>
            <p:cNvSpPr>
              <a:spLocks noChangeArrowheads="1"/>
            </p:cNvSpPr>
            <p:nvPr/>
          </p:nvSpPr>
          <p:spPr bwMode="auto">
            <a:xfrm>
              <a:off x="1073150" y="152400"/>
              <a:ext cx="341313" cy="260350"/>
            </a:xfrm>
            <a:custGeom>
              <a:avLst/>
              <a:gdLst>
                <a:gd name="T0" fmla="*/ 4763 w 215"/>
                <a:gd name="T1" fmla="*/ 0 h 164"/>
                <a:gd name="T2" fmla="*/ 4763 w 215"/>
                <a:gd name="T3" fmla="*/ 0 h 164"/>
                <a:gd name="T4" fmla="*/ 341313 w 215"/>
                <a:gd name="T5" fmla="*/ 0 h 164"/>
                <a:gd name="T6" fmla="*/ 341313 w 215"/>
                <a:gd name="T7" fmla="*/ 0 h 164"/>
                <a:gd name="T8" fmla="*/ 314325 w 215"/>
                <a:gd name="T9" fmla="*/ 222250 h 164"/>
                <a:gd name="T10" fmla="*/ 314325 w 215"/>
                <a:gd name="T11" fmla="*/ 222250 h 164"/>
                <a:gd name="T12" fmla="*/ 312738 w 215"/>
                <a:gd name="T13" fmla="*/ 230188 h 164"/>
                <a:gd name="T14" fmla="*/ 309563 w 215"/>
                <a:gd name="T15" fmla="*/ 236538 h 164"/>
                <a:gd name="T16" fmla="*/ 303213 w 215"/>
                <a:gd name="T17" fmla="*/ 242888 h 164"/>
                <a:gd name="T18" fmla="*/ 296863 w 215"/>
                <a:gd name="T19" fmla="*/ 249238 h 164"/>
                <a:gd name="T20" fmla="*/ 282575 w 215"/>
                <a:gd name="T21" fmla="*/ 258763 h 164"/>
                <a:gd name="T22" fmla="*/ 268288 w 215"/>
                <a:gd name="T23" fmla="*/ 260350 h 164"/>
                <a:gd name="T24" fmla="*/ 268288 w 215"/>
                <a:gd name="T25" fmla="*/ 260350 h 164"/>
                <a:gd name="T26" fmla="*/ 0 w 215"/>
                <a:gd name="T27" fmla="*/ 219075 h 164"/>
                <a:gd name="T28" fmla="*/ 0 w 215"/>
                <a:gd name="T29" fmla="*/ 219075 h 164"/>
                <a:gd name="T30" fmla="*/ 4763 w 215"/>
                <a:gd name="T31" fmla="*/ 0 h 164"/>
                <a:gd name="T32" fmla="*/ 476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198" y="140"/>
                  </a:lnTo>
                  <a:lnTo>
                    <a:pt x="197" y="145"/>
                  </a:lnTo>
                  <a:lnTo>
                    <a:pt x="195" y="149"/>
                  </a:lnTo>
                  <a:lnTo>
                    <a:pt x="191" y="153"/>
                  </a:lnTo>
                  <a:lnTo>
                    <a:pt x="187" y="157"/>
                  </a:lnTo>
                  <a:lnTo>
                    <a:pt x="178" y="163"/>
                  </a:lnTo>
                  <a:lnTo>
                    <a:pt x="169" y="164"/>
                  </a:lnTo>
                  <a:lnTo>
                    <a:pt x="0" y="138"/>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2" name="Freeform 49"/>
            <p:cNvSpPr>
              <a:spLocks noChangeArrowheads="1"/>
            </p:cNvSpPr>
            <p:nvPr/>
          </p:nvSpPr>
          <p:spPr bwMode="auto">
            <a:xfrm>
              <a:off x="1079500" y="152400"/>
              <a:ext cx="334963" cy="260350"/>
            </a:xfrm>
            <a:custGeom>
              <a:avLst/>
              <a:gdLst>
                <a:gd name="T0" fmla="*/ 4763 w 211"/>
                <a:gd name="T1" fmla="*/ 0 h 164"/>
                <a:gd name="T2" fmla="*/ 4763 w 211"/>
                <a:gd name="T3" fmla="*/ 0 h 164"/>
                <a:gd name="T4" fmla="*/ 334963 w 211"/>
                <a:gd name="T5" fmla="*/ 0 h 164"/>
                <a:gd name="T6" fmla="*/ 334963 w 211"/>
                <a:gd name="T7" fmla="*/ 0 h 164"/>
                <a:gd name="T8" fmla="*/ 307975 w 211"/>
                <a:gd name="T9" fmla="*/ 222250 h 164"/>
                <a:gd name="T10" fmla="*/ 307975 w 211"/>
                <a:gd name="T11" fmla="*/ 222250 h 164"/>
                <a:gd name="T12" fmla="*/ 306388 w 211"/>
                <a:gd name="T13" fmla="*/ 230188 h 164"/>
                <a:gd name="T14" fmla="*/ 303213 w 211"/>
                <a:gd name="T15" fmla="*/ 236538 h 164"/>
                <a:gd name="T16" fmla="*/ 296863 w 211"/>
                <a:gd name="T17" fmla="*/ 242888 h 164"/>
                <a:gd name="T18" fmla="*/ 290513 w 211"/>
                <a:gd name="T19" fmla="*/ 249238 h 164"/>
                <a:gd name="T20" fmla="*/ 277813 w 211"/>
                <a:gd name="T21" fmla="*/ 255588 h 164"/>
                <a:gd name="T22" fmla="*/ 261938 w 211"/>
                <a:gd name="T23" fmla="*/ 260350 h 164"/>
                <a:gd name="T24" fmla="*/ 261938 w 211"/>
                <a:gd name="T25" fmla="*/ 260350 h 164"/>
                <a:gd name="T26" fmla="*/ 0 w 211"/>
                <a:gd name="T27" fmla="*/ 217488 h 164"/>
                <a:gd name="T28" fmla="*/ 0 w 211"/>
                <a:gd name="T29" fmla="*/ 217488 h 164"/>
                <a:gd name="T30" fmla="*/ 4763 w 211"/>
                <a:gd name="T31" fmla="*/ 0 h 164"/>
                <a:gd name="T32" fmla="*/ 476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194" y="140"/>
                  </a:lnTo>
                  <a:lnTo>
                    <a:pt x="193" y="145"/>
                  </a:lnTo>
                  <a:lnTo>
                    <a:pt x="191" y="149"/>
                  </a:lnTo>
                  <a:lnTo>
                    <a:pt x="187" y="153"/>
                  </a:lnTo>
                  <a:lnTo>
                    <a:pt x="183" y="157"/>
                  </a:lnTo>
                  <a:lnTo>
                    <a:pt x="175" y="161"/>
                  </a:lnTo>
                  <a:lnTo>
                    <a:pt x="165" y="164"/>
                  </a:lnTo>
                  <a:lnTo>
                    <a:pt x="0" y="137"/>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3" name="Freeform 50"/>
            <p:cNvSpPr>
              <a:spLocks noChangeArrowheads="1"/>
            </p:cNvSpPr>
            <p:nvPr/>
          </p:nvSpPr>
          <p:spPr bwMode="auto">
            <a:xfrm>
              <a:off x="1085850" y="152400"/>
              <a:ext cx="328613" cy="260350"/>
            </a:xfrm>
            <a:custGeom>
              <a:avLst/>
              <a:gdLst>
                <a:gd name="T0" fmla="*/ 4763 w 207"/>
                <a:gd name="T1" fmla="*/ 0 h 164"/>
                <a:gd name="T2" fmla="*/ 4763 w 207"/>
                <a:gd name="T3" fmla="*/ 0 h 164"/>
                <a:gd name="T4" fmla="*/ 328613 w 207"/>
                <a:gd name="T5" fmla="*/ 0 h 164"/>
                <a:gd name="T6" fmla="*/ 328613 w 207"/>
                <a:gd name="T7" fmla="*/ 0 h 164"/>
                <a:gd name="T8" fmla="*/ 301625 w 207"/>
                <a:gd name="T9" fmla="*/ 222250 h 164"/>
                <a:gd name="T10" fmla="*/ 301625 w 207"/>
                <a:gd name="T11" fmla="*/ 222250 h 164"/>
                <a:gd name="T12" fmla="*/ 300038 w 207"/>
                <a:gd name="T13" fmla="*/ 230188 h 164"/>
                <a:gd name="T14" fmla="*/ 296863 w 207"/>
                <a:gd name="T15" fmla="*/ 236538 h 164"/>
                <a:gd name="T16" fmla="*/ 290513 w 207"/>
                <a:gd name="T17" fmla="*/ 242888 h 164"/>
                <a:gd name="T18" fmla="*/ 284163 w 207"/>
                <a:gd name="T19" fmla="*/ 247650 h 164"/>
                <a:gd name="T20" fmla="*/ 271463 w 207"/>
                <a:gd name="T21" fmla="*/ 255588 h 164"/>
                <a:gd name="T22" fmla="*/ 255588 w 207"/>
                <a:gd name="T23" fmla="*/ 260350 h 164"/>
                <a:gd name="T24" fmla="*/ 255588 w 207"/>
                <a:gd name="T25" fmla="*/ 260350 h 164"/>
                <a:gd name="T26" fmla="*/ 0 w 207"/>
                <a:gd name="T27" fmla="*/ 215900 h 164"/>
                <a:gd name="T28" fmla="*/ 0 w 207"/>
                <a:gd name="T29" fmla="*/ 215900 h 164"/>
                <a:gd name="T30" fmla="*/ 4763 w 207"/>
                <a:gd name="T31" fmla="*/ 0 h 164"/>
                <a:gd name="T32" fmla="*/ 476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190" y="140"/>
                  </a:lnTo>
                  <a:lnTo>
                    <a:pt x="189" y="145"/>
                  </a:lnTo>
                  <a:lnTo>
                    <a:pt x="187" y="149"/>
                  </a:lnTo>
                  <a:lnTo>
                    <a:pt x="183" y="153"/>
                  </a:lnTo>
                  <a:lnTo>
                    <a:pt x="179" y="156"/>
                  </a:lnTo>
                  <a:lnTo>
                    <a:pt x="171" y="161"/>
                  </a:lnTo>
                  <a:lnTo>
                    <a:pt x="161" y="164"/>
                  </a:lnTo>
                  <a:lnTo>
                    <a:pt x="0" y="13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4" name="Freeform 51"/>
            <p:cNvSpPr>
              <a:spLocks noChangeArrowheads="1"/>
            </p:cNvSpPr>
            <p:nvPr/>
          </p:nvSpPr>
          <p:spPr bwMode="auto">
            <a:xfrm>
              <a:off x="1092200" y="152400"/>
              <a:ext cx="322263" cy="260350"/>
            </a:xfrm>
            <a:custGeom>
              <a:avLst/>
              <a:gdLst>
                <a:gd name="T0" fmla="*/ 4763 w 203"/>
                <a:gd name="T1" fmla="*/ 0 h 164"/>
                <a:gd name="T2" fmla="*/ 4763 w 203"/>
                <a:gd name="T3" fmla="*/ 0 h 164"/>
                <a:gd name="T4" fmla="*/ 322263 w 203"/>
                <a:gd name="T5" fmla="*/ 0 h 164"/>
                <a:gd name="T6" fmla="*/ 322263 w 203"/>
                <a:gd name="T7" fmla="*/ 0 h 164"/>
                <a:gd name="T8" fmla="*/ 295275 w 203"/>
                <a:gd name="T9" fmla="*/ 222250 h 164"/>
                <a:gd name="T10" fmla="*/ 295275 w 203"/>
                <a:gd name="T11" fmla="*/ 222250 h 164"/>
                <a:gd name="T12" fmla="*/ 293688 w 203"/>
                <a:gd name="T13" fmla="*/ 230188 h 164"/>
                <a:gd name="T14" fmla="*/ 290513 w 203"/>
                <a:gd name="T15" fmla="*/ 236538 h 164"/>
                <a:gd name="T16" fmla="*/ 284163 w 203"/>
                <a:gd name="T17" fmla="*/ 242888 h 164"/>
                <a:gd name="T18" fmla="*/ 279400 w 203"/>
                <a:gd name="T19" fmla="*/ 247650 h 164"/>
                <a:gd name="T20" fmla="*/ 265113 w 203"/>
                <a:gd name="T21" fmla="*/ 255588 h 164"/>
                <a:gd name="T22" fmla="*/ 249238 w 203"/>
                <a:gd name="T23" fmla="*/ 260350 h 164"/>
                <a:gd name="T24" fmla="*/ 249238 w 203"/>
                <a:gd name="T25" fmla="*/ 260350 h 164"/>
                <a:gd name="T26" fmla="*/ 0 w 203"/>
                <a:gd name="T27" fmla="*/ 212725 h 164"/>
                <a:gd name="T28" fmla="*/ 0 w 203"/>
                <a:gd name="T29" fmla="*/ 212725 h 164"/>
                <a:gd name="T30" fmla="*/ 4763 w 203"/>
                <a:gd name="T31" fmla="*/ 0 h 164"/>
                <a:gd name="T32" fmla="*/ 476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186" y="140"/>
                  </a:lnTo>
                  <a:lnTo>
                    <a:pt x="185" y="145"/>
                  </a:lnTo>
                  <a:lnTo>
                    <a:pt x="183" y="149"/>
                  </a:lnTo>
                  <a:lnTo>
                    <a:pt x="179" y="153"/>
                  </a:lnTo>
                  <a:lnTo>
                    <a:pt x="176" y="156"/>
                  </a:lnTo>
                  <a:lnTo>
                    <a:pt x="167" y="161"/>
                  </a:lnTo>
                  <a:lnTo>
                    <a:pt x="157"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5" name="Freeform 52"/>
            <p:cNvSpPr>
              <a:spLocks noChangeArrowheads="1"/>
            </p:cNvSpPr>
            <p:nvPr/>
          </p:nvSpPr>
          <p:spPr bwMode="auto">
            <a:xfrm>
              <a:off x="1096962" y="152400"/>
              <a:ext cx="317500" cy="260350"/>
            </a:xfrm>
            <a:custGeom>
              <a:avLst/>
              <a:gdLst>
                <a:gd name="T0" fmla="*/ 4763 w 200"/>
                <a:gd name="T1" fmla="*/ 0 h 164"/>
                <a:gd name="T2" fmla="*/ 4763 w 200"/>
                <a:gd name="T3" fmla="*/ 0 h 164"/>
                <a:gd name="T4" fmla="*/ 317500 w 200"/>
                <a:gd name="T5" fmla="*/ 0 h 164"/>
                <a:gd name="T6" fmla="*/ 317500 w 200"/>
                <a:gd name="T7" fmla="*/ 0 h 164"/>
                <a:gd name="T8" fmla="*/ 290513 w 200"/>
                <a:gd name="T9" fmla="*/ 222250 h 164"/>
                <a:gd name="T10" fmla="*/ 290513 w 200"/>
                <a:gd name="T11" fmla="*/ 222250 h 164"/>
                <a:gd name="T12" fmla="*/ 288925 w 200"/>
                <a:gd name="T13" fmla="*/ 230188 h 164"/>
                <a:gd name="T14" fmla="*/ 285750 w 200"/>
                <a:gd name="T15" fmla="*/ 236538 h 164"/>
                <a:gd name="T16" fmla="*/ 279400 w 200"/>
                <a:gd name="T17" fmla="*/ 242888 h 164"/>
                <a:gd name="T18" fmla="*/ 274638 w 200"/>
                <a:gd name="T19" fmla="*/ 247650 h 164"/>
                <a:gd name="T20" fmla="*/ 260350 w 200"/>
                <a:gd name="T21" fmla="*/ 255588 h 164"/>
                <a:gd name="T22" fmla="*/ 247650 w 200"/>
                <a:gd name="T23" fmla="*/ 260350 h 164"/>
                <a:gd name="T24" fmla="*/ 247650 w 200"/>
                <a:gd name="T25" fmla="*/ 260350 h 164"/>
                <a:gd name="T26" fmla="*/ 0 w 200"/>
                <a:gd name="T27" fmla="*/ 212725 h 164"/>
                <a:gd name="T28" fmla="*/ 0 w 200"/>
                <a:gd name="T29" fmla="*/ 212725 h 164"/>
                <a:gd name="T30" fmla="*/ 4763 w 200"/>
                <a:gd name="T31" fmla="*/ 0 h 164"/>
                <a:gd name="T32" fmla="*/ 476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183" y="140"/>
                  </a:lnTo>
                  <a:lnTo>
                    <a:pt x="182" y="145"/>
                  </a:lnTo>
                  <a:lnTo>
                    <a:pt x="180" y="149"/>
                  </a:lnTo>
                  <a:lnTo>
                    <a:pt x="176" y="153"/>
                  </a:lnTo>
                  <a:lnTo>
                    <a:pt x="173" y="156"/>
                  </a:lnTo>
                  <a:lnTo>
                    <a:pt x="164" y="161"/>
                  </a:lnTo>
                  <a:lnTo>
                    <a:pt x="156"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6" name="Freeform 53"/>
            <p:cNvSpPr>
              <a:spLocks noChangeArrowheads="1"/>
            </p:cNvSpPr>
            <p:nvPr/>
          </p:nvSpPr>
          <p:spPr bwMode="auto">
            <a:xfrm>
              <a:off x="1103312" y="152400"/>
              <a:ext cx="311150" cy="260350"/>
            </a:xfrm>
            <a:custGeom>
              <a:avLst/>
              <a:gdLst>
                <a:gd name="T0" fmla="*/ 4763 w 196"/>
                <a:gd name="T1" fmla="*/ 0 h 164"/>
                <a:gd name="T2" fmla="*/ 4763 w 196"/>
                <a:gd name="T3" fmla="*/ 0 h 164"/>
                <a:gd name="T4" fmla="*/ 311150 w 196"/>
                <a:gd name="T5" fmla="*/ 0 h 164"/>
                <a:gd name="T6" fmla="*/ 311150 w 196"/>
                <a:gd name="T7" fmla="*/ 0 h 164"/>
                <a:gd name="T8" fmla="*/ 284163 w 196"/>
                <a:gd name="T9" fmla="*/ 222250 h 164"/>
                <a:gd name="T10" fmla="*/ 284163 w 196"/>
                <a:gd name="T11" fmla="*/ 222250 h 164"/>
                <a:gd name="T12" fmla="*/ 282575 w 196"/>
                <a:gd name="T13" fmla="*/ 230188 h 164"/>
                <a:gd name="T14" fmla="*/ 279400 w 196"/>
                <a:gd name="T15" fmla="*/ 236538 h 164"/>
                <a:gd name="T16" fmla="*/ 273050 w 196"/>
                <a:gd name="T17" fmla="*/ 242888 h 164"/>
                <a:gd name="T18" fmla="*/ 268288 w 196"/>
                <a:gd name="T19" fmla="*/ 247650 h 164"/>
                <a:gd name="T20" fmla="*/ 254000 w 196"/>
                <a:gd name="T21" fmla="*/ 255588 h 164"/>
                <a:gd name="T22" fmla="*/ 241300 w 196"/>
                <a:gd name="T23" fmla="*/ 260350 h 164"/>
                <a:gd name="T24" fmla="*/ 241300 w 196"/>
                <a:gd name="T25" fmla="*/ 260350 h 164"/>
                <a:gd name="T26" fmla="*/ 0 w 196"/>
                <a:gd name="T27" fmla="*/ 211138 h 164"/>
                <a:gd name="T28" fmla="*/ 0 w 196"/>
                <a:gd name="T29" fmla="*/ 211138 h 164"/>
                <a:gd name="T30" fmla="*/ 4763 w 196"/>
                <a:gd name="T31" fmla="*/ 0 h 164"/>
                <a:gd name="T32" fmla="*/ 476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79" y="140"/>
                  </a:lnTo>
                  <a:lnTo>
                    <a:pt x="178" y="145"/>
                  </a:lnTo>
                  <a:lnTo>
                    <a:pt x="176" y="149"/>
                  </a:lnTo>
                  <a:lnTo>
                    <a:pt x="172" y="153"/>
                  </a:lnTo>
                  <a:lnTo>
                    <a:pt x="169" y="156"/>
                  </a:lnTo>
                  <a:lnTo>
                    <a:pt x="160" y="161"/>
                  </a:lnTo>
                  <a:lnTo>
                    <a:pt x="152" y="164"/>
                  </a:lnTo>
                  <a:lnTo>
                    <a:pt x="0" y="13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7" name="Freeform 54"/>
            <p:cNvSpPr>
              <a:spLocks noChangeArrowheads="1"/>
            </p:cNvSpPr>
            <p:nvPr/>
          </p:nvSpPr>
          <p:spPr bwMode="auto">
            <a:xfrm>
              <a:off x="1109662" y="152400"/>
              <a:ext cx="304800" cy="260350"/>
            </a:xfrm>
            <a:custGeom>
              <a:avLst/>
              <a:gdLst>
                <a:gd name="T0" fmla="*/ 4763 w 192"/>
                <a:gd name="T1" fmla="*/ 0 h 164"/>
                <a:gd name="T2" fmla="*/ 4763 w 192"/>
                <a:gd name="T3" fmla="*/ 0 h 164"/>
                <a:gd name="T4" fmla="*/ 304800 w 192"/>
                <a:gd name="T5" fmla="*/ 0 h 164"/>
                <a:gd name="T6" fmla="*/ 304800 w 192"/>
                <a:gd name="T7" fmla="*/ 0 h 164"/>
                <a:gd name="T8" fmla="*/ 277813 w 192"/>
                <a:gd name="T9" fmla="*/ 222250 h 164"/>
                <a:gd name="T10" fmla="*/ 277813 w 192"/>
                <a:gd name="T11" fmla="*/ 222250 h 164"/>
                <a:gd name="T12" fmla="*/ 276225 w 192"/>
                <a:gd name="T13" fmla="*/ 230188 h 164"/>
                <a:gd name="T14" fmla="*/ 273050 w 192"/>
                <a:gd name="T15" fmla="*/ 236538 h 164"/>
                <a:gd name="T16" fmla="*/ 268288 w 192"/>
                <a:gd name="T17" fmla="*/ 242888 h 164"/>
                <a:gd name="T18" fmla="*/ 261938 w 192"/>
                <a:gd name="T19" fmla="*/ 247650 h 164"/>
                <a:gd name="T20" fmla="*/ 249238 w 192"/>
                <a:gd name="T21" fmla="*/ 255588 h 164"/>
                <a:gd name="T22" fmla="*/ 234950 w 192"/>
                <a:gd name="T23" fmla="*/ 260350 h 164"/>
                <a:gd name="T24" fmla="*/ 234950 w 192"/>
                <a:gd name="T25" fmla="*/ 260350 h 164"/>
                <a:gd name="T26" fmla="*/ 0 w 192"/>
                <a:gd name="T27" fmla="*/ 209550 h 164"/>
                <a:gd name="T28" fmla="*/ 0 w 192"/>
                <a:gd name="T29" fmla="*/ 209550 h 164"/>
                <a:gd name="T30" fmla="*/ 4763 w 192"/>
                <a:gd name="T31" fmla="*/ 0 h 164"/>
                <a:gd name="T32" fmla="*/ 476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75" y="140"/>
                  </a:lnTo>
                  <a:lnTo>
                    <a:pt x="174" y="145"/>
                  </a:lnTo>
                  <a:lnTo>
                    <a:pt x="172" y="149"/>
                  </a:lnTo>
                  <a:lnTo>
                    <a:pt x="169" y="153"/>
                  </a:lnTo>
                  <a:lnTo>
                    <a:pt x="165" y="156"/>
                  </a:lnTo>
                  <a:lnTo>
                    <a:pt x="157" y="161"/>
                  </a:lnTo>
                  <a:lnTo>
                    <a:pt x="148" y="164"/>
                  </a:lnTo>
                  <a:lnTo>
                    <a:pt x="0" y="132"/>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8" name="Freeform 55"/>
            <p:cNvSpPr>
              <a:spLocks noChangeArrowheads="1"/>
            </p:cNvSpPr>
            <p:nvPr/>
          </p:nvSpPr>
          <p:spPr bwMode="auto">
            <a:xfrm>
              <a:off x="1116012" y="152400"/>
              <a:ext cx="298450" cy="260350"/>
            </a:xfrm>
            <a:custGeom>
              <a:avLst/>
              <a:gdLst>
                <a:gd name="T0" fmla="*/ 4763 w 188"/>
                <a:gd name="T1" fmla="*/ 0 h 164"/>
                <a:gd name="T2" fmla="*/ 4763 w 188"/>
                <a:gd name="T3" fmla="*/ 0 h 164"/>
                <a:gd name="T4" fmla="*/ 298450 w 188"/>
                <a:gd name="T5" fmla="*/ 0 h 164"/>
                <a:gd name="T6" fmla="*/ 298450 w 188"/>
                <a:gd name="T7" fmla="*/ 0 h 164"/>
                <a:gd name="T8" fmla="*/ 271463 w 188"/>
                <a:gd name="T9" fmla="*/ 222250 h 164"/>
                <a:gd name="T10" fmla="*/ 271463 w 188"/>
                <a:gd name="T11" fmla="*/ 222250 h 164"/>
                <a:gd name="T12" fmla="*/ 269875 w 188"/>
                <a:gd name="T13" fmla="*/ 230188 h 164"/>
                <a:gd name="T14" fmla="*/ 266700 w 188"/>
                <a:gd name="T15" fmla="*/ 236538 h 164"/>
                <a:gd name="T16" fmla="*/ 261938 w 188"/>
                <a:gd name="T17" fmla="*/ 242888 h 164"/>
                <a:gd name="T18" fmla="*/ 255588 w 188"/>
                <a:gd name="T19" fmla="*/ 247650 h 164"/>
                <a:gd name="T20" fmla="*/ 242888 w 188"/>
                <a:gd name="T21" fmla="*/ 255588 h 164"/>
                <a:gd name="T22" fmla="*/ 228600 w 188"/>
                <a:gd name="T23" fmla="*/ 260350 h 164"/>
                <a:gd name="T24" fmla="*/ 228600 w 188"/>
                <a:gd name="T25" fmla="*/ 260350 h 164"/>
                <a:gd name="T26" fmla="*/ 0 w 188"/>
                <a:gd name="T27" fmla="*/ 206375 h 164"/>
                <a:gd name="T28" fmla="*/ 0 w 188"/>
                <a:gd name="T29" fmla="*/ 206375 h 164"/>
                <a:gd name="T30" fmla="*/ 4763 w 188"/>
                <a:gd name="T31" fmla="*/ 0 h 164"/>
                <a:gd name="T32" fmla="*/ 476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71" y="140"/>
                  </a:lnTo>
                  <a:lnTo>
                    <a:pt x="170" y="145"/>
                  </a:lnTo>
                  <a:lnTo>
                    <a:pt x="168" y="149"/>
                  </a:lnTo>
                  <a:lnTo>
                    <a:pt x="165" y="153"/>
                  </a:lnTo>
                  <a:lnTo>
                    <a:pt x="161" y="156"/>
                  </a:lnTo>
                  <a:lnTo>
                    <a:pt x="153" y="161"/>
                  </a:lnTo>
                  <a:lnTo>
                    <a:pt x="144" y="164"/>
                  </a:lnTo>
                  <a:lnTo>
                    <a:pt x="0" y="130"/>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9" name="Freeform 56"/>
            <p:cNvSpPr>
              <a:spLocks noChangeArrowheads="1"/>
            </p:cNvSpPr>
            <p:nvPr/>
          </p:nvSpPr>
          <p:spPr bwMode="auto">
            <a:xfrm>
              <a:off x="1122362" y="152400"/>
              <a:ext cx="292100" cy="260350"/>
            </a:xfrm>
            <a:custGeom>
              <a:avLst/>
              <a:gdLst>
                <a:gd name="T0" fmla="*/ 4763 w 184"/>
                <a:gd name="T1" fmla="*/ 0 h 164"/>
                <a:gd name="T2" fmla="*/ 4763 w 184"/>
                <a:gd name="T3" fmla="*/ 0 h 164"/>
                <a:gd name="T4" fmla="*/ 292100 w 184"/>
                <a:gd name="T5" fmla="*/ 0 h 164"/>
                <a:gd name="T6" fmla="*/ 292100 w 184"/>
                <a:gd name="T7" fmla="*/ 0 h 164"/>
                <a:gd name="T8" fmla="*/ 265113 w 184"/>
                <a:gd name="T9" fmla="*/ 222250 h 164"/>
                <a:gd name="T10" fmla="*/ 265113 w 184"/>
                <a:gd name="T11" fmla="*/ 222250 h 164"/>
                <a:gd name="T12" fmla="*/ 263525 w 184"/>
                <a:gd name="T13" fmla="*/ 230188 h 164"/>
                <a:gd name="T14" fmla="*/ 260350 w 184"/>
                <a:gd name="T15" fmla="*/ 236538 h 164"/>
                <a:gd name="T16" fmla="*/ 249238 w 184"/>
                <a:gd name="T17" fmla="*/ 247650 h 164"/>
                <a:gd name="T18" fmla="*/ 236538 w 184"/>
                <a:gd name="T19" fmla="*/ 255588 h 164"/>
                <a:gd name="T20" fmla="*/ 223838 w 184"/>
                <a:gd name="T21" fmla="*/ 260350 h 164"/>
                <a:gd name="T22" fmla="*/ 223838 w 184"/>
                <a:gd name="T23" fmla="*/ 260350 h 164"/>
                <a:gd name="T24" fmla="*/ 0 w 184"/>
                <a:gd name="T25" fmla="*/ 204788 h 164"/>
                <a:gd name="T26" fmla="*/ 0 w 184"/>
                <a:gd name="T27" fmla="*/ 204788 h 164"/>
                <a:gd name="T28" fmla="*/ 4763 w 184"/>
                <a:gd name="T29" fmla="*/ 0 h 164"/>
                <a:gd name="T30" fmla="*/ 476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67" y="140"/>
                  </a:lnTo>
                  <a:lnTo>
                    <a:pt x="166" y="145"/>
                  </a:lnTo>
                  <a:lnTo>
                    <a:pt x="164" y="149"/>
                  </a:lnTo>
                  <a:lnTo>
                    <a:pt x="157" y="156"/>
                  </a:lnTo>
                  <a:lnTo>
                    <a:pt x="149" y="161"/>
                  </a:lnTo>
                  <a:lnTo>
                    <a:pt x="141" y="164"/>
                  </a:lnTo>
                  <a:lnTo>
                    <a:pt x="0" y="129"/>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0" name="Freeform 57"/>
            <p:cNvSpPr>
              <a:spLocks noChangeArrowheads="1"/>
            </p:cNvSpPr>
            <p:nvPr/>
          </p:nvSpPr>
          <p:spPr bwMode="auto">
            <a:xfrm>
              <a:off x="1127125" y="152400"/>
              <a:ext cx="287338" cy="260350"/>
            </a:xfrm>
            <a:custGeom>
              <a:avLst/>
              <a:gdLst>
                <a:gd name="T0" fmla="*/ 6350 w 181"/>
                <a:gd name="T1" fmla="*/ 0 h 164"/>
                <a:gd name="T2" fmla="*/ 6350 w 181"/>
                <a:gd name="T3" fmla="*/ 0 h 164"/>
                <a:gd name="T4" fmla="*/ 287338 w 181"/>
                <a:gd name="T5" fmla="*/ 0 h 164"/>
                <a:gd name="T6" fmla="*/ 287338 w 181"/>
                <a:gd name="T7" fmla="*/ 0 h 164"/>
                <a:gd name="T8" fmla="*/ 260350 w 181"/>
                <a:gd name="T9" fmla="*/ 222250 h 164"/>
                <a:gd name="T10" fmla="*/ 260350 w 181"/>
                <a:gd name="T11" fmla="*/ 222250 h 164"/>
                <a:gd name="T12" fmla="*/ 258763 w 181"/>
                <a:gd name="T13" fmla="*/ 230188 h 164"/>
                <a:gd name="T14" fmla="*/ 255588 w 181"/>
                <a:gd name="T15" fmla="*/ 236538 h 164"/>
                <a:gd name="T16" fmla="*/ 244475 w 181"/>
                <a:gd name="T17" fmla="*/ 247650 h 164"/>
                <a:gd name="T18" fmla="*/ 231775 w 181"/>
                <a:gd name="T19" fmla="*/ 254000 h 164"/>
                <a:gd name="T20" fmla="*/ 219075 w 181"/>
                <a:gd name="T21" fmla="*/ 260350 h 164"/>
                <a:gd name="T22" fmla="*/ 219075 w 181"/>
                <a:gd name="T23" fmla="*/ 260350 h 164"/>
                <a:gd name="T24" fmla="*/ 0 w 181"/>
                <a:gd name="T25" fmla="*/ 203200 h 164"/>
                <a:gd name="T26" fmla="*/ 0 w 181"/>
                <a:gd name="T27" fmla="*/ 203200 h 164"/>
                <a:gd name="T28" fmla="*/ 6350 w 181"/>
                <a:gd name="T29" fmla="*/ 0 h 164"/>
                <a:gd name="T30" fmla="*/ 6350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64" y="140"/>
                  </a:lnTo>
                  <a:lnTo>
                    <a:pt x="163" y="145"/>
                  </a:lnTo>
                  <a:lnTo>
                    <a:pt x="161" y="149"/>
                  </a:lnTo>
                  <a:lnTo>
                    <a:pt x="154" y="156"/>
                  </a:lnTo>
                  <a:lnTo>
                    <a:pt x="146" y="160"/>
                  </a:lnTo>
                  <a:lnTo>
                    <a:pt x="138" y="164"/>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1" name="Freeform 58"/>
            <p:cNvSpPr>
              <a:spLocks noChangeArrowheads="1"/>
            </p:cNvSpPr>
            <p:nvPr/>
          </p:nvSpPr>
          <p:spPr bwMode="auto">
            <a:xfrm>
              <a:off x="1133475" y="152400"/>
              <a:ext cx="280988" cy="258763"/>
            </a:xfrm>
            <a:custGeom>
              <a:avLst/>
              <a:gdLst>
                <a:gd name="T0" fmla="*/ 6350 w 177"/>
                <a:gd name="T1" fmla="*/ 0 h 163"/>
                <a:gd name="T2" fmla="*/ 6350 w 177"/>
                <a:gd name="T3" fmla="*/ 0 h 163"/>
                <a:gd name="T4" fmla="*/ 280988 w 177"/>
                <a:gd name="T5" fmla="*/ 0 h 163"/>
                <a:gd name="T6" fmla="*/ 280988 w 177"/>
                <a:gd name="T7" fmla="*/ 0 h 163"/>
                <a:gd name="T8" fmla="*/ 254000 w 177"/>
                <a:gd name="T9" fmla="*/ 222250 h 163"/>
                <a:gd name="T10" fmla="*/ 254000 w 177"/>
                <a:gd name="T11" fmla="*/ 222250 h 163"/>
                <a:gd name="T12" fmla="*/ 252413 w 177"/>
                <a:gd name="T13" fmla="*/ 230188 h 163"/>
                <a:gd name="T14" fmla="*/ 249238 w 177"/>
                <a:gd name="T15" fmla="*/ 236538 h 163"/>
                <a:gd name="T16" fmla="*/ 238125 w 177"/>
                <a:gd name="T17" fmla="*/ 247650 h 163"/>
                <a:gd name="T18" fmla="*/ 225425 w 177"/>
                <a:gd name="T19" fmla="*/ 254000 h 163"/>
                <a:gd name="T20" fmla="*/ 212725 w 177"/>
                <a:gd name="T21" fmla="*/ 258763 h 163"/>
                <a:gd name="T22" fmla="*/ 212725 w 177"/>
                <a:gd name="T23" fmla="*/ 258763 h 163"/>
                <a:gd name="T24" fmla="*/ 0 w 177"/>
                <a:gd name="T25" fmla="*/ 203200 h 163"/>
                <a:gd name="T26" fmla="*/ 0 w 177"/>
                <a:gd name="T27" fmla="*/ 203200 h 163"/>
                <a:gd name="T28" fmla="*/ 6350 w 177"/>
                <a:gd name="T29" fmla="*/ 0 h 163"/>
                <a:gd name="T30" fmla="*/ 635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60" y="140"/>
                  </a:lnTo>
                  <a:lnTo>
                    <a:pt x="159" y="145"/>
                  </a:lnTo>
                  <a:lnTo>
                    <a:pt x="157" y="149"/>
                  </a:lnTo>
                  <a:lnTo>
                    <a:pt x="150" y="156"/>
                  </a:lnTo>
                  <a:lnTo>
                    <a:pt x="142" y="160"/>
                  </a:lnTo>
                  <a:lnTo>
                    <a:pt x="134" y="163"/>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2" name="Freeform 59"/>
            <p:cNvSpPr>
              <a:spLocks noChangeArrowheads="1"/>
            </p:cNvSpPr>
            <p:nvPr/>
          </p:nvSpPr>
          <p:spPr bwMode="auto">
            <a:xfrm>
              <a:off x="1139825" y="152400"/>
              <a:ext cx="274638" cy="258763"/>
            </a:xfrm>
            <a:custGeom>
              <a:avLst/>
              <a:gdLst>
                <a:gd name="T0" fmla="*/ 4763 w 173"/>
                <a:gd name="T1" fmla="*/ 0 h 163"/>
                <a:gd name="T2" fmla="*/ 4763 w 173"/>
                <a:gd name="T3" fmla="*/ 0 h 163"/>
                <a:gd name="T4" fmla="*/ 274638 w 173"/>
                <a:gd name="T5" fmla="*/ 0 h 163"/>
                <a:gd name="T6" fmla="*/ 274638 w 173"/>
                <a:gd name="T7" fmla="*/ 0 h 163"/>
                <a:gd name="T8" fmla="*/ 247650 w 173"/>
                <a:gd name="T9" fmla="*/ 222250 h 163"/>
                <a:gd name="T10" fmla="*/ 247650 w 173"/>
                <a:gd name="T11" fmla="*/ 222250 h 163"/>
                <a:gd name="T12" fmla="*/ 246063 w 173"/>
                <a:gd name="T13" fmla="*/ 230188 h 163"/>
                <a:gd name="T14" fmla="*/ 242888 w 173"/>
                <a:gd name="T15" fmla="*/ 236538 h 163"/>
                <a:gd name="T16" fmla="*/ 231775 w 173"/>
                <a:gd name="T17" fmla="*/ 247650 h 163"/>
                <a:gd name="T18" fmla="*/ 222250 w 173"/>
                <a:gd name="T19" fmla="*/ 254000 h 163"/>
                <a:gd name="T20" fmla="*/ 209550 w 173"/>
                <a:gd name="T21" fmla="*/ 258763 h 163"/>
                <a:gd name="T22" fmla="*/ 209550 w 173"/>
                <a:gd name="T23" fmla="*/ 258763 h 163"/>
                <a:gd name="T24" fmla="*/ 0 w 173"/>
                <a:gd name="T25" fmla="*/ 200025 h 163"/>
                <a:gd name="T26" fmla="*/ 0 w 173"/>
                <a:gd name="T27" fmla="*/ 200025 h 163"/>
                <a:gd name="T28" fmla="*/ 4763 w 173"/>
                <a:gd name="T29" fmla="*/ 0 h 163"/>
                <a:gd name="T30" fmla="*/ 476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56" y="140"/>
                  </a:lnTo>
                  <a:lnTo>
                    <a:pt x="155" y="145"/>
                  </a:lnTo>
                  <a:lnTo>
                    <a:pt x="153" y="149"/>
                  </a:lnTo>
                  <a:lnTo>
                    <a:pt x="146" y="156"/>
                  </a:lnTo>
                  <a:lnTo>
                    <a:pt x="140" y="160"/>
                  </a:lnTo>
                  <a:lnTo>
                    <a:pt x="132" y="163"/>
                  </a:lnTo>
                  <a:lnTo>
                    <a:pt x="0" y="12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3" name="Freeform 60"/>
            <p:cNvSpPr>
              <a:spLocks noChangeArrowheads="1"/>
            </p:cNvSpPr>
            <p:nvPr/>
          </p:nvSpPr>
          <p:spPr bwMode="auto">
            <a:xfrm>
              <a:off x="1146175" y="152400"/>
              <a:ext cx="268288" cy="258763"/>
            </a:xfrm>
            <a:custGeom>
              <a:avLst/>
              <a:gdLst>
                <a:gd name="T0" fmla="*/ 4763 w 169"/>
                <a:gd name="T1" fmla="*/ 0 h 163"/>
                <a:gd name="T2" fmla="*/ 4763 w 169"/>
                <a:gd name="T3" fmla="*/ 0 h 163"/>
                <a:gd name="T4" fmla="*/ 268288 w 169"/>
                <a:gd name="T5" fmla="*/ 0 h 163"/>
                <a:gd name="T6" fmla="*/ 268288 w 169"/>
                <a:gd name="T7" fmla="*/ 0 h 163"/>
                <a:gd name="T8" fmla="*/ 241300 w 169"/>
                <a:gd name="T9" fmla="*/ 222250 h 163"/>
                <a:gd name="T10" fmla="*/ 241300 w 169"/>
                <a:gd name="T11" fmla="*/ 222250 h 163"/>
                <a:gd name="T12" fmla="*/ 239713 w 169"/>
                <a:gd name="T13" fmla="*/ 228600 h 163"/>
                <a:gd name="T14" fmla="*/ 236538 w 169"/>
                <a:gd name="T15" fmla="*/ 234950 h 163"/>
                <a:gd name="T16" fmla="*/ 225425 w 169"/>
                <a:gd name="T17" fmla="*/ 246063 h 163"/>
                <a:gd name="T18" fmla="*/ 215900 w 169"/>
                <a:gd name="T19" fmla="*/ 254000 h 163"/>
                <a:gd name="T20" fmla="*/ 203200 w 169"/>
                <a:gd name="T21" fmla="*/ 258763 h 163"/>
                <a:gd name="T22" fmla="*/ 203200 w 169"/>
                <a:gd name="T23" fmla="*/ 258763 h 163"/>
                <a:gd name="T24" fmla="*/ 0 w 169"/>
                <a:gd name="T25" fmla="*/ 198438 h 163"/>
                <a:gd name="T26" fmla="*/ 0 w 169"/>
                <a:gd name="T27" fmla="*/ 198438 h 163"/>
                <a:gd name="T28" fmla="*/ 4763 w 169"/>
                <a:gd name="T29" fmla="*/ 0 h 163"/>
                <a:gd name="T30" fmla="*/ 476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52" y="140"/>
                  </a:lnTo>
                  <a:lnTo>
                    <a:pt x="151" y="144"/>
                  </a:lnTo>
                  <a:lnTo>
                    <a:pt x="149" y="148"/>
                  </a:lnTo>
                  <a:lnTo>
                    <a:pt x="142" y="155"/>
                  </a:lnTo>
                  <a:lnTo>
                    <a:pt x="136" y="160"/>
                  </a:lnTo>
                  <a:lnTo>
                    <a:pt x="128" y="163"/>
                  </a:lnTo>
                  <a:lnTo>
                    <a:pt x="0" y="125"/>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4" name="Freeform 61"/>
            <p:cNvSpPr>
              <a:spLocks noChangeArrowheads="1"/>
            </p:cNvSpPr>
            <p:nvPr/>
          </p:nvSpPr>
          <p:spPr bwMode="auto">
            <a:xfrm>
              <a:off x="1150937" y="152400"/>
              <a:ext cx="263525" cy="258763"/>
            </a:xfrm>
            <a:custGeom>
              <a:avLst/>
              <a:gdLst>
                <a:gd name="T0" fmla="*/ 6350 w 166"/>
                <a:gd name="T1" fmla="*/ 0 h 163"/>
                <a:gd name="T2" fmla="*/ 6350 w 166"/>
                <a:gd name="T3" fmla="*/ 0 h 163"/>
                <a:gd name="T4" fmla="*/ 263525 w 166"/>
                <a:gd name="T5" fmla="*/ 0 h 163"/>
                <a:gd name="T6" fmla="*/ 263525 w 166"/>
                <a:gd name="T7" fmla="*/ 0 h 163"/>
                <a:gd name="T8" fmla="*/ 236538 w 166"/>
                <a:gd name="T9" fmla="*/ 222250 h 163"/>
                <a:gd name="T10" fmla="*/ 236538 w 166"/>
                <a:gd name="T11" fmla="*/ 222250 h 163"/>
                <a:gd name="T12" fmla="*/ 234950 w 166"/>
                <a:gd name="T13" fmla="*/ 228600 h 163"/>
                <a:gd name="T14" fmla="*/ 231775 w 166"/>
                <a:gd name="T15" fmla="*/ 234950 h 163"/>
                <a:gd name="T16" fmla="*/ 223838 w 166"/>
                <a:gd name="T17" fmla="*/ 246063 h 163"/>
                <a:gd name="T18" fmla="*/ 211138 w 166"/>
                <a:gd name="T19" fmla="*/ 254000 h 163"/>
                <a:gd name="T20" fmla="*/ 198438 w 166"/>
                <a:gd name="T21" fmla="*/ 258763 h 163"/>
                <a:gd name="T22" fmla="*/ 198438 w 166"/>
                <a:gd name="T23" fmla="*/ 258763 h 163"/>
                <a:gd name="T24" fmla="*/ 0 w 166"/>
                <a:gd name="T25" fmla="*/ 196850 h 163"/>
                <a:gd name="T26" fmla="*/ 0 w 166"/>
                <a:gd name="T27" fmla="*/ 196850 h 163"/>
                <a:gd name="T28" fmla="*/ 6350 w 166"/>
                <a:gd name="T29" fmla="*/ 0 h 163"/>
                <a:gd name="T30" fmla="*/ 6350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49" y="140"/>
                  </a:lnTo>
                  <a:lnTo>
                    <a:pt x="148" y="144"/>
                  </a:lnTo>
                  <a:lnTo>
                    <a:pt x="146" y="148"/>
                  </a:lnTo>
                  <a:lnTo>
                    <a:pt x="141" y="155"/>
                  </a:lnTo>
                  <a:lnTo>
                    <a:pt x="133" y="160"/>
                  </a:lnTo>
                  <a:lnTo>
                    <a:pt x="125" y="163"/>
                  </a:lnTo>
                  <a:lnTo>
                    <a:pt x="0" y="12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5" name="Freeform 62"/>
            <p:cNvSpPr>
              <a:spLocks noChangeArrowheads="1"/>
            </p:cNvSpPr>
            <p:nvPr/>
          </p:nvSpPr>
          <p:spPr bwMode="auto">
            <a:xfrm>
              <a:off x="1157287" y="152400"/>
              <a:ext cx="257175" cy="258763"/>
            </a:xfrm>
            <a:custGeom>
              <a:avLst/>
              <a:gdLst>
                <a:gd name="T0" fmla="*/ 6350 w 162"/>
                <a:gd name="T1" fmla="*/ 0 h 163"/>
                <a:gd name="T2" fmla="*/ 6350 w 162"/>
                <a:gd name="T3" fmla="*/ 0 h 163"/>
                <a:gd name="T4" fmla="*/ 257175 w 162"/>
                <a:gd name="T5" fmla="*/ 0 h 163"/>
                <a:gd name="T6" fmla="*/ 257175 w 162"/>
                <a:gd name="T7" fmla="*/ 0 h 163"/>
                <a:gd name="T8" fmla="*/ 230188 w 162"/>
                <a:gd name="T9" fmla="*/ 222250 h 163"/>
                <a:gd name="T10" fmla="*/ 230188 w 162"/>
                <a:gd name="T11" fmla="*/ 222250 h 163"/>
                <a:gd name="T12" fmla="*/ 228600 w 162"/>
                <a:gd name="T13" fmla="*/ 228600 h 163"/>
                <a:gd name="T14" fmla="*/ 225425 w 162"/>
                <a:gd name="T15" fmla="*/ 234950 h 163"/>
                <a:gd name="T16" fmla="*/ 217488 w 162"/>
                <a:gd name="T17" fmla="*/ 246063 h 163"/>
                <a:gd name="T18" fmla="*/ 204788 w 162"/>
                <a:gd name="T19" fmla="*/ 254000 h 163"/>
                <a:gd name="T20" fmla="*/ 192088 w 162"/>
                <a:gd name="T21" fmla="*/ 258763 h 163"/>
                <a:gd name="T22" fmla="*/ 192088 w 162"/>
                <a:gd name="T23" fmla="*/ 258763 h 163"/>
                <a:gd name="T24" fmla="*/ 0 w 162"/>
                <a:gd name="T25" fmla="*/ 193675 h 163"/>
                <a:gd name="T26" fmla="*/ 0 w 162"/>
                <a:gd name="T27" fmla="*/ 193675 h 163"/>
                <a:gd name="T28" fmla="*/ 6350 w 162"/>
                <a:gd name="T29" fmla="*/ 0 h 163"/>
                <a:gd name="T30" fmla="*/ 6350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45" y="140"/>
                  </a:lnTo>
                  <a:lnTo>
                    <a:pt x="144" y="144"/>
                  </a:lnTo>
                  <a:lnTo>
                    <a:pt x="142" y="148"/>
                  </a:lnTo>
                  <a:lnTo>
                    <a:pt x="137" y="155"/>
                  </a:lnTo>
                  <a:lnTo>
                    <a:pt x="129" y="160"/>
                  </a:lnTo>
                  <a:lnTo>
                    <a:pt x="121" y="163"/>
                  </a:lnTo>
                  <a:lnTo>
                    <a:pt x="0" y="122"/>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6" name="Freeform 63"/>
            <p:cNvSpPr>
              <a:spLocks noChangeArrowheads="1"/>
            </p:cNvSpPr>
            <p:nvPr/>
          </p:nvSpPr>
          <p:spPr bwMode="auto">
            <a:xfrm>
              <a:off x="1163637" y="152400"/>
              <a:ext cx="250825" cy="258763"/>
            </a:xfrm>
            <a:custGeom>
              <a:avLst/>
              <a:gdLst>
                <a:gd name="T0" fmla="*/ 6350 w 158"/>
                <a:gd name="T1" fmla="*/ 0 h 163"/>
                <a:gd name="T2" fmla="*/ 6350 w 158"/>
                <a:gd name="T3" fmla="*/ 0 h 163"/>
                <a:gd name="T4" fmla="*/ 250825 w 158"/>
                <a:gd name="T5" fmla="*/ 0 h 163"/>
                <a:gd name="T6" fmla="*/ 250825 w 158"/>
                <a:gd name="T7" fmla="*/ 0 h 163"/>
                <a:gd name="T8" fmla="*/ 223838 w 158"/>
                <a:gd name="T9" fmla="*/ 222250 h 163"/>
                <a:gd name="T10" fmla="*/ 223838 w 158"/>
                <a:gd name="T11" fmla="*/ 222250 h 163"/>
                <a:gd name="T12" fmla="*/ 222250 w 158"/>
                <a:gd name="T13" fmla="*/ 228600 h 163"/>
                <a:gd name="T14" fmla="*/ 219075 w 158"/>
                <a:gd name="T15" fmla="*/ 234950 h 163"/>
                <a:gd name="T16" fmla="*/ 211138 w 158"/>
                <a:gd name="T17" fmla="*/ 246063 h 163"/>
                <a:gd name="T18" fmla="*/ 198438 w 158"/>
                <a:gd name="T19" fmla="*/ 254000 h 163"/>
                <a:gd name="T20" fmla="*/ 187325 w 158"/>
                <a:gd name="T21" fmla="*/ 258763 h 163"/>
                <a:gd name="T22" fmla="*/ 187325 w 158"/>
                <a:gd name="T23" fmla="*/ 258763 h 163"/>
                <a:gd name="T24" fmla="*/ 0 w 158"/>
                <a:gd name="T25" fmla="*/ 192088 h 163"/>
                <a:gd name="T26" fmla="*/ 0 w 158"/>
                <a:gd name="T27" fmla="*/ 192088 h 163"/>
                <a:gd name="T28" fmla="*/ 6350 w 158"/>
                <a:gd name="T29" fmla="*/ 0 h 163"/>
                <a:gd name="T30" fmla="*/ 6350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41" y="140"/>
                  </a:lnTo>
                  <a:lnTo>
                    <a:pt x="140" y="144"/>
                  </a:lnTo>
                  <a:lnTo>
                    <a:pt x="138" y="148"/>
                  </a:lnTo>
                  <a:lnTo>
                    <a:pt x="133" y="155"/>
                  </a:lnTo>
                  <a:lnTo>
                    <a:pt x="125" y="160"/>
                  </a:lnTo>
                  <a:lnTo>
                    <a:pt x="118" y="163"/>
                  </a:lnTo>
                  <a:lnTo>
                    <a:pt x="0" y="12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7" name="Freeform 64"/>
            <p:cNvSpPr>
              <a:spLocks noChangeArrowheads="1"/>
            </p:cNvSpPr>
            <p:nvPr/>
          </p:nvSpPr>
          <p:spPr bwMode="auto">
            <a:xfrm>
              <a:off x="1169987" y="152400"/>
              <a:ext cx="244475" cy="258763"/>
            </a:xfrm>
            <a:custGeom>
              <a:avLst/>
              <a:gdLst>
                <a:gd name="T0" fmla="*/ 6350 w 154"/>
                <a:gd name="T1" fmla="*/ 0 h 163"/>
                <a:gd name="T2" fmla="*/ 6350 w 154"/>
                <a:gd name="T3" fmla="*/ 0 h 163"/>
                <a:gd name="T4" fmla="*/ 244475 w 154"/>
                <a:gd name="T5" fmla="*/ 0 h 163"/>
                <a:gd name="T6" fmla="*/ 244475 w 154"/>
                <a:gd name="T7" fmla="*/ 0 h 163"/>
                <a:gd name="T8" fmla="*/ 217488 w 154"/>
                <a:gd name="T9" fmla="*/ 222250 h 163"/>
                <a:gd name="T10" fmla="*/ 217488 w 154"/>
                <a:gd name="T11" fmla="*/ 222250 h 163"/>
                <a:gd name="T12" fmla="*/ 215900 w 154"/>
                <a:gd name="T13" fmla="*/ 228600 h 163"/>
                <a:gd name="T14" fmla="*/ 212725 w 154"/>
                <a:gd name="T15" fmla="*/ 234950 h 163"/>
                <a:gd name="T16" fmla="*/ 204788 w 154"/>
                <a:gd name="T17" fmla="*/ 246063 h 163"/>
                <a:gd name="T18" fmla="*/ 193675 w 154"/>
                <a:gd name="T19" fmla="*/ 254000 h 163"/>
                <a:gd name="T20" fmla="*/ 180975 w 154"/>
                <a:gd name="T21" fmla="*/ 258763 h 163"/>
                <a:gd name="T22" fmla="*/ 180975 w 154"/>
                <a:gd name="T23" fmla="*/ 258763 h 163"/>
                <a:gd name="T24" fmla="*/ 0 w 154"/>
                <a:gd name="T25" fmla="*/ 188913 h 163"/>
                <a:gd name="T26" fmla="*/ 0 w 154"/>
                <a:gd name="T27" fmla="*/ 188913 h 163"/>
                <a:gd name="T28" fmla="*/ 6350 w 154"/>
                <a:gd name="T29" fmla="*/ 0 h 163"/>
                <a:gd name="T30" fmla="*/ 6350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37" y="140"/>
                  </a:lnTo>
                  <a:lnTo>
                    <a:pt x="136" y="144"/>
                  </a:lnTo>
                  <a:lnTo>
                    <a:pt x="134" y="148"/>
                  </a:lnTo>
                  <a:lnTo>
                    <a:pt x="129" y="155"/>
                  </a:lnTo>
                  <a:lnTo>
                    <a:pt x="122" y="160"/>
                  </a:lnTo>
                  <a:lnTo>
                    <a:pt x="114"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8" name="Freeform 65"/>
            <p:cNvSpPr>
              <a:spLocks noChangeArrowheads="1"/>
            </p:cNvSpPr>
            <p:nvPr/>
          </p:nvSpPr>
          <p:spPr bwMode="auto">
            <a:xfrm>
              <a:off x="1174750" y="152400"/>
              <a:ext cx="239713" cy="258763"/>
            </a:xfrm>
            <a:custGeom>
              <a:avLst/>
              <a:gdLst>
                <a:gd name="T0" fmla="*/ 6350 w 151"/>
                <a:gd name="T1" fmla="*/ 0 h 163"/>
                <a:gd name="T2" fmla="*/ 6350 w 151"/>
                <a:gd name="T3" fmla="*/ 0 h 163"/>
                <a:gd name="T4" fmla="*/ 239713 w 151"/>
                <a:gd name="T5" fmla="*/ 0 h 163"/>
                <a:gd name="T6" fmla="*/ 239713 w 151"/>
                <a:gd name="T7" fmla="*/ 0 h 163"/>
                <a:gd name="T8" fmla="*/ 212725 w 151"/>
                <a:gd name="T9" fmla="*/ 222250 h 163"/>
                <a:gd name="T10" fmla="*/ 212725 w 151"/>
                <a:gd name="T11" fmla="*/ 222250 h 163"/>
                <a:gd name="T12" fmla="*/ 211138 w 151"/>
                <a:gd name="T13" fmla="*/ 228600 h 163"/>
                <a:gd name="T14" fmla="*/ 207963 w 151"/>
                <a:gd name="T15" fmla="*/ 234950 h 163"/>
                <a:gd name="T16" fmla="*/ 200025 w 151"/>
                <a:gd name="T17" fmla="*/ 246063 h 163"/>
                <a:gd name="T18" fmla="*/ 188913 w 151"/>
                <a:gd name="T19" fmla="*/ 254000 h 163"/>
                <a:gd name="T20" fmla="*/ 176213 w 151"/>
                <a:gd name="T21" fmla="*/ 258763 h 163"/>
                <a:gd name="T22" fmla="*/ 176213 w 151"/>
                <a:gd name="T23" fmla="*/ 258763 h 163"/>
                <a:gd name="T24" fmla="*/ 0 w 151"/>
                <a:gd name="T25" fmla="*/ 188913 h 163"/>
                <a:gd name="T26" fmla="*/ 0 w 151"/>
                <a:gd name="T27" fmla="*/ 188913 h 163"/>
                <a:gd name="T28" fmla="*/ 6350 w 151"/>
                <a:gd name="T29" fmla="*/ 0 h 163"/>
                <a:gd name="T30" fmla="*/ 6350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34" y="140"/>
                  </a:lnTo>
                  <a:lnTo>
                    <a:pt x="133" y="144"/>
                  </a:lnTo>
                  <a:lnTo>
                    <a:pt x="131" y="148"/>
                  </a:lnTo>
                  <a:lnTo>
                    <a:pt x="126" y="155"/>
                  </a:lnTo>
                  <a:lnTo>
                    <a:pt x="119" y="160"/>
                  </a:lnTo>
                  <a:lnTo>
                    <a:pt x="111"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9" name="Freeform 66"/>
            <p:cNvSpPr>
              <a:spLocks noChangeArrowheads="1"/>
            </p:cNvSpPr>
            <p:nvPr/>
          </p:nvSpPr>
          <p:spPr bwMode="auto">
            <a:xfrm>
              <a:off x="1181100" y="152400"/>
              <a:ext cx="233363" cy="258763"/>
            </a:xfrm>
            <a:custGeom>
              <a:avLst/>
              <a:gdLst>
                <a:gd name="T0" fmla="*/ 6350 w 147"/>
                <a:gd name="T1" fmla="*/ 0 h 163"/>
                <a:gd name="T2" fmla="*/ 6350 w 147"/>
                <a:gd name="T3" fmla="*/ 0 h 163"/>
                <a:gd name="T4" fmla="*/ 233363 w 147"/>
                <a:gd name="T5" fmla="*/ 0 h 163"/>
                <a:gd name="T6" fmla="*/ 233363 w 147"/>
                <a:gd name="T7" fmla="*/ 0 h 163"/>
                <a:gd name="T8" fmla="*/ 206375 w 147"/>
                <a:gd name="T9" fmla="*/ 222250 h 163"/>
                <a:gd name="T10" fmla="*/ 206375 w 147"/>
                <a:gd name="T11" fmla="*/ 222250 h 163"/>
                <a:gd name="T12" fmla="*/ 204788 w 147"/>
                <a:gd name="T13" fmla="*/ 228600 h 163"/>
                <a:gd name="T14" fmla="*/ 201613 w 147"/>
                <a:gd name="T15" fmla="*/ 234950 h 163"/>
                <a:gd name="T16" fmla="*/ 193675 w 147"/>
                <a:gd name="T17" fmla="*/ 246063 h 163"/>
                <a:gd name="T18" fmla="*/ 182563 w 147"/>
                <a:gd name="T19" fmla="*/ 252413 h 163"/>
                <a:gd name="T20" fmla="*/ 169863 w 147"/>
                <a:gd name="T21" fmla="*/ 258763 h 163"/>
                <a:gd name="T22" fmla="*/ 169863 w 147"/>
                <a:gd name="T23" fmla="*/ 258763 h 163"/>
                <a:gd name="T24" fmla="*/ 0 w 147"/>
                <a:gd name="T25" fmla="*/ 187325 h 163"/>
                <a:gd name="T26" fmla="*/ 0 w 147"/>
                <a:gd name="T27" fmla="*/ 187325 h 163"/>
                <a:gd name="T28" fmla="*/ 6350 w 147"/>
                <a:gd name="T29" fmla="*/ 0 h 163"/>
                <a:gd name="T30" fmla="*/ 6350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30" y="140"/>
                  </a:lnTo>
                  <a:lnTo>
                    <a:pt x="129" y="144"/>
                  </a:lnTo>
                  <a:lnTo>
                    <a:pt x="127" y="148"/>
                  </a:lnTo>
                  <a:lnTo>
                    <a:pt x="122" y="155"/>
                  </a:lnTo>
                  <a:lnTo>
                    <a:pt x="115" y="159"/>
                  </a:lnTo>
                  <a:lnTo>
                    <a:pt x="107" y="163"/>
                  </a:lnTo>
                  <a:lnTo>
                    <a:pt x="0" y="11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0" name="Freeform 67"/>
            <p:cNvSpPr>
              <a:spLocks noChangeArrowheads="1"/>
            </p:cNvSpPr>
            <p:nvPr/>
          </p:nvSpPr>
          <p:spPr bwMode="auto">
            <a:xfrm>
              <a:off x="1187450" y="152400"/>
              <a:ext cx="227013" cy="258763"/>
            </a:xfrm>
            <a:custGeom>
              <a:avLst/>
              <a:gdLst>
                <a:gd name="T0" fmla="*/ 6350 w 143"/>
                <a:gd name="T1" fmla="*/ 0 h 163"/>
                <a:gd name="T2" fmla="*/ 6350 w 143"/>
                <a:gd name="T3" fmla="*/ 0 h 163"/>
                <a:gd name="T4" fmla="*/ 227013 w 143"/>
                <a:gd name="T5" fmla="*/ 0 h 163"/>
                <a:gd name="T6" fmla="*/ 227013 w 143"/>
                <a:gd name="T7" fmla="*/ 0 h 163"/>
                <a:gd name="T8" fmla="*/ 200025 w 143"/>
                <a:gd name="T9" fmla="*/ 222250 h 163"/>
                <a:gd name="T10" fmla="*/ 200025 w 143"/>
                <a:gd name="T11" fmla="*/ 222250 h 163"/>
                <a:gd name="T12" fmla="*/ 198438 w 143"/>
                <a:gd name="T13" fmla="*/ 228600 h 163"/>
                <a:gd name="T14" fmla="*/ 195263 w 143"/>
                <a:gd name="T15" fmla="*/ 234950 h 163"/>
                <a:gd name="T16" fmla="*/ 187325 w 143"/>
                <a:gd name="T17" fmla="*/ 246063 h 163"/>
                <a:gd name="T18" fmla="*/ 176213 w 143"/>
                <a:gd name="T19" fmla="*/ 252413 h 163"/>
                <a:gd name="T20" fmla="*/ 165100 w 143"/>
                <a:gd name="T21" fmla="*/ 258763 h 163"/>
                <a:gd name="T22" fmla="*/ 165100 w 143"/>
                <a:gd name="T23" fmla="*/ 258763 h 163"/>
                <a:gd name="T24" fmla="*/ 0 w 143"/>
                <a:gd name="T25" fmla="*/ 185738 h 163"/>
                <a:gd name="T26" fmla="*/ 0 w 143"/>
                <a:gd name="T27" fmla="*/ 185738 h 163"/>
                <a:gd name="T28" fmla="*/ 6350 w 143"/>
                <a:gd name="T29" fmla="*/ 0 h 163"/>
                <a:gd name="T30" fmla="*/ 6350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26" y="140"/>
                  </a:lnTo>
                  <a:lnTo>
                    <a:pt x="125" y="144"/>
                  </a:lnTo>
                  <a:lnTo>
                    <a:pt x="123" y="148"/>
                  </a:lnTo>
                  <a:lnTo>
                    <a:pt x="118" y="155"/>
                  </a:lnTo>
                  <a:lnTo>
                    <a:pt x="111" y="159"/>
                  </a:lnTo>
                  <a:lnTo>
                    <a:pt x="104" y="163"/>
                  </a:lnTo>
                  <a:lnTo>
                    <a:pt x="0" y="117"/>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1" name="Freeform 68"/>
            <p:cNvSpPr>
              <a:spLocks noChangeArrowheads="1"/>
            </p:cNvSpPr>
            <p:nvPr/>
          </p:nvSpPr>
          <p:spPr bwMode="auto">
            <a:xfrm>
              <a:off x="1193800" y="152400"/>
              <a:ext cx="220663" cy="255588"/>
            </a:xfrm>
            <a:custGeom>
              <a:avLst/>
              <a:gdLst>
                <a:gd name="T0" fmla="*/ 6350 w 139"/>
                <a:gd name="T1" fmla="*/ 0 h 161"/>
                <a:gd name="T2" fmla="*/ 6350 w 139"/>
                <a:gd name="T3" fmla="*/ 0 h 161"/>
                <a:gd name="T4" fmla="*/ 220663 w 139"/>
                <a:gd name="T5" fmla="*/ 0 h 161"/>
                <a:gd name="T6" fmla="*/ 220663 w 139"/>
                <a:gd name="T7" fmla="*/ 0 h 161"/>
                <a:gd name="T8" fmla="*/ 193675 w 139"/>
                <a:gd name="T9" fmla="*/ 222250 h 161"/>
                <a:gd name="T10" fmla="*/ 193675 w 139"/>
                <a:gd name="T11" fmla="*/ 222250 h 161"/>
                <a:gd name="T12" fmla="*/ 192088 w 139"/>
                <a:gd name="T13" fmla="*/ 228600 h 161"/>
                <a:gd name="T14" fmla="*/ 188913 w 139"/>
                <a:gd name="T15" fmla="*/ 234950 h 161"/>
                <a:gd name="T16" fmla="*/ 180975 w 139"/>
                <a:gd name="T17" fmla="*/ 246063 h 161"/>
                <a:gd name="T18" fmla="*/ 169863 w 139"/>
                <a:gd name="T19" fmla="*/ 252413 h 161"/>
                <a:gd name="T20" fmla="*/ 158750 w 139"/>
                <a:gd name="T21" fmla="*/ 255588 h 161"/>
                <a:gd name="T22" fmla="*/ 158750 w 139"/>
                <a:gd name="T23" fmla="*/ 255588 h 161"/>
                <a:gd name="T24" fmla="*/ 0 w 139"/>
                <a:gd name="T25" fmla="*/ 182563 h 161"/>
                <a:gd name="T26" fmla="*/ 0 w 139"/>
                <a:gd name="T27" fmla="*/ 182563 h 161"/>
                <a:gd name="T28" fmla="*/ 6350 w 139"/>
                <a:gd name="T29" fmla="*/ 0 h 161"/>
                <a:gd name="T30" fmla="*/ 6350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22" y="140"/>
                  </a:lnTo>
                  <a:lnTo>
                    <a:pt x="121" y="144"/>
                  </a:lnTo>
                  <a:lnTo>
                    <a:pt x="119" y="148"/>
                  </a:lnTo>
                  <a:lnTo>
                    <a:pt x="114" y="155"/>
                  </a:lnTo>
                  <a:lnTo>
                    <a:pt x="107" y="159"/>
                  </a:lnTo>
                  <a:lnTo>
                    <a:pt x="100" y="161"/>
                  </a:lnTo>
                  <a:lnTo>
                    <a:pt x="0" y="115"/>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2" name="Freeform 69"/>
            <p:cNvSpPr>
              <a:spLocks noChangeArrowheads="1"/>
            </p:cNvSpPr>
            <p:nvPr/>
          </p:nvSpPr>
          <p:spPr bwMode="auto">
            <a:xfrm>
              <a:off x="1200150" y="152400"/>
              <a:ext cx="214313" cy="255588"/>
            </a:xfrm>
            <a:custGeom>
              <a:avLst/>
              <a:gdLst>
                <a:gd name="T0" fmla="*/ 6350 w 135"/>
                <a:gd name="T1" fmla="*/ 0 h 161"/>
                <a:gd name="T2" fmla="*/ 6350 w 135"/>
                <a:gd name="T3" fmla="*/ 0 h 161"/>
                <a:gd name="T4" fmla="*/ 214313 w 135"/>
                <a:gd name="T5" fmla="*/ 0 h 161"/>
                <a:gd name="T6" fmla="*/ 214313 w 135"/>
                <a:gd name="T7" fmla="*/ 0 h 161"/>
                <a:gd name="T8" fmla="*/ 187325 w 135"/>
                <a:gd name="T9" fmla="*/ 222250 h 161"/>
                <a:gd name="T10" fmla="*/ 187325 w 135"/>
                <a:gd name="T11" fmla="*/ 222250 h 161"/>
                <a:gd name="T12" fmla="*/ 185738 w 135"/>
                <a:gd name="T13" fmla="*/ 228600 h 161"/>
                <a:gd name="T14" fmla="*/ 182563 w 135"/>
                <a:gd name="T15" fmla="*/ 234950 h 161"/>
                <a:gd name="T16" fmla="*/ 174625 w 135"/>
                <a:gd name="T17" fmla="*/ 246063 h 161"/>
                <a:gd name="T18" fmla="*/ 163513 w 135"/>
                <a:gd name="T19" fmla="*/ 252413 h 161"/>
                <a:gd name="T20" fmla="*/ 152400 w 135"/>
                <a:gd name="T21" fmla="*/ 255588 h 161"/>
                <a:gd name="T22" fmla="*/ 152400 w 135"/>
                <a:gd name="T23" fmla="*/ 255588 h 161"/>
                <a:gd name="T24" fmla="*/ 0 w 135"/>
                <a:gd name="T25" fmla="*/ 180975 h 161"/>
                <a:gd name="T26" fmla="*/ 0 w 135"/>
                <a:gd name="T27" fmla="*/ 180975 h 161"/>
                <a:gd name="T28" fmla="*/ 6350 w 135"/>
                <a:gd name="T29" fmla="*/ 0 h 161"/>
                <a:gd name="T30" fmla="*/ 6350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18" y="140"/>
                  </a:lnTo>
                  <a:lnTo>
                    <a:pt x="117" y="144"/>
                  </a:lnTo>
                  <a:lnTo>
                    <a:pt x="115" y="148"/>
                  </a:lnTo>
                  <a:lnTo>
                    <a:pt x="110" y="155"/>
                  </a:lnTo>
                  <a:lnTo>
                    <a:pt x="103" y="159"/>
                  </a:lnTo>
                  <a:lnTo>
                    <a:pt x="96" y="161"/>
                  </a:lnTo>
                  <a:lnTo>
                    <a:pt x="0" y="11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3" name="Freeform 70"/>
            <p:cNvSpPr>
              <a:spLocks noChangeArrowheads="1"/>
            </p:cNvSpPr>
            <p:nvPr/>
          </p:nvSpPr>
          <p:spPr bwMode="auto">
            <a:xfrm>
              <a:off x="1204912" y="152400"/>
              <a:ext cx="209550" cy="255588"/>
            </a:xfrm>
            <a:custGeom>
              <a:avLst/>
              <a:gdLst>
                <a:gd name="T0" fmla="*/ 7938 w 132"/>
                <a:gd name="T1" fmla="*/ 0 h 161"/>
                <a:gd name="T2" fmla="*/ 7938 w 132"/>
                <a:gd name="T3" fmla="*/ 0 h 161"/>
                <a:gd name="T4" fmla="*/ 209550 w 132"/>
                <a:gd name="T5" fmla="*/ 0 h 161"/>
                <a:gd name="T6" fmla="*/ 209550 w 132"/>
                <a:gd name="T7" fmla="*/ 0 h 161"/>
                <a:gd name="T8" fmla="*/ 182563 w 132"/>
                <a:gd name="T9" fmla="*/ 222250 h 161"/>
                <a:gd name="T10" fmla="*/ 182563 w 132"/>
                <a:gd name="T11" fmla="*/ 222250 h 161"/>
                <a:gd name="T12" fmla="*/ 180975 w 132"/>
                <a:gd name="T13" fmla="*/ 228600 h 161"/>
                <a:gd name="T14" fmla="*/ 177800 w 132"/>
                <a:gd name="T15" fmla="*/ 234950 h 161"/>
                <a:gd name="T16" fmla="*/ 171450 w 132"/>
                <a:gd name="T17" fmla="*/ 242888 h 161"/>
                <a:gd name="T18" fmla="*/ 160338 w 132"/>
                <a:gd name="T19" fmla="*/ 252413 h 161"/>
                <a:gd name="T20" fmla="*/ 150813 w 132"/>
                <a:gd name="T21" fmla="*/ 255588 h 161"/>
                <a:gd name="T22" fmla="*/ 150813 w 132"/>
                <a:gd name="T23" fmla="*/ 255588 h 161"/>
                <a:gd name="T24" fmla="*/ 0 w 132"/>
                <a:gd name="T25" fmla="*/ 179388 h 161"/>
                <a:gd name="T26" fmla="*/ 0 w 132"/>
                <a:gd name="T27" fmla="*/ 179388 h 161"/>
                <a:gd name="T28" fmla="*/ 7938 w 132"/>
                <a:gd name="T29" fmla="*/ 0 h 161"/>
                <a:gd name="T30" fmla="*/ 7938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15" y="140"/>
                  </a:lnTo>
                  <a:lnTo>
                    <a:pt x="114" y="144"/>
                  </a:lnTo>
                  <a:lnTo>
                    <a:pt x="112" y="148"/>
                  </a:lnTo>
                  <a:lnTo>
                    <a:pt x="108" y="153"/>
                  </a:lnTo>
                  <a:lnTo>
                    <a:pt x="101" y="159"/>
                  </a:lnTo>
                  <a:lnTo>
                    <a:pt x="95" y="161"/>
                  </a:lnTo>
                  <a:lnTo>
                    <a:pt x="0" y="11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4" name="Freeform 71"/>
            <p:cNvSpPr>
              <a:spLocks noChangeArrowheads="1"/>
            </p:cNvSpPr>
            <p:nvPr/>
          </p:nvSpPr>
          <p:spPr bwMode="auto">
            <a:xfrm>
              <a:off x="1211262" y="152400"/>
              <a:ext cx="203200" cy="255588"/>
            </a:xfrm>
            <a:custGeom>
              <a:avLst/>
              <a:gdLst>
                <a:gd name="T0" fmla="*/ 6350 w 128"/>
                <a:gd name="T1" fmla="*/ 0 h 161"/>
                <a:gd name="T2" fmla="*/ 6350 w 128"/>
                <a:gd name="T3" fmla="*/ 0 h 161"/>
                <a:gd name="T4" fmla="*/ 203200 w 128"/>
                <a:gd name="T5" fmla="*/ 0 h 161"/>
                <a:gd name="T6" fmla="*/ 203200 w 128"/>
                <a:gd name="T7" fmla="*/ 0 h 161"/>
                <a:gd name="T8" fmla="*/ 176213 w 128"/>
                <a:gd name="T9" fmla="*/ 222250 h 161"/>
                <a:gd name="T10" fmla="*/ 176213 w 128"/>
                <a:gd name="T11" fmla="*/ 222250 h 161"/>
                <a:gd name="T12" fmla="*/ 176213 w 128"/>
                <a:gd name="T13" fmla="*/ 228600 h 161"/>
                <a:gd name="T14" fmla="*/ 171450 w 128"/>
                <a:gd name="T15" fmla="*/ 234950 h 161"/>
                <a:gd name="T16" fmla="*/ 165100 w 128"/>
                <a:gd name="T17" fmla="*/ 242888 h 161"/>
                <a:gd name="T18" fmla="*/ 153988 w 128"/>
                <a:gd name="T19" fmla="*/ 252413 h 161"/>
                <a:gd name="T20" fmla="*/ 144463 w 128"/>
                <a:gd name="T21" fmla="*/ 255588 h 161"/>
                <a:gd name="T22" fmla="*/ 144463 w 128"/>
                <a:gd name="T23" fmla="*/ 255588 h 161"/>
                <a:gd name="T24" fmla="*/ 0 w 128"/>
                <a:gd name="T25" fmla="*/ 179388 h 161"/>
                <a:gd name="T26" fmla="*/ 0 w 128"/>
                <a:gd name="T27" fmla="*/ 179388 h 161"/>
                <a:gd name="T28" fmla="*/ 6350 w 128"/>
                <a:gd name="T29" fmla="*/ 0 h 161"/>
                <a:gd name="T30" fmla="*/ 6350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11" y="140"/>
                  </a:lnTo>
                  <a:lnTo>
                    <a:pt x="111" y="144"/>
                  </a:lnTo>
                  <a:lnTo>
                    <a:pt x="108" y="148"/>
                  </a:lnTo>
                  <a:lnTo>
                    <a:pt x="104" y="153"/>
                  </a:lnTo>
                  <a:lnTo>
                    <a:pt x="97" y="159"/>
                  </a:lnTo>
                  <a:lnTo>
                    <a:pt x="91" y="161"/>
                  </a:lnTo>
                  <a:lnTo>
                    <a:pt x="0" y="113"/>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5" name="Freeform 72"/>
            <p:cNvSpPr>
              <a:spLocks noChangeArrowheads="1"/>
            </p:cNvSpPr>
            <p:nvPr/>
          </p:nvSpPr>
          <p:spPr bwMode="auto">
            <a:xfrm>
              <a:off x="1217612" y="152400"/>
              <a:ext cx="196850" cy="255588"/>
            </a:xfrm>
            <a:custGeom>
              <a:avLst/>
              <a:gdLst>
                <a:gd name="T0" fmla="*/ 6350 w 124"/>
                <a:gd name="T1" fmla="*/ 0 h 161"/>
                <a:gd name="T2" fmla="*/ 6350 w 124"/>
                <a:gd name="T3" fmla="*/ 0 h 161"/>
                <a:gd name="T4" fmla="*/ 196850 w 124"/>
                <a:gd name="T5" fmla="*/ 0 h 161"/>
                <a:gd name="T6" fmla="*/ 196850 w 124"/>
                <a:gd name="T7" fmla="*/ 0 h 161"/>
                <a:gd name="T8" fmla="*/ 169863 w 124"/>
                <a:gd name="T9" fmla="*/ 222250 h 161"/>
                <a:gd name="T10" fmla="*/ 169863 w 124"/>
                <a:gd name="T11" fmla="*/ 222250 h 161"/>
                <a:gd name="T12" fmla="*/ 165100 w 124"/>
                <a:gd name="T13" fmla="*/ 234950 h 161"/>
                <a:gd name="T14" fmla="*/ 158750 w 124"/>
                <a:gd name="T15" fmla="*/ 242888 h 161"/>
                <a:gd name="T16" fmla="*/ 147638 w 124"/>
                <a:gd name="T17" fmla="*/ 252413 h 161"/>
                <a:gd name="T18" fmla="*/ 138113 w 124"/>
                <a:gd name="T19" fmla="*/ 255588 h 161"/>
                <a:gd name="T20" fmla="*/ 138113 w 124"/>
                <a:gd name="T21" fmla="*/ 255588 h 161"/>
                <a:gd name="T22" fmla="*/ 0 w 124"/>
                <a:gd name="T23" fmla="*/ 176213 h 161"/>
                <a:gd name="T24" fmla="*/ 0 w 124"/>
                <a:gd name="T25" fmla="*/ 176213 h 161"/>
                <a:gd name="T26" fmla="*/ 6350 w 124"/>
                <a:gd name="T27" fmla="*/ 0 h 161"/>
                <a:gd name="T28" fmla="*/ 6350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07" y="140"/>
                  </a:lnTo>
                  <a:lnTo>
                    <a:pt x="104" y="148"/>
                  </a:lnTo>
                  <a:lnTo>
                    <a:pt x="100" y="153"/>
                  </a:lnTo>
                  <a:lnTo>
                    <a:pt x="93" y="159"/>
                  </a:lnTo>
                  <a:lnTo>
                    <a:pt x="87" y="161"/>
                  </a:lnTo>
                  <a:lnTo>
                    <a:pt x="0" y="11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6" name="Freeform 73"/>
            <p:cNvSpPr>
              <a:spLocks noChangeArrowheads="1"/>
            </p:cNvSpPr>
            <p:nvPr/>
          </p:nvSpPr>
          <p:spPr bwMode="auto">
            <a:xfrm>
              <a:off x="1223962" y="152400"/>
              <a:ext cx="190500" cy="255588"/>
            </a:xfrm>
            <a:custGeom>
              <a:avLst/>
              <a:gdLst>
                <a:gd name="T0" fmla="*/ 6350 w 120"/>
                <a:gd name="T1" fmla="*/ 0 h 161"/>
                <a:gd name="T2" fmla="*/ 6350 w 120"/>
                <a:gd name="T3" fmla="*/ 0 h 161"/>
                <a:gd name="T4" fmla="*/ 190500 w 120"/>
                <a:gd name="T5" fmla="*/ 0 h 161"/>
                <a:gd name="T6" fmla="*/ 190500 w 120"/>
                <a:gd name="T7" fmla="*/ 0 h 161"/>
                <a:gd name="T8" fmla="*/ 163513 w 120"/>
                <a:gd name="T9" fmla="*/ 222250 h 161"/>
                <a:gd name="T10" fmla="*/ 163513 w 120"/>
                <a:gd name="T11" fmla="*/ 222250 h 161"/>
                <a:gd name="T12" fmla="*/ 158750 w 120"/>
                <a:gd name="T13" fmla="*/ 234950 h 161"/>
                <a:gd name="T14" fmla="*/ 152400 w 120"/>
                <a:gd name="T15" fmla="*/ 242888 h 161"/>
                <a:gd name="T16" fmla="*/ 141288 w 120"/>
                <a:gd name="T17" fmla="*/ 252413 h 161"/>
                <a:gd name="T18" fmla="*/ 131763 w 120"/>
                <a:gd name="T19" fmla="*/ 255588 h 161"/>
                <a:gd name="T20" fmla="*/ 131763 w 120"/>
                <a:gd name="T21" fmla="*/ 255588 h 161"/>
                <a:gd name="T22" fmla="*/ 0 w 120"/>
                <a:gd name="T23" fmla="*/ 174625 h 161"/>
                <a:gd name="T24" fmla="*/ 0 w 120"/>
                <a:gd name="T25" fmla="*/ 174625 h 161"/>
                <a:gd name="T26" fmla="*/ 6350 w 120"/>
                <a:gd name="T27" fmla="*/ 0 h 161"/>
                <a:gd name="T28" fmla="*/ 6350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03" y="140"/>
                  </a:lnTo>
                  <a:lnTo>
                    <a:pt x="100" y="148"/>
                  </a:lnTo>
                  <a:lnTo>
                    <a:pt x="96" y="153"/>
                  </a:lnTo>
                  <a:lnTo>
                    <a:pt x="89" y="159"/>
                  </a:lnTo>
                  <a:lnTo>
                    <a:pt x="83" y="161"/>
                  </a:lnTo>
                  <a:lnTo>
                    <a:pt x="0" y="110"/>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7" name="Freeform 74"/>
            <p:cNvSpPr>
              <a:spLocks noChangeArrowheads="1"/>
            </p:cNvSpPr>
            <p:nvPr/>
          </p:nvSpPr>
          <p:spPr bwMode="auto">
            <a:xfrm>
              <a:off x="1228725" y="152400"/>
              <a:ext cx="185738" cy="255588"/>
            </a:xfrm>
            <a:custGeom>
              <a:avLst/>
              <a:gdLst>
                <a:gd name="T0" fmla="*/ 7938 w 117"/>
                <a:gd name="T1" fmla="*/ 0 h 161"/>
                <a:gd name="T2" fmla="*/ 7938 w 117"/>
                <a:gd name="T3" fmla="*/ 0 h 161"/>
                <a:gd name="T4" fmla="*/ 185738 w 117"/>
                <a:gd name="T5" fmla="*/ 0 h 161"/>
                <a:gd name="T6" fmla="*/ 185738 w 117"/>
                <a:gd name="T7" fmla="*/ 0 h 161"/>
                <a:gd name="T8" fmla="*/ 158750 w 117"/>
                <a:gd name="T9" fmla="*/ 222250 h 161"/>
                <a:gd name="T10" fmla="*/ 158750 w 117"/>
                <a:gd name="T11" fmla="*/ 222250 h 161"/>
                <a:gd name="T12" fmla="*/ 153988 w 117"/>
                <a:gd name="T13" fmla="*/ 234950 h 161"/>
                <a:gd name="T14" fmla="*/ 147638 w 117"/>
                <a:gd name="T15" fmla="*/ 242888 h 161"/>
                <a:gd name="T16" fmla="*/ 136525 w 117"/>
                <a:gd name="T17" fmla="*/ 249238 h 161"/>
                <a:gd name="T18" fmla="*/ 128588 w 117"/>
                <a:gd name="T19" fmla="*/ 255588 h 161"/>
                <a:gd name="T20" fmla="*/ 128588 w 117"/>
                <a:gd name="T21" fmla="*/ 255588 h 161"/>
                <a:gd name="T22" fmla="*/ 0 w 117"/>
                <a:gd name="T23" fmla="*/ 173038 h 161"/>
                <a:gd name="T24" fmla="*/ 0 w 117"/>
                <a:gd name="T25" fmla="*/ 173038 h 161"/>
                <a:gd name="T26" fmla="*/ 7938 w 117"/>
                <a:gd name="T27" fmla="*/ 0 h 161"/>
                <a:gd name="T28" fmla="*/ 7938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00" y="140"/>
                  </a:lnTo>
                  <a:lnTo>
                    <a:pt x="97" y="148"/>
                  </a:lnTo>
                  <a:lnTo>
                    <a:pt x="93" y="153"/>
                  </a:lnTo>
                  <a:lnTo>
                    <a:pt x="86" y="157"/>
                  </a:lnTo>
                  <a:lnTo>
                    <a:pt x="81" y="161"/>
                  </a:lnTo>
                  <a:lnTo>
                    <a:pt x="0" y="109"/>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8" name="Freeform 75"/>
            <p:cNvSpPr>
              <a:spLocks noChangeArrowheads="1"/>
            </p:cNvSpPr>
            <p:nvPr/>
          </p:nvSpPr>
          <p:spPr bwMode="auto">
            <a:xfrm>
              <a:off x="1235075" y="152400"/>
              <a:ext cx="179388" cy="255588"/>
            </a:xfrm>
            <a:custGeom>
              <a:avLst/>
              <a:gdLst>
                <a:gd name="T0" fmla="*/ 7938 w 113"/>
                <a:gd name="T1" fmla="*/ 0 h 161"/>
                <a:gd name="T2" fmla="*/ 7938 w 113"/>
                <a:gd name="T3" fmla="*/ 0 h 161"/>
                <a:gd name="T4" fmla="*/ 179388 w 113"/>
                <a:gd name="T5" fmla="*/ 0 h 161"/>
                <a:gd name="T6" fmla="*/ 179388 w 113"/>
                <a:gd name="T7" fmla="*/ 0 h 161"/>
                <a:gd name="T8" fmla="*/ 152400 w 113"/>
                <a:gd name="T9" fmla="*/ 222250 h 161"/>
                <a:gd name="T10" fmla="*/ 152400 w 113"/>
                <a:gd name="T11" fmla="*/ 222250 h 161"/>
                <a:gd name="T12" fmla="*/ 147638 w 113"/>
                <a:gd name="T13" fmla="*/ 233363 h 161"/>
                <a:gd name="T14" fmla="*/ 141288 w 113"/>
                <a:gd name="T15" fmla="*/ 242888 h 161"/>
                <a:gd name="T16" fmla="*/ 133350 w 113"/>
                <a:gd name="T17" fmla="*/ 249238 h 161"/>
                <a:gd name="T18" fmla="*/ 122238 w 113"/>
                <a:gd name="T19" fmla="*/ 255588 h 161"/>
                <a:gd name="T20" fmla="*/ 122238 w 113"/>
                <a:gd name="T21" fmla="*/ 255588 h 161"/>
                <a:gd name="T22" fmla="*/ 0 w 113"/>
                <a:gd name="T23" fmla="*/ 169863 h 161"/>
                <a:gd name="T24" fmla="*/ 0 w 113"/>
                <a:gd name="T25" fmla="*/ 169863 h 161"/>
                <a:gd name="T26" fmla="*/ 7938 w 113"/>
                <a:gd name="T27" fmla="*/ 0 h 161"/>
                <a:gd name="T28" fmla="*/ 7938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96" y="140"/>
                  </a:lnTo>
                  <a:lnTo>
                    <a:pt x="93" y="147"/>
                  </a:lnTo>
                  <a:lnTo>
                    <a:pt x="89" y="153"/>
                  </a:lnTo>
                  <a:lnTo>
                    <a:pt x="84" y="157"/>
                  </a:lnTo>
                  <a:lnTo>
                    <a:pt x="77" y="161"/>
                  </a:lnTo>
                  <a:lnTo>
                    <a:pt x="0" y="107"/>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9" name="Freeform 76"/>
            <p:cNvSpPr>
              <a:spLocks noChangeArrowheads="1"/>
            </p:cNvSpPr>
            <p:nvPr/>
          </p:nvSpPr>
          <p:spPr bwMode="auto">
            <a:xfrm>
              <a:off x="1241425" y="152400"/>
              <a:ext cx="173038" cy="255588"/>
            </a:xfrm>
            <a:custGeom>
              <a:avLst/>
              <a:gdLst>
                <a:gd name="T0" fmla="*/ 7938 w 109"/>
                <a:gd name="T1" fmla="*/ 0 h 161"/>
                <a:gd name="T2" fmla="*/ 7938 w 109"/>
                <a:gd name="T3" fmla="*/ 0 h 161"/>
                <a:gd name="T4" fmla="*/ 173038 w 109"/>
                <a:gd name="T5" fmla="*/ 0 h 161"/>
                <a:gd name="T6" fmla="*/ 173038 w 109"/>
                <a:gd name="T7" fmla="*/ 0 h 161"/>
                <a:gd name="T8" fmla="*/ 146050 w 109"/>
                <a:gd name="T9" fmla="*/ 222250 h 161"/>
                <a:gd name="T10" fmla="*/ 146050 w 109"/>
                <a:gd name="T11" fmla="*/ 222250 h 161"/>
                <a:gd name="T12" fmla="*/ 141288 w 109"/>
                <a:gd name="T13" fmla="*/ 233363 h 161"/>
                <a:gd name="T14" fmla="*/ 134938 w 109"/>
                <a:gd name="T15" fmla="*/ 242888 h 161"/>
                <a:gd name="T16" fmla="*/ 127000 w 109"/>
                <a:gd name="T17" fmla="*/ 249238 h 161"/>
                <a:gd name="T18" fmla="*/ 115888 w 109"/>
                <a:gd name="T19" fmla="*/ 255588 h 161"/>
                <a:gd name="T20" fmla="*/ 115888 w 109"/>
                <a:gd name="T21" fmla="*/ 255588 h 161"/>
                <a:gd name="T22" fmla="*/ 0 w 109"/>
                <a:gd name="T23" fmla="*/ 168275 h 161"/>
                <a:gd name="T24" fmla="*/ 0 w 109"/>
                <a:gd name="T25" fmla="*/ 168275 h 161"/>
                <a:gd name="T26" fmla="*/ 7938 w 109"/>
                <a:gd name="T27" fmla="*/ 0 h 161"/>
                <a:gd name="T28" fmla="*/ 7938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92" y="140"/>
                  </a:lnTo>
                  <a:lnTo>
                    <a:pt x="89" y="147"/>
                  </a:lnTo>
                  <a:lnTo>
                    <a:pt x="85" y="153"/>
                  </a:lnTo>
                  <a:lnTo>
                    <a:pt x="80" y="157"/>
                  </a:lnTo>
                  <a:lnTo>
                    <a:pt x="73" y="161"/>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0" name="Freeform 77"/>
            <p:cNvSpPr>
              <a:spLocks noChangeArrowheads="1"/>
            </p:cNvSpPr>
            <p:nvPr/>
          </p:nvSpPr>
          <p:spPr bwMode="auto">
            <a:xfrm>
              <a:off x="1247775" y="152400"/>
              <a:ext cx="166688" cy="254000"/>
            </a:xfrm>
            <a:custGeom>
              <a:avLst/>
              <a:gdLst>
                <a:gd name="T0" fmla="*/ 7938 w 105"/>
                <a:gd name="T1" fmla="*/ 0 h 160"/>
                <a:gd name="T2" fmla="*/ 7938 w 105"/>
                <a:gd name="T3" fmla="*/ 0 h 160"/>
                <a:gd name="T4" fmla="*/ 166688 w 105"/>
                <a:gd name="T5" fmla="*/ 0 h 160"/>
                <a:gd name="T6" fmla="*/ 166688 w 105"/>
                <a:gd name="T7" fmla="*/ 0 h 160"/>
                <a:gd name="T8" fmla="*/ 139700 w 105"/>
                <a:gd name="T9" fmla="*/ 222250 h 160"/>
                <a:gd name="T10" fmla="*/ 139700 w 105"/>
                <a:gd name="T11" fmla="*/ 222250 h 160"/>
                <a:gd name="T12" fmla="*/ 138113 w 105"/>
                <a:gd name="T13" fmla="*/ 233363 h 160"/>
                <a:gd name="T14" fmla="*/ 128588 w 105"/>
                <a:gd name="T15" fmla="*/ 242888 h 160"/>
                <a:gd name="T16" fmla="*/ 120650 w 105"/>
                <a:gd name="T17" fmla="*/ 249238 h 160"/>
                <a:gd name="T18" fmla="*/ 109538 w 105"/>
                <a:gd name="T19" fmla="*/ 254000 h 160"/>
                <a:gd name="T20" fmla="*/ 109538 w 105"/>
                <a:gd name="T21" fmla="*/ 254000 h 160"/>
                <a:gd name="T22" fmla="*/ 0 w 105"/>
                <a:gd name="T23" fmla="*/ 168275 h 160"/>
                <a:gd name="T24" fmla="*/ 0 w 105"/>
                <a:gd name="T25" fmla="*/ 168275 h 160"/>
                <a:gd name="T26" fmla="*/ 7938 w 105"/>
                <a:gd name="T27" fmla="*/ 0 h 160"/>
                <a:gd name="T28" fmla="*/ 7938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88" y="140"/>
                  </a:lnTo>
                  <a:lnTo>
                    <a:pt x="87" y="147"/>
                  </a:lnTo>
                  <a:lnTo>
                    <a:pt x="81" y="153"/>
                  </a:lnTo>
                  <a:lnTo>
                    <a:pt x="76" y="157"/>
                  </a:lnTo>
                  <a:lnTo>
                    <a:pt x="69" y="160"/>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1" name="Freeform 78"/>
            <p:cNvSpPr>
              <a:spLocks noChangeArrowheads="1"/>
            </p:cNvSpPr>
            <p:nvPr/>
          </p:nvSpPr>
          <p:spPr bwMode="auto">
            <a:xfrm>
              <a:off x="1252537" y="152400"/>
              <a:ext cx="161925" cy="254000"/>
            </a:xfrm>
            <a:custGeom>
              <a:avLst/>
              <a:gdLst>
                <a:gd name="T0" fmla="*/ 7938 w 102"/>
                <a:gd name="T1" fmla="*/ 0 h 160"/>
                <a:gd name="T2" fmla="*/ 7938 w 102"/>
                <a:gd name="T3" fmla="*/ 0 h 160"/>
                <a:gd name="T4" fmla="*/ 161925 w 102"/>
                <a:gd name="T5" fmla="*/ 0 h 160"/>
                <a:gd name="T6" fmla="*/ 161925 w 102"/>
                <a:gd name="T7" fmla="*/ 0 h 160"/>
                <a:gd name="T8" fmla="*/ 134938 w 102"/>
                <a:gd name="T9" fmla="*/ 222250 h 160"/>
                <a:gd name="T10" fmla="*/ 134938 w 102"/>
                <a:gd name="T11" fmla="*/ 222250 h 160"/>
                <a:gd name="T12" fmla="*/ 133350 w 102"/>
                <a:gd name="T13" fmla="*/ 233363 h 160"/>
                <a:gd name="T14" fmla="*/ 123825 w 102"/>
                <a:gd name="T15" fmla="*/ 242888 h 160"/>
                <a:gd name="T16" fmla="*/ 115888 w 102"/>
                <a:gd name="T17" fmla="*/ 249238 h 160"/>
                <a:gd name="T18" fmla="*/ 106363 w 102"/>
                <a:gd name="T19" fmla="*/ 254000 h 160"/>
                <a:gd name="T20" fmla="*/ 106363 w 102"/>
                <a:gd name="T21" fmla="*/ 254000 h 160"/>
                <a:gd name="T22" fmla="*/ 0 w 102"/>
                <a:gd name="T23" fmla="*/ 166688 h 160"/>
                <a:gd name="T24" fmla="*/ 0 w 102"/>
                <a:gd name="T25" fmla="*/ 166688 h 160"/>
                <a:gd name="T26" fmla="*/ 7938 w 102"/>
                <a:gd name="T27" fmla="*/ 0 h 160"/>
                <a:gd name="T28" fmla="*/ 7938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85" y="140"/>
                  </a:lnTo>
                  <a:lnTo>
                    <a:pt x="84" y="147"/>
                  </a:lnTo>
                  <a:lnTo>
                    <a:pt x="78" y="153"/>
                  </a:lnTo>
                  <a:lnTo>
                    <a:pt x="73" y="157"/>
                  </a:lnTo>
                  <a:lnTo>
                    <a:pt x="67" y="160"/>
                  </a:lnTo>
                  <a:lnTo>
                    <a:pt x="0" y="10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2" name="Freeform 79"/>
            <p:cNvSpPr>
              <a:spLocks noChangeArrowheads="1"/>
            </p:cNvSpPr>
            <p:nvPr/>
          </p:nvSpPr>
          <p:spPr bwMode="auto">
            <a:xfrm>
              <a:off x="1258887" y="152400"/>
              <a:ext cx="155575" cy="254000"/>
            </a:xfrm>
            <a:custGeom>
              <a:avLst/>
              <a:gdLst>
                <a:gd name="T0" fmla="*/ 7938 w 98"/>
                <a:gd name="T1" fmla="*/ 0 h 160"/>
                <a:gd name="T2" fmla="*/ 7938 w 98"/>
                <a:gd name="T3" fmla="*/ 0 h 160"/>
                <a:gd name="T4" fmla="*/ 155575 w 98"/>
                <a:gd name="T5" fmla="*/ 0 h 160"/>
                <a:gd name="T6" fmla="*/ 155575 w 98"/>
                <a:gd name="T7" fmla="*/ 0 h 160"/>
                <a:gd name="T8" fmla="*/ 128588 w 98"/>
                <a:gd name="T9" fmla="*/ 222250 h 160"/>
                <a:gd name="T10" fmla="*/ 128588 w 98"/>
                <a:gd name="T11" fmla="*/ 222250 h 160"/>
                <a:gd name="T12" fmla="*/ 127000 w 98"/>
                <a:gd name="T13" fmla="*/ 233363 h 160"/>
                <a:gd name="T14" fmla="*/ 117475 w 98"/>
                <a:gd name="T15" fmla="*/ 241300 h 160"/>
                <a:gd name="T16" fmla="*/ 109538 w 98"/>
                <a:gd name="T17" fmla="*/ 249238 h 160"/>
                <a:gd name="T18" fmla="*/ 100013 w 98"/>
                <a:gd name="T19" fmla="*/ 254000 h 160"/>
                <a:gd name="T20" fmla="*/ 100013 w 98"/>
                <a:gd name="T21" fmla="*/ 254000 h 160"/>
                <a:gd name="T22" fmla="*/ 0 w 98"/>
                <a:gd name="T23" fmla="*/ 163513 h 160"/>
                <a:gd name="T24" fmla="*/ 0 w 98"/>
                <a:gd name="T25" fmla="*/ 163513 h 160"/>
                <a:gd name="T26" fmla="*/ 7938 w 98"/>
                <a:gd name="T27" fmla="*/ 0 h 160"/>
                <a:gd name="T28" fmla="*/ 7938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81" y="140"/>
                  </a:lnTo>
                  <a:lnTo>
                    <a:pt x="80" y="147"/>
                  </a:lnTo>
                  <a:lnTo>
                    <a:pt x="74" y="152"/>
                  </a:lnTo>
                  <a:lnTo>
                    <a:pt x="69" y="157"/>
                  </a:lnTo>
                  <a:lnTo>
                    <a:pt x="63" y="160"/>
                  </a:lnTo>
                  <a:lnTo>
                    <a:pt x="0" y="10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3" name="Freeform 80"/>
            <p:cNvSpPr>
              <a:spLocks noChangeArrowheads="1"/>
            </p:cNvSpPr>
            <p:nvPr/>
          </p:nvSpPr>
          <p:spPr bwMode="auto">
            <a:xfrm>
              <a:off x="1265237" y="152400"/>
              <a:ext cx="149225" cy="254000"/>
            </a:xfrm>
            <a:custGeom>
              <a:avLst/>
              <a:gdLst>
                <a:gd name="T0" fmla="*/ 7938 w 94"/>
                <a:gd name="T1" fmla="*/ 0 h 160"/>
                <a:gd name="T2" fmla="*/ 7938 w 94"/>
                <a:gd name="T3" fmla="*/ 0 h 160"/>
                <a:gd name="T4" fmla="*/ 149225 w 94"/>
                <a:gd name="T5" fmla="*/ 0 h 160"/>
                <a:gd name="T6" fmla="*/ 149225 w 94"/>
                <a:gd name="T7" fmla="*/ 0 h 160"/>
                <a:gd name="T8" fmla="*/ 122238 w 94"/>
                <a:gd name="T9" fmla="*/ 222250 h 160"/>
                <a:gd name="T10" fmla="*/ 122238 w 94"/>
                <a:gd name="T11" fmla="*/ 222250 h 160"/>
                <a:gd name="T12" fmla="*/ 120650 w 94"/>
                <a:gd name="T13" fmla="*/ 233363 h 160"/>
                <a:gd name="T14" fmla="*/ 112713 w 94"/>
                <a:gd name="T15" fmla="*/ 241300 h 160"/>
                <a:gd name="T16" fmla="*/ 104775 w 94"/>
                <a:gd name="T17" fmla="*/ 249238 h 160"/>
                <a:gd name="T18" fmla="*/ 93663 w 94"/>
                <a:gd name="T19" fmla="*/ 254000 h 160"/>
                <a:gd name="T20" fmla="*/ 93663 w 94"/>
                <a:gd name="T21" fmla="*/ 254000 h 160"/>
                <a:gd name="T22" fmla="*/ 0 w 94"/>
                <a:gd name="T23" fmla="*/ 161925 h 160"/>
                <a:gd name="T24" fmla="*/ 0 w 94"/>
                <a:gd name="T25" fmla="*/ 161925 h 160"/>
                <a:gd name="T26" fmla="*/ 7938 w 94"/>
                <a:gd name="T27" fmla="*/ 0 h 160"/>
                <a:gd name="T28" fmla="*/ 7938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77" y="140"/>
                  </a:lnTo>
                  <a:lnTo>
                    <a:pt x="76" y="147"/>
                  </a:lnTo>
                  <a:lnTo>
                    <a:pt x="71" y="152"/>
                  </a:lnTo>
                  <a:lnTo>
                    <a:pt x="66" y="157"/>
                  </a:lnTo>
                  <a:lnTo>
                    <a:pt x="59" y="160"/>
                  </a:lnTo>
                  <a:lnTo>
                    <a:pt x="0" y="102"/>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4" name="Freeform 81"/>
            <p:cNvSpPr>
              <a:spLocks noChangeArrowheads="1"/>
            </p:cNvSpPr>
            <p:nvPr/>
          </p:nvSpPr>
          <p:spPr bwMode="auto">
            <a:xfrm>
              <a:off x="1271587" y="152400"/>
              <a:ext cx="142875" cy="254000"/>
            </a:xfrm>
            <a:custGeom>
              <a:avLst/>
              <a:gdLst>
                <a:gd name="T0" fmla="*/ 7938 w 90"/>
                <a:gd name="T1" fmla="*/ 0 h 160"/>
                <a:gd name="T2" fmla="*/ 7938 w 90"/>
                <a:gd name="T3" fmla="*/ 0 h 160"/>
                <a:gd name="T4" fmla="*/ 142875 w 90"/>
                <a:gd name="T5" fmla="*/ 0 h 160"/>
                <a:gd name="T6" fmla="*/ 142875 w 90"/>
                <a:gd name="T7" fmla="*/ 0 h 160"/>
                <a:gd name="T8" fmla="*/ 115888 w 90"/>
                <a:gd name="T9" fmla="*/ 222250 h 160"/>
                <a:gd name="T10" fmla="*/ 115888 w 90"/>
                <a:gd name="T11" fmla="*/ 222250 h 160"/>
                <a:gd name="T12" fmla="*/ 114300 w 90"/>
                <a:gd name="T13" fmla="*/ 233363 h 160"/>
                <a:gd name="T14" fmla="*/ 106363 w 90"/>
                <a:gd name="T15" fmla="*/ 241300 h 160"/>
                <a:gd name="T16" fmla="*/ 98425 w 90"/>
                <a:gd name="T17" fmla="*/ 249238 h 160"/>
                <a:gd name="T18" fmla="*/ 87313 w 90"/>
                <a:gd name="T19" fmla="*/ 254000 h 160"/>
                <a:gd name="T20" fmla="*/ 87313 w 90"/>
                <a:gd name="T21" fmla="*/ 254000 h 160"/>
                <a:gd name="T22" fmla="*/ 0 w 90"/>
                <a:gd name="T23" fmla="*/ 160338 h 160"/>
                <a:gd name="T24" fmla="*/ 0 w 90"/>
                <a:gd name="T25" fmla="*/ 160338 h 160"/>
                <a:gd name="T26" fmla="*/ 7938 w 90"/>
                <a:gd name="T27" fmla="*/ 0 h 160"/>
                <a:gd name="T28" fmla="*/ 7938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73" y="140"/>
                  </a:lnTo>
                  <a:lnTo>
                    <a:pt x="72" y="147"/>
                  </a:lnTo>
                  <a:lnTo>
                    <a:pt x="67" y="152"/>
                  </a:lnTo>
                  <a:lnTo>
                    <a:pt x="62" y="157"/>
                  </a:lnTo>
                  <a:lnTo>
                    <a:pt x="55" y="160"/>
                  </a:lnTo>
                  <a:lnTo>
                    <a:pt x="0" y="101"/>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5" name="Freeform 82"/>
            <p:cNvSpPr>
              <a:spLocks noChangeArrowheads="1"/>
            </p:cNvSpPr>
            <p:nvPr/>
          </p:nvSpPr>
          <p:spPr bwMode="auto">
            <a:xfrm>
              <a:off x="1274762" y="152400"/>
              <a:ext cx="139700" cy="254000"/>
            </a:xfrm>
            <a:custGeom>
              <a:avLst/>
              <a:gdLst>
                <a:gd name="T0" fmla="*/ 11113 w 88"/>
                <a:gd name="T1" fmla="*/ 0 h 160"/>
                <a:gd name="T2" fmla="*/ 11113 w 88"/>
                <a:gd name="T3" fmla="*/ 0 h 160"/>
                <a:gd name="T4" fmla="*/ 139700 w 88"/>
                <a:gd name="T5" fmla="*/ 0 h 160"/>
                <a:gd name="T6" fmla="*/ 139700 w 88"/>
                <a:gd name="T7" fmla="*/ 0 h 160"/>
                <a:gd name="T8" fmla="*/ 112713 w 88"/>
                <a:gd name="T9" fmla="*/ 222250 h 160"/>
                <a:gd name="T10" fmla="*/ 112713 w 88"/>
                <a:gd name="T11" fmla="*/ 222250 h 160"/>
                <a:gd name="T12" fmla="*/ 111125 w 88"/>
                <a:gd name="T13" fmla="*/ 233363 h 160"/>
                <a:gd name="T14" fmla="*/ 103188 w 88"/>
                <a:gd name="T15" fmla="*/ 241300 h 160"/>
                <a:gd name="T16" fmla="*/ 95250 w 88"/>
                <a:gd name="T17" fmla="*/ 249238 h 160"/>
                <a:gd name="T18" fmla="*/ 87313 w 88"/>
                <a:gd name="T19" fmla="*/ 254000 h 160"/>
                <a:gd name="T20" fmla="*/ 87313 w 88"/>
                <a:gd name="T21" fmla="*/ 254000 h 160"/>
                <a:gd name="T22" fmla="*/ 0 w 88"/>
                <a:gd name="T23" fmla="*/ 157163 h 160"/>
                <a:gd name="T24" fmla="*/ 0 w 88"/>
                <a:gd name="T25" fmla="*/ 157163 h 160"/>
                <a:gd name="T26" fmla="*/ 11113 w 88"/>
                <a:gd name="T27" fmla="*/ 0 h 160"/>
                <a:gd name="T28" fmla="*/ 11113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71" y="140"/>
                  </a:lnTo>
                  <a:lnTo>
                    <a:pt x="70" y="147"/>
                  </a:lnTo>
                  <a:lnTo>
                    <a:pt x="65" y="152"/>
                  </a:lnTo>
                  <a:lnTo>
                    <a:pt x="60" y="157"/>
                  </a:lnTo>
                  <a:lnTo>
                    <a:pt x="55" y="160"/>
                  </a:lnTo>
                  <a:lnTo>
                    <a:pt x="0" y="99"/>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6" name="Freeform 83"/>
            <p:cNvSpPr>
              <a:spLocks noChangeArrowheads="1"/>
            </p:cNvSpPr>
            <p:nvPr/>
          </p:nvSpPr>
          <p:spPr bwMode="auto">
            <a:xfrm>
              <a:off x="1282700" y="152400"/>
              <a:ext cx="131763" cy="254000"/>
            </a:xfrm>
            <a:custGeom>
              <a:avLst/>
              <a:gdLst>
                <a:gd name="T0" fmla="*/ 9525 w 83"/>
                <a:gd name="T1" fmla="*/ 0 h 160"/>
                <a:gd name="T2" fmla="*/ 9525 w 83"/>
                <a:gd name="T3" fmla="*/ 0 h 160"/>
                <a:gd name="T4" fmla="*/ 131763 w 83"/>
                <a:gd name="T5" fmla="*/ 0 h 160"/>
                <a:gd name="T6" fmla="*/ 131763 w 83"/>
                <a:gd name="T7" fmla="*/ 0 h 160"/>
                <a:gd name="T8" fmla="*/ 104775 w 83"/>
                <a:gd name="T9" fmla="*/ 222250 h 160"/>
                <a:gd name="T10" fmla="*/ 104775 w 83"/>
                <a:gd name="T11" fmla="*/ 222250 h 160"/>
                <a:gd name="T12" fmla="*/ 103188 w 83"/>
                <a:gd name="T13" fmla="*/ 233363 h 160"/>
                <a:gd name="T14" fmla="*/ 95250 w 83"/>
                <a:gd name="T15" fmla="*/ 241300 h 160"/>
                <a:gd name="T16" fmla="*/ 87313 w 83"/>
                <a:gd name="T17" fmla="*/ 247650 h 160"/>
                <a:gd name="T18" fmla="*/ 79375 w 83"/>
                <a:gd name="T19" fmla="*/ 254000 h 160"/>
                <a:gd name="T20" fmla="*/ 79375 w 83"/>
                <a:gd name="T21" fmla="*/ 254000 h 160"/>
                <a:gd name="T22" fmla="*/ 0 w 83"/>
                <a:gd name="T23" fmla="*/ 157163 h 160"/>
                <a:gd name="T24" fmla="*/ 0 w 83"/>
                <a:gd name="T25" fmla="*/ 157163 h 160"/>
                <a:gd name="T26" fmla="*/ 9525 w 83"/>
                <a:gd name="T27" fmla="*/ 0 h 160"/>
                <a:gd name="T28" fmla="*/ 9525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66" y="140"/>
                  </a:lnTo>
                  <a:lnTo>
                    <a:pt x="65" y="147"/>
                  </a:lnTo>
                  <a:lnTo>
                    <a:pt x="60" y="152"/>
                  </a:lnTo>
                  <a:lnTo>
                    <a:pt x="55" y="156"/>
                  </a:lnTo>
                  <a:lnTo>
                    <a:pt x="50" y="160"/>
                  </a:lnTo>
                  <a:lnTo>
                    <a:pt x="0" y="99"/>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7" name="Freeform 84"/>
            <p:cNvSpPr>
              <a:spLocks noChangeArrowheads="1"/>
            </p:cNvSpPr>
            <p:nvPr/>
          </p:nvSpPr>
          <p:spPr bwMode="auto">
            <a:xfrm>
              <a:off x="1289050" y="152400"/>
              <a:ext cx="125413" cy="254000"/>
            </a:xfrm>
            <a:custGeom>
              <a:avLst/>
              <a:gdLst>
                <a:gd name="T0" fmla="*/ 7938 w 79"/>
                <a:gd name="T1" fmla="*/ 0 h 160"/>
                <a:gd name="T2" fmla="*/ 7938 w 79"/>
                <a:gd name="T3" fmla="*/ 0 h 160"/>
                <a:gd name="T4" fmla="*/ 125413 w 79"/>
                <a:gd name="T5" fmla="*/ 0 h 160"/>
                <a:gd name="T6" fmla="*/ 125413 w 79"/>
                <a:gd name="T7" fmla="*/ 0 h 160"/>
                <a:gd name="T8" fmla="*/ 98425 w 79"/>
                <a:gd name="T9" fmla="*/ 222250 h 160"/>
                <a:gd name="T10" fmla="*/ 98425 w 79"/>
                <a:gd name="T11" fmla="*/ 222250 h 160"/>
                <a:gd name="T12" fmla="*/ 96838 w 79"/>
                <a:gd name="T13" fmla="*/ 233363 h 160"/>
                <a:gd name="T14" fmla="*/ 88900 w 79"/>
                <a:gd name="T15" fmla="*/ 241300 h 160"/>
                <a:gd name="T16" fmla="*/ 80963 w 79"/>
                <a:gd name="T17" fmla="*/ 247650 h 160"/>
                <a:gd name="T18" fmla="*/ 73025 w 79"/>
                <a:gd name="T19" fmla="*/ 254000 h 160"/>
                <a:gd name="T20" fmla="*/ 73025 w 79"/>
                <a:gd name="T21" fmla="*/ 254000 h 160"/>
                <a:gd name="T22" fmla="*/ 0 w 79"/>
                <a:gd name="T23" fmla="*/ 155575 h 160"/>
                <a:gd name="T24" fmla="*/ 0 w 79"/>
                <a:gd name="T25" fmla="*/ 155575 h 160"/>
                <a:gd name="T26" fmla="*/ 7938 w 79"/>
                <a:gd name="T27" fmla="*/ 0 h 160"/>
                <a:gd name="T28" fmla="*/ 7938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62" y="140"/>
                  </a:lnTo>
                  <a:lnTo>
                    <a:pt x="61" y="147"/>
                  </a:lnTo>
                  <a:lnTo>
                    <a:pt x="56" y="152"/>
                  </a:lnTo>
                  <a:lnTo>
                    <a:pt x="51" y="156"/>
                  </a:lnTo>
                  <a:lnTo>
                    <a:pt x="46" y="160"/>
                  </a:lnTo>
                  <a:lnTo>
                    <a:pt x="0" y="98"/>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8" name="Freeform 85"/>
            <p:cNvSpPr>
              <a:spLocks noChangeArrowheads="1"/>
            </p:cNvSpPr>
            <p:nvPr/>
          </p:nvSpPr>
          <p:spPr bwMode="auto">
            <a:xfrm>
              <a:off x="1295400" y="152400"/>
              <a:ext cx="119063" cy="254000"/>
            </a:xfrm>
            <a:custGeom>
              <a:avLst/>
              <a:gdLst>
                <a:gd name="T0" fmla="*/ 7938 w 75"/>
                <a:gd name="T1" fmla="*/ 0 h 160"/>
                <a:gd name="T2" fmla="*/ 7938 w 75"/>
                <a:gd name="T3" fmla="*/ 0 h 160"/>
                <a:gd name="T4" fmla="*/ 119063 w 75"/>
                <a:gd name="T5" fmla="*/ 0 h 160"/>
                <a:gd name="T6" fmla="*/ 119063 w 75"/>
                <a:gd name="T7" fmla="*/ 0 h 160"/>
                <a:gd name="T8" fmla="*/ 92075 w 75"/>
                <a:gd name="T9" fmla="*/ 222250 h 160"/>
                <a:gd name="T10" fmla="*/ 92075 w 75"/>
                <a:gd name="T11" fmla="*/ 222250 h 160"/>
                <a:gd name="T12" fmla="*/ 90488 w 75"/>
                <a:gd name="T13" fmla="*/ 233363 h 160"/>
                <a:gd name="T14" fmla="*/ 82550 w 75"/>
                <a:gd name="T15" fmla="*/ 241300 h 160"/>
                <a:gd name="T16" fmla="*/ 76200 w 75"/>
                <a:gd name="T17" fmla="*/ 247650 h 160"/>
                <a:gd name="T18" fmla="*/ 68263 w 75"/>
                <a:gd name="T19" fmla="*/ 254000 h 160"/>
                <a:gd name="T20" fmla="*/ 68263 w 75"/>
                <a:gd name="T21" fmla="*/ 254000 h 160"/>
                <a:gd name="T22" fmla="*/ 0 w 75"/>
                <a:gd name="T23" fmla="*/ 152400 h 160"/>
                <a:gd name="T24" fmla="*/ 0 w 75"/>
                <a:gd name="T25" fmla="*/ 152400 h 160"/>
                <a:gd name="T26" fmla="*/ 7938 w 75"/>
                <a:gd name="T27" fmla="*/ 0 h 160"/>
                <a:gd name="T28" fmla="*/ 7938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58" y="140"/>
                  </a:lnTo>
                  <a:lnTo>
                    <a:pt x="57" y="147"/>
                  </a:lnTo>
                  <a:lnTo>
                    <a:pt x="52" y="152"/>
                  </a:lnTo>
                  <a:lnTo>
                    <a:pt x="48" y="156"/>
                  </a:lnTo>
                  <a:lnTo>
                    <a:pt x="43" y="160"/>
                  </a:lnTo>
                  <a:lnTo>
                    <a:pt x="0" y="9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9" name="Freeform 86"/>
            <p:cNvSpPr>
              <a:spLocks noChangeArrowheads="1"/>
            </p:cNvSpPr>
            <p:nvPr/>
          </p:nvSpPr>
          <p:spPr bwMode="auto">
            <a:xfrm>
              <a:off x="1301750" y="152400"/>
              <a:ext cx="112713" cy="254000"/>
            </a:xfrm>
            <a:custGeom>
              <a:avLst/>
              <a:gdLst>
                <a:gd name="T0" fmla="*/ 7938 w 71"/>
                <a:gd name="T1" fmla="*/ 0 h 160"/>
                <a:gd name="T2" fmla="*/ 7938 w 71"/>
                <a:gd name="T3" fmla="*/ 0 h 160"/>
                <a:gd name="T4" fmla="*/ 112713 w 71"/>
                <a:gd name="T5" fmla="*/ 0 h 160"/>
                <a:gd name="T6" fmla="*/ 112713 w 71"/>
                <a:gd name="T7" fmla="*/ 0 h 160"/>
                <a:gd name="T8" fmla="*/ 85725 w 71"/>
                <a:gd name="T9" fmla="*/ 222250 h 160"/>
                <a:gd name="T10" fmla="*/ 85725 w 71"/>
                <a:gd name="T11" fmla="*/ 222250 h 160"/>
                <a:gd name="T12" fmla="*/ 84138 w 71"/>
                <a:gd name="T13" fmla="*/ 233363 h 160"/>
                <a:gd name="T14" fmla="*/ 76200 w 71"/>
                <a:gd name="T15" fmla="*/ 241300 h 160"/>
                <a:gd name="T16" fmla="*/ 69850 w 71"/>
                <a:gd name="T17" fmla="*/ 247650 h 160"/>
                <a:gd name="T18" fmla="*/ 61913 w 71"/>
                <a:gd name="T19" fmla="*/ 254000 h 160"/>
                <a:gd name="T20" fmla="*/ 61913 w 71"/>
                <a:gd name="T21" fmla="*/ 254000 h 160"/>
                <a:gd name="T22" fmla="*/ 0 w 71"/>
                <a:gd name="T23" fmla="*/ 150813 h 160"/>
                <a:gd name="T24" fmla="*/ 0 w 71"/>
                <a:gd name="T25" fmla="*/ 150813 h 160"/>
                <a:gd name="T26" fmla="*/ 7938 w 71"/>
                <a:gd name="T27" fmla="*/ 0 h 160"/>
                <a:gd name="T28" fmla="*/ 7938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54" y="140"/>
                  </a:lnTo>
                  <a:lnTo>
                    <a:pt x="53" y="147"/>
                  </a:lnTo>
                  <a:lnTo>
                    <a:pt x="48" y="152"/>
                  </a:lnTo>
                  <a:lnTo>
                    <a:pt x="44" y="156"/>
                  </a:lnTo>
                  <a:lnTo>
                    <a:pt x="39" y="160"/>
                  </a:lnTo>
                  <a:lnTo>
                    <a:pt x="0" y="9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0" name="Freeform 87"/>
            <p:cNvSpPr>
              <a:spLocks noChangeArrowheads="1"/>
            </p:cNvSpPr>
            <p:nvPr/>
          </p:nvSpPr>
          <p:spPr bwMode="auto">
            <a:xfrm>
              <a:off x="1304925" y="152400"/>
              <a:ext cx="109538" cy="252413"/>
            </a:xfrm>
            <a:custGeom>
              <a:avLst/>
              <a:gdLst>
                <a:gd name="T0" fmla="*/ 11113 w 69"/>
                <a:gd name="T1" fmla="*/ 0 h 159"/>
                <a:gd name="T2" fmla="*/ 11113 w 69"/>
                <a:gd name="T3" fmla="*/ 0 h 159"/>
                <a:gd name="T4" fmla="*/ 109538 w 69"/>
                <a:gd name="T5" fmla="*/ 0 h 159"/>
                <a:gd name="T6" fmla="*/ 109538 w 69"/>
                <a:gd name="T7" fmla="*/ 0 h 159"/>
                <a:gd name="T8" fmla="*/ 82550 w 69"/>
                <a:gd name="T9" fmla="*/ 222250 h 159"/>
                <a:gd name="T10" fmla="*/ 82550 w 69"/>
                <a:gd name="T11" fmla="*/ 222250 h 159"/>
                <a:gd name="T12" fmla="*/ 80963 w 69"/>
                <a:gd name="T13" fmla="*/ 233363 h 159"/>
                <a:gd name="T14" fmla="*/ 73025 w 69"/>
                <a:gd name="T15" fmla="*/ 241300 h 159"/>
                <a:gd name="T16" fmla="*/ 66675 w 69"/>
                <a:gd name="T17" fmla="*/ 247650 h 159"/>
                <a:gd name="T18" fmla="*/ 58738 w 69"/>
                <a:gd name="T19" fmla="*/ 252413 h 159"/>
                <a:gd name="T20" fmla="*/ 58738 w 69"/>
                <a:gd name="T21" fmla="*/ 252413 h 159"/>
                <a:gd name="T22" fmla="*/ 0 w 69"/>
                <a:gd name="T23" fmla="*/ 149225 h 159"/>
                <a:gd name="T24" fmla="*/ 0 w 69"/>
                <a:gd name="T25" fmla="*/ 149225 h 159"/>
                <a:gd name="T26" fmla="*/ 11113 w 69"/>
                <a:gd name="T27" fmla="*/ 0 h 159"/>
                <a:gd name="T28" fmla="*/ 11113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52" y="140"/>
                  </a:lnTo>
                  <a:lnTo>
                    <a:pt x="51" y="147"/>
                  </a:lnTo>
                  <a:lnTo>
                    <a:pt x="46" y="152"/>
                  </a:lnTo>
                  <a:lnTo>
                    <a:pt x="42" y="156"/>
                  </a:lnTo>
                  <a:lnTo>
                    <a:pt x="37" y="159"/>
                  </a:lnTo>
                  <a:lnTo>
                    <a:pt x="0" y="94"/>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1" name="Freeform 88"/>
            <p:cNvSpPr>
              <a:spLocks noChangeArrowheads="1"/>
            </p:cNvSpPr>
            <p:nvPr/>
          </p:nvSpPr>
          <p:spPr bwMode="auto">
            <a:xfrm>
              <a:off x="1311275" y="152400"/>
              <a:ext cx="103188" cy="252413"/>
            </a:xfrm>
            <a:custGeom>
              <a:avLst/>
              <a:gdLst>
                <a:gd name="T0" fmla="*/ 11113 w 65"/>
                <a:gd name="T1" fmla="*/ 0 h 159"/>
                <a:gd name="T2" fmla="*/ 11113 w 65"/>
                <a:gd name="T3" fmla="*/ 0 h 159"/>
                <a:gd name="T4" fmla="*/ 103188 w 65"/>
                <a:gd name="T5" fmla="*/ 0 h 159"/>
                <a:gd name="T6" fmla="*/ 103188 w 65"/>
                <a:gd name="T7" fmla="*/ 0 h 159"/>
                <a:gd name="T8" fmla="*/ 76200 w 65"/>
                <a:gd name="T9" fmla="*/ 222250 h 159"/>
                <a:gd name="T10" fmla="*/ 76200 w 65"/>
                <a:gd name="T11" fmla="*/ 222250 h 159"/>
                <a:gd name="T12" fmla="*/ 74613 w 65"/>
                <a:gd name="T13" fmla="*/ 233363 h 159"/>
                <a:gd name="T14" fmla="*/ 66675 w 65"/>
                <a:gd name="T15" fmla="*/ 241300 h 159"/>
                <a:gd name="T16" fmla="*/ 60325 w 65"/>
                <a:gd name="T17" fmla="*/ 247650 h 159"/>
                <a:gd name="T18" fmla="*/ 52388 w 65"/>
                <a:gd name="T19" fmla="*/ 252413 h 159"/>
                <a:gd name="T20" fmla="*/ 52388 w 65"/>
                <a:gd name="T21" fmla="*/ 252413 h 159"/>
                <a:gd name="T22" fmla="*/ 0 w 65"/>
                <a:gd name="T23" fmla="*/ 146050 h 159"/>
                <a:gd name="T24" fmla="*/ 0 w 65"/>
                <a:gd name="T25" fmla="*/ 146050 h 159"/>
                <a:gd name="T26" fmla="*/ 11113 w 65"/>
                <a:gd name="T27" fmla="*/ 0 h 159"/>
                <a:gd name="T28" fmla="*/ 11113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48" y="140"/>
                  </a:lnTo>
                  <a:lnTo>
                    <a:pt x="47" y="147"/>
                  </a:lnTo>
                  <a:lnTo>
                    <a:pt x="42" y="152"/>
                  </a:lnTo>
                  <a:lnTo>
                    <a:pt x="38" y="156"/>
                  </a:lnTo>
                  <a:lnTo>
                    <a:pt x="33" y="159"/>
                  </a:lnTo>
                  <a:lnTo>
                    <a:pt x="0" y="92"/>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2" name="Freeform 89"/>
            <p:cNvSpPr>
              <a:spLocks noChangeArrowheads="1"/>
            </p:cNvSpPr>
            <p:nvPr/>
          </p:nvSpPr>
          <p:spPr bwMode="auto">
            <a:xfrm>
              <a:off x="1319212" y="152400"/>
              <a:ext cx="95250" cy="252413"/>
            </a:xfrm>
            <a:custGeom>
              <a:avLst/>
              <a:gdLst>
                <a:gd name="T0" fmla="*/ 9525 w 60"/>
                <a:gd name="T1" fmla="*/ 0 h 159"/>
                <a:gd name="T2" fmla="*/ 9525 w 60"/>
                <a:gd name="T3" fmla="*/ 0 h 159"/>
                <a:gd name="T4" fmla="*/ 95250 w 60"/>
                <a:gd name="T5" fmla="*/ 0 h 159"/>
                <a:gd name="T6" fmla="*/ 95250 w 60"/>
                <a:gd name="T7" fmla="*/ 0 h 159"/>
                <a:gd name="T8" fmla="*/ 68263 w 60"/>
                <a:gd name="T9" fmla="*/ 222250 h 159"/>
                <a:gd name="T10" fmla="*/ 68263 w 60"/>
                <a:gd name="T11" fmla="*/ 222250 h 159"/>
                <a:gd name="T12" fmla="*/ 66675 w 60"/>
                <a:gd name="T13" fmla="*/ 233363 h 159"/>
                <a:gd name="T14" fmla="*/ 61913 w 60"/>
                <a:gd name="T15" fmla="*/ 239713 h 159"/>
                <a:gd name="T16" fmla="*/ 52388 w 60"/>
                <a:gd name="T17" fmla="*/ 247650 h 159"/>
                <a:gd name="T18" fmla="*/ 46038 w 60"/>
                <a:gd name="T19" fmla="*/ 252413 h 159"/>
                <a:gd name="T20" fmla="*/ 46038 w 60"/>
                <a:gd name="T21" fmla="*/ 252413 h 159"/>
                <a:gd name="T22" fmla="*/ 0 w 60"/>
                <a:gd name="T23" fmla="*/ 144463 h 159"/>
                <a:gd name="T24" fmla="*/ 0 w 60"/>
                <a:gd name="T25" fmla="*/ 144463 h 159"/>
                <a:gd name="T26" fmla="*/ 9525 w 60"/>
                <a:gd name="T27" fmla="*/ 0 h 159"/>
                <a:gd name="T28" fmla="*/ 9525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43" y="140"/>
                  </a:lnTo>
                  <a:lnTo>
                    <a:pt x="42" y="147"/>
                  </a:lnTo>
                  <a:lnTo>
                    <a:pt x="39" y="151"/>
                  </a:lnTo>
                  <a:lnTo>
                    <a:pt x="33" y="156"/>
                  </a:lnTo>
                  <a:lnTo>
                    <a:pt x="29"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3" name="Freeform 90"/>
            <p:cNvSpPr>
              <a:spLocks noChangeArrowheads="1"/>
            </p:cNvSpPr>
            <p:nvPr/>
          </p:nvSpPr>
          <p:spPr bwMode="auto">
            <a:xfrm>
              <a:off x="1325562" y="152400"/>
              <a:ext cx="88900" cy="252413"/>
            </a:xfrm>
            <a:custGeom>
              <a:avLst/>
              <a:gdLst>
                <a:gd name="T0" fmla="*/ 9525 w 56"/>
                <a:gd name="T1" fmla="*/ 0 h 159"/>
                <a:gd name="T2" fmla="*/ 9525 w 56"/>
                <a:gd name="T3" fmla="*/ 0 h 159"/>
                <a:gd name="T4" fmla="*/ 88900 w 56"/>
                <a:gd name="T5" fmla="*/ 0 h 159"/>
                <a:gd name="T6" fmla="*/ 88900 w 56"/>
                <a:gd name="T7" fmla="*/ 0 h 159"/>
                <a:gd name="T8" fmla="*/ 61913 w 56"/>
                <a:gd name="T9" fmla="*/ 222250 h 159"/>
                <a:gd name="T10" fmla="*/ 61913 w 56"/>
                <a:gd name="T11" fmla="*/ 222250 h 159"/>
                <a:gd name="T12" fmla="*/ 60325 w 56"/>
                <a:gd name="T13" fmla="*/ 233363 h 159"/>
                <a:gd name="T14" fmla="*/ 55563 w 56"/>
                <a:gd name="T15" fmla="*/ 239713 h 159"/>
                <a:gd name="T16" fmla="*/ 46038 w 56"/>
                <a:gd name="T17" fmla="*/ 247650 h 159"/>
                <a:gd name="T18" fmla="*/ 39688 w 56"/>
                <a:gd name="T19" fmla="*/ 252413 h 159"/>
                <a:gd name="T20" fmla="*/ 39688 w 56"/>
                <a:gd name="T21" fmla="*/ 252413 h 159"/>
                <a:gd name="T22" fmla="*/ 0 w 56"/>
                <a:gd name="T23" fmla="*/ 144463 h 159"/>
                <a:gd name="T24" fmla="*/ 0 w 56"/>
                <a:gd name="T25" fmla="*/ 144463 h 159"/>
                <a:gd name="T26" fmla="*/ 9525 w 56"/>
                <a:gd name="T27" fmla="*/ 0 h 159"/>
                <a:gd name="T28" fmla="*/ 9525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39" y="140"/>
                  </a:lnTo>
                  <a:lnTo>
                    <a:pt x="38" y="147"/>
                  </a:lnTo>
                  <a:lnTo>
                    <a:pt x="35" y="151"/>
                  </a:lnTo>
                  <a:lnTo>
                    <a:pt x="29" y="156"/>
                  </a:lnTo>
                  <a:lnTo>
                    <a:pt x="25"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4" name="Freeform 91"/>
            <p:cNvSpPr>
              <a:spLocks noChangeArrowheads="1"/>
            </p:cNvSpPr>
            <p:nvPr/>
          </p:nvSpPr>
          <p:spPr bwMode="auto">
            <a:xfrm>
              <a:off x="1328737" y="152400"/>
              <a:ext cx="85725" cy="252413"/>
            </a:xfrm>
            <a:custGeom>
              <a:avLst/>
              <a:gdLst>
                <a:gd name="T0" fmla="*/ 11113 w 54"/>
                <a:gd name="T1" fmla="*/ 0 h 159"/>
                <a:gd name="T2" fmla="*/ 11113 w 54"/>
                <a:gd name="T3" fmla="*/ 0 h 159"/>
                <a:gd name="T4" fmla="*/ 85725 w 54"/>
                <a:gd name="T5" fmla="*/ 0 h 159"/>
                <a:gd name="T6" fmla="*/ 85725 w 54"/>
                <a:gd name="T7" fmla="*/ 0 h 159"/>
                <a:gd name="T8" fmla="*/ 58738 w 54"/>
                <a:gd name="T9" fmla="*/ 222250 h 159"/>
                <a:gd name="T10" fmla="*/ 58738 w 54"/>
                <a:gd name="T11" fmla="*/ 222250 h 159"/>
                <a:gd name="T12" fmla="*/ 57150 w 54"/>
                <a:gd name="T13" fmla="*/ 230188 h 159"/>
                <a:gd name="T14" fmla="*/ 52388 w 54"/>
                <a:gd name="T15" fmla="*/ 239713 h 159"/>
                <a:gd name="T16" fmla="*/ 46038 w 54"/>
                <a:gd name="T17" fmla="*/ 246063 h 159"/>
                <a:gd name="T18" fmla="*/ 36513 w 54"/>
                <a:gd name="T19" fmla="*/ 252413 h 159"/>
                <a:gd name="T20" fmla="*/ 36513 w 54"/>
                <a:gd name="T21" fmla="*/ 252413 h 159"/>
                <a:gd name="T22" fmla="*/ 0 w 54"/>
                <a:gd name="T23" fmla="*/ 142875 h 159"/>
                <a:gd name="T24" fmla="*/ 0 w 54"/>
                <a:gd name="T25" fmla="*/ 142875 h 159"/>
                <a:gd name="T26" fmla="*/ 11113 w 54"/>
                <a:gd name="T27" fmla="*/ 0 h 159"/>
                <a:gd name="T28" fmla="*/ 11113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37" y="140"/>
                  </a:lnTo>
                  <a:lnTo>
                    <a:pt x="36" y="145"/>
                  </a:lnTo>
                  <a:lnTo>
                    <a:pt x="33" y="151"/>
                  </a:lnTo>
                  <a:lnTo>
                    <a:pt x="29" y="155"/>
                  </a:lnTo>
                  <a:lnTo>
                    <a:pt x="23" y="159"/>
                  </a:lnTo>
                  <a:lnTo>
                    <a:pt x="0" y="9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5" name="Freeform 92"/>
            <p:cNvSpPr>
              <a:spLocks noChangeArrowheads="1"/>
            </p:cNvSpPr>
            <p:nvPr/>
          </p:nvSpPr>
          <p:spPr bwMode="auto">
            <a:xfrm>
              <a:off x="1335087" y="152400"/>
              <a:ext cx="79375" cy="252413"/>
            </a:xfrm>
            <a:custGeom>
              <a:avLst/>
              <a:gdLst>
                <a:gd name="T0" fmla="*/ 11113 w 50"/>
                <a:gd name="T1" fmla="*/ 0 h 159"/>
                <a:gd name="T2" fmla="*/ 11113 w 50"/>
                <a:gd name="T3" fmla="*/ 0 h 159"/>
                <a:gd name="T4" fmla="*/ 79375 w 50"/>
                <a:gd name="T5" fmla="*/ 0 h 159"/>
                <a:gd name="T6" fmla="*/ 79375 w 50"/>
                <a:gd name="T7" fmla="*/ 0 h 159"/>
                <a:gd name="T8" fmla="*/ 52388 w 50"/>
                <a:gd name="T9" fmla="*/ 222250 h 159"/>
                <a:gd name="T10" fmla="*/ 52388 w 50"/>
                <a:gd name="T11" fmla="*/ 222250 h 159"/>
                <a:gd name="T12" fmla="*/ 50800 w 50"/>
                <a:gd name="T13" fmla="*/ 230188 h 159"/>
                <a:gd name="T14" fmla="*/ 46038 w 50"/>
                <a:gd name="T15" fmla="*/ 239713 h 159"/>
                <a:gd name="T16" fmla="*/ 39688 w 50"/>
                <a:gd name="T17" fmla="*/ 246063 h 159"/>
                <a:gd name="T18" fmla="*/ 30163 w 50"/>
                <a:gd name="T19" fmla="*/ 252413 h 159"/>
                <a:gd name="T20" fmla="*/ 30163 w 50"/>
                <a:gd name="T21" fmla="*/ 252413 h 159"/>
                <a:gd name="T22" fmla="*/ 0 w 50"/>
                <a:gd name="T23" fmla="*/ 139700 h 159"/>
                <a:gd name="T24" fmla="*/ 0 w 50"/>
                <a:gd name="T25" fmla="*/ 139700 h 159"/>
                <a:gd name="T26" fmla="*/ 11113 w 50"/>
                <a:gd name="T27" fmla="*/ 0 h 159"/>
                <a:gd name="T28" fmla="*/ 11113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33" y="140"/>
                  </a:lnTo>
                  <a:lnTo>
                    <a:pt x="32" y="145"/>
                  </a:lnTo>
                  <a:lnTo>
                    <a:pt x="29" y="151"/>
                  </a:lnTo>
                  <a:lnTo>
                    <a:pt x="25" y="155"/>
                  </a:lnTo>
                  <a:lnTo>
                    <a:pt x="19" y="159"/>
                  </a:lnTo>
                  <a:lnTo>
                    <a:pt x="0" y="88"/>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6" name="Freeform 93"/>
            <p:cNvSpPr>
              <a:spLocks noChangeArrowheads="1"/>
            </p:cNvSpPr>
            <p:nvPr/>
          </p:nvSpPr>
          <p:spPr bwMode="auto">
            <a:xfrm>
              <a:off x="1341437" y="152400"/>
              <a:ext cx="73025" cy="252413"/>
            </a:xfrm>
            <a:custGeom>
              <a:avLst/>
              <a:gdLst>
                <a:gd name="T0" fmla="*/ 11113 w 46"/>
                <a:gd name="T1" fmla="*/ 0 h 159"/>
                <a:gd name="T2" fmla="*/ 11113 w 46"/>
                <a:gd name="T3" fmla="*/ 0 h 159"/>
                <a:gd name="T4" fmla="*/ 73025 w 46"/>
                <a:gd name="T5" fmla="*/ 0 h 159"/>
                <a:gd name="T6" fmla="*/ 73025 w 46"/>
                <a:gd name="T7" fmla="*/ 0 h 159"/>
                <a:gd name="T8" fmla="*/ 46038 w 46"/>
                <a:gd name="T9" fmla="*/ 222250 h 159"/>
                <a:gd name="T10" fmla="*/ 46038 w 46"/>
                <a:gd name="T11" fmla="*/ 222250 h 159"/>
                <a:gd name="T12" fmla="*/ 44450 w 46"/>
                <a:gd name="T13" fmla="*/ 230188 h 159"/>
                <a:gd name="T14" fmla="*/ 39688 w 46"/>
                <a:gd name="T15" fmla="*/ 239713 h 159"/>
                <a:gd name="T16" fmla="*/ 33338 w 46"/>
                <a:gd name="T17" fmla="*/ 246063 h 159"/>
                <a:gd name="T18" fmla="*/ 26988 w 46"/>
                <a:gd name="T19" fmla="*/ 252413 h 159"/>
                <a:gd name="T20" fmla="*/ 26988 w 46"/>
                <a:gd name="T21" fmla="*/ 252413 h 159"/>
                <a:gd name="T22" fmla="*/ 0 w 46"/>
                <a:gd name="T23" fmla="*/ 138113 h 159"/>
                <a:gd name="T24" fmla="*/ 0 w 46"/>
                <a:gd name="T25" fmla="*/ 138113 h 159"/>
                <a:gd name="T26" fmla="*/ 11113 w 46"/>
                <a:gd name="T27" fmla="*/ 0 h 159"/>
                <a:gd name="T28" fmla="*/ 11113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29" y="140"/>
                  </a:lnTo>
                  <a:lnTo>
                    <a:pt x="28" y="145"/>
                  </a:lnTo>
                  <a:lnTo>
                    <a:pt x="25" y="151"/>
                  </a:lnTo>
                  <a:lnTo>
                    <a:pt x="21" y="155"/>
                  </a:lnTo>
                  <a:lnTo>
                    <a:pt x="17" y="159"/>
                  </a:lnTo>
                  <a:lnTo>
                    <a:pt x="0" y="87"/>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7" name="Freeform 94"/>
            <p:cNvSpPr>
              <a:spLocks noChangeArrowheads="1"/>
            </p:cNvSpPr>
            <p:nvPr/>
          </p:nvSpPr>
          <p:spPr bwMode="auto">
            <a:xfrm>
              <a:off x="1349375" y="152400"/>
              <a:ext cx="65088" cy="252413"/>
            </a:xfrm>
            <a:custGeom>
              <a:avLst/>
              <a:gdLst>
                <a:gd name="T0" fmla="*/ 9525 w 41"/>
                <a:gd name="T1" fmla="*/ 0 h 159"/>
                <a:gd name="T2" fmla="*/ 9525 w 41"/>
                <a:gd name="T3" fmla="*/ 0 h 159"/>
                <a:gd name="T4" fmla="*/ 65088 w 41"/>
                <a:gd name="T5" fmla="*/ 0 h 159"/>
                <a:gd name="T6" fmla="*/ 65088 w 41"/>
                <a:gd name="T7" fmla="*/ 0 h 159"/>
                <a:gd name="T8" fmla="*/ 38100 w 41"/>
                <a:gd name="T9" fmla="*/ 222250 h 159"/>
                <a:gd name="T10" fmla="*/ 38100 w 41"/>
                <a:gd name="T11" fmla="*/ 222250 h 159"/>
                <a:gd name="T12" fmla="*/ 36513 w 41"/>
                <a:gd name="T13" fmla="*/ 230188 h 159"/>
                <a:gd name="T14" fmla="*/ 31750 w 41"/>
                <a:gd name="T15" fmla="*/ 239713 h 159"/>
                <a:gd name="T16" fmla="*/ 25400 w 41"/>
                <a:gd name="T17" fmla="*/ 246063 h 159"/>
                <a:gd name="T18" fmla="*/ 19050 w 41"/>
                <a:gd name="T19" fmla="*/ 252413 h 159"/>
                <a:gd name="T20" fmla="*/ 19050 w 41"/>
                <a:gd name="T21" fmla="*/ 252413 h 159"/>
                <a:gd name="T22" fmla="*/ 0 w 41"/>
                <a:gd name="T23" fmla="*/ 136525 h 159"/>
                <a:gd name="T24" fmla="*/ 0 w 41"/>
                <a:gd name="T25" fmla="*/ 136525 h 159"/>
                <a:gd name="T26" fmla="*/ 9525 w 41"/>
                <a:gd name="T27" fmla="*/ 0 h 159"/>
                <a:gd name="T28" fmla="*/ 9525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24" y="140"/>
                  </a:lnTo>
                  <a:lnTo>
                    <a:pt x="23" y="145"/>
                  </a:lnTo>
                  <a:lnTo>
                    <a:pt x="20" y="151"/>
                  </a:lnTo>
                  <a:lnTo>
                    <a:pt x="16" y="155"/>
                  </a:lnTo>
                  <a:lnTo>
                    <a:pt x="12" y="159"/>
                  </a:lnTo>
                  <a:lnTo>
                    <a:pt x="0" y="86"/>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8" name="Freeform 95"/>
            <p:cNvSpPr>
              <a:spLocks noChangeArrowheads="1"/>
            </p:cNvSpPr>
            <p:nvPr/>
          </p:nvSpPr>
          <p:spPr bwMode="auto">
            <a:xfrm>
              <a:off x="1352550" y="152400"/>
              <a:ext cx="61913" cy="252413"/>
            </a:xfrm>
            <a:custGeom>
              <a:avLst/>
              <a:gdLst>
                <a:gd name="T0" fmla="*/ 12700 w 39"/>
                <a:gd name="T1" fmla="*/ 0 h 159"/>
                <a:gd name="T2" fmla="*/ 12700 w 39"/>
                <a:gd name="T3" fmla="*/ 0 h 159"/>
                <a:gd name="T4" fmla="*/ 61913 w 39"/>
                <a:gd name="T5" fmla="*/ 0 h 159"/>
                <a:gd name="T6" fmla="*/ 61913 w 39"/>
                <a:gd name="T7" fmla="*/ 0 h 159"/>
                <a:gd name="T8" fmla="*/ 34925 w 39"/>
                <a:gd name="T9" fmla="*/ 222250 h 159"/>
                <a:gd name="T10" fmla="*/ 34925 w 39"/>
                <a:gd name="T11" fmla="*/ 222250 h 159"/>
                <a:gd name="T12" fmla="*/ 33338 w 39"/>
                <a:gd name="T13" fmla="*/ 230188 h 159"/>
                <a:gd name="T14" fmla="*/ 28575 w 39"/>
                <a:gd name="T15" fmla="*/ 239713 h 159"/>
                <a:gd name="T16" fmla="*/ 22225 w 39"/>
                <a:gd name="T17" fmla="*/ 246063 h 159"/>
                <a:gd name="T18" fmla="*/ 15875 w 39"/>
                <a:gd name="T19" fmla="*/ 252413 h 159"/>
                <a:gd name="T20" fmla="*/ 15875 w 39"/>
                <a:gd name="T21" fmla="*/ 252413 h 159"/>
                <a:gd name="T22" fmla="*/ 0 w 39"/>
                <a:gd name="T23" fmla="*/ 133350 h 159"/>
                <a:gd name="T24" fmla="*/ 0 w 39"/>
                <a:gd name="T25" fmla="*/ 133350 h 159"/>
                <a:gd name="T26" fmla="*/ 12700 w 39"/>
                <a:gd name="T27" fmla="*/ 0 h 159"/>
                <a:gd name="T28" fmla="*/ 12700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22" y="140"/>
                  </a:lnTo>
                  <a:lnTo>
                    <a:pt x="21" y="145"/>
                  </a:lnTo>
                  <a:lnTo>
                    <a:pt x="18" y="151"/>
                  </a:lnTo>
                  <a:lnTo>
                    <a:pt x="14" y="155"/>
                  </a:lnTo>
                  <a:lnTo>
                    <a:pt x="10"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9" name="Freeform 96"/>
            <p:cNvSpPr>
              <a:spLocks noChangeArrowheads="1"/>
            </p:cNvSpPr>
            <p:nvPr/>
          </p:nvSpPr>
          <p:spPr bwMode="auto">
            <a:xfrm>
              <a:off x="1358900" y="152400"/>
              <a:ext cx="55563" cy="252413"/>
            </a:xfrm>
            <a:custGeom>
              <a:avLst/>
              <a:gdLst>
                <a:gd name="T0" fmla="*/ 12700 w 35"/>
                <a:gd name="T1" fmla="*/ 0 h 159"/>
                <a:gd name="T2" fmla="*/ 12700 w 35"/>
                <a:gd name="T3" fmla="*/ 0 h 159"/>
                <a:gd name="T4" fmla="*/ 55563 w 35"/>
                <a:gd name="T5" fmla="*/ 0 h 159"/>
                <a:gd name="T6" fmla="*/ 55563 w 35"/>
                <a:gd name="T7" fmla="*/ 0 h 159"/>
                <a:gd name="T8" fmla="*/ 28575 w 35"/>
                <a:gd name="T9" fmla="*/ 222250 h 159"/>
                <a:gd name="T10" fmla="*/ 28575 w 35"/>
                <a:gd name="T11" fmla="*/ 222250 h 159"/>
                <a:gd name="T12" fmla="*/ 26988 w 35"/>
                <a:gd name="T13" fmla="*/ 230188 h 159"/>
                <a:gd name="T14" fmla="*/ 22225 w 35"/>
                <a:gd name="T15" fmla="*/ 239713 h 159"/>
                <a:gd name="T16" fmla="*/ 17463 w 35"/>
                <a:gd name="T17" fmla="*/ 246063 h 159"/>
                <a:gd name="T18" fmla="*/ 11113 w 35"/>
                <a:gd name="T19" fmla="*/ 252413 h 159"/>
                <a:gd name="T20" fmla="*/ 11113 w 35"/>
                <a:gd name="T21" fmla="*/ 252413 h 159"/>
                <a:gd name="T22" fmla="*/ 0 w 35"/>
                <a:gd name="T23" fmla="*/ 133350 h 159"/>
                <a:gd name="T24" fmla="*/ 0 w 35"/>
                <a:gd name="T25" fmla="*/ 133350 h 159"/>
                <a:gd name="T26" fmla="*/ 12700 w 35"/>
                <a:gd name="T27" fmla="*/ 0 h 159"/>
                <a:gd name="T28" fmla="*/ 12700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18" y="140"/>
                  </a:lnTo>
                  <a:lnTo>
                    <a:pt x="17" y="145"/>
                  </a:lnTo>
                  <a:lnTo>
                    <a:pt x="14" y="151"/>
                  </a:lnTo>
                  <a:lnTo>
                    <a:pt x="11" y="155"/>
                  </a:lnTo>
                  <a:lnTo>
                    <a:pt x="7"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0" name="Freeform 97"/>
            <p:cNvSpPr>
              <a:spLocks noChangeArrowheads="1"/>
            </p:cNvSpPr>
            <p:nvPr/>
          </p:nvSpPr>
          <p:spPr bwMode="auto">
            <a:xfrm>
              <a:off x="1365250" y="152400"/>
              <a:ext cx="49213" cy="249238"/>
            </a:xfrm>
            <a:custGeom>
              <a:avLst/>
              <a:gdLst>
                <a:gd name="T0" fmla="*/ 11113 w 31"/>
                <a:gd name="T1" fmla="*/ 0 h 157"/>
                <a:gd name="T2" fmla="*/ 11113 w 31"/>
                <a:gd name="T3" fmla="*/ 0 h 157"/>
                <a:gd name="T4" fmla="*/ 49213 w 31"/>
                <a:gd name="T5" fmla="*/ 0 h 157"/>
                <a:gd name="T6" fmla="*/ 49213 w 31"/>
                <a:gd name="T7" fmla="*/ 0 h 157"/>
                <a:gd name="T8" fmla="*/ 22225 w 31"/>
                <a:gd name="T9" fmla="*/ 222250 h 157"/>
                <a:gd name="T10" fmla="*/ 22225 w 31"/>
                <a:gd name="T11" fmla="*/ 222250 h 157"/>
                <a:gd name="T12" fmla="*/ 20638 w 31"/>
                <a:gd name="T13" fmla="*/ 230188 h 157"/>
                <a:gd name="T14" fmla="*/ 15875 w 31"/>
                <a:gd name="T15" fmla="*/ 239713 h 157"/>
                <a:gd name="T16" fmla="*/ 11113 w 31"/>
                <a:gd name="T17" fmla="*/ 246063 h 157"/>
                <a:gd name="T18" fmla="*/ 4763 w 31"/>
                <a:gd name="T19" fmla="*/ 249238 h 157"/>
                <a:gd name="T20" fmla="*/ 4763 w 31"/>
                <a:gd name="T21" fmla="*/ 249238 h 157"/>
                <a:gd name="T22" fmla="*/ 0 w 31"/>
                <a:gd name="T23" fmla="*/ 131763 h 157"/>
                <a:gd name="T24" fmla="*/ 0 w 31"/>
                <a:gd name="T25" fmla="*/ 131763 h 157"/>
                <a:gd name="T26" fmla="*/ 11113 w 31"/>
                <a:gd name="T27" fmla="*/ 0 h 157"/>
                <a:gd name="T28" fmla="*/ 11113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14" y="140"/>
                  </a:lnTo>
                  <a:lnTo>
                    <a:pt x="13" y="145"/>
                  </a:lnTo>
                  <a:lnTo>
                    <a:pt x="10" y="151"/>
                  </a:lnTo>
                  <a:lnTo>
                    <a:pt x="7" y="155"/>
                  </a:lnTo>
                  <a:lnTo>
                    <a:pt x="3" y="157"/>
                  </a:lnTo>
                  <a:lnTo>
                    <a:pt x="0" y="83"/>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1" name="Freeform 98"/>
            <p:cNvSpPr>
              <a:spLocks noChangeArrowheads="1"/>
            </p:cNvSpPr>
            <p:nvPr/>
          </p:nvSpPr>
          <p:spPr bwMode="auto">
            <a:xfrm>
              <a:off x="1370012" y="152400"/>
              <a:ext cx="44450" cy="249238"/>
            </a:xfrm>
            <a:custGeom>
              <a:avLst/>
              <a:gdLst>
                <a:gd name="T0" fmla="*/ 12700 w 28"/>
                <a:gd name="T1" fmla="*/ 0 h 157"/>
                <a:gd name="T2" fmla="*/ 1270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1113 w 28"/>
                <a:gd name="T15" fmla="*/ 239713 h 157"/>
                <a:gd name="T16" fmla="*/ 6350 w 28"/>
                <a:gd name="T17" fmla="*/ 246063 h 157"/>
                <a:gd name="T18" fmla="*/ 0 w 28"/>
                <a:gd name="T19" fmla="*/ 249238 h 157"/>
                <a:gd name="T20" fmla="*/ 0 w 28"/>
                <a:gd name="T21" fmla="*/ 249238 h 157"/>
                <a:gd name="T22" fmla="*/ 1588 w 28"/>
                <a:gd name="T23" fmla="*/ 130175 h 157"/>
                <a:gd name="T24" fmla="*/ 1588 w 28"/>
                <a:gd name="T25" fmla="*/ 130175 h 157"/>
                <a:gd name="T26" fmla="*/ 12700 w 28"/>
                <a:gd name="T27" fmla="*/ 0 h 157"/>
                <a:gd name="T28" fmla="*/ 1270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11" y="140"/>
                  </a:lnTo>
                  <a:lnTo>
                    <a:pt x="10" y="145"/>
                  </a:lnTo>
                  <a:lnTo>
                    <a:pt x="7" y="151"/>
                  </a:lnTo>
                  <a:lnTo>
                    <a:pt x="4" y="155"/>
                  </a:lnTo>
                  <a:lnTo>
                    <a:pt x="0" y="157"/>
                  </a:lnTo>
                  <a:lnTo>
                    <a:pt x="1" y="82"/>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2" name="Freeform 99"/>
            <p:cNvSpPr>
              <a:spLocks noChangeArrowheads="1"/>
            </p:cNvSpPr>
            <p:nvPr/>
          </p:nvSpPr>
          <p:spPr bwMode="auto">
            <a:xfrm>
              <a:off x="1370012" y="152400"/>
              <a:ext cx="44450" cy="249238"/>
            </a:xfrm>
            <a:custGeom>
              <a:avLst/>
              <a:gdLst>
                <a:gd name="T0" fmla="*/ 19050 w 28"/>
                <a:gd name="T1" fmla="*/ 0 h 157"/>
                <a:gd name="T2" fmla="*/ 1905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2700 w 28"/>
                <a:gd name="T15" fmla="*/ 236538 h 157"/>
                <a:gd name="T16" fmla="*/ 6350 w 28"/>
                <a:gd name="T17" fmla="*/ 246063 h 157"/>
                <a:gd name="T18" fmla="*/ 0 w 28"/>
                <a:gd name="T19" fmla="*/ 249238 h 157"/>
                <a:gd name="T20" fmla="*/ 0 w 28"/>
                <a:gd name="T21" fmla="*/ 249238 h 157"/>
                <a:gd name="T22" fmla="*/ 7938 w 28"/>
                <a:gd name="T23" fmla="*/ 127000 h 157"/>
                <a:gd name="T24" fmla="*/ 7938 w 28"/>
                <a:gd name="T25" fmla="*/ 127000 h 157"/>
                <a:gd name="T26" fmla="*/ 19050 w 28"/>
                <a:gd name="T27" fmla="*/ 0 h 157"/>
                <a:gd name="T28" fmla="*/ 1905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11" y="140"/>
                  </a:lnTo>
                  <a:lnTo>
                    <a:pt x="10" y="145"/>
                  </a:lnTo>
                  <a:lnTo>
                    <a:pt x="8" y="149"/>
                  </a:lnTo>
                  <a:lnTo>
                    <a:pt x="4" y="155"/>
                  </a:lnTo>
                  <a:lnTo>
                    <a:pt x="0" y="157"/>
                  </a:lnTo>
                  <a:lnTo>
                    <a:pt x="5" y="80"/>
                  </a:lnTo>
                  <a:lnTo>
                    <a:pt x="1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3" name="Freeform 100"/>
            <p:cNvSpPr>
              <a:spLocks noChangeArrowheads="1"/>
            </p:cNvSpPr>
            <p:nvPr/>
          </p:nvSpPr>
          <p:spPr bwMode="auto">
            <a:xfrm>
              <a:off x="1371600" y="152400"/>
              <a:ext cx="42863" cy="249238"/>
            </a:xfrm>
            <a:custGeom>
              <a:avLst/>
              <a:gdLst>
                <a:gd name="T0" fmla="*/ 23813 w 27"/>
                <a:gd name="T1" fmla="*/ 0 h 157"/>
                <a:gd name="T2" fmla="*/ 42863 w 27"/>
                <a:gd name="T3" fmla="*/ 0 h 157"/>
                <a:gd name="T4" fmla="*/ 15875 w 27"/>
                <a:gd name="T5" fmla="*/ 222250 h 157"/>
                <a:gd name="T6" fmla="*/ 15875 w 27"/>
                <a:gd name="T7" fmla="*/ 222250 h 157"/>
                <a:gd name="T8" fmla="*/ 14288 w 27"/>
                <a:gd name="T9" fmla="*/ 230188 h 157"/>
                <a:gd name="T10" fmla="*/ 11113 w 27"/>
                <a:gd name="T11" fmla="*/ 236538 h 157"/>
                <a:gd name="T12" fmla="*/ 4763 w 27"/>
                <a:gd name="T13" fmla="*/ 242888 h 157"/>
                <a:gd name="T14" fmla="*/ 0 w 27"/>
                <a:gd name="T15" fmla="*/ 249238 h 157"/>
                <a:gd name="T16" fmla="*/ 23813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4" name="Freeform 108"/>
            <p:cNvSpPr>
              <a:spLocks noChangeArrowheads="1"/>
            </p:cNvSpPr>
            <p:nvPr/>
          </p:nvSpPr>
          <p:spPr bwMode="auto">
            <a:xfrm>
              <a:off x="544512" y="0"/>
              <a:ext cx="47625" cy="55563"/>
            </a:xfrm>
            <a:custGeom>
              <a:avLst/>
              <a:gdLst>
                <a:gd name="T0" fmla="*/ 47625 w 30"/>
                <a:gd name="T1" fmla="*/ 3175 h 35"/>
                <a:gd name="T2" fmla="*/ 47625 w 30"/>
                <a:gd name="T3" fmla="*/ 3175 h 35"/>
                <a:gd name="T4" fmla="*/ 42863 w 30"/>
                <a:gd name="T5" fmla="*/ 22225 h 35"/>
                <a:gd name="T6" fmla="*/ 36513 w 30"/>
                <a:gd name="T7" fmla="*/ 47625 h 35"/>
                <a:gd name="T8" fmla="*/ 36513 w 30"/>
                <a:gd name="T9" fmla="*/ 47625 h 35"/>
                <a:gd name="T10" fmla="*/ 31750 w 30"/>
                <a:gd name="T11" fmla="*/ 53975 h 35"/>
                <a:gd name="T12" fmla="*/ 30163 w 30"/>
                <a:gd name="T13" fmla="*/ 55563 h 35"/>
                <a:gd name="T14" fmla="*/ 25400 w 30"/>
                <a:gd name="T15" fmla="*/ 53975 h 35"/>
                <a:gd name="T16" fmla="*/ 22225 w 30"/>
                <a:gd name="T17" fmla="*/ 49213 h 35"/>
                <a:gd name="T18" fmla="*/ 17463 w 30"/>
                <a:gd name="T19" fmla="*/ 41275 h 35"/>
                <a:gd name="T20" fmla="*/ 0 w 30"/>
                <a:gd name="T21" fmla="*/ 11113 h 35"/>
                <a:gd name="T22" fmla="*/ 0 w 30"/>
                <a:gd name="T23" fmla="*/ 11113 h 35"/>
                <a:gd name="T24" fmla="*/ 4763 w 30"/>
                <a:gd name="T25" fmla="*/ 9525 h 35"/>
                <a:gd name="T26" fmla="*/ 12700 w 30"/>
                <a:gd name="T27" fmla="*/ 3175 h 35"/>
                <a:gd name="T28" fmla="*/ 19050 w 30"/>
                <a:gd name="T29" fmla="*/ 0 h 35"/>
                <a:gd name="T30" fmla="*/ 28575 w 30"/>
                <a:gd name="T31" fmla="*/ 0 h 35"/>
                <a:gd name="T32" fmla="*/ 36513 w 30"/>
                <a:gd name="T33" fmla="*/ 0 h 35"/>
                <a:gd name="T34" fmla="*/ 47625 w 30"/>
                <a:gd name="T35" fmla="*/ 3175 h 35"/>
                <a:gd name="T36" fmla="*/ 47625 w 30"/>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0" y="34"/>
                  </a:lnTo>
                  <a:lnTo>
                    <a:pt x="19" y="35"/>
                  </a:lnTo>
                  <a:lnTo>
                    <a:pt x="16" y="34"/>
                  </a:lnTo>
                  <a:lnTo>
                    <a:pt x="14" y="31"/>
                  </a:lnTo>
                  <a:lnTo>
                    <a:pt x="11" y="26"/>
                  </a:lnTo>
                  <a:lnTo>
                    <a:pt x="0" y="7"/>
                  </a:lnTo>
                  <a:lnTo>
                    <a:pt x="3" y="6"/>
                  </a:lnTo>
                  <a:lnTo>
                    <a:pt x="8" y="2"/>
                  </a:lnTo>
                  <a:lnTo>
                    <a:pt x="12" y="0"/>
                  </a:lnTo>
                  <a:lnTo>
                    <a:pt x="18" y="0"/>
                  </a:lnTo>
                  <a:lnTo>
                    <a:pt x="23" y="0"/>
                  </a:lnTo>
                  <a:lnTo>
                    <a:pt x="30"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05" name="组合 209"/>
          <p:cNvGrpSpPr>
            <a:grpSpLocks/>
          </p:cNvGrpSpPr>
          <p:nvPr/>
        </p:nvGrpSpPr>
        <p:grpSpPr bwMode="auto">
          <a:xfrm>
            <a:off x="3651250" y="4211638"/>
            <a:ext cx="203200" cy="601662"/>
            <a:chOff x="0" y="0"/>
            <a:chExt cx="203200" cy="601663"/>
          </a:xfrm>
          <a:solidFill>
            <a:schemeClr val="bg1">
              <a:alpha val="70000"/>
            </a:schemeClr>
          </a:solidFill>
        </p:grpSpPr>
        <p:sp>
          <p:nvSpPr>
            <p:cNvPr id="106" name="Freeform 105"/>
            <p:cNvSpPr>
              <a:spLocks noChangeArrowheads="1"/>
            </p:cNvSpPr>
            <p:nvPr/>
          </p:nvSpPr>
          <p:spPr bwMode="auto">
            <a:xfrm>
              <a:off x="26987" y="84138"/>
              <a:ext cx="176213" cy="517525"/>
            </a:xfrm>
            <a:custGeom>
              <a:avLst/>
              <a:gdLst>
                <a:gd name="T0" fmla="*/ 55563 w 111"/>
                <a:gd name="T1" fmla="*/ 422275 h 326"/>
                <a:gd name="T2" fmla="*/ 104775 w 111"/>
                <a:gd name="T3" fmla="*/ 517525 h 326"/>
                <a:gd name="T4" fmla="*/ 149225 w 111"/>
                <a:gd name="T5" fmla="*/ 511175 h 326"/>
                <a:gd name="T6" fmla="*/ 176213 w 111"/>
                <a:gd name="T7" fmla="*/ 406400 h 326"/>
                <a:gd name="T8" fmla="*/ 120650 w 111"/>
                <a:gd name="T9" fmla="*/ 0 h 326"/>
                <a:gd name="T10" fmla="*/ 0 w 111"/>
                <a:gd name="T11" fmla="*/ 17463 h 326"/>
                <a:gd name="T12" fmla="*/ 55563 w 111"/>
                <a:gd name="T13" fmla="*/ 422275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7" name="Freeform 106"/>
            <p:cNvSpPr>
              <a:spLocks noChangeArrowheads="1"/>
            </p:cNvSpPr>
            <p:nvPr/>
          </p:nvSpPr>
          <p:spPr bwMode="auto">
            <a:xfrm>
              <a:off x="20637" y="0"/>
              <a:ext cx="127000" cy="146050"/>
            </a:xfrm>
            <a:custGeom>
              <a:avLst/>
              <a:gdLst>
                <a:gd name="T0" fmla="*/ 6350 w 80"/>
                <a:gd name="T1" fmla="*/ 93663 h 92"/>
                <a:gd name="T2" fmla="*/ 6350 w 80"/>
                <a:gd name="T3" fmla="*/ 93663 h 92"/>
                <a:gd name="T4" fmla="*/ 7938 w 80"/>
                <a:gd name="T5" fmla="*/ 104775 h 92"/>
                <a:gd name="T6" fmla="*/ 14288 w 80"/>
                <a:gd name="T7" fmla="*/ 115888 h 92"/>
                <a:gd name="T8" fmla="*/ 20638 w 80"/>
                <a:gd name="T9" fmla="*/ 127000 h 92"/>
                <a:gd name="T10" fmla="*/ 30163 w 80"/>
                <a:gd name="T11" fmla="*/ 133350 h 92"/>
                <a:gd name="T12" fmla="*/ 38100 w 80"/>
                <a:gd name="T13" fmla="*/ 139700 h 92"/>
                <a:gd name="T14" fmla="*/ 49213 w 80"/>
                <a:gd name="T15" fmla="*/ 144463 h 92"/>
                <a:gd name="T16" fmla="*/ 61913 w 80"/>
                <a:gd name="T17" fmla="*/ 146050 h 92"/>
                <a:gd name="T18" fmla="*/ 73025 w 80"/>
                <a:gd name="T19" fmla="*/ 146050 h 92"/>
                <a:gd name="T20" fmla="*/ 74613 w 80"/>
                <a:gd name="T21" fmla="*/ 146050 h 92"/>
                <a:gd name="T22" fmla="*/ 74613 w 80"/>
                <a:gd name="T23" fmla="*/ 146050 h 92"/>
                <a:gd name="T24" fmla="*/ 87313 w 80"/>
                <a:gd name="T25" fmla="*/ 141288 h 92"/>
                <a:gd name="T26" fmla="*/ 98425 w 80"/>
                <a:gd name="T27" fmla="*/ 138113 h 92"/>
                <a:gd name="T28" fmla="*/ 106363 w 80"/>
                <a:gd name="T29" fmla="*/ 130175 h 92"/>
                <a:gd name="T30" fmla="*/ 112713 w 80"/>
                <a:gd name="T31" fmla="*/ 122238 h 92"/>
                <a:gd name="T32" fmla="*/ 119063 w 80"/>
                <a:gd name="T33" fmla="*/ 111125 h 92"/>
                <a:gd name="T34" fmla="*/ 123825 w 80"/>
                <a:gd name="T35" fmla="*/ 101600 h 92"/>
                <a:gd name="T36" fmla="*/ 127000 w 80"/>
                <a:gd name="T37" fmla="*/ 90488 h 92"/>
                <a:gd name="T38" fmla="*/ 127000 w 80"/>
                <a:gd name="T39" fmla="*/ 77788 h 92"/>
                <a:gd name="T40" fmla="*/ 119063 w 80"/>
                <a:gd name="T41" fmla="*/ 23813 h 92"/>
                <a:gd name="T42" fmla="*/ 119063 w 80"/>
                <a:gd name="T43" fmla="*/ 23813 h 92"/>
                <a:gd name="T44" fmla="*/ 115888 w 80"/>
                <a:gd name="T45" fmla="*/ 12700 h 92"/>
                <a:gd name="T46" fmla="*/ 111125 w 80"/>
                <a:gd name="T47" fmla="*/ 6350 h 92"/>
                <a:gd name="T48" fmla="*/ 104775 w 80"/>
                <a:gd name="T49" fmla="*/ 1588 h 92"/>
                <a:gd name="T50" fmla="*/ 98425 w 80"/>
                <a:gd name="T51" fmla="*/ 0 h 92"/>
                <a:gd name="T52" fmla="*/ 79375 w 80"/>
                <a:gd name="T53" fmla="*/ 1588 h 92"/>
                <a:gd name="T54" fmla="*/ 55563 w 80"/>
                <a:gd name="T55" fmla="*/ 4763 h 92"/>
                <a:gd name="T56" fmla="*/ 55563 w 80"/>
                <a:gd name="T57" fmla="*/ 4763 h 92"/>
                <a:gd name="T58" fmla="*/ 55563 w 80"/>
                <a:gd name="T59" fmla="*/ 4763 h 92"/>
                <a:gd name="T60" fmla="*/ 31750 w 80"/>
                <a:gd name="T61" fmla="*/ 7938 h 92"/>
                <a:gd name="T62" fmla="*/ 12700 w 80"/>
                <a:gd name="T63" fmla="*/ 11113 h 92"/>
                <a:gd name="T64" fmla="*/ 6350 w 80"/>
                <a:gd name="T65" fmla="*/ 14288 h 92"/>
                <a:gd name="T66" fmla="*/ 1588 w 80"/>
                <a:gd name="T67" fmla="*/ 20638 h 92"/>
                <a:gd name="T68" fmla="*/ 0 w 80"/>
                <a:gd name="T69" fmla="*/ 26988 h 92"/>
                <a:gd name="T70" fmla="*/ 0 w 80"/>
                <a:gd name="T71" fmla="*/ 38100 h 92"/>
                <a:gd name="T72" fmla="*/ 6350 w 80"/>
                <a:gd name="T73" fmla="*/ 93663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55" y="89"/>
                  </a:lnTo>
                  <a:lnTo>
                    <a:pt x="62" y="87"/>
                  </a:lnTo>
                  <a:lnTo>
                    <a:pt x="67" y="82"/>
                  </a:lnTo>
                  <a:lnTo>
                    <a:pt x="71" y="77"/>
                  </a:lnTo>
                  <a:lnTo>
                    <a:pt x="75" y="70"/>
                  </a:lnTo>
                  <a:lnTo>
                    <a:pt x="78" y="64"/>
                  </a:lnTo>
                  <a:lnTo>
                    <a:pt x="80" y="57"/>
                  </a:lnTo>
                  <a:lnTo>
                    <a:pt x="80" y="49"/>
                  </a:lnTo>
                  <a:lnTo>
                    <a:pt x="75" y="15"/>
                  </a:lnTo>
                  <a:lnTo>
                    <a:pt x="73" y="8"/>
                  </a:lnTo>
                  <a:lnTo>
                    <a:pt x="70" y="4"/>
                  </a:lnTo>
                  <a:lnTo>
                    <a:pt x="66" y="1"/>
                  </a:lnTo>
                  <a:lnTo>
                    <a:pt x="62" y="0"/>
                  </a:lnTo>
                  <a:lnTo>
                    <a:pt x="50" y="1"/>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8" name="Freeform 107"/>
            <p:cNvSpPr>
              <a:spLocks noChangeArrowheads="1"/>
            </p:cNvSpPr>
            <p:nvPr/>
          </p:nvSpPr>
          <p:spPr bwMode="auto">
            <a:xfrm>
              <a:off x="15875" y="49213"/>
              <a:ext cx="150813" cy="144463"/>
            </a:xfrm>
            <a:custGeom>
              <a:avLst/>
              <a:gdLst>
                <a:gd name="T0" fmla="*/ 17463 w 95"/>
                <a:gd name="T1" fmla="*/ 144463 h 91"/>
                <a:gd name="T2" fmla="*/ 150813 w 95"/>
                <a:gd name="T3" fmla="*/ 127000 h 91"/>
                <a:gd name="T4" fmla="*/ 133350 w 95"/>
                <a:gd name="T5" fmla="*/ 0 h 91"/>
                <a:gd name="T6" fmla="*/ 0 w 95"/>
                <a:gd name="T7" fmla="*/ 17463 h 91"/>
                <a:gd name="T8" fmla="*/ 17463 w 95"/>
                <a:gd name="T9" fmla="*/ 144463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9" name="Freeform 109"/>
            <p:cNvSpPr>
              <a:spLocks noChangeArrowheads="1"/>
            </p:cNvSpPr>
            <p:nvPr/>
          </p:nvSpPr>
          <p:spPr bwMode="auto">
            <a:xfrm>
              <a:off x="0" y="90488"/>
              <a:ext cx="44450" cy="260350"/>
            </a:xfrm>
            <a:custGeom>
              <a:avLst/>
              <a:gdLst>
                <a:gd name="T0" fmla="*/ 33338 w 28"/>
                <a:gd name="T1" fmla="*/ 0 h 164"/>
                <a:gd name="T2" fmla="*/ 33338 w 28"/>
                <a:gd name="T3" fmla="*/ 0 h 164"/>
                <a:gd name="T4" fmla="*/ 17463 w 28"/>
                <a:gd name="T5" fmla="*/ 11113 h 164"/>
                <a:gd name="T6" fmla="*/ 7938 w 28"/>
                <a:gd name="T7" fmla="*/ 20638 h 164"/>
                <a:gd name="T8" fmla="*/ 3175 w 28"/>
                <a:gd name="T9" fmla="*/ 26988 h 164"/>
                <a:gd name="T10" fmla="*/ 0 w 28"/>
                <a:gd name="T11" fmla="*/ 31750 h 164"/>
                <a:gd name="T12" fmla="*/ 0 w 28"/>
                <a:gd name="T13" fmla="*/ 31750 h 164"/>
                <a:gd name="T14" fmla="*/ 4763 w 28"/>
                <a:gd name="T15" fmla="*/ 69850 h 164"/>
                <a:gd name="T16" fmla="*/ 14288 w 28"/>
                <a:gd name="T17" fmla="*/ 142875 h 164"/>
                <a:gd name="T18" fmla="*/ 28575 w 28"/>
                <a:gd name="T19" fmla="*/ 244475 h 164"/>
                <a:gd name="T20" fmla="*/ 28575 w 28"/>
                <a:gd name="T21" fmla="*/ 244475 h 164"/>
                <a:gd name="T22" fmla="*/ 26988 w 28"/>
                <a:gd name="T23" fmla="*/ 246063 h 164"/>
                <a:gd name="T24" fmla="*/ 28575 w 28"/>
                <a:gd name="T25" fmla="*/ 254000 h 164"/>
                <a:gd name="T26" fmla="*/ 30163 w 28"/>
                <a:gd name="T27" fmla="*/ 255588 h 164"/>
                <a:gd name="T28" fmla="*/ 33338 w 28"/>
                <a:gd name="T29" fmla="*/ 257175 h 164"/>
                <a:gd name="T30" fmla="*/ 36513 w 28"/>
                <a:gd name="T31" fmla="*/ 260350 h 164"/>
                <a:gd name="T32" fmla="*/ 44450 w 28"/>
                <a:gd name="T33" fmla="*/ 260350 h 164"/>
                <a:gd name="T34" fmla="*/ 20638 w 28"/>
                <a:gd name="T35" fmla="*/ 92075 h 164"/>
                <a:gd name="T36" fmla="*/ 30163 w 28"/>
                <a:gd name="T37" fmla="*/ 69850 h 164"/>
                <a:gd name="T38" fmla="*/ 33338 w 28"/>
                <a:gd name="T39" fmla="*/ 0 h 164"/>
                <a:gd name="T40" fmla="*/ 33338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3" y="44"/>
                  </a:lnTo>
                  <a:lnTo>
                    <a:pt x="9" y="90"/>
                  </a:lnTo>
                  <a:lnTo>
                    <a:pt x="18" y="154"/>
                  </a:lnTo>
                  <a:lnTo>
                    <a:pt x="17" y="155"/>
                  </a:lnTo>
                  <a:lnTo>
                    <a:pt x="18" y="160"/>
                  </a:lnTo>
                  <a:lnTo>
                    <a:pt x="19" y="161"/>
                  </a:lnTo>
                  <a:lnTo>
                    <a:pt x="21" y="162"/>
                  </a:lnTo>
                  <a:lnTo>
                    <a:pt x="23" y="164"/>
                  </a:lnTo>
                  <a:lnTo>
                    <a:pt x="28" y="164"/>
                  </a:lnTo>
                  <a:lnTo>
                    <a:pt x="13" y="58"/>
                  </a:lnTo>
                  <a:lnTo>
                    <a:pt x="19" y="44"/>
                  </a:lnTo>
                  <a:lnTo>
                    <a:pt x="2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10" name="组合 207"/>
          <p:cNvGrpSpPr>
            <a:grpSpLocks/>
          </p:cNvGrpSpPr>
          <p:nvPr/>
        </p:nvGrpSpPr>
        <p:grpSpPr bwMode="auto">
          <a:xfrm>
            <a:off x="4114800" y="4217988"/>
            <a:ext cx="796925" cy="612775"/>
            <a:chOff x="0" y="0"/>
            <a:chExt cx="796925" cy="612776"/>
          </a:xfrm>
          <a:solidFill>
            <a:schemeClr val="bg1">
              <a:alpha val="70000"/>
            </a:schemeClr>
          </a:solidFill>
        </p:grpSpPr>
        <p:sp>
          <p:nvSpPr>
            <p:cNvPr id="111" name="Freeform 110"/>
            <p:cNvSpPr>
              <a:spLocks noChangeArrowheads="1"/>
            </p:cNvSpPr>
            <p:nvPr/>
          </p:nvSpPr>
          <p:spPr bwMode="auto">
            <a:xfrm>
              <a:off x="20637" y="0"/>
              <a:ext cx="776288" cy="347663"/>
            </a:xfrm>
            <a:custGeom>
              <a:avLst/>
              <a:gdLst>
                <a:gd name="T0" fmla="*/ 392113 w 489"/>
                <a:gd name="T1" fmla="*/ 347663 h 219"/>
                <a:gd name="T2" fmla="*/ 776288 w 489"/>
                <a:gd name="T3" fmla="*/ 174625 h 219"/>
                <a:gd name="T4" fmla="*/ 381000 w 489"/>
                <a:gd name="T5" fmla="*/ 0 h 219"/>
                <a:gd name="T6" fmla="*/ 0 w 489"/>
                <a:gd name="T7" fmla="*/ 169863 h 219"/>
                <a:gd name="T8" fmla="*/ 392113 w 489"/>
                <a:gd name="T9" fmla="*/ 347663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2" name="Rectangle 111"/>
            <p:cNvSpPr>
              <a:spLocks noChangeArrowheads="1"/>
            </p:cNvSpPr>
            <p:nvPr/>
          </p:nvSpPr>
          <p:spPr bwMode="auto">
            <a:xfrm>
              <a:off x="30162" y="163513"/>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3" name="Freeform 112"/>
            <p:cNvSpPr>
              <a:spLocks noChangeArrowheads="1"/>
            </p:cNvSpPr>
            <p:nvPr/>
          </p:nvSpPr>
          <p:spPr bwMode="auto">
            <a:xfrm>
              <a:off x="3175" y="388938"/>
              <a:ext cx="76200" cy="77788"/>
            </a:xfrm>
            <a:custGeom>
              <a:avLst/>
              <a:gdLst>
                <a:gd name="T0" fmla="*/ 0 w 48"/>
                <a:gd name="T1" fmla="*/ 38100 h 49"/>
                <a:gd name="T2" fmla="*/ 0 w 48"/>
                <a:gd name="T3" fmla="*/ 38100 h 49"/>
                <a:gd name="T4" fmla="*/ 0 w 48"/>
                <a:gd name="T5" fmla="*/ 31750 h 49"/>
                <a:gd name="T6" fmla="*/ 3175 w 48"/>
                <a:gd name="T7" fmla="*/ 23813 h 49"/>
                <a:gd name="T8" fmla="*/ 6350 w 48"/>
                <a:gd name="T9" fmla="*/ 17463 h 49"/>
                <a:gd name="T10" fmla="*/ 11113 w 48"/>
                <a:gd name="T11" fmla="*/ 12700 h 49"/>
                <a:gd name="T12" fmla="*/ 17463 w 48"/>
                <a:gd name="T13" fmla="*/ 6350 h 49"/>
                <a:gd name="T14" fmla="*/ 23813 w 48"/>
                <a:gd name="T15" fmla="*/ 4763 h 49"/>
                <a:gd name="T16" fmla="*/ 30163 w 48"/>
                <a:gd name="T17" fmla="*/ 1588 h 49"/>
                <a:gd name="T18" fmla="*/ 39688 w 48"/>
                <a:gd name="T19" fmla="*/ 0 h 49"/>
                <a:gd name="T20" fmla="*/ 39688 w 48"/>
                <a:gd name="T21" fmla="*/ 0 h 49"/>
                <a:gd name="T22" fmla="*/ 46038 w 48"/>
                <a:gd name="T23" fmla="*/ 1588 h 49"/>
                <a:gd name="T24" fmla="*/ 53975 w 48"/>
                <a:gd name="T25" fmla="*/ 4763 h 49"/>
                <a:gd name="T26" fmla="*/ 60325 w 48"/>
                <a:gd name="T27" fmla="*/ 6350 h 49"/>
                <a:gd name="T28" fmla="*/ 65088 w 48"/>
                <a:gd name="T29" fmla="*/ 12700 h 49"/>
                <a:gd name="T30" fmla="*/ 69850 w 48"/>
                <a:gd name="T31" fmla="*/ 17463 h 49"/>
                <a:gd name="T32" fmla="*/ 73025 w 48"/>
                <a:gd name="T33" fmla="*/ 23813 h 49"/>
                <a:gd name="T34" fmla="*/ 76200 w 48"/>
                <a:gd name="T35" fmla="*/ 31750 h 49"/>
                <a:gd name="T36" fmla="*/ 76200 w 48"/>
                <a:gd name="T37" fmla="*/ 38100 h 49"/>
                <a:gd name="T38" fmla="*/ 76200 w 48"/>
                <a:gd name="T39" fmla="*/ 38100 h 49"/>
                <a:gd name="T40" fmla="*/ 76200 w 48"/>
                <a:gd name="T41" fmla="*/ 47625 h 49"/>
                <a:gd name="T42" fmla="*/ 73025 w 48"/>
                <a:gd name="T43" fmla="*/ 53975 h 49"/>
                <a:gd name="T44" fmla="*/ 69850 w 48"/>
                <a:gd name="T45" fmla="*/ 60325 h 49"/>
                <a:gd name="T46" fmla="*/ 65088 w 48"/>
                <a:gd name="T47" fmla="*/ 66675 h 49"/>
                <a:gd name="T48" fmla="*/ 60325 w 48"/>
                <a:gd name="T49" fmla="*/ 71438 h 49"/>
                <a:gd name="T50" fmla="*/ 53975 w 48"/>
                <a:gd name="T51" fmla="*/ 74613 h 49"/>
                <a:gd name="T52" fmla="*/ 46038 w 48"/>
                <a:gd name="T53" fmla="*/ 77788 h 49"/>
                <a:gd name="T54" fmla="*/ 39688 w 48"/>
                <a:gd name="T55" fmla="*/ 77788 h 49"/>
                <a:gd name="T56" fmla="*/ 39688 w 48"/>
                <a:gd name="T57" fmla="*/ 77788 h 49"/>
                <a:gd name="T58" fmla="*/ 30163 w 48"/>
                <a:gd name="T59" fmla="*/ 77788 h 49"/>
                <a:gd name="T60" fmla="*/ 23813 w 48"/>
                <a:gd name="T61" fmla="*/ 74613 h 49"/>
                <a:gd name="T62" fmla="*/ 17463 w 48"/>
                <a:gd name="T63" fmla="*/ 71438 h 49"/>
                <a:gd name="T64" fmla="*/ 11113 w 48"/>
                <a:gd name="T65" fmla="*/ 66675 h 49"/>
                <a:gd name="T66" fmla="*/ 6350 w 48"/>
                <a:gd name="T67" fmla="*/ 60325 h 49"/>
                <a:gd name="T68" fmla="*/ 3175 w 48"/>
                <a:gd name="T69" fmla="*/ 53975 h 49"/>
                <a:gd name="T70" fmla="*/ 0 w 48"/>
                <a:gd name="T71" fmla="*/ 47625 h 49"/>
                <a:gd name="T72" fmla="*/ 0 w 48"/>
                <a:gd name="T73" fmla="*/ 38100 h 49"/>
                <a:gd name="T74" fmla="*/ 0 w 48"/>
                <a:gd name="T75" fmla="*/ 38100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9" y="1"/>
                  </a:lnTo>
                  <a:lnTo>
                    <a:pt x="34" y="3"/>
                  </a:lnTo>
                  <a:lnTo>
                    <a:pt x="38" y="4"/>
                  </a:lnTo>
                  <a:lnTo>
                    <a:pt x="41" y="8"/>
                  </a:lnTo>
                  <a:lnTo>
                    <a:pt x="44" y="11"/>
                  </a:lnTo>
                  <a:lnTo>
                    <a:pt x="46" y="15"/>
                  </a:lnTo>
                  <a:lnTo>
                    <a:pt x="48" y="20"/>
                  </a:lnTo>
                  <a:lnTo>
                    <a:pt x="48" y="24"/>
                  </a:lnTo>
                  <a:lnTo>
                    <a:pt x="48" y="30"/>
                  </a:lnTo>
                  <a:lnTo>
                    <a:pt x="46" y="34"/>
                  </a:lnTo>
                  <a:lnTo>
                    <a:pt x="44" y="38"/>
                  </a:lnTo>
                  <a:lnTo>
                    <a:pt x="41" y="42"/>
                  </a:lnTo>
                  <a:lnTo>
                    <a:pt x="38" y="45"/>
                  </a:lnTo>
                  <a:lnTo>
                    <a:pt x="34" y="47"/>
                  </a:lnTo>
                  <a:lnTo>
                    <a:pt x="29" y="49"/>
                  </a:lnTo>
                  <a:lnTo>
                    <a:pt x="25" y="49"/>
                  </a:lnTo>
                  <a:lnTo>
                    <a:pt x="19" y="49"/>
                  </a:lnTo>
                  <a:lnTo>
                    <a:pt x="15" y="47"/>
                  </a:lnTo>
                  <a:lnTo>
                    <a:pt x="11" y="45"/>
                  </a:lnTo>
                  <a:lnTo>
                    <a:pt x="7" y="42"/>
                  </a:lnTo>
                  <a:lnTo>
                    <a:pt x="4" y="38"/>
                  </a:lnTo>
                  <a:lnTo>
                    <a:pt x="2" y="34"/>
                  </a:lnTo>
                  <a:lnTo>
                    <a:pt x="0" y="30"/>
                  </a:lnTo>
                  <a:lnTo>
                    <a:pt x="0" y="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4" name="Freeform 113"/>
            <p:cNvSpPr>
              <a:spLocks noChangeArrowheads="1"/>
            </p:cNvSpPr>
            <p:nvPr/>
          </p:nvSpPr>
          <p:spPr bwMode="auto">
            <a:xfrm>
              <a:off x="33337" y="431800"/>
              <a:ext cx="46038" cy="169863"/>
            </a:xfrm>
            <a:custGeom>
              <a:avLst/>
              <a:gdLst>
                <a:gd name="T0" fmla="*/ 26988 w 29"/>
                <a:gd name="T1" fmla="*/ 7938 h 107"/>
                <a:gd name="T2" fmla="*/ 26988 w 29"/>
                <a:gd name="T3" fmla="*/ 7938 h 107"/>
                <a:gd name="T4" fmla="*/ 30163 w 29"/>
                <a:gd name="T5" fmla="*/ 19050 h 107"/>
                <a:gd name="T6" fmla="*/ 34925 w 29"/>
                <a:gd name="T7" fmla="*/ 34925 h 107"/>
                <a:gd name="T8" fmla="*/ 39688 w 29"/>
                <a:gd name="T9" fmla="*/ 52388 h 107"/>
                <a:gd name="T10" fmla="*/ 42863 w 29"/>
                <a:gd name="T11" fmla="*/ 74613 h 107"/>
                <a:gd name="T12" fmla="*/ 46038 w 29"/>
                <a:gd name="T13" fmla="*/ 103188 h 107"/>
                <a:gd name="T14" fmla="*/ 46038 w 29"/>
                <a:gd name="T15" fmla="*/ 133350 h 107"/>
                <a:gd name="T16" fmla="*/ 42863 w 29"/>
                <a:gd name="T17" fmla="*/ 169863 h 107"/>
                <a:gd name="T18" fmla="*/ 0 w 29"/>
                <a:gd name="T19" fmla="*/ 169863 h 107"/>
                <a:gd name="T20" fmla="*/ 0 w 29"/>
                <a:gd name="T21" fmla="*/ 0 h 107"/>
                <a:gd name="T22" fmla="*/ 0 w 29"/>
                <a:gd name="T23" fmla="*/ 0 h 107"/>
                <a:gd name="T24" fmla="*/ 12700 w 29"/>
                <a:gd name="T25" fmla="*/ 6350 h 107"/>
                <a:gd name="T26" fmla="*/ 22225 w 29"/>
                <a:gd name="T27" fmla="*/ 7938 h 107"/>
                <a:gd name="T28" fmla="*/ 23813 w 29"/>
                <a:gd name="T29" fmla="*/ 7938 h 107"/>
                <a:gd name="T30" fmla="*/ 26988 w 29"/>
                <a:gd name="T31" fmla="*/ 7938 h 107"/>
                <a:gd name="T32" fmla="*/ 26988 w 29"/>
                <a:gd name="T33" fmla="*/ 7938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8" y="4"/>
                  </a:lnTo>
                  <a:lnTo>
                    <a:pt x="14" y="5"/>
                  </a:lnTo>
                  <a:lnTo>
                    <a:pt x="15" y="5"/>
                  </a:lnTo>
                  <a:lnTo>
                    <a:pt x="17"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5" name="Freeform 114"/>
            <p:cNvSpPr>
              <a:spLocks noChangeArrowheads="1"/>
            </p:cNvSpPr>
            <p:nvPr/>
          </p:nvSpPr>
          <p:spPr bwMode="auto">
            <a:xfrm>
              <a:off x="0" y="431800"/>
              <a:ext cx="46038" cy="169863"/>
            </a:xfrm>
            <a:custGeom>
              <a:avLst/>
              <a:gdLst>
                <a:gd name="T0" fmla="*/ 20638 w 29"/>
                <a:gd name="T1" fmla="*/ 7938 h 107"/>
                <a:gd name="T2" fmla="*/ 20638 w 29"/>
                <a:gd name="T3" fmla="*/ 7938 h 107"/>
                <a:gd name="T4" fmla="*/ 15875 w 29"/>
                <a:gd name="T5" fmla="*/ 19050 h 107"/>
                <a:gd name="T6" fmla="*/ 6350 w 29"/>
                <a:gd name="T7" fmla="*/ 52388 h 107"/>
                <a:gd name="T8" fmla="*/ 3175 w 29"/>
                <a:gd name="T9" fmla="*/ 74613 h 107"/>
                <a:gd name="T10" fmla="*/ 0 w 29"/>
                <a:gd name="T11" fmla="*/ 103188 h 107"/>
                <a:gd name="T12" fmla="*/ 0 w 29"/>
                <a:gd name="T13" fmla="*/ 133350 h 107"/>
                <a:gd name="T14" fmla="*/ 1588 w 29"/>
                <a:gd name="T15" fmla="*/ 169863 h 107"/>
                <a:gd name="T16" fmla="*/ 46038 w 29"/>
                <a:gd name="T17" fmla="*/ 169863 h 107"/>
                <a:gd name="T18" fmla="*/ 46038 w 29"/>
                <a:gd name="T19" fmla="*/ 0 h 107"/>
                <a:gd name="T20" fmla="*/ 46038 w 29"/>
                <a:gd name="T21" fmla="*/ 0 h 107"/>
                <a:gd name="T22" fmla="*/ 33338 w 29"/>
                <a:gd name="T23" fmla="*/ 6350 h 107"/>
                <a:gd name="T24" fmla="*/ 25400 w 29"/>
                <a:gd name="T25" fmla="*/ 7938 h 107"/>
                <a:gd name="T26" fmla="*/ 20638 w 29"/>
                <a:gd name="T27" fmla="*/ 7938 h 107"/>
                <a:gd name="T28" fmla="*/ 20638 w 29"/>
                <a:gd name="T29" fmla="*/ 7938 h 107"/>
                <a:gd name="T30" fmla="*/ 20638 w 29"/>
                <a:gd name="T31" fmla="*/ 793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1" y="4"/>
                  </a:lnTo>
                  <a:lnTo>
                    <a:pt x="16" y="5"/>
                  </a:lnTo>
                  <a:lnTo>
                    <a:pt x="13"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6"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100013 w 283"/>
                <a:gd name="T5" fmla="*/ 46038 h 211"/>
                <a:gd name="T6" fmla="*/ 227013 w 283"/>
                <a:gd name="T7" fmla="*/ 106363 h 211"/>
                <a:gd name="T8" fmla="*/ 227013 w 283"/>
                <a:gd name="T9" fmla="*/ 106363 h 211"/>
                <a:gd name="T10" fmla="*/ 350838 w 283"/>
                <a:gd name="T11" fmla="*/ 46038 h 211"/>
                <a:gd name="T12" fmla="*/ 449263 w 283"/>
                <a:gd name="T13" fmla="*/ 0 h 211"/>
                <a:gd name="T14" fmla="*/ 449263 w 283"/>
                <a:gd name="T15" fmla="*/ 258763 h 211"/>
                <a:gd name="T16" fmla="*/ 449263 w 283"/>
                <a:gd name="T17" fmla="*/ 258763 h 211"/>
                <a:gd name="T18" fmla="*/ 439738 w 283"/>
                <a:gd name="T19" fmla="*/ 269875 h 211"/>
                <a:gd name="T20" fmla="*/ 423863 w 283"/>
                <a:gd name="T21" fmla="*/ 280988 h 211"/>
                <a:gd name="T22" fmla="*/ 411163 w 283"/>
                <a:gd name="T23" fmla="*/ 288925 h 211"/>
                <a:gd name="T24" fmla="*/ 396875 w 283"/>
                <a:gd name="T25" fmla="*/ 298450 h 211"/>
                <a:gd name="T26" fmla="*/ 363538 w 283"/>
                <a:gd name="T27" fmla="*/ 311150 h 211"/>
                <a:gd name="T28" fmla="*/ 331788 w 283"/>
                <a:gd name="T29" fmla="*/ 319088 h 211"/>
                <a:gd name="T30" fmla="*/ 301625 w 283"/>
                <a:gd name="T31" fmla="*/ 325438 h 211"/>
                <a:gd name="T32" fmla="*/ 273050 w 283"/>
                <a:gd name="T33" fmla="*/ 330200 h 211"/>
                <a:gd name="T34" fmla="*/ 233363 w 283"/>
                <a:gd name="T35" fmla="*/ 334963 h 211"/>
                <a:gd name="T36" fmla="*/ 233363 w 283"/>
                <a:gd name="T37" fmla="*/ 334963 h 211"/>
                <a:gd name="T38" fmla="*/ 233363 w 283"/>
                <a:gd name="T39" fmla="*/ 334963 h 211"/>
                <a:gd name="T40" fmla="*/ 227013 w 283"/>
                <a:gd name="T41" fmla="*/ 334963 h 211"/>
                <a:gd name="T42" fmla="*/ 227013 w 283"/>
                <a:gd name="T43" fmla="*/ 334963 h 211"/>
                <a:gd name="T44" fmla="*/ 220663 w 283"/>
                <a:gd name="T45" fmla="*/ 334963 h 211"/>
                <a:gd name="T46" fmla="*/ 220663 w 283"/>
                <a:gd name="T47" fmla="*/ 334963 h 211"/>
                <a:gd name="T48" fmla="*/ 220663 w 283"/>
                <a:gd name="T49" fmla="*/ 334963 h 211"/>
                <a:gd name="T50" fmla="*/ 179388 w 283"/>
                <a:gd name="T51" fmla="*/ 330200 h 211"/>
                <a:gd name="T52" fmla="*/ 149225 w 283"/>
                <a:gd name="T53" fmla="*/ 325438 h 211"/>
                <a:gd name="T54" fmla="*/ 119063 w 283"/>
                <a:gd name="T55" fmla="*/ 319088 h 211"/>
                <a:gd name="T56" fmla="*/ 87313 w 283"/>
                <a:gd name="T57" fmla="*/ 311150 h 211"/>
                <a:gd name="T58" fmla="*/ 57150 w 283"/>
                <a:gd name="T59" fmla="*/ 298450 h 211"/>
                <a:gd name="T60" fmla="*/ 41275 w 283"/>
                <a:gd name="T61" fmla="*/ 288925 h 211"/>
                <a:gd name="T62" fmla="*/ 26988 w 283"/>
                <a:gd name="T63" fmla="*/ 280988 h 211"/>
                <a:gd name="T64" fmla="*/ 14288 w 283"/>
                <a:gd name="T65" fmla="*/ 269875 h 211"/>
                <a:gd name="T66" fmla="*/ 0 w 283"/>
                <a:gd name="T67" fmla="*/ 2587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221" y="29"/>
                  </a:lnTo>
                  <a:lnTo>
                    <a:pt x="283" y="0"/>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3"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17" name="Freeform 116"/>
          <p:cNvSpPr>
            <a:spLocks noEditPoints="1" noChangeArrowheads="1"/>
          </p:cNvSpPr>
          <p:nvPr/>
        </p:nvSpPr>
        <p:spPr bwMode="auto">
          <a:xfrm>
            <a:off x="5124450" y="2090738"/>
            <a:ext cx="393700" cy="492125"/>
          </a:xfrm>
          <a:custGeom>
            <a:avLst/>
            <a:gdLst>
              <a:gd name="T0" fmla="*/ 130702 w 247"/>
              <a:gd name="T1" fmla="*/ 238125 h 310"/>
              <a:gd name="T2" fmla="*/ 138672 w 247"/>
              <a:gd name="T3" fmla="*/ 209550 h 310"/>
              <a:gd name="T4" fmla="*/ 138672 w 247"/>
              <a:gd name="T5" fmla="*/ 93663 h 310"/>
              <a:gd name="T6" fmla="*/ 125920 w 247"/>
              <a:gd name="T7" fmla="*/ 79375 h 310"/>
              <a:gd name="T8" fmla="*/ 127514 w 247"/>
              <a:gd name="T9" fmla="*/ 26988 h 310"/>
              <a:gd name="T10" fmla="*/ 127514 w 247"/>
              <a:gd name="T11" fmla="*/ 20638 h 310"/>
              <a:gd name="T12" fmla="*/ 146641 w 247"/>
              <a:gd name="T13" fmla="*/ 7938 h 310"/>
              <a:gd name="T14" fmla="*/ 199241 w 247"/>
              <a:gd name="T15" fmla="*/ 0 h 310"/>
              <a:gd name="T16" fmla="*/ 258216 w 247"/>
              <a:gd name="T17" fmla="*/ 9525 h 310"/>
              <a:gd name="T18" fmla="*/ 267780 w 247"/>
              <a:gd name="T19" fmla="*/ 25400 h 310"/>
              <a:gd name="T20" fmla="*/ 270968 w 247"/>
              <a:gd name="T21" fmla="*/ 26988 h 310"/>
              <a:gd name="T22" fmla="*/ 267780 w 247"/>
              <a:gd name="T23" fmla="*/ 79375 h 310"/>
              <a:gd name="T24" fmla="*/ 258216 w 247"/>
              <a:gd name="T25" fmla="*/ 92075 h 310"/>
              <a:gd name="T26" fmla="*/ 248653 w 247"/>
              <a:gd name="T27" fmla="*/ 209550 h 310"/>
              <a:gd name="T28" fmla="*/ 250247 w 247"/>
              <a:gd name="T29" fmla="*/ 222250 h 310"/>
              <a:gd name="T30" fmla="*/ 264592 w 247"/>
              <a:gd name="T31" fmla="*/ 238125 h 310"/>
              <a:gd name="T32" fmla="*/ 302846 w 247"/>
              <a:gd name="T33" fmla="*/ 271463 h 310"/>
              <a:gd name="T34" fmla="*/ 368197 w 247"/>
              <a:gd name="T35" fmla="*/ 352425 h 310"/>
              <a:gd name="T36" fmla="*/ 392106 w 247"/>
              <a:gd name="T37" fmla="*/ 401638 h 310"/>
              <a:gd name="T38" fmla="*/ 387324 w 247"/>
              <a:gd name="T39" fmla="*/ 441325 h 310"/>
              <a:gd name="T40" fmla="*/ 376167 w 247"/>
              <a:gd name="T41" fmla="*/ 452438 h 310"/>
              <a:gd name="T42" fmla="*/ 298064 w 247"/>
              <a:gd name="T43" fmla="*/ 482600 h 310"/>
              <a:gd name="T44" fmla="*/ 224744 w 247"/>
              <a:gd name="T45" fmla="*/ 492125 h 310"/>
              <a:gd name="T46" fmla="*/ 180114 w 247"/>
              <a:gd name="T47" fmla="*/ 492125 h 310"/>
              <a:gd name="T48" fmla="*/ 81290 w 247"/>
              <a:gd name="T49" fmla="*/ 481013 h 310"/>
              <a:gd name="T50" fmla="*/ 100417 w 247"/>
              <a:gd name="T51" fmla="*/ 452438 h 310"/>
              <a:gd name="T52" fmla="*/ 132296 w 247"/>
              <a:gd name="T53" fmla="*/ 455613 h 310"/>
              <a:gd name="T54" fmla="*/ 97230 w 247"/>
              <a:gd name="T55" fmla="*/ 444500 h 310"/>
              <a:gd name="T56" fmla="*/ 81290 w 247"/>
              <a:gd name="T57" fmla="*/ 334963 h 310"/>
              <a:gd name="T58" fmla="*/ 121138 w 247"/>
              <a:gd name="T59" fmla="*/ 285750 h 310"/>
              <a:gd name="T60" fmla="*/ 81290 w 247"/>
              <a:gd name="T61" fmla="*/ 322263 h 310"/>
              <a:gd name="T62" fmla="*/ 108387 w 247"/>
              <a:gd name="T63" fmla="*/ 252413 h 310"/>
              <a:gd name="T64" fmla="*/ 81290 w 247"/>
              <a:gd name="T65" fmla="*/ 481013 h 310"/>
              <a:gd name="T66" fmla="*/ 47818 w 247"/>
              <a:gd name="T67" fmla="*/ 469900 h 310"/>
              <a:gd name="T68" fmla="*/ 17533 w 247"/>
              <a:gd name="T69" fmla="*/ 452438 h 310"/>
              <a:gd name="T70" fmla="*/ 3188 w 247"/>
              <a:gd name="T71" fmla="*/ 428625 h 310"/>
              <a:gd name="T72" fmla="*/ 4782 w 247"/>
              <a:gd name="T73" fmla="*/ 398463 h 310"/>
              <a:gd name="T74" fmla="*/ 43036 w 247"/>
              <a:gd name="T75" fmla="*/ 325438 h 310"/>
              <a:gd name="T76" fmla="*/ 81290 w 247"/>
              <a:gd name="T77" fmla="*/ 322263 h 310"/>
              <a:gd name="T78" fmla="*/ 43036 w 247"/>
              <a:gd name="T79" fmla="*/ 361950 h 310"/>
              <a:gd name="T80" fmla="*/ 28691 w 247"/>
              <a:gd name="T81" fmla="*/ 395288 h 310"/>
              <a:gd name="T82" fmla="*/ 28691 w 247"/>
              <a:gd name="T83" fmla="*/ 414338 h 310"/>
              <a:gd name="T84" fmla="*/ 43036 w 247"/>
              <a:gd name="T85" fmla="*/ 433388 h 310"/>
              <a:gd name="T86" fmla="*/ 81290 w 247"/>
              <a:gd name="T87" fmla="*/ 481013 h 310"/>
              <a:gd name="T88" fmla="*/ 81290 w 247"/>
              <a:gd name="T89" fmla="*/ 334963 h 310"/>
              <a:gd name="T90" fmla="*/ 54194 w 247"/>
              <a:gd name="T91" fmla="*/ 385763 h 310"/>
              <a:gd name="T92" fmla="*/ 57381 w 247"/>
              <a:gd name="T93" fmla="*/ 411163 h 310"/>
              <a:gd name="T94" fmla="*/ 81290 w 247"/>
              <a:gd name="T95" fmla="*/ 434975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18" name="组合 204"/>
          <p:cNvGrpSpPr>
            <a:grpSpLocks/>
          </p:cNvGrpSpPr>
          <p:nvPr/>
        </p:nvGrpSpPr>
        <p:grpSpPr bwMode="auto">
          <a:xfrm>
            <a:off x="2295525" y="1924050"/>
            <a:ext cx="406400" cy="611188"/>
            <a:chOff x="0" y="0"/>
            <a:chExt cx="404813" cy="611188"/>
          </a:xfrm>
          <a:solidFill>
            <a:schemeClr val="bg1">
              <a:alpha val="70000"/>
            </a:schemeClr>
          </a:solidFill>
        </p:grpSpPr>
        <p:sp>
          <p:nvSpPr>
            <p:cNvPr id="119" name="Freeform 117"/>
            <p:cNvSpPr>
              <a:spLocks noChangeArrowheads="1"/>
            </p:cNvSpPr>
            <p:nvPr/>
          </p:nvSpPr>
          <p:spPr bwMode="auto">
            <a:xfrm>
              <a:off x="123825" y="49212"/>
              <a:ext cx="139700" cy="139700"/>
            </a:xfrm>
            <a:custGeom>
              <a:avLst/>
              <a:gdLst>
                <a:gd name="T0" fmla="*/ 139700 w 88"/>
                <a:gd name="T1" fmla="*/ 69850 h 88"/>
                <a:gd name="T2" fmla="*/ 139700 w 88"/>
                <a:gd name="T3" fmla="*/ 69850 h 88"/>
                <a:gd name="T4" fmla="*/ 136525 w 88"/>
                <a:gd name="T5" fmla="*/ 57150 h 88"/>
                <a:gd name="T6" fmla="*/ 131763 w 88"/>
                <a:gd name="T7" fmla="*/ 42863 h 88"/>
                <a:gd name="T8" fmla="*/ 125413 w 88"/>
                <a:gd name="T9" fmla="*/ 30163 h 88"/>
                <a:gd name="T10" fmla="*/ 117475 w 88"/>
                <a:gd name="T11" fmla="*/ 20638 h 88"/>
                <a:gd name="T12" fmla="*/ 106363 w 88"/>
                <a:gd name="T13" fmla="*/ 11113 h 88"/>
                <a:gd name="T14" fmla="*/ 95250 w 88"/>
                <a:gd name="T15" fmla="*/ 4763 h 88"/>
                <a:gd name="T16" fmla="*/ 82550 w 88"/>
                <a:gd name="T17" fmla="*/ 0 h 88"/>
                <a:gd name="T18" fmla="*/ 68263 w 88"/>
                <a:gd name="T19" fmla="*/ 0 h 88"/>
                <a:gd name="T20" fmla="*/ 68263 w 88"/>
                <a:gd name="T21" fmla="*/ 0 h 88"/>
                <a:gd name="T22" fmla="*/ 55563 w 88"/>
                <a:gd name="T23" fmla="*/ 0 h 88"/>
                <a:gd name="T24" fmla="*/ 42863 w 88"/>
                <a:gd name="T25" fmla="*/ 4763 h 88"/>
                <a:gd name="T26" fmla="*/ 28575 w 88"/>
                <a:gd name="T27" fmla="*/ 11113 h 88"/>
                <a:gd name="T28" fmla="*/ 19050 w 88"/>
                <a:gd name="T29" fmla="*/ 20638 h 88"/>
                <a:gd name="T30" fmla="*/ 9525 w 88"/>
                <a:gd name="T31" fmla="*/ 30163 h 88"/>
                <a:gd name="T32" fmla="*/ 3175 w 88"/>
                <a:gd name="T33" fmla="*/ 42863 h 88"/>
                <a:gd name="T34" fmla="*/ 0 w 88"/>
                <a:gd name="T35" fmla="*/ 57150 h 88"/>
                <a:gd name="T36" fmla="*/ 0 w 88"/>
                <a:gd name="T37" fmla="*/ 69850 h 88"/>
                <a:gd name="T38" fmla="*/ 0 w 88"/>
                <a:gd name="T39" fmla="*/ 69850 h 88"/>
                <a:gd name="T40" fmla="*/ 0 w 88"/>
                <a:gd name="T41" fmla="*/ 84138 h 88"/>
                <a:gd name="T42" fmla="*/ 3175 w 88"/>
                <a:gd name="T43" fmla="*/ 96838 h 88"/>
                <a:gd name="T44" fmla="*/ 9525 w 88"/>
                <a:gd name="T45" fmla="*/ 107950 h 88"/>
                <a:gd name="T46" fmla="*/ 19050 w 88"/>
                <a:gd name="T47" fmla="*/ 119063 h 88"/>
                <a:gd name="T48" fmla="*/ 28575 w 88"/>
                <a:gd name="T49" fmla="*/ 127000 h 88"/>
                <a:gd name="T50" fmla="*/ 42863 w 88"/>
                <a:gd name="T51" fmla="*/ 133350 h 88"/>
                <a:gd name="T52" fmla="*/ 55563 w 88"/>
                <a:gd name="T53" fmla="*/ 138113 h 88"/>
                <a:gd name="T54" fmla="*/ 68263 w 88"/>
                <a:gd name="T55" fmla="*/ 139700 h 88"/>
                <a:gd name="T56" fmla="*/ 68263 w 88"/>
                <a:gd name="T57" fmla="*/ 139700 h 88"/>
                <a:gd name="T58" fmla="*/ 82550 w 88"/>
                <a:gd name="T59" fmla="*/ 138113 h 88"/>
                <a:gd name="T60" fmla="*/ 95250 w 88"/>
                <a:gd name="T61" fmla="*/ 133350 h 88"/>
                <a:gd name="T62" fmla="*/ 106363 w 88"/>
                <a:gd name="T63" fmla="*/ 127000 h 88"/>
                <a:gd name="T64" fmla="*/ 117475 w 88"/>
                <a:gd name="T65" fmla="*/ 119063 h 88"/>
                <a:gd name="T66" fmla="*/ 125413 w 88"/>
                <a:gd name="T67" fmla="*/ 107950 h 88"/>
                <a:gd name="T68" fmla="*/ 131763 w 88"/>
                <a:gd name="T69" fmla="*/ 96838 h 88"/>
                <a:gd name="T70" fmla="*/ 136525 w 88"/>
                <a:gd name="T71" fmla="*/ 84138 h 88"/>
                <a:gd name="T72" fmla="*/ 139700 w 88"/>
                <a:gd name="T73" fmla="*/ 69850 h 88"/>
                <a:gd name="T74" fmla="*/ 139700 w 88"/>
                <a:gd name="T75" fmla="*/ 69850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35" y="0"/>
                  </a:lnTo>
                  <a:lnTo>
                    <a:pt x="27" y="3"/>
                  </a:lnTo>
                  <a:lnTo>
                    <a:pt x="18" y="7"/>
                  </a:lnTo>
                  <a:lnTo>
                    <a:pt x="12" y="13"/>
                  </a:lnTo>
                  <a:lnTo>
                    <a:pt x="6" y="19"/>
                  </a:lnTo>
                  <a:lnTo>
                    <a:pt x="2" y="27"/>
                  </a:lnTo>
                  <a:lnTo>
                    <a:pt x="0" y="36"/>
                  </a:lnTo>
                  <a:lnTo>
                    <a:pt x="0" y="44"/>
                  </a:lnTo>
                  <a:lnTo>
                    <a:pt x="0" y="53"/>
                  </a:lnTo>
                  <a:lnTo>
                    <a:pt x="2" y="61"/>
                  </a:lnTo>
                  <a:lnTo>
                    <a:pt x="6" y="68"/>
                  </a:lnTo>
                  <a:lnTo>
                    <a:pt x="12" y="75"/>
                  </a:lnTo>
                  <a:lnTo>
                    <a:pt x="18" y="80"/>
                  </a:lnTo>
                  <a:lnTo>
                    <a:pt x="27" y="84"/>
                  </a:lnTo>
                  <a:lnTo>
                    <a:pt x="35" y="87"/>
                  </a:lnTo>
                  <a:lnTo>
                    <a:pt x="43" y="88"/>
                  </a:lnTo>
                  <a:lnTo>
                    <a:pt x="52" y="87"/>
                  </a:lnTo>
                  <a:lnTo>
                    <a:pt x="60" y="84"/>
                  </a:lnTo>
                  <a:lnTo>
                    <a:pt x="67" y="80"/>
                  </a:lnTo>
                  <a:lnTo>
                    <a:pt x="74" y="75"/>
                  </a:lnTo>
                  <a:lnTo>
                    <a:pt x="79" y="68"/>
                  </a:lnTo>
                  <a:lnTo>
                    <a:pt x="83" y="61"/>
                  </a:lnTo>
                  <a:lnTo>
                    <a:pt x="86" y="53"/>
                  </a:lnTo>
                  <a:lnTo>
                    <a:pt x="88" y="4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0" name="Freeform 118"/>
            <p:cNvSpPr>
              <a:spLocks noChangeArrowheads="1"/>
            </p:cNvSpPr>
            <p:nvPr/>
          </p:nvSpPr>
          <p:spPr bwMode="auto">
            <a:xfrm>
              <a:off x="0" y="152400"/>
              <a:ext cx="212725" cy="458788"/>
            </a:xfrm>
            <a:custGeom>
              <a:avLst/>
              <a:gdLst>
                <a:gd name="T0" fmla="*/ 212725 w 134"/>
                <a:gd name="T1" fmla="*/ 11113 h 289"/>
                <a:gd name="T2" fmla="*/ 212725 w 134"/>
                <a:gd name="T3" fmla="*/ 11113 h 289"/>
                <a:gd name="T4" fmla="*/ 139700 w 134"/>
                <a:gd name="T5" fmla="*/ 204788 h 289"/>
                <a:gd name="T6" fmla="*/ 66675 w 134"/>
                <a:gd name="T7" fmla="*/ 393700 h 289"/>
                <a:gd name="T8" fmla="*/ 66675 w 134"/>
                <a:gd name="T9" fmla="*/ 393700 h 289"/>
                <a:gd name="T10" fmla="*/ 34925 w 134"/>
                <a:gd name="T11" fmla="*/ 425450 h 289"/>
                <a:gd name="T12" fmla="*/ 12700 w 134"/>
                <a:gd name="T13" fmla="*/ 447675 h 289"/>
                <a:gd name="T14" fmla="*/ 4763 w 134"/>
                <a:gd name="T15" fmla="*/ 454025 h 289"/>
                <a:gd name="T16" fmla="*/ 0 w 134"/>
                <a:gd name="T17" fmla="*/ 458788 h 289"/>
                <a:gd name="T18" fmla="*/ 0 w 134"/>
                <a:gd name="T19" fmla="*/ 458788 h 289"/>
                <a:gd name="T20" fmla="*/ 4763 w 134"/>
                <a:gd name="T21" fmla="*/ 436563 h 289"/>
                <a:gd name="T22" fmla="*/ 23813 w 134"/>
                <a:gd name="T23" fmla="*/ 385763 h 289"/>
                <a:gd name="T24" fmla="*/ 79375 w 134"/>
                <a:gd name="T25" fmla="*/ 228600 h 289"/>
                <a:gd name="T26" fmla="*/ 166688 w 134"/>
                <a:gd name="T27" fmla="*/ 0 h 289"/>
                <a:gd name="T28" fmla="*/ 212725 w 134"/>
                <a:gd name="T29" fmla="*/ 11113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22" y="268"/>
                  </a:lnTo>
                  <a:lnTo>
                    <a:pt x="8" y="282"/>
                  </a:lnTo>
                  <a:lnTo>
                    <a:pt x="3" y="286"/>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1" name="Freeform 119"/>
            <p:cNvSpPr>
              <a:spLocks noChangeArrowheads="1"/>
            </p:cNvSpPr>
            <p:nvPr/>
          </p:nvSpPr>
          <p:spPr bwMode="auto">
            <a:xfrm>
              <a:off x="169863" y="152400"/>
              <a:ext cx="234950" cy="449263"/>
            </a:xfrm>
            <a:custGeom>
              <a:avLst/>
              <a:gdLst>
                <a:gd name="T0" fmla="*/ 3175 w 148"/>
                <a:gd name="T1" fmla="*/ 20638 h 283"/>
                <a:gd name="T2" fmla="*/ 173038 w 148"/>
                <a:gd name="T3" fmla="*/ 387350 h 283"/>
                <a:gd name="T4" fmla="*/ 234950 w 148"/>
                <a:gd name="T5" fmla="*/ 449263 h 283"/>
                <a:gd name="T6" fmla="*/ 217488 w 148"/>
                <a:gd name="T7" fmla="*/ 363538 h 283"/>
                <a:gd name="T8" fmla="*/ 52388 w 148"/>
                <a:gd name="T9" fmla="*/ 0 h 283"/>
                <a:gd name="T10" fmla="*/ 0 w 148"/>
                <a:gd name="T11" fmla="*/ 15875 h 283"/>
                <a:gd name="T12" fmla="*/ 3175 w 148"/>
                <a:gd name="T13" fmla="*/ 20638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2" name="Freeform 120"/>
            <p:cNvSpPr>
              <a:spLocks noChangeArrowheads="1"/>
            </p:cNvSpPr>
            <p:nvPr/>
          </p:nvSpPr>
          <p:spPr bwMode="auto">
            <a:xfrm>
              <a:off x="174625" y="0"/>
              <a:ext cx="25400" cy="77788"/>
            </a:xfrm>
            <a:custGeom>
              <a:avLst/>
              <a:gdLst>
                <a:gd name="T0" fmla="*/ 0 w 16"/>
                <a:gd name="T1" fmla="*/ 65088 h 49"/>
                <a:gd name="T2" fmla="*/ 0 w 16"/>
                <a:gd name="T3" fmla="*/ 65088 h 49"/>
                <a:gd name="T4" fmla="*/ 0 w 16"/>
                <a:gd name="T5" fmla="*/ 69850 h 49"/>
                <a:gd name="T6" fmla="*/ 4763 w 16"/>
                <a:gd name="T7" fmla="*/ 73025 h 49"/>
                <a:gd name="T8" fmla="*/ 6350 w 16"/>
                <a:gd name="T9" fmla="*/ 76200 h 49"/>
                <a:gd name="T10" fmla="*/ 12700 w 16"/>
                <a:gd name="T11" fmla="*/ 77788 h 49"/>
                <a:gd name="T12" fmla="*/ 12700 w 16"/>
                <a:gd name="T13" fmla="*/ 77788 h 49"/>
                <a:gd name="T14" fmla="*/ 17463 w 16"/>
                <a:gd name="T15" fmla="*/ 76200 h 49"/>
                <a:gd name="T16" fmla="*/ 22225 w 16"/>
                <a:gd name="T17" fmla="*/ 73025 h 49"/>
                <a:gd name="T18" fmla="*/ 23813 w 16"/>
                <a:gd name="T19" fmla="*/ 69850 h 49"/>
                <a:gd name="T20" fmla="*/ 25400 w 16"/>
                <a:gd name="T21" fmla="*/ 65088 h 49"/>
                <a:gd name="T22" fmla="*/ 25400 w 16"/>
                <a:gd name="T23" fmla="*/ 12700 h 49"/>
                <a:gd name="T24" fmla="*/ 25400 w 16"/>
                <a:gd name="T25" fmla="*/ 12700 h 49"/>
                <a:gd name="T26" fmla="*/ 23813 w 16"/>
                <a:gd name="T27" fmla="*/ 9525 h 49"/>
                <a:gd name="T28" fmla="*/ 22225 w 16"/>
                <a:gd name="T29" fmla="*/ 4763 h 49"/>
                <a:gd name="T30" fmla="*/ 17463 w 16"/>
                <a:gd name="T31" fmla="*/ 0 h 49"/>
                <a:gd name="T32" fmla="*/ 12700 w 16"/>
                <a:gd name="T33" fmla="*/ 0 h 49"/>
                <a:gd name="T34" fmla="*/ 12700 w 16"/>
                <a:gd name="T35" fmla="*/ 0 h 49"/>
                <a:gd name="T36" fmla="*/ 6350 w 16"/>
                <a:gd name="T37" fmla="*/ 0 h 49"/>
                <a:gd name="T38" fmla="*/ 4763 w 16"/>
                <a:gd name="T39" fmla="*/ 4763 h 49"/>
                <a:gd name="T40" fmla="*/ 0 w 16"/>
                <a:gd name="T41" fmla="*/ 9525 h 49"/>
                <a:gd name="T42" fmla="*/ 0 w 16"/>
                <a:gd name="T43" fmla="*/ 12700 h 49"/>
                <a:gd name="T44" fmla="*/ 0 w 16"/>
                <a:gd name="T45" fmla="*/ 65088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11" y="48"/>
                  </a:lnTo>
                  <a:lnTo>
                    <a:pt x="14" y="46"/>
                  </a:lnTo>
                  <a:lnTo>
                    <a:pt x="15" y="44"/>
                  </a:lnTo>
                  <a:lnTo>
                    <a:pt x="16" y="41"/>
                  </a:lnTo>
                  <a:lnTo>
                    <a:pt x="16" y="8"/>
                  </a:lnTo>
                  <a:lnTo>
                    <a:pt x="15" y="6"/>
                  </a:lnTo>
                  <a:lnTo>
                    <a:pt x="14" y="3"/>
                  </a:lnTo>
                  <a:lnTo>
                    <a:pt x="11"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3" name="组合 201"/>
          <p:cNvGrpSpPr>
            <a:grpSpLocks/>
          </p:cNvGrpSpPr>
          <p:nvPr/>
        </p:nvGrpSpPr>
        <p:grpSpPr bwMode="auto">
          <a:xfrm>
            <a:off x="3206750" y="1584325"/>
            <a:ext cx="601663" cy="601663"/>
            <a:chOff x="0" y="0"/>
            <a:chExt cx="601663" cy="601663"/>
          </a:xfrm>
          <a:solidFill>
            <a:schemeClr val="bg1">
              <a:alpha val="70000"/>
            </a:schemeClr>
          </a:solidFill>
        </p:grpSpPr>
        <p:sp>
          <p:nvSpPr>
            <p:cNvPr id="124" name="Freeform 121"/>
            <p:cNvSpPr>
              <a:spLocks noEditPoints="1" noChangeArrowheads="1"/>
            </p:cNvSpPr>
            <p:nvPr/>
          </p:nvSpPr>
          <p:spPr bwMode="auto">
            <a:xfrm>
              <a:off x="188912" y="0"/>
              <a:ext cx="223838" cy="601663"/>
            </a:xfrm>
            <a:custGeom>
              <a:avLst/>
              <a:gdLst>
                <a:gd name="T0" fmla="*/ 112713 w 141"/>
                <a:gd name="T1" fmla="*/ 0 h 379"/>
                <a:gd name="T2" fmla="*/ 133350 w 141"/>
                <a:gd name="T3" fmla="*/ 6350 h 379"/>
                <a:gd name="T4" fmla="*/ 155575 w 141"/>
                <a:gd name="T5" fmla="*/ 23813 h 379"/>
                <a:gd name="T6" fmla="*/ 174625 w 141"/>
                <a:gd name="T7" fmla="*/ 52388 h 379"/>
                <a:gd name="T8" fmla="*/ 188913 w 141"/>
                <a:gd name="T9" fmla="*/ 88900 h 379"/>
                <a:gd name="T10" fmla="*/ 215900 w 141"/>
                <a:gd name="T11" fmla="*/ 185738 h 379"/>
                <a:gd name="T12" fmla="*/ 223838 w 141"/>
                <a:gd name="T13" fmla="*/ 301625 h 379"/>
                <a:gd name="T14" fmla="*/ 222250 w 141"/>
                <a:gd name="T15" fmla="*/ 361950 h 379"/>
                <a:gd name="T16" fmla="*/ 204788 w 141"/>
                <a:gd name="T17" fmla="*/ 468313 h 379"/>
                <a:gd name="T18" fmla="*/ 182563 w 141"/>
                <a:gd name="T19" fmla="*/ 533400 h 379"/>
                <a:gd name="T20" fmla="*/ 166688 w 141"/>
                <a:gd name="T21" fmla="*/ 565150 h 379"/>
                <a:gd name="T22" fmla="*/ 144463 w 141"/>
                <a:gd name="T23" fmla="*/ 588963 h 379"/>
                <a:gd name="T24" fmla="*/ 122238 w 141"/>
                <a:gd name="T25" fmla="*/ 600075 h 379"/>
                <a:gd name="T26" fmla="*/ 112713 w 141"/>
                <a:gd name="T27" fmla="*/ 601663 h 379"/>
                <a:gd name="T28" fmla="*/ 112713 w 141"/>
                <a:gd name="T29" fmla="*/ 552450 h 379"/>
                <a:gd name="T30" fmla="*/ 112713 w 141"/>
                <a:gd name="T31" fmla="*/ 552450 h 379"/>
                <a:gd name="T32" fmla="*/ 131763 w 141"/>
                <a:gd name="T33" fmla="*/ 549275 h 379"/>
                <a:gd name="T34" fmla="*/ 149225 w 141"/>
                <a:gd name="T35" fmla="*/ 533400 h 379"/>
                <a:gd name="T36" fmla="*/ 163513 w 141"/>
                <a:gd name="T37" fmla="*/ 509588 h 379"/>
                <a:gd name="T38" fmla="*/ 188913 w 141"/>
                <a:gd name="T39" fmla="*/ 442913 h 379"/>
                <a:gd name="T40" fmla="*/ 203200 w 141"/>
                <a:gd name="T41" fmla="*/ 352425 h 379"/>
                <a:gd name="T42" fmla="*/ 204788 w 141"/>
                <a:gd name="T43" fmla="*/ 301625 h 379"/>
                <a:gd name="T44" fmla="*/ 198438 w 141"/>
                <a:gd name="T45" fmla="*/ 203200 h 379"/>
                <a:gd name="T46" fmla="*/ 179388 w 141"/>
                <a:gd name="T47" fmla="*/ 122238 h 379"/>
                <a:gd name="T48" fmla="*/ 157163 w 141"/>
                <a:gd name="T49" fmla="*/ 79375 h 379"/>
                <a:gd name="T50" fmla="*/ 139700 w 141"/>
                <a:gd name="T51" fmla="*/ 60325 h 379"/>
                <a:gd name="T52" fmla="*/ 120650 w 141"/>
                <a:gd name="T53" fmla="*/ 49213 h 379"/>
                <a:gd name="T54" fmla="*/ 112713 w 141"/>
                <a:gd name="T55" fmla="*/ 49213 h 379"/>
                <a:gd name="T56" fmla="*/ 112713 w 141"/>
                <a:gd name="T57" fmla="*/ 0 h 379"/>
                <a:gd name="T58" fmla="*/ 112713 w 141"/>
                <a:gd name="T59" fmla="*/ 601663 h 379"/>
                <a:gd name="T60" fmla="*/ 90488 w 141"/>
                <a:gd name="T61" fmla="*/ 595313 h 379"/>
                <a:gd name="T62" fmla="*/ 69850 w 141"/>
                <a:gd name="T63" fmla="*/ 579438 h 379"/>
                <a:gd name="T64" fmla="*/ 49213 w 141"/>
                <a:gd name="T65" fmla="*/ 550863 h 379"/>
                <a:gd name="T66" fmla="*/ 34925 w 141"/>
                <a:gd name="T67" fmla="*/ 514350 h 379"/>
                <a:gd name="T68" fmla="*/ 11113 w 141"/>
                <a:gd name="T69" fmla="*/ 419100 h 379"/>
                <a:gd name="T70" fmla="*/ 0 w 141"/>
                <a:gd name="T71" fmla="*/ 301625 h 379"/>
                <a:gd name="T72" fmla="*/ 4763 w 141"/>
                <a:gd name="T73" fmla="*/ 241300 h 379"/>
                <a:gd name="T74" fmla="*/ 19050 w 141"/>
                <a:gd name="T75" fmla="*/ 133350 h 379"/>
                <a:gd name="T76" fmla="*/ 41275 w 141"/>
                <a:gd name="T77" fmla="*/ 69850 h 379"/>
                <a:gd name="T78" fmla="*/ 58738 w 141"/>
                <a:gd name="T79" fmla="*/ 36513 h 379"/>
                <a:gd name="T80" fmla="*/ 79375 w 141"/>
                <a:gd name="T81" fmla="*/ 12700 h 379"/>
                <a:gd name="T82" fmla="*/ 101600 w 141"/>
                <a:gd name="T83" fmla="*/ 3175 h 379"/>
                <a:gd name="T84" fmla="*/ 112713 w 141"/>
                <a:gd name="T85" fmla="*/ 49213 h 379"/>
                <a:gd name="T86" fmla="*/ 103188 w 141"/>
                <a:gd name="T87" fmla="*/ 49213 h 379"/>
                <a:gd name="T88" fmla="*/ 84138 w 141"/>
                <a:gd name="T89" fmla="*/ 60325 h 379"/>
                <a:gd name="T90" fmla="*/ 66675 w 141"/>
                <a:gd name="T91" fmla="*/ 79375 h 379"/>
                <a:gd name="T92" fmla="*/ 46038 w 141"/>
                <a:gd name="T93" fmla="*/ 122238 h 379"/>
                <a:gd name="T94" fmla="*/ 26988 w 141"/>
                <a:gd name="T95" fmla="*/ 203200 h 379"/>
                <a:gd name="T96" fmla="*/ 19050 w 141"/>
                <a:gd name="T97" fmla="*/ 301625 h 379"/>
                <a:gd name="T98" fmla="*/ 22225 w 141"/>
                <a:gd name="T99" fmla="*/ 352425 h 379"/>
                <a:gd name="T100" fmla="*/ 34925 w 141"/>
                <a:gd name="T101" fmla="*/ 442913 h 379"/>
                <a:gd name="T102" fmla="*/ 60325 w 141"/>
                <a:gd name="T103" fmla="*/ 509588 h 379"/>
                <a:gd name="T104" fmla="*/ 76200 w 141"/>
                <a:gd name="T105" fmla="*/ 533400 h 379"/>
                <a:gd name="T106" fmla="*/ 93663 w 141"/>
                <a:gd name="T107" fmla="*/ 549275 h 379"/>
                <a:gd name="T108" fmla="*/ 112713 w 141"/>
                <a:gd name="T109" fmla="*/ 552450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5" name="Freeform 122"/>
            <p:cNvSpPr>
              <a:spLocks noEditPoints="1" noChangeArrowheads="1"/>
            </p:cNvSpPr>
            <p:nvPr/>
          </p:nvSpPr>
          <p:spPr bwMode="auto">
            <a:xfrm>
              <a:off x="0" y="192087"/>
              <a:ext cx="601663" cy="220663"/>
            </a:xfrm>
            <a:custGeom>
              <a:avLst/>
              <a:gdLst>
                <a:gd name="T0" fmla="*/ 301625 w 379"/>
                <a:gd name="T1" fmla="*/ 0 h 139"/>
                <a:gd name="T2" fmla="*/ 361950 w 379"/>
                <a:gd name="T3" fmla="*/ 1588 h 139"/>
                <a:gd name="T4" fmla="*/ 468313 w 379"/>
                <a:gd name="T5" fmla="*/ 17463 h 139"/>
                <a:gd name="T6" fmla="*/ 533400 w 379"/>
                <a:gd name="T7" fmla="*/ 38100 h 139"/>
                <a:gd name="T8" fmla="*/ 565150 w 379"/>
                <a:gd name="T9" fmla="*/ 55563 h 139"/>
                <a:gd name="T10" fmla="*/ 588963 w 379"/>
                <a:gd name="T11" fmla="*/ 77788 h 139"/>
                <a:gd name="T12" fmla="*/ 600075 w 379"/>
                <a:gd name="T13" fmla="*/ 98425 h 139"/>
                <a:gd name="T14" fmla="*/ 601663 w 379"/>
                <a:gd name="T15" fmla="*/ 109538 h 139"/>
                <a:gd name="T16" fmla="*/ 595313 w 379"/>
                <a:gd name="T17" fmla="*/ 130175 h 139"/>
                <a:gd name="T18" fmla="*/ 577850 w 379"/>
                <a:gd name="T19" fmla="*/ 152400 h 139"/>
                <a:gd name="T20" fmla="*/ 550863 w 379"/>
                <a:gd name="T21" fmla="*/ 171450 h 139"/>
                <a:gd name="T22" fmla="*/ 514350 w 379"/>
                <a:gd name="T23" fmla="*/ 188913 h 139"/>
                <a:gd name="T24" fmla="*/ 419100 w 379"/>
                <a:gd name="T25" fmla="*/ 212725 h 139"/>
                <a:gd name="T26" fmla="*/ 301625 w 379"/>
                <a:gd name="T27" fmla="*/ 220663 h 139"/>
                <a:gd name="T28" fmla="*/ 301625 w 379"/>
                <a:gd name="T29" fmla="*/ 201613 h 139"/>
                <a:gd name="T30" fmla="*/ 301625 w 379"/>
                <a:gd name="T31" fmla="*/ 201613 h 139"/>
                <a:gd name="T32" fmla="*/ 400050 w 379"/>
                <a:gd name="T33" fmla="*/ 195263 h 139"/>
                <a:gd name="T34" fmla="*/ 479425 w 379"/>
                <a:gd name="T35" fmla="*/ 176213 h 139"/>
                <a:gd name="T36" fmla="*/ 522288 w 379"/>
                <a:gd name="T37" fmla="*/ 153988 h 139"/>
                <a:gd name="T38" fmla="*/ 541338 w 379"/>
                <a:gd name="T39" fmla="*/ 136525 h 139"/>
                <a:gd name="T40" fmla="*/ 552450 w 379"/>
                <a:gd name="T41" fmla="*/ 117475 h 139"/>
                <a:gd name="T42" fmla="*/ 552450 w 379"/>
                <a:gd name="T43" fmla="*/ 109538 h 139"/>
                <a:gd name="T44" fmla="*/ 552450 w 379"/>
                <a:gd name="T45" fmla="*/ 100013 h 139"/>
                <a:gd name="T46" fmla="*/ 541338 w 379"/>
                <a:gd name="T47" fmla="*/ 80963 h 139"/>
                <a:gd name="T48" fmla="*/ 522288 w 379"/>
                <a:gd name="T49" fmla="*/ 63500 h 139"/>
                <a:gd name="T50" fmla="*/ 479425 w 379"/>
                <a:gd name="T51" fmla="*/ 44450 h 139"/>
                <a:gd name="T52" fmla="*/ 400050 w 379"/>
                <a:gd name="T53" fmla="*/ 23813 h 139"/>
                <a:gd name="T54" fmla="*/ 301625 w 379"/>
                <a:gd name="T55" fmla="*/ 17463 h 139"/>
                <a:gd name="T56" fmla="*/ 301625 w 379"/>
                <a:gd name="T57" fmla="*/ 0 h 139"/>
                <a:gd name="T58" fmla="*/ 0 w 379"/>
                <a:gd name="T59" fmla="*/ 109538 h 139"/>
                <a:gd name="T60" fmla="*/ 6350 w 379"/>
                <a:gd name="T61" fmla="*/ 87313 h 139"/>
                <a:gd name="T62" fmla="*/ 23813 w 379"/>
                <a:gd name="T63" fmla="*/ 66675 h 139"/>
                <a:gd name="T64" fmla="*/ 52388 w 379"/>
                <a:gd name="T65" fmla="*/ 47625 h 139"/>
                <a:gd name="T66" fmla="*/ 88900 w 379"/>
                <a:gd name="T67" fmla="*/ 31750 h 139"/>
                <a:gd name="T68" fmla="*/ 185738 w 379"/>
                <a:gd name="T69" fmla="*/ 7938 h 139"/>
                <a:gd name="T70" fmla="*/ 301625 w 379"/>
                <a:gd name="T71" fmla="*/ 0 h 139"/>
                <a:gd name="T72" fmla="*/ 301625 w 379"/>
                <a:gd name="T73" fmla="*/ 17463 h 139"/>
                <a:gd name="T74" fmla="*/ 201613 w 379"/>
                <a:gd name="T75" fmla="*/ 23813 h 139"/>
                <a:gd name="T76" fmla="*/ 122238 w 379"/>
                <a:gd name="T77" fmla="*/ 44450 h 139"/>
                <a:gd name="T78" fmla="*/ 79375 w 379"/>
                <a:gd name="T79" fmla="*/ 63500 h 139"/>
                <a:gd name="T80" fmla="*/ 60325 w 379"/>
                <a:gd name="T81" fmla="*/ 80963 h 139"/>
                <a:gd name="T82" fmla="*/ 49213 w 379"/>
                <a:gd name="T83" fmla="*/ 100013 h 139"/>
                <a:gd name="T84" fmla="*/ 49213 w 379"/>
                <a:gd name="T85" fmla="*/ 109538 h 139"/>
                <a:gd name="T86" fmla="*/ 53975 w 379"/>
                <a:gd name="T87" fmla="*/ 128588 h 139"/>
                <a:gd name="T88" fmla="*/ 68263 w 379"/>
                <a:gd name="T89" fmla="*/ 146050 h 139"/>
                <a:gd name="T90" fmla="*/ 92075 w 379"/>
                <a:gd name="T91" fmla="*/ 160338 h 139"/>
                <a:gd name="T92" fmla="*/ 161925 w 379"/>
                <a:gd name="T93" fmla="*/ 187325 h 139"/>
                <a:gd name="T94" fmla="*/ 249238 w 379"/>
                <a:gd name="T95" fmla="*/ 200025 h 139"/>
                <a:gd name="T96" fmla="*/ 301625 w 379"/>
                <a:gd name="T97" fmla="*/ 220663 h 139"/>
                <a:gd name="T98" fmla="*/ 241300 w 379"/>
                <a:gd name="T99" fmla="*/ 219075 h 139"/>
                <a:gd name="T100" fmla="*/ 133350 w 379"/>
                <a:gd name="T101" fmla="*/ 201613 h 139"/>
                <a:gd name="T102" fmla="*/ 68263 w 379"/>
                <a:gd name="T103" fmla="*/ 180975 h 139"/>
                <a:gd name="T104" fmla="*/ 36513 w 379"/>
                <a:gd name="T105" fmla="*/ 163513 h 139"/>
                <a:gd name="T106" fmla="*/ 12700 w 379"/>
                <a:gd name="T107" fmla="*/ 141288 h 139"/>
                <a:gd name="T108" fmla="*/ 1588 w 379"/>
                <a:gd name="T109" fmla="*/ 120650 h 139"/>
                <a:gd name="T110" fmla="*/ 0 w 379"/>
                <a:gd name="T111" fmla="*/ 109538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6" name="Freeform 123"/>
            <p:cNvSpPr>
              <a:spLocks noEditPoints="1" noChangeArrowheads="1"/>
            </p:cNvSpPr>
            <p:nvPr/>
          </p:nvSpPr>
          <p:spPr bwMode="auto">
            <a:xfrm>
              <a:off x="76200" y="76200"/>
              <a:ext cx="450850" cy="452438"/>
            </a:xfrm>
            <a:custGeom>
              <a:avLst/>
              <a:gdLst>
                <a:gd name="T0" fmla="*/ 225425 w 284"/>
                <a:gd name="T1" fmla="*/ 79375 h 285"/>
                <a:gd name="T2" fmla="*/ 301625 w 284"/>
                <a:gd name="T3" fmla="*/ 147638 h 285"/>
                <a:gd name="T4" fmla="*/ 346075 w 284"/>
                <a:gd name="T5" fmla="*/ 190500 h 285"/>
                <a:gd name="T6" fmla="*/ 409575 w 284"/>
                <a:gd name="T7" fmla="*/ 279400 h 285"/>
                <a:gd name="T8" fmla="*/ 439738 w 284"/>
                <a:gd name="T9" fmla="*/ 339725 h 285"/>
                <a:gd name="T10" fmla="*/ 449263 w 284"/>
                <a:gd name="T11" fmla="*/ 376238 h 285"/>
                <a:gd name="T12" fmla="*/ 450850 w 284"/>
                <a:gd name="T13" fmla="*/ 406400 h 285"/>
                <a:gd name="T14" fmla="*/ 444500 w 284"/>
                <a:gd name="T15" fmla="*/ 430213 h 285"/>
                <a:gd name="T16" fmla="*/ 438150 w 284"/>
                <a:gd name="T17" fmla="*/ 438150 h 285"/>
                <a:gd name="T18" fmla="*/ 422275 w 284"/>
                <a:gd name="T19" fmla="*/ 449263 h 285"/>
                <a:gd name="T20" fmla="*/ 403225 w 284"/>
                <a:gd name="T21" fmla="*/ 452438 h 285"/>
                <a:gd name="T22" fmla="*/ 354013 w 284"/>
                <a:gd name="T23" fmla="*/ 444500 h 285"/>
                <a:gd name="T24" fmla="*/ 292100 w 284"/>
                <a:gd name="T25" fmla="*/ 415925 h 285"/>
                <a:gd name="T26" fmla="*/ 225425 w 284"/>
                <a:gd name="T27" fmla="*/ 373063 h 285"/>
                <a:gd name="T28" fmla="*/ 225425 w 284"/>
                <a:gd name="T29" fmla="*/ 347663 h 285"/>
                <a:gd name="T30" fmla="*/ 280988 w 284"/>
                <a:gd name="T31" fmla="*/ 385763 h 285"/>
                <a:gd name="T32" fmla="*/ 331788 w 284"/>
                <a:gd name="T33" fmla="*/ 407988 h 285"/>
                <a:gd name="T34" fmla="*/ 373063 w 284"/>
                <a:gd name="T35" fmla="*/ 414338 h 285"/>
                <a:gd name="T36" fmla="*/ 390525 w 284"/>
                <a:gd name="T37" fmla="*/ 412750 h 285"/>
                <a:gd name="T38" fmla="*/ 403225 w 284"/>
                <a:gd name="T39" fmla="*/ 403225 h 285"/>
                <a:gd name="T40" fmla="*/ 403225 w 284"/>
                <a:gd name="T41" fmla="*/ 403225 h 285"/>
                <a:gd name="T42" fmla="*/ 412750 w 284"/>
                <a:gd name="T43" fmla="*/ 385763 h 285"/>
                <a:gd name="T44" fmla="*/ 414338 w 284"/>
                <a:gd name="T45" fmla="*/ 365125 h 285"/>
                <a:gd name="T46" fmla="*/ 409575 w 284"/>
                <a:gd name="T47" fmla="*/ 336550 h 285"/>
                <a:gd name="T48" fmla="*/ 379413 w 284"/>
                <a:gd name="T49" fmla="*/ 269875 h 285"/>
                <a:gd name="T50" fmla="*/ 325438 w 284"/>
                <a:gd name="T51" fmla="*/ 196850 h 285"/>
                <a:gd name="T52" fmla="*/ 292100 w 284"/>
                <a:gd name="T53" fmla="*/ 160338 h 285"/>
                <a:gd name="T54" fmla="*/ 225425 w 284"/>
                <a:gd name="T55" fmla="*/ 103188 h 285"/>
                <a:gd name="T56" fmla="*/ 12700 w 284"/>
                <a:gd name="T57" fmla="*/ 12700 h 285"/>
                <a:gd name="T58" fmla="*/ 19050 w 284"/>
                <a:gd name="T59" fmla="*/ 7938 h 285"/>
                <a:gd name="T60" fmla="*/ 36513 w 284"/>
                <a:gd name="T61" fmla="*/ 0 h 285"/>
                <a:gd name="T62" fmla="*/ 69850 w 284"/>
                <a:gd name="T63" fmla="*/ 0 h 285"/>
                <a:gd name="T64" fmla="*/ 125413 w 284"/>
                <a:gd name="T65" fmla="*/ 17463 h 285"/>
                <a:gd name="T66" fmla="*/ 190500 w 284"/>
                <a:gd name="T67" fmla="*/ 53975 h 285"/>
                <a:gd name="T68" fmla="*/ 225425 w 284"/>
                <a:gd name="T69" fmla="*/ 103188 h 285"/>
                <a:gd name="T70" fmla="*/ 196850 w 284"/>
                <a:gd name="T71" fmla="*/ 80963 h 285"/>
                <a:gd name="T72" fmla="*/ 141288 w 284"/>
                <a:gd name="T73" fmla="*/ 50800 h 285"/>
                <a:gd name="T74" fmla="*/ 95250 w 284"/>
                <a:gd name="T75" fmla="*/ 36513 h 285"/>
                <a:gd name="T76" fmla="*/ 68263 w 284"/>
                <a:gd name="T77" fmla="*/ 36513 h 285"/>
                <a:gd name="T78" fmla="*/ 52388 w 284"/>
                <a:gd name="T79" fmla="*/ 42863 h 285"/>
                <a:gd name="T80" fmla="*/ 46038 w 284"/>
                <a:gd name="T81" fmla="*/ 46038 h 285"/>
                <a:gd name="T82" fmla="*/ 38100 w 284"/>
                <a:gd name="T83" fmla="*/ 63500 h 285"/>
                <a:gd name="T84" fmla="*/ 36513 w 284"/>
                <a:gd name="T85" fmla="*/ 87313 h 285"/>
                <a:gd name="T86" fmla="*/ 39688 w 284"/>
                <a:gd name="T87" fmla="*/ 112713 h 285"/>
                <a:gd name="T88" fmla="*/ 69850 w 284"/>
                <a:gd name="T89" fmla="*/ 179388 h 285"/>
                <a:gd name="T90" fmla="*/ 123825 w 284"/>
                <a:gd name="T91" fmla="*/ 252413 h 285"/>
                <a:gd name="T92" fmla="*/ 158750 w 284"/>
                <a:gd name="T93" fmla="*/ 292100 h 285"/>
                <a:gd name="T94" fmla="*/ 225425 w 284"/>
                <a:gd name="T95" fmla="*/ 347663 h 285"/>
                <a:gd name="T96" fmla="*/ 225425 w 284"/>
                <a:gd name="T97" fmla="*/ 373063 h 285"/>
                <a:gd name="T98" fmla="*/ 147638 w 284"/>
                <a:gd name="T99" fmla="*/ 304800 h 285"/>
                <a:gd name="T100" fmla="*/ 104775 w 284"/>
                <a:gd name="T101" fmla="*/ 260350 h 285"/>
                <a:gd name="T102" fmla="*/ 39688 w 284"/>
                <a:gd name="T103" fmla="*/ 171450 h 285"/>
                <a:gd name="T104" fmla="*/ 9525 w 284"/>
                <a:gd name="T105" fmla="*/ 111125 h 285"/>
                <a:gd name="T106" fmla="*/ 1588 w 284"/>
                <a:gd name="T107" fmla="*/ 74613 h 285"/>
                <a:gd name="T108" fmla="*/ 0 w 284"/>
                <a:gd name="T109" fmla="*/ 44450 h 285"/>
                <a:gd name="T110" fmla="*/ 6350 w 284"/>
                <a:gd name="T111" fmla="*/ 20638 h 285"/>
                <a:gd name="T112" fmla="*/ 12700 w 284"/>
                <a:gd name="T113" fmla="*/ 1270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21" y="203"/>
                  </a:lnTo>
                  <a:lnTo>
                    <a:pt x="142" y="219"/>
                  </a:lnTo>
                  <a:lnTo>
                    <a:pt x="142" y="235"/>
                  </a:lnTo>
                  <a:lnTo>
                    <a:pt x="117" y="215"/>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7" name="Freeform 124"/>
            <p:cNvSpPr>
              <a:spLocks noEditPoints="1" noChangeArrowheads="1"/>
            </p:cNvSpPr>
            <p:nvPr/>
          </p:nvSpPr>
          <p:spPr bwMode="auto">
            <a:xfrm>
              <a:off x="76200" y="76200"/>
              <a:ext cx="450850" cy="452438"/>
            </a:xfrm>
            <a:custGeom>
              <a:avLst/>
              <a:gdLst>
                <a:gd name="T0" fmla="*/ 225425 w 284"/>
                <a:gd name="T1" fmla="*/ 79375 h 285"/>
                <a:gd name="T2" fmla="*/ 292100 w 284"/>
                <a:gd name="T3" fmla="*/ 33338 h 285"/>
                <a:gd name="T4" fmla="*/ 354013 w 284"/>
                <a:gd name="T5" fmla="*/ 6350 h 285"/>
                <a:gd name="T6" fmla="*/ 403225 w 284"/>
                <a:gd name="T7" fmla="*/ 0 h 285"/>
                <a:gd name="T8" fmla="*/ 422275 w 284"/>
                <a:gd name="T9" fmla="*/ 3175 h 285"/>
                <a:gd name="T10" fmla="*/ 438150 w 284"/>
                <a:gd name="T11" fmla="*/ 12700 h 285"/>
                <a:gd name="T12" fmla="*/ 444500 w 284"/>
                <a:gd name="T13" fmla="*/ 20638 h 285"/>
                <a:gd name="T14" fmla="*/ 450850 w 284"/>
                <a:gd name="T15" fmla="*/ 44450 h 285"/>
                <a:gd name="T16" fmla="*/ 449263 w 284"/>
                <a:gd name="T17" fmla="*/ 74613 h 285"/>
                <a:gd name="T18" fmla="*/ 439738 w 284"/>
                <a:gd name="T19" fmla="*/ 111125 h 285"/>
                <a:gd name="T20" fmla="*/ 409575 w 284"/>
                <a:gd name="T21" fmla="*/ 171450 h 285"/>
                <a:gd name="T22" fmla="*/ 346075 w 284"/>
                <a:gd name="T23" fmla="*/ 260350 h 285"/>
                <a:gd name="T24" fmla="*/ 301625 w 284"/>
                <a:gd name="T25" fmla="*/ 304800 h 285"/>
                <a:gd name="T26" fmla="*/ 225425 w 284"/>
                <a:gd name="T27" fmla="*/ 373063 h 285"/>
                <a:gd name="T28" fmla="*/ 225425 w 284"/>
                <a:gd name="T29" fmla="*/ 347663 h 285"/>
                <a:gd name="T30" fmla="*/ 292100 w 284"/>
                <a:gd name="T31" fmla="*/ 292100 h 285"/>
                <a:gd name="T32" fmla="*/ 325438 w 284"/>
                <a:gd name="T33" fmla="*/ 252413 h 285"/>
                <a:gd name="T34" fmla="*/ 379413 w 284"/>
                <a:gd name="T35" fmla="*/ 179388 h 285"/>
                <a:gd name="T36" fmla="*/ 409575 w 284"/>
                <a:gd name="T37" fmla="*/ 112713 h 285"/>
                <a:gd name="T38" fmla="*/ 414338 w 284"/>
                <a:gd name="T39" fmla="*/ 87313 h 285"/>
                <a:gd name="T40" fmla="*/ 412750 w 284"/>
                <a:gd name="T41" fmla="*/ 63500 h 285"/>
                <a:gd name="T42" fmla="*/ 403225 w 284"/>
                <a:gd name="T43" fmla="*/ 46038 h 285"/>
                <a:gd name="T44" fmla="*/ 403225 w 284"/>
                <a:gd name="T45" fmla="*/ 46038 h 285"/>
                <a:gd name="T46" fmla="*/ 390525 w 284"/>
                <a:gd name="T47" fmla="*/ 38100 h 285"/>
                <a:gd name="T48" fmla="*/ 373063 w 284"/>
                <a:gd name="T49" fmla="*/ 36513 h 285"/>
                <a:gd name="T50" fmla="*/ 331788 w 284"/>
                <a:gd name="T51" fmla="*/ 42863 h 285"/>
                <a:gd name="T52" fmla="*/ 280988 w 284"/>
                <a:gd name="T53" fmla="*/ 63500 h 285"/>
                <a:gd name="T54" fmla="*/ 225425 w 284"/>
                <a:gd name="T55" fmla="*/ 103188 h 285"/>
                <a:gd name="T56" fmla="*/ 12700 w 284"/>
                <a:gd name="T57" fmla="*/ 438150 h 285"/>
                <a:gd name="T58" fmla="*/ 6350 w 284"/>
                <a:gd name="T59" fmla="*/ 430213 h 285"/>
                <a:gd name="T60" fmla="*/ 0 w 284"/>
                <a:gd name="T61" fmla="*/ 406400 h 285"/>
                <a:gd name="T62" fmla="*/ 1588 w 284"/>
                <a:gd name="T63" fmla="*/ 376238 h 285"/>
                <a:gd name="T64" fmla="*/ 9525 w 284"/>
                <a:gd name="T65" fmla="*/ 339725 h 285"/>
                <a:gd name="T66" fmla="*/ 39688 w 284"/>
                <a:gd name="T67" fmla="*/ 279400 h 285"/>
                <a:gd name="T68" fmla="*/ 104775 w 284"/>
                <a:gd name="T69" fmla="*/ 190500 h 285"/>
                <a:gd name="T70" fmla="*/ 147638 w 284"/>
                <a:gd name="T71" fmla="*/ 147638 h 285"/>
                <a:gd name="T72" fmla="*/ 225425 w 284"/>
                <a:gd name="T73" fmla="*/ 79375 h 285"/>
                <a:gd name="T74" fmla="*/ 225425 w 284"/>
                <a:gd name="T75" fmla="*/ 103188 h 285"/>
                <a:gd name="T76" fmla="*/ 158750 w 284"/>
                <a:gd name="T77" fmla="*/ 160338 h 285"/>
                <a:gd name="T78" fmla="*/ 123825 w 284"/>
                <a:gd name="T79" fmla="*/ 196850 h 285"/>
                <a:gd name="T80" fmla="*/ 69850 w 284"/>
                <a:gd name="T81" fmla="*/ 269875 h 285"/>
                <a:gd name="T82" fmla="*/ 39688 w 284"/>
                <a:gd name="T83" fmla="*/ 336550 h 285"/>
                <a:gd name="T84" fmla="*/ 36513 w 284"/>
                <a:gd name="T85" fmla="*/ 365125 h 285"/>
                <a:gd name="T86" fmla="*/ 38100 w 284"/>
                <a:gd name="T87" fmla="*/ 385763 h 285"/>
                <a:gd name="T88" fmla="*/ 46038 w 284"/>
                <a:gd name="T89" fmla="*/ 403225 h 285"/>
                <a:gd name="T90" fmla="*/ 52388 w 284"/>
                <a:gd name="T91" fmla="*/ 407988 h 285"/>
                <a:gd name="T92" fmla="*/ 68263 w 284"/>
                <a:gd name="T93" fmla="*/ 414338 h 285"/>
                <a:gd name="T94" fmla="*/ 95250 w 284"/>
                <a:gd name="T95" fmla="*/ 414338 h 285"/>
                <a:gd name="T96" fmla="*/ 141288 w 284"/>
                <a:gd name="T97" fmla="*/ 400050 h 285"/>
                <a:gd name="T98" fmla="*/ 196850 w 284"/>
                <a:gd name="T99" fmla="*/ 369888 h 285"/>
                <a:gd name="T100" fmla="*/ 225425 w 284"/>
                <a:gd name="T101" fmla="*/ 373063 h 285"/>
                <a:gd name="T102" fmla="*/ 190500 w 284"/>
                <a:gd name="T103" fmla="*/ 396875 h 285"/>
                <a:gd name="T104" fmla="*/ 125413 w 284"/>
                <a:gd name="T105" fmla="*/ 433388 h 285"/>
                <a:gd name="T106" fmla="*/ 69850 w 284"/>
                <a:gd name="T107" fmla="*/ 450850 h 285"/>
                <a:gd name="T108" fmla="*/ 36513 w 284"/>
                <a:gd name="T109" fmla="*/ 450850 h 285"/>
                <a:gd name="T110" fmla="*/ 19050 w 284"/>
                <a:gd name="T111" fmla="*/ 444500 h 285"/>
                <a:gd name="T112" fmla="*/ 12700 w 284"/>
                <a:gd name="T113" fmla="*/ 43815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66" y="215"/>
                  </a:lnTo>
                  <a:lnTo>
                    <a:pt x="142" y="235"/>
                  </a:lnTo>
                  <a:lnTo>
                    <a:pt x="142" y="219"/>
                  </a:lnTo>
                  <a:lnTo>
                    <a:pt x="162" y="203"/>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117" y="70"/>
                  </a:lnTo>
                  <a:lnTo>
                    <a:pt x="142" y="50"/>
                  </a:lnTo>
                  <a:lnTo>
                    <a:pt x="142" y="65"/>
                  </a:lnTo>
                  <a:lnTo>
                    <a:pt x="121" y="8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8" name="Freeform 125"/>
            <p:cNvSpPr>
              <a:spLocks noChangeArrowheads="1"/>
            </p:cNvSpPr>
            <p:nvPr/>
          </p:nvSpPr>
          <p:spPr bwMode="auto">
            <a:xfrm>
              <a:off x="254000" y="254000"/>
              <a:ext cx="92075" cy="95250"/>
            </a:xfrm>
            <a:custGeom>
              <a:avLst/>
              <a:gdLst>
                <a:gd name="T0" fmla="*/ 0 w 58"/>
                <a:gd name="T1" fmla="*/ 47625 h 60"/>
                <a:gd name="T2" fmla="*/ 0 w 58"/>
                <a:gd name="T3" fmla="*/ 47625 h 60"/>
                <a:gd name="T4" fmla="*/ 1588 w 58"/>
                <a:gd name="T5" fmla="*/ 38100 h 60"/>
                <a:gd name="T6" fmla="*/ 4763 w 58"/>
                <a:gd name="T7" fmla="*/ 30163 h 60"/>
                <a:gd name="T8" fmla="*/ 7938 w 58"/>
                <a:gd name="T9" fmla="*/ 22225 h 60"/>
                <a:gd name="T10" fmla="*/ 14288 w 58"/>
                <a:gd name="T11" fmla="*/ 15875 h 60"/>
                <a:gd name="T12" fmla="*/ 20638 w 58"/>
                <a:gd name="T13" fmla="*/ 9525 h 60"/>
                <a:gd name="T14" fmla="*/ 28575 w 58"/>
                <a:gd name="T15" fmla="*/ 4763 h 60"/>
                <a:gd name="T16" fmla="*/ 38100 w 58"/>
                <a:gd name="T17" fmla="*/ 1588 h 60"/>
                <a:gd name="T18" fmla="*/ 47625 w 58"/>
                <a:gd name="T19" fmla="*/ 0 h 60"/>
                <a:gd name="T20" fmla="*/ 47625 w 58"/>
                <a:gd name="T21" fmla="*/ 0 h 60"/>
                <a:gd name="T22" fmla="*/ 55563 w 58"/>
                <a:gd name="T23" fmla="*/ 1588 h 60"/>
                <a:gd name="T24" fmla="*/ 65088 w 58"/>
                <a:gd name="T25" fmla="*/ 4763 h 60"/>
                <a:gd name="T26" fmla="*/ 73025 w 58"/>
                <a:gd name="T27" fmla="*/ 9525 h 60"/>
                <a:gd name="T28" fmla="*/ 79375 w 58"/>
                <a:gd name="T29" fmla="*/ 15875 h 60"/>
                <a:gd name="T30" fmla="*/ 85725 w 58"/>
                <a:gd name="T31" fmla="*/ 22225 h 60"/>
                <a:gd name="T32" fmla="*/ 90488 w 58"/>
                <a:gd name="T33" fmla="*/ 30163 h 60"/>
                <a:gd name="T34" fmla="*/ 92075 w 58"/>
                <a:gd name="T35" fmla="*/ 38100 h 60"/>
                <a:gd name="T36" fmla="*/ 92075 w 58"/>
                <a:gd name="T37" fmla="*/ 47625 h 60"/>
                <a:gd name="T38" fmla="*/ 92075 w 58"/>
                <a:gd name="T39" fmla="*/ 47625 h 60"/>
                <a:gd name="T40" fmla="*/ 92075 w 58"/>
                <a:gd name="T41" fmla="*/ 55563 h 60"/>
                <a:gd name="T42" fmla="*/ 90488 w 58"/>
                <a:gd name="T43" fmla="*/ 65088 h 60"/>
                <a:gd name="T44" fmla="*/ 85725 w 58"/>
                <a:gd name="T45" fmla="*/ 73025 h 60"/>
                <a:gd name="T46" fmla="*/ 79375 w 58"/>
                <a:gd name="T47" fmla="*/ 79375 h 60"/>
                <a:gd name="T48" fmla="*/ 73025 w 58"/>
                <a:gd name="T49" fmla="*/ 85725 h 60"/>
                <a:gd name="T50" fmla="*/ 65088 w 58"/>
                <a:gd name="T51" fmla="*/ 90488 h 60"/>
                <a:gd name="T52" fmla="*/ 55563 w 58"/>
                <a:gd name="T53" fmla="*/ 92075 h 60"/>
                <a:gd name="T54" fmla="*/ 47625 w 58"/>
                <a:gd name="T55" fmla="*/ 95250 h 60"/>
                <a:gd name="T56" fmla="*/ 47625 w 58"/>
                <a:gd name="T57" fmla="*/ 95250 h 60"/>
                <a:gd name="T58" fmla="*/ 38100 w 58"/>
                <a:gd name="T59" fmla="*/ 92075 h 60"/>
                <a:gd name="T60" fmla="*/ 28575 w 58"/>
                <a:gd name="T61" fmla="*/ 90488 h 60"/>
                <a:gd name="T62" fmla="*/ 20638 w 58"/>
                <a:gd name="T63" fmla="*/ 85725 h 60"/>
                <a:gd name="T64" fmla="*/ 14288 w 58"/>
                <a:gd name="T65" fmla="*/ 79375 h 60"/>
                <a:gd name="T66" fmla="*/ 7938 w 58"/>
                <a:gd name="T67" fmla="*/ 73025 h 60"/>
                <a:gd name="T68" fmla="*/ 4763 w 58"/>
                <a:gd name="T69" fmla="*/ 65088 h 60"/>
                <a:gd name="T70" fmla="*/ 1588 w 58"/>
                <a:gd name="T71" fmla="*/ 55563 h 60"/>
                <a:gd name="T72" fmla="*/ 0 w 58"/>
                <a:gd name="T73" fmla="*/ 47625 h 60"/>
                <a:gd name="T74" fmla="*/ 0 w 58"/>
                <a:gd name="T75" fmla="*/ 47625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5" y="1"/>
                  </a:lnTo>
                  <a:lnTo>
                    <a:pt x="41" y="3"/>
                  </a:lnTo>
                  <a:lnTo>
                    <a:pt x="46" y="6"/>
                  </a:lnTo>
                  <a:lnTo>
                    <a:pt x="50" y="10"/>
                  </a:lnTo>
                  <a:lnTo>
                    <a:pt x="54" y="14"/>
                  </a:lnTo>
                  <a:lnTo>
                    <a:pt x="57" y="19"/>
                  </a:lnTo>
                  <a:lnTo>
                    <a:pt x="58" y="24"/>
                  </a:lnTo>
                  <a:lnTo>
                    <a:pt x="58" y="30"/>
                  </a:lnTo>
                  <a:lnTo>
                    <a:pt x="58" y="35"/>
                  </a:lnTo>
                  <a:lnTo>
                    <a:pt x="57" y="41"/>
                  </a:lnTo>
                  <a:lnTo>
                    <a:pt x="54" y="46"/>
                  </a:lnTo>
                  <a:lnTo>
                    <a:pt x="50" y="50"/>
                  </a:lnTo>
                  <a:lnTo>
                    <a:pt x="46" y="54"/>
                  </a:lnTo>
                  <a:lnTo>
                    <a:pt x="41" y="57"/>
                  </a:lnTo>
                  <a:lnTo>
                    <a:pt x="35" y="58"/>
                  </a:lnTo>
                  <a:lnTo>
                    <a:pt x="30" y="60"/>
                  </a:lnTo>
                  <a:lnTo>
                    <a:pt x="24" y="58"/>
                  </a:lnTo>
                  <a:lnTo>
                    <a:pt x="18" y="57"/>
                  </a:lnTo>
                  <a:lnTo>
                    <a:pt x="13" y="54"/>
                  </a:lnTo>
                  <a:lnTo>
                    <a:pt x="9" y="50"/>
                  </a:lnTo>
                  <a:lnTo>
                    <a:pt x="5" y="46"/>
                  </a:lnTo>
                  <a:lnTo>
                    <a:pt x="3" y="41"/>
                  </a:lnTo>
                  <a:lnTo>
                    <a:pt x="1" y="35"/>
                  </a:lnTo>
                  <a:lnTo>
                    <a:pt x="0" y="3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9" name="组合 203"/>
          <p:cNvGrpSpPr>
            <a:grpSpLocks/>
          </p:cNvGrpSpPr>
          <p:nvPr/>
        </p:nvGrpSpPr>
        <p:grpSpPr bwMode="auto">
          <a:xfrm>
            <a:off x="2587625" y="1412875"/>
            <a:ext cx="381000" cy="484188"/>
            <a:chOff x="0" y="0"/>
            <a:chExt cx="381000" cy="484187"/>
          </a:xfrm>
          <a:solidFill>
            <a:schemeClr val="bg1">
              <a:alpha val="70000"/>
            </a:schemeClr>
          </a:solidFill>
        </p:grpSpPr>
        <p:sp>
          <p:nvSpPr>
            <p:cNvPr id="130" name="Freeform 126"/>
            <p:cNvSpPr>
              <a:spLocks noEditPoints="1" noChangeArrowheads="1"/>
            </p:cNvSpPr>
            <p:nvPr/>
          </p:nvSpPr>
          <p:spPr bwMode="auto">
            <a:xfrm>
              <a:off x="0" y="4762"/>
              <a:ext cx="254000" cy="479425"/>
            </a:xfrm>
            <a:custGeom>
              <a:avLst/>
              <a:gdLst>
                <a:gd name="T0" fmla="*/ 254000 w 160"/>
                <a:gd name="T1" fmla="*/ 0 h 302"/>
                <a:gd name="T2" fmla="*/ 254000 w 160"/>
                <a:gd name="T3" fmla="*/ 479425 h 302"/>
                <a:gd name="T4" fmla="*/ 149225 w 160"/>
                <a:gd name="T5" fmla="*/ 479425 h 302"/>
                <a:gd name="T6" fmla="*/ 149225 w 160"/>
                <a:gd name="T7" fmla="*/ 414338 h 302"/>
                <a:gd name="T8" fmla="*/ 215900 w 160"/>
                <a:gd name="T9" fmla="*/ 414338 h 302"/>
                <a:gd name="T10" fmla="*/ 215900 w 160"/>
                <a:gd name="T11" fmla="*/ 184150 h 302"/>
                <a:gd name="T12" fmla="*/ 215900 w 160"/>
                <a:gd name="T13" fmla="*/ 184150 h 302"/>
                <a:gd name="T14" fmla="*/ 149225 w 160"/>
                <a:gd name="T15" fmla="*/ 300038 h 302"/>
                <a:gd name="T16" fmla="*/ 149225 w 160"/>
                <a:gd name="T17" fmla="*/ 196850 h 302"/>
                <a:gd name="T18" fmla="*/ 254000 w 160"/>
                <a:gd name="T19" fmla="*/ 0 h 302"/>
                <a:gd name="T20" fmla="*/ 149225 w 160"/>
                <a:gd name="T21" fmla="*/ 479425 h 302"/>
                <a:gd name="T22" fmla="*/ 0 w 160"/>
                <a:gd name="T23" fmla="*/ 479425 h 302"/>
                <a:gd name="T24" fmla="*/ 149225 w 160"/>
                <a:gd name="T25" fmla="*/ 196850 h 302"/>
                <a:gd name="T26" fmla="*/ 149225 w 160"/>
                <a:gd name="T27" fmla="*/ 300038 h 302"/>
                <a:gd name="T28" fmla="*/ 84138 w 160"/>
                <a:gd name="T29" fmla="*/ 414338 h 302"/>
                <a:gd name="T30" fmla="*/ 149225 w 160"/>
                <a:gd name="T31" fmla="*/ 414338 h 302"/>
                <a:gd name="T32" fmla="*/ 149225 w 160"/>
                <a:gd name="T33" fmla="*/ 479425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1" name="Rectangle 127"/>
            <p:cNvSpPr>
              <a:spLocks noChangeArrowheads="1"/>
            </p:cNvSpPr>
            <p:nvPr/>
          </p:nvSpPr>
          <p:spPr bwMode="auto">
            <a:xfrm>
              <a:off x="317500" y="0"/>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32" name="Freeform 128"/>
          <p:cNvSpPr>
            <a:spLocks noEditPoints="1" noChangeArrowheads="1"/>
          </p:cNvSpPr>
          <p:nvPr/>
        </p:nvSpPr>
        <p:spPr bwMode="auto">
          <a:xfrm>
            <a:off x="4505325" y="3779838"/>
            <a:ext cx="508000" cy="396875"/>
          </a:xfrm>
          <a:custGeom>
            <a:avLst/>
            <a:gdLst>
              <a:gd name="T0" fmla="*/ 473075 w 320"/>
              <a:gd name="T1" fmla="*/ 90488 h 250"/>
              <a:gd name="T2" fmla="*/ 508000 w 320"/>
              <a:gd name="T3" fmla="*/ 219075 h 250"/>
              <a:gd name="T4" fmla="*/ 481013 w 320"/>
              <a:gd name="T5" fmla="*/ 336550 h 250"/>
              <a:gd name="T6" fmla="*/ 430213 w 320"/>
              <a:gd name="T7" fmla="*/ 388938 h 250"/>
              <a:gd name="T8" fmla="*/ 417513 w 320"/>
              <a:gd name="T9" fmla="*/ 369888 h 250"/>
              <a:gd name="T10" fmla="*/ 442913 w 320"/>
              <a:gd name="T11" fmla="*/ 339725 h 250"/>
              <a:gd name="T12" fmla="*/ 438150 w 320"/>
              <a:gd name="T13" fmla="*/ 303213 h 250"/>
              <a:gd name="T14" fmla="*/ 414338 w 320"/>
              <a:gd name="T15" fmla="*/ 261938 h 250"/>
              <a:gd name="T16" fmla="*/ 455613 w 320"/>
              <a:gd name="T17" fmla="*/ 261938 h 250"/>
              <a:gd name="T18" fmla="*/ 474663 w 320"/>
              <a:gd name="T19" fmla="*/ 242888 h 250"/>
              <a:gd name="T20" fmla="*/ 474663 w 320"/>
              <a:gd name="T21" fmla="*/ 200025 h 250"/>
              <a:gd name="T22" fmla="*/ 449263 w 320"/>
              <a:gd name="T23" fmla="*/ 177800 h 250"/>
              <a:gd name="T24" fmla="*/ 414338 w 320"/>
              <a:gd name="T25" fmla="*/ 158750 h 250"/>
              <a:gd name="T26" fmla="*/ 441325 w 320"/>
              <a:gd name="T27" fmla="*/ 152400 h 250"/>
              <a:gd name="T28" fmla="*/ 455613 w 320"/>
              <a:gd name="T29" fmla="*/ 117475 h 250"/>
              <a:gd name="T30" fmla="*/ 444500 w 320"/>
              <a:gd name="T31" fmla="*/ 92075 h 250"/>
              <a:gd name="T32" fmla="*/ 377825 w 320"/>
              <a:gd name="T33" fmla="*/ 12700 h 250"/>
              <a:gd name="T34" fmla="*/ 414338 w 320"/>
              <a:gd name="T35" fmla="*/ 79375 h 250"/>
              <a:gd name="T36" fmla="*/ 384175 w 320"/>
              <a:gd name="T37" fmla="*/ 93663 h 250"/>
              <a:gd name="T38" fmla="*/ 377825 w 320"/>
              <a:gd name="T39" fmla="*/ 53975 h 250"/>
              <a:gd name="T40" fmla="*/ 414338 w 320"/>
              <a:gd name="T41" fmla="*/ 392113 h 250"/>
              <a:gd name="T42" fmla="*/ 387350 w 320"/>
              <a:gd name="T43" fmla="*/ 373063 h 250"/>
              <a:gd name="T44" fmla="*/ 414338 w 320"/>
              <a:gd name="T45" fmla="*/ 392113 h 250"/>
              <a:gd name="T46" fmla="*/ 414338 w 320"/>
              <a:gd name="T47" fmla="*/ 179388 h 250"/>
              <a:gd name="T48" fmla="*/ 388938 w 320"/>
              <a:gd name="T49" fmla="*/ 214313 h 250"/>
              <a:gd name="T50" fmla="*/ 400050 w 320"/>
              <a:gd name="T51" fmla="*/ 246063 h 250"/>
              <a:gd name="T52" fmla="*/ 406400 w 320"/>
              <a:gd name="T53" fmla="*/ 276225 h 250"/>
              <a:gd name="T54" fmla="*/ 377825 w 320"/>
              <a:gd name="T55" fmla="*/ 130175 h 250"/>
              <a:gd name="T56" fmla="*/ 404813 w 320"/>
              <a:gd name="T57" fmla="*/ 158750 h 250"/>
              <a:gd name="T58" fmla="*/ 377825 w 320"/>
              <a:gd name="T59" fmla="*/ 12700 h 250"/>
              <a:gd name="T60" fmla="*/ 371475 w 320"/>
              <a:gd name="T61" fmla="*/ 31750 h 250"/>
              <a:gd name="T62" fmla="*/ 347663 w 320"/>
              <a:gd name="T63" fmla="*/ 3175 h 250"/>
              <a:gd name="T64" fmla="*/ 347663 w 320"/>
              <a:gd name="T65" fmla="*/ 341313 h 250"/>
              <a:gd name="T66" fmla="*/ 363538 w 320"/>
              <a:gd name="T67" fmla="*/ 360363 h 250"/>
              <a:gd name="T68" fmla="*/ 377825 w 320"/>
              <a:gd name="T69" fmla="*/ 61913 h 250"/>
              <a:gd name="T70" fmla="*/ 377825 w 320"/>
              <a:gd name="T71" fmla="*/ 276225 h 250"/>
              <a:gd name="T72" fmla="*/ 358775 w 320"/>
              <a:gd name="T73" fmla="*/ 292100 h 250"/>
              <a:gd name="T74" fmla="*/ 357188 w 320"/>
              <a:gd name="T75" fmla="*/ 80963 h 250"/>
              <a:gd name="T76" fmla="*/ 377825 w 320"/>
              <a:gd name="T77" fmla="*/ 61913 h 250"/>
              <a:gd name="T78" fmla="*/ 212725 w 320"/>
              <a:gd name="T79" fmla="*/ 12700 h 250"/>
              <a:gd name="T80" fmla="*/ 347663 w 320"/>
              <a:gd name="T81" fmla="*/ 3175 h 250"/>
              <a:gd name="T82" fmla="*/ 334963 w 320"/>
              <a:gd name="T83" fmla="*/ 25400 h 250"/>
              <a:gd name="T84" fmla="*/ 322263 w 320"/>
              <a:gd name="T85" fmla="*/ 66675 h 250"/>
              <a:gd name="T86" fmla="*/ 347663 w 320"/>
              <a:gd name="T87" fmla="*/ 84138 h 250"/>
              <a:gd name="T88" fmla="*/ 346075 w 320"/>
              <a:gd name="T89" fmla="*/ 333375 h 250"/>
              <a:gd name="T90" fmla="*/ 307975 w 320"/>
              <a:gd name="T91" fmla="*/ 365125 h 250"/>
              <a:gd name="T92" fmla="*/ 198438 w 320"/>
              <a:gd name="T93" fmla="*/ 304800 h 250"/>
              <a:gd name="T94" fmla="*/ 107950 w 320"/>
              <a:gd name="T95" fmla="*/ 260350 h 250"/>
              <a:gd name="T96" fmla="*/ 133350 w 320"/>
              <a:gd name="T97" fmla="*/ 252413 h 250"/>
              <a:gd name="T98" fmla="*/ 165100 w 320"/>
              <a:gd name="T99" fmla="*/ 207963 h 250"/>
              <a:gd name="T100" fmla="*/ 150813 w 320"/>
              <a:gd name="T101" fmla="*/ 158750 h 250"/>
              <a:gd name="T102" fmla="*/ 0 w 320"/>
              <a:gd name="T103" fmla="*/ 215900 h 250"/>
              <a:gd name="T104" fmla="*/ 7938 w 320"/>
              <a:gd name="T105" fmla="*/ 152400 h 250"/>
              <a:gd name="T106" fmla="*/ 71438 w 320"/>
              <a:gd name="T107" fmla="*/ 69850 h 250"/>
              <a:gd name="T108" fmla="*/ 107950 w 320"/>
              <a:gd name="T109" fmla="*/ 139700 h 250"/>
              <a:gd name="T110" fmla="*/ 60325 w 320"/>
              <a:gd name="T111" fmla="*/ 160338 h 250"/>
              <a:gd name="T112" fmla="*/ 49213 w 320"/>
              <a:gd name="T113" fmla="*/ 214313 h 250"/>
              <a:gd name="T114" fmla="*/ 90488 w 320"/>
              <a:gd name="T115" fmla="*/ 257175 h 250"/>
              <a:gd name="T116" fmla="*/ 66675 w 320"/>
              <a:gd name="T117" fmla="*/ 300038 h 250"/>
              <a:gd name="T118" fmla="*/ 4763 w 320"/>
              <a:gd name="T119" fmla="*/ 238125 h 2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0"/>
              <a:gd name="T181" fmla="*/ 0 h 250"/>
              <a:gd name="T182" fmla="*/ 320 w 320"/>
              <a:gd name="T183" fmla="*/ 250 h 2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71" y="245"/>
                </a:lnTo>
                <a:lnTo>
                  <a:pt x="261" y="247"/>
                </a:lnTo>
                <a:lnTo>
                  <a:pt x="261" y="233"/>
                </a:lnTo>
                <a:lnTo>
                  <a:pt x="263" y="233"/>
                </a:lnTo>
                <a:lnTo>
                  <a:pt x="268" y="229"/>
                </a:lnTo>
                <a:lnTo>
                  <a:pt x="272" y="224"/>
                </a:lnTo>
                <a:lnTo>
                  <a:pt x="276" y="219"/>
                </a:lnTo>
                <a:lnTo>
                  <a:pt x="279" y="214"/>
                </a:lnTo>
                <a:lnTo>
                  <a:pt x="280" y="208"/>
                </a:lnTo>
                <a:lnTo>
                  <a:pt x="280" y="203"/>
                </a:lnTo>
                <a:lnTo>
                  <a:pt x="279" y="196"/>
                </a:lnTo>
                <a:lnTo>
                  <a:pt x="276" y="191"/>
                </a:lnTo>
                <a:lnTo>
                  <a:pt x="274" y="185"/>
                </a:lnTo>
                <a:lnTo>
                  <a:pt x="271" y="181"/>
                </a:lnTo>
                <a:lnTo>
                  <a:pt x="267" y="178"/>
                </a:lnTo>
                <a:lnTo>
                  <a:pt x="261" y="176"/>
                </a:lnTo>
                <a:lnTo>
                  <a:pt x="261" y="165"/>
                </a:lnTo>
                <a:lnTo>
                  <a:pt x="268" y="168"/>
                </a:lnTo>
                <a:lnTo>
                  <a:pt x="275" y="168"/>
                </a:lnTo>
                <a:lnTo>
                  <a:pt x="280" y="168"/>
                </a:lnTo>
                <a:lnTo>
                  <a:pt x="287" y="165"/>
                </a:lnTo>
                <a:lnTo>
                  <a:pt x="293" y="162"/>
                </a:lnTo>
                <a:lnTo>
                  <a:pt x="297" y="158"/>
                </a:lnTo>
                <a:lnTo>
                  <a:pt x="299" y="153"/>
                </a:lnTo>
                <a:lnTo>
                  <a:pt x="302" y="149"/>
                </a:lnTo>
                <a:lnTo>
                  <a:pt x="303" y="143"/>
                </a:lnTo>
                <a:lnTo>
                  <a:pt x="303" y="136"/>
                </a:lnTo>
                <a:lnTo>
                  <a:pt x="302" y="131"/>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8" y="100"/>
                </a:lnTo>
                <a:lnTo>
                  <a:pt x="274" y="99"/>
                </a:lnTo>
                <a:lnTo>
                  <a:pt x="278" y="96"/>
                </a:lnTo>
                <a:lnTo>
                  <a:pt x="282" y="92"/>
                </a:lnTo>
                <a:lnTo>
                  <a:pt x="284" y="88"/>
                </a:lnTo>
                <a:lnTo>
                  <a:pt x="286" y="84"/>
                </a:lnTo>
                <a:lnTo>
                  <a:pt x="287" y="78"/>
                </a:lnTo>
                <a:lnTo>
                  <a:pt x="287" y="74"/>
                </a:lnTo>
                <a:lnTo>
                  <a:pt x="286" y="69"/>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56" y="50"/>
                </a:lnTo>
                <a:lnTo>
                  <a:pt x="251" y="53"/>
                </a:lnTo>
                <a:lnTo>
                  <a:pt x="247" y="55"/>
                </a:lnTo>
                <a:lnTo>
                  <a:pt x="242" y="59"/>
                </a:lnTo>
                <a:lnTo>
                  <a:pt x="240" y="63"/>
                </a:lnTo>
                <a:lnTo>
                  <a:pt x="238" y="67"/>
                </a:lnTo>
                <a:lnTo>
                  <a:pt x="238" y="39"/>
                </a:lnTo>
                <a:lnTo>
                  <a:pt x="238" y="34"/>
                </a:lnTo>
                <a:lnTo>
                  <a:pt x="238" y="27"/>
                </a:lnTo>
                <a:lnTo>
                  <a:pt x="238" y="8"/>
                </a:lnTo>
                <a:close/>
                <a:moveTo>
                  <a:pt x="261" y="247"/>
                </a:moveTo>
                <a:lnTo>
                  <a:pt x="261" y="247"/>
                </a:lnTo>
                <a:lnTo>
                  <a:pt x="249" y="250"/>
                </a:lnTo>
                <a:lnTo>
                  <a:pt x="238" y="250"/>
                </a:lnTo>
                <a:lnTo>
                  <a:pt x="238" y="233"/>
                </a:lnTo>
                <a:lnTo>
                  <a:pt x="244" y="235"/>
                </a:lnTo>
                <a:lnTo>
                  <a:pt x="249" y="235"/>
                </a:lnTo>
                <a:lnTo>
                  <a:pt x="256" y="235"/>
                </a:lnTo>
                <a:lnTo>
                  <a:pt x="261" y="233"/>
                </a:lnTo>
                <a:lnTo>
                  <a:pt x="261" y="247"/>
                </a:lnTo>
                <a:close/>
                <a:moveTo>
                  <a:pt x="261" y="100"/>
                </a:moveTo>
                <a:lnTo>
                  <a:pt x="261" y="112"/>
                </a:lnTo>
                <a:lnTo>
                  <a:pt x="261" y="113"/>
                </a:lnTo>
                <a:lnTo>
                  <a:pt x="256" y="116"/>
                </a:lnTo>
                <a:lnTo>
                  <a:pt x="252" y="120"/>
                </a:lnTo>
                <a:lnTo>
                  <a:pt x="249" y="124"/>
                </a:lnTo>
                <a:lnTo>
                  <a:pt x="247" y="130"/>
                </a:lnTo>
                <a:lnTo>
                  <a:pt x="245" y="135"/>
                </a:lnTo>
                <a:lnTo>
                  <a:pt x="245" y="141"/>
                </a:lnTo>
                <a:lnTo>
                  <a:pt x="247" y="146"/>
                </a:lnTo>
                <a:lnTo>
                  <a:pt x="249" y="151"/>
                </a:lnTo>
                <a:lnTo>
                  <a:pt x="252" y="155"/>
                </a:lnTo>
                <a:lnTo>
                  <a:pt x="255" y="159"/>
                </a:lnTo>
                <a:lnTo>
                  <a:pt x="261" y="165"/>
                </a:lnTo>
                <a:lnTo>
                  <a:pt x="261" y="176"/>
                </a:lnTo>
                <a:lnTo>
                  <a:pt x="256" y="174"/>
                </a:lnTo>
                <a:lnTo>
                  <a:pt x="251" y="173"/>
                </a:lnTo>
                <a:lnTo>
                  <a:pt x="244" y="173"/>
                </a:lnTo>
                <a:lnTo>
                  <a:pt x="238" y="174"/>
                </a:lnTo>
                <a:lnTo>
                  <a:pt x="238" y="82"/>
                </a:lnTo>
                <a:lnTo>
                  <a:pt x="240" y="86"/>
                </a:lnTo>
                <a:lnTo>
                  <a:pt x="244" y="92"/>
                </a:lnTo>
                <a:lnTo>
                  <a:pt x="249" y="97"/>
                </a:lnTo>
                <a:lnTo>
                  <a:pt x="255" y="100"/>
                </a:lnTo>
                <a:lnTo>
                  <a:pt x="261" y="100"/>
                </a:lnTo>
                <a:close/>
                <a:moveTo>
                  <a:pt x="219" y="2"/>
                </a:moveTo>
                <a:lnTo>
                  <a:pt x="219" y="2"/>
                </a:lnTo>
                <a:lnTo>
                  <a:pt x="238" y="8"/>
                </a:lnTo>
                <a:lnTo>
                  <a:pt x="238" y="27"/>
                </a:lnTo>
                <a:lnTo>
                  <a:pt x="237" y="24"/>
                </a:lnTo>
                <a:lnTo>
                  <a:pt x="234" y="20"/>
                </a:lnTo>
                <a:lnTo>
                  <a:pt x="230" y="17"/>
                </a:lnTo>
                <a:lnTo>
                  <a:pt x="225" y="15"/>
                </a:lnTo>
                <a:lnTo>
                  <a:pt x="219" y="15"/>
                </a:lnTo>
                <a:lnTo>
                  <a:pt x="219" y="2"/>
                </a:lnTo>
                <a:close/>
                <a:moveTo>
                  <a:pt x="238" y="250"/>
                </a:moveTo>
                <a:lnTo>
                  <a:pt x="238" y="250"/>
                </a:lnTo>
                <a:lnTo>
                  <a:pt x="229" y="247"/>
                </a:lnTo>
                <a:lnTo>
                  <a:pt x="219" y="245"/>
                </a:lnTo>
                <a:lnTo>
                  <a:pt x="219" y="215"/>
                </a:lnTo>
                <a:lnTo>
                  <a:pt x="221" y="218"/>
                </a:lnTo>
                <a:lnTo>
                  <a:pt x="225" y="223"/>
                </a:lnTo>
                <a:lnTo>
                  <a:pt x="229" y="227"/>
                </a:lnTo>
                <a:lnTo>
                  <a:pt x="233" y="231"/>
                </a:lnTo>
                <a:lnTo>
                  <a:pt x="238" y="233"/>
                </a:lnTo>
                <a:lnTo>
                  <a:pt x="238" y="250"/>
                </a:lnTo>
                <a:close/>
                <a:moveTo>
                  <a:pt x="238" y="39"/>
                </a:moveTo>
                <a:lnTo>
                  <a:pt x="238" y="67"/>
                </a:lnTo>
                <a:lnTo>
                  <a:pt x="237" y="74"/>
                </a:lnTo>
                <a:lnTo>
                  <a:pt x="238" y="82"/>
                </a:lnTo>
                <a:lnTo>
                  <a:pt x="238" y="174"/>
                </a:lnTo>
                <a:lnTo>
                  <a:pt x="236" y="176"/>
                </a:lnTo>
                <a:lnTo>
                  <a:pt x="230" y="180"/>
                </a:lnTo>
                <a:lnTo>
                  <a:pt x="226" y="184"/>
                </a:lnTo>
                <a:lnTo>
                  <a:pt x="222" y="188"/>
                </a:lnTo>
                <a:lnTo>
                  <a:pt x="219" y="193"/>
                </a:lnTo>
                <a:lnTo>
                  <a:pt x="219" y="53"/>
                </a:lnTo>
                <a:lnTo>
                  <a:pt x="225" y="51"/>
                </a:lnTo>
                <a:lnTo>
                  <a:pt x="229" y="50"/>
                </a:lnTo>
                <a:lnTo>
                  <a:pt x="234" y="46"/>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5" y="15"/>
                </a:lnTo>
                <a:lnTo>
                  <a:pt x="211" y="16"/>
                </a:lnTo>
                <a:lnTo>
                  <a:pt x="206" y="20"/>
                </a:lnTo>
                <a:lnTo>
                  <a:pt x="202" y="27"/>
                </a:lnTo>
                <a:lnTo>
                  <a:pt x="200" y="34"/>
                </a:lnTo>
                <a:lnTo>
                  <a:pt x="203" y="42"/>
                </a:lnTo>
                <a:lnTo>
                  <a:pt x="206" y="46"/>
                </a:lnTo>
                <a:lnTo>
                  <a:pt x="210" y="50"/>
                </a:lnTo>
                <a:lnTo>
                  <a:pt x="215" y="51"/>
                </a:lnTo>
                <a:lnTo>
                  <a:pt x="219" y="53"/>
                </a:lnTo>
                <a:lnTo>
                  <a:pt x="219" y="193"/>
                </a:lnTo>
                <a:lnTo>
                  <a:pt x="218" y="199"/>
                </a:lnTo>
                <a:lnTo>
                  <a:pt x="218" y="204"/>
                </a:lnTo>
                <a:lnTo>
                  <a:pt x="218" y="210"/>
                </a:lnTo>
                <a:lnTo>
                  <a:pt x="219" y="215"/>
                </a:lnTo>
                <a:lnTo>
                  <a:pt x="219" y="245"/>
                </a:lnTo>
                <a:lnTo>
                  <a:pt x="207" y="238"/>
                </a:lnTo>
                <a:lnTo>
                  <a:pt x="194" y="230"/>
                </a:lnTo>
                <a:lnTo>
                  <a:pt x="169" y="212"/>
                </a:lnTo>
                <a:lnTo>
                  <a:pt x="157" y="203"/>
                </a:lnTo>
                <a:lnTo>
                  <a:pt x="145" y="196"/>
                </a:lnTo>
                <a:lnTo>
                  <a:pt x="131" y="192"/>
                </a:lnTo>
                <a:lnTo>
                  <a:pt x="125" y="192"/>
                </a:lnTo>
                <a:lnTo>
                  <a:pt x="118" y="192"/>
                </a:lnTo>
                <a:lnTo>
                  <a:pt x="92" y="193"/>
                </a:lnTo>
                <a:lnTo>
                  <a:pt x="68" y="193"/>
                </a:lnTo>
                <a:lnTo>
                  <a:pt x="68" y="164"/>
                </a:lnTo>
                <a:lnTo>
                  <a:pt x="76" y="162"/>
                </a:lnTo>
                <a:lnTo>
                  <a:pt x="84" y="159"/>
                </a:lnTo>
                <a:lnTo>
                  <a:pt x="91" y="155"/>
                </a:lnTo>
                <a:lnTo>
                  <a:pt x="96" y="150"/>
                </a:lnTo>
                <a:lnTo>
                  <a:pt x="100" y="145"/>
                </a:lnTo>
                <a:lnTo>
                  <a:pt x="103" y="138"/>
                </a:lnTo>
                <a:lnTo>
                  <a:pt x="104" y="131"/>
                </a:lnTo>
                <a:lnTo>
                  <a:pt x="104" y="123"/>
                </a:lnTo>
                <a:lnTo>
                  <a:pt x="103" y="116"/>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68" y="31"/>
                </a:lnTo>
                <a:lnTo>
                  <a:pt x="68" y="88"/>
                </a:lnTo>
                <a:lnTo>
                  <a:pt x="58" y="89"/>
                </a:lnTo>
                <a:lnTo>
                  <a:pt x="50" y="92"/>
                </a:lnTo>
                <a:lnTo>
                  <a:pt x="43" y="96"/>
                </a:lnTo>
                <a:lnTo>
                  <a:pt x="38" y="101"/>
                </a:lnTo>
                <a:lnTo>
                  <a:pt x="34" y="108"/>
                </a:lnTo>
                <a:lnTo>
                  <a:pt x="31" y="113"/>
                </a:lnTo>
                <a:lnTo>
                  <a:pt x="30" y="122"/>
                </a:lnTo>
                <a:lnTo>
                  <a:pt x="30" y="128"/>
                </a:lnTo>
                <a:lnTo>
                  <a:pt x="31" y="135"/>
                </a:lnTo>
                <a:lnTo>
                  <a:pt x="34" y="143"/>
                </a:lnTo>
                <a:lnTo>
                  <a:pt x="39" y="151"/>
                </a:lnTo>
                <a:lnTo>
                  <a:pt x="47" y="158"/>
                </a:lnTo>
                <a:lnTo>
                  <a:pt x="57" y="162"/>
                </a:lnTo>
                <a:lnTo>
                  <a:pt x="68" y="164"/>
                </a:lnTo>
                <a:lnTo>
                  <a:pt x="68" y="193"/>
                </a:lnTo>
                <a:lnTo>
                  <a:pt x="54" y="192"/>
                </a:lnTo>
                <a:lnTo>
                  <a:pt x="42" y="189"/>
                </a:lnTo>
                <a:lnTo>
                  <a:pt x="31" y="185"/>
                </a:lnTo>
                <a:lnTo>
                  <a:pt x="22" y="178"/>
                </a:lnTo>
                <a:lnTo>
                  <a:pt x="14" y="172"/>
                </a:lnTo>
                <a:lnTo>
                  <a:pt x="8" y="162"/>
                </a:lnTo>
                <a:lnTo>
                  <a:pt x="3" y="150"/>
                </a:lnTo>
                <a:lnTo>
                  <a:pt x="0" y="136"/>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33" name="组合 206"/>
          <p:cNvGrpSpPr>
            <a:grpSpLocks/>
          </p:cNvGrpSpPr>
          <p:nvPr/>
        </p:nvGrpSpPr>
        <p:grpSpPr bwMode="auto">
          <a:xfrm>
            <a:off x="2987675" y="4176713"/>
            <a:ext cx="495300" cy="644525"/>
            <a:chOff x="0" y="0"/>
            <a:chExt cx="495300" cy="644526"/>
          </a:xfrm>
          <a:solidFill>
            <a:schemeClr val="bg1">
              <a:alpha val="70000"/>
            </a:schemeClr>
          </a:solidFill>
        </p:grpSpPr>
        <p:sp>
          <p:nvSpPr>
            <p:cNvPr id="134" name="Freeform 129"/>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5" name="Freeform 130"/>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6" name="Freeform 131"/>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7" name="Freeform 132"/>
            <p:cNvSpPr>
              <a:spLocks noChangeArrowheads="1"/>
            </p:cNvSpPr>
            <p:nvPr/>
          </p:nvSpPr>
          <p:spPr bwMode="auto">
            <a:xfrm>
              <a:off x="246063" y="481013"/>
              <a:ext cx="136525" cy="163513"/>
            </a:xfrm>
            <a:custGeom>
              <a:avLst/>
              <a:gdLst>
                <a:gd name="T0" fmla="*/ 42863 w 86"/>
                <a:gd name="T1" fmla="*/ 9525 h 103"/>
                <a:gd name="T2" fmla="*/ 42863 w 86"/>
                <a:gd name="T3" fmla="*/ 60325 h 103"/>
                <a:gd name="T4" fmla="*/ 42863 w 86"/>
                <a:gd name="T5" fmla="*/ 60325 h 103"/>
                <a:gd name="T6" fmla="*/ 44450 w 86"/>
                <a:gd name="T7" fmla="*/ 65088 h 103"/>
                <a:gd name="T8" fmla="*/ 53975 w 86"/>
                <a:gd name="T9" fmla="*/ 74613 h 103"/>
                <a:gd name="T10" fmla="*/ 66675 w 86"/>
                <a:gd name="T11" fmla="*/ 87313 h 103"/>
                <a:gd name="T12" fmla="*/ 74613 w 86"/>
                <a:gd name="T13" fmla="*/ 90488 h 103"/>
                <a:gd name="T14" fmla="*/ 85725 w 86"/>
                <a:gd name="T15" fmla="*/ 95250 h 103"/>
                <a:gd name="T16" fmla="*/ 85725 w 86"/>
                <a:gd name="T17" fmla="*/ 95250 h 103"/>
                <a:gd name="T18" fmla="*/ 104775 w 86"/>
                <a:gd name="T19" fmla="*/ 103188 h 103"/>
                <a:gd name="T20" fmla="*/ 123825 w 86"/>
                <a:gd name="T21" fmla="*/ 114300 h 103"/>
                <a:gd name="T22" fmla="*/ 130175 w 86"/>
                <a:gd name="T23" fmla="*/ 119063 h 103"/>
                <a:gd name="T24" fmla="*/ 134938 w 86"/>
                <a:gd name="T25" fmla="*/ 125413 h 103"/>
                <a:gd name="T26" fmla="*/ 136525 w 86"/>
                <a:gd name="T27" fmla="*/ 130175 h 103"/>
                <a:gd name="T28" fmla="*/ 136525 w 86"/>
                <a:gd name="T29" fmla="*/ 136525 h 103"/>
                <a:gd name="T30" fmla="*/ 136525 w 86"/>
                <a:gd name="T31" fmla="*/ 136525 h 103"/>
                <a:gd name="T32" fmla="*/ 134938 w 86"/>
                <a:gd name="T33" fmla="*/ 142875 h 103"/>
                <a:gd name="T34" fmla="*/ 128588 w 86"/>
                <a:gd name="T35" fmla="*/ 147638 h 103"/>
                <a:gd name="T36" fmla="*/ 120650 w 86"/>
                <a:gd name="T37" fmla="*/ 150813 h 103"/>
                <a:gd name="T38" fmla="*/ 104775 w 86"/>
                <a:gd name="T39" fmla="*/ 155575 h 103"/>
                <a:gd name="T40" fmla="*/ 87313 w 86"/>
                <a:gd name="T41" fmla="*/ 160338 h 103"/>
                <a:gd name="T42" fmla="*/ 63500 w 86"/>
                <a:gd name="T43" fmla="*/ 161925 h 103"/>
                <a:gd name="T44" fmla="*/ 33338 w 86"/>
                <a:gd name="T45" fmla="*/ 163513 h 103"/>
                <a:gd name="T46" fmla="*/ 0 w 86"/>
                <a:gd name="T47" fmla="*/ 163513 h 103"/>
                <a:gd name="T48" fmla="*/ 0 w 86"/>
                <a:gd name="T49" fmla="*/ 0 h 103"/>
                <a:gd name="T50" fmla="*/ 42863 w 86"/>
                <a:gd name="T51" fmla="*/ 9525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8" y="41"/>
                  </a:lnTo>
                  <a:lnTo>
                    <a:pt x="34" y="47"/>
                  </a:lnTo>
                  <a:lnTo>
                    <a:pt x="42" y="55"/>
                  </a:lnTo>
                  <a:lnTo>
                    <a:pt x="47" y="57"/>
                  </a:lnTo>
                  <a:lnTo>
                    <a:pt x="54" y="60"/>
                  </a:lnTo>
                  <a:lnTo>
                    <a:pt x="66" y="65"/>
                  </a:lnTo>
                  <a:lnTo>
                    <a:pt x="78" y="72"/>
                  </a:lnTo>
                  <a:lnTo>
                    <a:pt x="82" y="75"/>
                  </a:lnTo>
                  <a:lnTo>
                    <a:pt x="85" y="79"/>
                  </a:lnTo>
                  <a:lnTo>
                    <a:pt x="86" y="82"/>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8" name="Freeform 133"/>
            <p:cNvSpPr>
              <a:spLocks noChangeArrowheads="1"/>
            </p:cNvSpPr>
            <p:nvPr/>
          </p:nvSpPr>
          <p:spPr bwMode="auto">
            <a:xfrm>
              <a:off x="130175" y="481013"/>
              <a:ext cx="130175" cy="163513"/>
            </a:xfrm>
            <a:custGeom>
              <a:avLst/>
              <a:gdLst>
                <a:gd name="T0" fmla="*/ 100013 w 82"/>
                <a:gd name="T1" fmla="*/ 9525 h 103"/>
                <a:gd name="T2" fmla="*/ 100013 w 82"/>
                <a:gd name="T3" fmla="*/ 60325 h 103"/>
                <a:gd name="T4" fmla="*/ 100013 w 82"/>
                <a:gd name="T5" fmla="*/ 60325 h 103"/>
                <a:gd name="T6" fmla="*/ 98425 w 82"/>
                <a:gd name="T7" fmla="*/ 65088 h 103"/>
                <a:gd name="T8" fmla="*/ 92075 w 82"/>
                <a:gd name="T9" fmla="*/ 74613 h 103"/>
                <a:gd name="T10" fmla="*/ 80963 w 82"/>
                <a:gd name="T11" fmla="*/ 87313 h 103"/>
                <a:gd name="T12" fmla="*/ 73025 w 82"/>
                <a:gd name="T13" fmla="*/ 90488 h 103"/>
                <a:gd name="T14" fmla="*/ 61913 w 82"/>
                <a:gd name="T15" fmla="*/ 95250 h 103"/>
                <a:gd name="T16" fmla="*/ 61913 w 82"/>
                <a:gd name="T17" fmla="*/ 95250 h 103"/>
                <a:gd name="T18" fmla="*/ 39688 w 82"/>
                <a:gd name="T19" fmla="*/ 103188 h 103"/>
                <a:gd name="T20" fmla="*/ 19050 w 82"/>
                <a:gd name="T21" fmla="*/ 114300 h 103"/>
                <a:gd name="T22" fmla="*/ 9525 w 82"/>
                <a:gd name="T23" fmla="*/ 119063 h 103"/>
                <a:gd name="T24" fmla="*/ 6350 w 82"/>
                <a:gd name="T25" fmla="*/ 125413 h 103"/>
                <a:gd name="T26" fmla="*/ 1588 w 82"/>
                <a:gd name="T27" fmla="*/ 130175 h 103"/>
                <a:gd name="T28" fmla="*/ 0 w 82"/>
                <a:gd name="T29" fmla="*/ 136525 h 103"/>
                <a:gd name="T30" fmla="*/ 0 w 82"/>
                <a:gd name="T31" fmla="*/ 136525 h 103"/>
                <a:gd name="T32" fmla="*/ 3175 w 82"/>
                <a:gd name="T33" fmla="*/ 142875 h 103"/>
                <a:gd name="T34" fmla="*/ 12700 w 82"/>
                <a:gd name="T35" fmla="*/ 147638 h 103"/>
                <a:gd name="T36" fmla="*/ 23813 w 82"/>
                <a:gd name="T37" fmla="*/ 150813 h 103"/>
                <a:gd name="T38" fmla="*/ 38100 w 82"/>
                <a:gd name="T39" fmla="*/ 155575 h 103"/>
                <a:gd name="T40" fmla="*/ 57150 w 82"/>
                <a:gd name="T41" fmla="*/ 160338 h 103"/>
                <a:gd name="T42" fmla="*/ 79375 w 82"/>
                <a:gd name="T43" fmla="*/ 161925 h 103"/>
                <a:gd name="T44" fmla="*/ 130175 w 82"/>
                <a:gd name="T45" fmla="*/ 163513 h 103"/>
                <a:gd name="T46" fmla="*/ 130175 w 82"/>
                <a:gd name="T47" fmla="*/ 0 h 103"/>
                <a:gd name="T48" fmla="*/ 100013 w 82"/>
                <a:gd name="T49" fmla="*/ 9525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2" y="41"/>
                  </a:lnTo>
                  <a:lnTo>
                    <a:pt x="58" y="47"/>
                  </a:lnTo>
                  <a:lnTo>
                    <a:pt x="51" y="55"/>
                  </a:lnTo>
                  <a:lnTo>
                    <a:pt x="46" y="57"/>
                  </a:lnTo>
                  <a:lnTo>
                    <a:pt x="39" y="60"/>
                  </a:lnTo>
                  <a:lnTo>
                    <a:pt x="25" y="65"/>
                  </a:lnTo>
                  <a:lnTo>
                    <a:pt x="12" y="72"/>
                  </a:lnTo>
                  <a:lnTo>
                    <a:pt x="6" y="75"/>
                  </a:lnTo>
                  <a:lnTo>
                    <a:pt x="4" y="79"/>
                  </a:lnTo>
                  <a:lnTo>
                    <a:pt x="1" y="82"/>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9" name="Freeform 134"/>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0" name="Freeform 135"/>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1" name="Freeform 136"/>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42" name="组合 198"/>
          <p:cNvGrpSpPr>
            <a:grpSpLocks/>
          </p:cNvGrpSpPr>
          <p:nvPr/>
        </p:nvGrpSpPr>
        <p:grpSpPr bwMode="auto">
          <a:xfrm>
            <a:off x="4940300" y="1685925"/>
            <a:ext cx="323850" cy="576263"/>
            <a:chOff x="0" y="0"/>
            <a:chExt cx="323850" cy="576262"/>
          </a:xfrm>
          <a:solidFill>
            <a:schemeClr val="bg1">
              <a:alpha val="70000"/>
            </a:schemeClr>
          </a:solidFill>
        </p:grpSpPr>
        <p:sp>
          <p:nvSpPr>
            <p:cNvPr id="143" name="Freeform 137"/>
            <p:cNvSpPr>
              <a:spLocks noEditPoints="1" noChangeArrowheads="1"/>
            </p:cNvSpPr>
            <p:nvPr/>
          </p:nvSpPr>
          <p:spPr bwMode="auto">
            <a:xfrm>
              <a:off x="0" y="0"/>
              <a:ext cx="323850" cy="323850"/>
            </a:xfrm>
            <a:custGeom>
              <a:avLst/>
              <a:gdLst>
                <a:gd name="T0" fmla="*/ 177800 w 204"/>
                <a:gd name="T1" fmla="*/ 0 h 204"/>
                <a:gd name="T2" fmla="*/ 223838 w 204"/>
                <a:gd name="T3" fmla="*/ 12700 h 204"/>
                <a:gd name="T4" fmla="*/ 261938 w 204"/>
                <a:gd name="T5" fmla="*/ 34925 h 204"/>
                <a:gd name="T6" fmla="*/ 293688 w 204"/>
                <a:gd name="T7" fmla="*/ 66675 h 204"/>
                <a:gd name="T8" fmla="*/ 315913 w 204"/>
                <a:gd name="T9" fmla="*/ 107950 h 204"/>
                <a:gd name="T10" fmla="*/ 323850 w 204"/>
                <a:gd name="T11" fmla="*/ 152400 h 204"/>
                <a:gd name="T12" fmla="*/ 322263 w 204"/>
                <a:gd name="T13" fmla="*/ 187325 h 204"/>
                <a:gd name="T14" fmla="*/ 309563 w 204"/>
                <a:gd name="T15" fmla="*/ 231775 h 204"/>
                <a:gd name="T16" fmla="*/ 284163 w 204"/>
                <a:gd name="T17" fmla="*/ 271463 h 204"/>
                <a:gd name="T18" fmla="*/ 247650 w 204"/>
                <a:gd name="T19" fmla="*/ 301625 h 204"/>
                <a:gd name="T20" fmla="*/ 204788 w 204"/>
                <a:gd name="T21" fmla="*/ 320675 h 204"/>
                <a:gd name="T22" fmla="*/ 171450 w 204"/>
                <a:gd name="T23" fmla="*/ 323850 h 204"/>
                <a:gd name="T24" fmla="*/ 161925 w 204"/>
                <a:gd name="T25" fmla="*/ 293688 h 204"/>
                <a:gd name="T26" fmla="*/ 169863 w 204"/>
                <a:gd name="T27" fmla="*/ 293688 h 204"/>
                <a:gd name="T28" fmla="*/ 207963 w 204"/>
                <a:gd name="T29" fmla="*/ 285750 h 204"/>
                <a:gd name="T30" fmla="*/ 260350 w 204"/>
                <a:gd name="T31" fmla="*/ 250825 h 204"/>
                <a:gd name="T32" fmla="*/ 290513 w 204"/>
                <a:gd name="T33" fmla="*/ 195263 h 204"/>
                <a:gd name="T34" fmla="*/ 293688 w 204"/>
                <a:gd name="T35" fmla="*/ 153988 h 204"/>
                <a:gd name="T36" fmla="*/ 280988 w 204"/>
                <a:gd name="T37" fmla="*/ 104775 h 204"/>
                <a:gd name="T38" fmla="*/ 234950 w 204"/>
                <a:gd name="T39" fmla="*/ 50800 h 204"/>
                <a:gd name="T40" fmla="*/ 161925 w 204"/>
                <a:gd name="T41" fmla="*/ 30163 h 204"/>
                <a:gd name="T42" fmla="*/ 152400 w 204"/>
                <a:gd name="T43" fmla="*/ 0 h 204"/>
                <a:gd name="T44" fmla="*/ 161925 w 204"/>
                <a:gd name="T45" fmla="*/ 30163 h 204"/>
                <a:gd name="T46" fmla="*/ 141288 w 204"/>
                <a:gd name="T47" fmla="*/ 31750 h 204"/>
                <a:gd name="T48" fmla="*/ 104775 w 204"/>
                <a:gd name="T49" fmla="*/ 42863 h 204"/>
                <a:gd name="T50" fmla="*/ 49213 w 204"/>
                <a:gd name="T51" fmla="*/ 95250 h 204"/>
                <a:gd name="T52" fmla="*/ 31750 w 204"/>
                <a:gd name="T53" fmla="*/ 141288 h 204"/>
                <a:gd name="T54" fmla="*/ 30163 w 204"/>
                <a:gd name="T55" fmla="*/ 169863 h 204"/>
                <a:gd name="T56" fmla="*/ 55563 w 204"/>
                <a:gd name="T57" fmla="*/ 241300 h 204"/>
                <a:gd name="T58" fmla="*/ 111125 w 204"/>
                <a:gd name="T59" fmla="*/ 284163 h 204"/>
                <a:gd name="T60" fmla="*/ 161925 w 204"/>
                <a:gd name="T61" fmla="*/ 323850 h 204"/>
                <a:gd name="T62" fmla="*/ 131763 w 204"/>
                <a:gd name="T63" fmla="*/ 322263 h 204"/>
                <a:gd name="T64" fmla="*/ 87313 w 204"/>
                <a:gd name="T65" fmla="*/ 307975 h 204"/>
                <a:gd name="T66" fmla="*/ 50800 w 204"/>
                <a:gd name="T67" fmla="*/ 279400 h 204"/>
                <a:gd name="T68" fmla="*/ 20638 w 204"/>
                <a:gd name="T69" fmla="*/ 244475 h 204"/>
                <a:gd name="T70" fmla="*/ 4763 w 204"/>
                <a:gd name="T71" fmla="*/ 201613 h 204"/>
                <a:gd name="T72" fmla="*/ 0 w 204"/>
                <a:gd name="T73" fmla="*/ 171450 h 204"/>
                <a:gd name="T74" fmla="*/ 4763 w 204"/>
                <a:gd name="T75" fmla="*/ 122238 h 204"/>
                <a:gd name="T76" fmla="*/ 23813 w 204"/>
                <a:gd name="T77" fmla="*/ 79375 h 204"/>
                <a:gd name="T78" fmla="*/ 50800 w 204"/>
                <a:gd name="T79" fmla="*/ 42863 h 204"/>
                <a:gd name="T80" fmla="*/ 90488 w 204"/>
                <a:gd name="T81" fmla="*/ 17463 h 204"/>
                <a:gd name="T82" fmla="*/ 138113 w 204"/>
                <a:gd name="T83" fmla="*/ 1588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2" y="204"/>
                  </a:lnTo>
                  <a:lnTo>
                    <a:pt x="102"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22" y="123"/>
                  </a:lnTo>
                  <a:lnTo>
                    <a:pt x="27" y="138"/>
                  </a:lnTo>
                  <a:lnTo>
                    <a:pt x="35" y="152"/>
                  </a:lnTo>
                  <a:lnTo>
                    <a:pt x="45" y="162"/>
                  </a:lnTo>
                  <a:lnTo>
                    <a:pt x="57" y="172"/>
                  </a:lnTo>
                  <a:lnTo>
                    <a:pt x="70" y="179"/>
                  </a:lnTo>
                  <a:lnTo>
                    <a:pt x="87" y="184"/>
                  </a:lnTo>
                  <a:lnTo>
                    <a:pt x="102" y="185"/>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4" name="Freeform 138"/>
            <p:cNvSpPr>
              <a:spLocks noChangeArrowheads="1"/>
            </p:cNvSpPr>
            <p:nvPr/>
          </p:nvSpPr>
          <p:spPr bwMode="auto">
            <a:xfrm>
              <a:off x="147638" y="304800"/>
              <a:ext cx="52388" cy="161925"/>
            </a:xfrm>
            <a:custGeom>
              <a:avLst/>
              <a:gdLst>
                <a:gd name="T0" fmla="*/ 9525 w 33"/>
                <a:gd name="T1" fmla="*/ 161925 h 102"/>
                <a:gd name="T2" fmla="*/ 52388 w 33"/>
                <a:gd name="T3" fmla="*/ 158750 h 102"/>
                <a:gd name="T4" fmla="*/ 42863 w 33"/>
                <a:gd name="T5" fmla="*/ 0 h 102"/>
                <a:gd name="T6" fmla="*/ 0 w 33"/>
                <a:gd name="T7" fmla="*/ 3175 h 102"/>
                <a:gd name="T8" fmla="*/ 9525 w 33"/>
                <a:gd name="T9" fmla="*/ 161925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5" name="Freeform 139"/>
            <p:cNvSpPr>
              <a:spLocks noChangeArrowheads="1"/>
            </p:cNvSpPr>
            <p:nvPr/>
          </p:nvSpPr>
          <p:spPr bwMode="auto">
            <a:xfrm>
              <a:off x="139700" y="357187"/>
              <a:ext cx="77788" cy="219075"/>
            </a:xfrm>
            <a:custGeom>
              <a:avLst/>
              <a:gdLst>
                <a:gd name="T0" fmla="*/ 7938 w 49"/>
                <a:gd name="T1" fmla="*/ 184150 h 138"/>
                <a:gd name="T2" fmla="*/ 7938 w 49"/>
                <a:gd name="T3" fmla="*/ 184150 h 138"/>
                <a:gd name="T4" fmla="*/ 7938 w 49"/>
                <a:gd name="T5" fmla="*/ 193675 h 138"/>
                <a:gd name="T6" fmla="*/ 11113 w 49"/>
                <a:gd name="T7" fmla="*/ 200025 h 138"/>
                <a:gd name="T8" fmla="*/ 14288 w 49"/>
                <a:gd name="T9" fmla="*/ 203200 h 138"/>
                <a:gd name="T10" fmla="*/ 19050 w 49"/>
                <a:gd name="T11" fmla="*/ 209550 h 138"/>
                <a:gd name="T12" fmla="*/ 25400 w 49"/>
                <a:gd name="T13" fmla="*/ 212725 h 138"/>
                <a:gd name="T14" fmla="*/ 30163 w 49"/>
                <a:gd name="T15" fmla="*/ 215900 h 138"/>
                <a:gd name="T16" fmla="*/ 36513 w 49"/>
                <a:gd name="T17" fmla="*/ 219075 h 138"/>
                <a:gd name="T18" fmla="*/ 44450 w 49"/>
                <a:gd name="T19" fmla="*/ 219075 h 138"/>
                <a:gd name="T20" fmla="*/ 44450 w 49"/>
                <a:gd name="T21" fmla="*/ 219075 h 138"/>
                <a:gd name="T22" fmla="*/ 50800 w 49"/>
                <a:gd name="T23" fmla="*/ 215900 h 138"/>
                <a:gd name="T24" fmla="*/ 58738 w 49"/>
                <a:gd name="T25" fmla="*/ 214313 h 138"/>
                <a:gd name="T26" fmla="*/ 65088 w 49"/>
                <a:gd name="T27" fmla="*/ 209550 h 138"/>
                <a:gd name="T28" fmla="*/ 68263 w 49"/>
                <a:gd name="T29" fmla="*/ 206375 h 138"/>
                <a:gd name="T30" fmla="*/ 73025 w 49"/>
                <a:gd name="T31" fmla="*/ 201613 h 138"/>
                <a:gd name="T32" fmla="*/ 74613 w 49"/>
                <a:gd name="T33" fmla="*/ 195263 h 138"/>
                <a:gd name="T34" fmla="*/ 77788 w 49"/>
                <a:gd name="T35" fmla="*/ 188913 h 138"/>
                <a:gd name="T36" fmla="*/ 77788 w 49"/>
                <a:gd name="T37" fmla="*/ 182563 h 138"/>
                <a:gd name="T38" fmla="*/ 68263 w 49"/>
                <a:gd name="T39" fmla="*/ 31750 h 138"/>
                <a:gd name="T40" fmla="*/ 68263 w 49"/>
                <a:gd name="T41" fmla="*/ 31750 h 138"/>
                <a:gd name="T42" fmla="*/ 68263 w 49"/>
                <a:gd name="T43" fmla="*/ 25400 h 138"/>
                <a:gd name="T44" fmla="*/ 66675 w 49"/>
                <a:gd name="T45" fmla="*/ 19050 h 138"/>
                <a:gd name="T46" fmla="*/ 61913 w 49"/>
                <a:gd name="T47" fmla="*/ 12700 h 138"/>
                <a:gd name="T48" fmla="*/ 58738 w 49"/>
                <a:gd name="T49" fmla="*/ 7938 h 138"/>
                <a:gd name="T50" fmla="*/ 53975 w 49"/>
                <a:gd name="T51" fmla="*/ 3175 h 138"/>
                <a:gd name="T52" fmla="*/ 47625 w 49"/>
                <a:gd name="T53" fmla="*/ 1588 h 138"/>
                <a:gd name="T54" fmla="*/ 41275 w 49"/>
                <a:gd name="T55" fmla="*/ 0 h 138"/>
                <a:gd name="T56" fmla="*/ 31750 w 49"/>
                <a:gd name="T57" fmla="*/ 0 h 138"/>
                <a:gd name="T58" fmla="*/ 31750 w 49"/>
                <a:gd name="T59" fmla="*/ 0 h 138"/>
                <a:gd name="T60" fmla="*/ 25400 w 49"/>
                <a:gd name="T61" fmla="*/ 0 h 138"/>
                <a:gd name="T62" fmla="*/ 19050 w 49"/>
                <a:gd name="T63" fmla="*/ 1588 h 138"/>
                <a:gd name="T64" fmla="*/ 12700 w 49"/>
                <a:gd name="T65" fmla="*/ 6350 h 138"/>
                <a:gd name="T66" fmla="*/ 7938 w 49"/>
                <a:gd name="T67" fmla="*/ 9525 h 138"/>
                <a:gd name="T68" fmla="*/ 4763 w 49"/>
                <a:gd name="T69" fmla="*/ 17463 h 138"/>
                <a:gd name="T70" fmla="*/ 1588 w 49"/>
                <a:gd name="T71" fmla="*/ 23813 h 138"/>
                <a:gd name="T72" fmla="*/ 0 w 49"/>
                <a:gd name="T73" fmla="*/ 30163 h 138"/>
                <a:gd name="T74" fmla="*/ 0 w 49"/>
                <a:gd name="T75" fmla="*/ 36513 h 138"/>
                <a:gd name="T76" fmla="*/ 7938 w 49"/>
                <a:gd name="T77" fmla="*/ 184150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32" y="136"/>
                  </a:lnTo>
                  <a:lnTo>
                    <a:pt x="37" y="135"/>
                  </a:lnTo>
                  <a:lnTo>
                    <a:pt x="41" y="132"/>
                  </a:lnTo>
                  <a:lnTo>
                    <a:pt x="43" y="130"/>
                  </a:lnTo>
                  <a:lnTo>
                    <a:pt x="46" y="127"/>
                  </a:lnTo>
                  <a:lnTo>
                    <a:pt x="47" y="123"/>
                  </a:lnTo>
                  <a:lnTo>
                    <a:pt x="49" y="119"/>
                  </a:lnTo>
                  <a:lnTo>
                    <a:pt x="49" y="115"/>
                  </a:lnTo>
                  <a:lnTo>
                    <a:pt x="43" y="20"/>
                  </a:lnTo>
                  <a:lnTo>
                    <a:pt x="43" y="16"/>
                  </a:lnTo>
                  <a:lnTo>
                    <a:pt x="42" y="12"/>
                  </a:lnTo>
                  <a:lnTo>
                    <a:pt x="39" y="8"/>
                  </a:lnTo>
                  <a:lnTo>
                    <a:pt x="37" y="5"/>
                  </a:lnTo>
                  <a:lnTo>
                    <a:pt x="34" y="2"/>
                  </a:lnTo>
                  <a:lnTo>
                    <a:pt x="30" y="1"/>
                  </a:lnTo>
                  <a:lnTo>
                    <a:pt x="26"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46" name="Freeform 140"/>
          <p:cNvSpPr>
            <a:spLocks noChangeArrowheads="1"/>
          </p:cNvSpPr>
          <p:nvPr/>
        </p:nvSpPr>
        <p:spPr bwMode="auto">
          <a:xfrm>
            <a:off x="3660775" y="1030288"/>
            <a:ext cx="515938" cy="420687"/>
          </a:xfrm>
          <a:custGeom>
            <a:avLst/>
            <a:gdLst>
              <a:gd name="T0" fmla="*/ 263525 w 325"/>
              <a:gd name="T1" fmla="*/ 420687 h 265"/>
              <a:gd name="T2" fmla="*/ 263525 w 325"/>
              <a:gd name="T3" fmla="*/ 420687 h 265"/>
              <a:gd name="T4" fmla="*/ 268288 w 325"/>
              <a:gd name="T5" fmla="*/ 417512 h 265"/>
              <a:gd name="T6" fmla="*/ 280988 w 325"/>
              <a:gd name="T7" fmla="*/ 407987 h 265"/>
              <a:gd name="T8" fmla="*/ 300038 w 325"/>
              <a:gd name="T9" fmla="*/ 396875 h 265"/>
              <a:gd name="T10" fmla="*/ 314325 w 325"/>
              <a:gd name="T11" fmla="*/ 390525 h 265"/>
              <a:gd name="T12" fmla="*/ 328613 w 325"/>
              <a:gd name="T13" fmla="*/ 387350 h 265"/>
              <a:gd name="T14" fmla="*/ 346075 w 325"/>
              <a:gd name="T15" fmla="*/ 382587 h 265"/>
              <a:gd name="T16" fmla="*/ 365125 w 325"/>
              <a:gd name="T17" fmla="*/ 381000 h 265"/>
              <a:gd name="T18" fmla="*/ 384175 w 325"/>
              <a:gd name="T19" fmla="*/ 381000 h 265"/>
              <a:gd name="T20" fmla="*/ 407988 w 325"/>
              <a:gd name="T21" fmla="*/ 382587 h 265"/>
              <a:gd name="T22" fmla="*/ 431800 w 325"/>
              <a:gd name="T23" fmla="*/ 384175 h 265"/>
              <a:gd name="T24" fmla="*/ 457200 w 325"/>
              <a:gd name="T25" fmla="*/ 393700 h 265"/>
              <a:gd name="T26" fmla="*/ 485775 w 325"/>
              <a:gd name="T27" fmla="*/ 404812 h 265"/>
              <a:gd name="T28" fmla="*/ 515938 w 325"/>
              <a:gd name="T29" fmla="*/ 417512 h 265"/>
              <a:gd name="T30" fmla="*/ 515938 w 325"/>
              <a:gd name="T31" fmla="*/ 41275 h 265"/>
              <a:gd name="T32" fmla="*/ 515938 w 325"/>
              <a:gd name="T33" fmla="*/ 41275 h 265"/>
              <a:gd name="T34" fmla="*/ 487363 w 325"/>
              <a:gd name="T35" fmla="*/ 28575 h 265"/>
              <a:gd name="T36" fmla="*/ 457200 w 325"/>
              <a:gd name="T37" fmla="*/ 14287 h 265"/>
              <a:gd name="T38" fmla="*/ 420688 w 325"/>
              <a:gd name="T39" fmla="*/ 6350 h 265"/>
              <a:gd name="T40" fmla="*/ 401638 w 325"/>
              <a:gd name="T41" fmla="*/ 1587 h 265"/>
              <a:gd name="T42" fmla="*/ 381000 w 325"/>
              <a:gd name="T43" fmla="*/ 0 h 265"/>
              <a:gd name="T44" fmla="*/ 358775 w 325"/>
              <a:gd name="T45" fmla="*/ 0 h 265"/>
              <a:gd name="T46" fmla="*/ 336550 w 325"/>
              <a:gd name="T47" fmla="*/ 1587 h 265"/>
              <a:gd name="T48" fmla="*/ 315913 w 325"/>
              <a:gd name="T49" fmla="*/ 6350 h 265"/>
              <a:gd name="T50" fmla="*/ 296863 w 325"/>
              <a:gd name="T51" fmla="*/ 12700 h 265"/>
              <a:gd name="T52" fmla="*/ 277813 w 325"/>
              <a:gd name="T53" fmla="*/ 25400 h 265"/>
              <a:gd name="T54" fmla="*/ 257175 w 325"/>
              <a:gd name="T55" fmla="*/ 41275 h 265"/>
              <a:gd name="T56" fmla="*/ 0 w 325"/>
              <a:gd name="T57" fmla="*/ 41275 h 265"/>
              <a:gd name="T58" fmla="*/ 0 w 325"/>
              <a:gd name="T59" fmla="*/ 419100 h 265"/>
              <a:gd name="T60" fmla="*/ 263525 w 325"/>
              <a:gd name="T61" fmla="*/ 420687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7" name="Freeform 141"/>
          <p:cNvSpPr>
            <a:spLocks noEditPoints="1" noChangeArrowheads="1"/>
          </p:cNvSpPr>
          <p:nvPr/>
        </p:nvSpPr>
        <p:spPr bwMode="auto">
          <a:xfrm>
            <a:off x="3702050" y="3603625"/>
            <a:ext cx="628650" cy="519113"/>
          </a:xfrm>
          <a:custGeom>
            <a:avLst/>
            <a:gdLst>
              <a:gd name="T0" fmla="*/ 579438 w 396"/>
              <a:gd name="T1" fmla="*/ 0 h 327"/>
              <a:gd name="T2" fmla="*/ 608013 w 396"/>
              <a:gd name="T3" fmla="*/ 7938 h 327"/>
              <a:gd name="T4" fmla="*/ 625475 w 396"/>
              <a:gd name="T5" fmla="*/ 30163 h 327"/>
              <a:gd name="T6" fmla="*/ 628650 w 396"/>
              <a:gd name="T7" fmla="*/ 312738 h 327"/>
              <a:gd name="T8" fmla="*/ 625475 w 396"/>
              <a:gd name="T9" fmla="*/ 333375 h 327"/>
              <a:gd name="T10" fmla="*/ 608013 w 396"/>
              <a:gd name="T11" fmla="*/ 355600 h 327"/>
              <a:gd name="T12" fmla="*/ 579438 w 396"/>
              <a:gd name="T13" fmla="*/ 365125 h 327"/>
              <a:gd name="T14" fmla="*/ 468313 w 396"/>
              <a:gd name="T15" fmla="*/ 412750 h 327"/>
              <a:gd name="T16" fmla="*/ 487363 w 396"/>
              <a:gd name="T17" fmla="*/ 415925 h 327"/>
              <a:gd name="T18" fmla="*/ 509588 w 396"/>
              <a:gd name="T19" fmla="*/ 433388 h 327"/>
              <a:gd name="T20" fmla="*/ 517525 w 396"/>
              <a:gd name="T21" fmla="*/ 461963 h 327"/>
              <a:gd name="T22" fmla="*/ 517525 w 396"/>
              <a:gd name="T23" fmla="*/ 479425 h 327"/>
              <a:gd name="T24" fmla="*/ 504825 w 396"/>
              <a:gd name="T25" fmla="*/ 504825 h 327"/>
              <a:gd name="T26" fmla="*/ 479425 w 396"/>
              <a:gd name="T27" fmla="*/ 517525 h 327"/>
              <a:gd name="T28" fmla="*/ 315913 w 396"/>
              <a:gd name="T29" fmla="*/ 330200 h 327"/>
              <a:gd name="T30" fmla="*/ 552450 w 396"/>
              <a:gd name="T31" fmla="*/ 330200 h 327"/>
              <a:gd name="T32" fmla="*/ 573088 w 396"/>
              <a:gd name="T33" fmla="*/ 323850 h 327"/>
              <a:gd name="T34" fmla="*/ 588963 w 396"/>
              <a:gd name="T35" fmla="*/ 304800 h 327"/>
              <a:gd name="T36" fmla="*/ 592138 w 396"/>
              <a:gd name="T37" fmla="*/ 74613 h 327"/>
              <a:gd name="T38" fmla="*/ 588963 w 396"/>
              <a:gd name="T39" fmla="*/ 57150 h 327"/>
              <a:gd name="T40" fmla="*/ 573088 w 396"/>
              <a:gd name="T41" fmla="*/ 39688 h 327"/>
              <a:gd name="T42" fmla="*/ 552450 w 396"/>
              <a:gd name="T43" fmla="*/ 31750 h 327"/>
              <a:gd name="T44" fmla="*/ 201613 w 396"/>
              <a:gd name="T45" fmla="*/ 412750 h 327"/>
              <a:gd name="T46" fmla="*/ 201613 w 396"/>
              <a:gd name="T47" fmla="*/ 365125 h 327"/>
              <a:gd name="T48" fmla="*/ 315913 w 396"/>
              <a:gd name="T49" fmla="*/ 519113 h 327"/>
              <a:gd name="T50" fmla="*/ 244475 w 396"/>
              <a:gd name="T51" fmla="*/ 457200 h 327"/>
              <a:gd name="T52" fmla="*/ 250825 w 396"/>
              <a:gd name="T53" fmla="*/ 455613 h 327"/>
              <a:gd name="T54" fmla="*/ 252413 w 396"/>
              <a:gd name="T55" fmla="*/ 449263 h 327"/>
              <a:gd name="T56" fmla="*/ 246063 w 396"/>
              <a:gd name="T57" fmla="*/ 439738 h 327"/>
              <a:gd name="T58" fmla="*/ 201613 w 396"/>
              <a:gd name="T59" fmla="*/ 412750 h 327"/>
              <a:gd name="T60" fmla="*/ 315913 w 396"/>
              <a:gd name="T61" fmla="*/ 0 h 327"/>
              <a:gd name="T62" fmla="*/ 201613 w 396"/>
              <a:gd name="T63" fmla="*/ 0 h 327"/>
              <a:gd name="T64" fmla="*/ 201613 w 396"/>
              <a:gd name="T65" fmla="*/ 438150 h 327"/>
              <a:gd name="T66" fmla="*/ 153988 w 396"/>
              <a:gd name="T67" fmla="*/ 439738 h 327"/>
              <a:gd name="T68" fmla="*/ 149225 w 396"/>
              <a:gd name="T69" fmla="*/ 449263 h 327"/>
              <a:gd name="T70" fmla="*/ 152400 w 396"/>
              <a:gd name="T71" fmla="*/ 455613 h 327"/>
              <a:gd name="T72" fmla="*/ 158750 w 396"/>
              <a:gd name="T73" fmla="*/ 457200 h 327"/>
              <a:gd name="T74" fmla="*/ 160338 w 396"/>
              <a:gd name="T75" fmla="*/ 519113 h 327"/>
              <a:gd name="T76" fmla="*/ 139700 w 396"/>
              <a:gd name="T77" fmla="*/ 515938 h 327"/>
              <a:gd name="T78" fmla="*/ 117475 w 396"/>
              <a:gd name="T79" fmla="*/ 498475 h 327"/>
              <a:gd name="T80" fmla="*/ 109538 w 396"/>
              <a:gd name="T81" fmla="*/ 468313 h 327"/>
              <a:gd name="T82" fmla="*/ 111125 w 396"/>
              <a:gd name="T83" fmla="*/ 452438 h 327"/>
              <a:gd name="T84" fmla="*/ 123825 w 396"/>
              <a:gd name="T85" fmla="*/ 427038 h 327"/>
              <a:gd name="T86" fmla="*/ 149225 w 396"/>
              <a:gd name="T87" fmla="*/ 412750 h 327"/>
              <a:gd name="T88" fmla="*/ 201613 w 396"/>
              <a:gd name="T89" fmla="*/ 365125 h 327"/>
              <a:gd name="T90" fmla="*/ 39688 w 396"/>
              <a:gd name="T91" fmla="*/ 363538 h 327"/>
              <a:gd name="T92" fmla="*/ 14288 w 396"/>
              <a:gd name="T93" fmla="*/ 349250 h 327"/>
              <a:gd name="T94" fmla="*/ 1588 w 396"/>
              <a:gd name="T95" fmla="*/ 323850 h 327"/>
              <a:gd name="T96" fmla="*/ 0 w 396"/>
              <a:gd name="T97" fmla="*/ 49213 h 327"/>
              <a:gd name="T98" fmla="*/ 7938 w 396"/>
              <a:gd name="T99" fmla="*/ 20638 h 327"/>
              <a:gd name="T100" fmla="*/ 31750 w 396"/>
              <a:gd name="T101" fmla="*/ 3175 h 327"/>
              <a:gd name="T102" fmla="*/ 201613 w 396"/>
              <a:gd name="T103" fmla="*/ 0 h 327"/>
              <a:gd name="T104" fmla="*/ 79375 w 396"/>
              <a:gd name="T105" fmla="*/ 31750 h 327"/>
              <a:gd name="T106" fmla="*/ 55563 w 396"/>
              <a:gd name="T107" fmla="*/ 39688 h 327"/>
              <a:gd name="T108" fmla="*/ 39688 w 396"/>
              <a:gd name="T109" fmla="*/ 57150 h 327"/>
              <a:gd name="T110" fmla="*/ 38100 w 396"/>
              <a:gd name="T111" fmla="*/ 288925 h 327"/>
              <a:gd name="T112" fmla="*/ 39688 w 396"/>
              <a:gd name="T113" fmla="*/ 304800 h 327"/>
              <a:gd name="T114" fmla="*/ 55563 w 396"/>
              <a:gd name="T115" fmla="*/ 323850 h 327"/>
              <a:gd name="T116" fmla="*/ 79375 w 396"/>
              <a:gd name="T117" fmla="*/ 330200 h 3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6"/>
              <a:gd name="T178" fmla="*/ 0 h 327"/>
              <a:gd name="T179" fmla="*/ 396 w 396"/>
              <a:gd name="T180" fmla="*/ 327 h 3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6" h="327">
                <a:moveTo>
                  <a:pt x="199" y="0"/>
                </a:moveTo>
                <a:lnTo>
                  <a:pt x="365" y="0"/>
                </a:lnTo>
                <a:lnTo>
                  <a:pt x="372" y="0"/>
                </a:lnTo>
                <a:lnTo>
                  <a:pt x="377" y="2"/>
                </a:lnTo>
                <a:lnTo>
                  <a:pt x="383" y="5"/>
                </a:lnTo>
                <a:lnTo>
                  <a:pt x="387" y="9"/>
                </a:lnTo>
                <a:lnTo>
                  <a:pt x="391" y="13"/>
                </a:lnTo>
                <a:lnTo>
                  <a:pt x="394" y="19"/>
                </a:lnTo>
                <a:lnTo>
                  <a:pt x="396" y="24"/>
                </a:lnTo>
                <a:lnTo>
                  <a:pt x="396" y="31"/>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5" y="288"/>
                </a:lnTo>
                <a:lnTo>
                  <a:pt x="158" y="287"/>
                </a:lnTo>
                <a:lnTo>
                  <a:pt x="159" y="284"/>
                </a:lnTo>
                <a:lnTo>
                  <a:pt x="159" y="283"/>
                </a:lnTo>
                <a:lnTo>
                  <a:pt x="159" y="280"/>
                </a:lnTo>
                <a:lnTo>
                  <a:pt x="158" y="279"/>
                </a:lnTo>
                <a:lnTo>
                  <a:pt x="155" y="277"/>
                </a:lnTo>
                <a:lnTo>
                  <a:pt x="154" y="276"/>
                </a:lnTo>
                <a:lnTo>
                  <a:pt x="127" y="276"/>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97" y="277"/>
                </a:lnTo>
                <a:lnTo>
                  <a:pt x="96" y="279"/>
                </a:lnTo>
                <a:lnTo>
                  <a:pt x="94" y="280"/>
                </a:lnTo>
                <a:lnTo>
                  <a:pt x="94" y="283"/>
                </a:lnTo>
                <a:lnTo>
                  <a:pt x="94" y="284"/>
                </a:lnTo>
                <a:lnTo>
                  <a:pt x="96" y="287"/>
                </a:lnTo>
                <a:lnTo>
                  <a:pt x="97" y="288"/>
                </a:lnTo>
                <a:lnTo>
                  <a:pt x="100" y="288"/>
                </a:lnTo>
                <a:lnTo>
                  <a:pt x="127" y="288"/>
                </a:lnTo>
                <a:lnTo>
                  <a:pt x="127" y="327"/>
                </a:lnTo>
                <a:lnTo>
                  <a:pt x="101" y="327"/>
                </a:lnTo>
                <a:lnTo>
                  <a:pt x="94" y="326"/>
                </a:lnTo>
                <a:lnTo>
                  <a:pt x="88" y="325"/>
                </a:lnTo>
                <a:lnTo>
                  <a:pt x="82" y="322"/>
                </a:lnTo>
                <a:lnTo>
                  <a:pt x="78" y="318"/>
                </a:lnTo>
                <a:lnTo>
                  <a:pt x="74" y="314"/>
                </a:lnTo>
                <a:lnTo>
                  <a:pt x="71" y="308"/>
                </a:lnTo>
                <a:lnTo>
                  <a:pt x="70" y="302"/>
                </a:lnTo>
                <a:lnTo>
                  <a:pt x="69" y="295"/>
                </a:lnTo>
                <a:lnTo>
                  <a:pt x="69" y="291"/>
                </a:lnTo>
                <a:lnTo>
                  <a:pt x="70" y="285"/>
                </a:lnTo>
                <a:lnTo>
                  <a:pt x="71" y="279"/>
                </a:lnTo>
                <a:lnTo>
                  <a:pt x="74" y="273"/>
                </a:lnTo>
                <a:lnTo>
                  <a:pt x="78" y="269"/>
                </a:lnTo>
                <a:lnTo>
                  <a:pt x="82" y="265"/>
                </a:lnTo>
                <a:lnTo>
                  <a:pt x="88" y="262"/>
                </a:lnTo>
                <a:lnTo>
                  <a:pt x="94" y="260"/>
                </a:lnTo>
                <a:lnTo>
                  <a:pt x="101" y="260"/>
                </a:lnTo>
                <a:close/>
                <a:moveTo>
                  <a:pt x="127" y="230"/>
                </a:moveTo>
                <a:lnTo>
                  <a:pt x="32" y="230"/>
                </a:lnTo>
                <a:lnTo>
                  <a:pt x="25" y="229"/>
                </a:lnTo>
                <a:lnTo>
                  <a:pt x="20" y="227"/>
                </a:lnTo>
                <a:lnTo>
                  <a:pt x="14" y="224"/>
                </a:lnTo>
                <a:lnTo>
                  <a:pt x="9" y="220"/>
                </a:lnTo>
                <a:lnTo>
                  <a:pt x="5" y="215"/>
                </a:lnTo>
                <a:lnTo>
                  <a:pt x="2" y="210"/>
                </a:lnTo>
                <a:lnTo>
                  <a:pt x="1" y="204"/>
                </a:lnTo>
                <a:lnTo>
                  <a:pt x="0" y="197"/>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44" y="21"/>
                </a:lnTo>
                <a:lnTo>
                  <a:pt x="40" y="23"/>
                </a:lnTo>
                <a:lnTo>
                  <a:pt x="35" y="25"/>
                </a:lnTo>
                <a:lnTo>
                  <a:pt x="31" y="28"/>
                </a:lnTo>
                <a:lnTo>
                  <a:pt x="28" y="32"/>
                </a:lnTo>
                <a:lnTo>
                  <a:pt x="25" y="36"/>
                </a:lnTo>
                <a:lnTo>
                  <a:pt x="24" y="42"/>
                </a:lnTo>
                <a:lnTo>
                  <a:pt x="24" y="47"/>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8" name="Freeform 142"/>
          <p:cNvSpPr>
            <a:spLocks noEditPoints="1" noChangeArrowheads="1"/>
          </p:cNvSpPr>
          <p:nvPr/>
        </p:nvSpPr>
        <p:spPr bwMode="auto">
          <a:xfrm>
            <a:off x="2409825" y="2562225"/>
            <a:ext cx="808038" cy="941388"/>
          </a:xfrm>
          <a:custGeom>
            <a:avLst/>
            <a:gdLst>
              <a:gd name="T0" fmla="*/ 146050 w 509"/>
              <a:gd name="T1" fmla="*/ 200025 h 593"/>
              <a:gd name="T2" fmla="*/ 233363 w 509"/>
              <a:gd name="T3" fmla="*/ 149225 h 593"/>
              <a:gd name="T4" fmla="*/ 217488 w 509"/>
              <a:gd name="T5" fmla="*/ 211138 h 593"/>
              <a:gd name="T6" fmla="*/ 266700 w 509"/>
              <a:gd name="T7" fmla="*/ 190500 h 593"/>
              <a:gd name="T8" fmla="*/ 249238 w 509"/>
              <a:gd name="T9" fmla="*/ 249238 h 593"/>
              <a:gd name="T10" fmla="*/ 300038 w 509"/>
              <a:gd name="T11" fmla="*/ 228600 h 593"/>
              <a:gd name="T12" fmla="*/ 280988 w 509"/>
              <a:gd name="T13" fmla="*/ 290513 h 593"/>
              <a:gd name="T14" fmla="*/ 333375 w 509"/>
              <a:gd name="T15" fmla="*/ 269875 h 593"/>
              <a:gd name="T16" fmla="*/ 276225 w 509"/>
              <a:gd name="T17" fmla="*/ 361950 h 593"/>
              <a:gd name="T18" fmla="*/ 365125 w 509"/>
              <a:gd name="T19" fmla="*/ 309563 h 593"/>
              <a:gd name="T20" fmla="*/ 347663 w 509"/>
              <a:gd name="T21" fmla="*/ 373063 h 593"/>
              <a:gd name="T22" fmla="*/ 400050 w 509"/>
              <a:gd name="T23" fmla="*/ 350838 h 593"/>
              <a:gd name="T24" fmla="*/ 379413 w 509"/>
              <a:gd name="T25" fmla="*/ 411163 h 593"/>
              <a:gd name="T26" fmla="*/ 431800 w 509"/>
              <a:gd name="T27" fmla="*/ 388938 h 593"/>
              <a:gd name="T28" fmla="*/ 414338 w 509"/>
              <a:gd name="T29" fmla="*/ 452438 h 593"/>
              <a:gd name="T30" fmla="*/ 466725 w 509"/>
              <a:gd name="T31" fmla="*/ 430213 h 593"/>
              <a:gd name="T32" fmla="*/ 409575 w 509"/>
              <a:gd name="T33" fmla="*/ 522288 h 593"/>
              <a:gd name="T34" fmla="*/ 498475 w 509"/>
              <a:gd name="T35" fmla="*/ 471488 h 593"/>
              <a:gd name="T36" fmla="*/ 479425 w 509"/>
              <a:gd name="T37" fmla="*/ 533400 h 593"/>
              <a:gd name="T38" fmla="*/ 530225 w 509"/>
              <a:gd name="T39" fmla="*/ 512763 h 593"/>
              <a:gd name="T40" fmla="*/ 512763 w 509"/>
              <a:gd name="T41" fmla="*/ 574675 h 593"/>
              <a:gd name="T42" fmla="*/ 565150 w 509"/>
              <a:gd name="T43" fmla="*/ 550863 h 593"/>
              <a:gd name="T44" fmla="*/ 546100 w 509"/>
              <a:gd name="T45" fmla="*/ 612775 h 593"/>
              <a:gd name="T46" fmla="*/ 596900 w 509"/>
              <a:gd name="T47" fmla="*/ 592138 h 593"/>
              <a:gd name="T48" fmla="*/ 541338 w 509"/>
              <a:gd name="T49" fmla="*/ 684213 h 593"/>
              <a:gd name="T50" fmla="*/ 630238 w 509"/>
              <a:gd name="T51" fmla="*/ 631825 h 593"/>
              <a:gd name="T52" fmla="*/ 612775 w 509"/>
              <a:gd name="T53" fmla="*/ 695325 h 593"/>
              <a:gd name="T54" fmla="*/ 663575 w 509"/>
              <a:gd name="T55" fmla="*/ 673100 h 593"/>
              <a:gd name="T56" fmla="*/ 644525 w 509"/>
              <a:gd name="T57" fmla="*/ 735013 h 593"/>
              <a:gd name="T58" fmla="*/ 695325 w 509"/>
              <a:gd name="T59" fmla="*/ 714375 h 593"/>
              <a:gd name="T60" fmla="*/ 676275 w 509"/>
              <a:gd name="T61" fmla="*/ 774700 h 593"/>
              <a:gd name="T62" fmla="*/ 728663 w 509"/>
              <a:gd name="T63" fmla="*/ 752475 h 593"/>
              <a:gd name="T64" fmla="*/ 673100 w 509"/>
              <a:gd name="T65" fmla="*/ 844550 h 593"/>
              <a:gd name="T66" fmla="*/ 762000 w 509"/>
              <a:gd name="T67" fmla="*/ 793750 h 593"/>
              <a:gd name="T68" fmla="*/ 693738 w 509"/>
              <a:gd name="T69" fmla="*/ 941388 h 593"/>
              <a:gd name="T70" fmla="*/ 111125 w 509"/>
              <a:gd name="T71" fmla="*/ 130175 h 593"/>
              <a:gd name="T72" fmla="*/ 122238 w 509"/>
              <a:gd name="T73" fmla="*/ 127000 h 593"/>
              <a:gd name="T74" fmla="*/ 130175 w 509"/>
              <a:gd name="T75" fmla="*/ 123825 h 593"/>
              <a:gd name="T76" fmla="*/ 139700 w 509"/>
              <a:gd name="T77" fmla="*/ 103188 h 593"/>
              <a:gd name="T78" fmla="*/ 133350 w 509"/>
              <a:gd name="T79" fmla="*/ 82550 h 593"/>
              <a:gd name="T80" fmla="*/ 128588 w 509"/>
              <a:gd name="T81" fmla="*/ 77788 h 593"/>
              <a:gd name="T82" fmla="*/ 117475 w 509"/>
              <a:gd name="T83" fmla="*/ 71438 h 593"/>
              <a:gd name="T84" fmla="*/ 111125 w 509"/>
              <a:gd name="T85" fmla="*/ 3175 h 593"/>
              <a:gd name="T86" fmla="*/ 223838 w 509"/>
              <a:gd name="T87" fmla="*/ 136525 h 593"/>
              <a:gd name="T88" fmla="*/ 0 w 509"/>
              <a:gd name="T89" fmla="*/ 93663 h 593"/>
              <a:gd name="T90" fmla="*/ 111125 w 509"/>
              <a:gd name="T91" fmla="*/ 71438 h 593"/>
              <a:gd name="T92" fmla="*/ 103188 w 509"/>
              <a:gd name="T93" fmla="*/ 73025 h 593"/>
              <a:gd name="T94" fmla="*/ 93663 w 509"/>
              <a:gd name="T95" fmla="*/ 77788 h 593"/>
              <a:gd name="T96" fmla="*/ 84138 w 509"/>
              <a:gd name="T97" fmla="*/ 96838 h 593"/>
              <a:gd name="T98" fmla="*/ 90488 w 509"/>
              <a:gd name="T99" fmla="*/ 119063 h 593"/>
              <a:gd name="T100" fmla="*/ 90488 w 509"/>
              <a:gd name="T101" fmla="*/ 119063 h 593"/>
              <a:gd name="T102" fmla="*/ 100013 w 509"/>
              <a:gd name="T103" fmla="*/ 125413 h 593"/>
              <a:gd name="T104" fmla="*/ 111125 w 509"/>
              <a:gd name="T105" fmla="*/ 130175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9" name="Freeform 143"/>
          <p:cNvSpPr>
            <a:spLocks noEditPoints="1" noChangeArrowheads="1"/>
          </p:cNvSpPr>
          <p:nvPr/>
        </p:nvSpPr>
        <p:spPr bwMode="auto">
          <a:xfrm>
            <a:off x="2263775" y="2840038"/>
            <a:ext cx="339725" cy="684212"/>
          </a:xfrm>
          <a:custGeom>
            <a:avLst/>
            <a:gdLst>
              <a:gd name="T0" fmla="*/ 307975 w 214"/>
              <a:gd name="T1" fmla="*/ 684212 h 431"/>
              <a:gd name="T2" fmla="*/ 268288 w 214"/>
              <a:gd name="T3" fmla="*/ 647700 h 431"/>
              <a:gd name="T4" fmla="*/ 331788 w 214"/>
              <a:gd name="T5" fmla="*/ 554037 h 431"/>
              <a:gd name="T6" fmla="*/ 322263 w 214"/>
              <a:gd name="T7" fmla="*/ 541337 h 431"/>
              <a:gd name="T8" fmla="*/ 298450 w 214"/>
              <a:gd name="T9" fmla="*/ 534987 h 431"/>
              <a:gd name="T10" fmla="*/ 285750 w 214"/>
              <a:gd name="T11" fmla="*/ 546100 h 431"/>
              <a:gd name="T12" fmla="*/ 284163 w 214"/>
              <a:gd name="T13" fmla="*/ 560387 h 431"/>
              <a:gd name="T14" fmla="*/ 271463 w 214"/>
              <a:gd name="T15" fmla="*/ 550862 h 431"/>
              <a:gd name="T16" fmla="*/ 198438 w 214"/>
              <a:gd name="T17" fmla="*/ 611187 h 431"/>
              <a:gd name="T18" fmla="*/ 79375 w 214"/>
              <a:gd name="T19" fmla="*/ 307975 h 431"/>
              <a:gd name="T20" fmla="*/ 85725 w 214"/>
              <a:gd name="T21" fmla="*/ 295275 h 431"/>
              <a:gd name="T22" fmla="*/ 128588 w 214"/>
              <a:gd name="T23" fmla="*/ 279400 h 431"/>
              <a:gd name="T24" fmla="*/ 117475 w 214"/>
              <a:gd name="T25" fmla="*/ 274637 h 431"/>
              <a:gd name="T26" fmla="*/ 79375 w 214"/>
              <a:gd name="T27" fmla="*/ 182562 h 431"/>
              <a:gd name="T28" fmla="*/ 157163 w 214"/>
              <a:gd name="T29" fmla="*/ 96837 h 431"/>
              <a:gd name="T30" fmla="*/ 176213 w 214"/>
              <a:gd name="T31" fmla="*/ 103187 h 431"/>
              <a:gd name="T32" fmla="*/ 228600 w 214"/>
              <a:gd name="T33" fmla="*/ 231775 h 431"/>
              <a:gd name="T34" fmla="*/ 228600 w 214"/>
              <a:gd name="T35" fmla="*/ 247650 h 431"/>
              <a:gd name="T36" fmla="*/ 266700 w 214"/>
              <a:gd name="T37" fmla="*/ 550862 h 431"/>
              <a:gd name="T38" fmla="*/ 258763 w 214"/>
              <a:gd name="T39" fmla="*/ 552450 h 431"/>
              <a:gd name="T40" fmla="*/ 242888 w 214"/>
              <a:gd name="T41" fmla="*/ 566737 h 431"/>
              <a:gd name="T42" fmla="*/ 238125 w 214"/>
              <a:gd name="T43" fmla="*/ 569912 h 431"/>
              <a:gd name="T44" fmla="*/ 214313 w 214"/>
              <a:gd name="T45" fmla="*/ 566737 h 431"/>
              <a:gd name="T46" fmla="*/ 204788 w 214"/>
              <a:gd name="T47" fmla="*/ 581025 h 431"/>
              <a:gd name="T48" fmla="*/ 206375 w 214"/>
              <a:gd name="T49" fmla="*/ 604837 h 431"/>
              <a:gd name="T50" fmla="*/ 198438 w 214"/>
              <a:gd name="T51" fmla="*/ 611187 h 431"/>
              <a:gd name="T52" fmla="*/ 79375 w 214"/>
              <a:gd name="T53" fmla="*/ 122237 h 431"/>
              <a:gd name="T54" fmla="*/ 138113 w 214"/>
              <a:gd name="T55" fmla="*/ 44450 h 431"/>
              <a:gd name="T56" fmla="*/ 122238 w 214"/>
              <a:gd name="T57" fmla="*/ 22225 h 431"/>
              <a:gd name="T58" fmla="*/ 98425 w 214"/>
              <a:gd name="T59" fmla="*/ 4762 h 431"/>
              <a:gd name="T60" fmla="*/ 79375 w 214"/>
              <a:gd name="T61" fmla="*/ 0 h 431"/>
              <a:gd name="T62" fmla="*/ 71438 w 214"/>
              <a:gd name="T63" fmla="*/ 303212 h 431"/>
              <a:gd name="T64" fmla="*/ 17463 w 214"/>
              <a:gd name="T65" fmla="*/ 171450 h 431"/>
              <a:gd name="T66" fmla="*/ 19050 w 214"/>
              <a:gd name="T67" fmla="*/ 152400 h 431"/>
              <a:gd name="T68" fmla="*/ 6350 w 214"/>
              <a:gd name="T69" fmla="*/ 96837 h 431"/>
              <a:gd name="T70" fmla="*/ 1588 w 214"/>
              <a:gd name="T71" fmla="*/ 55562 h 431"/>
              <a:gd name="T72" fmla="*/ 23813 w 214"/>
              <a:gd name="T73" fmla="*/ 19050 h 431"/>
              <a:gd name="T74" fmla="*/ 47625 w 214"/>
              <a:gd name="T75" fmla="*/ 4762 h 431"/>
              <a:gd name="T76" fmla="*/ 79375 w 214"/>
              <a:gd name="T77" fmla="*/ 122237 h 431"/>
              <a:gd name="T78" fmla="*/ 79375 w 214"/>
              <a:gd name="T79" fmla="*/ 182562 h 431"/>
              <a:gd name="T80" fmla="*/ 68263 w 214"/>
              <a:gd name="T81" fmla="*/ 155575 h 431"/>
              <a:gd name="T82" fmla="*/ 74613 w 214"/>
              <a:gd name="T83" fmla="*/ 139700 h 431"/>
              <a:gd name="T84" fmla="*/ 34925 w 214"/>
              <a:gd name="T85" fmla="*/ 157162 h 431"/>
              <a:gd name="T86" fmla="*/ 30163 w 214"/>
              <a:gd name="T87" fmla="*/ 176212 h 431"/>
              <a:gd name="T88" fmla="*/ 74613 w 214"/>
              <a:gd name="T89" fmla="*/ 287337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50" name="组合 213"/>
          <p:cNvGrpSpPr>
            <a:grpSpLocks/>
          </p:cNvGrpSpPr>
          <p:nvPr/>
        </p:nvGrpSpPr>
        <p:grpSpPr bwMode="auto">
          <a:xfrm>
            <a:off x="3251200" y="2925763"/>
            <a:ext cx="571500" cy="574675"/>
            <a:chOff x="0" y="0"/>
            <a:chExt cx="571500" cy="574675"/>
          </a:xfrm>
          <a:solidFill>
            <a:schemeClr val="bg1">
              <a:alpha val="70000"/>
            </a:schemeClr>
          </a:solidFill>
        </p:grpSpPr>
        <p:sp>
          <p:nvSpPr>
            <p:cNvPr id="151" name="Freeform 144"/>
            <p:cNvSpPr>
              <a:spLocks noEditPoints="1" noChangeArrowheads="1"/>
            </p:cNvSpPr>
            <p:nvPr/>
          </p:nvSpPr>
          <p:spPr bwMode="auto">
            <a:xfrm>
              <a:off x="0" y="0"/>
              <a:ext cx="571500" cy="574675"/>
            </a:xfrm>
            <a:custGeom>
              <a:avLst/>
              <a:gdLst>
                <a:gd name="T0" fmla="*/ 285750 w 360"/>
                <a:gd name="T1" fmla="*/ 0 h 362"/>
                <a:gd name="T2" fmla="*/ 368300 w 360"/>
                <a:gd name="T3" fmla="*/ 12700 h 362"/>
                <a:gd name="T4" fmla="*/ 444500 w 360"/>
                <a:gd name="T5" fmla="*/ 49213 h 362"/>
                <a:gd name="T6" fmla="*/ 506413 w 360"/>
                <a:gd name="T7" fmla="*/ 106363 h 362"/>
                <a:gd name="T8" fmla="*/ 549275 w 360"/>
                <a:gd name="T9" fmla="*/ 176213 h 362"/>
                <a:gd name="T10" fmla="*/ 568325 w 360"/>
                <a:gd name="T11" fmla="*/ 258763 h 362"/>
                <a:gd name="T12" fmla="*/ 568325 w 360"/>
                <a:gd name="T13" fmla="*/ 315913 h 362"/>
                <a:gd name="T14" fmla="*/ 549275 w 360"/>
                <a:gd name="T15" fmla="*/ 398463 h 362"/>
                <a:gd name="T16" fmla="*/ 506413 w 360"/>
                <a:gd name="T17" fmla="*/ 468313 h 362"/>
                <a:gd name="T18" fmla="*/ 444500 w 360"/>
                <a:gd name="T19" fmla="*/ 525463 h 362"/>
                <a:gd name="T20" fmla="*/ 368300 w 360"/>
                <a:gd name="T21" fmla="*/ 561975 h 362"/>
                <a:gd name="T22" fmla="*/ 285750 w 360"/>
                <a:gd name="T23" fmla="*/ 574675 h 362"/>
                <a:gd name="T24" fmla="*/ 285750 w 360"/>
                <a:gd name="T25" fmla="*/ 498475 h 362"/>
                <a:gd name="T26" fmla="*/ 306388 w 360"/>
                <a:gd name="T27" fmla="*/ 504825 h 362"/>
                <a:gd name="T28" fmla="*/ 319088 w 360"/>
                <a:gd name="T29" fmla="*/ 522288 h 362"/>
                <a:gd name="T30" fmla="*/ 376238 w 360"/>
                <a:gd name="T31" fmla="*/ 508000 h 362"/>
                <a:gd name="T32" fmla="*/ 425450 w 360"/>
                <a:gd name="T33" fmla="*/ 479425 h 362"/>
                <a:gd name="T34" fmla="*/ 465138 w 360"/>
                <a:gd name="T35" fmla="*/ 441325 h 362"/>
                <a:gd name="T36" fmla="*/ 495300 w 360"/>
                <a:gd name="T37" fmla="*/ 393700 h 362"/>
                <a:gd name="T38" fmla="*/ 515938 w 360"/>
                <a:gd name="T39" fmla="*/ 341313 h 362"/>
                <a:gd name="T40" fmla="*/ 511175 w 360"/>
                <a:gd name="T41" fmla="*/ 315913 h 362"/>
                <a:gd name="T42" fmla="*/ 495300 w 360"/>
                <a:gd name="T43" fmla="*/ 285750 h 362"/>
                <a:gd name="T44" fmla="*/ 501650 w 360"/>
                <a:gd name="T45" fmla="*/ 265113 h 362"/>
                <a:gd name="T46" fmla="*/ 519113 w 360"/>
                <a:gd name="T47" fmla="*/ 252413 h 362"/>
                <a:gd name="T48" fmla="*/ 504825 w 360"/>
                <a:gd name="T49" fmla="*/ 195263 h 362"/>
                <a:gd name="T50" fmla="*/ 476250 w 360"/>
                <a:gd name="T51" fmla="*/ 149225 h 362"/>
                <a:gd name="T52" fmla="*/ 439738 w 360"/>
                <a:gd name="T53" fmla="*/ 106363 h 362"/>
                <a:gd name="T54" fmla="*/ 392113 w 360"/>
                <a:gd name="T55" fmla="*/ 76200 h 362"/>
                <a:gd name="T56" fmla="*/ 339725 w 360"/>
                <a:gd name="T57" fmla="*/ 55563 h 362"/>
                <a:gd name="T58" fmla="*/ 315913 w 360"/>
                <a:gd name="T59" fmla="*/ 61913 h 362"/>
                <a:gd name="T60" fmla="*/ 285750 w 360"/>
                <a:gd name="T61" fmla="*/ 76200 h 362"/>
                <a:gd name="T62" fmla="*/ 285750 w 360"/>
                <a:gd name="T63" fmla="*/ 0 h 362"/>
                <a:gd name="T64" fmla="*/ 285750 w 360"/>
                <a:gd name="T65" fmla="*/ 76200 h 362"/>
                <a:gd name="T66" fmla="*/ 255588 w 360"/>
                <a:gd name="T67" fmla="*/ 61913 h 362"/>
                <a:gd name="T68" fmla="*/ 231775 w 360"/>
                <a:gd name="T69" fmla="*/ 55563 h 362"/>
                <a:gd name="T70" fmla="*/ 177800 w 360"/>
                <a:gd name="T71" fmla="*/ 76200 h 362"/>
                <a:gd name="T72" fmla="*/ 130175 w 360"/>
                <a:gd name="T73" fmla="*/ 106363 h 362"/>
                <a:gd name="T74" fmla="*/ 93663 w 360"/>
                <a:gd name="T75" fmla="*/ 149225 h 362"/>
                <a:gd name="T76" fmla="*/ 66675 w 360"/>
                <a:gd name="T77" fmla="*/ 195263 h 362"/>
                <a:gd name="T78" fmla="*/ 50800 w 360"/>
                <a:gd name="T79" fmla="*/ 252413 h 362"/>
                <a:gd name="T80" fmla="*/ 68263 w 360"/>
                <a:gd name="T81" fmla="*/ 265113 h 362"/>
                <a:gd name="T82" fmla="*/ 74613 w 360"/>
                <a:gd name="T83" fmla="*/ 285750 h 362"/>
                <a:gd name="T84" fmla="*/ 58738 w 360"/>
                <a:gd name="T85" fmla="*/ 315913 h 362"/>
                <a:gd name="T86" fmla="*/ 52388 w 360"/>
                <a:gd name="T87" fmla="*/ 341313 h 362"/>
                <a:gd name="T88" fmla="*/ 73025 w 360"/>
                <a:gd name="T89" fmla="*/ 393700 h 362"/>
                <a:gd name="T90" fmla="*/ 104775 w 360"/>
                <a:gd name="T91" fmla="*/ 441325 h 362"/>
                <a:gd name="T92" fmla="*/ 146050 w 360"/>
                <a:gd name="T93" fmla="*/ 479425 h 362"/>
                <a:gd name="T94" fmla="*/ 195263 w 360"/>
                <a:gd name="T95" fmla="*/ 508000 h 362"/>
                <a:gd name="T96" fmla="*/ 250825 w 360"/>
                <a:gd name="T97" fmla="*/ 522288 h 362"/>
                <a:gd name="T98" fmla="*/ 255588 w 360"/>
                <a:gd name="T99" fmla="*/ 511175 h 362"/>
                <a:gd name="T100" fmla="*/ 285750 w 360"/>
                <a:gd name="T101" fmla="*/ 498475 h 362"/>
                <a:gd name="T102" fmla="*/ 285750 w 360"/>
                <a:gd name="T103" fmla="*/ 574675 h 362"/>
                <a:gd name="T104" fmla="*/ 200025 w 360"/>
                <a:gd name="T105" fmla="*/ 561975 h 362"/>
                <a:gd name="T106" fmla="*/ 123825 w 360"/>
                <a:gd name="T107" fmla="*/ 525463 h 362"/>
                <a:gd name="T108" fmla="*/ 63500 w 360"/>
                <a:gd name="T109" fmla="*/ 468313 h 362"/>
                <a:gd name="T110" fmla="*/ 20638 w 360"/>
                <a:gd name="T111" fmla="*/ 398463 h 362"/>
                <a:gd name="T112" fmla="*/ 0 w 360"/>
                <a:gd name="T113" fmla="*/ 315913 h 362"/>
                <a:gd name="T114" fmla="*/ 0 w 360"/>
                <a:gd name="T115" fmla="*/ 258763 h 362"/>
                <a:gd name="T116" fmla="*/ 20638 w 360"/>
                <a:gd name="T117" fmla="*/ 176213 h 362"/>
                <a:gd name="T118" fmla="*/ 63500 w 360"/>
                <a:gd name="T119" fmla="*/ 106363 h 362"/>
                <a:gd name="T120" fmla="*/ 123825 w 360"/>
                <a:gd name="T121" fmla="*/ 49213 h 362"/>
                <a:gd name="T122" fmla="*/ 200025 w 360"/>
                <a:gd name="T123" fmla="*/ 12700 h 362"/>
                <a:gd name="T124" fmla="*/ 28575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14"/>
                  </a:lnTo>
                  <a:lnTo>
                    <a:pt x="186" y="314"/>
                  </a:lnTo>
                  <a:lnTo>
                    <a:pt x="193" y="318"/>
                  </a:lnTo>
                  <a:lnTo>
                    <a:pt x="199" y="322"/>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2" y="199"/>
                  </a:lnTo>
                  <a:lnTo>
                    <a:pt x="316" y="194"/>
                  </a:lnTo>
                  <a:lnTo>
                    <a:pt x="314" y="188"/>
                  </a:lnTo>
                  <a:lnTo>
                    <a:pt x="312" y="180"/>
                  </a:lnTo>
                  <a:lnTo>
                    <a:pt x="314" y="174"/>
                  </a:lnTo>
                  <a:lnTo>
                    <a:pt x="316" y="167"/>
                  </a:lnTo>
                  <a:lnTo>
                    <a:pt x="322" y="163"/>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199" y="39"/>
                  </a:lnTo>
                  <a:lnTo>
                    <a:pt x="193" y="44"/>
                  </a:lnTo>
                  <a:lnTo>
                    <a:pt x="186" y="46"/>
                  </a:lnTo>
                  <a:lnTo>
                    <a:pt x="180" y="48"/>
                  </a:lnTo>
                  <a:lnTo>
                    <a:pt x="180" y="0"/>
                  </a:lnTo>
                  <a:close/>
                  <a:moveTo>
                    <a:pt x="180" y="0"/>
                  </a:moveTo>
                  <a:lnTo>
                    <a:pt x="180" y="0"/>
                  </a:lnTo>
                  <a:lnTo>
                    <a:pt x="180" y="48"/>
                  </a:lnTo>
                  <a:lnTo>
                    <a:pt x="173" y="46"/>
                  </a:lnTo>
                  <a:lnTo>
                    <a:pt x="166" y="44"/>
                  </a:lnTo>
                  <a:lnTo>
                    <a:pt x="161" y="39"/>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7" y="163"/>
                  </a:lnTo>
                  <a:lnTo>
                    <a:pt x="43" y="167"/>
                  </a:lnTo>
                  <a:lnTo>
                    <a:pt x="46" y="174"/>
                  </a:lnTo>
                  <a:lnTo>
                    <a:pt x="47" y="180"/>
                  </a:lnTo>
                  <a:lnTo>
                    <a:pt x="46" y="188"/>
                  </a:lnTo>
                  <a:lnTo>
                    <a:pt x="43" y="194"/>
                  </a:lnTo>
                  <a:lnTo>
                    <a:pt x="37" y="199"/>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61" y="322"/>
                  </a:lnTo>
                  <a:lnTo>
                    <a:pt x="166" y="318"/>
                  </a:lnTo>
                  <a:lnTo>
                    <a:pt x="173" y="314"/>
                  </a:lnTo>
                  <a:lnTo>
                    <a:pt x="180" y="314"/>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2" name="Freeform 145"/>
            <p:cNvSpPr>
              <a:spLocks noChangeArrowheads="1"/>
            </p:cNvSpPr>
            <p:nvPr/>
          </p:nvSpPr>
          <p:spPr bwMode="auto">
            <a:xfrm>
              <a:off x="179388" y="180975"/>
              <a:ext cx="285750" cy="150813"/>
            </a:xfrm>
            <a:custGeom>
              <a:avLst/>
              <a:gdLst>
                <a:gd name="T0" fmla="*/ 20638 w 180"/>
                <a:gd name="T1" fmla="*/ 0 h 95"/>
                <a:gd name="T2" fmla="*/ 85725 w 180"/>
                <a:gd name="T3" fmla="*/ 66675 h 95"/>
                <a:gd name="T4" fmla="*/ 85725 w 180"/>
                <a:gd name="T5" fmla="*/ 66675 h 95"/>
                <a:gd name="T6" fmla="*/ 95250 w 180"/>
                <a:gd name="T7" fmla="*/ 61913 h 95"/>
                <a:gd name="T8" fmla="*/ 106363 w 180"/>
                <a:gd name="T9" fmla="*/ 61913 h 95"/>
                <a:gd name="T10" fmla="*/ 106363 w 180"/>
                <a:gd name="T11" fmla="*/ 61913 h 95"/>
                <a:gd name="T12" fmla="*/ 119063 w 180"/>
                <a:gd name="T13" fmla="*/ 65088 h 95"/>
                <a:gd name="T14" fmla="*/ 131763 w 180"/>
                <a:gd name="T15" fmla="*/ 71438 h 95"/>
                <a:gd name="T16" fmla="*/ 139700 w 180"/>
                <a:gd name="T17" fmla="*/ 79375 h 95"/>
                <a:gd name="T18" fmla="*/ 146050 w 180"/>
                <a:gd name="T19" fmla="*/ 92075 h 95"/>
                <a:gd name="T20" fmla="*/ 285750 w 180"/>
                <a:gd name="T21" fmla="*/ 92075 h 95"/>
                <a:gd name="T22" fmla="*/ 285750 w 180"/>
                <a:gd name="T23" fmla="*/ 120650 h 95"/>
                <a:gd name="T24" fmla="*/ 146050 w 180"/>
                <a:gd name="T25" fmla="*/ 120650 h 95"/>
                <a:gd name="T26" fmla="*/ 146050 w 180"/>
                <a:gd name="T27" fmla="*/ 120650 h 95"/>
                <a:gd name="T28" fmla="*/ 139700 w 180"/>
                <a:gd name="T29" fmla="*/ 133350 h 95"/>
                <a:gd name="T30" fmla="*/ 131763 w 180"/>
                <a:gd name="T31" fmla="*/ 141288 h 95"/>
                <a:gd name="T32" fmla="*/ 119063 w 180"/>
                <a:gd name="T33" fmla="*/ 147638 h 95"/>
                <a:gd name="T34" fmla="*/ 106363 w 180"/>
                <a:gd name="T35" fmla="*/ 150813 h 95"/>
                <a:gd name="T36" fmla="*/ 106363 w 180"/>
                <a:gd name="T37" fmla="*/ 150813 h 95"/>
                <a:gd name="T38" fmla="*/ 96838 w 180"/>
                <a:gd name="T39" fmla="*/ 150813 h 95"/>
                <a:gd name="T40" fmla="*/ 88900 w 180"/>
                <a:gd name="T41" fmla="*/ 146050 h 95"/>
                <a:gd name="T42" fmla="*/ 79375 w 180"/>
                <a:gd name="T43" fmla="*/ 144463 h 95"/>
                <a:gd name="T44" fmla="*/ 73025 w 180"/>
                <a:gd name="T45" fmla="*/ 138113 h 95"/>
                <a:gd name="T46" fmla="*/ 69850 w 180"/>
                <a:gd name="T47" fmla="*/ 131763 h 95"/>
                <a:gd name="T48" fmla="*/ 65088 w 180"/>
                <a:gd name="T49" fmla="*/ 122238 h 95"/>
                <a:gd name="T50" fmla="*/ 63500 w 180"/>
                <a:gd name="T51" fmla="*/ 115888 h 95"/>
                <a:gd name="T52" fmla="*/ 60325 w 180"/>
                <a:gd name="T53" fmla="*/ 104775 h 95"/>
                <a:gd name="T54" fmla="*/ 60325 w 180"/>
                <a:gd name="T55" fmla="*/ 104775 h 95"/>
                <a:gd name="T56" fmla="*/ 63500 w 180"/>
                <a:gd name="T57" fmla="*/ 96838 h 95"/>
                <a:gd name="T58" fmla="*/ 65088 w 180"/>
                <a:gd name="T59" fmla="*/ 85725 h 95"/>
                <a:gd name="T60" fmla="*/ 0 w 180"/>
                <a:gd name="T61" fmla="*/ 20638 h 95"/>
                <a:gd name="T62" fmla="*/ 20638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60" y="39"/>
                  </a:lnTo>
                  <a:lnTo>
                    <a:pt x="67" y="39"/>
                  </a:lnTo>
                  <a:lnTo>
                    <a:pt x="75" y="41"/>
                  </a:lnTo>
                  <a:lnTo>
                    <a:pt x="83" y="45"/>
                  </a:lnTo>
                  <a:lnTo>
                    <a:pt x="88" y="50"/>
                  </a:lnTo>
                  <a:lnTo>
                    <a:pt x="92" y="58"/>
                  </a:lnTo>
                  <a:lnTo>
                    <a:pt x="180" y="58"/>
                  </a:lnTo>
                  <a:lnTo>
                    <a:pt x="180" y="76"/>
                  </a:lnTo>
                  <a:lnTo>
                    <a:pt x="92" y="76"/>
                  </a:lnTo>
                  <a:lnTo>
                    <a:pt x="88" y="84"/>
                  </a:lnTo>
                  <a:lnTo>
                    <a:pt x="83" y="89"/>
                  </a:lnTo>
                  <a:lnTo>
                    <a:pt x="75" y="93"/>
                  </a:lnTo>
                  <a:lnTo>
                    <a:pt x="67" y="95"/>
                  </a:lnTo>
                  <a:lnTo>
                    <a:pt x="61" y="95"/>
                  </a:lnTo>
                  <a:lnTo>
                    <a:pt x="56" y="92"/>
                  </a:lnTo>
                  <a:lnTo>
                    <a:pt x="50" y="91"/>
                  </a:lnTo>
                  <a:lnTo>
                    <a:pt x="46" y="87"/>
                  </a:lnTo>
                  <a:lnTo>
                    <a:pt x="44" y="83"/>
                  </a:lnTo>
                  <a:lnTo>
                    <a:pt x="41" y="77"/>
                  </a:lnTo>
                  <a:lnTo>
                    <a:pt x="40" y="73"/>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3" name="组合 211"/>
          <p:cNvGrpSpPr>
            <a:grpSpLocks/>
          </p:cNvGrpSpPr>
          <p:nvPr/>
        </p:nvGrpSpPr>
        <p:grpSpPr bwMode="auto">
          <a:xfrm>
            <a:off x="3146425" y="3663950"/>
            <a:ext cx="447675" cy="422275"/>
            <a:chOff x="0" y="0"/>
            <a:chExt cx="447675" cy="422275"/>
          </a:xfrm>
          <a:solidFill>
            <a:schemeClr val="bg1">
              <a:alpha val="70000"/>
            </a:schemeClr>
          </a:solidFill>
        </p:grpSpPr>
        <p:sp>
          <p:nvSpPr>
            <p:cNvPr id="154" name="Freeform 146"/>
            <p:cNvSpPr>
              <a:spLocks noChangeArrowheads="1"/>
            </p:cNvSpPr>
            <p:nvPr/>
          </p:nvSpPr>
          <p:spPr bwMode="auto">
            <a:xfrm>
              <a:off x="0" y="87312"/>
              <a:ext cx="447675" cy="334963"/>
            </a:xfrm>
            <a:custGeom>
              <a:avLst/>
              <a:gdLst>
                <a:gd name="T0" fmla="*/ 136525 w 282"/>
                <a:gd name="T1" fmla="*/ 0 h 211"/>
                <a:gd name="T2" fmla="*/ 182563 w 282"/>
                <a:gd name="T3" fmla="*/ 9525 h 211"/>
                <a:gd name="T4" fmla="*/ 223838 w 282"/>
                <a:gd name="T5" fmla="*/ 31750 h 211"/>
                <a:gd name="T6" fmla="*/ 242888 w 282"/>
                <a:gd name="T7" fmla="*/ 17463 h 211"/>
                <a:gd name="T8" fmla="*/ 288925 w 282"/>
                <a:gd name="T9" fmla="*/ 1588 h 211"/>
                <a:gd name="T10" fmla="*/ 314325 w 282"/>
                <a:gd name="T11" fmla="*/ 0 h 211"/>
                <a:gd name="T12" fmla="*/ 339725 w 282"/>
                <a:gd name="T13" fmla="*/ 1588 h 211"/>
                <a:gd name="T14" fmla="*/ 388938 w 282"/>
                <a:gd name="T15" fmla="*/ 22225 h 211"/>
                <a:gd name="T16" fmla="*/ 425450 w 282"/>
                <a:gd name="T17" fmla="*/ 55563 h 211"/>
                <a:gd name="T18" fmla="*/ 441325 w 282"/>
                <a:gd name="T19" fmla="*/ 90488 h 211"/>
                <a:gd name="T20" fmla="*/ 447675 w 282"/>
                <a:gd name="T21" fmla="*/ 115888 h 211"/>
                <a:gd name="T22" fmla="*/ 447675 w 282"/>
                <a:gd name="T23" fmla="*/ 128588 h 211"/>
                <a:gd name="T24" fmla="*/ 446088 w 282"/>
                <a:gd name="T25" fmla="*/ 161925 h 211"/>
                <a:gd name="T26" fmla="*/ 434975 w 282"/>
                <a:gd name="T27" fmla="*/ 195263 h 211"/>
                <a:gd name="T28" fmla="*/ 417513 w 282"/>
                <a:gd name="T29" fmla="*/ 230188 h 211"/>
                <a:gd name="T30" fmla="*/ 393700 w 282"/>
                <a:gd name="T31" fmla="*/ 261938 h 211"/>
                <a:gd name="T32" fmla="*/ 361950 w 282"/>
                <a:gd name="T33" fmla="*/ 292100 h 211"/>
                <a:gd name="T34" fmla="*/ 322263 w 282"/>
                <a:gd name="T35" fmla="*/ 315913 h 211"/>
                <a:gd name="T36" fmla="*/ 273050 w 282"/>
                <a:gd name="T37" fmla="*/ 331788 h 211"/>
                <a:gd name="T38" fmla="*/ 217488 w 282"/>
                <a:gd name="T39" fmla="*/ 334963 h 211"/>
                <a:gd name="T40" fmla="*/ 187325 w 282"/>
                <a:gd name="T41" fmla="*/ 334963 h 211"/>
                <a:gd name="T42" fmla="*/ 136525 w 282"/>
                <a:gd name="T43" fmla="*/ 322263 h 211"/>
                <a:gd name="T44" fmla="*/ 92075 w 282"/>
                <a:gd name="T45" fmla="*/ 303213 h 211"/>
                <a:gd name="T46" fmla="*/ 60325 w 282"/>
                <a:gd name="T47" fmla="*/ 274638 h 211"/>
                <a:gd name="T48" fmla="*/ 34925 w 282"/>
                <a:gd name="T49" fmla="*/ 242888 h 211"/>
                <a:gd name="T50" fmla="*/ 17463 w 282"/>
                <a:gd name="T51" fmla="*/ 211138 h 211"/>
                <a:gd name="T52" fmla="*/ 6350 w 282"/>
                <a:gd name="T53" fmla="*/ 176213 h 211"/>
                <a:gd name="T54" fmla="*/ 0 w 282"/>
                <a:gd name="T55" fmla="*/ 128588 h 211"/>
                <a:gd name="T56" fmla="*/ 0 w 282"/>
                <a:gd name="T57" fmla="*/ 115888 h 211"/>
                <a:gd name="T58" fmla="*/ 6350 w 282"/>
                <a:gd name="T59" fmla="*/ 90488 h 211"/>
                <a:gd name="T60" fmla="*/ 23813 w 282"/>
                <a:gd name="T61" fmla="*/ 55563 h 211"/>
                <a:gd name="T62" fmla="*/ 60325 w 282"/>
                <a:gd name="T63" fmla="*/ 22225 h 211"/>
                <a:gd name="T64" fmla="*/ 107950 w 282"/>
                <a:gd name="T65" fmla="*/ 1588 h 211"/>
                <a:gd name="T66" fmla="*/ 136525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53" y="11"/>
                  </a:lnTo>
                  <a:lnTo>
                    <a:pt x="167" y="6"/>
                  </a:lnTo>
                  <a:lnTo>
                    <a:pt x="182" y="1"/>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5" name="Freeform 147"/>
            <p:cNvSpPr>
              <a:spLocks noChangeArrowheads="1"/>
            </p:cNvSpPr>
            <p:nvPr/>
          </p:nvSpPr>
          <p:spPr bwMode="auto">
            <a:xfrm>
              <a:off x="127000" y="0"/>
              <a:ext cx="107950" cy="153988"/>
            </a:xfrm>
            <a:custGeom>
              <a:avLst/>
              <a:gdLst>
                <a:gd name="T0" fmla="*/ 95250 w 68"/>
                <a:gd name="T1" fmla="*/ 153988 h 97"/>
                <a:gd name="T2" fmla="*/ 95250 w 68"/>
                <a:gd name="T3" fmla="*/ 153988 h 97"/>
                <a:gd name="T4" fmla="*/ 103188 w 68"/>
                <a:gd name="T5" fmla="*/ 134938 h 97"/>
                <a:gd name="T6" fmla="*/ 107950 w 68"/>
                <a:gd name="T7" fmla="*/ 112713 h 97"/>
                <a:gd name="T8" fmla="*/ 107950 w 68"/>
                <a:gd name="T9" fmla="*/ 92075 h 97"/>
                <a:gd name="T10" fmla="*/ 104775 w 68"/>
                <a:gd name="T11" fmla="*/ 73025 h 97"/>
                <a:gd name="T12" fmla="*/ 98425 w 68"/>
                <a:gd name="T13" fmla="*/ 52388 h 97"/>
                <a:gd name="T14" fmla="*/ 88900 w 68"/>
                <a:gd name="T15" fmla="*/ 33338 h 97"/>
                <a:gd name="T16" fmla="*/ 77788 w 68"/>
                <a:gd name="T17" fmla="*/ 15875 h 97"/>
                <a:gd name="T18" fmla="*/ 61913 w 68"/>
                <a:gd name="T19" fmla="*/ 0 h 97"/>
                <a:gd name="T20" fmla="*/ 0 w 68"/>
                <a:gd name="T21" fmla="*/ 9525 h 97"/>
                <a:gd name="T22" fmla="*/ 0 w 68"/>
                <a:gd name="T23" fmla="*/ 9525 h 97"/>
                <a:gd name="T24" fmla="*/ 22225 w 68"/>
                <a:gd name="T25" fmla="*/ 23813 h 97"/>
                <a:gd name="T26" fmla="*/ 38100 w 68"/>
                <a:gd name="T27" fmla="*/ 36513 h 97"/>
                <a:gd name="T28" fmla="*/ 55563 w 68"/>
                <a:gd name="T29" fmla="*/ 50800 h 97"/>
                <a:gd name="T30" fmla="*/ 68263 w 68"/>
                <a:gd name="T31" fmla="*/ 66675 h 97"/>
                <a:gd name="T32" fmla="*/ 79375 w 68"/>
                <a:gd name="T33" fmla="*/ 85725 h 97"/>
                <a:gd name="T34" fmla="*/ 88900 w 68"/>
                <a:gd name="T35" fmla="*/ 104775 h 97"/>
                <a:gd name="T36" fmla="*/ 92075 w 68"/>
                <a:gd name="T37" fmla="*/ 128588 h 97"/>
                <a:gd name="T38" fmla="*/ 95250 w 68"/>
                <a:gd name="T39" fmla="*/ 153988 h 97"/>
                <a:gd name="T40" fmla="*/ 95250 w 68"/>
                <a:gd name="T41" fmla="*/ 153988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14" y="15"/>
                  </a:lnTo>
                  <a:lnTo>
                    <a:pt x="24" y="23"/>
                  </a:lnTo>
                  <a:lnTo>
                    <a:pt x="35" y="32"/>
                  </a:lnTo>
                  <a:lnTo>
                    <a:pt x="43" y="42"/>
                  </a:lnTo>
                  <a:lnTo>
                    <a:pt x="50" y="54"/>
                  </a:lnTo>
                  <a:lnTo>
                    <a:pt x="56" y="66"/>
                  </a:lnTo>
                  <a:lnTo>
                    <a:pt x="58" y="81"/>
                  </a:lnTo>
                  <a:lnTo>
                    <a:pt x="60" y="9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6" name="组合 200"/>
          <p:cNvGrpSpPr>
            <a:grpSpLocks/>
          </p:cNvGrpSpPr>
          <p:nvPr/>
        </p:nvGrpSpPr>
        <p:grpSpPr bwMode="auto">
          <a:xfrm>
            <a:off x="4286250" y="1101725"/>
            <a:ext cx="676275" cy="555625"/>
            <a:chOff x="0" y="0"/>
            <a:chExt cx="676275" cy="555625"/>
          </a:xfrm>
          <a:solidFill>
            <a:schemeClr val="bg1">
              <a:alpha val="70000"/>
            </a:schemeClr>
          </a:solidFill>
        </p:grpSpPr>
        <p:sp>
          <p:nvSpPr>
            <p:cNvPr id="157" name="Freeform 148"/>
            <p:cNvSpPr>
              <a:spLocks noChangeArrowheads="1"/>
            </p:cNvSpPr>
            <p:nvPr/>
          </p:nvSpPr>
          <p:spPr bwMode="auto">
            <a:xfrm>
              <a:off x="19050" y="26987"/>
              <a:ext cx="657225" cy="528638"/>
            </a:xfrm>
            <a:custGeom>
              <a:avLst/>
              <a:gdLst>
                <a:gd name="T0" fmla="*/ 0 w 414"/>
                <a:gd name="T1" fmla="*/ 185738 h 333"/>
                <a:gd name="T2" fmla="*/ 15875 w 414"/>
                <a:gd name="T3" fmla="*/ 161925 h 333"/>
                <a:gd name="T4" fmla="*/ 501650 w 414"/>
                <a:gd name="T5" fmla="*/ 485775 h 333"/>
                <a:gd name="T6" fmla="*/ 501650 w 414"/>
                <a:gd name="T7" fmla="*/ 485775 h 333"/>
                <a:gd name="T8" fmla="*/ 515938 w 414"/>
                <a:gd name="T9" fmla="*/ 492125 h 333"/>
                <a:gd name="T10" fmla="*/ 531813 w 414"/>
                <a:gd name="T11" fmla="*/ 496888 h 333"/>
                <a:gd name="T12" fmla="*/ 544513 w 414"/>
                <a:gd name="T13" fmla="*/ 496888 h 333"/>
                <a:gd name="T14" fmla="*/ 558800 w 414"/>
                <a:gd name="T15" fmla="*/ 495300 h 333"/>
                <a:gd name="T16" fmla="*/ 574675 w 414"/>
                <a:gd name="T17" fmla="*/ 490538 h 333"/>
                <a:gd name="T18" fmla="*/ 588963 w 414"/>
                <a:gd name="T19" fmla="*/ 482600 h 333"/>
                <a:gd name="T20" fmla="*/ 600075 w 414"/>
                <a:gd name="T21" fmla="*/ 471488 h 333"/>
                <a:gd name="T22" fmla="*/ 611188 w 414"/>
                <a:gd name="T23" fmla="*/ 458788 h 333"/>
                <a:gd name="T24" fmla="*/ 611188 w 414"/>
                <a:gd name="T25" fmla="*/ 458788 h 333"/>
                <a:gd name="T26" fmla="*/ 619125 w 414"/>
                <a:gd name="T27" fmla="*/ 442913 h 333"/>
                <a:gd name="T28" fmla="*/ 623888 w 414"/>
                <a:gd name="T29" fmla="*/ 428625 h 333"/>
                <a:gd name="T30" fmla="*/ 625475 w 414"/>
                <a:gd name="T31" fmla="*/ 412750 h 333"/>
                <a:gd name="T32" fmla="*/ 625475 w 414"/>
                <a:gd name="T33" fmla="*/ 398463 h 333"/>
                <a:gd name="T34" fmla="*/ 620713 w 414"/>
                <a:gd name="T35" fmla="*/ 382588 h 333"/>
                <a:gd name="T36" fmla="*/ 614363 w 414"/>
                <a:gd name="T37" fmla="*/ 368300 h 333"/>
                <a:gd name="T38" fmla="*/ 606425 w 414"/>
                <a:gd name="T39" fmla="*/ 357188 h 333"/>
                <a:gd name="T40" fmla="*/ 595313 w 414"/>
                <a:gd name="T41" fmla="*/ 346075 h 333"/>
                <a:gd name="T42" fmla="*/ 109538 w 414"/>
                <a:gd name="T43" fmla="*/ 22225 h 333"/>
                <a:gd name="T44" fmla="*/ 125413 w 414"/>
                <a:gd name="T45" fmla="*/ 0 h 333"/>
                <a:gd name="T46" fmla="*/ 617538 w 414"/>
                <a:gd name="T47" fmla="*/ 328613 h 333"/>
                <a:gd name="T48" fmla="*/ 617538 w 414"/>
                <a:gd name="T49" fmla="*/ 328613 h 333"/>
                <a:gd name="T50" fmla="*/ 631825 w 414"/>
                <a:gd name="T51" fmla="*/ 342900 h 333"/>
                <a:gd name="T52" fmla="*/ 642938 w 414"/>
                <a:gd name="T53" fmla="*/ 357188 h 333"/>
                <a:gd name="T54" fmla="*/ 650875 w 414"/>
                <a:gd name="T55" fmla="*/ 374650 h 333"/>
                <a:gd name="T56" fmla="*/ 657225 w 414"/>
                <a:gd name="T57" fmla="*/ 393700 h 333"/>
                <a:gd name="T58" fmla="*/ 657225 w 414"/>
                <a:gd name="T59" fmla="*/ 415925 h 333"/>
                <a:gd name="T60" fmla="*/ 655638 w 414"/>
                <a:gd name="T61" fmla="*/ 436563 h 333"/>
                <a:gd name="T62" fmla="*/ 649288 w 414"/>
                <a:gd name="T63" fmla="*/ 455613 h 333"/>
                <a:gd name="T64" fmla="*/ 638175 w 414"/>
                <a:gd name="T65" fmla="*/ 476250 h 333"/>
                <a:gd name="T66" fmla="*/ 638175 w 414"/>
                <a:gd name="T67" fmla="*/ 476250 h 333"/>
                <a:gd name="T68" fmla="*/ 623888 w 414"/>
                <a:gd name="T69" fmla="*/ 495300 h 333"/>
                <a:gd name="T70" fmla="*/ 606425 w 414"/>
                <a:gd name="T71" fmla="*/ 508000 h 333"/>
                <a:gd name="T72" fmla="*/ 588963 w 414"/>
                <a:gd name="T73" fmla="*/ 519113 h 333"/>
                <a:gd name="T74" fmla="*/ 569913 w 414"/>
                <a:gd name="T75" fmla="*/ 525463 h 333"/>
                <a:gd name="T76" fmla="*/ 550863 w 414"/>
                <a:gd name="T77" fmla="*/ 528638 h 333"/>
                <a:gd name="T78" fmla="*/ 531813 w 414"/>
                <a:gd name="T79" fmla="*/ 527050 h 333"/>
                <a:gd name="T80" fmla="*/ 511175 w 414"/>
                <a:gd name="T81" fmla="*/ 522288 h 333"/>
                <a:gd name="T82" fmla="*/ 492125 w 414"/>
                <a:gd name="T83" fmla="*/ 512763 h 333"/>
                <a:gd name="T84" fmla="*/ 0 w 414"/>
                <a:gd name="T85" fmla="*/ 185738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25" y="310"/>
                  </a:lnTo>
                  <a:lnTo>
                    <a:pt x="335" y="313"/>
                  </a:lnTo>
                  <a:lnTo>
                    <a:pt x="343" y="313"/>
                  </a:lnTo>
                  <a:lnTo>
                    <a:pt x="352" y="312"/>
                  </a:lnTo>
                  <a:lnTo>
                    <a:pt x="362" y="309"/>
                  </a:lnTo>
                  <a:lnTo>
                    <a:pt x="371" y="304"/>
                  </a:lnTo>
                  <a:lnTo>
                    <a:pt x="378" y="297"/>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98" y="216"/>
                  </a:lnTo>
                  <a:lnTo>
                    <a:pt x="405" y="225"/>
                  </a:lnTo>
                  <a:lnTo>
                    <a:pt x="410" y="236"/>
                  </a:lnTo>
                  <a:lnTo>
                    <a:pt x="414" y="248"/>
                  </a:lnTo>
                  <a:lnTo>
                    <a:pt x="414" y="262"/>
                  </a:lnTo>
                  <a:lnTo>
                    <a:pt x="413" y="275"/>
                  </a:lnTo>
                  <a:lnTo>
                    <a:pt x="409" y="287"/>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8" name="Freeform 149"/>
            <p:cNvSpPr>
              <a:spLocks noChangeArrowheads="1"/>
            </p:cNvSpPr>
            <p:nvPr/>
          </p:nvSpPr>
          <p:spPr bwMode="auto">
            <a:xfrm>
              <a:off x="0" y="0"/>
              <a:ext cx="176213" cy="246063"/>
            </a:xfrm>
            <a:custGeom>
              <a:avLst/>
              <a:gdLst>
                <a:gd name="T0" fmla="*/ 7938 w 111"/>
                <a:gd name="T1" fmla="*/ 244475 h 155"/>
                <a:gd name="T2" fmla="*/ 7938 w 111"/>
                <a:gd name="T3" fmla="*/ 244475 h 155"/>
                <a:gd name="T4" fmla="*/ 14288 w 111"/>
                <a:gd name="T5" fmla="*/ 246063 h 155"/>
                <a:gd name="T6" fmla="*/ 23813 w 111"/>
                <a:gd name="T7" fmla="*/ 246063 h 155"/>
                <a:gd name="T8" fmla="*/ 30163 w 111"/>
                <a:gd name="T9" fmla="*/ 244475 h 155"/>
                <a:gd name="T10" fmla="*/ 36513 w 111"/>
                <a:gd name="T11" fmla="*/ 238125 h 155"/>
                <a:gd name="T12" fmla="*/ 174625 w 111"/>
                <a:gd name="T13" fmla="*/ 31750 h 155"/>
                <a:gd name="T14" fmla="*/ 174625 w 111"/>
                <a:gd name="T15" fmla="*/ 31750 h 155"/>
                <a:gd name="T16" fmla="*/ 176213 w 111"/>
                <a:gd name="T17" fmla="*/ 23813 h 155"/>
                <a:gd name="T18" fmla="*/ 176213 w 111"/>
                <a:gd name="T19" fmla="*/ 17463 h 155"/>
                <a:gd name="T20" fmla="*/ 174625 w 111"/>
                <a:gd name="T21" fmla="*/ 7938 h 155"/>
                <a:gd name="T22" fmla="*/ 168275 w 111"/>
                <a:gd name="T23" fmla="*/ 3175 h 155"/>
                <a:gd name="T24" fmla="*/ 168275 w 111"/>
                <a:gd name="T25" fmla="*/ 3175 h 155"/>
                <a:gd name="T26" fmla="*/ 160338 w 111"/>
                <a:gd name="T27" fmla="*/ 0 h 155"/>
                <a:gd name="T28" fmla="*/ 152400 w 111"/>
                <a:gd name="T29" fmla="*/ 0 h 155"/>
                <a:gd name="T30" fmla="*/ 146050 w 111"/>
                <a:gd name="T31" fmla="*/ 3175 h 155"/>
                <a:gd name="T32" fmla="*/ 141288 w 111"/>
                <a:gd name="T33" fmla="*/ 7938 h 155"/>
                <a:gd name="T34" fmla="*/ 1588 w 111"/>
                <a:gd name="T35" fmla="*/ 215900 h 155"/>
                <a:gd name="T36" fmla="*/ 1588 w 111"/>
                <a:gd name="T37" fmla="*/ 215900 h 155"/>
                <a:gd name="T38" fmla="*/ 0 w 111"/>
                <a:gd name="T39" fmla="*/ 222250 h 155"/>
                <a:gd name="T40" fmla="*/ 0 w 111"/>
                <a:gd name="T41" fmla="*/ 231775 h 155"/>
                <a:gd name="T42" fmla="*/ 1588 w 111"/>
                <a:gd name="T43" fmla="*/ 238125 h 155"/>
                <a:gd name="T44" fmla="*/ 7938 w 111"/>
                <a:gd name="T45" fmla="*/ 244475 h 155"/>
                <a:gd name="T46" fmla="*/ 7938 w 111"/>
                <a:gd name="T47" fmla="*/ 244475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1" y="15"/>
                  </a:lnTo>
                  <a:lnTo>
                    <a:pt x="111" y="11"/>
                  </a:lnTo>
                  <a:lnTo>
                    <a:pt x="110" y="5"/>
                  </a:lnTo>
                  <a:lnTo>
                    <a:pt x="106" y="2"/>
                  </a:lnTo>
                  <a:lnTo>
                    <a:pt x="101" y="0"/>
                  </a:lnTo>
                  <a:lnTo>
                    <a:pt x="96" y="0"/>
                  </a:lnTo>
                  <a:lnTo>
                    <a:pt x="92" y="2"/>
                  </a:lnTo>
                  <a:lnTo>
                    <a:pt x="89" y="5"/>
                  </a:lnTo>
                  <a:lnTo>
                    <a:pt x="1" y="136"/>
                  </a:lnTo>
                  <a:lnTo>
                    <a:pt x="0" y="140"/>
                  </a:lnTo>
                  <a:lnTo>
                    <a:pt x="0" y="146"/>
                  </a:lnTo>
                  <a:lnTo>
                    <a:pt x="1" y="150"/>
                  </a:lnTo>
                  <a:lnTo>
                    <a:pt x="5" y="15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9" name="Freeform 150"/>
            <p:cNvSpPr>
              <a:spLocks noChangeArrowheads="1"/>
            </p:cNvSpPr>
            <p:nvPr/>
          </p:nvSpPr>
          <p:spPr bwMode="auto">
            <a:xfrm>
              <a:off x="96837" y="169862"/>
              <a:ext cx="504825" cy="323850"/>
            </a:xfrm>
            <a:custGeom>
              <a:avLst/>
              <a:gdLst>
                <a:gd name="T0" fmla="*/ 0 w 318"/>
                <a:gd name="T1" fmla="*/ 30163 h 204"/>
                <a:gd name="T2" fmla="*/ 17463 w 318"/>
                <a:gd name="T3" fmla="*/ 0 h 204"/>
                <a:gd name="T4" fmla="*/ 450850 w 318"/>
                <a:gd name="T5" fmla="*/ 288925 h 204"/>
                <a:gd name="T6" fmla="*/ 450850 w 318"/>
                <a:gd name="T7" fmla="*/ 288925 h 204"/>
                <a:gd name="T8" fmla="*/ 463550 w 318"/>
                <a:gd name="T9" fmla="*/ 295275 h 204"/>
                <a:gd name="T10" fmla="*/ 479425 w 318"/>
                <a:gd name="T11" fmla="*/ 298450 h 204"/>
                <a:gd name="T12" fmla="*/ 492125 w 318"/>
                <a:gd name="T13" fmla="*/ 298450 h 204"/>
                <a:gd name="T14" fmla="*/ 504825 w 318"/>
                <a:gd name="T15" fmla="*/ 293688 h 204"/>
                <a:gd name="T16" fmla="*/ 504825 w 318"/>
                <a:gd name="T17" fmla="*/ 293688 h 204"/>
                <a:gd name="T18" fmla="*/ 503238 w 318"/>
                <a:gd name="T19" fmla="*/ 295275 h 204"/>
                <a:gd name="T20" fmla="*/ 503238 w 318"/>
                <a:gd name="T21" fmla="*/ 295275 h 204"/>
                <a:gd name="T22" fmla="*/ 496888 w 318"/>
                <a:gd name="T23" fmla="*/ 304800 h 204"/>
                <a:gd name="T24" fmla="*/ 487363 w 318"/>
                <a:gd name="T25" fmla="*/ 312738 h 204"/>
                <a:gd name="T26" fmla="*/ 479425 w 318"/>
                <a:gd name="T27" fmla="*/ 317500 h 204"/>
                <a:gd name="T28" fmla="*/ 468313 w 318"/>
                <a:gd name="T29" fmla="*/ 322263 h 204"/>
                <a:gd name="T30" fmla="*/ 457200 w 318"/>
                <a:gd name="T31" fmla="*/ 323850 h 204"/>
                <a:gd name="T32" fmla="*/ 447675 w 318"/>
                <a:gd name="T33" fmla="*/ 322263 h 204"/>
                <a:gd name="T34" fmla="*/ 438150 w 318"/>
                <a:gd name="T35" fmla="*/ 319088 h 204"/>
                <a:gd name="T36" fmla="*/ 427038 w 318"/>
                <a:gd name="T37" fmla="*/ 315913 h 204"/>
                <a:gd name="T38" fmla="*/ 0 w 318"/>
                <a:gd name="T39" fmla="*/ 30163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92" y="186"/>
                  </a:lnTo>
                  <a:lnTo>
                    <a:pt x="302" y="188"/>
                  </a:lnTo>
                  <a:lnTo>
                    <a:pt x="310" y="188"/>
                  </a:lnTo>
                  <a:lnTo>
                    <a:pt x="318" y="185"/>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60" name="Freeform 151"/>
          <p:cNvSpPr>
            <a:spLocks noEditPoints="1" noChangeArrowheads="1"/>
          </p:cNvSpPr>
          <p:nvPr/>
        </p:nvSpPr>
        <p:spPr bwMode="auto">
          <a:xfrm>
            <a:off x="2647950" y="3503613"/>
            <a:ext cx="381000" cy="660400"/>
          </a:xfrm>
          <a:custGeom>
            <a:avLst/>
            <a:gdLst>
              <a:gd name="T0" fmla="*/ 228600 w 240"/>
              <a:gd name="T1" fmla="*/ 558800 h 416"/>
              <a:gd name="T2" fmla="*/ 244475 w 240"/>
              <a:gd name="T3" fmla="*/ 561975 h 416"/>
              <a:gd name="T4" fmla="*/ 260350 w 240"/>
              <a:gd name="T5" fmla="*/ 569913 h 416"/>
              <a:gd name="T6" fmla="*/ 271463 w 240"/>
              <a:gd name="T7" fmla="*/ 581025 h 416"/>
              <a:gd name="T8" fmla="*/ 277813 w 240"/>
              <a:gd name="T9" fmla="*/ 595313 h 416"/>
              <a:gd name="T10" fmla="*/ 279400 w 240"/>
              <a:gd name="T11" fmla="*/ 606425 h 416"/>
              <a:gd name="T12" fmla="*/ 277813 w 240"/>
              <a:gd name="T13" fmla="*/ 625475 h 416"/>
              <a:gd name="T14" fmla="*/ 266700 w 240"/>
              <a:gd name="T15" fmla="*/ 642938 h 416"/>
              <a:gd name="T16" fmla="*/ 250825 w 240"/>
              <a:gd name="T17" fmla="*/ 655638 h 416"/>
              <a:gd name="T18" fmla="*/ 241300 w 240"/>
              <a:gd name="T19" fmla="*/ 658813 h 416"/>
              <a:gd name="T20" fmla="*/ 228600 w 240"/>
              <a:gd name="T21" fmla="*/ 558800 h 416"/>
              <a:gd name="T22" fmla="*/ 228600 w 240"/>
              <a:gd name="T23" fmla="*/ 515938 h 416"/>
              <a:gd name="T24" fmla="*/ 228600 w 240"/>
              <a:gd name="T25" fmla="*/ 223838 h 416"/>
              <a:gd name="T26" fmla="*/ 258763 w 240"/>
              <a:gd name="T27" fmla="*/ 254000 h 416"/>
              <a:gd name="T28" fmla="*/ 277813 w 240"/>
              <a:gd name="T29" fmla="*/ 300038 h 416"/>
              <a:gd name="T30" fmla="*/ 298450 w 240"/>
              <a:gd name="T31" fmla="*/ 385763 h 416"/>
              <a:gd name="T32" fmla="*/ 304800 w 240"/>
              <a:gd name="T33" fmla="*/ 398463 h 416"/>
              <a:gd name="T34" fmla="*/ 325438 w 240"/>
              <a:gd name="T35" fmla="*/ 412750 h 416"/>
              <a:gd name="T36" fmla="*/ 357188 w 240"/>
              <a:gd name="T37" fmla="*/ 419100 h 416"/>
              <a:gd name="T38" fmla="*/ 381000 w 240"/>
              <a:gd name="T39" fmla="*/ 476250 h 416"/>
              <a:gd name="T40" fmla="*/ 214313 w 240"/>
              <a:gd name="T41" fmla="*/ 558800 h 416"/>
              <a:gd name="T42" fmla="*/ 228600 w 240"/>
              <a:gd name="T43" fmla="*/ 558800 h 416"/>
              <a:gd name="T44" fmla="*/ 228600 w 240"/>
              <a:gd name="T45" fmla="*/ 660400 h 416"/>
              <a:gd name="T46" fmla="*/ 212725 w 240"/>
              <a:gd name="T47" fmla="*/ 658813 h 416"/>
              <a:gd name="T48" fmla="*/ 198438 w 240"/>
              <a:gd name="T49" fmla="*/ 649288 h 416"/>
              <a:gd name="T50" fmla="*/ 187325 w 240"/>
              <a:gd name="T51" fmla="*/ 639763 h 416"/>
              <a:gd name="T52" fmla="*/ 177800 w 240"/>
              <a:gd name="T53" fmla="*/ 622300 h 416"/>
              <a:gd name="T54" fmla="*/ 177800 w 240"/>
              <a:gd name="T55" fmla="*/ 612775 h 416"/>
              <a:gd name="T56" fmla="*/ 180975 w 240"/>
              <a:gd name="T57" fmla="*/ 593725 h 416"/>
              <a:gd name="T58" fmla="*/ 192088 w 240"/>
              <a:gd name="T59" fmla="*/ 576263 h 416"/>
              <a:gd name="T60" fmla="*/ 206375 w 240"/>
              <a:gd name="T61" fmla="*/ 563563 h 416"/>
              <a:gd name="T62" fmla="*/ 214313 w 240"/>
              <a:gd name="T63" fmla="*/ 558800 h 416"/>
              <a:gd name="T64" fmla="*/ 228600 w 240"/>
              <a:gd name="T65" fmla="*/ 223838 h 416"/>
              <a:gd name="T66" fmla="*/ 193675 w 240"/>
              <a:gd name="T67" fmla="*/ 206375 h 416"/>
              <a:gd name="T68" fmla="*/ 155575 w 240"/>
              <a:gd name="T69" fmla="*/ 200025 h 416"/>
              <a:gd name="T70" fmla="*/ 109538 w 240"/>
              <a:gd name="T71" fmla="*/ 30163 h 416"/>
              <a:gd name="T72" fmla="*/ 103188 w 240"/>
              <a:gd name="T73" fmla="*/ 15875 h 416"/>
              <a:gd name="T74" fmla="*/ 92075 w 240"/>
              <a:gd name="T75" fmla="*/ 6350 h 416"/>
              <a:gd name="T76" fmla="*/ 77788 w 240"/>
              <a:gd name="T77" fmla="*/ 0 h 416"/>
              <a:gd name="T78" fmla="*/ 61913 w 240"/>
              <a:gd name="T79" fmla="*/ 3175 h 416"/>
              <a:gd name="T80" fmla="*/ 53975 w 240"/>
              <a:gd name="T81" fmla="*/ 4763 h 416"/>
              <a:gd name="T82" fmla="*/ 41275 w 240"/>
              <a:gd name="T83" fmla="*/ 15875 h 416"/>
              <a:gd name="T84" fmla="*/ 34925 w 240"/>
              <a:gd name="T85" fmla="*/ 28575 h 416"/>
              <a:gd name="T86" fmla="*/ 31750 w 240"/>
              <a:gd name="T87" fmla="*/ 42863 h 416"/>
              <a:gd name="T88" fmla="*/ 77788 w 240"/>
              <a:gd name="T89" fmla="*/ 220663 h 416"/>
              <a:gd name="T90" fmla="*/ 60325 w 240"/>
              <a:gd name="T91" fmla="*/ 230188 h 416"/>
              <a:gd name="T92" fmla="*/ 31750 w 240"/>
              <a:gd name="T93" fmla="*/ 260350 h 416"/>
              <a:gd name="T94" fmla="*/ 17463 w 240"/>
              <a:gd name="T95" fmla="*/ 296863 h 416"/>
              <a:gd name="T96" fmla="*/ 12700 w 240"/>
              <a:gd name="T97" fmla="*/ 342900 h 416"/>
              <a:gd name="T98" fmla="*/ 17463 w 240"/>
              <a:gd name="T99" fmla="*/ 368300 h 416"/>
              <a:gd name="T100" fmla="*/ 41275 w 240"/>
              <a:gd name="T101" fmla="*/ 452438 h 416"/>
              <a:gd name="T102" fmla="*/ 41275 w 240"/>
              <a:gd name="T103" fmla="*/ 466725 h 416"/>
              <a:gd name="T104" fmla="*/ 31750 w 240"/>
              <a:gd name="T105" fmla="*/ 488950 h 416"/>
              <a:gd name="T106" fmla="*/ 7938 w 240"/>
              <a:gd name="T107" fmla="*/ 509588 h 416"/>
              <a:gd name="T108" fmla="*/ 15875 w 240"/>
              <a:gd name="T109" fmla="*/ 573088 h 416"/>
              <a:gd name="T110" fmla="*/ 228600 w 240"/>
              <a:gd name="T111" fmla="*/ 223838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0"/>
              <a:gd name="T169" fmla="*/ 0 h 416"/>
              <a:gd name="T170" fmla="*/ 240 w 240"/>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6" y="382"/>
                </a:lnTo>
                <a:lnTo>
                  <a:pt x="176" y="389"/>
                </a:lnTo>
                <a:lnTo>
                  <a:pt x="175" y="394"/>
                </a:lnTo>
                <a:lnTo>
                  <a:pt x="172" y="400"/>
                </a:lnTo>
                <a:lnTo>
                  <a:pt x="168" y="405"/>
                </a:lnTo>
                <a:lnTo>
                  <a:pt x="164" y="409"/>
                </a:lnTo>
                <a:lnTo>
                  <a:pt x="158" y="413"/>
                </a:lnTo>
                <a:lnTo>
                  <a:pt x="152" y="415"/>
                </a:lnTo>
                <a:lnTo>
                  <a:pt x="144" y="416"/>
                </a:lnTo>
                <a:lnTo>
                  <a:pt x="144" y="352"/>
                </a:lnTo>
                <a:close/>
                <a:moveTo>
                  <a:pt x="144" y="325"/>
                </a:moveTo>
                <a:lnTo>
                  <a:pt x="144" y="141"/>
                </a:lnTo>
                <a:lnTo>
                  <a:pt x="154" y="149"/>
                </a:lnTo>
                <a:lnTo>
                  <a:pt x="163" y="160"/>
                </a:lnTo>
                <a:lnTo>
                  <a:pt x="169" y="174"/>
                </a:lnTo>
                <a:lnTo>
                  <a:pt x="175" y="189"/>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38" y="416"/>
                </a:lnTo>
                <a:lnTo>
                  <a:pt x="134" y="415"/>
                </a:lnTo>
                <a:lnTo>
                  <a:pt x="129" y="412"/>
                </a:lnTo>
                <a:lnTo>
                  <a:pt x="125" y="409"/>
                </a:lnTo>
                <a:lnTo>
                  <a:pt x="121" y="407"/>
                </a:lnTo>
                <a:lnTo>
                  <a:pt x="118" y="403"/>
                </a:lnTo>
                <a:lnTo>
                  <a:pt x="115" y="397"/>
                </a:lnTo>
                <a:lnTo>
                  <a:pt x="112" y="392"/>
                </a:lnTo>
                <a:lnTo>
                  <a:pt x="112" y="386"/>
                </a:lnTo>
                <a:lnTo>
                  <a:pt x="112" y="380"/>
                </a:lnTo>
                <a:lnTo>
                  <a:pt x="114" y="374"/>
                </a:lnTo>
                <a:lnTo>
                  <a:pt x="117" y="367"/>
                </a:lnTo>
                <a:lnTo>
                  <a:pt x="121" y="363"/>
                </a:lnTo>
                <a:lnTo>
                  <a:pt x="125" y="359"/>
                </a:lnTo>
                <a:lnTo>
                  <a:pt x="130" y="355"/>
                </a:lnTo>
                <a:lnTo>
                  <a:pt x="135" y="352"/>
                </a:lnTo>
                <a:close/>
                <a:moveTo>
                  <a:pt x="144" y="141"/>
                </a:moveTo>
                <a:lnTo>
                  <a:pt x="144" y="141"/>
                </a:lnTo>
                <a:lnTo>
                  <a:pt x="133" y="134"/>
                </a:lnTo>
                <a:lnTo>
                  <a:pt x="122" y="130"/>
                </a:lnTo>
                <a:lnTo>
                  <a:pt x="110" y="128"/>
                </a:lnTo>
                <a:lnTo>
                  <a:pt x="98" y="126"/>
                </a:lnTo>
                <a:lnTo>
                  <a:pt x="69" y="19"/>
                </a:lnTo>
                <a:lnTo>
                  <a:pt x="68" y="15"/>
                </a:lnTo>
                <a:lnTo>
                  <a:pt x="65" y="10"/>
                </a:lnTo>
                <a:lnTo>
                  <a:pt x="61" y="7"/>
                </a:lnTo>
                <a:lnTo>
                  <a:pt x="58" y="4"/>
                </a:lnTo>
                <a:lnTo>
                  <a:pt x="53" y="2"/>
                </a:lnTo>
                <a:lnTo>
                  <a:pt x="49" y="0"/>
                </a:lnTo>
                <a:lnTo>
                  <a:pt x="43" y="0"/>
                </a:lnTo>
                <a:lnTo>
                  <a:pt x="39" y="2"/>
                </a:lnTo>
                <a:lnTo>
                  <a:pt x="34" y="3"/>
                </a:lnTo>
                <a:lnTo>
                  <a:pt x="30" y="6"/>
                </a:lnTo>
                <a:lnTo>
                  <a:pt x="26" y="10"/>
                </a:lnTo>
                <a:lnTo>
                  <a:pt x="23" y="13"/>
                </a:lnTo>
                <a:lnTo>
                  <a:pt x="22" y="18"/>
                </a:lnTo>
                <a:lnTo>
                  <a:pt x="20" y="22"/>
                </a:lnTo>
                <a:lnTo>
                  <a:pt x="20" y="27"/>
                </a:lnTo>
                <a:lnTo>
                  <a:pt x="20" y="32"/>
                </a:lnTo>
                <a:lnTo>
                  <a:pt x="49" y="139"/>
                </a:lnTo>
                <a:lnTo>
                  <a:pt x="38" y="145"/>
                </a:lnTo>
                <a:lnTo>
                  <a:pt x="28" y="155"/>
                </a:lnTo>
                <a:lnTo>
                  <a:pt x="20" y="164"/>
                </a:lnTo>
                <a:lnTo>
                  <a:pt x="15" y="175"/>
                </a:lnTo>
                <a:lnTo>
                  <a:pt x="11" y="187"/>
                </a:lnTo>
                <a:lnTo>
                  <a:pt x="8" y="201"/>
                </a:lnTo>
                <a:lnTo>
                  <a:pt x="8" y="216"/>
                </a:lnTo>
                <a:lnTo>
                  <a:pt x="11" y="232"/>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1" name="Freeform 152"/>
          <p:cNvSpPr>
            <a:spLocks noEditPoints="1" noChangeArrowheads="1"/>
          </p:cNvSpPr>
          <p:nvPr/>
        </p:nvSpPr>
        <p:spPr bwMode="auto">
          <a:xfrm>
            <a:off x="5019675" y="2640013"/>
            <a:ext cx="547688" cy="595312"/>
          </a:xfrm>
          <a:custGeom>
            <a:avLst/>
            <a:gdLst>
              <a:gd name="T0" fmla="*/ 425450 w 345"/>
              <a:gd name="T1" fmla="*/ 273050 h 375"/>
              <a:gd name="T2" fmla="*/ 409575 w 345"/>
              <a:gd name="T3" fmla="*/ 206375 h 375"/>
              <a:gd name="T4" fmla="*/ 419100 w 345"/>
              <a:gd name="T5" fmla="*/ 400050 h 375"/>
              <a:gd name="T6" fmla="*/ 469900 w 345"/>
              <a:gd name="T7" fmla="*/ 461962 h 375"/>
              <a:gd name="T8" fmla="*/ 446088 w 345"/>
              <a:gd name="T9" fmla="*/ 468312 h 375"/>
              <a:gd name="T10" fmla="*/ 446088 w 345"/>
              <a:gd name="T11" fmla="*/ 79375 h 375"/>
              <a:gd name="T12" fmla="*/ 469900 w 345"/>
              <a:gd name="T13" fmla="*/ 84137 h 375"/>
              <a:gd name="T14" fmla="*/ 419100 w 345"/>
              <a:gd name="T15" fmla="*/ 149225 h 375"/>
              <a:gd name="T16" fmla="*/ 450850 w 345"/>
              <a:gd name="T17" fmla="*/ 273050 h 375"/>
              <a:gd name="T18" fmla="*/ 533400 w 345"/>
              <a:gd name="T19" fmla="*/ 260350 h 375"/>
              <a:gd name="T20" fmla="*/ 546100 w 345"/>
              <a:gd name="T21" fmla="*/ 279400 h 375"/>
              <a:gd name="T22" fmla="*/ 458788 w 345"/>
              <a:gd name="T23" fmla="*/ 285750 h 375"/>
              <a:gd name="T24" fmla="*/ 274638 w 345"/>
              <a:gd name="T25" fmla="*/ 122237 h 375"/>
              <a:gd name="T26" fmla="*/ 385763 w 345"/>
              <a:gd name="T27" fmla="*/ 171450 h 375"/>
              <a:gd name="T28" fmla="*/ 388938 w 345"/>
              <a:gd name="T29" fmla="*/ 374650 h 375"/>
              <a:gd name="T30" fmla="*/ 352425 w 345"/>
              <a:gd name="T31" fmla="*/ 547687 h 375"/>
              <a:gd name="T32" fmla="*/ 282575 w 345"/>
              <a:gd name="T33" fmla="*/ 595312 h 375"/>
              <a:gd name="T34" fmla="*/ 328613 w 345"/>
              <a:gd name="T35" fmla="*/ 384175 h 375"/>
              <a:gd name="T36" fmla="*/ 377825 w 345"/>
              <a:gd name="T37" fmla="*/ 334962 h 375"/>
              <a:gd name="T38" fmla="*/ 393700 w 345"/>
              <a:gd name="T39" fmla="*/ 249237 h 375"/>
              <a:gd name="T40" fmla="*/ 322263 w 345"/>
              <a:gd name="T41" fmla="*/ 163512 h 375"/>
              <a:gd name="T42" fmla="*/ 274638 w 345"/>
              <a:gd name="T43" fmla="*/ 122237 h 375"/>
              <a:gd name="T44" fmla="*/ 396875 w 345"/>
              <a:gd name="T45" fmla="*/ 144462 h 375"/>
              <a:gd name="T46" fmla="*/ 409575 w 345"/>
              <a:gd name="T47" fmla="*/ 115887 h 375"/>
              <a:gd name="T48" fmla="*/ 396875 w 345"/>
              <a:gd name="T49" fmla="*/ 404812 h 375"/>
              <a:gd name="T50" fmla="*/ 409575 w 345"/>
              <a:gd name="T51" fmla="*/ 395287 h 375"/>
              <a:gd name="T52" fmla="*/ 285750 w 345"/>
              <a:gd name="T53" fmla="*/ 9525 h 375"/>
              <a:gd name="T54" fmla="*/ 279400 w 345"/>
              <a:gd name="T55" fmla="*/ 95250 h 375"/>
              <a:gd name="T56" fmla="*/ 249238 w 345"/>
              <a:gd name="T57" fmla="*/ 593725 h 375"/>
              <a:gd name="T58" fmla="*/ 190500 w 345"/>
              <a:gd name="T59" fmla="*/ 534987 h 375"/>
              <a:gd name="T60" fmla="*/ 147638 w 345"/>
              <a:gd name="T61" fmla="*/ 355600 h 375"/>
              <a:gd name="T62" fmla="*/ 176213 w 345"/>
              <a:gd name="T63" fmla="*/ 158750 h 375"/>
              <a:gd name="T64" fmla="*/ 274638 w 345"/>
              <a:gd name="T65" fmla="*/ 152400 h 375"/>
              <a:gd name="T66" fmla="*/ 188913 w 345"/>
              <a:gd name="T67" fmla="*/ 188912 h 375"/>
              <a:gd name="T68" fmla="*/ 153988 w 345"/>
              <a:gd name="T69" fmla="*/ 290512 h 375"/>
              <a:gd name="T70" fmla="*/ 200025 w 345"/>
              <a:gd name="T71" fmla="*/ 368300 h 375"/>
              <a:gd name="T72" fmla="*/ 220663 w 345"/>
              <a:gd name="T73" fmla="*/ 460375 h 375"/>
              <a:gd name="T74" fmla="*/ 274638 w 345"/>
              <a:gd name="T75" fmla="*/ 95250 h 375"/>
              <a:gd name="T76" fmla="*/ 260350 w 345"/>
              <a:gd name="T77" fmla="*/ 85725 h 375"/>
              <a:gd name="T78" fmla="*/ 268288 w 345"/>
              <a:gd name="T79" fmla="*/ 0 h 375"/>
              <a:gd name="T80" fmla="*/ 147638 w 345"/>
              <a:gd name="T81" fmla="*/ 419100 h 375"/>
              <a:gd name="T82" fmla="*/ 147638 w 345"/>
              <a:gd name="T83" fmla="*/ 400050 h 375"/>
              <a:gd name="T84" fmla="*/ 136525 w 345"/>
              <a:gd name="T85" fmla="*/ 152400 h 375"/>
              <a:gd name="T86" fmla="*/ 149225 w 345"/>
              <a:gd name="T87" fmla="*/ 133350 h 375"/>
              <a:gd name="T88" fmla="*/ 130175 w 345"/>
              <a:gd name="T89" fmla="*/ 322262 h 375"/>
              <a:gd name="T90" fmla="*/ 127000 w 345"/>
              <a:gd name="T91" fmla="*/ 241300 h 375"/>
              <a:gd name="T92" fmla="*/ 136525 w 345"/>
              <a:gd name="T93" fmla="*/ 152400 h 375"/>
              <a:gd name="T94" fmla="*/ 79375 w 345"/>
              <a:gd name="T95" fmla="*/ 101600 h 375"/>
              <a:gd name="T96" fmla="*/ 84138 w 345"/>
              <a:gd name="T97" fmla="*/ 77787 h 375"/>
              <a:gd name="T98" fmla="*/ 136525 w 345"/>
              <a:gd name="T99" fmla="*/ 395287 h 375"/>
              <a:gd name="T100" fmla="*/ 84138 w 345"/>
              <a:gd name="T101" fmla="*/ 471487 h 375"/>
              <a:gd name="T102" fmla="*/ 79375 w 345"/>
              <a:gd name="T103" fmla="*/ 447675 h 375"/>
              <a:gd name="T104" fmla="*/ 136525 w 345"/>
              <a:gd name="T105" fmla="*/ 395287 h 375"/>
              <a:gd name="T106" fmla="*/ 90488 w 345"/>
              <a:gd name="T107" fmla="*/ 265112 h 375"/>
              <a:gd name="T108" fmla="*/ 85725 w 345"/>
              <a:gd name="T109" fmla="*/ 285750 h 375"/>
              <a:gd name="T110" fmla="*/ 0 w 345"/>
              <a:gd name="T111" fmla="*/ 279400 h 375"/>
              <a:gd name="T112" fmla="*/ 12700 w 345"/>
              <a:gd name="T113" fmla="*/ 260350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375"/>
              <a:gd name="T173" fmla="*/ 345 w 345"/>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375">
                <a:moveTo>
                  <a:pt x="258" y="130"/>
                </a:moveTo>
                <a:lnTo>
                  <a:pt x="258" y="130"/>
                </a:lnTo>
                <a:lnTo>
                  <a:pt x="262" y="141"/>
                </a:lnTo>
                <a:lnTo>
                  <a:pt x="266" y="150"/>
                </a:lnTo>
                <a:lnTo>
                  <a:pt x="268" y="161"/>
                </a:lnTo>
                <a:lnTo>
                  <a:pt x="268" y="172"/>
                </a:lnTo>
                <a:lnTo>
                  <a:pt x="268" y="184"/>
                </a:lnTo>
                <a:lnTo>
                  <a:pt x="266" y="194"/>
                </a:lnTo>
                <a:lnTo>
                  <a:pt x="262" y="205"/>
                </a:lnTo>
                <a:lnTo>
                  <a:pt x="258" y="214"/>
                </a:lnTo>
                <a:lnTo>
                  <a:pt x="258" y="130"/>
                </a:lnTo>
                <a:close/>
                <a:moveTo>
                  <a:pt x="258" y="272"/>
                </a:moveTo>
                <a:lnTo>
                  <a:pt x="258" y="249"/>
                </a:lnTo>
                <a:lnTo>
                  <a:pt x="261" y="251"/>
                </a:lnTo>
                <a:lnTo>
                  <a:pt x="264" y="252"/>
                </a:lnTo>
                <a:lnTo>
                  <a:pt x="295" y="282"/>
                </a:lnTo>
                <a:lnTo>
                  <a:pt x="296" y="286"/>
                </a:lnTo>
                <a:lnTo>
                  <a:pt x="296" y="289"/>
                </a:lnTo>
                <a:lnTo>
                  <a:pt x="296" y="291"/>
                </a:lnTo>
                <a:lnTo>
                  <a:pt x="295" y="295"/>
                </a:lnTo>
                <a:lnTo>
                  <a:pt x="291" y="297"/>
                </a:lnTo>
                <a:lnTo>
                  <a:pt x="288" y="298"/>
                </a:lnTo>
                <a:lnTo>
                  <a:pt x="284" y="297"/>
                </a:lnTo>
                <a:lnTo>
                  <a:pt x="281" y="295"/>
                </a:lnTo>
                <a:lnTo>
                  <a:pt x="258" y="272"/>
                </a:lnTo>
                <a:close/>
                <a:moveTo>
                  <a:pt x="258" y="96"/>
                </a:moveTo>
                <a:lnTo>
                  <a:pt x="258" y="73"/>
                </a:lnTo>
                <a:lnTo>
                  <a:pt x="281" y="50"/>
                </a:lnTo>
                <a:lnTo>
                  <a:pt x="284" y="49"/>
                </a:lnTo>
                <a:lnTo>
                  <a:pt x="288" y="48"/>
                </a:lnTo>
                <a:lnTo>
                  <a:pt x="291" y="49"/>
                </a:lnTo>
                <a:lnTo>
                  <a:pt x="295" y="50"/>
                </a:lnTo>
                <a:lnTo>
                  <a:pt x="296" y="53"/>
                </a:lnTo>
                <a:lnTo>
                  <a:pt x="296" y="57"/>
                </a:lnTo>
                <a:lnTo>
                  <a:pt x="296" y="60"/>
                </a:lnTo>
                <a:lnTo>
                  <a:pt x="295" y="64"/>
                </a:lnTo>
                <a:lnTo>
                  <a:pt x="264" y="94"/>
                </a:lnTo>
                <a:lnTo>
                  <a:pt x="261" y="95"/>
                </a:lnTo>
                <a:lnTo>
                  <a:pt x="258" y="96"/>
                </a:lnTo>
                <a:close/>
                <a:moveTo>
                  <a:pt x="284" y="172"/>
                </a:moveTo>
                <a:lnTo>
                  <a:pt x="284" y="172"/>
                </a:lnTo>
                <a:lnTo>
                  <a:pt x="285" y="169"/>
                </a:lnTo>
                <a:lnTo>
                  <a:pt x="287" y="167"/>
                </a:lnTo>
                <a:lnTo>
                  <a:pt x="289" y="164"/>
                </a:lnTo>
                <a:lnTo>
                  <a:pt x="294" y="164"/>
                </a:lnTo>
                <a:lnTo>
                  <a:pt x="336" y="164"/>
                </a:lnTo>
                <a:lnTo>
                  <a:pt x="340" y="164"/>
                </a:lnTo>
                <a:lnTo>
                  <a:pt x="342" y="167"/>
                </a:lnTo>
                <a:lnTo>
                  <a:pt x="344" y="169"/>
                </a:lnTo>
                <a:lnTo>
                  <a:pt x="345" y="172"/>
                </a:lnTo>
                <a:lnTo>
                  <a:pt x="344" y="176"/>
                </a:lnTo>
                <a:lnTo>
                  <a:pt x="342" y="179"/>
                </a:lnTo>
                <a:lnTo>
                  <a:pt x="340" y="180"/>
                </a:lnTo>
                <a:lnTo>
                  <a:pt x="336" y="182"/>
                </a:lnTo>
                <a:lnTo>
                  <a:pt x="294" y="182"/>
                </a:lnTo>
                <a:lnTo>
                  <a:pt x="289" y="180"/>
                </a:lnTo>
                <a:lnTo>
                  <a:pt x="287" y="179"/>
                </a:lnTo>
                <a:lnTo>
                  <a:pt x="285" y="176"/>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2" y="225"/>
                </a:lnTo>
                <a:lnTo>
                  <a:pt x="245" y="236"/>
                </a:lnTo>
                <a:lnTo>
                  <a:pt x="235" y="245"/>
                </a:lnTo>
                <a:lnTo>
                  <a:pt x="224" y="252"/>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7" y="242"/>
                </a:lnTo>
                <a:lnTo>
                  <a:pt x="211" y="238"/>
                </a:lnTo>
                <a:lnTo>
                  <a:pt x="219" y="233"/>
                </a:lnTo>
                <a:lnTo>
                  <a:pt x="226" y="226"/>
                </a:lnTo>
                <a:lnTo>
                  <a:pt x="233" y="219"/>
                </a:lnTo>
                <a:lnTo>
                  <a:pt x="238" y="211"/>
                </a:lnTo>
                <a:lnTo>
                  <a:pt x="242" y="202"/>
                </a:lnTo>
                <a:lnTo>
                  <a:pt x="246" y="192"/>
                </a:lnTo>
                <a:lnTo>
                  <a:pt x="248" y="183"/>
                </a:lnTo>
                <a:lnTo>
                  <a:pt x="249" y="172"/>
                </a:lnTo>
                <a:lnTo>
                  <a:pt x="248" y="157"/>
                </a:lnTo>
                <a:lnTo>
                  <a:pt x="242" y="144"/>
                </a:lnTo>
                <a:lnTo>
                  <a:pt x="235" y="130"/>
                </a:lnTo>
                <a:lnTo>
                  <a:pt x="226" y="119"/>
                </a:lnTo>
                <a:lnTo>
                  <a:pt x="215" y="110"/>
                </a:lnTo>
                <a:lnTo>
                  <a:pt x="203" y="103"/>
                </a:lnTo>
                <a:lnTo>
                  <a:pt x="188" y="99"/>
                </a:lnTo>
                <a:lnTo>
                  <a:pt x="173" y="96"/>
                </a:lnTo>
                <a:lnTo>
                  <a:pt x="173" y="77"/>
                </a:lnTo>
                <a:close/>
                <a:moveTo>
                  <a:pt x="258" y="73"/>
                </a:moveTo>
                <a:lnTo>
                  <a:pt x="252" y="81"/>
                </a:lnTo>
                <a:lnTo>
                  <a:pt x="250" y="84"/>
                </a:lnTo>
                <a:lnTo>
                  <a:pt x="249" y="87"/>
                </a:lnTo>
                <a:lnTo>
                  <a:pt x="250" y="91"/>
                </a:lnTo>
                <a:lnTo>
                  <a:pt x="252" y="94"/>
                </a:lnTo>
                <a:lnTo>
                  <a:pt x="254" y="95"/>
                </a:lnTo>
                <a:lnTo>
                  <a:pt x="258" y="96"/>
                </a:lnTo>
                <a:lnTo>
                  <a:pt x="258" y="73"/>
                </a:lnTo>
                <a:close/>
                <a:moveTo>
                  <a:pt x="258" y="249"/>
                </a:moveTo>
                <a:lnTo>
                  <a:pt x="258" y="249"/>
                </a:lnTo>
                <a:lnTo>
                  <a:pt x="254" y="251"/>
                </a:lnTo>
                <a:lnTo>
                  <a:pt x="252" y="252"/>
                </a:lnTo>
                <a:lnTo>
                  <a:pt x="250" y="255"/>
                </a:lnTo>
                <a:lnTo>
                  <a:pt x="249" y="259"/>
                </a:lnTo>
                <a:lnTo>
                  <a:pt x="250" y="261"/>
                </a:lnTo>
                <a:lnTo>
                  <a:pt x="252" y="264"/>
                </a:lnTo>
                <a:lnTo>
                  <a:pt x="258" y="272"/>
                </a:lnTo>
                <a:lnTo>
                  <a:pt x="258" y="249"/>
                </a:lnTo>
                <a:close/>
                <a:moveTo>
                  <a:pt x="173" y="60"/>
                </a:moveTo>
                <a:lnTo>
                  <a:pt x="173" y="0"/>
                </a:lnTo>
                <a:lnTo>
                  <a:pt x="176" y="1"/>
                </a:lnTo>
                <a:lnTo>
                  <a:pt x="178" y="3"/>
                </a:lnTo>
                <a:lnTo>
                  <a:pt x="180" y="6"/>
                </a:lnTo>
                <a:lnTo>
                  <a:pt x="181" y="8"/>
                </a:lnTo>
                <a:lnTo>
                  <a:pt x="181" y="52"/>
                </a:lnTo>
                <a:lnTo>
                  <a:pt x="180" y="54"/>
                </a:lnTo>
                <a:lnTo>
                  <a:pt x="178" y="57"/>
                </a:lnTo>
                <a:lnTo>
                  <a:pt x="176" y="60"/>
                </a:lnTo>
                <a:lnTo>
                  <a:pt x="173" y="60"/>
                </a:lnTo>
                <a:close/>
                <a:moveTo>
                  <a:pt x="173" y="375"/>
                </a:moveTo>
                <a:lnTo>
                  <a:pt x="166" y="375"/>
                </a:lnTo>
                <a:lnTo>
                  <a:pt x="157" y="374"/>
                </a:lnTo>
                <a:lnTo>
                  <a:pt x="147" y="371"/>
                </a:lnTo>
                <a:lnTo>
                  <a:pt x="139" y="367"/>
                </a:lnTo>
                <a:lnTo>
                  <a:pt x="132" y="360"/>
                </a:lnTo>
                <a:lnTo>
                  <a:pt x="127" y="354"/>
                </a:lnTo>
                <a:lnTo>
                  <a:pt x="123" y="345"/>
                </a:lnTo>
                <a:lnTo>
                  <a:pt x="120" y="337"/>
                </a:lnTo>
                <a:lnTo>
                  <a:pt x="119" y="328"/>
                </a:lnTo>
                <a:lnTo>
                  <a:pt x="119" y="252"/>
                </a:lnTo>
                <a:lnTo>
                  <a:pt x="109" y="244"/>
                </a:lnTo>
                <a:lnTo>
                  <a:pt x="100" y="234"/>
                </a:lnTo>
                <a:lnTo>
                  <a:pt x="93" y="224"/>
                </a:lnTo>
                <a:lnTo>
                  <a:pt x="86" y="213"/>
                </a:lnTo>
                <a:lnTo>
                  <a:pt x="86" y="131"/>
                </a:lnTo>
                <a:lnTo>
                  <a:pt x="93" y="121"/>
                </a:lnTo>
                <a:lnTo>
                  <a:pt x="101" y="110"/>
                </a:lnTo>
                <a:lnTo>
                  <a:pt x="111" y="100"/>
                </a:lnTo>
                <a:lnTo>
                  <a:pt x="122" y="92"/>
                </a:lnTo>
                <a:lnTo>
                  <a:pt x="132" y="85"/>
                </a:lnTo>
                <a:lnTo>
                  <a:pt x="146" y="81"/>
                </a:lnTo>
                <a:lnTo>
                  <a:pt x="158" y="79"/>
                </a:lnTo>
                <a:lnTo>
                  <a:pt x="173" y="77"/>
                </a:lnTo>
                <a:lnTo>
                  <a:pt x="173" y="96"/>
                </a:lnTo>
                <a:lnTo>
                  <a:pt x="158" y="99"/>
                </a:lnTo>
                <a:lnTo>
                  <a:pt x="143" y="103"/>
                </a:lnTo>
                <a:lnTo>
                  <a:pt x="131" y="110"/>
                </a:lnTo>
                <a:lnTo>
                  <a:pt x="119" y="119"/>
                </a:lnTo>
                <a:lnTo>
                  <a:pt x="109" y="130"/>
                </a:lnTo>
                <a:lnTo>
                  <a:pt x="103" y="144"/>
                </a:lnTo>
                <a:lnTo>
                  <a:pt x="99" y="157"/>
                </a:lnTo>
                <a:lnTo>
                  <a:pt x="97" y="172"/>
                </a:lnTo>
                <a:lnTo>
                  <a:pt x="97" y="183"/>
                </a:lnTo>
                <a:lnTo>
                  <a:pt x="100" y="192"/>
                </a:lnTo>
                <a:lnTo>
                  <a:pt x="103" y="202"/>
                </a:lnTo>
                <a:lnTo>
                  <a:pt x="107" y="210"/>
                </a:lnTo>
                <a:lnTo>
                  <a:pt x="112" y="218"/>
                </a:lnTo>
                <a:lnTo>
                  <a:pt x="119" y="226"/>
                </a:lnTo>
                <a:lnTo>
                  <a:pt x="126" y="232"/>
                </a:lnTo>
                <a:lnTo>
                  <a:pt x="134" y="237"/>
                </a:lnTo>
                <a:lnTo>
                  <a:pt x="138" y="241"/>
                </a:lnTo>
                <a:lnTo>
                  <a:pt x="139" y="247"/>
                </a:lnTo>
                <a:lnTo>
                  <a:pt x="139" y="290"/>
                </a:lnTo>
                <a:lnTo>
                  <a:pt x="173" y="290"/>
                </a:lnTo>
                <a:lnTo>
                  <a:pt x="173" y="375"/>
                </a:lnTo>
                <a:close/>
                <a:moveTo>
                  <a:pt x="173" y="0"/>
                </a:moveTo>
                <a:lnTo>
                  <a:pt x="173" y="60"/>
                </a:lnTo>
                <a:lnTo>
                  <a:pt x="172" y="60"/>
                </a:lnTo>
                <a:lnTo>
                  <a:pt x="169" y="60"/>
                </a:lnTo>
                <a:lnTo>
                  <a:pt x="166" y="58"/>
                </a:lnTo>
                <a:lnTo>
                  <a:pt x="164" y="54"/>
                </a:lnTo>
                <a:lnTo>
                  <a:pt x="164" y="52"/>
                </a:lnTo>
                <a:lnTo>
                  <a:pt x="164" y="8"/>
                </a:lnTo>
                <a:lnTo>
                  <a:pt x="164" y="6"/>
                </a:lnTo>
                <a:lnTo>
                  <a:pt x="166" y="3"/>
                </a:lnTo>
                <a:lnTo>
                  <a:pt x="169" y="0"/>
                </a:lnTo>
                <a:lnTo>
                  <a:pt x="172" y="0"/>
                </a:lnTo>
                <a:lnTo>
                  <a:pt x="173" y="0"/>
                </a:lnTo>
                <a:close/>
                <a:moveTo>
                  <a:pt x="86" y="271"/>
                </a:moveTo>
                <a:lnTo>
                  <a:pt x="93" y="264"/>
                </a:lnTo>
                <a:lnTo>
                  <a:pt x="94" y="261"/>
                </a:lnTo>
                <a:lnTo>
                  <a:pt x="96" y="259"/>
                </a:lnTo>
                <a:lnTo>
                  <a:pt x="94" y="255"/>
                </a:lnTo>
                <a:lnTo>
                  <a:pt x="93" y="252"/>
                </a:lnTo>
                <a:lnTo>
                  <a:pt x="90" y="251"/>
                </a:lnTo>
                <a:lnTo>
                  <a:pt x="86" y="249"/>
                </a:lnTo>
                <a:lnTo>
                  <a:pt x="86" y="271"/>
                </a:lnTo>
                <a:close/>
                <a:moveTo>
                  <a:pt x="86" y="96"/>
                </a:moveTo>
                <a:lnTo>
                  <a:pt x="86" y="96"/>
                </a:lnTo>
                <a:lnTo>
                  <a:pt x="90" y="95"/>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8" y="161"/>
                </a:lnTo>
                <a:lnTo>
                  <a:pt x="80" y="152"/>
                </a:lnTo>
                <a:lnTo>
                  <a:pt x="82" y="141"/>
                </a:lnTo>
                <a:lnTo>
                  <a:pt x="86" y="131"/>
                </a:lnTo>
                <a:lnTo>
                  <a:pt x="86" y="213"/>
                </a:lnTo>
                <a:close/>
                <a:moveTo>
                  <a:pt x="86" y="75"/>
                </a:moveTo>
                <a:lnTo>
                  <a:pt x="86" y="96"/>
                </a:lnTo>
                <a:lnTo>
                  <a:pt x="84" y="95"/>
                </a:lnTo>
                <a:lnTo>
                  <a:pt x="80" y="94"/>
                </a:lnTo>
                <a:lnTo>
                  <a:pt x="50" y="64"/>
                </a:lnTo>
                <a:lnTo>
                  <a:pt x="48" y="60"/>
                </a:lnTo>
                <a:lnTo>
                  <a:pt x="47" y="57"/>
                </a:lnTo>
                <a:lnTo>
                  <a:pt x="48" y="53"/>
                </a:lnTo>
                <a:lnTo>
                  <a:pt x="50" y="50"/>
                </a:lnTo>
                <a:lnTo>
                  <a:pt x="53" y="49"/>
                </a:lnTo>
                <a:lnTo>
                  <a:pt x="57" y="48"/>
                </a:lnTo>
                <a:lnTo>
                  <a:pt x="59" y="49"/>
                </a:lnTo>
                <a:lnTo>
                  <a:pt x="62" y="50"/>
                </a:lnTo>
                <a:lnTo>
                  <a:pt x="86" y="75"/>
                </a:lnTo>
                <a:close/>
                <a:moveTo>
                  <a:pt x="86" y="249"/>
                </a:moveTo>
                <a:lnTo>
                  <a:pt x="86" y="271"/>
                </a:lnTo>
                <a:lnTo>
                  <a:pt x="62" y="295"/>
                </a:lnTo>
                <a:lnTo>
                  <a:pt x="59" y="297"/>
                </a:lnTo>
                <a:lnTo>
                  <a:pt x="57" y="298"/>
                </a:lnTo>
                <a:lnTo>
                  <a:pt x="53" y="297"/>
                </a:lnTo>
                <a:lnTo>
                  <a:pt x="50" y="295"/>
                </a:lnTo>
                <a:lnTo>
                  <a:pt x="48" y="291"/>
                </a:lnTo>
                <a:lnTo>
                  <a:pt x="47" y="289"/>
                </a:lnTo>
                <a:lnTo>
                  <a:pt x="48" y="286"/>
                </a:lnTo>
                <a:lnTo>
                  <a:pt x="50" y="282"/>
                </a:lnTo>
                <a:lnTo>
                  <a:pt x="80" y="252"/>
                </a:lnTo>
                <a:lnTo>
                  <a:pt x="84" y="251"/>
                </a:lnTo>
                <a:lnTo>
                  <a:pt x="86" y="249"/>
                </a:lnTo>
                <a:close/>
                <a:moveTo>
                  <a:pt x="8" y="164"/>
                </a:moveTo>
                <a:lnTo>
                  <a:pt x="8" y="164"/>
                </a:lnTo>
                <a:lnTo>
                  <a:pt x="51" y="164"/>
                </a:lnTo>
                <a:lnTo>
                  <a:pt x="54" y="164"/>
                </a:lnTo>
                <a:lnTo>
                  <a:pt x="57" y="167"/>
                </a:lnTo>
                <a:lnTo>
                  <a:pt x="59" y="169"/>
                </a:lnTo>
                <a:lnTo>
                  <a:pt x="59" y="172"/>
                </a:lnTo>
                <a:lnTo>
                  <a:pt x="59" y="176"/>
                </a:lnTo>
                <a:lnTo>
                  <a:pt x="57" y="179"/>
                </a:lnTo>
                <a:lnTo>
                  <a:pt x="54" y="180"/>
                </a:lnTo>
                <a:lnTo>
                  <a:pt x="51" y="182"/>
                </a:lnTo>
                <a:lnTo>
                  <a:pt x="8" y="182"/>
                </a:lnTo>
                <a:lnTo>
                  <a:pt x="5" y="180"/>
                </a:lnTo>
                <a:lnTo>
                  <a:pt x="2" y="179"/>
                </a:lnTo>
                <a:lnTo>
                  <a:pt x="0" y="176"/>
                </a:lnTo>
                <a:lnTo>
                  <a:pt x="0" y="172"/>
                </a:lnTo>
                <a:lnTo>
                  <a:pt x="0" y="169"/>
                </a:lnTo>
                <a:lnTo>
                  <a:pt x="2" y="167"/>
                </a:lnTo>
                <a:lnTo>
                  <a:pt x="5" y="164"/>
                </a:lnTo>
                <a:lnTo>
                  <a:pt x="8" y="16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2" name="Freeform 153"/>
          <p:cNvSpPr>
            <a:spLocks noEditPoints="1" noChangeArrowheads="1"/>
          </p:cNvSpPr>
          <p:nvPr/>
        </p:nvSpPr>
        <p:spPr bwMode="auto">
          <a:xfrm>
            <a:off x="3022600" y="1095375"/>
            <a:ext cx="517525" cy="504825"/>
          </a:xfrm>
          <a:custGeom>
            <a:avLst/>
            <a:gdLst>
              <a:gd name="T0" fmla="*/ 318477 w 325"/>
              <a:gd name="T1" fmla="*/ 55563 h 318"/>
              <a:gd name="T2" fmla="*/ 340770 w 325"/>
              <a:gd name="T3" fmla="*/ 46038 h 318"/>
              <a:gd name="T4" fmla="*/ 342363 w 325"/>
              <a:gd name="T5" fmla="*/ 25400 h 318"/>
              <a:gd name="T6" fmla="*/ 511155 w 325"/>
              <a:gd name="T7" fmla="*/ 280988 h 318"/>
              <a:gd name="T8" fmla="*/ 517525 w 325"/>
              <a:gd name="T9" fmla="*/ 311150 h 318"/>
              <a:gd name="T10" fmla="*/ 500009 w 325"/>
              <a:gd name="T11" fmla="*/ 346075 h 318"/>
              <a:gd name="T12" fmla="*/ 463384 w 325"/>
              <a:gd name="T13" fmla="*/ 250825 h 318"/>
              <a:gd name="T14" fmla="*/ 466569 w 325"/>
              <a:gd name="T15" fmla="*/ 244475 h 318"/>
              <a:gd name="T16" fmla="*/ 308923 w 325"/>
              <a:gd name="T17" fmla="*/ 276225 h 318"/>
              <a:gd name="T18" fmla="*/ 439498 w 325"/>
              <a:gd name="T19" fmla="*/ 200025 h 318"/>
              <a:gd name="T20" fmla="*/ 308923 w 325"/>
              <a:gd name="T21" fmla="*/ 266700 h 318"/>
              <a:gd name="T22" fmla="*/ 415612 w 325"/>
              <a:gd name="T23" fmla="*/ 155575 h 318"/>
              <a:gd name="T24" fmla="*/ 409243 w 325"/>
              <a:gd name="T25" fmla="*/ 152400 h 318"/>
              <a:gd name="T26" fmla="*/ 388542 w 325"/>
              <a:gd name="T27" fmla="*/ 115888 h 318"/>
              <a:gd name="T28" fmla="*/ 388542 w 325"/>
              <a:gd name="T29" fmla="*/ 106363 h 318"/>
              <a:gd name="T30" fmla="*/ 23886 w 325"/>
              <a:gd name="T31" fmla="*/ 184150 h 318"/>
              <a:gd name="T32" fmla="*/ 25478 w 325"/>
              <a:gd name="T33" fmla="*/ 200025 h 318"/>
              <a:gd name="T34" fmla="*/ 54141 w 325"/>
              <a:gd name="T35" fmla="*/ 207963 h 318"/>
              <a:gd name="T36" fmla="*/ 65288 w 325"/>
              <a:gd name="T37" fmla="*/ 185738 h 318"/>
              <a:gd name="T38" fmla="*/ 49364 w 325"/>
              <a:gd name="T39" fmla="*/ 169863 h 318"/>
              <a:gd name="T40" fmla="*/ 81212 w 325"/>
              <a:gd name="T41" fmla="*/ 169863 h 318"/>
              <a:gd name="T42" fmla="*/ 101913 w 325"/>
              <a:gd name="T43" fmla="*/ 179388 h 318"/>
              <a:gd name="T44" fmla="*/ 121021 w 325"/>
              <a:gd name="T45" fmla="*/ 165100 h 318"/>
              <a:gd name="T46" fmla="*/ 111467 w 325"/>
              <a:gd name="T47" fmla="*/ 141288 h 318"/>
              <a:gd name="T48" fmla="*/ 135353 w 325"/>
              <a:gd name="T49" fmla="*/ 128588 h 318"/>
              <a:gd name="T50" fmla="*/ 151277 w 325"/>
              <a:gd name="T51" fmla="*/ 147638 h 318"/>
              <a:gd name="T52" fmla="*/ 171978 w 325"/>
              <a:gd name="T53" fmla="*/ 139700 h 318"/>
              <a:gd name="T54" fmla="*/ 175162 w 325"/>
              <a:gd name="T55" fmla="*/ 117475 h 318"/>
              <a:gd name="T56" fmla="*/ 192679 w 325"/>
              <a:gd name="T57" fmla="*/ 88900 h 318"/>
              <a:gd name="T58" fmla="*/ 199048 w 325"/>
              <a:gd name="T59" fmla="*/ 112713 h 318"/>
              <a:gd name="T60" fmla="*/ 222934 w 325"/>
              <a:gd name="T61" fmla="*/ 115888 h 318"/>
              <a:gd name="T62" fmla="*/ 230896 w 325"/>
              <a:gd name="T63" fmla="*/ 85725 h 318"/>
              <a:gd name="T64" fmla="*/ 248412 w 325"/>
              <a:gd name="T65" fmla="*/ 60325 h 318"/>
              <a:gd name="T66" fmla="*/ 250004 w 325"/>
              <a:gd name="T67" fmla="*/ 74613 h 318"/>
              <a:gd name="T68" fmla="*/ 278667 w 325"/>
              <a:gd name="T69" fmla="*/ 82550 h 318"/>
              <a:gd name="T70" fmla="*/ 288222 w 325"/>
              <a:gd name="T71" fmla="*/ 63500 h 318"/>
              <a:gd name="T72" fmla="*/ 273890 w 325"/>
              <a:gd name="T73" fmla="*/ 44450 h 318"/>
              <a:gd name="T74" fmla="*/ 305738 w 325"/>
              <a:gd name="T75" fmla="*/ 44450 h 318"/>
              <a:gd name="T76" fmla="*/ 74842 w 325"/>
              <a:gd name="T77" fmla="*/ 276225 h 318"/>
              <a:gd name="T78" fmla="*/ 73250 w 325"/>
              <a:gd name="T79" fmla="*/ 282575 h 318"/>
              <a:gd name="T80" fmla="*/ 308923 w 325"/>
              <a:gd name="T81" fmla="*/ 158750 h 318"/>
              <a:gd name="T82" fmla="*/ 98728 w 325"/>
              <a:gd name="T83" fmla="*/ 323850 h 318"/>
              <a:gd name="T84" fmla="*/ 105097 w 325"/>
              <a:gd name="T85" fmla="*/ 330200 h 318"/>
              <a:gd name="T86" fmla="*/ 127391 w 325"/>
              <a:gd name="T87" fmla="*/ 366713 h 318"/>
              <a:gd name="T88" fmla="*/ 125798 w 325"/>
              <a:gd name="T89" fmla="*/ 373063 h 318"/>
              <a:gd name="T90" fmla="*/ 308923 w 325"/>
              <a:gd name="T91" fmla="*/ 276225 h 318"/>
              <a:gd name="T92" fmla="*/ 148092 w 325"/>
              <a:gd name="T93" fmla="*/ 414338 h 318"/>
              <a:gd name="T94" fmla="*/ 156054 w 325"/>
              <a:gd name="T95" fmla="*/ 420688 h 318"/>
              <a:gd name="T96" fmla="*/ 226119 w 325"/>
              <a:gd name="T97" fmla="*/ 498475 h 318"/>
              <a:gd name="T98" fmla="*/ 195863 w 325"/>
              <a:gd name="T99" fmla="*/ 504825 h 318"/>
              <a:gd name="T100" fmla="*/ 162423 w 325"/>
              <a:gd name="T101" fmla="*/ 485775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5"/>
              <a:gd name="T154" fmla="*/ 0 h 318"/>
              <a:gd name="T155" fmla="*/ 325 w 325"/>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5" h="318">
                <a:moveTo>
                  <a:pt x="194" y="31"/>
                </a:moveTo>
                <a:lnTo>
                  <a:pt x="194" y="31"/>
                </a:lnTo>
                <a:lnTo>
                  <a:pt x="196" y="33"/>
                </a:lnTo>
                <a:lnTo>
                  <a:pt x="200" y="35"/>
                </a:lnTo>
                <a:lnTo>
                  <a:pt x="206" y="35"/>
                </a:lnTo>
                <a:lnTo>
                  <a:pt x="210" y="33"/>
                </a:lnTo>
                <a:lnTo>
                  <a:pt x="214" y="29"/>
                </a:lnTo>
                <a:lnTo>
                  <a:pt x="215" y="25"/>
                </a:lnTo>
                <a:lnTo>
                  <a:pt x="217" y="20"/>
                </a:lnTo>
                <a:lnTo>
                  <a:pt x="215" y="16"/>
                </a:lnTo>
                <a:lnTo>
                  <a:pt x="211" y="12"/>
                </a:lnTo>
                <a:lnTo>
                  <a:pt x="207" y="9"/>
                </a:lnTo>
                <a:lnTo>
                  <a:pt x="223" y="0"/>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3" y="155"/>
                </a:lnTo>
                <a:lnTo>
                  <a:pt x="293" y="154"/>
                </a:lnTo>
                <a:lnTo>
                  <a:pt x="291" y="153"/>
                </a:lnTo>
                <a:lnTo>
                  <a:pt x="288" y="153"/>
                </a:lnTo>
                <a:lnTo>
                  <a:pt x="194" y="205"/>
                </a:lnTo>
                <a:lnTo>
                  <a:pt x="194" y="174"/>
                </a:lnTo>
                <a:lnTo>
                  <a:pt x="275" y="130"/>
                </a:lnTo>
                <a:lnTo>
                  <a:pt x="276" y="127"/>
                </a:lnTo>
                <a:lnTo>
                  <a:pt x="276" y="126"/>
                </a:lnTo>
                <a:lnTo>
                  <a:pt x="275" y="124"/>
                </a:lnTo>
                <a:lnTo>
                  <a:pt x="272" y="124"/>
                </a:lnTo>
                <a:lnTo>
                  <a:pt x="194" y="168"/>
                </a:lnTo>
                <a:lnTo>
                  <a:pt x="194" y="138"/>
                </a:lnTo>
                <a:lnTo>
                  <a:pt x="260" y="101"/>
                </a:lnTo>
                <a:lnTo>
                  <a:pt x="261" y="98"/>
                </a:lnTo>
                <a:lnTo>
                  <a:pt x="261" y="97"/>
                </a:lnTo>
                <a:lnTo>
                  <a:pt x="259" y="96"/>
                </a:lnTo>
                <a:lnTo>
                  <a:pt x="257" y="96"/>
                </a:lnTo>
                <a:lnTo>
                  <a:pt x="194" y="131"/>
                </a:lnTo>
                <a:lnTo>
                  <a:pt x="194" y="100"/>
                </a:lnTo>
                <a:lnTo>
                  <a:pt x="244" y="73"/>
                </a:lnTo>
                <a:lnTo>
                  <a:pt x="245" y="70"/>
                </a:lnTo>
                <a:lnTo>
                  <a:pt x="245" y="69"/>
                </a:lnTo>
                <a:lnTo>
                  <a:pt x="244" y="67"/>
                </a:lnTo>
                <a:lnTo>
                  <a:pt x="241" y="67"/>
                </a:lnTo>
                <a:lnTo>
                  <a:pt x="194" y="93"/>
                </a:lnTo>
                <a:lnTo>
                  <a:pt x="194" y="31"/>
                </a:lnTo>
                <a:close/>
                <a:moveTo>
                  <a:pt x="15" y="116"/>
                </a:moveTo>
                <a:lnTo>
                  <a:pt x="15" y="116"/>
                </a:lnTo>
                <a:lnTo>
                  <a:pt x="15" y="120"/>
                </a:lnTo>
                <a:lnTo>
                  <a:pt x="16" y="126"/>
                </a:lnTo>
                <a:lnTo>
                  <a:pt x="19" y="130"/>
                </a:lnTo>
                <a:lnTo>
                  <a:pt x="24" y="132"/>
                </a:lnTo>
                <a:lnTo>
                  <a:pt x="28" y="132"/>
                </a:lnTo>
                <a:lnTo>
                  <a:pt x="34" y="131"/>
                </a:lnTo>
                <a:lnTo>
                  <a:pt x="38" y="127"/>
                </a:lnTo>
                <a:lnTo>
                  <a:pt x="41" y="123"/>
                </a:lnTo>
                <a:lnTo>
                  <a:pt x="41" y="117"/>
                </a:lnTo>
                <a:lnTo>
                  <a:pt x="39" y="113"/>
                </a:lnTo>
                <a:lnTo>
                  <a:pt x="35" y="109"/>
                </a:lnTo>
                <a:lnTo>
                  <a:pt x="31" y="107"/>
                </a:lnTo>
                <a:lnTo>
                  <a:pt x="50" y="96"/>
                </a:lnTo>
                <a:lnTo>
                  <a:pt x="50" y="101"/>
                </a:lnTo>
                <a:lnTo>
                  <a:pt x="51" y="107"/>
                </a:lnTo>
                <a:lnTo>
                  <a:pt x="54" y="111"/>
                </a:lnTo>
                <a:lnTo>
                  <a:pt x="60" y="112"/>
                </a:lnTo>
                <a:lnTo>
                  <a:pt x="64" y="113"/>
                </a:lnTo>
                <a:lnTo>
                  <a:pt x="69" y="111"/>
                </a:lnTo>
                <a:lnTo>
                  <a:pt x="73" y="108"/>
                </a:lnTo>
                <a:lnTo>
                  <a:pt x="76" y="104"/>
                </a:lnTo>
                <a:lnTo>
                  <a:pt x="76" y="98"/>
                </a:lnTo>
                <a:lnTo>
                  <a:pt x="75" y="93"/>
                </a:lnTo>
                <a:lnTo>
                  <a:pt x="70" y="89"/>
                </a:lnTo>
                <a:lnTo>
                  <a:pt x="66" y="88"/>
                </a:lnTo>
                <a:lnTo>
                  <a:pt x="85" y="77"/>
                </a:lnTo>
                <a:lnTo>
                  <a:pt x="85" y="81"/>
                </a:lnTo>
                <a:lnTo>
                  <a:pt x="87" y="86"/>
                </a:lnTo>
                <a:lnTo>
                  <a:pt x="89" y="90"/>
                </a:lnTo>
                <a:lnTo>
                  <a:pt x="95" y="93"/>
                </a:lnTo>
                <a:lnTo>
                  <a:pt x="99" y="93"/>
                </a:lnTo>
                <a:lnTo>
                  <a:pt x="104" y="92"/>
                </a:lnTo>
                <a:lnTo>
                  <a:pt x="108" y="88"/>
                </a:lnTo>
                <a:lnTo>
                  <a:pt x="111" y="84"/>
                </a:lnTo>
                <a:lnTo>
                  <a:pt x="111" y="78"/>
                </a:lnTo>
                <a:lnTo>
                  <a:pt x="110" y="74"/>
                </a:lnTo>
                <a:lnTo>
                  <a:pt x="106" y="70"/>
                </a:lnTo>
                <a:lnTo>
                  <a:pt x="102" y="67"/>
                </a:lnTo>
                <a:lnTo>
                  <a:pt x="121" y="56"/>
                </a:lnTo>
                <a:lnTo>
                  <a:pt x="121" y="62"/>
                </a:lnTo>
                <a:lnTo>
                  <a:pt x="122" y="67"/>
                </a:lnTo>
                <a:lnTo>
                  <a:pt x="125" y="71"/>
                </a:lnTo>
                <a:lnTo>
                  <a:pt x="130" y="73"/>
                </a:lnTo>
                <a:lnTo>
                  <a:pt x="134" y="74"/>
                </a:lnTo>
                <a:lnTo>
                  <a:pt x="140" y="73"/>
                </a:lnTo>
                <a:lnTo>
                  <a:pt x="144" y="69"/>
                </a:lnTo>
                <a:lnTo>
                  <a:pt x="146" y="65"/>
                </a:lnTo>
                <a:lnTo>
                  <a:pt x="146" y="59"/>
                </a:lnTo>
                <a:lnTo>
                  <a:pt x="145" y="54"/>
                </a:lnTo>
                <a:lnTo>
                  <a:pt x="141" y="50"/>
                </a:lnTo>
                <a:lnTo>
                  <a:pt x="137" y="48"/>
                </a:lnTo>
                <a:lnTo>
                  <a:pt x="156" y="38"/>
                </a:lnTo>
                <a:lnTo>
                  <a:pt x="154" y="43"/>
                </a:lnTo>
                <a:lnTo>
                  <a:pt x="157" y="47"/>
                </a:lnTo>
                <a:lnTo>
                  <a:pt x="160" y="51"/>
                </a:lnTo>
                <a:lnTo>
                  <a:pt x="164" y="54"/>
                </a:lnTo>
                <a:lnTo>
                  <a:pt x="169" y="54"/>
                </a:lnTo>
                <a:lnTo>
                  <a:pt x="175" y="52"/>
                </a:lnTo>
                <a:lnTo>
                  <a:pt x="179" y="50"/>
                </a:lnTo>
                <a:lnTo>
                  <a:pt x="180" y="44"/>
                </a:lnTo>
                <a:lnTo>
                  <a:pt x="181" y="40"/>
                </a:lnTo>
                <a:lnTo>
                  <a:pt x="180" y="35"/>
                </a:lnTo>
                <a:lnTo>
                  <a:pt x="176" y="31"/>
                </a:lnTo>
                <a:lnTo>
                  <a:pt x="172" y="28"/>
                </a:lnTo>
                <a:lnTo>
                  <a:pt x="191" y="19"/>
                </a:lnTo>
                <a:lnTo>
                  <a:pt x="190" y="23"/>
                </a:lnTo>
                <a:lnTo>
                  <a:pt x="192" y="28"/>
                </a:lnTo>
                <a:lnTo>
                  <a:pt x="194" y="31"/>
                </a:lnTo>
                <a:lnTo>
                  <a:pt x="194" y="93"/>
                </a:lnTo>
                <a:lnTo>
                  <a:pt x="47" y="174"/>
                </a:lnTo>
                <a:lnTo>
                  <a:pt x="46" y="176"/>
                </a:lnTo>
                <a:lnTo>
                  <a:pt x="46" y="178"/>
                </a:lnTo>
                <a:lnTo>
                  <a:pt x="49" y="180"/>
                </a:lnTo>
                <a:lnTo>
                  <a:pt x="50" y="180"/>
                </a:lnTo>
                <a:lnTo>
                  <a:pt x="194" y="100"/>
                </a:lnTo>
                <a:lnTo>
                  <a:pt x="194" y="131"/>
                </a:lnTo>
                <a:lnTo>
                  <a:pt x="64" y="203"/>
                </a:lnTo>
                <a:lnTo>
                  <a:pt x="62" y="204"/>
                </a:lnTo>
                <a:lnTo>
                  <a:pt x="62" y="207"/>
                </a:lnTo>
                <a:lnTo>
                  <a:pt x="64" y="208"/>
                </a:lnTo>
                <a:lnTo>
                  <a:pt x="66" y="208"/>
                </a:lnTo>
                <a:lnTo>
                  <a:pt x="194" y="138"/>
                </a:lnTo>
                <a:lnTo>
                  <a:pt x="194" y="168"/>
                </a:lnTo>
                <a:lnTo>
                  <a:pt x="80" y="231"/>
                </a:lnTo>
                <a:lnTo>
                  <a:pt x="77" y="233"/>
                </a:lnTo>
                <a:lnTo>
                  <a:pt x="79" y="235"/>
                </a:lnTo>
                <a:lnTo>
                  <a:pt x="80" y="237"/>
                </a:lnTo>
                <a:lnTo>
                  <a:pt x="83" y="237"/>
                </a:lnTo>
                <a:lnTo>
                  <a:pt x="194" y="174"/>
                </a:lnTo>
                <a:lnTo>
                  <a:pt x="194" y="205"/>
                </a:lnTo>
                <a:lnTo>
                  <a:pt x="95" y="260"/>
                </a:lnTo>
                <a:lnTo>
                  <a:pt x="93" y="261"/>
                </a:lnTo>
                <a:lnTo>
                  <a:pt x="93" y="264"/>
                </a:lnTo>
                <a:lnTo>
                  <a:pt x="96" y="265"/>
                </a:lnTo>
                <a:lnTo>
                  <a:pt x="98" y="265"/>
                </a:lnTo>
                <a:lnTo>
                  <a:pt x="194" y="212"/>
                </a:lnTo>
                <a:lnTo>
                  <a:pt x="194" y="285"/>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3" name="Freeform 154"/>
          <p:cNvSpPr>
            <a:spLocks noEditPoints="1" noChangeArrowheads="1"/>
          </p:cNvSpPr>
          <p:nvPr/>
        </p:nvSpPr>
        <p:spPr bwMode="auto">
          <a:xfrm>
            <a:off x="4835525" y="3248025"/>
            <a:ext cx="488950" cy="512763"/>
          </a:xfrm>
          <a:custGeom>
            <a:avLst/>
            <a:gdLst>
              <a:gd name="T0" fmla="*/ 485775 w 308"/>
              <a:gd name="T1" fmla="*/ 152400 h 323"/>
              <a:gd name="T2" fmla="*/ 346075 w 308"/>
              <a:gd name="T3" fmla="*/ 488950 h 323"/>
              <a:gd name="T4" fmla="*/ 360363 w 308"/>
              <a:gd name="T5" fmla="*/ 355600 h 323"/>
              <a:gd name="T6" fmla="*/ 369888 w 308"/>
              <a:gd name="T7" fmla="*/ 331788 h 323"/>
              <a:gd name="T8" fmla="*/ 390525 w 308"/>
              <a:gd name="T9" fmla="*/ 292100 h 323"/>
              <a:gd name="T10" fmla="*/ 396875 w 308"/>
              <a:gd name="T11" fmla="*/ 252413 h 323"/>
              <a:gd name="T12" fmla="*/ 444500 w 308"/>
              <a:gd name="T13" fmla="*/ 173038 h 323"/>
              <a:gd name="T14" fmla="*/ 346075 w 308"/>
              <a:gd name="T15" fmla="*/ 119063 h 323"/>
              <a:gd name="T16" fmla="*/ 319088 w 308"/>
              <a:gd name="T17" fmla="*/ 508000 h 323"/>
              <a:gd name="T18" fmla="*/ 312738 w 308"/>
              <a:gd name="T19" fmla="*/ 458788 h 323"/>
              <a:gd name="T20" fmla="*/ 330200 w 308"/>
              <a:gd name="T21" fmla="*/ 415925 h 323"/>
              <a:gd name="T22" fmla="*/ 346075 w 308"/>
              <a:gd name="T23" fmla="*/ 393700 h 323"/>
              <a:gd name="T24" fmla="*/ 322263 w 308"/>
              <a:gd name="T25" fmla="*/ 255588 h 323"/>
              <a:gd name="T26" fmla="*/ 300038 w 308"/>
              <a:gd name="T27" fmla="*/ 292100 h 323"/>
              <a:gd name="T28" fmla="*/ 295275 w 308"/>
              <a:gd name="T29" fmla="*/ 320675 h 323"/>
              <a:gd name="T30" fmla="*/ 293688 w 308"/>
              <a:gd name="T31" fmla="*/ 246063 h 323"/>
              <a:gd name="T32" fmla="*/ 285750 w 308"/>
              <a:gd name="T33" fmla="*/ 41275 h 323"/>
              <a:gd name="T34" fmla="*/ 276225 w 308"/>
              <a:gd name="T35" fmla="*/ 504825 h 323"/>
              <a:gd name="T36" fmla="*/ 233363 w 308"/>
              <a:gd name="T37" fmla="*/ 346075 h 323"/>
              <a:gd name="T38" fmla="*/ 263525 w 308"/>
              <a:gd name="T39" fmla="*/ 315913 h 323"/>
              <a:gd name="T40" fmla="*/ 233363 w 308"/>
              <a:gd name="T41" fmla="*/ 269875 h 323"/>
              <a:gd name="T42" fmla="*/ 285750 w 308"/>
              <a:gd name="T43" fmla="*/ 269875 h 323"/>
              <a:gd name="T44" fmla="*/ 269875 w 308"/>
              <a:gd name="T45" fmla="*/ 357188 h 323"/>
              <a:gd name="T46" fmla="*/ 266700 w 308"/>
              <a:gd name="T47" fmla="*/ 385763 h 323"/>
              <a:gd name="T48" fmla="*/ 239713 w 308"/>
              <a:gd name="T49" fmla="*/ 417513 h 323"/>
              <a:gd name="T50" fmla="*/ 285750 w 308"/>
              <a:gd name="T51" fmla="*/ 509588 h 323"/>
              <a:gd name="T52" fmla="*/ 233363 w 308"/>
              <a:gd name="T53" fmla="*/ 15875 h 323"/>
              <a:gd name="T54" fmla="*/ 188913 w 308"/>
              <a:gd name="T55" fmla="*/ 0 h 323"/>
              <a:gd name="T56" fmla="*/ 209550 w 308"/>
              <a:gd name="T57" fmla="*/ 412750 h 323"/>
              <a:gd name="T58" fmla="*/ 233363 w 308"/>
              <a:gd name="T59" fmla="*/ 485775 h 323"/>
              <a:gd name="T60" fmla="*/ 220663 w 308"/>
              <a:gd name="T61" fmla="*/ 212725 h 323"/>
              <a:gd name="T62" fmla="*/ 203200 w 308"/>
              <a:gd name="T63" fmla="*/ 252413 h 323"/>
              <a:gd name="T64" fmla="*/ 192088 w 308"/>
              <a:gd name="T65" fmla="*/ 276225 h 323"/>
              <a:gd name="T66" fmla="*/ 195263 w 308"/>
              <a:gd name="T67" fmla="*/ 198438 h 323"/>
              <a:gd name="T68" fmla="*/ 233363 w 308"/>
              <a:gd name="T69" fmla="*/ 373063 h 323"/>
              <a:gd name="T70" fmla="*/ 155575 w 308"/>
              <a:gd name="T71" fmla="*/ 449263 h 323"/>
              <a:gd name="T72" fmla="*/ 163513 w 308"/>
              <a:gd name="T73" fmla="*/ 6350 h 323"/>
              <a:gd name="T74" fmla="*/ 176213 w 308"/>
              <a:gd name="T75" fmla="*/ 53975 h 323"/>
              <a:gd name="T76" fmla="*/ 188913 w 308"/>
              <a:gd name="T77" fmla="*/ 193675 h 323"/>
              <a:gd name="T78" fmla="*/ 188913 w 308"/>
              <a:gd name="T79" fmla="*/ 223838 h 323"/>
              <a:gd name="T80" fmla="*/ 173038 w 308"/>
              <a:gd name="T81" fmla="*/ 312738 h 323"/>
              <a:gd name="T82" fmla="*/ 169863 w 308"/>
              <a:gd name="T83" fmla="*/ 339725 h 323"/>
              <a:gd name="T84" fmla="*/ 166688 w 308"/>
              <a:gd name="T85" fmla="*/ 271463 h 323"/>
              <a:gd name="T86" fmla="*/ 155575 w 308"/>
              <a:gd name="T87" fmla="*/ 233363 h 323"/>
              <a:gd name="T88" fmla="*/ 188913 w 308"/>
              <a:gd name="T89" fmla="*/ 223838 h 323"/>
              <a:gd name="T90" fmla="*/ 136525 w 308"/>
              <a:gd name="T91" fmla="*/ 327025 h 323"/>
              <a:gd name="T92" fmla="*/ 153988 w 308"/>
              <a:gd name="T93" fmla="*/ 298450 h 323"/>
              <a:gd name="T94" fmla="*/ 142875 w 308"/>
              <a:gd name="T95" fmla="*/ 379413 h 323"/>
              <a:gd name="T96" fmla="*/ 136525 w 308"/>
              <a:gd name="T97" fmla="*/ 34925 h 323"/>
              <a:gd name="T98" fmla="*/ 147638 w 308"/>
              <a:gd name="T99" fmla="*/ 107950 h 323"/>
              <a:gd name="T100" fmla="*/ 136525 w 308"/>
              <a:gd name="T101" fmla="*/ 34925 h 323"/>
              <a:gd name="T102" fmla="*/ 136525 w 308"/>
              <a:gd name="T103" fmla="*/ 441325 h 323"/>
              <a:gd name="T104" fmla="*/ 122238 w 308"/>
              <a:gd name="T105" fmla="*/ 365125 h 323"/>
              <a:gd name="T106" fmla="*/ 136525 w 308"/>
              <a:gd name="T107" fmla="*/ 169863 h 323"/>
              <a:gd name="T108" fmla="*/ 106363 w 308"/>
              <a:gd name="T109" fmla="*/ 200025 h 323"/>
              <a:gd name="T110" fmla="*/ 136525 w 308"/>
              <a:gd name="T111" fmla="*/ 223838 h 323"/>
              <a:gd name="T112" fmla="*/ 92075 w 308"/>
              <a:gd name="T113" fmla="*/ 131763 h 323"/>
              <a:gd name="T114" fmla="*/ 136525 w 308"/>
              <a:gd name="T115" fmla="*/ 301625 h 323"/>
              <a:gd name="T116" fmla="*/ 3175 w 308"/>
              <a:gd name="T117" fmla="*/ 358775 h 323"/>
              <a:gd name="T118" fmla="*/ 92075 w 308"/>
              <a:gd name="T119" fmla="*/ 233363 h 323"/>
              <a:gd name="T120" fmla="*/ 79375 w 308"/>
              <a:gd name="T121" fmla="*/ 273050 h 323"/>
              <a:gd name="T122" fmla="*/ 66675 w 308"/>
              <a:gd name="T123" fmla="*/ 295275 h 323"/>
              <a:gd name="T124" fmla="*/ 46038 w 308"/>
              <a:gd name="T125" fmla="*/ 333375 h 3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8"/>
              <a:gd name="T190" fmla="*/ 0 h 323"/>
              <a:gd name="T191" fmla="*/ 308 w 308"/>
              <a:gd name="T192" fmla="*/ 323 h 3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8" h="323">
                <a:moveTo>
                  <a:pt x="218" y="44"/>
                </a:moveTo>
                <a:lnTo>
                  <a:pt x="288" y="76"/>
                </a:lnTo>
                <a:lnTo>
                  <a:pt x="293" y="80"/>
                </a:lnTo>
                <a:lnTo>
                  <a:pt x="299" y="84"/>
                </a:lnTo>
                <a:lnTo>
                  <a:pt x="303" y="90"/>
                </a:lnTo>
                <a:lnTo>
                  <a:pt x="306" y="96"/>
                </a:lnTo>
                <a:lnTo>
                  <a:pt x="308" y="103"/>
                </a:lnTo>
                <a:lnTo>
                  <a:pt x="308" y="110"/>
                </a:lnTo>
                <a:lnTo>
                  <a:pt x="307" y="117"/>
                </a:lnTo>
                <a:lnTo>
                  <a:pt x="304" y="124"/>
                </a:lnTo>
                <a:lnTo>
                  <a:pt x="222" y="301"/>
                </a:lnTo>
                <a:lnTo>
                  <a:pt x="218" y="308"/>
                </a:lnTo>
                <a:lnTo>
                  <a:pt x="218" y="248"/>
                </a:lnTo>
                <a:lnTo>
                  <a:pt x="219" y="245"/>
                </a:lnTo>
                <a:lnTo>
                  <a:pt x="227" y="228"/>
                </a:lnTo>
                <a:lnTo>
                  <a:pt x="228" y="226"/>
                </a:lnTo>
                <a:lnTo>
                  <a:pt x="227" y="224"/>
                </a:lnTo>
                <a:lnTo>
                  <a:pt x="227" y="222"/>
                </a:lnTo>
                <a:lnTo>
                  <a:pt x="224" y="221"/>
                </a:lnTo>
                <a:lnTo>
                  <a:pt x="218" y="217"/>
                </a:lnTo>
                <a:lnTo>
                  <a:pt x="218" y="202"/>
                </a:lnTo>
                <a:lnTo>
                  <a:pt x="230" y="209"/>
                </a:lnTo>
                <a:lnTo>
                  <a:pt x="233" y="209"/>
                </a:lnTo>
                <a:lnTo>
                  <a:pt x="235" y="209"/>
                </a:lnTo>
                <a:lnTo>
                  <a:pt x="237" y="207"/>
                </a:lnTo>
                <a:lnTo>
                  <a:pt x="238" y="206"/>
                </a:lnTo>
                <a:lnTo>
                  <a:pt x="246" y="188"/>
                </a:lnTo>
                <a:lnTo>
                  <a:pt x="247" y="186"/>
                </a:lnTo>
                <a:lnTo>
                  <a:pt x="246" y="184"/>
                </a:lnTo>
                <a:lnTo>
                  <a:pt x="246" y="182"/>
                </a:lnTo>
                <a:lnTo>
                  <a:pt x="243" y="180"/>
                </a:lnTo>
                <a:lnTo>
                  <a:pt x="218" y="168"/>
                </a:lnTo>
                <a:lnTo>
                  <a:pt x="218" y="145"/>
                </a:lnTo>
                <a:lnTo>
                  <a:pt x="243" y="157"/>
                </a:lnTo>
                <a:lnTo>
                  <a:pt x="250" y="159"/>
                </a:lnTo>
                <a:lnTo>
                  <a:pt x="257" y="157"/>
                </a:lnTo>
                <a:lnTo>
                  <a:pt x="262" y="155"/>
                </a:lnTo>
                <a:lnTo>
                  <a:pt x="266" y="149"/>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close/>
                <a:moveTo>
                  <a:pt x="218" y="308"/>
                </a:moveTo>
                <a:lnTo>
                  <a:pt x="218" y="308"/>
                </a:lnTo>
                <a:lnTo>
                  <a:pt x="211" y="316"/>
                </a:lnTo>
                <a:lnTo>
                  <a:pt x="201" y="320"/>
                </a:lnTo>
                <a:lnTo>
                  <a:pt x="191" y="323"/>
                </a:lnTo>
                <a:lnTo>
                  <a:pt x="180" y="321"/>
                </a:lnTo>
                <a:lnTo>
                  <a:pt x="180" y="283"/>
                </a:lnTo>
                <a:lnTo>
                  <a:pt x="193" y="289"/>
                </a:lnTo>
                <a:lnTo>
                  <a:pt x="195" y="289"/>
                </a:lnTo>
                <a:lnTo>
                  <a:pt x="197" y="289"/>
                </a:lnTo>
                <a:lnTo>
                  <a:pt x="199" y="287"/>
                </a:lnTo>
                <a:lnTo>
                  <a:pt x="200" y="286"/>
                </a:lnTo>
                <a:lnTo>
                  <a:pt x="208" y="268"/>
                </a:lnTo>
                <a:lnTo>
                  <a:pt x="209" y="266"/>
                </a:lnTo>
                <a:lnTo>
                  <a:pt x="209" y="264"/>
                </a:lnTo>
                <a:lnTo>
                  <a:pt x="208" y="262"/>
                </a:lnTo>
                <a:lnTo>
                  <a:pt x="205" y="260"/>
                </a:lnTo>
                <a:lnTo>
                  <a:pt x="180" y="249"/>
                </a:lnTo>
                <a:lnTo>
                  <a:pt x="180" y="235"/>
                </a:lnTo>
                <a:lnTo>
                  <a:pt x="212" y="248"/>
                </a:lnTo>
                <a:lnTo>
                  <a:pt x="215" y="249"/>
                </a:lnTo>
                <a:lnTo>
                  <a:pt x="218" y="248"/>
                </a:lnTo>
                <a:lnTo>
                  <a:pt x="218" y="308"/>
                </a:lnTo>
                <a:close/>
                <a:moveTo>
                  <a:pt x="218" y="145"/>
                </a:moveTo>
                <a:lnTo>
                  <a:pt x="218" y="168"/>
                </a:lnTo>
                <a:lnTo>
                  <a:pt x="205" y="163"/>
                </a:lnTo>
                <a:lnTo>
                  <a:pt x="203" y="161"/>
                </a:lnTo>
                <a:lnTo>
                  <a:pt x="201" y="163"/>
                </a:lnTo>
                <a:lnTo>
                  <a:pt x="199" y="164"/>
                </a:lnTo>
                <a:lnTo>
                  <a:pt x="197" y="165"/>
                </a:lnTo>
                <a:lnTo>
                  <a:pt x="189" y="183"/>
                </a:lnTo>
                <a:lnTo>
                  <a:pt x="189" y="184"/>
                </a:lnTo>
                <a:lnTo>
                  <a:pt x="189" y="187"/>
                </a:lnTo>
                <a:lnTo>
                  <a:pt x="191" y="190"/>
                </a:lnTo>
                <a:lnTo>
                  <a:pt x="192" y="191"/>
                </a:lnTo>
                <a:lnTo>
                  <a:pt x="218" y="202"/>
                </a:lnTo>
                <a:lnTo>
                  <a:pt x="218" y="217"/>
                </a:lnTo>
                <a:lnTo>
                  <a:pt x="186" y="202"/>
                </a:lnTo>
                <a:lnTo>
                  <a:pt x="184" y="202"/>
                </a:lnTo>
                <a:lnTo>
                  <a:pt x="180" y="203"/>
                </a:lnTo>
                <a:lnTo>
                  <a:pt x="180" y="17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close/>
                <a:moveTo>
                  <a:pt x="180" y="321"/>
                </a:moveTo>
                <a:lnTo>
                  <a:pt x="180" y="321"/>
                </a:lnTo>
                <a:lnTo>
                  <a:pt x="174" y="318"/>
                </a:lnTo>
                <a:lnTo>
                  <a:pt x="147" y="306"/>
                </a:lnTo>
                <a:lnTo>
                  <a:pt x="147" y="240"/>
                </a:lnTo>
                <a:lnTo>
                  <a:pt x="149" y="237"/>
                </a:lnTo>
                <a:lnTo>
                  <a:pt x="147" y="235"/>
                </a:lnTo>
                <a:lnTo>
                  <a:pt x="147" y="218"/>
                </a:lnTo>
                <a:lnTo>
                  <a:pt x="150" y="220"/>
                </a:lnTo>
                <a:lnTo>
                  <a:pt x="153" y="221"/>
                </a:lnTo>
                <a:lnTo>
                  <a:pt x="155" y="220"/>
                </a:lnTo>
                <a:lnTo>
                  <a:pt x="157" y="218"/>
                </a:lnTo>
                <a:lnTo>
                  <a:pt x="158" y="217"/>
                </a:lnTo>
                <a:lnTo>
                  <a:pt x="166" y="199"/>
                </a:lnTo>
                <a:lnTo>
                  <a:pt x="166" y="198"/>
                </a:lnTo>
                <a:lnTo>
                  <a:pt x="166" y="195"/>
                </a:lnTo>
                <a:lnTo>
                  <a:pt x="165" y="193"/>
                </a:lnTo>
                <a:lnTo>
                  <a:pt x="163" y="191"/>
                </a:lnTo>
                <a:lnTo>
                  <a:pt x="147" y="184"/>
                </a:lnTo>
                <a:lnTo>
                  <a:pt x="147" y="170"/>
                </a:lnTo>
                <a:lnTo>
                  <a:pt x="169" y="180"/>
                </a:lnTo>
                <a:lnTo>
                  <a:pt x="172" y="180"/>
                </a:lnTo>
                <a:lnTo>
                  <a:pt x="173" y="180"/>
                </a:lnTo>
                <a:lnTo>
                  <a:pt x="176" y="179"/>
                </a:lnTo>
                <a:lnTo>
                  <a:pt x="177" y="176"/>
                </a:lnTo>
                <a:lnTo>
                  <a:pt x="180" y="170"/>
                </a:lnTo>
                <a:lnTo>
                  <a:pt x="180" y="203"/>
                </a:lnTo>
                <a:lnTo>
                  <a:pt x="178" y="206"/>
                </a:lnTo>
                <a:lnTo>
                  <a:pt x="170" y="222"/>
                </a:lnTo>
                <a:lnTo>
                  <a:pt x="170" y="225"/>
                </a:lnTo>
                <a:lnTo>
                  <a:pt x="170" y="228"/>
                </a:lnTo>
                <a:lnTo>
                  <a:pt x="172" y="229"/>
                </a:lnTo>
                <a:lnTo>
                  <a:pt x="173" y="230"/>
                </a:lnTo>
                <a:lnTo>
                  <a:pt x="180" y="235"/>
                </a:lnTo>
                <a:lnTo>
                  <a:pt x="180" y="249"/>
                </a:lnTo>
                <a:lnTo>
                  <a:pt x="168" y="243"/>
                </a:lnTo>
                <a:lnTo>
                  <a:pt x="166" y="243"/>
                </a:lnTo>
                <a:lnTo>
                  <a:pt x="163" y="243"/>
                </a:lnTo>
                <a:lnTo>
                  <a:pt x="162" y="244"/>
                </a:lnTo>
                <a:lnTo>
                  <a:pt x="161" y="245"/>
                </a:lnTo>
                <a:lnTo>
                  <a:pt x="151" y="263"/>
                </a:lnTo>
                <a:lnTo>
                  <a:pt x="151" y="266"/>
                </a:lnTo>
                <a:lnTo>
                  <a:pt x="151" y="267"/>
                </a:lnTo>
                <a:lnTo>
                  <a:pt x="153" y="270"/>
                </a:lnTo>
                <a:lnTo>
                  <a:pt x="155" y="271"/>
                </a:lnTo>
                <a:lnTo>
                  <a:pt x="180" y="283"/>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4" y="31"/>
                </a:lnTo>
                <a:lnTo>
                  <a:pt x="119" y="31"/>
                </a:lnTo>
                <a:lnTo>
                  <a:pt x="119" y="0"/>
                </a:lnTo>
                <a:lnTo>
                  <a:pt x="127" y="2"/>
                </a:lnTo>
                <a:lnTo>
                  <a:pt x="135" y="4"/>
                </a:lnTo>
                <a:close/>
                <a:moveTo>
                  <a:pt x="147" y="306"/>
                </a:moveTo>
                <a:lnTo>
                  <a:pt x="119" y="293"/>
                </a:lnTo>
                <a:lnTo>
                  <a:pt x="119" y="253"/>
                </a:lnTo>
                <a:lnTo>
                  <a:pt x="132" y="260"/>
                </a:lnTo>
                <a:lnTo>
                  <a:pt x="134" y="260"/>
                </a:lnTo>
                <a:lnTo>
                  <a:pt x="136" y="260"/>
                </a:lnTo>
                <a:lnTo>
                  <a:pt x="138" y="259"/>
                </a:lnTo>
                <a:lnTo>
                  <a:pt x="139" y="258"/>
                </a:lnTo>
                <a:lnTo>
                  <a:pt x="147" y="240"/>
                </a:lnTo>
                <a:lnTo>
                  <a:pt x="147" y="306"/>
                </a:lnTo>
                <a:close/>
                <a:moveTo>
                  <a:pt x="147" y="113"/>
                </a:moveTo>
                <a:lnTo>
                  <a:pt x="147" y="136"/>
                </a:lnTo>
                <a:lnTo>
                  <a:pt x="144" y="134"/>
                </a:lnTo>
                <a:lnTo>
                  <a:pt x="142" y="133"/>
                </a:lnTo>
                <a:lnTo>
                  <a:pt x="139" y="134"/>
                </a:lnTo>
                <a:lnTo>
                  <a:pt x="138" y="134"/>
                </a:lnTo>
                <a:lnTo>
                  <a:pt x="136" y="137"/>
                </a:lnTo>
                <a:lnTo>
                  <a:pt x="128" y="155"/>
                </a:lnTo>
                <a:lnTo>
                  <a:pt x="128" y="156"/>
                </a:lnTo>
                <a:lnTo>
                  <a:pt x="128" y="159"/>
                </a:lnTo>
                <a:lnTo>
                  <a:pt x="130" y="160"/>
                </a:lnTo>
                <a:lnTo>
                  <a:pt x="131" y="161"/>
                </a:lnTo>
                <a:lnTo>
                  <a:pt x="147" y="170"/>
                </a:lnTo>
                <a:lnTo>
                  <a:pt x="147" y="184"/>
                </a:lnTo>
                <a:lnTo>
                  <a:pt x="126" y="174"/>
                </a:lnTo>
                <a:lnTo>
                  <a:pt x="121" y="174"/>
                </a:lnTo>
                <a:lnTo>
                  <a:pt x="119" y="175"/>
                </a:lnTo>
                <a:lnTo>
                  <a:pt x="119" y="141"/>
                </a:lnTo>
                <a:lnTo>
                  <a:pt x="124" y="130"/>
                </a:lnTo>
                <a:lnTo>
                  <a:pt x="124" y="129"/>
                </a:lnTo>
                <a:lnTo>
                  <a:pt x="124" y="126"/>
                </a:lnTo>
                <a:lnTo>
                  <a:pt x="123" y="125"/>
                </a:lnTo>
                <a:lnTo>
                  <a:pt x="121" y="124"/>
                </a:lnTo>
                <a:lnTo>
                  <a:pt x="119" y="122"/>
                </a:lnTo>
                <a:lnTo>
                  <a:pt x="119" y="99"/>
                </a:lnTo>
                <a:lnTo>
                  <a:pt x="147" y="113"/>
                </a:lnTo>
                <a:close/>
                <a:moveTo>
                  <a:pt x="147" y="218"/>
                </a:moveTo>
                <a:lnTo>
                  <a:pt x="147" y="235"/>
                </a:lnTo>
                <a:lnTo>
                  <a:pt x="144" y="232"/>
                </a:lnTo>
                <a:lnTo>
                  <a:pt x="119" y="220"/>
                </a:lnTo>
                <a:lnTo>
                  <a:pt x="119" y="205"/>
                </a:lnTo>
                <a:lnTo>
                  <a:pt x="147" y="218"/>
                </a:lnTo>
                <a:close/>
                <a:moveTo>
                  <a:pt x="119" y="293"/>
                </a:moveTo>
                <a:lnTo>
                  <a:pt x="98" y="283"/>
                </a:lnTo>
                <a:lnTo>
                  <a:pt x="98" y="244"/>
                </a:lnTo>
                <a:lnTo>
                  <a:pt x="119" y="253"/>
                </a:lnTo>
                <a:lnTo>
                  <a:pt x="119" y="293"/>
                </a:lnTo>
                <a:close/>
                <a:moveTo>
                  <a:pt x="98" y="7"/>
                </a:moveTo>
                <a:lnTo>
                  <a:pt x="98" y="7"/>
                </a:lnTo>
                <a:lnTo>
                  <a:pt x="103" y="4"/>
                </a:lnTo>
                <a:lnTo>
                  <a:pt x="108" y="3"/>
                </a:lnTo>
                <a:lnTo>
                  <a:pt x="113" y="2"/>
                </a:lnTo>
                <a:lnTo>
                  <a:pt x="119" y="0"/>
                </a:lnTo>
                <a:lnTo>
                  <a:pt x="119" y="31"/>
                </a:lnTo>
                <a:lnTo>
                  <a:pt x="115" y="33"/>
                </a:lnTo>
                <a:lnTo>
                  <a:pt x="111" y="34"/>
                </a:lnTo>
                <a:lnTo>
                  <a:pt x="108" y="37"/>
                </a:lnTo>
                <a:lnTo>
                  <a:pt x="105" y="41"/>
                </a:lnTo>
                <a:lnTo>
                  <a:pt x="98" y="56"/>
                </a:lnTo>
                <a:lnTo>
                  <a:pt x="98" y="7"/>
                </a:lnTo>
                <a:close/>
                <a:moveTo>
                  <a:pt x="119" y="99"/>
                </a:moveTo>
                <a:lnTo>
                  <a:pt x="119" y="122"/>
                </a:lnTo>
                <a:lnTo>
                  <a:pt x="98" y="113"/>
                </a:lnTo>
                <a:lnTo>
                  <a:pt x="98" y="90"/>
                </a:lnTo>
                <a:lnTo>
                  <a:pt x="101" y="91"/>
                </a:lnTo>
                <a:lnTo>
                  <a:pt x="119" y="99"/>
                </a:lnTo>
                <a:close/>
                <a:moveTo>
                  <a:pt x="119" y="141"/>
                </a:moveTo>
                <a:lnTo>
                  <a:pt x="119" y="175"/>
                </a:lnTo>
                <a:lnTo>
                  <a:pt x="117" y="176"/>
                </a:lnTo>
                <a:lnTo>
                  <a:pt x="109" y="194"/>
                </a:lnTo>
                <a:lnTo>
                  <a:pt x="109" y="197"/>
                </a:lnTo>
                <a:lnTo>
                  <a:pt x="109" y="199"/>
                </a:lnTo>
                <a:lnTo>
                  <a:pt x="111" y="201"/>
                </a:lnTo>
                <a:lnTo>
                  <a:pt x="112" y="202"/>
                </a:lnTo>
                <a:lnTo>
                  <a:pt x="119" y="205"/>
                </a:lnTo>
                <a:lnTo>
                  <a:pt x="119" y="220"/>
                </a:lnTo>
                <a:lnTo>
                  <a:pt x="107" y="214"/>
                </a:lnTo>
                <a:lnTo>
                  <a:pt x="104" y="214"/>
                </a:lnTo>
                <a:lnTo>
                  <a:pt x="103" y="214"/>
                </a:lnTo>
                <a:lnTo>
                  <a:pt x="100" y="216"/>
                </a:lnTo>
                <a:lnTo>
                  <a:pt x="98" y="217"/>
                </a:lnTo>
                <a:lnTo>
                  <a:pt x="98" y="218"/>
                </a:lnTo>
                <a:lnTo>
                  <a:pt x="98" y="186"/>
                </a:lnTo>
                <a:lnTo>
                  <a:pt x="105" y="171"/>
                </a:lnTo>
                <a:lnTo>
                  <a:pt x="105" y="168"/>
                </a:lnTo>
                <a:lnTo>
                  <a:pt x="105" y="167"/>
                </a:lnTo>
                <a:lnTo>
                  <a:pt x="104" y="164"/>
                </a:lnTo>
                <a:lnTo>
                  <a:pt x="103" y="163"/>
                </a:lnTo>
                <a:lnTo>
                  <a:pt x="98" y="161"/>
                </a:lnTo>
                <a:lnTo>
                  <a:pt x="98" y="147"/>
                </a:lnTo>
                <a:lnTo>
                  <a:pt x="108" y="152"/>
                </a:lnTo>
                <a:lnTo>
                  <a:pt x="111" y="152"/>
                </a:lnTo>
                <a:lnTo>
                  <a:pt x="112" y="152"/>
                </a:lnTo>
                <a:lnTo>
                  <a:pt x="115" y="151"/>
                </a:lnTo>
                <a:lnTo>
                  <a:pt x="116" y="148"/>
                </a:lnTo>
                <a:lnTo>
                  <a:pt x="119" y="141"/>
                </a:lnTo>
                <a:close/>
                <a:moveTo>
                  <a:pt x="98" y="283"/>
                </a:moveTo>
                <a:lnTo>
                  <a:pt x="86" y="278"/>
                </a:lnTo>
                <a:lnTo>
                  <a:pt x="86" y="212"/>
                </a:lnTo>
                <a:lnTo>
                  <a:pt x="86" y="209"/>
                </a:lnTo>
                <a:lnTo>
                  <a:pt x="86" y="206"/>
                </a:lnTo>
                <a:lnTo>
                  <a:pt x="86" y="190"/>
                </a:lnTo>
                <a:lnTo>
                  <a:pt x="89" y="191"/>
                </a:lnTo>
                <a:lnTo>
                  <a:pt x="92" y="191"/>
                </a:lnTo>
                <a:lnTo>
                  <a:pt x="93" y="191"/>
                </a:lnTo>
                <a:lnTo>
                  <a:pt x="96" y="190"/>
                </a:lnTo>
                <a:lnTo>
                  <a:pt x="97" y="188"/>
                </a:lnTo>
                <a:lnTo>
                  <a:pt x="98" y="186"/>
                </a:lnTo>
                <a:lnTo>
                  <a:pt x="98" y="218"/>
                </a:lnTo>
                <a:lnTo>
                  <a:pt x="90" y="235"/>
                </a:lnTo>
                <a:lnTo>
                  <a:pt x="90" y="237"/>
                </a:lnTo>
                <a:lnTo>
                  <a:pt x="90" y="239"/>
                </a:lnTo>
                <a:lnTo>
                  <a:pt x="92" y="241"/>
                </a:lnTo>
                <a:lnTo>
                  <a:pt x="93" y="243"/>
                </a:lnTo>
                <a:lnTo>
                  <a:pt x="98" y="244"/>
                </a:lnTo>
                <a:lnTo>
                  <a:pt x="98" y="283"/>
                </a:lnTo>
                <a:close/>
                <a:moveTo>
                  <a:pt x="86" y="22"/>
                </a:moveTo>
                <a:lnTo>
                  <a:pt x="86" y="22"/>
                </a:lnTo>
                <a:lnTo>
                  <a:pt x="92" y="14"/>
                </a:lnTo>
                <a:lnTo>
                  <a:pt x="98" y="7"/>
                </a:lnTo>
                <a:lnTo>
                  <a:pt x="98" y="56"/>
                </a:lnTo>
                <a:lnTo>
                  <a:pt x="93" y="68"/>
                </a:lnTo>
                <a:lnTo>
                  <a:pt x="92" y="73"/>
                </a:lnTo>
                <a:lnTo>
                  <a:pt x="92" y="79"/>
                </a:lnTo>
                <a:lnTo>
                  <a:pt x="94" y="84"/>
                </a:lnTo>
                <a:lnTo>
                  <a:pt x="98" y="90"/>
                </a:lnTo>
                <a:lnTo>
                  <a:pt x="98" y="113"/>
                </a:lnTo>
                <a:lnTo>
                  <a:pt x="86" y="107"/>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3" y="232"/>
                </a:lnTo>
                <a:lnTo>
                  <a:pt x="75" y="232"/>
                </a:lnTo>
                <a:lnTo>
                  <a:pt x="77" y="230"/>
                </a:lnTo>
                <a:lnTo>
                  <a:pt x="78" y="229"/>
                </a:lnTo>
                <a:lnTo>
                  <a:pt x="86" y="212"/>
                </a:lnTo>
                <a:lnTo>
                  <a:pt x="86" y="278"/>
                </a:lnTo>
                <a:close/>
                <a:moveTo>
                  <a:pt x="58" y="83"/>
                </a:moveTo>
                <a:lnTo>
                  <a:pt x="86" y="22"/>
                </a:lnTo>
                <a:lnTo>
                  <a:pt x="86" y="107"/>
                </a:lnTo>
                <a:lnTo>
                  <a:pt x="82" y="106"/>
                </a:lnTo>
                <a:lnTo>
                  <a:pt x="81" y="105"/>
                </a:lnTo>
                <a:lnTo>
                  <a:pt x="78" y="105"/>
                </a:lnTo>
                <a:lnTo>
                  <a:pt x="77" y="106"/>
                </a:lnTo>
                <a:lnTo>
                  <a:pt x="75" y="109"/>
                </a:lnTo>
                <a:lnTo>
                  <a:pt x="67" y="126"/>
                </a:lnTo>
                <a:lnTo>
                  <a:pt x="66" y="128"/>
                </a:lnTo>
                <a:lnTo>
                  <a:pt x="67" y="130"/>
                </a:lnTo>
                <a:lnTo>
                  <a:pt x="67" y="132"/>
                </a:lnTo>
                <a:lnTo>
                  <a:pt x="70" y="133"/>
                </a:lnTo>
                <a:lnTo>
                  <a:pt x="86" y="141"/>
                </a:lnTo>
                <a:lnTo>
                  <a:pt x="86" y="156"/>
                </a:lnTo>
                <a:lnTo>
                  <a:pt x="65" y="145"/>
                </a:lnTo>
                <a:lnTo>
                  <a:pt x="61" y="145"/>
                </a:lnTo>
                <a:lnTo>
                  <a:pt x="58" y="147"/>
                </a:lnTo>
                <a:lnTo>
                  <a:pt x="58" y="83"/>
                </a:lnTo>
                <a:close/>
                <a:moveTo>
                  <a:pt x="86" y="190"/>
                </a:moveTo>
                <a:lnTo>
                  <a:pt x="86" y="206"/>
                </a:lnTo>
                <a:lnTo>
                  <a:pt x="84" y="203"/>
                </a:lnTo>
                <a:lnTo>
                  <a:pt x="58" y="191"/>
                </a:lnTo>
                <a:lnTo>
                  <a:pt x="58" y="176"/>
                </a:lnTo>
                <a:lnTo>
                  <a:pt x="86" y="190"/>
                </a:lnTo>
                <a:close/>
                <a:moveTo>
                  <a:pt x="58" y="264"/>
                </a:move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6" y="148"/>
                </a:lnTo>
                <a:lnTo>
                  <a:pt x="48" y="165"/>
                </a:lnTo>
                <a:lnTo>
                  <a:pt x="48" y="168"/>
                </a:lnTo>
                <a:lnTo>
                  <a:pt x="48" y="170"/>
                </a:lnTo>
                <a:lnTo>
                  <a:pt x="50" y="172"/>
                </a:lnTo>
                <a:lnTo>
                  <a:pt x="51" y="174"/>
                </a:lnTo>
                <a:lnTo>
                  <a:pt x="58" y="176"/>
                </a:lnTo>
                <a:lnTo>
                  <a:pt x="58" y="191"/>
                </a:lnTo>
                <a:lnTo>
                  <a:pt x="46" y="186"/>
                </a:lnTo>
                <a:lnTo>
                  <a:pt x="43" y="184"/>
                </a:lnTo>
                <a:lnTo>
                  <a:pt x="42" y="186"/>
                </a:lnTo>
                <a:lnTo>
                  <a:pt x="39" y="187"/>
                </a:lnTo>
                <a:lnTo>
                  <a:pt x="38" y="188"/>
                </a:lnTo>
                <a:lnTo>
                  <a:pt x="29" y="206"/>
                </a:lnTo>
                <a:lnTo>
                  <a:pt x="29" y="207"/>
                </a:lnTo>
                <a:lnTo>
                  <a:pt x="29" y="210"/>
                </a:lnTo>
                <a:lnTo>
                  <a:pt x="31" y="212"/>
                </a:lnTo>
                <a:lnTo>
                  <a:pt x="32" y="213"/>
                </a:lnTo>
                <a:lnTo>
                  <a:pt x="58" y="225"/>
                </a:lnTo>
                <a:lnTo>
                  <a:pt x="58" y="26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64" name="组合 212"/>
          <p:cNvGrpSpPr>
            <a:grpSpLocks/>
          </p:cNvGrpSpPr>
          <p:nvPr/>
        </p:nvGrpSpPr>
        <p:grpSpPr bwMode="auto">
          <a:xfrm>
            <a:off x="2800350" y="2127250"/>
            <a:ext cx="619125" cy="650875"/>
            <a:chOff x="0" y="0"/>
            <a:chExt cx="619125" cy="650875"/>
          </a:xfrm>
          <a:solidFill>
            <a:schemeClr val="bg1">
              <a:alpha val="70000"/>
            </a:schemeClr>
          </a:solidFill>
        </p:grpSpPr>
        <p:sp>
          <p:nvSpPr>
            <p:cNvPr id="165" name="Rectangle 155"/>
            <p:cNvSpPr>
              <a:spLocks noChangeArrowheads="1"/>
            </p:cNvSpPr>
            <p:nvPr/>
          </p:nvSpPr>
          <p:spPr bwMode="auto">
            <a:xfrm>
              <a:off x="0" y="617537"/>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6" name="Rectangle 156"/>
            <p:cNvSpPr>
              <a:spLocks noChangeArrowheads="1"/>
            </p:cNvSpPr>
            <p:nvPr/>
          </p:nvSpPr>
          <p:spPr bwMode="auto">
            <a:xfrm>
              <a:off x="25400" y="5556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7" name="Rectangle 157"/>
            <p:cNvSpPr>
              <a:spLocks noChangeArrowheads="1"/>
            </p:cNvSpPr>
            <p:nvPr/>
          </p:nvSpPr>
          <p:spPr bwMode="auto">
            <a:xfrm>
              <a:off x="249237"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8" name="Rectangle 158"/>
            <p:cNvSpPr>
              <a:spLocks noChangeArrowheads="1"/>
            </p:cNvSpPr>
            <p:nvPr/>
          </p:nvSpPr>
          <p:spPr bwMode="auto">
            <a:xfrm>
              <a:off x="271462"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9" name="Rectangle 159"/>
            <p:cNvSpPr>
              <a:spLocks noChangeArrowheads="1"/>
            </p:cNvSpPr>
            <p:nvPr/>
          </p:nvSpPr>
          <p:spPr bwMode="auto">
            <a:xfrm>
              <a:off x="249237"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0" name="Rectangle 160"/>
            <p:cNvSpPr>
              <a:spLocks noChangeArrowheads="1"/>
            </p:cNvSpPr>
            <p:nvPr/>
          </p:nvSpPr>
          <p:spPr bwMode="auto">
            <a:xfrm>
              <a:off x="69850" y="49212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1" name="Rectangle 161"/>
            <p:cNvSpPr>
              <a:spLocks noChangeArrowheads="1"/>
            </p:cNvSpPr>
            <p:nvPr/>
          </p:nvSpPr>
          <p:spPr bwMode="auto">
            <a:xfrm>
              <a:off x="90487"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2" name="Rectangle 162"/>
            <p:cNvSpPr>
              <a:spLocks noChangeArrowheads="1"/>
            </p:cNvSpPr>
            <p:nvPr/>
          </p:nvSpPr>
          <p:spPr bwMode="auto">
            <a:xfrm>
              <a:off x="69850" y="249237"/>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3" name="Rectangle 163"/>
            <p:cNvSpPr>
              <a:spLocks noChangeArrowheads="1"/>
            </p:cNvSpPr>
            <p:nvPr/>
          </p:nvSpPr>
          <p:spPr bwMode="auto">
            <a:xfrm>
              <a:off x="430212"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 name="Rectangle 164"/>
            <p:cNvSpPr>
              <a:spLocks noChangeArrowheads="1"/>
            </p:cNvSpPr>
            <p:nvPr/>
          </p:nvSpPr>
          <p:spPr bwMode="auto">
            <a:xfrm>
              <a:off x="452437" y="261937"/>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5" name="Rectangle 165"/>
            <p:cNvSpPr>
              <a:spLocks noChangeArrowheads="1"/>
            </p:cNvSpPr>
            <p:nvPr/>
          </p:nvSpPr>
          <p:spPr bwMode="auto">
            <a:xfrm>
              <a:off x="430212"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6" name="Rectangle 166"/>
            <p:cNvSpPr>
              <a:spLocks noChangeArrowheads="1"/>
            </p:cNvSpPr>
            <p:nvPr/>
          </p:nvSpPr>
          <p:spPr bwMode="auto">
            <a:xfrm>
              <a:off x="25400" y="179387"/>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7" name="Freeform 167"/>
            <p:cNvSpPr>
              <a:spLocks noChangeArrowheads="1"/>
            </p:cNvSpPr>
            <p:nvPr/>
          </p:nvSpPr>
          <p:spPr bwMode="auto">
            <a:xfrm>
              <a:off x="25400" y="0"/>
              <a:ext cx="568325" cy="179388"/>
            </a:xfrm>
            <a:custGeom>
              <a:avLst/>
              <a:gdLst>
                <a:gd name="T0" fmla="*/ 284163 w 358"/>
                <a:gd name="T1" fmla="*/ 0 h 113"/>
                <a:gd name="T2" fmla="*/ 0 w 358"/>
                <a:gd name="T3" fmla="*/ 179388 h 113"/>
                <a:gd name="T4" fmla="*/ 568325 w 358"/>
                <a:gd name="T5" fmla="*/ 179388 h 113"/>
                <a:gd name="T6" fmla="*/ 284163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78" name="Freeform 168"/>
          <p:cNvSpPr>
            <a:spLocks noEditPoints="1" noChangeArrowheads="1"/>
          </p:cNvSpPr>
          <p:nvPr/>
        </p:nvSpPr>
        <p:spPr bwMode="auto">
          <a:xfrm>
            <a:off x="4165600" y="2289175"/>
            <a:ext cx="790575" cy="515938"/>
          </a:xfrm>
          <a:custGeom>
            <a:avLst/>
            <a:gdLst>
              <a:gd name="T0" fmla="*/ 790575 w 497"/>
              <a:gd name="T1" fmla="*/ 0 h 325"/>
              <a:gd name="T2" fmla="*/ 614008 w 497"/>
              <a:gd name="T3" fmla="*/ 58738 h 325"/>
              <a:gd name="T4" fmla="*/ 614008 w 497"/>
              <a:gd name="T5" fmla="*/ 333375 h 325"/>
              <a:gd name="T6" fmla="*/ 614008 w 497"/>
              <a:gd name="T7" fmla="*/ 333375 h 325"/>
              <a:gd name="T8" fmla="*/ 631506 w 497"/>
              <a:gd name="T9" fmla="*/ 331788 h 325"/>
              <a:gd name="T10" fmla="*/ 644231 w 497"/>
              <a:gd name="T11" fmla="*/ 327025 h 325"/>
              <a:gd name="T12" fmla="*/ 650594 w 497"/>
              <a:gd name="T13" fmla="*/ 323850 h 325"/>
              <a:gd name="T14" fmla="*/ 653775 w 497"/>
              <a:gd name="T15" fmla="*/ 319088 h 325"/>
              <a:gd name="T16" fmla="*/ 656957 w 497"/>
              <a:gd name="T17" fmla="*/ 312738 h 325"/>
              <a:gd name="T18" fmla="*/ 656957 w 497"/>
              <a:gd name="T19" fmla="*/ 307975 h 325"/>
              <a:gd name="T20" fmla="*/ 656957 w 497"/>
              <a:gd name="T21" fmla="*/ 187325 h 325"/>
              <a:gd name="T22" fmla="*/ 634687 w 497"/>
              <a:gd name="T23" fmla="*/ 187325 h 325"/>
              <a:gd name="T24" fmla="*/ 634687 w 497"/>
              <a:gd name="T25" fmla="*/ 136525 h 325"/>
              <a:gd name="T26" fmla="*/ 656957 w 497"/>
              <a:gd name="T27" fmla="*/ 136525 h 325"/>
              <a:gd name="T28" fmla="*/ 711040 w 497"/>
              <a:gd name="T29" fmla="*/ 136525 h 325"/>
              <a:gd name="T30" fmla="*/ 734901 w 497"/>
              <a:gd name="T31" fmla="*/ 136525 h 325"/>
              <a:gd name="T32" fmla="*/ 734901 w 497"/>
              <a:gd name="T33" fmla="*/ 187325 h 325"/>
              <a:gd name="T34" fmla="*/ 711040 w 497"/>
              <a:gd name="T35" fmla="*/ 187325 h 325"/>
              <a:gd name="T36" fmla="*/ 711040 w 497"/>
              <a:gd name="T37" fmla="*/ 307975 h 325"/>
              <a:gd name="T38" fmla="*/ 711040 w 497"/>
              <a:gd name="T39" fmla="*/ 307975 h 325"/>
              <a:gd name="T40" fmla="*/ 709450 w 497"/>
              <a:gd name="T41" fmla="*/ 323850 h 325"/>
              <a:gd name="T42" fmla="*/ 703087 w 497"/>
              <a:gd name="T43" fmla="*/ 336550 h 325"/>
              <a:gd name="T44" fmla="*/ 693543 w 497"/>
              <a:gd name="T45" fmla="*/ 349250 h 325"/>
              <a:gd name="T46" fmla="*/ 683998 w 497"/>
              <a:gd name="T47" fmla="*/ 360363 h 325"/>
              <a:gd name="T48" fmla="*/ 668092 w 497"/>
              <a:gd name="T49" fmla="*/ 368300 h 325"/>
              <a:gd name="T50" fmla="*/ 653775 w 497"/>
              <a:gd name="T51" fmla="*/ 374650 h 325"/>
              <a:gd name="T52" fmla="*/ 634687 w 497"/>
              <a:gd name="T53" fmla="*/ 379413 h 325"/>
              <a:gd name="T54" fmla="*/ 614008 w 497"/>
              <a:gd name="T55" fmla="*/ 379413 h 325"/>
              <a:gd name="T56" fmla="*/ 614008 w 497"/>
              <a:gd name="T57" fmla="*/ 458788 h 325"/>
              <a:gd name="T58" fmla="*/ 790575 w 497"/>
              <a:gd name="T59" fmla="*/ 515938 h 325"/>
              <a:gd name="T60" fmla="*/ 790575 w 497"/>
              <a:gd name="T61" fmla="*/ 0 h 325"/>
              <a:gd name="T62" fmla="*/ 614008 w 497"/>
              <a:gd name="T63" fmla="*/ 58738 h 325"/>
              <a:gd name="T64" fmla="*/ 0 w 497"/>
              <a:gd name="T65" fmla="*/ 258763 h 325"/>
              <a:gd name="T66" fmla="*/ 614008 w 497"/>
              <a:gd name="T67" fmla="*/ 458788 h 325"/>
              <a:gd name="T68" fmla="*/ 614008 w 497"/>
              <a:gd name="T69" fmla="*/ 379413 h 325"/>
              <a:gd name="T70" fmla="*/ 614008 w 497"/>
              <a:gd name="T71" fmla="*/ 379413 h 325"/>
              <a:gd name="T72" fmla="*/ 594920 w 497"/>
              <a:gd name="T73" fmla="*/ 379413 h 325"/>
              <a:gd name="T74" fmla="*/ 577422 w 497"/>
              <a:gd name="T75" fmla="*/ 374650 h 325"/>
              <a:gd name="T76" fmla="*/ 561515 w 497"/>
              <a:gd name="T77" fmla="*/ 368300 h 325"/>
              <a:gd name="T78" fmla="*/ 545608 w 497"/>
              <a:gd name="T79" fmla="*/ 360363 h 325"/>
              <a:gd name="T80" fmla="*/ 534473 w 497"/>
              <a:gd name="T81" fmla="*/ 349250 h 325"/>
              <a:gd name="T82" fmla="*/ 526520 w 497"/>
              <a:gd name="T83" fmla="*/ 336550 h 325"/>
              <a:gd name="T84" fmla="*/ 520157 w 497"/>
              <a:gd name="T85" fmla="*/ 323850 h 325"/>
              <a:gd name="T86" fmla="*/ 516976 w 497"/>
              <a:gd name="T87" fmla="*/ 307975 h 325"/>
              <a:gd name="T88" fmla="*/ 516976 w 497"/>
              <a:gd name="T89" fmla="*/ 187325 h 325"/>
              <a:gd name="T90" fmla="*/ 494706 w 497"/>
              <a:gd name="T91" fmla="*/ 187325 h 325"/>
              <a:gd name="T92" fmla="*/ 494706 w 497"/>
              <a:gd name="T93" fmla="*/ 136525 h 325"/>
              <a:gd name="T94" fmla="*/ 516976 w 497"/>
              <a:gd name="T95" fmla="*/ 136525 h 325"/>
              <a:gd name="T96" fmla="*/ 571059 w 497"/>
              <a:gd name="T97" fmla="*/ 136525 h 325"/>
              <a:gd name="T98" fmla="*/ 598101 w 497"/>
              <a:gd name="T99" fmla="*/ 136525 h 325"/>
              <a:gd name="T100" fmla="*/ 598101 w 497"/>
              <a:gd name="T101" fmla="*/ 187325 h 325"/>
              <a:gd name="T102" fmla="*/ 571059 w 497"/>
              <a:gd name="T103" fmla="*/ 187325 h 325"/>
              <a:gd name="T104" fmla="*/ 571059 w 497"/>
              <a:gd name="T105" fmla="*/ 307975 h 325"/>
              <a:gd name="T106" fmla="*/ 571059 w 497"/>
              <a:gd name="T107" fmla="*/ 307975 h 325"/>
              <a:gd name="T108" fmla="*/ 574241 w 497"/>
              <a:gd name="T109" fmla="*/ 312738 h 325"/>
              <a:gd name="T110" fmla="*/ 575831 w 497"/>
              <a:gd name="T111" fmla="*/ 319088 h 325"/>
              <a:gd name="T112" fmla="*/ 580603 w 497"/>
              <a:gd name="T113" fmla="*/ 323850 h 325"/>
              <a:gd name="T114" fmla="*/ 583785 w 497"/>
              <a:gd name="T115" fmla="*/ 327025 h 325"/>
              <a:gd name="T116" fmla="*/ 598101 w 497"/>
              <a:gd name="T117" fmla="*/ 331788 h 325"/>
              <a:gd name="T118" fmla="*/ 614008 w 497"/>
              <a:gd name="T119" fmla="*/ 333375 h 325"/>
              <a:gd name="T120" fmla="*/ 614008 w 497"/>
              <a:gd name="T121" fmla="*/ 58738 h 3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7"/>
              <a:gd name="T184" fmla="*/ 0 h 325"/>
              <a:gd name="T185" fmla="*/ 497 w 497"/>
              <a:gd name="T186" fmla="*/ 325 h 3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7" h="325">
                <a:moveTo>
                  <a:pt x="497" y="0"/>
                </a:moveTo>
                <a:lnTo>
                  <a:pt x="386" y="37"/>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61" y="197"/>
                </a:lnTo>
                <a:lnTo>
                  <a:pt x="362" y="201"/>
                </a:lnTo>
                <a:lnTo>
                  <a:pt x="365" y="204"/>
                </a:lnTo>
                <a:lnTo>
                  <a:pt x="367" y="206"/>
                </a:lnTo>
                <a:lnTo>
                  <a:pt x="376" y="209"/>
                </a:lnTo>
                <a:lnTo>
                  <a:pt x="386" y="210"/>
                </a:lnTo>
                <a:lnTo>
                  <a:pt x="386" y="3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79" name="Freeform 169"/>
          <p:cNvSpPr>
            <a:spLocks noEditPoints="1" noChangeArrowheads="1"/>
          </p:cNvSpPr>
          <p:nvPr/>
        </p:nvSpPr>
        <p:spPr bwMode="auto">
          <a:xfrm>
            <a:off x="3028950" y="2857500"/>
            <a:ext cx="187325" cy="320675"/>
          </a:xfrm>
          <a:custGeom>
            <a:avLst/>
            <a:gdLst>
              <a:gd name="T0" fmla="*/ 113676 w 117"/>
              <a:gd name="T1" fmla="*/ 269875 h 202"/>
              <a:gd name="T2" fmla="*/ 128085 w 117"/>
              <a:gd name="T3" fmla="*/ 274638 h 202"/>
              <a:gd name="T4" fmla="*/ 136091 w 117"/>
              <a:gd name="T5" fmla="*/ 287338 h 202"/>
              <a:gd name="T6" fmla="*/ 136091 w 117"/>
              <a:gd name="T7" fmla="*/ 298450 h 202"/>
              <a:gd name="T8" fmla="*/ 128085 w 117"/>
              <a:gd name="T9" fmla="*/ 315913 h 202"/>
              <a:gd name="T10" fmla="*/ 120080 w 117"/>
              <a:gd name="T11" fmla="*/ 320675 h 202"/>
              <a:gd name="T12" fmla="*/ 113676 w 117"/>
              <a:gd name="T13" fmla="*/ 269875 h 202"/>
              <a:gd name="T14" fmla="*/ 113676 w 117"/>
              <a:gd name="T15" fmla="*/ 249238 h 202"/>
              <a:gd name="T16" fmla="*/ 113676 w 117"/>
              <a:gd name="T17" fmla="*/ 107950 h 202"/>
              <a:gd name="T18" fmla="*/ 128085 w 117"/>
              <a:gd name="T19" fmla="*/ 122238 h 202"/>
              <a:gd name="T20" fmla="*/ 136091 w 117"/>
              <a:gd name="T21" fmla="*/ 144463 h 202"/>
              <a:gd name="T22" fmla="*/ 147298 w 117"/>
              <a:gd name="T23" fmla="*/ 184150 h 202"/>
              <a:gd name="T24" fmla="*/ 150500 w 117"/>
              <a:gd name="T25" fmla="*/ 190500 h 202"/>
              <a:gd name="T26" fmla="*/ 160107 w 117"/>
              <a:gd name="T27" fmla="*/ 200025 h 202"/>
              <a:gd name="T28" fmla="*/ 176118 w 117"/>
              <a:gd name="T29" fmla="*/ 201613 h 202"/>
              <a:gd name="T30" fmla="*/ 187325 w 117"/>
              <a:gd name="T31" fmla="*/ 230188 h 202"/>
              <a:gd name="T32" fmla="*/ 105671 w 117"/>
              <a:gd name="T33" fmla="*/ 269875 h 202"/>
              <a:gd name="T34" fmla="*/ 113676 w 117"/>
              <a:gd name="T35" fmla="*/ 269875 h 202"/>
              <a:gd name="T36" fmla="*/ 113676 w 117"/>
              <a:gd name="T37" fmla="*/ 320675 h 202"/>
              <a:gd name="T38" fmla="*/ 97665 w 117"/>
              <a:gd name="T39" fmla="*/ 315913 h 202"/>
              <a:gd name="T40" fmla="*/ 89660 w 117"/>
              <a:gd name="T41" fmla="*/ 300038 h 202"/>
              <a:gd name="T42" fmla="*/ 89660 w 117"/>
              <a:gd name="T43" fmla="*/ 292100 h 202"/>
              <a:gd name="T44" fmla="*/ 97665 w 117"/>
              <a:gd name="T45" fmla="*/ 274638 h 202"/>
              <a:gd name="T46" fmla="*/ 105671 w 117"/>
              <a:gd name="T47" fmla="*/ 269875 h 202"/>
              <a:gd name="T48" fmla="*/ 113676 w 117"/>
              <a:gd name="T49" fmla="*/ 107950 h 202"/>
              <a:gd name="T50" fmla="*/ 96064 w 117"/>
              <a:gd name="T51" fmla="*/ 98425 h 202"/>
              <a:gd name="T52" fmla="*/ 75250 w 117"/>
              <a:gd name="T53" fmla="*/ 96838 h 202"/>
              <a:gd name="T54" fmla="*/ 54436 w 117"/>
              <a:gd name="T55" fmla="*/ 12700 h 202"/>
              <a:gd name="T56" fmla="*/ 46431 w 117"/>
              <a:gd name="T57" fmla="*/ 1588 h 202"/>
              <a:gd name="T58" fmla="*/ 30420 w 117"/>
              <a:gd name="T59" fmla="*/ 0 h 202"/>
              <a:gd name="T60" fmla="*/ 24016 w 117"/>
              <a:gd name="T61" fmla="*/ 1588 h 202"/>
              <a:gd name="T62" fmla="*/ 16011 w 117"/>
              <a:gd name="T63" fmla="*/ 14288 h 202"/>
              <a:gd name="T64" fmla="*/ 38426 w 117"/>
              <a:gd name="T65" fmla="*/ 104775 h 202"/>
              <a:gd name="T66" fmla="*/ 30420 w 117"/>
              <a:gd name="T67" fmla="*/ 111125 h 202"/>
              <a:gd name="T68" fmla="*/ 17612 w 117"/>
              <a:gd name="T69" fmla="*/ 123825 h 202"/>
              <a:gd name="T70" fmla="*/ 9606 w 117"/>
              <a:gd name="T71" fmla="*/ 144463 h 202"/>
              <a:gd name="T72" fmla="*/ 6404 w 117"/>
              <a:gd name="T73" fmla="*/ 165100 h 202"/>
              <a:gd name="T74" fmla="*/ 9606 w 117"/>
              <a:gd name="T75" fmla="*/ 176213 h 202"/>
              <a:gd name="T76" fmla="*/ 19213 w 117"/>
              <a:gd name="T77" fmla="*/ 219075 h 202"/>
              <a:gd name="T78" fmla="*/ 19213 w 117"/>
              <a:gd name="T79" fmla="*/ 225425 h 202"/>
              <a:gd name="T80" fmla="*/ 16011 w 117"/>
              <a:gd name="T81" fmla="*/ 236538 h 202"/>
              <a:gd name="T82" fmla="*/ 4803 w 117"/>
              <a:gd name="T83" fmla="*/ 247650 h 202"/>
              <a:gd name="T84" fmla="*/ 9606 w 117"/>
              <a:gd name="T85" fmla="*/ 277813 h 202"/>
              <a:gd name="T86" fmla="*/ 113676 w 117"/>
              <a:gd name="T87" fmla="*/ 10795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0" name="Freeform 170"/>
          <p:cNvSpPr>
            <a:spLocks noEditPoints="1" noChangeArrowheads="1"/>
          </p:cNvSpPr>
          <p:nvPr/>
        </p:nvSpPr>
        <p:spPr bwMode="auto">
          <a:xfrm>
            <a:off x="4464050" y="1747838"/>
            <a:ext cx="369888" cy="455612"/>
          </a:xfrm>
          <a:custGeom>
            <a:avLst/>
            <a:gdLst>
              <a:gd name="T0" fmla="*/ 260350 w 233"/>
              <a:gd name="T1" fmla="*/ 0 h 287"/>
              <a:gd name="T2" fmla="*/ 369888 w 233"/>
              <a:gd name="T3" fmla="*/ 393700 h 287"/>
              <a:gd name="T4" fmla="*/ 342900 w 233"/>
              <a:gd name="T5" fmla="*/ 444500 h 287"/>
              <a:gd name="T6" fmla="*/ 260350 w 233"/>
              <a:gd name="T7" fmla="*/ 358775 h 287"/>
              <a:gd name="T8" fmla="*/ 284163 w 233"/>
              <a:gd name="T9" fmla="*/ 346075 h 287"/>
              <a:gd name="T10" fmla="*/ 307975 w 233"/>
              <a:gd name="T11" fmla="*/ 303212 h 287"/>
              <a:gd name="T12" fmla="*/ 307975 w 233"/>
              <a:gd name="T13" fmla="*/ 249237 h 287"/>
              <a:gd name="T14" fmla="*/ 282575 w 233"/>
              <a:gd name="T15" fmla="*/ 234950 h 287"/>
              <a:gd name="T16" fmla="*/ 260350 w 233"/>
              <a:gd name="T17" fmla="*/ 187325 h 287"/>
              <a:gd name="T18" fmla="*/ 265113 w 233"/>
              <a:gd name="T19" fmla="*/ 333375 h 287"/>
              <a:gd name="T20" fmla="*/ 285750 w 233"/>
              <a:gd name="T21" fmla="*/ 277812 h 287"/>
              <a:gd name="T22" fmla="*/ 277813 w 233"/>
              <a:gd name="T23" fmla="*/ 254000 h 287"/>
              <a:gd name="T24" fmla="*/ 260350 w 233"/>
              <a:gd name="T25" fmla="*/ 254000 h 287"/>
              <a:gd name="T26" fmla="*/ 211138 w 233"/>
              <a:gd name="T27" fmla="*/ 22225 h 287"/>
              <a:gd name="T28" fmla="*/ 260350 w 233"/>
              <a:gd name="T29" fmla="*/ 187325 h 287"/>
              <a:gd name="T30" fmla="*/ 215900 w 233"/>
              <a:gd name="T31" fmla="*/ 176212 h 287"/>
              <a:gd name="T32" fmla="*/ 211138 w 233"/>
              <a:gd name="T33" fmla="*/ 455612 h 287"/>
              <a:gd name="T34" fmla="*/ 222250 w 233"/>
              <a:gd name="T35" fmla="*/ 355600 h 287"/>
              <a:gd name="T36" fmla="*/ 260350 w 233"/>
              <a:gd name="T37" fmla="*/ 455612 h 287"/>
              <a:gd name="T38" fmla="*/ 242888 w 233"/>
              <a:gd name="T39" fmla="*/ 319087 h 287"/>
              <a:gd name="T40" fmla="*/ 247650 w 233"/>
              <a:gd name="T41" fmla="*/ 333375 h 287"/>
              <a:gd name="T42" fmla="*/ 260350 w 233"/>
              <a:gd name="T43" fmla="*/ 254000 h 287"/>
              <a:gd name="T44" fmla="*/ 152400 w 233"/>
              <a:gd name="T45" fmla="*/ 0 h 287"/>
              <a:gd name="T46" fmla="*/ 211138 w 233"/>
              <a:gd name="T47" fmla="*/ 174625 h 287"/>
              <a:gd name="T48" fmla="*/ 163513 w 233"/>
              <a:gd name="T49" fmla="*/ 182562 h 287"/>
              <a:gd name="T50" fmla="*/ 152400 w 233"/>
              <a:gd name="T51" fmla="*/ 455612 h 287"/>
              <a:gd name="T52" fmla="*/ 209550 w 233"/>
              <a:gd name="T53" fmla="*/ 314325 h 287"/>
              <a:gd name="T54" fmla="*/ 211138 w 233"/>
              <a:gd name="T55" fmla="*/ 346075 h 287"/>
              <a:gd name="T56" fmla="*/ 160338 w 233"/>
              <a:gd name="T57" fmla="*/ 268287 h 287"/>
              <a:gd name="T58" fmla="*/ 152400 w 233"/>
              <a:gd name="T59" fmla="*/ 254000 h 287"/>
              <a:gd name="T60" fmla="*/ 152400 w 233"/>
              <a:gd name="T61" fmla="*/ 211137 h 287"/>
              <a:gd name="T62" fmla="*/ 130175 w 233"/>
              <a:gd name="T63" fmla="*/ 22225 h 287"/>
              <a:gd name="T64" fmla="*/ 152400 w 233"/>
              <a:gd name="T65" fmla="*/ 192087 h 287"/>
              <a:gd name="T66" fmla="*/ 130175 w 233"/>
              <a:gd name="T67" fmla="*/ 79375 h 287"/>
              <a:gd name="T68" fmla="*/ 130175 w 233"/>
              <a:gd name="T69" fmla="*/ 260350 h 287"/>
              <a:gd name="T70" fmla="*/ 152400 w 233"/>
              <a:gd name="T71" fmla="*/ 358775 h 287"/>
              <a:gd name="T72" fmla="*/ 142875 w 233"/>
              <a:gd name="T73" fmla="*/ 228600 h 287"/>
              <a:gd name="T74" fmla="*/ 63500 w 233"/>
              <a:gd name="T75" fmla="*/ 0 h 287"/>
              <a:gd name="T76" fmla="*/ 42863 w 233"/>
              <a:gd name="T77" fmla="*/ 23812 h 287"/>
              <a:gd name="T78" fmla="*/ 26988 w 233"/>
              <a:gd name="T79" fmla="*/ 49212 h 287"/>
              <a:gd name="T80" fmla="*/ 130175 w 233"/>
              <a:gd name="T81" fmla="*/ 79375 h 287"/>
              <a:gd name="T82" fmla="*/ 96838 w 233"/>
              <a:gd name="T83" fmla="*/ 246062 h 287"/>
              <a:gd name="T84" fmla="*/ 60325 w 233"/>
              <a:gd name="T85" fmla="*/ 254000 h 287"/>
              <a:gd name="T86" fmla="*/ 46038 w 233"/>
              <a:gd name="T87" fmla="*/ 276225 h 287"/>
              <a:gd name="T88" fmla="*/ 63500 w 233"/>
              <a:gd name="T89" fmla="*/ 290512 h 287"/>
              <a:gd name="T90" fmla="*/ 73025 w 233"/>
              <a:gd name="T91" fmla="*/ 284162 h 287"/>
              <a:gd name="T92" fmla="*/ 71438 w 233"/>
              <a:gd name="T93" fmla="*/ 273050 h 287"/>
              <a:gd name="T94" fmla="*/ 90488 w 233"/>
              <a:gd name="T95" fmla="*/ 260350 h 287"/>
              <a:gd name="T96" fmla="*/ 76200 w 233"/>
              <a:gd name="T97" fmla="*/ 309562 h 287"/>
              <a:gd name="T98" fmla="*/ 65088 w 233"/>
              <a:gd name="T99" fmla="*/ 369887 h 287"/>
              <a:gd name="T100" fmla="*/ 84138 w 233"/>
              <a:gd name="T101" fmla="*/ 387350 h 287"/>
              <a:gd name="T102" fmla="*/ 95250 w 233"/>
              <a:gd name="T103" fmla="*/ 374650 h 287"/>
              <a:gd name="T104" fmla="*/ 115888 w 233"/>
              <a:gd name="T105" fmla="*/ 284162 h 287"/>
              <a:gd name="T106" fmla="*/ 63500 w 233"/>
              <a:gd name="T107" fmla="*/ 455612 h 287"/>
              <a:gd name="T108" fmla="*/ 20638 w 233"/>
              <a:gd name="T109" fmla="*/ 436562 h 287"/>
              <a:gd name="T110" fmla="*/ 0 w 233"/>
              <a:gd name="T111" fmla="*/ 61912 h 287"/>
              <a:gd name="T112" fmla="*/ 20638 w 233"/>
              <a:gd name="T113" fmla="*/ 19050 h 287"/>
              <a:gd name="T114" fmla="*/ 63500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1" name="Freeform 171"/>
          <p:cNvSpPr>
            <a:spLocks noEditPoints="1" noChangeArrowheads="1"/>
          </p:cNvSpPr>
          <p:nvPr/>
        </p:nvSpPr>
        <p:spPr bwMode="auto">
          <a:xfrm>
            <a:off x="3552825" y="2225675"/>
            <a:ext cx="561975" cy="565150"/>
          </a:xfrm>
          <a:custGeom>
            <a:avLst/>
            <a:gdLst>
              <a:gd name="T0" fmla="*/ 534988 w 354"/>
              <a:gd name="T1" fmla="*/ 474663 h 356"/>
              <a:gd name="T2" fmla="*/ 558800 w 354"/>
              <a:gd name="T3" fmla="*/ 144463 h 356"/>
              <a:gd name="T4" fmla="*/ 538163 w 354"/>
              <a:gd name="T5" fmla="*/ 244475 h 356"/>
              <a:gd name="T6" fmla="*/ 528638 w 354"/>
              <a:gd name="T7" fmla="*/ 238125 h 356"/>
              <a:gd name="T8" fmla="*/ 528638 w 354"/>
              <a:gd name="T9" fmla="*/ 327025 h 356"/>
              <a:gd name="T10" fmla="*/ 458788 w 354"/>
              <a:gd name="T11" fmla="*/ 350838 h 356"/>
              <a:gd name="T12" fmla="*/ 485775 w 354"/>
              <a:gd name="T13" fmla="*/ 387350 h 356"/>
              <a:gd name="T14" fmla="*/ 449263 w 354"/>
              <a:gd name="T15" fmla="*/ 423863 h 356"/>
              <a:gd name="T16" fmla="*/ 485775 w 354"/>
              <a:gd name="T17" fmla="*/ 536575 h 356"/>
              <a:gd name="T18" fmla="*/ 449263 w 354"/>
              <a:gd name="T19" fmla="*/ 93663 h 356"/>
              <a:gd name="T20" fmla="*/ 503238 w 354"/>
              <a:gd name="T21" fmla="*/ 93663 h 356"/>
              <a:gd name="T22" fmla="*/ 430213 w 354"/>
              <a:gd name="T23" fmla="*/ 74613 h 356"/>
              <a:gd name="T24" fmla="*/ 417513 w 354"/>
              <a:gd name="T25" fmla="*/ 19050 h 356"/>
              <a:gd name="T26" fmla="*/ 431800 w 354"/>
              <a:gd name="T27" fmla="*/ 354013 h 356"/>
              <a:gd name="T28" fmla="*/ 449263 w 354"/>
              <a:gd name="T29" fmla="*/ 107950 h 356"/>
              <a:gd name="T30" fmla="*/ 431800 w 354"/>
              <a:gd name="T31" fmla="*/ 419100 h 356"/>
              <a:gd name="T32" fmla="*/ 434975 w 354"/>
              <a:gd name="T33" fmla="*/ 565150 h 356"/>
              <a:gd name="T34" fmla="*/ 417513 w 354"/>
              <a:gd name="T35" fmla="*/ 44450 h 356"/>
              <a:gd name="T36" fmla="*/ 411163 w 354"/>
              <a:gd name="T37" fmla="*/ 79375 h 356"/>
              <a:gd name="T38" fmla="*/ 374650 w 354"/>
              <a:gd name="T39" fmla="*/ 79375 h 356"/>
              <a:gd name="T40" fmla="*/ 365125 w 354"/>
              <a:gd name="T41" fmla="*/ 44450 h 356"/>
              <a:gd name="T42" fmla="*/ 417513 w 354"/>
              <a:gd name="T43" fmla="*/ 107950 h 356"/>
              <a:gd name="T44" fmla="*/ 417513 w 354"/>
              <a:gd name="T45" fmla="*/ 366713 h 356"/>
              <a:gd name="T46" fmla="*/ 361950 w 354"/>
              <a:gd name="T47" fmla="*/ 427038 h 356"/>
              <a:gd name="T48" fmla="*/ 361950 w 354"/>
              <a:gd name="T49" fmla="*/ 342900 h 356"/>
              <a:gd name="T50" fmla="*/ 417513 w 354"/>
              <a:gd name="T51" fmla="*/ 552450 h 356"/>
              <a:gd name="T52" fmla="*/ 361950 w 354"/>
              <a:gd name="T53" fmla="*/ 44450 h 356"/>
              <a:gd name="T54" fmla="*/ 357188 w 354"/>
              <a:gd name="T55" fmla="*/ 77788 h 356"/>
              <a:gd name="T56" fmla="*/ 361950 w 354"/>
              <a:gd name="T57" fmla="*/ 6350 h 356"/>
              <a:gd name="T58" fmla="*/ 284163 w 354"/>
              <a:gd name="T59" fmla="*/ 107950 h 356"/>
              <a:gd name="T60" fmla="*/ 361950 w 354"/>
              <a:gd name="T61" fmla="*/ 342900 h 356"/>
              <a:gd name="T62" fmla="*/ 361950 w 354"/>
              <a:gd name="T63" fmla="*/ 474663 h 356"/>
              <a:gd name="T64" fmla="*/ 211138 w 354"/>
              <a:gd name="T65" fmla="*/ 68263 h 356"/>
              <a:gd name="T66" fmla="*/ 200025 w 354"/>
              <a:gd name="T67" fmla="*/ 6350 h 356"/>
              <a:gd name="T68" fmla="*/ 284163 w 354"/>
              <a:gd name="T69" fmla="*/ 107950 h 356"/>
              <a:gd name="T70" fmla="*/ 284163 w 354"/>
              <a:gd name="T71" fmla="*/ 384175 h 356"/>
              <a:gd name="T72" fmla="*/ 271463 w 354"/>
              <a:gd name="T73" fmla="*/ 257175 h 356"/>
              <a:gd name="T74" fmla="*/ 182563 w 354"/>
              <a:gd name="T75" fmla="*/ 49213 h 356"/>
              <a:gd name="T76" fmla="*/ 195263 w 354"/>
              <a:gd name="T77" fmla="*/ 79375 h 356"/>
              <a:gd name="T78" fmla="*/ 158750 w 354"/>
              <a:gd name="T79" fmla="*/ 68263 h 356"/>
              <a:gd name="T80" fmla="*/ 142875 w 354"/>
              <a:gd name="T81" fmla="*/ 19050 h 356"/>
              <a:gd name="T82" fmla="*/ 200025 w 354"/>
              <a:gd name="T83" fmla="*/ 152400 h 356"/>
              <a:gd name="T84" fmla="*/ 142875 w 354"/>
              <a:gd name="T85" fmla="*/ 406400 h 356"/>
              <a:gd name="T86" fmla="*/ 200025 w 354"/>
              <a:gd name="T87" fmla="*/ 257175 h 356"/>
              <a:gd name="T88" fmla="*/ 142875 w 354"/>
              <a:gd name="T89" fmla="*/ 552450 h 356"/>
              <a:gd name="T90" fmla="*/ 125413 w 354"/>
              <a:gd name="T91" fmla="*/ 61913 h 356"/>
              <a:gd name="T92" fmla="*/ 112713 w 354"/>
              <a:gd name="T93" fmla="*/ 31750 h 356"/>
              <a:gd name="T94" fmla="*/ 142875 w 354"/>
              <a:gd name="T95" fmla="*/ 257175 h 356"/>
              <a:gd name="T96" fmla="*/ 142875 w 354"/>
              <a:gd name="T97" fmla="*/ 107950 h 356"/>
              <a:gd name="T98" fmla="*/ 128588 w 354"/>
              <a:gd name="T99" fmla="*/ 419100 h 356"/>
              <a:gd name="T100" fmla="*/ 133350 w 354"/>
              <a:gd name="T101" fmla="*/ 560388 h 356"/>
              <a:gd name="T102" fmla="*/ 58738 w 354"/>
              <a:gd name="T103" fmla="*/ 93663 h 356"/>
              <a:gd name="T104" fmla="*/ 112713 w 354"/>
              <a:gd name="T105" fmla="*/ 31750 h 356"/>
              <a:gd name="T106" fmla="*/ 85725 w 354"/>
              <a:gd name="T107" fmla="*/ 360363 h 356"/>
              <a:gd name="T108" fmla="*/ 79375 w 354"/>
              <a:gd name="T109" fmla="*/ 407988 h 356"/>
              <a:gd name="T110" fmla="*/ 25400 w 354"/>
              <a:gd name="T111" fmla="*/ 474663 h 356"/>
              <a:gd name="T112" fmla="*/ 112713 w 354"/>
              <a:gd name="T113" fmla="*/ 107950 h 356"/>
              <a:gd name="T114" fmla="*/ 77788 w 354"/>
              <a:gd name="T115" fmla="*/ 547688 h 356"/>
              <a:gd name="T116" fmla="*/ 31750 w 354"/>
              <a:gd name="T117" fmla="*/ 238125 h 356"/>
              <a:gd name="T118" fmla="*/ 25400 w 354"/>
              <a:gd name="T119" fmla="*/ 244475 h 356"/>
              <a:gd name="T120" fmla="*/ 0 w 354"/>
              <a:gd name="T121" fmla="*/ 150813 h 356"/>
              <a:gd name="T122" fmla="*/ 25400 w 354"/>
              <a:gd name="T123" fmla="*/ 152400 h 356"/>
              <a:gd name="T124" fmla="*/ 25400 w 354"/>
              <a:gd name="T125" fmla="*/ 333375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2" name="Freeform 172"/>
          <p:cNvSpPr>
            <a:spLocks noEditPoints="1" noChangeArrowheads="1"/>
          </p:cNvSpPr>
          <p:nvPr/>
        </p:nvSpPr>
        <p:spPr bwMode="auto">
          <a:xfrm>
            <a:off x="3968750" y="2951163"/>
            <a:ext cx="633413" cy="482600"/>
          </a:xfrm>
          <a:custGeom>
            <a:avLst/>
            <a:gdLst>
              <a:gd name="T0" fmla="*/ 628650 w 399"/>
              <a:gd name="T1" fmla="*/ 452438 h 304"/>
              <a:gd name="T2" fmla="*/ 619125 w 399"/>
              <a:gd name="T3" fmla="*/ 15875 h 304"/>
              <a:gd name="T4" fmla="*/ 554038 w 399"/>
              <a:gd name="T5" fmla="*/ 34925 h 304"/>
              <a:gd name="T6" fmla="*/ 596900 w 399"/>
              <a:gd name="T7" fmla="*/ 76200 h 304"/>
              <a:gd name="T8" fmla="*/ 571500 w 399"/>
              <a:gd name="T9" fmla="*/ 446088 h 304"/>
              <a:gd name="T10" fmla="*/ 482600 w 399"/>
              <a:gd name="T11" fmla="*/ 406400 h 304"/>
              <a:gd name="T12" fmla="*/ 547688 w 399"/>
              <a:gd name="T13" fmla="*/ 66675 h 304"/>
              <a:gd name="T14" fmla="*/ 566738 w 399"/>
              <a:gd name="T15" fmla="*/ 398463 h 304"/>
              <a:gd name="T16" fmla="*/ 403225 w 399"/>
              <a:gd name="T17" fmla="*/ 34925 h 304"/>
              <a:gd name="T18" fmla="*/ 403225 w 399"/>
              <a:gd name="T19" fmla="*/ 482600 h 304"/>
              <a:gd name="T20" fmla="*/ 403225 w 399"/>
              <a:gd name="T21" fmla="*/ 419100 h 304"/>
              <a:gd name="T22" fmla="*/ 439738 w 399"/>
              <a:gd name="T23" fmla="*/ 265113 h 304"/>
              <a:gd name="T24" fmla="*/ 434975 w 399"/>
              <a:gd name="T25" fmla="*/ 211138 h 304"/>
              <a:gd name="T26" fmla="*/ 433388 w 399"/>
              <a:gd name="T27" fmla="*/ 173038 h 304"/>
              <a:gd name="T28" fmla="*/ 403225 w 399"/>
              <a:gd name="T29" fmla="*/ 65088 h 304"/>
              <a:gd name="T30" fmla="*/ 412750 w 399"/>
              <a:gd name="T31" fmla="*/ 271463 h 304"/>
              <a:gd name="T32" fmla="*/ 403225 w 399"/>
              <a:gd name="T33" fmla="*/ 217488 h 304"/>
              <a:gd name="T34" fmla="*/ 407988 w 399"/>
              <a:gd name="T35" fmla="*/ 163513 h 304"/>
              <a:gd name="T36" fmla="*/ 317500 w 399"/>
              <a:gd name="T37" fmla="*/ 0 h 304"/>
              <a:gd name="T38" fmla="*/ 317500 w 399"/>
              <a:gd name="T39" fmla="*/ 447675 h 304"/>
              <a:gd name="T40" fmla="*/ 382588 w 399"/>
              <a:gd name="T41" fmla="*/ 147638 h 304"/>
              <a:gd name="T42" fmla="*/ 358775 w 399"/>
              <a:gd name="T43" fmla="*/ 192088 h 304"/>
              <a:gd name="T44" fmla="*/ 365125 w 399"/>
              <a:gd name="T45" fmla="*/ 228600 h 304"/>
              <a:gd name="T46" fmla="*/ 368300 w 399"/>
              <a:gd name="T47" fmla="*/ 282575 h 304"/>
              <a:gd name="T48" fmla="*/ 317500 w 399"/>
              <a:gd name="T49" fmla="*/ 295275 h 304"/>
              <a:gd name="T50" fmla="*/ 403225 w 399"/>
              <a:gd name="T51" fmla="*/ 65088 h 304"/>
              <a:gd name="T52" fmla="*/ 384175 w 399"/>
              <a:gd name="T53" fmla="*/ 163513 h 304"/>
              <a:gd name="T54" fmla="*/ 398463 w 399"/>
              <a:gd name="T55" fmla="*/ 203200 h 304"/>
              <a:gd name="T56" fmla="*/ 398463 w 399"/>
              <a:gd name="T57" fmla="*/ 215900 h 304"/>
              <a:gd name="T58" fmla="*/ 390525 w 399"/>
              <a:gd name="T59" fmla="*/ 269875 h 304"/>
              <a:gd name="T60" fmla="*/ 214313 w 399"/>
              <a:gd name="T61" fmla="*/ 34925 h 304"/>
              <a:gd name="T62" fmla="*/ 214313 w 399"/>
              <a:gd name="T63" fmla="*/ 482600 h 304"/>
              <a:gd name="T64" fmla="*/ 274638 w 399"/>
              <a:gd name="T65" fmla="*/ 282575 h 304"/>
              <a:gd name="T66" fmla="*/ 220663 w 399"/>
              <a:gd name="T67" fmla="*/ 338138 h 304"/>
              <a:gd name="T68" fmla="*/ 257175 w 399"/>
              <a:gd name="T69" fmla="*/ 290513 h 304"/>
              <a:gd name="T70" fmla="*/ 234950 w 399"/>
              <a:gd name="T71" fmla="*/ 242888 h 304"/>
              <a:gd name="T72" fmla="*/ 215900 w 399"/>
              <a:gd name="T73" fmla="*/ 200025 h 304"/>
              <a:gd name="T74" fmla="*/ 227013 w 399"/>
              <a:gd name="T75" fmla="*/ 215900 h 304"/>
              <a:gd name="T76" fmla="*/ 238125 w 399"/>
              <a:gd name="T77" fmla="*/ 193675 h 304"/>
              <a:gd name="T78" fmla="*/ 317500 w 399"/>
              <a:gd name="T79" fmla="*/ 65088 h 304"/>
              <a:gd name="T80" fmla="*/ 233363 w 399"/>
              <a:gd name="T81" fmla="*/ 306388 h 304"/>
              <a:gd name="T82" fmla="*/ 220663 w 399"/>
              <a:gd name="T83" fmla="*/ 260350 h 304"/>
              <a:gd name="T84" fmla="*/ 39688 w 399"/>
              <a:gd name="T85" fmla="*/ 3175 h 304"/>
              <a:gd name="T86" fmla="*/ 0 w 399"/>
              <a:gd name="T87" fmla="*/ 433388 h 304"/>
              <a:gd name="T88" fmla="*/ 39688 w 399"/>
              <a:gd name="T89" fmla="*/ 482600 h 304"/>
              <a:gd name="T90" fmla="*/ 63500 w 399"/>
              <a:gd name="T91" fmla="*/ 446088 h 304"/>
              <a:gd name="T92" fmla="*/ 38100 w 399"/>
              <a:gd name="T93" fmla="*/ 76200 h 304"/>
              <a:gd name="T94" fmla="*/ 79375 w 399"/>
              <a:gd name="T95" fmla="*/ 34925 h 304"/>
              <a:gd name="T96" fmla="*/ 196850 w 399"/>
              <a:gd name="T97" fmla="*/ 198438 h 304"/>
              <a:gd name="T98" fmla="*/ 168275 w 399"/>
              <a:gd name="T99" fmla="*/ 277813 h 304"/>
              <a:gd name="T100" fmla="*/ 185738 w 399"/>
              <a:gd name="T101" fmla="*/ 331788 h 304"/>
              <a:gd name="T102" fmla="*/ 85725 w 399"/>
              <a:gd name="T103" fmla="*/ 415925 h 304"/>
              <a:gd name="T104" fmla="*/ 68263 w 399"/>
              <a:gd name="T105" fmla="*/ 84138 h 304"/>
              <a:gd name="T106" fmla="*/ 214313 w 399"/>
              <a:gd name="T107" fmla="*/ 247650 h 304"/>
              <a:gd name="T108" fmla="*/ 207963 w 399"/>
              <a:gd name="T109" fmla="*/ 279400 h 304"/>
              <a:gd name="T110" fmla="*/ 203200 w 399"/>
              <a:gd name="T111" fmla="*/ 315913 h 304"/>
              <a:gd name="T112" fmla="*/ 201613 w 399"/>
              <a:gd name="T113" fmla="*/ 217488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3" name="组合 210"/>
          <p:cNvGrpSpPr>
            <a:grpSpLocks/>
          </p:cNvGrpSpPr>
          <p:nvPr/>
        </p:nvGrpSpPr>
        <p:grpSpPr bwMode="auto">
          <a:xfrm>
            <a:off x="4187825" y="2208213"/>
            <a:ext cx="209550" cy="200025"/>
            <a:chOff x="0" y="0"/>
            <a:chExt cx="209550" cy="200025"/>
          </a:xfrm>
          <a:solidFill>
            <a:schemeClr val="bg1">
              <a:alpha val="70000"/>
            </a:schemeClr>
          </a:solidFill>
        </p:grpSpPr>
        <p:sp>
          <p:nvSpPr>
            <p:cNvPr id="184" name="Freeform 173"/>
            <p:cNvSpPr>
              <a:spLocks noChangeArrowheads="1"/>
            </p:cNvSpPr>
            <p:nvPr/>
          </p:nvSpPr>
          <p:spPr bwMode="auto">
            <a:xfrm>
              <a:off x="0" y="41275"/>
              <a:ext cx="209550" cy="158750"/>
            </a:xfrm>
            <a:custGeom>
              <a:avLst/>
              <a:gdLst>
                <a:gd name="T0" fmla="*/ 61913 w 132"/>
                <a:gd name="T1" fmla="*/ 0 h 100"/>
                <a:gd name="T2" fmla="*/ 61913 w 132"/>
                <a:gd name="T3" fmla="*/ 0 h 100"/>
                <a:gd name="T4" fmla="*/ 74613 w 132"/>
                <a:gd name="T5" fmla="*/ 0 h 100"/>
                <a:gd name="T6" fmla="*/ 85725 w 132"/>
                <a:gd name="T7" fmla="*/ 3175 h 100"/>
                <a:gd name="T8" fmla="*/ 96838 w 132"/>
                <a:gd name="T9" fmla="*/ 7938 h 100"/>
                <a:gd name="T10" fmla="*/ 104775 w 132"/>
                <a:gd name="T11" fmla="*/ 14288 h 100"/>
                <a:gd name="T12" fmla="*/ 104775 w 132"/>
                <a:gd name="T13" fmla="*/ 14288 h 100"/>
                <a:gd name="T14" fmla="*/ 112713 w 132"/>
                <a:gd name="T15" fmla="*/ 7938 h 100"/>
                <a:gd name="T16" fmla="*/ 123825 w 132"/>
                <a:gd name="T17" fmla="*/ 3175 h 100"/>
                <a:gd name="T18" fmla="*/ 134938 w 132"/>
                <a:gd name="T19" fmla="*/ 0 h 100"/>
                <a:gd name="T20" fmla="*/ 147638 w 132"/>
                <a:gd name="T21" fmla="*/ 0 h 100"/>
                <a:gd name="T22" fmla="*/ 147638 w 132"/>
                <a:gd name="T23" fmla="*/ 0 h 100"/>
                <a:gd name="T24" fmla="*/ 160338 w 132"/>
                <a:gd name="T25" fmla="*/ 0 h 100"/>
                <a:gd name="T26" fmla="*/ 171450 w 132"/>
                <a:gd name="T27" fmla="*/ 3175 h 100"/>
                <a:gd name="T28" fmla="*/ 182563 w 132"/>
                <a:gd name="T29" fmla="*/ 9525 h 100"/>
                <a:gd name="T30" fmla="*/ 190500 w 132"/>
                <a:gd name="T31" fmla="*/ 17463 h 100"/>
                <a:gd name="T32" fmla="*/ 200025 w 132"/>
                <a:gd name="T33" fmla="*/ 25400 h 100"/>
                <a:gd name="T34" fmla="*/ 206375 w 132"/>
                <a:gd name="T35" fmla="*/ 36513 h 100"/>
                <a:gd name="T36" fmla="*/ 207963 w 132"/>
                <a:gd name="T37" fmla="*/ 49213 h 100"/>
                <a:gd name="T38" fmla="*/ 209550 w 132"/>
                <a:gd name="T39" fmla="*/ 60325 h 100"/>
                <a:gd name="T40" fmla="*/ 209550 w 132"/>
                <a:gd name="T41" fmla="*/ 60325 h 100"/>
                <a:gd name="T42" fmla="*/ 207963 w 132"/>
                <a:gd name="T43" fmla="*/ 74613 h 100"/>
                <a:gd name="T44" fmla="*/ 203200 w 132"/>
                <a:gd name="T45" fmla="*/ 92075 h 100"/>
                <a:gd name="T46" fmla="*/ 195263 w 132"/>
                <a:gd name="T47" fmla="*/ 109538 h 100"/>
                <a:gd name="T48" fmla="*/ 184150 w 132"/>
                <a:gd name="T49" fmla="*/ 123825 h 100"/>
                <a:gd name="T50" fmla="*/ 169863 w 132"/>
                <a:gd name="T51" fmla="*/ 136525 h 100"/>
                <a:gd name="T52" fmla="*/ 149225 w 132"/>
                <a:gd name="T53" fmla="*/ 147638 h 100"/>
                <a:gd name="T54" fmla="*/ 139700 w 132"/>
                <a:gd name="T55" fmla="*/ 152400 h 100"/>
                <a:gd name="T56" fmla="*/ 128588 w 132"/>
                <a:gd name="T57" fmla="*/ 157163 h 100"/>
                <a:gd name="T58" fmla="*/ 115888 w 132"/>
                <a:gd name="T59" fmla="*/ 157163 h 100"/>
                <a:gd name="T60" fmla="*/ 100013 w 132"/>
                <a:gd name="T61" fmla="*/ 158750 h 100"/>
                <a:gd name="T62" fmla="*/ 100013 w 132"/>
                <a:gd name="T63" fmla="*/ 158750 h 100"/>
                <a:gd name="T64" fmla="*/ 87313 w 132"/>
                <a:gd name="T65" fmla="*/ 157163 h 100"/>
                <a:gd name="T66" fmla="*/ 74613 w 132"/>
                <a:gd name="T67" fmla="*/ 153988 h 100"/>
                <a:gd name="T68" fmla="*/ 61913 w 132"/>
                <a:gd name="T69" fmla="*/ 152400 h 100"/>
                <a:gd name="T70" fmla="*/ 50800 w 132"/>
                <a:gd name="T71" fmla="*/ 147638 h 100"/>
                <a:gd name="T72" fmla="*/ 42863 w 132"/>
                <a:gd name="T73" fmla="*/ 142875 h 100"/>
                <a:gd name="T74" fmla="*/ 33338 w 132"/>
                <a:gd name="T75" fmla="*/ 136525 h 100"/>
                <a:gd name="T76" fmla="*/ 20638 w 132"/>
                <a:gd name="T77" fmla="*/ 122238 h 100"/>
                <a:gd name="T78" fmla="*/ 9525 w 132"/>
                <a:gd name="T79" fmla="*/ 106363 h 100"/>
                <a:gd name="T80" fmla="*/ 3175 w 132"/>
                <a:gd name="T81" fmla="*/ 90488 h 100"/>
                <a:gd name="T82" fmla="*/ 0 w 132"/>
                <a:gd name="T83" fmla="*/ 74613 h 100"/>
                <a:gd name="T84" fmla="*/ 0 w 132"/>
                <a:gd name="T85" fmla="*/ 60325 h 100"/>
                <a:gd name="T86" fmla="*/ 0 w 132"/>
                <a:gd name="T87" fmla="*/ 60325 h 100"/>
                <a:gd name="T88" fmla="*/ 0 w 132"/>
                <a:gd name="T89" fmla="*/ 49213 h 100"/>
                <a:gd name="T90" fmla="*/ 3175 w 132"/>
                <a:gd name="T91" fmla="*/ 36513 h 100"/>
                <a:gd name="T92" fmla="*/ 9525 w 132"/>
                <a:gd name="T93" fmla="*/ 25400 h 100"/>
                <a:gd name="T94" fmla="*/ 19050 w 132"/>
                <a:gd name="T95" fmla="*/ 17463 h 100"/>
                <a:gd name="T96" fmla="*/ 26988 w 132"/>
                <a:gd name="T97" fmla="*/ 9525 h 100"/>
                <a:gd name="T98" fmla="*/ 38100 w 132"/>
                <a:gd name="T99" fmla="*/ 3175 h 100"/>
                <a:gd name="T100" fmla="*/ 49213 w 132"/>
                <a:gd name="T101" fmla="*/ 0 h 100"/>
                <a:gd name="T102" fmla="*/ 61913 w 132"/>
                <a:gd name="T103" fmla="*/ 0 h 100"/>
                <a:gd name="T104" fmla="*/ 61913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71" y="5"/>
                  </a:lnTo>
                  <a:lnTo>
                    <a:pt x="78" y="2"/>
                  </a:lnTo>
                  <a:lnTo>
                    <a:pt x="85" y="0"/>
                  </a:lnTo>
                  <a:lnTo>
                    <a:pt x="93" y="0"/>
                  </a:lnTo>
                  <a:lnTo>
                    <a:pt x="101" y="0"/>
                  </a:lnTo>
                  <a:lnTo>
                    <a:pt x="108" y="2"/>
                  </a:lnTo>
                  <a:lnTo>
                    <a:pt x="115" y="6"/>
                  </a:lnTo>
                  <a:lnTo>
                    <a:pt x="120" y="11"/>
                  </a:lnTo>
                  <a:lnTo>
                    <a:pt x="126" y="16"/>
                  </a:lnTo>
                  <a:lnTo>
                    <a:pt x="130" y="23"/>
                  </a:lnTo>
                  <a:lnTo>
                    <a:pt x="131" y="31"/>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1"/>
                  </a:lnTo>
                  <a:lnTo>
                    <a:pt x="2" y="23"/>
                  </a:lnTo>
                  <a:lnTo>
                    <a:pt x="6" y="16"/>
                  </a:lnTo>
                  <a:lnTo>
                    <a:pt x="12" y="11"/>
                  </a:lnTo>
                  <a:lnTo>
                    <a:pt x="17" y="6"/>
                  </a:lnTo>
                  <a:lnTo>
                    <a:pt x="24" y="2"/>
                  </a:lnTo>
                  <a:lnTo>
                    <a:pt x="31" y="0"/>
                  </a:lnTo>
                  <a:lnTo>
                    <a:pt x="3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5" name="Freeform 174"/>
            <p:cNvSpPr>
              <a:spLocks noChangeArrowheads="1"/>
            </p:cNvSpPr>
            <p:nvPr/>
          </p:nvSpPr>
          <p:spPr bwMode="auto">
            <a:xfrm>
              <a:off x="57150" y="0"/>
              <a:ext cx="52388" cy="73025"/>
            </a:xfrm>
            <a:custGeom>
              <a:avLst/>
              <a:gdLst>
                <a:gd name="T0" fmla="*/ 46038 w 33"/>
                <a:gd name="T1" fmla="*/ 73025 h 46"/>
                <a:gd name="T2" fmla="*/ 46038 w 33"/>
                <a:gd name="T3" fmla="*/ 73025 h 46"/>
                <a:gd name="T4" fmla="*/ 49213 w 33"/>
                <a:gd name="T5" fmla="*/ 61913 h 46"/>
                <a:gd name="T6" fmla="*/ 52388 w 33"/>
                <a:gd name="T7" fmla="*/ 53975 h 46"/>
                <a:gd name="T8" fmla="*/ 52388 w 33"/>
                <a:gd name="T9" fmla="*/ 42863 h 46"/>
                <a:gd name="T10" fmla="*/ 52388 w 33"/>
                <a:gd name="T11" fmla="*/ 34925 h 46"/>
                <a:gd name="T12" fmla="*/ 47625 w 33"/>
                <a:gd name="T13" fmla="*/ 23813 h 46"/>
                <a:gd name="T14" fmla="*/ 42863 w 33"/>
                <a:gd name="T15" fmla="*/ 14288 h 46"/>
                <a:gd name="T16" fmla="*/ 39688 w 33"/>
                <a:gd name="T17" fmla="*/ 6350 h 46"/>
                <a:gd name="T18" fmla="*/ 30163 w 33"/>
                <a:gd name="T19" fmla="*/ 0 h 46"/>
                <a:gd name="T20" fmla="*/ 0 w 33"/>
                <a:gd name="T21" fmla="*/ 4763 h 46"/>
                <a:gd name="T22" fmla="*/ 0 w 33"/>
                <a:gd name="T23" fmla="*/ 4763 h 46"/>
                <a:gd name="T24" fmla="*/ 19050 w 33"/>
                <a:gd name="T25" fmla="*/ 17463 h 46"/>
                <a:gd name="T26" fmla="*/ 28575 w 33"/>
                <a:gd name="T27" fmla="*/ 23813 h 46"/>
                <a:gd name="T28" fmla="*/ 34925 w 33"/>
                <a:gd name="T29" fmla="*/ 30163 h 46"/>
                <a:gd name="T30" fmla="*/ 39688 w 33"/>
                <a:gd name="T31" fmla="*/ 38100 h 46"/>
                <a:gd name="T32" fmla="*/ 42863 w 33"/>
                <a:gd name="T33" fmla="*/ 49213 h 46"/>
                <a:gd name="T34" fmla="*/ 46038 w 33"/>
                <a:gd name="T35" fmla="*/ 60325 h 46"/>
                <a:gd name="T36" fmla="*/ 46038 w 33"/>
                <a:gd name="T37" fmla="*/ 73025 h 46"/>
                <a:gd name="T38" fmla="*/ 46038 w 33"/>
                <a:gd name="T39" fmla="*/ 7302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12" y="11"/>
                  </a:lnTo>
                  <a:lnTo>
                    <a:pt x="18" y="15"/>
                  </a:lnTo>
                  <a:lnTo>
                    <a:pt x="22" y="19"/>
                  </a:lnTo>
                  <a:lnTo>
                    <a:pt x="25" y="24"/>
                  </a:lnTo>
                  <a:lnTo>
                    <a:pt x="27" y="31"/>
                  </a:lnTo>
                  <a:lnTo>
                    <a:pt x="29" y="38"/>
                  </a:lnTo>
                  <a:lnTo>
                    <a:pt x="29" y="4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86" name="Freeform 175"/>
          <p:cNvSpPr>
            <a:spLocks noEditPoints="1" noChangeArrowheads="1"/>
          </p:cNvSpPr>
          <p:nvPr/>
        </p:nvSpPr>
        <p:spPr bwMode="auto">
          <a:xfrm>
            <a:off x="4410075" y="3530600"/>
            <a:ext cx="217488" cy="303213"/>
          </a:xfrm>
          <a:custGeom>
            <a:avLst/>
            <a:gdLst>
              <a:gd name="T0" fmla="*/ 198438 w 137"/>
              <a:gd name="T1" fmla="*/ 87313 h 191"/>
              <a:gd name="T2" fmla="*/ 200025 w 137"/>
              <a:gd name="T3" fmla="*/ 80963 h 191"/>
              <a:gd name="T4" fmla="*/ 211138 w 137"/>
              <a:gd name="T5" fmla="*/ 53975 h 191"/>
              <a:gd name="T6" fmla="*/ 215900 w 137"/>
              <a:gd name="T7" fmla="*/ 46038 h 191"/>
              <a:gd name="T8" fmla="*/ 217488 w 137"/>
              <a:gd name="T9" fmla="*/ 33338 h 191"/>
              <a:gd name="T10" fmla="*/ 215900 w 137"/>
              <a:gd name="T11" fmla="*/ 20638 h 191"/>
              <a:gd name="T12" fmla="*/ 209550 w 137"/>
              <a:gd name="T13" fmla="*/ 9525 h 191"/>
              <a:gd name="T14" fmla="*/ 203200 w 137"/>
              <a:gd name="T15" fmla="*/ 6350 h 191"/>
              <a:gd name="T16" fmla="*/ 184150 w 137"/>
              <a:gd name="T17" fmla="*/ 0 h 191"/>
              <a:gd name="T18" fmla="*/ 163513 w 137"/>
              <a:gd name="T19" fmla="*/ 6350 h 191"/>
              <a:gd name="T20" fmla="*/ 179388 w 137"/>
              <a:gd name="T21" fmla="*/ 61913 h 191"/>
              <a:gd name="T22" fmla="*/ 163513 w 137"/>
              <a:gd name="T23" fmla="*/ 93663 h 191"/>
              <a:gd name="T24" fmla="*/ 174625 w 137"/>
              <a:gd name="T25" fmla="*/ 76200 h 191"/>
              <a:gd name="T26" fmla="*/ 174625 w 137"/>
              <a:gd name="T27" fmla="*/ 66675 h 191"/>
              <a:gd name="T28" fmla="*/ 190500 w 137"/>
              <a:gd name="T29" fmla="*/ 76200 h 191"/>
              <a:gd name="T30" fmla="*/ 192088 w 137"/>
              <a:gd name="T31" fmla="*/ 82550 h 191"/>
              <a:gd name="T32" fmla="*/ 192088 w 137"/>
              <a:gd name="T33" fmla="*/ 90488 h 191"/>
              <a:gd name="T34" fmla="*/ 163513 w 137"/>
              <a:gd name="T35" fmla="*/ 141288 h 191"/>
              <a:gd name="T36" fmla="*/ 153988 w 137"/>
              <a:gd name="T37" fmla="*/ 147638 h 191"/>
              <a:gd name="T38" fmla="*/ 157163 w 137"/>
              <a:gd name="T39" fmla="*/ 146050 h 191"/>
              <a:gd name="T40" fmla="*/ 163513 w 137"/>
              <a:gd name="T41" fmla="*/ 141288 h 191"/>
              <a:gd name="T42" fmla="*/ 160338 w 137"/>
              <a:gd name="T43" fmla="*/ 134938 h 191"/>
              <a:gd name="T44" fmla="*/ 157163 w 137"/>
              <a:gd name="T45" fmla="*/ 136525 h 191"/>
              <a:gd name="T46" fmla="*/ 150813 w 137"/>
              <a:gd name="T47" fmla="*/ 139700 h 191"/>
              <a:gd name="T48" fmla="*/ 133350 w 137"/>
              <a:gd name="T49" fmla="*/ 128588 h 191"/>
              <a:gd name="T50" fmla="*/ 133350 w 137"/>
              <a:gd name="T51" fmla="*/ 128588 h 191"/>
              <a:gd name="T52" fmla="*/ 142875 w 137"/>
              <a:gd name="T53" fmla="*/ 123825 h 191"/>
              <a:gd name="T54" fmla="*/ 163513 w 137"/>
              <a:gd name="T55" fmla="*/ 53975 h 191"/>
              <a:gd name="T56" fmla="*/ 139700 w 137"/>
              <a:gd name="T57" fmla="*/ 36513 h 191"/>
              <a:gd name="T58" fmla="*/ 127000 w 137"/>
              <a:gd name="T59" fmla="*/ 39688 h 191"/>
              <a:gd name="T60" fmla="*/ 90488 w 137"/>
              <a:gd name="T61" fmla="*/ 93663 h 191"/>
              <a:gd name="T62" fmla="*/ 90488 w 137"/>
              <a:gd name="T63" fmla="*/ 104775 h 191"/>
              <a:gd name="T64" fmla="*/ 34925 w 137"/>
              <a:gd name="T65" fmla="*/ 242888 h 191"/>
              <a:gd name="T66" fmla="*/ 41275 w 137"/>
              <a:gd name="T67" fmla="*/ 244475 h 191"/>
              <a:gd name="T68" fmla="*/ 46038 w 137"/>
              <a:gd name="T69" fmla="*/ 246063 h 191"/>
              <a:gd name="T70" fmla="*/ 46038 w 137"/>
              <a:gd name="T71" fmla="*/ 257175 h 191"/>
              <a:gd name="T72" fmla="*/ 52388 w 137"/>
              <a:gd name="T73" fmla="*/ 255588 h 191"/>
              <a:gd name="T74" fmla="*/ 60325 w 137"/>
              <a:gd name="T75" fmla="*/ 257175 h 191"/>
              <a:gd name="T76" fmla="*/ 63500 w 137"/>
              <a:gd name="T77" fmla="*/ 258763 h 191"/>
              <a:gd name="T78" fmla="*/ 65088 w 137"/>
              <a:gd name="T79" fmla="*/ 268288 h 191"/>
              <a:gd name="T80" fmla="*/ 60325 w 137"/>
              <a:gd name="T81" fmla="*/ 274638 h 191"/>
              <a:gd name="T82" fmla="*/ 34925 w 137"/>
              <a:gd name="T83" fmla="*/ 288925 h 191"/>
              <a:gd name="T84" fmla="*/ 65088 w 137"/>
              <a:gd name="T85" fmla="*/ 279400 h 191"/>
              <a:gd name="T86" fmla="*/ 163513 w 137"/>
              <a:gd name="T87" fmla="*/ 46038 h 191"/>
              <a:gd name="T88" fmla="*/ 153988 w 137"/>
              <a:gd name="T89" fmla="*/ 14288 h 191"/>
              <a:gd name="T90" fmla="*/ 163513 w 137"/>
              <a:gd name="T91" fmla="*/ 6350 h 191"/>
              <a:gd name="T92" fmla="*/ 34925 w 137"/>
              <a:gd name="T93" fmla="*/ 185738 h 191"/>
              <a:gd name="T94" fmla="*/ 3175 w 137"/>
              <a:gd name="T95" fmla="*/ 303213 h 191"/>
              <a:gd name="T96" fmla="*/ 34925 w 137"/>
              <a:gd name="T97" fmla="*/ 285750 h 191"/>
              <a:gd name="T98" fmla="*/ 7938 w 137"/>
              <a:gd name="T99" fmla="*/ 276225 h 191"/>
              <a:gd name="T100" fmla="*/ 7938 w 137"/>
              <a:gd name="T101" fmla="*/ 238125 h 191"/>
              <a:gd name="T102" fmla="*/ 9525 w 137"/>
              <a:gd name="T103" fmla="*/ 236538 h 191"/>
              <a:gd name="T104" fmla="*/ 15875 w 137"/>
              <a:gd name="T105" fmla="*/ 231775 h 191"/>
              <a:gd name="T106" fmla="*/ 23813 w 137"/>
              <a:gd name="T107" fmla="*/ 231775 h 191"/>
              <a:gd name="T108" fmla="*/ 26988 w 137"/>
              <a:gd name="T109" fmla="*/ 236538 h 191"/>
              <a:gd name="T110" fmla="*/ 28575 w 137"/>
              <a:gd name="T111" fmla="*/ 246063 h 191"/>
              <a:gd name="T112" fmla="*/ 30163 w 137"/>
              <a:gd name="T113" fmla="*/ 244475 h 191"/>
              <a:gd name="T114" fmla="*/ 34925 w 137"/>
              <a:gd name="T115" fmla="*/ 185738 h 19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191"/>
              <a:gd name="T176" fmla="*/ 137 w 137"/>
              <a:gd name="T177" fmla="*/ 191 h 19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191">
                <a:moveTo>
                  <a:pt x="103" y="89"/>
                </a:moveTo>
                <a:lnTo>
                  <a:pt x="125" y="55"/>
                </a:lnTo>
                <a:lnTo>
                  <a:pt x="126" y="51"/>
                </a:lnTo>
                <a:lnTo>
                  <a:pt x="125" y="47"/>
                </a:lnTo>
                <a:lnTo>
                  <a:pt x="133" y="34"/>
                </a:lnTo>
                <a:lnTo>
                  <a:pt x="136" y="29"/>
                </a:lnTo>
                <a:lnTo>
                  <a:pt x="137" y="25"/>
                </a:lnTo>
                <a:lnTo>
                  <a:pt x="137" y="21"/>
                </a:lnTo>
                <a:lnTo>
                  <a:pt x="137" y="17"/>
                </a:lnTo>
                <a:lnTo>
                  <a:pt x="136" y="13"/>
                </a:lnTo>
                <a:lnTo>
                  <a:pt x="135" y="9"/>
                </a:lnTo>
                <a:lnTo>
                  <a:pt x="132" y="6"/>
                </a:lnTo>
                <a:lnTo>
                  <a:pt x="128" y="4"/>
                </a:lnTo>
                <a:lnTo>
                  <a:pt x="121" y="0"/>
                </a:lnTo>
                <a:lnTo>
                  <a:pt x="116" y="0"/>
                </a:lnTo>
                <a:lnTo>
                  <a:pt x="109" y="1"/>
                </a:lnTo>
                <a:lnTo>
                  <a:pt x="103" y="4"/>
                </a:lnTo>
                <a:lnTo>
                  <a:pt x="103" y="29"/>
                </a:lnTo>
                <a:lnTo>
                  <a:pt x="113" y="39"/>
                </a:lnTo>
                <a:lnTo>
                  <a:pt x="103" y="34"/>
                </a:lnTo>
                <a:lnTo>
                  <a:pt x="103" y="59"/>
                </a:lnTo>
                <a:lnTo>
                  <a:pt x="110" y="48"/>
                </a:lnTo>
                <a:lnTo>
                  <a:pt x="110" y="46"/>
                </a:lnTo>
                <a:lnTo>
                  <a:pt x="110" y="42"/>
                </a:lnTo>
                <a:lnTo>
                  <a:pt x="120" y="48"/>
                </a:lnTo>
                <a:lnTo>
                  <a:pt x="121" y="50"/>
                </a:lnTo>
                <a:lnTo>
                  <a:pt x="121" y="52"/>
                </a:lnTo>
                <a:lnTo>
                  <a:pt x="121" y="54"/>
                </a:lnTo>
                <a:lnTo>
                  <a:pt x="121" y="57"/>
                </a:lnTo>
                <a:lnTo>
                  <a:pt x="103" y="82"/>
                </a:lnTo>
                <a:lnTo>
                  <a:pt x="103" y="89"/>
                </a:lnTo>
                <a:close/>
                <a:moveTo>
                  <a:pt x="41" y="176"/>
                </a:moveTo>
                <a:lnTo>
                  <a:pt x="97" y="93"/>
                </a:lnTo>
                <a:lnTo>
                  <a:pt x="99" y="92"/>
                </a:lnTo>
                <a:lnTo>
                  <a:pt x="102" y="89"/>
                </a:lnTo>
                <a:lnTo>
                  <a:pt x="103" y="89"/>
                </a:lnTo>
                <a:lnTo>
                  <a:pt x="103" y="82"/>
                </a:lnTo>
                <a:lnTo>
                  <a:pt x="101" y="85"/>
                </a:lnTo>
                <a:lnTo>
                  <a:pt x="99" y="86"/>
                </a:lnTo>
                <a:lnTo>
                  <a:pt x="98" y="88"/>
                </a:lnTo>
                <a:lnTo>
                  <a:pt x="95" y="88"/>
                </a:lnTo>
                <a:lnTo>
                  <a:pt x="94" y="86"/>
                </a:lnTo>
                <a:lnTo>
                  <a:pt x="84" y="81"/>
                </a:lnTo>
                <a:lnTo>
                  <a:pt x="87" y="80"/>
                </a:lnTo>
                <a:lnTo>
                  <a:pt x="90" y="78"/>
                </a:lnTo>
                <a:lnTo>
                  <a:pt x="103" y="59"/>
                </a:lnTo>
                <a:lnTo>
                  <a:pt x="103" y="34"/>
                </a:lnTo>
                <a:lnTo>
                  <a:pt x="88" y="23"/>
                </a:lnTo>
                <a:lnTo>
                  <a:pt x="83" y="23"/>
                </a:lnTo>
                <a:lnTo>
                  <a:pt x="80" y="25"/>
                </a:lnTo>
                <a:lnTo>
                  <a:pt x="57" y="59"/>
                </a:lnTo>
                <a:lnTo>
                  <a:pt x="56" y="63"/>
                </a:lnTo>
                <a:lnTo>
                  <a:pt x="57" y="66"/>
                </a:lnTo>
                <a:lnTo>
                  <a:pt x="22" y="117"/>
                </a:lnTo>
                <a:lnTo>
                  <a:pt x="22" y="153"/>
                </a:lnTo>
                <a:lnTo>
                  <a:pt x="26" y="154"/>
                </a:lnTo>
                <a:lnTo>
                  <a:pt x="29" y="155"/>
                </a:lnTo>
                <a:lnTo>
                  <a:pt x="29" y="158"/>
                </a:lnTo>
                <a:lnTo>
                  <a:pt x="29" y="162"/>
                </a:lnTo>
                <a:lnTo>
                  <a:pt x="33" y="161"/>
                </a:lnTo>
                <a:lnTo>
                  <a:pt x="36" y="161"/>
                </a:lnTo>
                <a:lnTo>
                  <a:pt x="38" y="162"/>
                </a:lnTo>
                <a:lnTo>
                  <a:pt x="40" y="163"/>
                </a:lnTo>
                <a:lnTo>
                  <a:pt x="41" y="166"/>
                </a:lnTo>
                <a:lnTo>
                  <a:pt x="41" y="169"/>
                </a:lnTo>
                <a:lnTo>
                  <a:pt x="40" y="172"/>
                </a:lnTo>
                <a:lnTo>
                  <a:pt x="38" y="173"/>
                </a:lnTo>
                <a:lnTo>
                  <a:pt x="22" y="180"/>
                </a:lnTo>
                <a:lnTo>
                  <a:pt x="22" y="182"/>
                </a:lnTo>
                <a:lnTo>
                  <a:pt x="41" y="176"/>
                </a:lnTo>
                <a:close/>
                <a:moveTo>
                  <a:pt x="103" y="4"/>
                </a:moveTo>
                <a:lnTo>
                  <a:pt x="103" y="29"/>
                </a:lnTo>
                <a:lnTo>
                  <a:pt x="91" y="17"/>
                </a:lnTo>
                <a:lnTo>
                  <a:pt x="97" y="9"/>
                </a:lnTo>
                <a:lnTo>
                  <a:pt x="103" y="4"/>
                </a:lnTo>
                <a:close/>
                <a:moveTo>
                  <a:pt x="22" y="117"/>
                </a:moveTo>
                <a:lnTo>
                  <a:pt x="0" y="150"/>
                </a:lnTo>
                <a:lnTo>
                  <a:pt x="2" y="191"/>
                </a:lnTo>
                <a:lnTo>
                  <a:pt x="22" y="182"/>
                </a:lnTo>
                <a:lnTo>
                  <a:pt x="22" y="180"/>
                </a:lnTo>
                <a:lnTo>
                  <a:pt x="17" y="182"/>
                </a:lnTo>
                <a:lnTo>
                  <a:pt x="5" y="174"/>
                </a:lnTo>
                <a:lnTo>
                  <a:pt x="5" y="150"/>
                </a:lnTo>
                <a:lnTo>
                  <a:pt x="6" y="149"/>
                </a:lnTo>
                <a:lnTo>
                  <a:pt x="7" y="146"/>
                </a:lnTo>
                <a:lnTo>
                  <a:pt x="10" y="146"/>
                </a:lnTo>
                <a:lnTo>
                  <a:pt x="13" y="146"/>
                </a:lnTo>
                <a:lnTo>
                  <a:pt x="15" y="146"/>
                </a:lnTo>
                <a:lnTo>
                  <a:pt x="17" y="149"/>
                </a:lnTo>
                <a:lnTo>
                  <a:pt x="18" y="150"/>
                </a:lnTo>
                <a:lnTo>
                  <a:pt x="18" y="155"/>
                </a:lnTo>
                <a:lnTo>
                  <a:pt x="19" y="154"/>
                </a:lnTo>
                <a:lnTo>
                  <a:pt x="22" y="153"/>
                </a:lnTo>
                <a:lnTo>
                  <a:pt x="22" y="11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7" name="Freeform 176"/>
          <p:cNvSpPr>
            <a:spLocks noEditPoints="1" noChangeArrowheads="1"/>
          </p:cNvSpPr>
          <p:nvPr/>
        </p:nvSpPr>
        <p:spPr bwMode="auto">
          <a:xfrm>
            <a:off x="2644775" y="1946275"/>
            <a:ext cx="279400" cy="303213"/>
          </a:xfrm>
          <a:custGeom>
            <a:avLst/>
            <a:gdLst>
              <a:gd name="T0" fmla="*/ 219075 w 176"/>
              <a:gd name="T1" fmla="*/ 139700 h 191"/>
              <a:gd name="T2" fmla="*/ 209550 w 176"/>
              <a:gd name="T3" fmla="*/ 219075 h 191"/>
              <a:gd name="T4" fmla="*/ 238125 w 176"/>
              <a:gd name="T5" fmla="*/ 227013 h 191"/>
              <a:gd name="T6" fmla="*/ 233363 w 176"/>
              <a:gd name="T7" fmla="*/ 239713 h 191"/>
              <a:gd name="T8" fmla="*/ 209550 w 176"/>
              <a:gd name="T9" fmla="*/ 57150 h 191"/>
              <a:gd name="T10" fmla="*/ 238125 w 176"/>
              <a:gd name="T11" fmla="*/ 41275 h 191"/>
              <a:gd name="T12" fmla="*/ 214313 w 176"/>
              <a:gd name="T13" fmla="*/ 74613 h 191"/>
              <a:gd name="T14" fmla="*/ 231775 w 176"/>
              <a:gd name="T15" fmla="*/ 139700 h 191"/>
              <a:gd name="T16" fmla="*/ 276225 w 176"/>
              <a:gd name="T17" fmla="*/ 134938 h 191"/>
              <a:gd name="T18" fmla="*/ 238125 w 176"/>
              <a:gd name="T19" fmla="*/ 146050 h 191"/>
              <a:gd name="T20" fmla="*/ 139700 w 176"/>
              <a:gd name="T21" fmla="*/ 61913 h 191"/>
              <a:gd name="T22" fmla="*/ 182563 w 176"/>
              <a:gd name="T23" fmla="*/ 73025 h 191"/>
              <a:gd name="T24" fmla="*/ 209550 w 176"/>
              <a:gd name="T25" fmla="*/ 173038 h 191"/>
              <a:gd name="T26" fmla="*/ 182563 w 176"/>
              <a:gd name="T27" fmla="*/ 203200 h 191"/>
              <a:gd name="T28" fmla="*/ 176213 w 176"/>
              <a:gd name="T29" fmla="*/ 285750 h 191"/>
              <a:gd name="T30" fmla="*/ 142875 w 176"/>
              <a:gd name="T31" fmla="*/ 303213 h 191"/>
              <a:gd name="T32" fmla="*/ 166688 w 176"/>
              <a:gd name="T33" fmla="*/ 200025 h 191"/>
              <a:gd name="T34" fmla="*/ 193675 w 176"/>
              <a:gd name="T35" fmla="*/ 169863 h 191"/>
              <a:gd name="T36" fmla="*/ 196850 w 176"/>
              <a:gd name="T37" fmla="*/ 115888 h 191"/>
              <a:gd name="T38" fmla="*/ 165100 w 176"/>
              <a:gd name="T39" fmla="*/ 80963 h 191"/>
              <a:gd name="T40" fmla="*/ 139700 w 176"/>
              <a:gd name="T41" fmla="*/ 61913 h 191"/>
              <a:gd name="T42" fmla="*/ 201613 w 176"/>
              <a:gd name="T43" fmla="*/ 68263 h 191"/>
              <a:gd name="T44" fmla="*/ 209550 w 176"/>
              <a:gd name="T45" fmla="*/ 57150 h 191"/>
              <a:gd name="T46" fmla="*/ 203200 w 176"/>
              <a:gd name="T47" fmla="*/ 203200 h 191"/>
              <a:gd name="T48" fmla="*/ 209550 w 176"/>
              <a:gd name="T49" fmla="*/ 201613 h 191"/>
              <a:gd name="T50" fmla="*/ 146050 w 176"/>
              <a:gd name="T51" fmla="*/ 1588 h 191"/>
              <a:gd name="T52" fmla="*/ 139700 w 176"/>
              <a:gd name="T53" fmla="*/ 47625 h 191"/>
              <a:gd name="T54" fmla="*/ 127000 w 176"/>
              <a:gd name="T55" fmla="*/ 303213 h 191"/>
              <a:gd name="T56" fmla="*/ 98425 w 176"/>
              <a:gd name="T57" fmla="*/ 279400 h 191"/>
              <a:gd name="T58" fmla="*/ 87313 w 176"/>
              <a:gd name="T59" fmla="*/ 196850 h 191"/>
              <a:gd name="T60" fmla="*/ 69850 w 176"/>
              <a:gd name="T61" fmla="*/ 106363 h 191"/>
              <a:gd name="T62" fmla="*/ 106363 w 176"/>
              <a:gd name="T63" fmla="*/ 68263 h 191"/>
              <a:gd name="T64" fmla="*/ 139700 w 176"/>
              <a:gd name="T65" fmla="*/ 77788 h 191"/>
              <a:gd name="T66" fmla="*/ 96838 w 176"/>
              <a:gd name="T67" fmla="*/ 96838 h 191"/>
              <a:gd name="T68" fmla="*/ 79375 w 176"/>
              <a:gd name="T69" fmla="*/ 139700 h 191"/>
              <a:gd name="T70" fmla="*/ 109538 w 176"/>
              <a:gd name="T71" fmla="*/ 190500 h 191"/>
              <a:gd name="T72" fmla="*/ 139700 w 176"/>
              <a:gd name="T73" fmla="*/ 233363 h 191"/>
              <a:gd name="T74" fmla="*/ 139700 w 176"/>
              <a:gd name="T75" fmla="*/ 47625 h 191"/>
              <a:gd name="T76" fmla="*/ 133350 w 176"/>
              <a:gd name="T77" fmla="*/ 41275 h 191"/>
              <a:gd name="T78" fmla="*/ 139700 w 176"/>
              <a:gd name="T79" fmla="*/ 0 h 191"/>
              <a:gd name="T80" fmla="*/ 74613 w 176"/>
              <a:gd name="T81" fmla="*/ 214313 h 191"/>
              <a:gd name="T82" fmla="*/ 69850 w 176"/>
              <a:gd name="T83" fmla="*/ 219075 h 191"/>
              <a:gd name="T84" fmla="*/ 74613 w 176"/>
              <a:gd name="T85" fmla="*/ 74613 h 191"/>
              <a:gd name="T86" fmla="*/ 69850 w 176"/>
              <a:gd name="T87" fmla="*/ 171450 h 191"/>
              <a:gd name="T88" fmla="*/ 63500 w 176"/>
              <a:gd name="T89" fmla="*/ 122238 h 191"/>
              <a:gd name="T90" fmla="*/ 69850 w 176"/>
              <a:gd name="T91" fmla="*/ 77788 h 191"/>
              <a:gd name="T92" fmla="*/ 39688 w 176"/>
              <a:gd name="T93" fmla="*/ 49213 h 191"/>
              <a:gd name="T94" fmla="*/ 50800 w 176"/>
              <a:gd name="T95" fmla="*/ 41275 h 191"/>
              <a:gd name="T96" fmla="*/ 50800 w 176"/>
              <a:gd name="T97" fmla="*/ 238125 h 191"/>
              <a:gd name="T98" fmla="*/ 38100 w 176"/>
              <a:gd name="T99" fmla="*/ 233363 h 191"/>
              <a:gd name="T100" fmla="*/ 69850 w 176"/>
              <a:gd name="T101" fmla="*/ 201613 h 191"/>
              <a:gd name="T102" fmla="*/ 39688 w 176"/>
              <a:gd name="T103" fmla="*/ 133350 h 191"/>
              <a:gd name="T104" fmla="*/ 39688 w 176"/>
              <a:gd name="T105" fmla="*/ 146050 h 191"/>
              <a:gd name="T106" fmla="*/ 0 w 176"/>
              <a:gd name="T107" fmla="*/ 139700 h 1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6"/>
              <a:gd name="T163" fmla="*/ 0 h 191"/>
              <a:gd name="T164" fmla="*/ 176 w 176"/>
              <a:gd name="T165" fmla="*/ 191 h 1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6" h="191">
                <a:moveTo>
                  <a:pt x="132" y="66"/>
                </a:moveTo>
                <a:lnTo>
                  <a:pt x="132" y="66"/>
                </a:lnTo>
                <a:lnTo>
                  <a:pt x="136" y="77"/>
                </a:lnTo>
                <a:lnTo>
                  <a:pt x="138" y="88"/>
                </a:lnTo>
                <a:lnTo>
                  <a:pt x="136" y="99"/>
                </a:lnTo>
                <a:lnTo>
                  <a:pt x="132" y="109"/>
                </a:lnTo>
                <a:lnTo>
                  <a:pt x="132" y="66"/>
                </a:lnTo>
                <a:close/>
                <a:moveTo>
                  <a:pt x="132" y="138"/>
                </a:moveTo>
                <a:lnTo>
                  <a:pt x="132" y="127"/>
                </a:lnTo>
                <a:lnTo>
                  <a:pt x="135" y="128"/>
                </a:lnTo>
                <a:lnTo>
                  <a:pt x="150" y="143"/>
                </a:lnTo>
                <a:lnTo>
                  <a:pt x="151" y="147"/>
                </a:lnTo>
                <a:lnTo>
                  <a:pt x="150" y="150"/>
                </a:lnTo>
                <a:lnTo>
                  <a:pt x="147" y="151"/>
                </a:lnTo>
                <a:lnTo>
                  <a:pt x="145" y="150"/>
                </a:lnTo>
                <a:lnTo>
                  <a:pt x="132" y="138"/>
                </a:lnTo>
                <a:close/>
                <a:moveTo>
                  <a:pt x="132" y="49"/>
                </a:moveTo>
                <a:lnTo>
                  <a:pt x="132" y="36"/>
                </a:lnTo>
                <a:lnTo>
                  <a:pt x="145" y="26"/>
                </a:lnTo>
                <a:lnTo>
                  <a:pt x="147" y="24"/>
                </a:lnTo>
                <a:lnTo>
                  <a:pt x="150" y="26"/>
                </a:lnTo>
                <a:lnTo>
                  <a:pt x="151" y="28"/>
                </a:lnTo>
                <a:lnTo>
                  <a:pt x="150" y="31"/>
                </a:lnTo>
                <a:lnTo>
                  <a:pt x="135" y="47"/>
                </a:lnTo>
                <a:lnTo>
                  <a:pt x="132" y="49"/>
                </a:lnTo>
                <a:close/>
                <a:moveTo>
                  <a:pt x="146" y="88"/>
                </a:moveTo>
                <a:lnTo>
                  <a:pt x="146" y="88"/>
                </a:lnTo>
                <a:lnTo>
                  <a:pt x="147" y="85"/>
                </a:lnTo>
                <a:lnTo>
                  <a:pt x="150" y="84"/>
                </a:lnTo>
                <a:lnTo>
                  <a:pt x="172" y="84"/>
                </a:lnTo>
                <a:lnTo>
                  <a:pt x="174" y="85"/>
                </a:lnTo>
                <a:lnTo>
                  <a:pt x="176" y="88"/>
                </a:lnTo>
                <a:lnTo>
                  <a:pt x="174" y="91"/>
                </a:lnTo>
                <a:lnTo>
                  <a:pt x="172" y="92"/>
                </a:lnTo>
                <a:lnTo>
                  <a:pt x="150" y="92"/>
                </a:lnTo>
                <a:lnTo>
                  <a:pt x="147" y="91"/>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28" y="115"/>
                </a:lnTo>
                <a:lnTo>
                  <a:pt x="124" y="120"/>
                </a:lnTo>
                <a:lnTo>
                  <a:pt x="120" y="124"/>
                </a:lnTo>
                <a:lnTo>
                  <a:pt x="115" y="128"/>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3"/>
                </a:lnTo>
                <a:lnTo>
                  <a:pt x="108" y="122"/>
                </a:lnTo>
                <a:lnTo>
                  <a:pt x="115" y="115"/>
                </a:lnTo>
                <a:lnTo>
                  <a:pt x="122" y="107"/>
                </a:lnTo>
                <a:lnTo>
                  <a:pt x="126" y="99"/>
                </a:lnTo>
                <a:lnTo>
                  <a:pt x="127" y="88"/>
                </a:lnTo>
                <a:lnTo>
                  <a:pt x="126" y="80"/>
                </a:lnTo>
                <a:lnTo>
                  <a:pt x="124" y="73"/>
                </a:lnTo>
                <a:lnTo>
                  <a:pt x="120" y="66"/>
                </a:lnTo>
                <a:lnTo>
                  <a:pt x="116" y="61"/>
                </a:lnTo>
                <a:lnTo>
                  <a:pt x="109" y="55"/>
                </a:lnTo>
                <a:lnTo>
                  <a:pt x="104" y="51"/>
                </a:lnTo>
                <a:lnTo>
                  <a:pt x="96" y="50"/>
                </a:lnTo>
                <a:lnTo>
                  <a:pt x="88" y="49"/>
                </a:lnTo>
                <a:lnTo>
                  <a:pt x="88" y="39"/>
                </a:lnTo>
                <a:close/>
                <a:moveTo>
                  <a:pt x="132" y="36"/>
                </a:moveTo>
                <a:lnTo>
                  <a:pt x="128" y="40"/>
                </a:lnTo>
                <a:lnTo>
                  <a:pt x="127" y="43"/>
                </a:lnTo>
                <a:lnTo>
                  <a:pt x="128" y="47"/>
                </a:lnTo>
                <a:lnTo>
                  <a:pt x="130" y="49"/>
                </a:lnTo>
                <a:lnTo>
                  <a:pt x="132" y="49"/>
                </a:lnTo>
                <a:lnTo>
                  <a:pt x="132" y="36"/>
                </a:lnTo>
                <a:close/>
                <a:moveTo>
                  <a:pt x="132" y="127"/>
                </a:moveTo>
                <a:lnTo>
                  <a:pt x="132" y="127"/>
                </a:lnTo>
                <a:lnTo>
                  <a:pt x="130" y="127"/>
                </a:lnTo>
                <a:lnTo>
                  <a:pt x="128" y="128"/>
                </a:lnTo>
                <a:lnTo>
                  <a:pt x="127" y="131"/>
                </a:lnTo>
                <a:lnTo>
                  <a:pt x="128" y="135"/>
                </a:lnTo>
                <a:lnTo>
                  <a:pt x="132" y="138"/>
                </a:lnTo>
                <a:lnTo>
                  <a:pt x="132" y="127"/>
                </a:lnTo>
                <a:close/>
                <a:moveTo>
                  <a:pt x="88" y="30"/>
                </a:moveTo>
                <a:lnTo>
                  <a:pt x="88" y="0"/>
                </a:lnTo>
                <a:lnTo>
                  <a:pt x="92" y="1"/>
                </a:lnTo>
                <a:lnTo>
                  <a:pt x="92" y="4"/>
                </a:lnTo>
                <a:lnTo>
                  <a:pt x="92" y="26"/>
                </a:lnTo>
                <a:lnTo>
                  <a:pt x="92" y="28"/>
                </a:lnTo>
                <a:lnTo>
                  <a:pt x="88" y="30"/>
                </a:lnTo>
                <a:close/>
                <a:moveTo>
                  <a:pt x="88" y="191"/>
                </a:moveTo>
                <a:lnTo>
                  <a:pt x="85" y="191"/>
                </a:lnTo>
                <a:lnTo>
                  <a:pt x="80" y="191"/>
                </a:lnTo>
                <a:lnTo>
                  <a:pt x="76" y="189"/>
                </a:lnTo>
                <a:lnTo>
                  <a:pt x="71" y="187"/>
                </a:lnTo>
                <a:lnTo>
                  <a:pt x="67" y="184"/>
                </a:lnTo>
                <a:lnTo>
                  <a:pt x="65" y="180"/>
                </a:lnTo>
                <a:lnTo>
                  <a:pt x="62" y="176"/>
                </a:lnTo>
                <a:lnTo>
                  <a:pt x="61" y="172"/>
                </a:lnTo>
                <a:lnTo>
                  <a:pt x="61" y="166"/>
                </a:lnTo>
                <a:lnTo>
                  <a:pt x="61" y="128"/>
                </a:lnTo>
                <a:lnTo>
                  <a:pt x="55" y="124"/>
                </a:lnTo>
                <a:lnTo>
                  <a:pt x="51" y="119"/>
                </a:lnTo>
                <a:lnTo>
                  <a:pt x="47" y="114"/>
                </a:lnTo>
                <a:lnTo>
                  <a:pt x="44" y="108"/>
                </a:lnTo>
                <a:lnTo>
                  <a:pt x="44" y="67"/>
                </a:lnTo>
                <a:lnTo>
                  <a:pt x="47" y="61"/>
                </a:lnTo>
                <a:lnTo>
                  <a:pt x="51" y="55"/>
                </a:lnTo>
                <a:lnTo>
                  <a:pt x="57" y="51"/>
                </a:lnTo>
                <a:lnTo>
                  <a:pt x="62" y="47"/>
                </a:lnTo>
                <a:lnTo>
                  <a:pt x="67" y="43"/>
                </a:lnTo>
                <a:lnTo>
                  <a:pt x="74" y="40"/>
                </a:lnTo>
                <a:lnTo>
                  <a:pt x="81" y="39"/>
                </a:lnTo>
                <a:lnTo>
                  <a:pt x="88" y="39"/>
                </a:lnTo>
                <a:lnTo>
                  <a:pt x="88" y="49"/>
                </a:lnTo>
                <a:lnTo>
                  <a:pt x="81" y="50"/>
                </a:lnTo>
                <a:lnTo>
                  <a:pt x="73" y="51"/>
                </a:lnTo>
                <a:lnTo>
                  <a:pt x="66" y="55"/>
                </a:lnTo>
                <a:lnTo>
                  <a:pt x="61" y="61"/>
                </a:lnTo>
                <a:lnTo>
                  <a:pt x="57" y="66"/>
                </a:lnTo>
                <a:lnTo>
                  <a:pt x="53" y="73"/>
                </a:lnTo>
                <a:lnTo>
                  <a:pt x="50" y="80"/>
                </a:lnTo>
                <a:lnTo>
                  <a:pt x="50" y="88"/>
                </a:lnTo>
                <a:lnTo>
                  <a:pt x="51" y="97"/>
                </a:lnTo>
                <a:lnTo>
                  <a:pt x="55" y="107"/>
                </a:lnTo>
                <a:lnTo>
                  <a:pt x="61" y="115"/>
                </a:lnTo>
                <a:lnTo>
                  <a:pt x="69" y="120"/>
                </a:lnTo>
                <a:lnTo>
                  <a:pt x="70" y="123"/>
                </a:lnTo>
                <a:lnTo>
                  <a:pt x="70" y="126"/>
                </a:lnTo>
                <a:lnTo>
                  <a:pt x="70" y="147"/>
                </a:lnTo>
                <a:lnTo>
                  <a:pt x="88" y="147"/>
                </a:lnTo>
                <a:lnTo>
                  <a:pt x="88" y="191"/>
                </a:lnTo>
                <a:close/>
                <a:moveTo>
                  <a:pt x="88" y="0"/>
                </a:moveTo>
                <a:lnTo>
                  <a:pt x="88" y="30"/>
                </a:lnTo>
                <a:lnTo>
                  <a:pt x="85" y="28"/>
                </a:lnTo>
                <a:lnTo>
                  <a:pt x="84" y="26"/>
                </a:lnTo>
                <a:lnTo>
                  <a:pt x="84" y="4"/>
                </a:lnTo>
                <a:lnTo>
                  <a:pt x="85" y="1"/>
                </a:lnTo>
                <a:lnTo>
                  <a:pt x="88" y="0"/>
                </a:lnTo>
                <a:close/>
                <a:moveTo>
                  <a:pt x="44" y="138"/>
                </a:moveTo>
                <a:lnTo>
                  <a:pt x="47" y="135"/>
                </a:lnTo>
                <a:lnTo>
                  <a:pt x="48" y="131"/>
                </a:lnTo>
                <a:lnTo>
                  <a:pt x="47" y="128"/>
                </a:lnTo>
                <a:lnTo>
                  <a:pt x="44" y="127"/>
                </a:lnTo>
                <a:lnTo>
                  <a:pt x="44" y="138"/>
                </a:lnTo>
                <a:close/>
                <a:moveTo>
                  <a:pt x="44" y="49"/>
                </a:moveTo>
                <a:lnTo>
                  <a:pt x="44" y="49"/>
                </a:lnTo>
                <a:lnTo>
                  <a:pt x="47" y="47"/>
                </a:lnTo>
                <a:lnTo>
                  <a:pt x="48" y="43"/>
                </a:lnTo>
                <a:lnTo>
                  <a:pt x="47" y="40"/>
                </a:lnTo>
                <a:lnTo>
                  <a:pt x="44" y="38"/>
                </a:lnTo>
                <a:lnTo>
                  <a:pt x="44" y="49"/>
                </a:lnTo>
                <a:close/>
                <a:moveTo>
                  <a:pt x="44" y="108"/>
                </a:moveTo>
                <a:lnTo>
                  <a:pt x="44" y="108"/>
                </a:lnTo>
                <a:lnTo>
                  <a:pt x="40" y="99"/>
                </a:lnTo>
                <a:lnTo>
                  <a:pt x="39" y="88"/>
                </a:lnTo>
                <a:lnTo>
                  <a:pt x="40" y="77"/>
                </a:lnTo>
                <a:lnTo>
                  <a:pt x="44" y="67"/>
                </a:lnTo>
                <a:lnTo>
                  <a:pt x="44" y="108"/>
                </a:lnTo>
                <a:close/>
                <a:moveTo>
                  <a:pt x="44" y="38"/>
                </a:moveTo>
                <a:lnTo>
                  <a:pt x="44" y="49"/>
                </a:lnTo>
                <a:lnTo>
                  <a:pt x="40" y="47"/>
                </a:lnTo>
                <a:lnTo>
                  <a:pt x="25" y="31"/>
                </a:lnTo>
                <a:lnTo>
                  <a:pt x="24" y="28"/>
                </a:lnTo>
                <a:lnTo>
                  <a:pt x="25" y="26"/>
                </a:lnTo>
                <a:lnTo>
                  <a:pt x="28" y="24"/>
                </a:lnTo>
                <a:lnTo>
                  <a:pt x="32" y="26"/>
                </a:lnTo>
                <a:lnTo>
                  <a:pt x="44" y="38"/>
                </a:lnTo>
                <a:close/>
                <a:moveTo>
                  <a:pt x="44" y="127"/>
                </a:moveTo>
                <a:lnTo>
                  <a:pt x="44" y="138"/>
                </a:lnTo>
                <a:lnTo>
                  <a:pt x="32" y="150"/>
                </a:lnTo>
                <a:lnTo>
                  <a:pt x="28" y="151"/>
                </a:lnTo>
                <a:lnTo>
                  <a:pt x="25" y="150"/>
                </a:lnTo>
                <a:lnTo>
                  <a:pt x="24" y="147"/>
                </a:lnTo>
                <a:lnTo>
                  <a:pt x="25" y="143"/>
                </a:lnTo>
                <a:lnTo>
                  <a:pt x="40" y="128"/>
                </a:lnTo>
                <a:lnTo>
                  <a:pt x="44" y="127"/>
                </a:lnTo>
                <a:close/>
                <a:moveTo>
                  <a:pt x="4" y="84"/>
                </a:moveTo>
                <a:lnTo>
                  <a:pt x="4" y="84"/>
                </a:lnTo>
                <a:lnTo>
                  <a:pt x="25" y="84"/>
                </a:lnTo>
                <a:lnTo>
                  <a:pt x="29" y="85"/>
                </a:lnTo>
                <a:lnTo>
                  <a:pt x="31" y="88"/>
                </a:lnTo>
                <a:lnTo>
                  <a:pt x="29" y="91"/>
                </a:lnTo>
                <a:lnTo>
                  <a:pt x="25" y="92"/>
                </a:lnTo>
                <a:lnTo>
                  <a:pt x="4" y="92"/>
                </a:lnTo>
                <a:lnTo>
                  <a:pt x="1" y="91"/>
                </a:lnTo>
                <a:lnTo>
                  <a:pt x="0" y="88"/>
                </a:lnTo>
                <a:lnTo>
                  <a:pt x="1" y="85"/>
                </a:lnTo>
                <a:lnTo>
                  <a:pt x="4" y="8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8" name="Freeform 177"/>
          <p:cNvSpPr>
            <a:spLocks noEditPoints="1" noChangeArrowheads="1"/>
          </p:cNvSpPr>
          <p:nvPr/>
        </p:nvSpPr>
        <p:spPr bwMode="auto">
          <a:xfrm>
            <a:off x="3898900" y="1533525"/>
            <a:ext cx="419100" cy="606425"/>
          </a:xfrm>
          <a:custGeom>
            <a:avLst/>
            <a:gdLst>
              <a:gd name="T0" fmla="*/ 209550 w 264"/>
              <a:gd name="T1" fmla="*/ 11113 h 382"/>
              <a:gd name="T2" fmla="*/ 222250 w 264"/>
              <a:gd name="T3" fmla="*/ 200025 h 382"/>
              <a:gd name="T4" fmla="*/ 247650 w 264"/>
              <a:gd name="T5" fmla="*/ 203200 h 382"/>
              <a:gd name="T6" fmla="*/ 295275 w 264"/>
              <a:gd name="T7" fmla="*/ 225425 h 382"/>
              <a:gd name="T8" fmla="*/ 327025 w 264"/>
              <a:gd name="T9" fmla="*/ 263525 h 382"/>
              <a:gd name="T10" fmla="*/ 346075 w 264"/>
              <a:gd name="T11" fmla="*/ 311150 h 382"/>
              <a:gd name="T12" fmla="*/ 349250 w 264"/>
              <a:gd name="T13" fmla="*/ 336550 h 382"/>
              <a:gd name="T14" fmla="*/ 349250 w 264"/>
              <a:gd name="T15" fmla="*/ 352425 h 382"/>
              <a:gd name="T16" fmla="*/ 341313 w 264"/>
              <a:gd name="T17" fmla="*/ 379413 h 382"/>
              <a:gd name="T18" fmla="*/ 333375 w 264"/>
              <a:gd name="T19" fmla="*/ 403225 h 382"/>
              <a:gd name="T20" fmla="*/ 307975 w 264"/>
              <a:gd name="T21" fmla="*/ 436563 h 382"/>
              <a:gd name="T22" fmla="*/ 276225 w 264"/>
              <a:gd name="T23" fmla="*/ 460375 h 382"/>
              <a:gd name="T24" fmla="*/ 252413 w 264"/>
              <a:gd name="T25" fmla="*/ 469900 h 382"/>
              <a:gd name="T26" fmla="*/ 223838 w 264"/>
              <a:gd name="T27" fmla="*/ 476250 h 382"/>
              <a:gd name="T28" fmla="*/ 209550 w 264"/>
              <a:gd name="T29" fmla="*/ 476250 h 382"/>
              <a:gd name="T30" fmla="*/ 209550 w 264"/>
              <a:gd name="T31" fmla="*/ 519113 h 382"/>
              <a:gd name="T32" fmla="*/ 228600 w 264"/>
              <a:gd name="T33" fmla="*/ 528638 h 382"/>
              <a:gd name="T34" fmla="*/ 236538 w 264"/>
              <a:gd name="T35" fmla="*/ 547688 h 382"/>
              <a:gd name="T36" fmla="*/ 234950 w 264"/>
              <a:gd name="T37" fmla="*/ 560388 h 382"/>
              <a:gd name="T38" fmla="*/ 219075 w 264"/>
              <a:gd name="T39" fmla="*/ 576263 h 382"/>
              <a:gd name="T40" fmla="*/ 209550 w 264"/>
              <a:gd name="T41" fmla="*/ 606425 h 382"/>
              <a:gd name="T42" fmla="*/ 361950 w 264"/>
              <a:gd name="T43" fmla="*/ 573088 h 382"/>
              <a:gd name="T44" fmla="*/ 361950 w 264"/>
              <a:gd name="T45" fmla="*/ 566738 h 382"/>
              <a:gd name="T46" fmla="*/ 350838 w 264"/>
              <a:gd name="T47" fmla="*/ 554038 h 382"/>
              <a:gd name="T48" fmla="*/ 319088 w 264"/>
              <a:gd name="T49" fmla="*/ 539750 h 382"/>
              <a:gd name="T50" fmla="*/ 288925 w 264"/>
              <a:gd name="T51" fmla="*/ 533400 h 382"/>
              <a:gd name="T52" fmla="*/ 339725 w 264"/>
              <a:gd name="T53" fmla="*/ 500063 h 382"/>
              <a:gd name="T54" fmla="*/ 382588 w 264"/>
              <a:gd name="T55" fmla="*/ 455613 h 382"/>
              <a:gd name="T56" fmla="*/ 407988 w 264"/>
              <a:gd name="T57" fmla="*/ 401638 h 382"/>
              <a:gd name="T58" fmla="*/ 419100 w 264"/>
              <a:gd name="T59" fmla="*/ 336550 h 382"/>
              <a:gd name="T60" fmla="*/ 417513 w 264"/>
              <a:gd name="T61" fmla="*/ 317500 h 382"/>
              <a:gd name="T62" fmla="*/ 411163 w 264"/>
              <a:gd name="T63" fmla="*/ 280988 h 382"/>
              <a:gd name="T64" fmla="*/ 398463 w 264"/>
              <a:gd name="T65" fmla="*/ 247650 h 382"/>
              <a:gd name="T66" fmla="*/ 381000 w 264"/>
              <a:gd name="T67" fmla="*/ 217488 h 382"/>
              <a:gd name="T68" fmla="*/ 357188 w 264"/>
              <a:gd name="T69" fmla="*/ 188913 h 382"/>
              <a:gd name="T70" fmla="*/ 328613 w 264"/>
              <a:gd name="T71" fmla="*/ 165100 h 382"/>
              <a:gd name="T72" fmla="*/ 296863 w 264"/>
              <a:gd name="T73" fmla="*/ 147638 h 382"/>
              <a:gd name="T74" fmla="*/ 261938 w 264"/>
              <a:gd name="T75" fmla="*/ 134938 h 382"/>
              <a:gd name="T76" fmla="*/ 276225 w 264"/>
              <a:gd name="T77" fmla="*/ 31750 h 382"/>
              <a:gd name="T78" fmla="*/ 176213 w 264"/>
              <a:gd name="T79" fmla="*/ 0 h 382"/>
              <a:gd name="T80" fmla="*/ 187325 w 264"/>
              <a:gd name="T81" fmla="*/ 309563 h 382"/>
              <a:gd name="T82" fmla="*/ 209550 w 264"/>
              <a:gd name="T83" fmla="*/ 11113 h 382"/>
              <a:gd name="T84" fmla="*/ 209550 w 264"/>
              <a:gd name="T85" fmla="*/ 476250 h 382"/>
              <a:gd name="T86" fmla="*/ 187325 w 264"/>
              <a:gd name="T87" fmla="*/ 474663 h 382"/>
              <a:gd name="T88" fmla="*/ 146050 w 264"/>
              <a:gd name="T89" fmla="*/ 461963 h 382"/>
              <a:gd name="T90" fmla="*/ 188913 w 264"/>
              <a:gd name="T91" fmla="*/ 450850 h 382"/>
              <a:gd name="T92" fmla="*/ 92075 w 264"/>
              <a:gd name="T93" fmla="*/ 412750 h 382"/>
              <a:gd name="T94" fmla="*/ 0 w 264"/>
              <a:gd name="T95" fmla="*/ 412750 h 382"/>
              <a:gd name="T96" fmla="*/ 34925 w 264"/>
              <a:gd name="T97" fmla="*/ 450850 h 382"/>
              <a:gd name="T98" fmla="*/ 53975 w 264"/>
              <a:gd name="T99" fmla="*/ 476250 h 382"/>
              <a:gd name="T100" fmla="*/ 103188 w 264"/>
              <a:gd name="T101" fmla="*/ 517525 h 382"/>
              <a:gd name="T102" fmla="*/ 131763 w 264"/>
              <a:gd name="T103" fmla="*/ 533400 h 382"/>
              <a:gd name="T104" fmla="*/ 77788 w 264"/>
              <a:gd name="T105" fmla="*/ 547688 h 382"/>
              <a:gd name="T106" fmla="*/ 61913 w 264"/>
              <a:gd name="T107" fmla="*/ 560388 h 382"/>
              <a:gd name="T108" fmla="*/ 55563 w 264"/>
              <a:gd name="T109" fmla="*/ 573088 h 382"/>
              <a:gd name="T110" fmla="*/ 209550 w 264"/>
              <a:gd name="T111" fmla="*/ 606425 h 382"/>
              <a:gd name="T112" fmla="*/ 209550 w 264"/>
              <a:gd name="T113" fmla="*/ 577850 h 382"/>
              <a:gd name="T114" fmla="*/ 188913 w 264"/>
              <a:gd name="T115" fmla="*/ 569913 h 382"/>
              <a:gd name="T116" fmla="*/ 180975 w 264"/>
              <a:gd name="T117" fmla="*/ 547688 h 382"/>
              <a:gd name="T118" fmla="*/ 182563 w 264"/>
              <a:gd name="T119" fmla="*/ 536575 h 382"/>
              <a:gd name="T120" fmla="*/ 198438 w 264"/>
              <a:gd name="T121" fmla="*/ 522288 h 382"/>
              <a:gd name="T122" fmla="*/ 209550 w 264"/>
              <a:gd name="T123" fmla="*/ 476250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9" name="组合 197"/>
          <p:cNvGrpSpPr>
            <a:grpSpLocks/>
          </p:cNvGrpSpPr>
          <p:nvPr/>
        </p:nvGrpSpPr>
        <p:grpSpPr bwMode="auto">
          <a:xfrm>
            <a:off x="4238625" y="1449388"/>
            <a:ext cx="363538" cy="220662"/>
            <a:chOff x="0" y="0"/>
            <a:chExt cx="363538" cy="220663"/>
          </a:xfrm>
          <a:solidFill>
            <a:schemeClr val="bg1">
              <a:alpha val="70000"/>
            </a:schemeClr>
          </a:solidFill>
        </p:grpSpPr>
        <p:sp>
          <p:nvSpPr>
            <p:cNvPr id="190" name="Freeform 178"/>
            <p:cNvSpPr>
              <a:spLocks noEditPoints="1" noChangeArrowheads="1"/>
            </p:cNvSpPr>
            <p:nvPr/>
          </p:nvSpPr>
          <p:spPr bwMode="auto">
            <a:xfrm>
              <a:off x="0" y="0"/>
              <a:ext cx="215900" cy="212725"/>
            </a:xfrm>
            <a:custGeom>
              <a:avLst/>
              <a:gdLst>
                <a:gd name="T0" fmla="*/ 107950 w 136"/>
                <a:gd name="T1" fmla="*/ 0 h 134"/>
                <a:gd name="T2" fmla="*/ 149225 w 136"/>
                <a:gd name="T3" fmla="*/ 6350 h 134"/>
                <a:gd name="T4" fmla="*/ 168275 w 136"/>
                <a:gd name="T5" fmla="*/ 17463 h 134"/>
                <a:gd name="T6" fmla="*/ 198438 w 136"/>
                <a:gd name="T7" fmla="*/ 44450 h 134"/>
                <a:gd name="T8" fmla="*/ 212725 w 136"/>
                <a:gd name="T9" fmla="*/ 84138 h 134"/>
                <a:gd name="T10" fmla="*/ 212725 w 136"/>
                <a:gd name="T11" fmla="*/ 125413 h 134"/>
                <a:gd name="T12" fmla="*/ 207963 w 136"/>
                <a:gd name="T13" fmla="*/ 146050 h 134"/>
                <a:gd name="T14" fmla="*/ 192088 w 136"/>
                <a:gd name="T15" fmla="*/ 174625 h 134"/>
                <a:gd name="T16" fmla="*/ 168275 w 136"/>
                <a:gd name="T17" fmla="*/ 195263 h 134"/>
                <a:gd name="T18" fmla="*/ 139700 w 136"/>
                <a:gd name="T19" fmla="*/ 207963 h 134"/>
                <a:gd name="T20" fmla="*/ 107950 w 136"/>
                <a:gd name="T21" fmla="*/ 212725 h 134"/>
                <a:gd name="T22" fmla="*/ 107950 w 136"/>
                <a:gd name="T23" fmla="*/ 193675 h 134"/>
                <a:gd name="T24" fmla="*/ 133350 w 136"/>
                <a:gd name="T25" fmla="*/ 188913 h 134"/>
                <a:gd name="T26" fmla="*/ 157163 w 136"/>
                <a:gd name="T27" fmla="*/ 177800 h 134"/>
                <a:gd name="T28" fmla="*/ 176213 w 136"/>
                <a:gd name="T29" fmla="*/ 161925 h 134"/>
                <a:gd name="T30" fmla="*/ 188913 w 136"/>
                <a:gd name="T31" fmla="*/ 138113 h 134"/>
                <a:gd name="T32" fmla="*/ 188913 w 136"/>
                <a:gd name="T33" fmla="*/ 138113 h 134"/>
                <a:gd name="T34" fmla="*/ 195263 w 136"/>
                <a:gd name="T35" fmla="*/ 104775 h 134"/>
                <a:gd name="T36" fmla="*/ 188913 w 136"/>
                <a:gd name="T37" fmla="*/ 71438 h 134"/>
                <a:gd name="T38" fmla="*/ 169863 w 136"/>
                <a:gd name="T39" fmla="*/ 44450 h 134"/>
                <a:gd name="T40" fmla="*/ 139700 w 136"/>
                <a:gd name="T41" fmla="*/ 25400 h 134"/>
                <a:gd name="T42" fmla="*/ 125413 w 136"/>
                <a:gd name="T43" fmla="*/ 22225 h 134"/>
                <a:gd name="T44" fmla="*/ 107950 w 136"/>
                <a:gd name="T45" fmla="*/ 0 h 134"/>
                <a:gd name="T46" fmla="*/ 9525 w 136"/>
                <a:gd name="T47" fmla="*/ 66675 h 134"/>
                <a:gd name="T48" fmla="*/ 25400 w 136"/>
                <a:gd name="T49" fmla="*/ 38100 h 134"/>
                <a:gd name="T50" fmla="*/ 49213 w 136"/>
                <a:gd name="T51" fmla="*/ 17463 h 134"/>
                <a:gd name="T52" fmla="*/ 77788 w 136"/>
                <a:gd name="T53" fmla="*/ 4763 h 134"/>
                <a:gd name="T54" fmla="*/ 107950 w 136"/>
                <a:gd name="T55" fmla="*/ 0 h 134"/>
                <a:gd name="T56" fmla="*/ 107950 w 136"/>
                <a:gd name="T57" fmla="*/ 19050 h 134"/>
                <a:gd name="T58" fmla="*/ 82550 w 136"/>
                <a:gd name="T59" fmla="*/ 23813 h 134"/>
                <a:gd name="T60" fmla="*/ 60325 w 136"/>
                <a:gd name="T61" fmla="*/ 34925 h 134"/>
                <a:gd name="T62" fmla="*/ 41275 w 136"/>
                <a:gd name="T63" fmla="*/ 52388 h 134"/>
                <a:gd name="T64" fmla="*/ 28575 w 136"/>
                <a:gd name="T65" fmla="*/ 73025 h 134"/>
                <a:gd name="T66" fmla="*/ 22225 w 136"/>
                <a:gd name="T67" fmla="*/ 90488 h 134"/>
                <a:gd name="T68" fmla="*/ 23813 w 136"/>
                <a:gd name="T69" fmla="*/ 125413 h 134"/>
                <a:gd name="T70" fmla="*/ 36513 w 136"/>
                <a:gd name="T71" fmla="*/ 155575 h 134"/>
                <a:gd name="T72" fmla="*/ 60325 w 136"/>
                <a:gd name="T73" fmla="*/ 177800 h 134"/>
                <a:gd name="T74" fmla="*/ 76200 w 136"/>
                <a:gd name="T75" fmla="*/ 187325 h 134"/>
                <a:gd name="T76" fmla="*/ 107950 w 136"/>
                <a:gd name="T77" fmla="*/ 193675 h 134"/>
                <a:gd name="T78" fmla="*/ 107950 w 136"/>
                <a:gd name="T79" fmla="*/ 212725 h 134"/>
                <a:gd name="T80" fmla="*/ 68263 w 136"/>
                <a:gd name="T81" fmla="*/ 206375 h 134"/>
                <a:gd name="T82" fmla="*/ 49213 w 136"/>
                <a:gd name="T83" fmla="*/ 195263 h 134"/>
                <a:gd name="T84" fmla="*/ 19050 w 136"/>
                <a:gd name="T85" fmla="*/ 165100 h 134"/>
                <a:gd name="T86" fmla="*/ 4763 w 136"/>
                <a:gd name="T87" fmla="*/ 128588 h 134"/>
                <a:gd name="T88" fmla="*/ 1588 w 136"/>
                <a:gd name="T89" fmla="*/ 88900 h 134"/>
                <a:gd name="T90" fmla="*/ 9525 w 136"/>
                <a:gd name="T91" fmla="*/ 66675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106" y="11"/>
                  </a:lnTo>
                  <a:lnTo>
                    <a:pt x="115" y="19"/>
                  </a:lnTo>
                  <a:lnTo>
                    <a:pt x="125" y="28"/>
                  </a:lnTo>
                  <a:lnTo>
                    <a:pt x="130" y="41"/>
                  </a:lnTo>
                  <a:lnTo>
                    <a:pt x="134" y="53"/>
                  </a:lnTo>
                  <a:lnTo>
                    <a:pt x="136" y="65"/>
                  </a:lnTo>
                  <a:lnTo>
                    <a:pt x="134" y="79"/>
                  </a:lnTo>
                  <a:lnTo>
                    <a:pt x="131" y="92"/>
                  </a:lnTo>
                  <a:lnTo>
                    <a:pt x="126" y="102"/>
                  </a:lnTo>
                  <a:lnTo>
                    <a:pt x="121" y="110"/>
                  </a:lnTo>
                  <a:lnTo>
                    <a:pt x="114" y="116"/>
                  </a:lnTo>
                  <a:lnTo>
                    <a:pt x="106" y="123"/>
                  </a:lnTo>
                  <a:lnTo>
                    <a:pt x="98" y="129"/>
                  </a:lnTo>
                  <a:lnTo>
                    <a:pt x="88" y="131"/>
                  </a:lnTo>
                  <a:lnTo>
                    <a:pt x="79" y="134"/>
                  </a:lnTo>
                  <a:lnTo>
                    <a:pt x="68" y="134"/>
                  </a:lnTo>
                  <a:lnTo>
                    <a:pt x="68" y="122"/>
                  </a:lnTo>
                  <a:lnTo>
                    <a:pt x="76" y="122"/>
                  </a:lnTo>
                  <a:lnTo>
                    <a:pt x="84" y="119"/>
                  </a:lnTo>
                  <a:lnTo>
                    <a:pt x="92" y="116"/>
                  </a:lnTo>
                  <a:lnTo>
                    <a:pt x="99" y="112"/>
                  </a:lnTo>
                  <a:lnTo>
                    <a:pt x="104" y="108"/>
                  </a:lnTo>
                  <a:lnTo>
                    <a:pt x="111" y="102"/>
                  </a:lnTo>
                  <a:lnTo>
                    <a:pt x="115" y="95"/>
                  </a:lnTo>
                  <a:lnTo>
                    <a:pt x="119" y="87"/>
                  </a:lnTo>
                  <a:lnTo>
                    <a:pt x="122" y="77"/>
                  </a:lnTo>
                  <a:lnTo>
                    <a:pt x="123" y="66"/>
                  </a:lnTo>
                  <a:lnTo>
                    <a:pt x="122" y="56"/>
                  </a:lnTo>
                  <a:lnTo>
                    <a:pt x="119" y="45"/>
                  </a:lnTo>
                  <a:lnTo>
                    <a:pt x="114" y="37"/>
                  </a:lnTo>
                  <a:lnTo>
                    <a:pt x="107" y="28"/>
                  </a:lnTo>
                  <a:lnTo>
                    <a:pt x="99" y="22"/>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0" y="12"/>
                  </a:lnTo>
                  <a:lnTo>
                    <a:pt x="52" y="15"/>
                  </a:lnTo>
                  <a:lnTo>
                    <a:pt x="45" y="18"/>
                  </a:lnTo>
                  <a:lnTo>
                    <a:pt x="38" y="22"/>
                  </a:lnTo>
                  <a:lnTo>
                    <a:pt x="31" y="26"/>
                  </a:lnTo>
                  <a:lnTo>
                    <a:pt x="26" y="33"/>
                  </a:lnTo>
                  <a:lnTo>
                    <a:pt x="20" y="39"/>
                  </a:lnTo>
                  <a:lnTo>
                    <a:pt x="18" y="46"/>
                  </a:lnTo>
                  <a:lnTo>
                    <a:pt x="14" y="57"/>
                  </a:lnTo>
                  <a:lnTo>
                    <a:pt x="14" y="68"/>
                  </a:lnTo>
                  <a:lnTo>
                    <a:pt x="15" y="79"/>
                  </a:lnTo>
                  <a:lnTo>
                    <a:pt x="18" y="88"/>
                  </a:lnTo>
                  <a:lnTo>
                    <a:pt x="23" y="98"/>
                  </a:lnTo>
                  <a:lnTo>
                    <a:pt x="30" y="106"/>
                  </a:lnTo>
                  <a:lnTo>
                    <a:pt x="38" y="112"/>
                  </a:lnTo>
                  <a:lnTo>
                    <a:pt x="48" y="118"/>
                  </a:lnTo>
                  <a:lnTo>
                    <a:pt x="58" y="121"/>
                  </a:lnTo>
                  <a:lnTo>
                    <a:pt x="68" y="122"/>
                  </a:lnTo>
                  <a:lnTo>
                    <a:pt x="68" y="134"/>
                  </a:lnTo>
                  <a:lnTo>
                    <a:pt x="56" y="133"/>
                  </a:lnTo>
                  <a:lnTo>
                    <a:pt x="43" y="130"/>
                  </a:lnTo>
                  <a:lnTo>
                    <a:pt x="31" y="123"/>
                  </a:lnTo>
                  <a:lnTo>
                    <a:pt x="20" y="115"/>
                  </a:lnTo>
                  <a:lnTo>
                    <a:pt x="12" y="104"/>
                  </a:lnTo>
                  <a:lnTo>
                    <a:pt x="6" y="93"/>
                  </a:lnTo>
                  <a:lnTo>
                    <a:pt x="3" y="81"/>
                  </a:lnTo>
                  <a:lnTo>
                    <a:pt x="0" y="68"/>
                  </a:lnTo>
                  <a:lnTo>
                    <a:pt x="1" y="56"/>
                  </a:lnTo>
                  <a:lnTo>
                    <a:pt x="6" y="4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1" name="Freeform 179"/>
            <p:cNvSpPr>
              <a:spLocks noChangeArrowheads="1"/>
            </p:cNvSpPr>
            <p:nvPr/>
          </p:nvSpPr>
          <p:spPr bwMode="auto">
            <a:xfrm>
              <a:off x="192087" y="128588"/>
              <a:ext cx="106363" cy="65088"/>
            </a:xfrm>
            <a:custGeom>
              <a:avLst/>
              <a:gdLst>
                <a:gd name="T0" fmla="*/ 96838 w 67"/>
                <a:gd name="T1" fmla="*/ 65088 h 41"/>
                <a:gd name="T2" fmla="*/ 106363 w 67"/>
                <a:gd name="T3" fmla="*/ 39688 h 41"/>
                <a:gd name="T4" fmla="*/ 9525 w 67"/>
                <a:gd name="T5" fmla="*/ 0 h 41"/>
                <a:gd name="T6" fmla="*/ 0 w 67"/>
                <a:gd name="T7" fmla="*/ 26988 h 41"/>
                <a:gd name="T8" fmla="*/ 96838 w 67"/>
                <a:gd name="T9" fmla="*/ 65088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2" name="Freeform 180"/>
            <p:cNvSpPr>
              <a:spLocks noChangeArrowheads="1"/>
            </p:cNvSpPr>
            <p:nvPr/>
          </p:nvSpPr>
          <p:spPr bwMode="auto">
            <a:xfrm>
              <a:off x="225425" y="139700"/>
              <a:ext cx="138113" cy="80963"/>
            </a:xfrm>
            <a:custGeom>
              <a:avLst/>
              <a:gdLst>
                <a:gd name="T0" fmla="*/ 106363 w 87"/>
                <a:gd name="T1" fmla="*/ 80963 h 51"/>
                <a:gd name="T2" fmla="*/ 106363 w 87"/>
                <a:gd name="T3" fmla="*/ 80963 h 51"/>
                <a:gd name="T4" fmla="*/ 115888 w 87"/>
                <a:gd name="T5" fmla="*/ 80963 h 51"/>
                <a:gd name="T6" fmla="*/ 125413 w 87"/>
                <a:gd name="T7" fmla="*/ 80963 h 51"/>
                <a:gd name="T8" fmla="*/ 131763 w 87"/>
                <a:gd name="T9" fmla="*/ 74613 h 51"/>
                <a:gd name="T10" fmla="*/ 136525 w 87"/>
                <a:gd name="T11" fmla="*/ 68263 h 51"/>
                <a:gd name="T12" fmla="*/ 136525 w 87"/>
                <a:gd name="T13" fmla="*/ 68263 h 51"/>
                <a:gd name="T14" fmla="*/ 138113 w 87"/>
                <a:gd name="T15" fmla="*/ 58738 h 51"/>
                <a:gd name="T16" fmla="*/ 136525 w 87"/>
                <a:gd name="T17" fmla="*/ 49213 h 51"/>
                <a:gd name="T18" fmla="*/ 131763 w 87"/>
                <a:gd name="T19" fmla="*/ 42863 h 51"/>
                <a:gd name="T20" fmla="*/ 123825 w 87"/>
                <a:gd name="T21" fmla="*/ 38100 h 51"/>
                <a:gd name="T22" fmla="*/ 33338 w 87"/>
                <a:gd name="T23" fmla="*/ 1588 h 51"/>
                <a:gd name="T24" fmla="*/ 33338 w 87"/>
                <a:gd name="T25" fmla="*/ 1588 h 51"/>
                <a:gd name="T26" fmla="*/ 23813 w 87"/>
                <a:gd name="T27" fmla="*/ 0 h 51"/>
                <a:gd name="T28" fmla="*/ 15875 w 87"/>
                <a:gd name="T29" fmla="*/ 1588 h 51"/>
                <a:gd name="T30" fmla="*/ 6350 w 87"/>
                <a:gd name="T31" fmla="*/ 6350 h 51"/>
                <a:gd name="T32" fmla="*/ 3175 w 87"/>
                <a:gd name="T33" fmla="*/ 15875 h 51"/>
                <a:gd name="T34" fmla="*/ 3175 w 87"/>
                <a:gd name="T35" fmla="*/ 15875 h 51"/>
                <a:gd name="T36" fmla="*/ 0 w 87"/>
                <a:gd name="T37" fmla="*/ 23813 h 51"/>
                <a:gd name="T38" fmla="*/ 3175 w 87"/>
                <a:gd name="T39" fmla="*/ 31750 h 51"/>
                <a:gd name="T40" fmla="*/ 6350 w 87"/>
                <a:gd name="T41" fmla="*/ 38100 h 51"/>
                <a:gd name="T42" fmla="*/ 15875 w 87"/>
                <a:gd name="T43" fmla="*/ 44450 h 51"/>
                <a:gd name="T44" fmla="*/ 106363 w 87"/>
                <a:gd name="T45" fmla="*/ 80963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7" y="37"/>
                  </a:lnTo>
                  <a:lnTo>
                    <a:pt x="86" y="31"/>
                  </a:lnTo>
                  <a:lnTo>
                    <a:pt x="83" y="27"/>
                  </a:lnTo>
                  <a:lnTo>
                    <a:pt x="78" y="24"/>
                  </a:lnTo>
                  <a:lnTo>
                    <a:pt x="21" y="1"/>
                  </a:lnTo>
                  <a:lnTo>
                    <a:pt x="15" y="0"/>
                  </a:lnTo>
                  <a:lnTo>
                    <a:pt x="10" y="1"/>
                  </a:lnTo>
                  <a:lnTo>
                    <a:pt x="4" y="4"/>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3" name="Freeform 181"/>
          <p:cNvSpPr>
            <a:spLocks noEditPoints="1" noChangeArrowheads="1"/>
          </p:cNvSpPr>
          <p:nvPr/>
        </p:nvSpPr>
        <p:spPr bwMode="auto">
          <a:xfrm>
            <a:off x="4251325" y="2732088"/>
            <a:ext cx="436563" cy="155575"/>
          </a:xfrm>
          <a:custGeom>
            <a:avLst/>
            <a:gdLst>
              <a:gd name="T0" fmla="*/ 379413 w 275"/>
              <a:gd name="T1" fmla="*/ 63500 h 98"/>
              <a:gd name="T2" fmla="*/ 409575 w 275"/>
              <a:gd name="T3" fmla="*/ 103188 h 98"/>
              <a:gd name="T4" fmla="*/ 379413 w 275"/>
              <a:gd name="T5" fmla="*/ 139700 h 98"/>
              <a:gd name="T6" fmla="*/ 436563 w 275"/>
              <a:gd name="T7" fmla="*/ 123825 h 98"/>
              <a:gd name="T8" fmla="*/ 379413 w 275"/>
              <a:gd name="T9" fmla="*/ 63500 h 98"/>
              <a:gd name="T10" fmla="*/ 187325 w 275"/>
              <a:gd name="T11" fmla="*/ 23813 h 98"/>
              <a:gd name="T12" fmla="*/ 176213 w 275"/>
              <a:gd name="T13" fmla="*/ 17463 h 98"/>
              <a:gd name="T14" fmla="*/ 133350 w 275"/>
              <a:gd name="T15" fmla="*/ 12700 h 98"/>
              <a:gd name="T16" fmla="*/ 169863 w 275"/>
              <a:gd name="T17" fmla="*/ 22225 h 98"/>
              <a:gd name="T18" fmla="*/ 179388 w 275"/>
              <a:gd name="T19" fmla="*/ 26988 h 98"/>
              <a:gd name="T20" fmla="*/ 179388 w 275"/>
              <a:gd name="T21" fmla="*/ 34925 h 98"/>
              <a:gd name="T22" fmla="*/ 174625 w 275"/>
              <a:gd name="T23" fmla="*/ 57150 h 98"/>
              <a:gd name="T24" fmla="*/ 173038 w 275"/>
              <a:gd name="T25" fmla="*/ 52388 h 98"/>
              <a:gd name="T26" fmla="*/ 133350 w 275"/>
              <a:gd name="T27" fmla="*/ 41275 h 98"/>
              <a:gd name="T28" fmla="*/ 157163 w 275"/>
              <a:gd name="T29" fmla="*/ 120650 h 98"/>
              <a:gd name="T30" fmla="*/ 163513 w 275"/>
              <a:gd name="T31" fmla="*/ 120650 h 98"/>
              <a:gd name="T32" fmla="*/ 361950 w 275"/>
              <a:gd name="T33" fmla="*/ 155575 h 98"/>
              <a:gd name="T34" fmla="*/ 379413 w 275"/>
              <a:gd name="T35" fmla="*/ 139700 h 98"/>
              <a:gd name="T36" fmla="*/ 361950 w 275"/>
              <a:gd name="T37" fmla="*/ 149225 h 98"/>
              <a:gd name="T38" fmla="*/ 357188 w 275"/>
              <a:gd name="T39" fmla="*/ 146050 h 98"/>
              <a:gd name="T40" fmla="*/ 349250 w 275"/>
              <a:gd name="T41" fmla="*/ 142875 h 98"/>
              <a:gd name="T42" fmla="*/ 346075 w 275"/>
              <a:gd name="T43" fmla="*/ 131763 h 98"/>
              <a:gd name="T44" fmla="*/ 349250 w 275"/>
              <a:gd name="T45" fmla="*/ 127000 h 98"/>
              <a:gd name="T46" fmla="*/ 355600 w 275"/>
              <a:gd name="T47" fmla="*/ 120650 h 98"/>
              <a:gd name="T48" fmla="*/ 358775 w 275"/>
              <a:gd name="T49" fmla="*/ 120650 h 98"/>
              <a:gd name="T50" fmla="*/ 352425 w 275"/>
              <a:gd name="T51" fmla="*/ 114300 h 98"/>
              <a:gd name="T52" fmla="*/ 350838 w 275"/>
              <a:gd name="T53" fmla="*/ 106363 h 98"/>
              <a:gd name="T54" fmla="*/ 352425 w 275"/>
              <a:gd name="T55" fmla="*/ 101600 h 98"/>
              <a:gd name="T56" fmla="*/ 358775 w 275"/>
              <a:gd name="T57" fmla="*/ 95250 h 98"/>
              <a:gd name="T58" fmla="*/ 365125 w 275"/>
              <a:gd name="T59" fmla="*/ 95250 h 98"/>
              <a:gd name="T60" fmla="*/ 357188 w 275"/>
              <a:gd name="T61" fmla="*/ 88900 h 98"/>
              <a:gd name="T62" fmla="*/ 357188 w 275"/>
              <a:gd name="T63" fmla="*/ 77788 h 98"/>
              <a:gd name="T64" fmla="*/ 358775 w 275"/>
              <a:gd name="T65" fmla="*/ 73025 h 98"/>
              <a:gd name="T66" fmla="*/ 368300 w 275"/>
              <a:gd name="T67" fmla="*/ 66675 h 98"/>
              <a:gd name="T68" fmla="*/ 376238 w 275"/>
              <a:gd name="T69" fmla="*/ 69850 h 98"/>
              <a:gd name="T70" fmla="*/ 379413 w 275"/>
              <a:gd name="T71" fmla="*/ 63500 h 98"/>
              <a:gd name="T72" fmla="*/ 100013 w 275"/>
              <a:gd name="T73" fmla="*/ 0 h 98"/>
              <a:gd name="T74" fmla="*/ 95250 w 275"/>
              <a:gd name="T75" fmla="*/ 0 h 98"/>
              <a:gd name="T76" fmla="*/ 85725 w 275"/>
              <a:gd name="T77" fmla="*/ 4763 h 98"/>
              <a:gd name="T78" fmla="*/ 52388 w 275"/>
              <a:gd name="T79" fmla="*/ 3175 h 98"/>
              <a:gd name="T80" fmla="*/ 42863 w 275"/>
              <a:gd name="T81" fmla="*/ 0 h 98"/>
              <a:gd name="T82" fmla="*/ 28575 w 275"/>
              <a:gd name="T83" fmla="*/ 4763 h 98"/>
              <a:gd name="T84" fmla="*/ 12700 w 275"/>
              <a:gd name="T85" fmla="*/ 12700 h 98"/>
              <a:gd name="T86" fmla="*/ 4763 w 275"/>
              <a:gd name="T87" fmla="*/ 28575 h 98"/>
              <a:gd name="T88" fmla="*/ 3175 w 275"/>
              <a:gd name="T89" fmla="*/ 34925 h 98"/>
              <a:gd name="T90" fmla="*/ 3175 w 275"/>
              <a:gd name="T91" fmla="*/ 52388 h 98"/>
              <a:gd name="T92" fmla="*/ 9525 w 275"/>
              <a:gd name="T93" fmla="*/ 69850 h 98"/>
              <a:gd name="T94" fmla="*/ 19050 w 275"/>
              <a:gd name="T95" fmla="*/ 79375 h 98"/>
              <a:gd name="T96" fmla="*/ 36513 w 275"/>
              <a:gd name="T97" fmla="*/ 85725 h 98"/>
              <a:gd name="T98" fmla="*/ 79375 w 275"/>
              <a:gd name="T99" fmla="*/ 36513 h 98"/>
              <a:gd name="T100" fmla="*/ 66675 w 275"/>
              <a:gd name="T101" fmla="*/ 93663 h 98"/>
              <a:gd name="T102" fmla="*/ 71438 w 275"/>
              <a:gd name="T103" fmla="*/ 101600 h 98"/>
              <a:gd name="T104" fmla="*/ 77788 w 275"/>
              <a:gd name="T105" fmla="*/ 106363 h 98"/>
              <a:gd name="T106" fmla="*/ 133350 w 275"/>
              <a:gd name="T107" fmla="*/ 41275 h 98"/>
              <a:gd name="T108" fmla="*/ 96838 w 275"/>
              <a:gd name="T109" fmla="*/ 34925 h 98"/>
              <a:gd name="T110" fmla="*/ 85725 w 275"/>
              <a:gd name="T111" fmla="*/ 39688 h 98"/>
              <a:gd name="T112" fmla="*/ 90488 w 275"/>
              <a:gd name="T113" fmla="*/ 17463 h 98"/>
              <a:gd name="T114" fmla="*/ 95250 w 275"/>
              <a:gd name="T115" fmla="*/ 11113 h 98"/>
              <a:gd name="T116" fmla="*/ 103188 w 275"/>
              <a:gd name="T117" fmla="*/ 9525 h 98"/>
              <a:gd name="T118" fmla="*/ 133350 w 275"/>
              <a:gd name="T119" fmla="*/ 635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4" name="组合 205"/>
          <p:cNvGrpSpPr>
            <a:grpSpLocks/>
          </p:cNvGrpSpPr>
          <p:nvPr/>
        </p:nvGrpSpPr>
        <p:grpSpPr bwMode="auto">
          <a:xfrm>
            <a:off x="2609850" y="3124200"/>
            <a:ext cx="247650" cy="312738"/>
            <a:chOff x="0" y="0"/>
            <a:chExt cx="247651" cy="312737"/>
          </a:xfrm>
          <a:solidFill>
            <a:schemeClr val="bg1">
              <a:alpha val="70000"/>
            </a:schemeClr>
          </a:solidFill>
        </p:grpSpPr>
        <p:sp>
          <p:nvSpPr>
            <p:cNvPr id="195" name="Freeform 182"/>
            <p:cNvSpPr>
              <a:spLocks noChangeArrowheads="1"/>
            </p:cNvSpPr>
            <p:nvPr/>
          </p:nvSpPr>
          <p:spPr bwMode="auto">
            <a:xfrm>
              <a:off x="11113" y="11112"/>
              <a:ext cx="236538" cy="301625"/>
            </a:xfrm>
            <a:custGeom>
              <a:avLst/>
              <a:gdLst>
                <a:gd name="T0" fmla="*/ 0 w 149"/>
                <a:gd name="T1" fmla="*/ 52388 h 190"/>
                <a:gd name="T2" fmla="*/ 11113 w 149"/>
                <a:gd name="T3" fmla="*/ 44450 h 190"/>
                <a:gd name="T4" fmla="*/ 152400 w 149"/>
                <a:gd name="T5" fmla="*/ 271463 h 190"/>
                <a:gd name="T6" fmla="*/ 152400 w 149"/>
                <a:gd name="T7" fmla="*/ 271463 h 190"/>
                <a:gd name="T8" fmla="*/ 157163 w 149"/>
                <a:gd name="T9" fmla="*/ 279400 h 190"/>
                <a:gd name="T10" fmla="*/ 160338 w 149"/>
                <a:gd name="T11" fmla="*/ 282575 h 190"/>
                <a:gd name="T12" fmla="*/ 166688 w 149"/>
                <a:gd name="T13" fmla="*/ 285750 h 190"/>
                <a:gd name="T14" fmla="*/ 173038 w 149"/>
                <a:gd name="T15" fmla="*/ 287338 h 190"/>
                <a:gd name="T16" fmla="*/ 180975 w 149"/>
                <a:gd name="T17" fmla="*/ 287338 h 190"/>
                <a:gd name="T18" fmla="*/ 188913 w 149"/>
                <a:gd name="T19" fmla="*/ 287338 h 190"/>
                <a:gd name="T20" fmla="*/ 195263 w 149"/>
                <a:gd name="T21" fmla="*/ 285750 h 190"/>
                <a:gd name="T22" fmla="*/ 201613 w 149"/>
                <a:gd name="T23" fmla="*/ 280988 h 190"/>
                <a:gd name="T24" fmla="*/ 201613 w 149"/>
                <a:gd name="T25" fmla="*/ 280988 h 190"/>
                <a:gd name="T26" fmla="*/ 207963 w 149"/>
                <a:gd name="T27" fmla="*/ 276225 h 190"/>
                <a:gd name="T28" fmla="*/ 214313 w 149"/>
                <a:gd name="T29" fmla="*/ 271463 h 190"/>
                <a:gd name="T30" fmla="*/ 217488 w 149"/>
                <a:gd name="T31" fmla="*/ 265113 h 190"/>
                <a:gd name="T32" fmla="*/ 219075 w 149"/>
                <a:gd name="T33" fmla="*/ 258763 h 190"/>
                <a:gd name="T34" fmla="*/ 220663 w 149"/>
                <a:gd name="T35" fmla="*/ 252413 h 190"/>
                <a:gd name="T36" fmla="*/ 220663 w 149"/>
                <a:gd name="T37" fmla="*/ 246063 h 190"/>
                <a:gd name="T38" fmla="*/ 219075 w 149"/>
                <a:gd name="T39" fmla="*/ 238125 h 190"/>
                <a:gd name="T40" fmla="*/ 217488 w 149"/>
                <a:gd name="T41" fmla="*/ 231775 h 190"/>
                <a:gd name="T42" fmla="*/ 77788 w 149"/>
                <a:gd name="T43" fmla="*/ 6350 h 190"/>
                <a:gd name="T44" fmla="*/ 85725 w 149"/>
                <a:gd name="T45" fmla="*/ 0 h 190"/>
                <a:gd name="T46" fmla="*/ 230188 w 149"/>
                <a:gd name="T47" fmla="*/ 228600 h 190"/>
                <a:gd name="T48" fmla="*/ 230188 w 149"/>
                <a:gd name="T49" fmla="*/ 228600 h 190"/>
                <a:gd name="T50" fmla="*/ 233363 w 149"/>
                <a:gd name="T51" fmla="*/ 238125 h 190"/>
                <a:gd name="T52" fmla="*/ 236538 w 149"/>
                <a:gd name="T53" fmla="*/ 246063 h 190"/>
                <a:gd name="T54" fmla="*/ 236538 w 149"/>
                <a:gd name="T55" fmla="*/ 255588 h 190"/>
                <a:gd name="T56" fmla="*/ 233363 w 149"/>
                <a:gd name="T57" fmla="*/ 263525 h 190"/>
                <a:gd name="T58" fmla="*/ 230188 w 149"/>
                <a:gd name="T59" fmla="*/ 271463 h 190"/>
                <a:gd name="T60" fmla="*/ 225425 w 149"/>
                <a:gd name="T61" fmla="*/ 280988 h 190"/>
                <a:gd name="T62" fmla="*/ 219075 w 149"/>
                <a:gd name="T63" fmla="*/ 287338 h 190"/>
                <a:gd name="T64" fmla="*/ 211138 w 149"/>
                <a:gd name="T65" fmla="*/ 293688 h 190"/>
                <a:gd name="T66" fmla="*/ 211138 w 149"/>
                <a:gd name="T67" fmla="*/ 293688 h 190"/>
                <a:gd name="T68" fmla="*/ 201613 w 149"/>
                <a:gd name="T69" fmla="*/ 298450 h 190"/>
                <a:gd name="T70" fmla="*/ 190500 w 149"/>
                <a:gd name="T71" fmla="*/ 301625 h 190"/>
                <a:gd name="T72" fmla="*/ 182563 w 149"/>
                <a:gd name="T73" fmla="*/ 301625 h 190"/>
                <a:gd name="T74" fmla="*/ 171450 w 149"/>
                <a:gd name="T75" fmla="*/ 301625 h 190"/>
                <a:gd name="T76" fmla="*/ 163513 w 149"/>
                <a:gd name="T77" fmla="*/ 300038 h 190"/>
                <a:gd name="T78" fmla="*/ 153988 w 149"/>
                <a:gd name="T79" fmla="*/ 295275 h 190"/>
                <a:gd name="T80" fmla="*/ 147638 w 149"/>
                <a:gd name="T81" fmla="*/ 288925 h 190"/>
                <a:gd name="T82" fmla="*/ 144463 w 149"/>
                <a:gd name="T83" fmla="*/ 282575 h 190"/>
                <a:gd name="T84" fmla="*/ 0 w 149"/>
                <a:gd name="T85" fmla="*/ 52388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9" y="176"/>
                  </a:lnTo>
                  <a:lnTo>
                    <a:pt x="101" y="178"/>
                  </a:lnTo>
                  <a:lnTo>
                    <a:pt x="105" y="180"/>
                  </a:lnTo>
                  <a:lnTo>
                    <a:pt x="109" y="181"/>
                  </a:lnTo>
                  <a:lnTo>
                    <a:pt x="114" y="181"/>
                  </a:lnTo>
                  <a:lnTo>
                    <a:pt x="119" y="181"/>
                  </a:lnTo>
                  <a:lnTo>
                    <a:pt x="123" y="180"/>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7" y="150"/>
                  </a:lnTo>
                  <a:lnTo>
                    <a:pt x="149" y="155"/>
                  </a:lnTo>
                  <a:lnTo>
                    <a:pt x="149" y="161"/>
                  </a:lnTo>
                  <a:lnTo>
                    <a:pt x="147" y="166"/>
                  </a:lnTo>
                  <a:lnTo>
                    <a:pt x="145" y="171"/>
                  </a:lnTo>
                  <a:lnTo>
                    <a:pt x="142" y="177"/>
                  </a:lnTo>
                  <a:lnTo>
                    <a:pt x="138" y="181"/>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6" name="Freeform 183"/>
            <p:cNvSpPr>
              <a:spLocks noChangeArrowheads="1"/>
            </p:cNvSpPr>
            <p:nvPr/>
          </p:nvSpPr>
          <p:spPr bwMode="auto">
            <a:xfrm>
              <a:off x="0" y="0"/>
              <a:ext cx="114300" cy="79375"/>
            </a:xfrm>
            <a:custGeom>
              <a:avLst/>
              <a:gdLst>
                <a:gd name="T0" fmla="*/ 0 w 72"/>
                <a:gd name="T1" fmla="*/ 74613 h 50"/>
                <a:gd name="T2" fmla="*/ 0 w 72"/>
                <a:gd name="T3" fmla="*/ 74613 h 50"/>
                <a:gd name="T4" fmla="*/ 1588 w 72"/>
                <a:gd name="T5" fmla="*/ 77788 h 50"/>
                <a:gd name="T6" fmla="*/ 6350 w 72"/>
                <a:gd name="T7" fmla="*/ 79375 h 50"/>
                <a:gd name="T8" fmla="*/ 7938 w 72"/>
                <a:gd name="T9" fmla="*/ 79375 h 50"/>
                <a:gd name="T10" fmla="*/ 12700 w 72"/>
                <a:gd name="T11" fmla="*/ 77788 h 50"/>
                <a:gd name="T12" fmla="*/ 109538 w 72"/>
                <a:gd name="T13" fmla="*/ 17463 h 50"/>
                <a:gd name="T14" fmla="*/ 109538 w 72"/>
                <a:gd name="T15" fmla="*/ 17463 h 50"/>
                <a:gd name="T16" fmla="*/ 111125 w 72"/>
                <a:gd name="T17" fmla="*/ 14288 h 50"/>
                <a:gd name="T18" fmla="*/ 114300 w 72"/>
                <a:gd name="T19" fmla="*/ 12700 h 50"/>
                <a:gd name="T20" fmla="*/ 114300 w 72"/>
                <a:gd name="T21" fmla="*/ 7938 h 50"/>
                <a:gd name="T22" fmla="*/ 111125 w 72"/>
                <a:gd name="T23" fmla="*/ 3175 h 50"/>
                <a:gd name="T24" fmla="*/ 111125 w 72"/>
                <a:gd name="T25" fmla="*/ 3175 h 50"/>
                <a:gd name="T26" fmla="*/ 109538 w 72"/>
                <a:gd name="T27" fmla="*/ 1588 h 50"/>
                <a:gd name="T28" fmla="*/ 107950 w 72"/>
                <a:gd name="T29" fmla="*/ 0 h 50"/>
                <a:gd name="T30" fmla="*/ 103188 w 72"/>
                <a:gd name="T31" fmla="*/ 0 h 50"/>
                <a:gd name="T32" fmla="*/ 101600 w 72"/>
                <a:gd name="T33" fmla="*/ 1588 h 50"/>
                <a:gd name="T34" fmla="*/ 1588 w 72"/>
                <a:gd name="T35" fmla="*/ 61913 h 50"/>
                <a:gd name="T36" fmla="*/ 1588 w 72"/>
                <a:gd name="T37" fmla="*/ 61913 h 50"/>
                <a:gd name="T38" fmla="*/ 0 w 72"/>
                <a:gd name="T39" fmla="*/ 63500 h 50"/>
                <a:gd name="T40" fmla="*/ 0 w 72"/>
                <a:gd name="T41" fmla="*/ 68263 h 50"/>
                <a:gd name="T42" fmla="*/ 0 w 72"/>
                <a:gd name="T43" fmla="*/ 69850 h 50"/>
                <a:gd name="T44" fmla="*/ 0 w 72"/>
                <a:gd name="T45" fmla="*/ 74613 h 50"/>
                <a:gd name="T46" fmla="*/ 0 w 72"/>
                <a:gd name="T47" fmla="*/ 74613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70" y="9"/>
                  </a:lnTo>
                  <a:lnTo>
                    <a:pt x="72" y="8"/>
                  </a:lnTo>
                  <a:lnTo>
                    <a:pt x="72" y="5"/>
                  </a:lnTo>
                  <a:lnTo>
                    <a:pt x="70" y="2"/>
                  </a:lnTo>
                  <a:lnTo>
                    <a:pt x="69" y="1"/>
                  </a:lnTo>
                  <a:lnTo>
                    <a:pt x="68" y="0"/>
                  </a:lnTo>
                  <a:lnTo>
                    <a:pt x="65" y="0"/>
                  </a:lnTo>
                  <a:lnTo>
                    <a:pt x="64" y="1"/>
                  </a:lnTo>
                  <a:lnTo>
                    <a:pt x="1" y="39"/>
                  </a:lnTo>
                  <a:lnTo>
                    <a:pt x="0" y="40"/>
                  </a:lnTo>
                  <a:lnTo>
                    <a:pt x="0" y="43"/>
                  </a:lnTo>
                  <a:lnTo>
                    <a:pt x="0" y="44"/>
                  </a:lnTo>
                  <a:lnTo>
                    <a:pt x="0" y="4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7" name="Freeform 184"/>
            <p:cNvSpPr>
              <a:spLocks noChangeArrowheads="1"/>
            </p:cNvSpPr>
            <p:nvPr/>
          </p:nvSpPr>
          <p:spPr bwMode="auto">
            <a:xfrm>
              <a:off x="44450" y="63500"/>
              <a:ext cx="161925" cy="219075"/>
            </a:xfrm>
            <a:custGeom>
              <a:avLst/>
              <a:gdLst>
                <a:gd name="T0" fmla="*/ 0 w 102"/>
                <a:gd name="T1" fmla="*/ 9525 h 138"/>
                <a:gd name="T2" fmla="*/ 14288 w 102"/>
                <a:gd name="T3" fmla="*/ 0 h 138"/>
                <a:gd name="T4" fmla="*/ 139700 w 102"/>
                <a:gd name="T5" fmla="*/ 203200 h 138"/>
                <a:gd name="T6" fmla="*/ 139700 w 102"/>
                <a:gd name="T7" fmla="*/ 203200 h 138"/>
                <a:gd name="T8" fmla="*/ 144463 w 102"/>
                <a:gd name="T9" fmla="*/ 209550 h 138"/>
                <a:gd name="T10" fmla="*/ 149225 w 102"/>
                <a:gd name="T11" fmla="*/ 211138 h 138"/>
                <a:gd name="T12" fmla="*/ 155575 w 102"/>
                <a:gd name="T13" fmla="*/ 212725 h 138"/>
                <a:gd name="T14" fmla="*/ 161925 w 102"/>
                <a:gd name="T15" fmla="*/ 215900 h 138"/>
                <a:gd name="T16" fmla="*/ 161925 w 102"/>
                <a:gd name="T17" fmla="*/ 215900 h 138"/>
                <a:gd name="T18" fmla="*/ 160338 w 102"/>
                <a:gd name="T19" fmla="*/ 215900 h 138"/>
                <a:gd name="T20" fmla="*/ 160338 w 102"/>
                <a:gd name="T21" fmla="*/ 215900 h 138"/>
                <a:gd name="T22" fmla="*/ 150813 w 102"/>
                <a:gd name="T23" fmla="*/ 219075 h 138"/>
                <a:gd name="T24" fmla="*/ 139700 w 102"/>
                <a:gd name="T25" fmla="*/ 219075 h 138"/>
                <a:gd name="T26" fmla="*/ 131763 w 102"/>
                <a:gd name="T27" fmla="*/ 215900 h 138"/>
                <a:gd name="T28" fmla="*/ 125413 w 102"/>
                <a:gd name="T29" fmla="*/ 209550 h 138"/>
                <a:gd name="T30" fmla="*/ 0 w 102"/>
                <a:gd name="T31" fmla="*/ 9525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91" y="132"/>
                  </a:lnTo>
                  <a:lnTo>
                    <a:pt x="94" y="133"/>
                  </a:lnTo>
                  <a:lnTo>
                    <a:pt x="98" y="134"/>
                  </a:lnTo>
                  <a:lnTo>
                    <a:pt x="102"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8" name="Freeform 185"/>
          <p:cNvSpPr>
            <a:spLocks noEditPoints="1" noChangeArrowheads="1"/>
          </p:cNvSpPr>
          <p:nvPr/>
        </p:nvSpPr>
        <p:spPr bwMode="auto">
          <a:xfrm>
            <a:off x="2987675" y="1916113"/>
            <a:ext cx="200025" cy="153987"/>
          </a:xfrm>
          <a:custGeom>
            <a:avLst/>
            <a:gdLst>
              <a:gd name="T0" fmla="*/ 196850 w 126"/>
              <a:gd name="T1" fmla="*/ 60325 h 97"/>
              <a:gd name="T2" fmla="*/ 166688 w 126"/>
              <a:gd name="T3" fmla="*/ 23812 h 97"/>
              <a:gd name="T4" fmla="*/ 157163 w 126"/>
              <a:gd name="T5" fmla="*/ 53975 h 97"/>
              <a:gd name="T6" fmla="*/ 176213 w 126"/>
              <a:gd name="T7" fmla="*/ 61912 h 97"/>
              <a:gd name="T8" fmla="*/ 179388 w 126"/>
              <a:gd name="T9" fmla="*/ 87312 h 97"/>
              <a:gd name="T10" fmla="*/ 157163 w 126"/>
              <a:gd name="T11" fmla="*/ 100012 h 97"/>
              <a:gd name="T12" fmla="*/ 179388 w 126"/>
              <a:gd name="T13" fmla="*/ 114300 h 97"/>
              <a:gd name="T14" fmla="*/ 198438 w 126"/>
              <a:gd name="T15" fmla="*/ 92075 h 97"/>
              <a:gd name="T16" fmla="*/ 157163 w 126"/>
              <a:gd name="T17" fmla="*/ 19050 h 97"/>
              <a:gd name="T18" fmla="*/ 63500 w 126"/>
              <a:gd name="T19" fmla="*/ 1587 h 97"/>
              <a:gd name="T20" fmla="*/ 66675 w 126"/>
              <a:gd name="T21" fmla="*/ 7937 h 97"/>
              <a:gd name="T22" fmla="*/ 73025 w 126"/>
              <a:gd name="T23" fmla="*/ 20637 h 97"/>
              <a:gd name="T24" fmla="*/ 63500 w 126"/>
              <a:gd name="T25" fmla="*/ 31750 h 97"/>
              <a:gd name="T26" fmla="*/ 63500 w 126"/>
              <a:gd name="T27" fmla="*/ 133350 h 97"/>
              <a:gd name="T28" fmla="*/ 93663 w 126"/>
              <a:gd name="T29" fmla="*/ 130175 h 97"/>
              <a:gd name="T30" fmla="*/ 125413 w 126"/>
              <a:gd name="T31" fmla="*/ 120650 h 97"/>
              <a:gd name="T32" fmla="*/ 157163 w 126"/>
              <a:gd name="T33" fmla="*/ 100012 h 97"/>
              <a:gd name="T34" fmla="*/ 146050 w 126"/>
              <a:gd name="T35" fmla="*/ 98425 h 97"/>
              <a:gd name="T36" fmla="*/ 136525 w 126"/>
              <a:gd name="T37" fmla="*/ 66675 h 97"/>
              <a:gd name="T38" fmla="*/ 150813 w 126"/>
              <a:gd name="T39" fmla="*/ 55562 h 97"/>
              <a:gd name="T40" fmla="*/ 63500 w 126"/>
              <a:gd name="T41" fmla="*/ 1587 h 97"/>
              <a:gd name="T42" fmla="*/ 52388 w 126"/>
              <a:gd name="T43" fmla="*/ 14287 h 97"/>
              <a:gd name="T44" fmla="*/ 63500 w 126"/>
              <a:gd name="T45" fmla="*/ 1587 h 97"/>
              <a:gd name="T46" fmla="*/ 63500 w 126"/>
              <a:gd name="T47" fmla="*/ 152400 h 97"/>
              <a:gd name="T48" fmla="*/ 60325 w 126"/>
              <a:gd name="T49" fmla="*/ 134937 h 97"/>
              <a:gd name="T50" fmla="*/ 52388 w 126"/>
              <a:gd name="T51" fmla="*/ 153987 h 97"/>
              <a:gd name="T52" fmla="*/ 58738 w 126"/>
              <a:gd name="T53" fmla="*/ 114300 h 97"/>
              <a:gd name="T54" fmla="*/ 52388 w 126"/>
              <a:gd name="T55" fmla="*/ 50800 h 97"/>
              <a:gd name="T56" fmla="*/ 52388 w 126"/>
              <a:gd name="T57" fmla="*/ 23812 h 97"/>
              <a:gd name="T58" fmla="*/ 57150 w 126"/>
              <a:gd name="T59" fmla="*/ 30162 h 97"/>
              <a:gd name="T60" fmla="*/ 52388 w 126"/>
              <a:gd name="T61" fmla="*/ 4762 h 97"/>
              <a:gd name="T62" fmla="*/ 42863 w 126"/>
              <a:gd name="T63" fmla="*/ 31750 h 97"/>
              <a:gd name="T64" fmla="*/ 52388 w 126"/>
              <a:gd name="T65" fmla="*/ 23812 h 97"/>
              <a:gd name="T66" fmla="*/ 52388 w 126"/>
              <a:gd name="T67" fmla="*/ 4762 h 97"/>
              <a:gd name="T68" fmla="*/ 42863 w 126"/>
              <a:gd name="T69" fmla="*/ 153987 h 97"/>
              <a:gd name="T70" fmla="*/ 42863 w 126"/>
              <a:gd name="T71" fmla="*/ 146050 h 97"/>
              <a:gd name="T72" fmla="*/ 52388 w 126"/>
              <a:gd name="T73" fmla="*/ 50800 h 97"/>
              <a:gd name="T74" fmla="*/ 36513 w 126"/>
              <a:gd name="T75" fmla="*/ 109537 h 97"/>
              <a:gd name="T76" fmla="*/ 42863 w 126"/>
              <a:gd name="T77" fmla="*/ 93662 h 97"/>
              <a:gd name="T78" fmla="*/ 41275 w 126"/>
              <a:gd name="T79" fmla="*/ 74612 h 97"/>
              <a:gd name="T80" fmla="*/ 36513 w 126"/>
              <a:gd name="T81" fmla="*/ 61912 h 97"/>
              <a:gd name="T82" fmla="*/ 52388 w 126"/>
              <a:gd name="T83" fmla="*/ 50800 h 97"/>
              <a:gd name="T84" fmla="*/ 26988 w 126"/>
              <a:gd name="T85" fmla="*/ 17462 h 97"/>
              <a:gd name="T86" fmla="*/ 3175 w 126"/>
              <a:gd name="T87" fmla="*/ 63500 h 97"/>
              <a:gd name="T88" fmla="*/ 12700 w 126"/>
              <a:gd name="T89" fmla="*/ 139700 h 97"/>
              <a:gd name="T90" fmla="*/ 36513 w 126"/>
              <a:gd name="T91" fmla="*/ 153987 h 97"/>
              <a:gd name="T92" fmla="*/ 34925 w 126"/>
              <a:gd name="T93" fmla="*/ 144462 h 97"/>
              <a:gd name="T94" fmla="*/ 26988 w 126"/>
              <a:gd name="T95" fmla="*/ 117475 h 97"/>
              <a:gd name="T96" fmla="*/ 36513 w 126"/>
              <a:gd name="T97" fmla="*/ 103187 h 97"/>
              <a:gd name="T98" fmla="*/ 20638 w 126"/>
              <a:gd name="T99" fmla="*/ 103187 h 97"/>
              <a:gd name="T100" fmla="*/ 11113 w 126"/>
              <a:gd name="T101" fmla="*/ 85725 h 97"/>
              <a:gd name="T102" fmla="*/ 22225 w 126"/>
              <a:gd name="T103" fmla="*/ 68262 h 97"/>
              <a:gd name="T104" fmla="*/ 36513 w 126"/>
              <a:gd name="T105" fmla="*/ 61912 h 97"/>
              <a:gd name="T106" fmla="*/ 22225 w 126"/>
              <a:gd name="T107" fmla="*/ 50800 h 97"/>
              <a:gd name="T108" fmla="*/ 22225 w 126"/>
              <a:gd name="T109" fmla="*/ 3810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
              <a:gd name="T166" fmla="*/ 0 h 97"/>
              <a:gd name="T167" fmla="*/ 126 w 126"/>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 h="97">
                <a:moveTo>
                  <a:pt x="126" y="53"/>
                </a:moveTo>
                <a:lnTo>
                  <a:pt x="126" y="53"/>
                </a:lnTo>
                <a:lnTo>
                  <a:pt x="126" y="45"/>
                </a:lnTo>
                <a:lnTo>
                  <a:pt x="124" y="38"/>
                </a:lnTo>
                <a:lnTo>
                  <a:pt x="121" y="31"/>
                </a:lnTo>
                <a:lnTo>
                  <a:pt x="117" y="24"/>
                </a:lnTo>
                <a:lnTo>
                  <a:pt x="109" y="17"/>
                </a:lnTo>
                <a:lnTo>
                  <a:pt x="105" y="15"/>
                </a:lnTo>
                <a:lnTo>
                  <a:pt x="99" y="12"/>
                </a:lnTo>
                <a:lnTo>
                  <a:pt x="99" y="34"/>
                </a:lnTo>
                <a:lnTo>
                  <a:pt x="103" y="35"/>
                </a:lnTo>
                <a:lnTo>
                  <a:pt x="106" y="36"/>
                </a:lnTo>
                <a:lnTo>
                  <a:pt x="111" y="39"/>
                </a:lnTo>
                <a:lnTo>
                  <a:pt x="114" y="45"/>
                </a:lnTo>
                <a:lnTo>
                  <a:pt x="114" y="50"/>
                </a:lnTo>
                <a:lnTo>
                  <a:pt x="113" y="55"/>
                </a:lnTo>
                <a:lnTo>
                  <a:pt x="110" y="59"/>
                </a:lnTo>
                <a:lnTo>
                  <a:pt x="107" y="62"/>
                </a:lnTo>
                <a:lnTo>
                  <a:pt x="103" y="63"/>
                </a:lnTo>
                <a:lnTo>
                  <a:pt x="99" y="63"/>
                </a:lnTo>
                <a:lnTo>
                  <a:pt x="99" y="76"/>
                </a:lnTo>
                <a:lnTo>
                  <a:pt x="109" y="74"/>
                </a:lnTo>
                <a:lnTo>
                  <a:pt x="113" y="72"/>
                </a:lnTo>
                <a:lnTo>
                  <a:pt x="117" y="70"/>
                </a:lnTo>
                <a:lnTo>
                  <a:pt x="121" y="68"/>
                </a:lnTo>
                <a:lnTo>
                  <a:pt x="122" y="63"/>
                </a:lnTo>
                <a:lnTo>
                  <a:pt x="125" y="58"/>
                </a:lnTo>
                <a:lnTo>
                  <a:pt x="126" y="53"/>
                </a:lnTo>
                <a:close/>
                <a:moveTo>
                  <a:pt x="99" y="12"/>
                </a:moveTo>
                <a:lnTo>
                  <a:pt x="99" y="12"/>
                </a:lnTo>
                <a:lnTo>
                  <a:pt x="82" y="5"/>
                </a:lnTo>
                <a:lnTo>
                  <a:pt x="65" y="1"/>
                </a:lnTo>
                <a:lnTo>
                  <a:pt x="52" y="0"/>
                </a:lnTo>
                <a:lnTo>
                  <a:pt x="40" y="1"/>
                </a:lnTo>
                <a:lnTo>
                  <a:pt x="40" y="5"/>
                </a:lnTo>
                <a:lnTo>
                  <a:pt x="42" y="5"/>
                </a:lnTo>
                <a:lnTo>
                  <a:pt x="45" y="8"/>
                </a:lnTo>
                <a:lnTo>
                  <a:pt x="46" y="11"/>
                </a:lnTo>
                <a:lnTo>
                  <a:pt x="46" y="13"/>
                </a:lnTo>
                <a:lnTo>
                  <a:pt x="46" y="16"/>
                </a:lnTo>
                <a:lnTo>
                  <a:pt x="44" y="19"/>
                </a:lnTo>
                <a:lnTo>
                  <a:pt x="40" y="20"/>
                </a:lnTo>
                <a:lnTo>
                  <a:pt x="40" y="76"/>
                </a:lnTo>
                <a:lnTo>
                  <a:pt x="40" y="80"/>
                </a:lnTo>
                <a:lnTo>
                  <a:pt x="40" y="84"/>
                </a:lnTo>
                <a:lnTo>
                  <a:pt x="40" y="96"/>
                </a:lnTo>
                <a:lnTo>
                  <a:pt x="49" y="91"/>
                </a:lnTo>
                <a:lnTo>
                  <a:pt x="59" y="82"/>
                </a:lnTo>
                <a:lnTo>
                  <a:pt x="69" y="77"/>
                </a:lnTo>
                <a:lnTo>
                  <a:pt x="73" y="76"/>
                </a:lnTo>
                <a:lnTo>
                  <a:pt x="79" y="76"/>
                </a:lnTo>
                <a:lnTo>
                  <a:pt x="90" y="76"/>
                </a:lnTo>
                <a:lnTo>
                  <a:pt x="99" y="76"/>
                </a:lnTo>
                <a:lnTo>
                  <a:pt x="99" y="63"/>
                </a:lnTo>
                <a:lnTo>
                  <a:pt x="97" y="63"/>
                </a:lnTo>
                <a:lnTo>
                  <a:pt x="92" y="62"/>
                </a:lnTo>
                <a:lnTo>
                  <a:pt x="88" y="59"/>
                </a:lnTo>
                <a:lnTo>
                  <a:pt x="86" y="54"/>
                </a:lnTo>
                <a:lnTo>
                  <a:pt x="84" y="49"/>
                </a:lnTo>
                <a:lnTo>
                  <a:pt x="86" y="42"/>
                </a:lnTo>
                <a:lnTo>
                  <a:pt x="88" y="39"/>
                </a:lnTo>
                <a:lnTo>
                  <a:pt x="91" y="36"/>
                </a:lnTo>
                <a:lnTo>
                  <a:pt x="95" y="35"/>
                </a:lnTo>
                <a:lnTo>
                  <a:pt x="99" y="34"/>
                </a:lnTo>
                <a:lnTo>
                  <a:pt x="99" y="12"/>
                </a:lnTo>
                <a:close/>
                <a:moveTo>
                  <a:pt x="40" y="1"/>
                </a:moveTo>
                <a:lnTo>
                  <a:pt x="40" y="1"/>
                </a:lnTo>
                <a:lnTo>
                  <a:pt x="33" y="3"/>
                </a:lnTo>
                <a:lnTo>
                  <a:pt x="33" y="11"/>
                </a:lnTo>
                <a:lnTo>
                  <a:pt x="33" y="9"/>
                </a:lnTo>
                <a:lnTo>
                  <a:pt x="36" y="7"/>
                </a:lnTo>
                <a:lnTo>
                  <a:pt x="40" y="5"/>
                </a:lnTo>
                <a:lnTo>
                  <a:pt x="40" y="1"/>
                </a:lnTo>
                <a:close/>
                <a:moveTo>
                  <a:pt x="33" y="97"/>
                </a:moveTo>
                <a:lnTo>
                  <a:pt x="33" y="97"/>
                </a:lnTo>
                <a:lnTo>
                  <a:pt x="40" y="96"/>
                </a:lnTo>
                <a:lnTo>
                  <a:pt x="40" y="84"/>
                </a:lnTo>
                <a:lnTo>
                  <a:pt x="38" y="85"/>
                </a:lnTo>
                <a:lnTo>
                  <a:pt x="36" y="89"/>
                </a:lnTo>
                <a:lnTo>
                  <a:pt x="33" y="92"/>
                </a:lnTo>
                <a:lnTo>
                  <a:pt x="33" y="97"/>
                </a:lnTo>
                <a:close/>
                <a:moveTo>
                  <a:pt x="40" y="20"/>
                </a:moveTo>
                <a:lnTo>
                  <a:pt x="40" y="76"/>
                </a:lnTo>
                <a:lnTo>
                  <a:pt x="37" y="72"/>
                </a:lnTo>
                <a:lnTo>
                  <a:pt x="33" y="69"/>
                </a:lnTo>
                <a:lnTo>
                  <a:pt x="33" y="32"/>
                </a:lnTo>
                <a:lnTo>
                  <a:pt x="33" y="30"/>
                </a:lnTo>
                <a:lnTo>
                  <a:pt x="33" y="26"/>
                </a:lnTo>
                <a:lnTo>
                  <a:pt x="33" y="15"/>
                </a:lnTo>
                <a:lnTo>
                  <a:pt x="34" y="17"/>
                </a:lnTo>
                <a:lnTo>
                  <a:pt x="36" y="19"/>
                </a:lnTo>
                <a:lnTo>
                  <a:pt x="40" y="20"/>
                </a:lnTo>
                <a:close/>
                <a:moveTo>
                  <a:pt x="33" y="3"/>
                </a:moveTo>
                <a:lnTo>
                  <a:pt x="33" y="3"/>
                </a:lnTo>
                <a:lnTo>
                  <a:pt x="23" y="7"/>
                </a:lnTo>
                <a:lnTo>
                  <a:pt x="23" y="19"/>
                </a:lnTo>
                <a:lnTo>
                  <a:pt x="27" y="20"/>
                </a:lnTo>
                <a:lnTo>
                  <a:pt x="30" y="23"/>
                </a:lnTo>
                <a:lnTo>
                  <a:pt x="33" y="26"/>
                </a:lnTo>
                <a:lnTo>
                  <a:pt x="33" y="15"/>
                </a:lnTo>
                <a:lnTo>
                  <a:pt x="32" y="13"/>
                </a:lnTo>
                <a:lnTo>
                  <a:pt x="33" y="11"/>
                </a:lnTo>
                <a:lnTo>
                  <a:pt x="33" y="3"/>
                </a:lnTo>
                <a:close/>
                <a:moveTo>
                  <a:pt x="23" y="97"/>
                </a:moveTo>
                <a:lnTo>
                  <a:pt x="23" y="97"/>
                </a:lnTo>
                <a:lnTo>
                  <a:pt x="27" y="97"/>
                </a:lnTo>
                <a:lnTo>
                  <a:pt x="33" y="97"/>
                </a:lnTo>
                <a:lnTo>
                  <a:pt x="33" y="92"/>
                </a:lnTo>
                <a:lnTo>
                  <a:pt x="27" y="92"/>
                </a:lnTo>
                <a:lnTo>
                  <a:pt x="23" y="91"/>
                </a:lnTo>
                <a:lnTo>
                  <a:pt x="23" y="97"/>
                </a:lnTo>
                <a:close/>
                <a:moveTo>
                  <a:pt x="33" y="32"/>
                </a:moveTo>
                <a:lnTo>
                  <a:pt x="33" y="69"/>
                </a:lnTo>
                <a:lnTo>
                  <a:pt x="27" y="68"/>
                </a:lnTo>
                <a:lnTo>
                  <a:pt x="23" y="69"/>
                </a:lnTo>
                <a:lnTo>
                  <a:pt x="23" y="65"/>
                </a:lnTo>
                <a:lnTo>
                  <a:pt x="26" y="62"/>
                </a:lnTo>
                <a:lnTo>
                  <a:pt x="27" y="59"/>
                </a:lnTo>
                <a:lnTo>
                  <a:pt x="29" y="55"/>
                </a:lnTo>
                <a:lnTo>
                  <a:pt x="29" y="50"/>
                </a:lnTo>
                <a:lnTo>
                  <a:pt x="26" y="47"/>
                </a:lnTo>
                <a:lnTo>
                  <a:pt x="23" y="45"/>
                </a:lnTo>
                <a:lnTo>
                  <a:pt x="23" y="43"/>
                </a:lnTo>
                <a:lnTo>
                  <a:pt x="23" y="39"/>
                </a:lnTo>
                <a:lnTo>
                  <a:pt x="27" y="38"/>
                </a:lnTo>
                <a:lnTo>
                  <a:pt x="32" y="34"/>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23" y="97"/>
                </a:lnTo>
                <a:lnTo>
                  <a:pt x="23" y="91"/>
                </a:lnTo>
                <a:lnTo>
                  <a:pt x="22" y="91"/>
                </a:lnTo>
                <a:lnTo>
                  <a:pt x="18" y="88"/>
                </a:lnTo>
                <a:lnTo>
                  <a:pt x="17" y="84"/>
                </a:lnTo>
                <a:lnTo>
                  <a:pt x="15" y="80"/>
                </a:lnTo>
                <a:lnTo>
                  <a:pt x="17" y="74"/>
                </a:lnTo>
                <a:lnTo>
                  <a:pt x="19" y="72"/>
                </a:lnTo>
                <a:lnTo>
                  <a:pt x="23" y="69"/>
                </a:lnTo>
                <a:lnTo>
                  <a:pt x="23" y="65"/>
                </a:lnTo>
                <a:lnTo>
                  <a:pt x="18" y="66"/>
                </a:lnTo>
                <a:lnTo>
                  <a:pt x="13" y="65"/>
                </a:lnTo>
                <a:lnTo>
                  <a:pt x="10" y="62"/>
                </a:lnTo>
                <a:lnTo>
                  <a:pt x="7" y="58"/>
                </a:lnTo>
                <a:lnTo>
                  <a:pt x="7" y="54"/>
                </a:lnTo>
                <a:lnTo>
                  <a:pt x="8" y="49"/>
                </a:lnTo>
                <a:lnTo>
                  <a:pt x="11" y="46"/>
                </a:lnTo>
                <a:lnTo>
                  <a:pt x="14" y="43"/>
                </a:lnTo>
                <a:lnTo>
                  <a:pt x="18" y="43"/>
                </a:lnTo>
                <a:lnTo>
                  <a:pt x="23" y="43"/>
                </a:lnTo>
                <a:lnTo>
                  <a:pt x="23" y="39"/>
                </a:lnTo>
                <a:lnTo>
                  <a:pt x="18" y="38"/>
                </a:lnTo>
                <a:lnTo>
                  <a:pt x="15" y="35"/>
                </a:lnTo>
                <a:lnTo>
                  <a:pt x="14" y="32"/>
                </a:lnTo>
                <a:lnTo>
                  <a:pt x="13" y="28"/>
                </a:lnTo>
                <a:lnTo>
                  <a:pt x="14" y="24"/>
                </a:lnTo>
                <a:lnTo>
                  <a:pt x="18" y="20"/>
                </a:lnTo>
                <a:lnTo>
                  <a:pt x="23" y="19"/>
                </a:lnTo>
                <a:lnTo>
                  <a:pt x="23" y="7"/>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9" name="组合 199"/>
          <p:cNvGrpSpPr>
            <a:grpSpLocks/>
          </p:cNvGrpSpPr>
          <p:nvPr/>
        </p:nvGrpSpPr>
        <p:grpSpPr bwMode="auto">
          <a:xfrm>
            <a:off x="4759325" y="2971800"/>
            <a:ext cx="266700" cy="334963"/>
            <a:chOff x="0" y="0"/>
            <a:chExt cx="265113" cy="334963"/>
          </a:xfrm>
          <a:solidFill>
            <a:schemeClr val="bg1">
              <a:alpha val="70000"/>
            </a:schemeClr>
          </a:solidFill>
        </p:grpSpPr>
        <p:sp>
          <p:nvSpPr>
            <p:cNvPr id="200" name="Freeform 186"/>
            <p:cNvSpPr>
              <a:spLocks noChangeArrowheads="1"/>
            </p:cNvSpPr>
            <p:nvPr/>
          </p:nvSpPr>
          <p:spPr bwMode="auto">
            <a:xfrm>
              <a:off x="0" y="9525"/>
              <a:ext cx="252413" cy="325438"/>
            </a:xfrm>
            <a:custGeom>
              <a:avLst/>
              <a:gdLst>
                <a:gd name="T0" fmla="*/ 252413 w 159"/>
                <a:gd name="T1" fmla="*/ 57150 h 205"/>
                <a:gd name="T2" fmla="*/ 239713 w 159"/>
                <a:gd name="T3" fmla="*/ 50800 h 205"/>
                <a:gd name="T4" fmla="*/ 88900 w 159"/>
                <a:gd name="T5" fmla="*/ 293688 h 205"/>
                <a:gd name="T6" fmla="*/ 88900 w 159"/>
                <a:gd name="T7" fmla="*/ 293688 h 205"/>
                <a:gd name="T8" fmla="*/ 84138 w 159"/>
                <a:gd name="T9" fmla="*/ 300038 h 205"/>
                <a:gd name="T10" fmla="*/ 79375 w 159"/>
                <a:gd name="T11" fmla="*/ 303213 h 205"/>
                <a:gd name="T12" fmla="*/ 73025 w 159"/>
                <a:gd name="T13" fmla="*/ 306388 h 205"/>
                <a:gd name="T14" fmla="*/ 65088 w 159"/>
                <a:gd name="T15" fmla="*/ 307975 h 205"/>
                <a:gd name="T16" fmla="*/ 58738 w 159"/>
                <a:gd name="T17" fmla="*/ 309563 h 205"/>
                <a:gd name="T18" fmla="*/ 49213 w 159"/>
                <a:gd name="T19" fmla="*/ 307975 h 205"/>
                <a:gd name="T20" fmla="*/ 42863 w 159"/>
                <a:gd name="T21" fmla="*/ 306388 h 205"/>
                <a:gd name="T22" fmla="*/ 34925 w 159"/>
                <a:gd name="T23" fmla="*/ 303213 h 205"/>
                <a:gd name="T24" fmla="*/ 34925 w 159"/>
                <a:gd name="T25" fmla="*/ 303213 h 205"/>
                <a:gd name="T26" fmla="*/ 28575 w 159"/>
                <a:gd name="T27" fmla="*/ 296863 h 205"/>
                <a:gd name="T28" fmla="*/ 23813 w 159"/>
                <a:gd name="T29" fmla="*/ 293688 h 205"/>
                <a:gd name="T30" fmla="*/ 19050 w 159"/>
                <a:gd name="T31" fmla="*/ 285750 h 205"/>
                <a:gd name="T32" fmla="*/ 15875 w 159"/>
                <a:gd name="T33" fmla="*/ 277813 h 205"/>
                <a:gd name="T34" fmla="*/ 15875 w 159"/>
                <a:gd name="T35" fmla="*/ 271463 h 205"/>
                <a:gd name="T36" fmla="*/ 15875 w 159"/>
                <a:gd name="T37" fmla="*/ 263525 h 205"/>
                <a:gd name="T38" fmla="*/ 17463 w 159"/>
                <a:gd name="T39" fmla="*/ 257175 h 205"/>
                <a:gd name="T40" fmla="*/ 19050 w 159"/>
                <a:gd name="T41" fmla="*/ 249238 h 205"/>
                <a:gd name="T42" fmla="*/ 169863 w 159"/>
                <a:gd name="T43" fmla="*/ 6350 h 205"/>
                <a:gd name="T44" fmla="*/ 158750 w 159"/>
                <a:gd name="T45" fmla="*/ 0 h 205"/>
                <a:gd name="T46" fmla="*/ 6350 w 159"/>
                <a:gd name="T47" fmla="*/ 246063 h 205"/>
                <a:gd name="T48" fmla="*/ 6350 w 159"/>
                <a:gd name="T49" fmla="*/ 246063 h 205"/>
                <a:gd name="T50" fmla="*/ 3175 w 159"/>
                <a:gd name="T51" fmla="*/ 254000 h 205"/>
                <a:gd name="T52" fmla="*/ 0 w 159"/>
                <a:gd name="T53" fmla="*/ 265113 h 205"/>
                <a:gd name="T54" fmla="*/ 0 w 159"/>
                <a:gd name="T55" fmla="*/ 273050 h 205"/>
                <a:gd name="T56" fmla="*/ 3175 w 159"/>
                <a:gd name="T57" fmla="*/ 284163 h 205"/>
                <a:gd name="T58" fmla="*/ 4763 w 159"/>
                <a:gd name="T59" fmla="*/ 293688 h 205"/>
                <a:gd name="T60" fmla="*/ 11113 w 159"/>
                <a:gd name="T61" fmla="*/ 301625 h 205"/>
                <a:gd name="T62" fmla="*/ 17463 w 159"/>
                <a:gd name="T63" fmla="*/ 309563 h 205"/>
                <a:gd name="T64" fmla="*/ 25400 w 159"/>
                <a:gd name="T65" fmla="*/ 315913 h 205"/>
                <a:gd name="T66" fmla="*/ 25400 w 159"/>
                <a:gd name="T67" fmla="*/ 315913 h 205"/>
                <a:gd name="T68" fmla="*/ 36513 w 159"/>
                <a:gd name="T69" fmla="*/ 320675 h 205"/>
                <a:gd name="T70" fmla="*/ 47625 w 159"/>
                <a:gd name="T71" fmla="*/ 322263 h 205"/>
                <a:gd name="T72" fmla="*/ 55563 w 159"/>
                <a:gd name="T73" fmla="*/ 325438 h 205"/>
                <a:gd name="T74" fmla="*/ 66675 w 159"/>
                <a:gd name="T75" fmla="*/ 325438 h 205"/>
                <a:gd name="T76" fmla="*/ 76200 w 159"/>
                <a:gd name="T77" fmla="*/ 320675 h 205"/>
                <a:gd name="T78" fmla="*/ 84138 w 159"/>
                <a:gd name="T79" fmla="*/ 315913 h 205"/>
                <a:gd name="T80" fmla="*/ 92075 w 159"/>
                <a:gd name="T81" fmla="*/ 309563 h 205"/>
                <a:gd name="T82" fmla="*/ 98425 w 159"/>
                <a:gd name="T83" fmla="*/ 303213 h 205"/>
                <a:gd name="T84" fmla="*/ 252413 w 159"/>
                <a:gd name="T85" fmla="*/ 57150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3" y="189"/>
                  </a:lnTo>
                  <a:lnTo>
                    <a:pt x="50" y="191"/>
                  </a:lnTo>
                  <a:lnTo>
                    <a:pt x="46" y="193"/>
                  </a:lnTo>
                  <a:lnTo>
                    <a:pt x="41" y="194"/>
                  </a:lnTo>
                  <a:lnTo>
                    <a:pt x="37" y="195"/>
                  </a:lnTo>
                  <a:lnTo>
                    <a:pt x="31" y="194"/>
                  </a:lnTo>
                  <a:lnTo>
                    <a:pt x="27" y="193"/>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2" y="160"/>
                  </a:lnTo>
                  <a:lnTo>
                    <a:pt x="0" y="167"/>
                  </a:lnTo>
                  <a:lnTo>
                    <a:pt x="0" y="172"/>
                  </a:lnTo>
                  <a:lnTo>
                    <a:pt x="2" y="179"/>
                  </a:lnTo>
                  <a:lnTo>
                    <a:pt x="3" y="185"/>
                  </a:lnTo>
                  <a:lnTo>
                    <a:pt x="7" y="190"/>
                  </a:lnTo>
                  <a:lnTo>
                    <a:pt x="11" y="195"/>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1" name="Freeform 187"/>
            <p:cNvSpPr>
              <a:spLocks noChangeArrowheads="1"/>
            </p:cNvSpPr>
            <p:nvPr/>
          </p:nvSpPr>
          <p:spPr bwMode="auto">
            <a:xfrm>
              <a:off x="142875" y="0"/>
              <a:ext cx="122238" cy="82550"/>
            </a:xfrm>
            <a:custGeom>
              <a:avLst/>
              <a:gdLst>
                <a:gd name="T0" fmla="*/ 119063 w 77"/>
                <a:gd name="T1" fmla="*/ 79375 h 52"/>
                <a:gd name="T2" fmla="*/ 119063 w 77"/>
                <a:gd name="T3" fmla="*/ 79375 h 52"/>
                <a:gd name="T4" fmla="*/ 117475 w 77"/>
                <a:gd name="T5" fmla="*/ 80963 h 52"/>
                <a:gd name="T6" fmla="*/ 112713 w 77"/>
                <a:gd name="T7" fmla="*/ 82550 h 52"/>
                <a:gd name="T8" fmla="*/ 109538 w 77"/>
                <a:gd name="T9" fmla="*/ 82550 h 52"/>
                <a:gd name="T10" fmla="*/ 106363 w 77"/>
                <a:gd name="T11" fmla="*/ 80963 h 52"/>
                <a:gd name="T12" fmla="*/ 3175 w 77"/>
                <a:gd name="T13" fmla="*/ 19050 h 52"/>
                <a:gd name="T14" fmla="*/ 3175 w 77"/>
                <a:gd name="T15" fmla="*/ 19050 h 52"/>
                <a:gd name="T16" fmla="*/ 0 w 77"/>
                <a:gd name="T17" fmla="*/ 14288 h 52"/>
                <a:gd name="T18" fmla="*/ 0 w 77"/>
                <a:gd name="T19" fmla="*/ 12700 h 52"/>
                <a:gd name="T20" fmla="*/ 0 w 77"/>
                <a:gd name="T21" fmla="*/ 7938 h 52"/>
                <a:gd name="T22" fmla="*/ 0 w 77"/>
                <a:gd name="T23" fmla="*/ 3175 h 52"/>
                <a:gd name="T24" fmla="*/ 0 w 77"/>
                <a:gd name="T25" fmla="*/ 3175 h 52"/>
                <a:gd name="T26" fmla="*/ 1588 w 77"/>
                <a:gd name="T27" fmla="*/ 1588 h 52"/>
                <a:gd name="T28" fmla="*/ 6350 w 77"/>
                <a:gd name="T29" fmla="*/ 0 h 52"/>
                <a:gd name="T30" fmla="*/ 9525 w 77"/>
                <a:gd name="T31" fmla="*/ 0 h 52"/>
                <a:gd name="T32" fmla="*/ 12700 w 77"/>
                <a:gd name="T33" fmla="*/ 1588 h 52"/>
                <a:gd name="T34" fmla="*/ 117475 w 77"/>
                <a:gd name="T35" fmla="*/ 66675 h 52"/>
                <a:gd name="T36" fmla="*/ 117475 w 77"/>
                <a:gd name="T37" fmla="*/ 66675 h 52"/>
                <a:gd name="T38" fmla="*/ 119063 w 77"/>
                <a:gd name="T39" fmla="*/ 68263 h 52"/>
                <a:gd name="T40" fmla="*/ 122238 w 77"/>
                <a:gd name="T41" fmla="*/ 73025 h 52"/>
                <a:gd name="T42" fmla="*/ 122238 w 77"/>
                <a:gd name="T43" fmla="*/ 74613 h 52"/>
                <a:gd name="T44" fmla="*/ 119063 w 77"/>
                <a:gd name="T45" fmla="*/ 79375 h 52"/>
                <a:gd name="T46" fmla="*/ 119063 w 77"/>
                <a:gd name="T47" fmla="*/ 79375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0" y="9"/>
                  </a:lnTo>
                  <a:lnTo>
                    <a:pt x="0" y="8"/>
                  </a:lnTo>
                  <a:lnTo>
                    <a:pt x="0" y="5"/>
                  </a:lnTo>
                  <a:lnTo>
                    <a:pt x="0" y="2"/>
                  </a:lnTo>
                  <a:lnTo>
                    <a:pt x="1" y="1"/>
                  </a:lnTo>
                  <a:lnTo>
                    <a:pt x="4" y="0"/>
                  </a:lnTo>
                  <a:lnTo>
                    <a:pt x="6" y="0"/>
                  </a:lnTo>
                  <a:lnTo>
                    <a:pt x="8" y="1"/>
                  </a:lnTo>
                  <a:lnTo>
                    <a:pt x="74" y="42"/>
                  </a:lnTo>
                  <a:lnTo>
                    <a:pt x="75" y="43"/>
                  </a:lnTo>
                  <a:lnTo>
                    <a:pt x="77" y="46"/>
                  </a:lnTo>
                  <a:lnTo>
                    <a:pt x="77" y="47"/>
                  </a:lnTo>
                  <a:lnTo>
                    <a:pt x="75" y="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2" name="Freeform 188"/>
            <p:cNvSpPr>
              <a:spLocks noChangeArrowheads="1"/>
            </p:cNvSpPr>
            <p:nvPr/>
          </p:nvSpPr>
          <p:spPr bwMode="auto">
            <a:xfrm>
              <a:off x="42863" y="68262"/>
              <a:ext cx="173038" cy="234950"/>
            </a:xfrm>
            <a:custGeom>
              <a:avLst/>
              <a:gdLst>
                <a:gd name="T0" fmla="*/ 173038 w 109"/>
                <a:gd name="T1" fmla="*/ 7938 h 148"/>
                <a:gd name="T2" fmla="*/ 157163 w 109"/>
                <a:gd name="T3" fmla="*/ 0 h 148"/>
                <a:gd name="T4" fmla="*/ 23813 w 109"/>
                <a:gd name="T5" fmla="*/ 217488 h 148"/>
                <a:gd name="T6" fmla="*/ 23813 w 109"/>
                <a:gd name="T7" fmla="*/ 217488 h 148"/>
                <a:gd name="T8" fmla="*/ 19050 w 109"/>
                <a:gd name="T9" fmla="*/ 220663 h 148"/>
                <a:gd name="T10" fmla="*/ 12700 w 109"/>
                <a:gd name="T11" fmla="*/ 225425 h 148"/>
                <a:gd name="T12" fmla="*/ 6350 w 109"/>
                <a:gd name="T13" fmla="*/ 227013 h 148"/>
                <a:gd name="T14" fmla="*/ 0 w 109"/>
                <a:gd name="T15" fmla="*/ 227013 h 148"/>
                <a:gd name="T16" fmla="*/ 0 w 109"/>
                <a:gd name="T17" fmla="*/ 227013 h 148"/>
                <a:gd name="T18" fmla="*/ 0 w 109"/>
                <a:gd name="T19" fmla="*/ 230188 h 148"/>
                <a:gd name="T20" fmla="*/ 0 w 109"/>
                <a:gd name="T21" fmla="*/ 230188 h 148"/>
                <a:gd name="T22" fmla="*/ 11113 w 109"/>
                <a:gd name="T23" fmla="*/ 234950 h 148"/>
                <a:gd name="T24" fmla="*/ 22225 w 109"/>
                <a:gd name="T25" fmla="*/ 234950 h 148"/>
                <a:gd name="T26" fmla="*/ 33338 w 109"/>
                <a:gd name="T27" fmla="*/ 230188 h 148"/>
                <a:gd name="T28" fmla="*/ 39688 w 109"/>
                <a:gd name="T29" fmla="*/ 223838 h 148"/>
                <a:gd name="T30" fmla="*/ 173038 w 109"/>
                <a:gd name="T31" fmla="*/ 7938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2" y="139"/>
                  </a:lnTo>
                  <a:lnTo>
                    <a:pt x="8" y="142"/>
                  </a:lnTo>
                  <a:lnTo>
                    <a:pt x="4" y="143"/>
                  </a:lnTo>
                  <a:lnTo>
                    <a:pt x="0" y="143"/>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3" name="Freeform 189"/>
          <p:cNvSpPr>
            <a:spLocks noEditPoints="1" noChangeArrowheads="1"/>
          </p:cNvSpPr>
          <p:nvPr/>
        </p:nvSpPr>
        <p:spPr bwMode="auto">
          <a:xfrm>
            <a:off x="3460750" y="4587875"/>
            <a:ext cx="219075" cy="233363"/>
          </a:xfrm>
          <a:custGeom>
            <a:avLst/>
            <a:gdLst>
              <a:gd name="T0" fmla="*/ 171102 w 137"/>
              <a:gd name="T1" fmla="*/ 107950 h 147"/>
              <a:gd name="T2" fmla="*/ 164706 w 137"/>
              <a:gd name="T3" fmla="*/ 80963 h 147"/>
              <a:gd name="T4" fmla="*/ 164706 w 137"/>
              <a:gd name="T5" fmla="*/ 157163 h 147"/>
              <a:gd name="T6" fmla="*/ 187093 w 137"/>
              <a:gd name="T7" fmla="*/ 176213 h 147"/>
              <a:gd name="T8" fmla="*/ 183895 w 137"/>
              <a:gd name="T9" fmla="*/ 187325 h 147"/>
              <a:gd name="T10" fmla="*/ 164706 w 137"/>
              <a:gd name="T11" fmla="*/ 60325 h 147"/>
              <a:gd name="T12" fmla="*/ 183895 w 137"/>
              <a:gd name="T13" fmla="*/ 30163 h 147"/>
              <a:gd name="T14" fmla="*/ 187093 w 137"/>
              <a:gd name="T15" fmla="*/ 38100 h 147"/>
              <a:gd name="T16" fmla="*/ 164706 w 137"/>
              <a:gd name="T17" fmla="*/ 60325 h 147"/>
              <a:gd name="T18" fmla="*/ 182296 w 137"/>
              <a:gd name="T19" fmla="*/ 107950 h 147"/>
              <a:gd name="T20" fmla="*/ 214278 w 137"/>
              <a:gd name="T21" fmla="*/ 103188 h 147"/>
              <a:gd name="T22" fmla="*/ 217476 w 137"/>
              <a:gd name="T23" fmla="*/ 111125 h 147"/>
              <a:gd name="T24" fmla="*/ 182296 w 137"/>
              <a:gd name="T25" fmla="*/ 111125 h 147"/>
              <a:gd name="T26" fmla="*/ 110337 w 137"/>
              <a:gd name="T27" fmla="*/ 47625 h 147"/>
              <a:gd name="T28" fmla="*/ 164706 w 137"/>
              <a:gd name="T29" fmla="*/ 80963 h 147"/>
              <a:gd name="T30" fmla="*/ 143918 w 137"/>
              <a:gd name="T31" fmla="*/ 158750 h 147"/>
              <a:gd name="T32" fmla="*/ 134323 w 137"/>
              <a:gd name="T33" fmla="*/ 225425 h 147"/>
              <a:gd name="T34" fmla="*/ 110337 w 137"/>
              <a:gd name="T35" fmla="*/ 180975 h 147"/>
              <a:gd name="T36" fmla="*/ 132724 w 137"/>
              <a:gd name="T37" fmla="*/ 152400 h 147"/>
              <a:gd name="T38" fmla="*/ 151913 w 137"/>
              <a:gd name="T39" fmla="*/ 133350 h 147"/>
              <a:gd name="T40" fmla="*/ 158310 w 137"/>
              <a:gd name="T41" fmla="*/ 98425 h 147"/>
              <a:gd name="T42" fmla="*/ 145517 w 137"/>
              <a:gd name="T43" fmla="*/ 74613 h 147"/>
              <a:gd name="T44" fmla="*/ 110337 w 137"/>
              <a:gd name="T45" fmla="*/ 60325 h 147"/>
              <a:gd name="T46" fmla="*/ 159909 w 137"/>
              <a:gd name="T47" fmla="*/ 49213 h 147"/>
              <a:gd name="T48" fmla="*/ 159909 w 137"/>
              <a:gd name="T49" fmla="*/ 57150 h 147"/>
              <a:gd name="T50" fmla="*/ 164706 w 137"/>
              <a:gd name="T51" fmla="*/ 157163 h 147"/>
              <a:gd name="T52" fmla="*/ 158310 w 137"/>
              <a:gd name="T53" fmla="*/ 160338 h 147"/>
              <a:gd name="T54" fmla="*/ 164706 w 137"/>
              <a:gd name="T55" fmla="*/ 157163 h 147"/>
              <a:gd name="T56" fmla="*/ 115134 w 137"/>
              <a:gd name="T57" fmla="*/ 1588 h 147"/>
              <a:gd name="T58" fmla="*/ 115134 w 137"/>
              <a:gd name="T59" fmla="*/ 36513 h 147"/>
              <a:gd name="T60" fmla="*/ 107139 w 137"/>
              <a:gd name="T61" fmla="*/ 233363 h 147"/>
              <a:gd name="T62" fmla="*/ 78355 w 137"/>
              <a:gd name="T63" fmla="*/ 217488 h 147"/>
              <a:gd name="T64" fmla="*/ 65563 w 137"/>
              <a:gd name="T65" fmla="*/ 146050 h 147"/>
              <a:gd name="T66" fmla="*/ 65563 w 137"/>
              <a:gd name="T67" fmla="*/ 68263 h 147"/>
              <a:gd name="T68" fmla="*/ 110337 w 137"/>
              <a:gd name="T69" fmla="*/ 47625 h 147"/>
              <a:gd name="T70" fmla="*/ 91148 w 137"/>
              <a:gd name="T71" fmla="*/ 63500 h 147"/>
              <a:gd name="T72" fmla="*/ 71959 w 137"/>
              <a:gd name="T73" fmla="*/ 80963 h 147"/>
              <a:gd name="T74" fmla="*/ 63964 w 137"/>
              <a:gd name="T75" fmla="*/ 107950 h 147"/>
              <a:gd name="T76" fmla="*/ 86351 w 137"/>
              <a:gd name="T77" fmla="*/ 147638 h 147"/>
              <a:gd name="T78" fmla="*/ 89549 w 137"/>
              <a:gd name="T79" fmla="*/ 153988 h 147"/>
              <a:gd name="T80" fmla="*/ 110337 w 137"/>
              <a:gd name="T81" fmla="*/ 233363 h 147"/>
              <a:gd name="T82" fmla="*/ 110337 w 137"/>
              <a:gd name="T83" fmla="*/ 38100 h 147"/>
              <a:gd name="T84" fmla="*/ 103941 w 137"/>
              <a:gd name="T85" fmla="*/ 6350 h 147"/>
              <a:gd name="T86" fmla="*/ 110337 w 137"/>
              <a:gd name="T87" fmla="*/ 0 h 147"/>
              <a:gd name="T88" fmla="*/ 60765 w 137"/>
              <a:gd name="T89" fmla="*/ 165100 h 147"/>
              <a:gd name="T90" fmla="*/ 55968 w 137"/>
              <a:gd name="T91" fmla="*/ 157163 h 147"/>
              <a:gd name="T92" fmla="*/ 55968 w 137"/>
              <a:gd name="T93" fmla="*/ 60325 h 147"/>
              <a:gd name="T94" fmla="*/ 60765 w 137"/>
              <a:gd name="T95" fmla="*/ 49213 h 147"/>
              <a:gd name="T96" fmla="*/ 55968 w 137"/>
              <a:gd name="T97" fmla="*/ 133350 h 147"/>
              <a:gd name="T98" fmla="*/ 52770 w 137"/>
              <a:gd name="T99" fmla="*/ 93663 h 147"/>
              <a:gd name="T100" fmla="*/ 55968 w 137"/>
              <a:gd name="T101" fmla="*/ 47625 h 147"/>
              <a:gd name="T102" fmla="*/ 52770 w 137"/>
              <a:gd name="T103" fmla="*/ 57150 h 147"/>
              <a:gd name="T104" fmla="*/ 33581 w 137"/>
              <a:gd name="T105" fmla="*/ 31750 h 147"/>
              <a:gd name="T106" fmla="*/ 55968 w 137"/>
              <a:gd name="T107" fmla="*/ 47625 h 147"/>
              <a:gd name="T108" fmla="*/ 41576 w 137"/>
              <a:gd name="T109" fmla="*/ 184150 h 147"/>
              <a:gd name="T110" fmla="*/ 33581 w 137"/>
              <a:gd name="T111" fmla="*/ 184150 h 147"/>
              <a:gd name="T112" fmla="*/ 52770 w 137"/>
              <a:gd name="T113" fmla="*/ 157163 h 147"/>
              <a:gd name="T114" fmla="*/ 6396 w 137"/>
              <a:gd name="T115" fmla="*/ 103188 h 147"/>
              <a:gd name="T116" fmla="*/ 36779 w 137"/>
              <a:gd name="T117" fmla="*/ 103188 h 147"/>
              <a:gd name="T118" fmla="*/ 33581 w 137"/>
              <a:gd name="T119" fmla="*/ 114300 h 147"/>
              <a:gd name="T120" fmla="*/ 0 w 137"/>
              <a:gd name="T121" fmla="*/ 107950 h 147"/>
              <a:gd name="T122" fmla="*/ 6396 w 137"/>
              <a:gd name="T123" fmla="*/ 103188 h 1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7"/>
              <a:gd name="T188" fmla="*/ 137 w 137"/>
              <a:gd name="T189" fmla="*/ 147 h 1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7">
                <a:moveTo>
                  <a:pt x="103" y="51"/>
                </a:moveTo>
                <a:lnTo>
                  <a:pt x="103" y="51"/>
                </a:lnTo>
                <a:lnTo>
                  <a:pt x="106" y="59"/>
                </a:lnTo>
                <a:lnTo>
                  <a:pt x="107" y="68"/>
                </a:lnTo>
                <a:lnTo>
                  <a:pt x="106" y="77"/>
                </a:lnTo>
                <a:lnTo>
                  <a:pt x="103" y="84"/>
                </a:lnTo>
                <a:lnTo>
                  <a:pt x="103" y="51"/>
                </a:lnTo>
                <a:close/>
                <a:moveTo>
                  <a:pt x="103" y="107"/>
                </a:moveTo>
                <a:lnTo>
                  <a:pt x="103" y="99"/>
                </a:lnTo>
                <a:lnTo>
                  <a:pt x="106" y="99"/>
                </a:lnTo>
                <a:lnTo>
                  <a:pt x="117" y="111"/>
                </a:lnTo>
                <a:lnTo>
                  <a:pt x="118" y="114"/>
                </a:lnTo>
                <a:lnTo>
                  <a:pt x="117" y="116"/>
                </a:lnTo>
                <a:lnTo>
                  <a:pt x="115" y="118"/>
                </a:lnTo>
                <a:lnTo>
                  <a:pt x="113" y="116"/>
                </a:lnTo>
                <a:lnTo>
                  <a:pt x="103" y="107"/>
                </a:lnTo>
                <a:close/>
                <a:moveTo>
                  <a:pt x="103" y="38"/>
                </a:moveTo>
                <a:lnTo>
                  <a:pt x="103" y="28"/>
                </a:lnTo>
                <a:lnTo>
                  <a:pt x="113" y="20"/>
                </a:lnTo>
                <a:lnTo>
                  <a:pt x="115" y="19"/>
                </a:lnTo>
                <a:lnTo>
                  <a:pt x="117" y="20"/>
                </a:lnTo>
                <a:lnTo>
                  <a:pt x="118" y="23"/>
                </a:lnTo>
                <a:lnTo>
                  <a:pt x="117" y="24"/>
                </a:lnTo>
                <a:lnTo>
                  <a:pt x="106" y="36"/>
                </a:lnTo>
                <a:lnTo>
                  <a:pt x="103" y="38"/>
                </a:lnTo>
                <a:close/>
                <a:moveTo>
                  <a:pt x="114" y="68"/>
                </a:moveTo>
                <a:lnTo>
                  <a:pt x="114" y="68"/>
                </a:lnTo>
                <a:lnTo>
                  <a:pt x="114" y="65"/>
                </a:lnTo>
                <a:lnTo>
                  <a:pt x="117" y="65"/>
                </a:lnTo>
                <a:lnTo>
                  <a:pt x="134" y="65"/>
                </a:lnTo>
                <a:lnTo>
                  <a:pt x="136" y="65"/>
                </a:lnTo>
                <a:lnTo>
                  <a:pt x="137" y="68"/>
                </a:lnTo>
                <a:lnTo>
                  <a:pt x="136" y="70"/>
                </a:lnTo>
                <a:lnTo>
                  <a:pt x="134" y="72"/>
                </a:lnTo>
                <a:lnTo>
                  <a:pt x="117" y="72"/>
                </a:lnTo>
                <a:lnTo>
                  <a:pt x="114" y="70"/>
                </a:lnTo>
                <a:lnTo>
                  <a:pt x="114" y="68"/>
                </a:lnTo>
                <a:close/>
                <a:moveTo>
                  <a:pt x="69" y="30"/>
                </a:moveTo>
                <a:lnTo>
                  <a:pt x="69" y="30"/>
                </a:lnTo>
                <a:lnTo>
                  <a:pt x="80" y="32"/>
                </a:lnTo>
                <a:lnTo>
                  <a:pt x="90" y="36"/>
                </a:lnTo>
                <a:lnTo>
                  <a:pt x="98" y="43"/>
                </a:lnTo>
                <a:lnTo>
                  <a:pt x="103" y="51"/>
                </a:lnTo>
                <a:lnTo>
                  <a:pt x="103" y="84"/>
                </a:lnTo>
                <a:lnTo>
                  <a:pt x="98" y="93"/>
                </a:lnTo>
                <a:lnTo>
                  <a:pt x="90" y="100"/>
                </a:lnTo>
                <a:lnTo>
                  <a:pt x="90" y="130"/>
                </a:lnTo>
                <a:lnTo>
                  <a:pt x="88" y="137"/>
                </a:lnTo>
                <a:lnTo>
                  <a:pt x="84" y="142"/>
                </a:lnTo>
                <a:lnTo>
                  <a:pt x="79" y="146"/>
                </a:lnTo>
                <a:lnTo>
                  <a:pt x="71" y="147"/>
                </a:lnTo>
                <a:lnTo>
                  <a:pt x="69" y="147"/>
                </a:lnTo>
                <a:lnTo>
                  <a:pt x="69" y="114"/>
                </a:lnTo>
                <a:lnTo>
                  <a:pt x="82" y="114"/>
                </a:lnTo>
                <a:lnTo>
                  <a:pt x="82" y="97"/>
                </a:lnTo>
                <a:lnTo>
                  <a:pt x="83" y="96"/>
                </a:lnTo>
                <a:lnTo>
                  <a:pt x="84" y="95"/>
                </a:lnTo>
                <a:lnTo>
                  <a:pt x="91" y="89"/>
                </a:lnTo>
                <a:lnTo>
                  <a:pt x="95" y="84"/>
                </a:lnTo>
                <a:lnTo>
                  <a:pt x="98" y="76"/>
                </a:lnTo>
                <a:lnTo>
                  <a:pt x="99" y="68"/>
                </a:lnTo>
                <a:lnTo>
                  <a:pt x="99" y="62"/>
                </a:lnTo>
                <a:lnTo>
                  <a:pt x="96" y="57"/>
                </a:lnTo>
                <a:lnTo>
                  <a:pt x="94" y="51"/>
                </a:lnTo>
                <a:lnTo>
                  <a:pt x="91" y="47"/>
                </a:lnTo>
                <a:lnTo>
                  <a:pt x="86" y="43"/>
                </a:lnTo>
                <a:lnTo>
                  <a:pt x="82" y="40"/>
                </a:lnTo>
                <a:lnTo>
                  <a:pt x="75" y="39"/>
                </a:lnTo>
                <a:lnTo>
                  <a:pt x="69" y="38"/>
                </a:lnTo>
                <a:lnTo>
                  <a:pt x="69" y="30"/>
                </a:lnTo>
                <a:close/>
                <a:moveTo>
                  <a:pt x="103" y="28"/>
                </a:moveTo>
                <a:lnTo>
                  <a:pt x="100" y="31"/>
                </a:lnTo>
                <a:lnTo>
                  <a:pt x="99" y="34"/>
                </a:lnTo>
                <a:lnTo>
                  <a:pt x="100" y="36"/>
                </a:lnTo>
                <a:lnTo>
                  <a:pt x="103" y="38"/>
                </a:lnTo>
                <a:lnTo>
                  <a:pt x="103" y="28"/>
                </a:lnTo>
                <a:close/>
                <a:moveTo>
                  <a:pt x="103" y="99"/>
                </a:moveTo>
                <a:lnTo>
                  <a:pt x="103" y="99"/>
                </a:lnTo>
                <a:lnTo>
                  <a:pt x="100" y="99"/>
                </a:lnTo>
                <a:lnTo>
                  <a:pt x="99" y="101"/>
                </a:lnTo>
                <a:lnTo>
                  <a:pt x="100" y="104"/>
                </a:lnTo>
                <a:lnTo>
                  <a:pt x="103" y="107"/>
                </a:lnTo>
                <a:lnTo>
                  <a:pt x="103" y="99"/>
                </a:lnTo>
                <a:close/>
                <a:moveTo>
                  <a:pt x="69" y="24"/>
                </a:moveTo>
                <a:lnTo>
                  <a:pt x="69" y="0"/>
                </a:lnTo>
                <a:lnTo>
                  <a:pt x="72" y="1"/>
                </a:lnTo>
                <a:lnTo>
                  <a:pt x="72" y="4"/>
                </a:lnTo>
                <a:lnTo>
                  <a:pt x="72" y="20"/>
                </a:lnTo>
                <a:lnTo>
                  <a:pt x="72" y="23"/>
                </a:lnTo>
                <a:lnTo>
                  <a:pt x="69" y="24"/>
                </a:lnTo>
                <a:close/>
                <a:moveTo>
                  <a:pt x="69" y="147"/>
                </a:moveTo>
                <a:lnTo>
                  <a:pt x="67" y="147"/>
                </a:lnTo>
                <a:lnTo>
                  <a:pt x="60" y="146"/>
                </a:lnTo>
                <a:lnTo>
                  <a:pt x="53" y="142"/>
                </a:lnTo>
                <a:lnTo>
                  <a:pt x="49" y="137"/>
                </a:lnTo>
                <a:lnTo>
                  <a:pt x="48" y="130"/>
                </a:lnTo>
                <a:lnTo>
                  <a:pt x="48" y="99"/>
                </a:lnTo>
                <a:lnTo>
                  <a:pt x="41" y="92"/>
                </a:lnTo>
                <a:lnTo>
                  <a:pt x="35" y="84"/>
                </a:lnTo>
                <a:lnTo>
                  <a:pt x="35" y="51"/>
                </a:lnTo>
                <a:lnTo>
                  <a:pt x="41" y="43"/>
                </a:lnTo>
                <a:lnTo>
                  <a:pt x="49" y="36"/>
                </a:lnTo>
                <a:lnTo>
                  <a:pt x="59" y="32"/>
                </a:lnTo>
                <a:lnTo>
                  <a:pt x="64" y="31"/>
                </a:lnTo>
                <a:lnTo>
                  <a:pt x="69" y="30"/>
                </a:lnTo>
                <a:lnTo>
                  <a:pt x="69" y="38"/>
                </a:lnTo>
                <a:lnTo>
                  <a:pt x="64" y="39"/>
                </a:lnTo>
                <a:lnTo>
                  <a:pt x="57" y="40"/>
                </a:lnTo>
                <a:lnTo>
                  <a:pt x="53" y="43"/>
                </a:lnTo>
                <a:lnTo>
                  <a:pt x="48" y="47"/>
                </a:lnTo>
                <a:lnTo>
                  <a:pt x="45" y="51"/>
                </a:lnTo>
                <a:lnTo>
                  <a:pt x="42" y="57"/>
                </a:lnTo>
                <a:lnTo>
                  <a:pt x="40" y="62"/>
                </a:lnTo>
                <a:lnTo>
                  <a:pt x="40" y="68"/>
                </a:lnTo>
                <a:lnTo>
                  <a:pt x="41" y="76"/>
                </a:lnTo>
                <a:lnTo>
                  <a:pt x="44" y="82"/>
                </a:lnTo>
                <a:lnTo>
                  <a:pt x="48" y="89"/>
                </a:lnTo>
                <a:lnTo>
                  <a:pt x="54" y="93"/>
                </a:lnTo>
                <a:lnTo>
                  <a:pt x="56" y="95"/>
                </a:lnTo>
                <a:lnTo>
                  <a:pt x="56" y="97"/>
                </a:lnTo>
                <a:lnTo>
                  <a:pt x="56" y="114"/>
                </a:lnTo>
                <a:lnTo>
                  <a:pt x="69" y="114"/>
                </a:lnTo>
                <a:lnTo>
                  <a:pt x="69" y="147"/>
                </a:lnTo>
                <a:close/>
                <a:moveTo>
                  <a:pt x="69" y="0"/>
                </a:moveTo>
                <a:lnTo>
                  <a:pt x="69" y="24"/>
                </a:lnTo>
                <a:lnTo>
                  <a:pt x="67" y="23"/>
                </a:lnTo>
                <a:lnTo>
                  <a:pt x="65" y="20"/>
                </a:lnTo>
                <a:lnTo>
                  <a:pt x="65" y="4"/>
                </a:lnTo>
                <a:lnTo>
                  <a:pt x="67" y="1"/>
                </a:lnTo>
                <a:lnTo>
                  <a:pt x="69" y="0"/>
                </a:lnTo>
                <a:close/>
                <a:moveTo>
                  <a:pt x="35" y="107"/>
                </a:moveTo>
                <a:lnTo>
                  <a:pt x="38" y="104"/>
                </a:lnTo>
                <a:lnTo>
                  <a:pt x="38" y="101"/>
                </a:lnTo>
                <a:lnTo>
                  <a:pt x="38" y="99"/>
                </a:lnTo>
                <a:lnTo>
                  <a:pt x="35" y="99"/>
                </a:lnTo>
                <a:lnTo>
                  <a:pt x="35" y="107"/>
                </a:lnTo>
                <a:close/>
                <a:moveTo>
                  <a:pt x="35" y="38"/>
                </a:moveTo>
                <a:lnTo>
                  <a:pt x="35" y="38"/>
                </a:lnTo>
                <a:lnTo>
                  <a:pt x="38" y="36"/>
                </a:lnTo>
                <a:lnTo>
                  <a:pt x="38" y="34"/>
                </a:lnTo>
                <a:lnTo>
                  <a:pt x="38" y="31"/>
                </a:lnTo>
                <a:lnTo>
                  <a:pt x="35" y="30"/>
                </a:lnTo>
                <a:lnTo>
                  <a:pt x="35" y="38"/>
                </a:lnTo>
                <a:close/>
                <a:moveTo>
                  <a:pt x="35" y="84"/>
                </a:moveTo>
                <a:lnTo>
                  <a:pt x="35" y="84"/>
                </a:lnTo>
                <a:lnTo>
                  <a:pt x="33" y="76"/>
                </a:lnTo>
                <a:lnTo>
                  <a:pt x="31" y="68"/>
                </a:lnTo>
                <a:lnTo>
                  <a:pt x="33" y="59"/>
                </a:lnTo>
                <a:lnTo>
                  <a:pt x="35" y="51"/>
                </a:lnTo>
                <a:lnTo>
                  <a:pt x="35" y="84"/>
                </a:lnTo>
                <a:close/>
                <a:moveTo>
                  <a:pt x="35" y="30"/>
                </a:moveTo>
                <a:lnTo>
                  <a:pt x="35" y="38"/>
                </a:lnTo>
                <a:lnTo>
                  <a:pt x="33" y="36"/>
                </a:lnTo>
                <a:lnTo>
                  <a:pt x="21" y="24"/>
                </a:lnTo>
                <a:lnTo>
                  <a:pt x="19" y="23"/>
                </a:lnTo>
                <a:lnTo>
                  <a:pt x="21" y="20"/>
                </a:lnTo>
                <a:lnTo>
                  <a:pt x="23" y="19"/>
                </a:lnTo>
                <a:lnTo>
                  <a:pt x="26" y="20"/>
                </a:lnTo>
                <a:lnTo>
                  <a:pt x="35" y="30"/>
                </a:lnTo>
                <a:close/>
                <a:moveTo>
                  <a:pt x="35" y="99"/>
                </a:moveTo>
                <a:lnTo>
                  <a:pt x="35" y="107"/>
                </a:lnTo>
                <a:lnTo>
                  <a:pt x="26" y="116"/>
                </a:lnTo>
                <a:lnTo>
                  <a:pt x="23" y="118"/>
                </a:lnTo>
                <a:lnTo>
                  <a:pt x="21" y="116"/>
                </a:lnTo>
                <a:lnTo>
                  <a:pt x="19" y="114"/>
                </a:lnTo>
                <a:lnTo>
                  <a:pt x="21" y="111"/>
                </a:lnTo>
                <a:lnTo>
                  <a:pt x="33" y="99"/>
                </a:lnTo>
                <a:lnTo>
                  <a:pt x="35" y="99"/>
                </a:lnTo>
                <a:close/>
                <a:moveTo>
                  <a:pt x="4" y="65"/>
                </a:moveTo>
                <a:lnTo>
                  <a:pt x="4" y="65"/>
                </a:lnTo>
                <a:lnTo>
                  <a:pt x="21" y="65"/>
                </a:lnTo>
                <a:lnTo>
                  <a:pt x="23" y="65"/>
                </a:lnTo>
                <a:lnTo>
                  <a:pt x="25" y="68"/>
                </a:lnTo>
                <a:lnTo>
                  <a:pt x="23" y="70"/>
                </a:lnTo>
                <a:lnTo>
                  <a:pt x="21" y="72"/>
                </a:lnTo>
                <a:lnTo>
                  <a:pt x="4" y="72"/>
                </a:lnTo>
                <a:lnTo>
                  <a:pt x="2" y="70"/>
                </a:lnTo>
                <a:lnTo>
                  <a:pt x="0" y="68"/>
                </a:lnTo>
                <a:lnTo>
                  <a:pt x="2" y="65"/>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204" name="组合 214"/>
          <p:cNvGrpSpPr>
            <a:grpSpLocks/>
          </p:cNvGrpSpPr>
          <p:nvPr/>
        </p:nvGrpSpPr>
        <p:grpSpPr bwMode="auto">
          <a:xfrm>
            <a:off x="3775075" y="2795588"/>
            <a:ext cx="158750" cy="255587"/>
            <a:chOff x="0" y="0"/>
            <a:chExt cx="160337" cy="255588"/>
          </a:xfrm>
          <a:solidFill>
            <a:schemeClr val="bg1">
              <a:alpha val="70000"/>
            </a:schemeClr>
          </a:solidFill>
        </p:grpSpPr>
        <p:sp>
          <p:nvSpPr>
            <p:cNvPr id="205" name="Freeform 190"/>
            <p:cNvSpPr>
              <a:spLocks noChangeArrowheads="1"/>
            </p:cNvSpPr>
            <p:nvPr/>
          </p:nvSpPr>
          <p:spPr bwMode="auto">
            <a:xfrm>
              <a:off x="90487" y="179388"/>
              <a:ext cx="57150" cy="57150"/>
            </a:xfrm>
            <a:custGeom>
              <a:avLst/>
              <a:gdLst>
                <a:gd name="T0" fmla="*/ 0 w 36"/>
                <a:gd name="T1" fmla="*/ 34925 h 36"/>
                <a:gd name="T2" fmla="*/ 0 w 36"/>
                <a:gd name="T3" fmla="*/ 34925 h 36"/>
                <a:gd name="T4" fmla="*/ 3175 w 36"/>
                <a:gd name="T5" fmla="*/ 42863 h 36"/>
                <a:gd name="T6" fmla="*/ 12700 w 36"/>
                <a:gd name="T7" fmla="*/ 52388 h 36"/>
                <a:gd name="T8" fmla="*/ 20638 w 36"/>
                <a:gd name="T9" fmla="*/ 57150 h 36"/>
                <a:gd name="T10" fmla="*/ 33338 w 36"/>
                <a:gd name="T11" fmla="*/ 57150 h 36"/>
                <a:gd name="T12" fmla="*/ 33338 w 36"/>
                <a:gd name="T13" fmla="*/ 57150 h 36"/>
                <a:gd name="T14" fmla="*/ 44450 w 36"/>
                <a:gd name="T15" fmla="*/ 52388 h 36"/>
                <a:gd name="T16" fmla="*/ 50800 w 36"/>
                <a:gd name="T17" fmla="*/ 46038 h 36"/>
                <a:gd name="T18" fmla="*/ 55563 w 36"/>
                <a:gd name="T19" fmla="*/ 34925 h 36"/>
                <a:gd name="T20" fmla="*/ 57150 w 36"/>
                <a:gd name="T21" fmla="*/ 23813 h 36"/>
                <a:gd name="T22" fmla="*/ 57150 w 36"/>
                <a:gd name="T23" fmla="*/ 23813 h 36"/>
                <a:gd name="T24" fmla="*/ 52388 w 36"/>
                <a:gd name="T25" fmla="*/ 12700 h 36"/>
                <a:gd name="T26" fmla="*/ 44450 w 36"/>
                <a:gd name="T27" fmla="*/ 4763 h 36"/>
                <a:gd name="T28" fmla="*/ 33338 w 36"/>
                <a:gd name="T29" fmla="*/ 0 h 36"/>
                <a:gd name="T30" fmla="*/ 22225 w 36"/>
                <a:gd name="T31" fmla="*/ 0 h 36"/>
                <a:gd name="T32" fmla="*/ 22225 w 36"/>
                <a:gd name="T33" fmla="*/ 0 h 36"/>
                <a:gd name="T34" fmla="*/ 12700 w 36"/>
                <a:gd name="T35" fmla="*/ 4763 h 36"/>
                <a:gd name="T36" fmla="*/ 6350 w 36"/>
                <a:gd name="T37" fmla="*/ 12700 h 36"/>
                <a:gd name="T38" fmla="*/ 1588 w 36"/>
                <a:gd name="T39" fmla="*/ 22225 h 36"/>
                <a:gd name="T40" fmla="*/ 0 w 36"/>
                <a:gd name="T41" fmla="*/ 34925 h 36"/>
                <a:gd name="T42" fmla="*/ 0 w 36"/>
                <a:gd name="T43" fmla="*/ 34925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8" y="33"/>
                  </a:lnTo>
                  <a:lnTo>
                    <a:pt x="32" y="29"/>
                  </a:lnTo>
                  <a:lnTo>
                    <a:pt x="35" y="22"/>
                  </a:lnTo>
                  <a:lnTo>
                    <a:pt x="36" y="15"/>
                  </a:lnTo>
                  <a:lnTo>
                    <a:pt x="33" y="8"/>
                  </a:lnTo>
                  <a:lnTo>
                    <a:pt x="28" y="3"/>
                  </a:lnTo>
                  <a:lnTo>
                    <a:pt x="21" y="0"/>
                  </a:lnTo>
                  <a:lnTo>
                    <a:pt x="14" y="0"/>
                  </a:lnTo>
                  <a:lnTo>
                    <a:pt x="8" y="3"/>
                  </a:lnTo>
                  <a:lnTo>
                    <a:pt x="4" y="8"/>
                  </a:lnTo>
                  <a:lnTo>
                    <a:pt x="1" y="14"/>
                  </a:lnTo>
                  <a:lnTo>
                    <a:pt x="0"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6" name="Freeform 191"/>
            <p:cNvSpPr>
              <a:spLocks noChangeArrowheads="1"/>
            </p:cNvSpPr>
            <p:nvPr/>
          </p:nvSpPr>
          <p:spPr bwMode="auto">
            <a:xfrm>
              <a:off x="106362" y="0"/>
              <a:ext cx="53975" cy="192088"/>
            </a:xfrm>
            <a:custGeom>
              <a:avLst/>
              <a:gdLst>
                <a:gd name="T0" fmla="*/ 0 w 34"/>
                <a:gd name="T1" fmla="*/ 192088 h 121"/>
                <a:gd name="T2" fmla="*/ 0 w 34"/>
                <a:gd name="T3" fmla="*/ 192088 h 121"/>
                <a:gd name="T4" fmla="*/ 33338 w 34"/>
                <a:gd name="T5" fmla="*/ 26988 h 121"/>
                <a:gd name="T6" fmla="*/ 33338 w 34"/>
                <a:gd name="T7" fmla="*/ 26988 h 121"/>
                <a:gd name="T8" fmla="*/ 42863 w 34"/>
                <a:gd name="T9" fmla="*/ 14288 h 121"/>
                <a:gd name="T10" fmla="*/ 49213 w 34"/>
                <a:gd name="T11" fmla="*/ 3175 h 121"/>
                <a:gd name="T12" fmla="*/ 53975 w 34"/>
                <a:gd name="T13" fmla="*/ 0 h 121"/>
                <a:gd name="T14" fmla="*/ 53975 w 34"/>
                <a:gd name="T15" fmla="*/ 0 h 121"/>
                <a:gd name="T16" fmla="*/ 49213 w 34"/>
                <a:gd name="T17" fmla="*/ 30163 h 121"/>
                <a:gd name="T18" fmla="*/ 39688 w 34"/>
                <a:gd name="T19" fmla="*/ 96838 h 121"/>
                <a:gd name="T20" fmla="*/ 22225 w 34"/>
                <a:gd name="T21" fmla="*/ 192088 h 121"/>
                <a:gd name="T22" fmla="*/ 0 w 34"/>
                <a:gd name="T23" fmla="*/ 192088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7" y="9"/>
                  </a:lnTo>
                  <a:lnTo>
                    <a:pt x="31" y="2"/>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7" name="Freeform 192"/>
            <p:cNvSpPr>
              <a:spLocks noChangeArrowheads="1"/>
            </p:cNvSpPr>
            <p:nvPr/>
          </p:nvSpPr>
          <p:spPr bwMode="auto">
            <a:xfrm>
              <a:off x="0" y="30163"/>
              <a:ext cx="123825" cy="166688"/>
            </a:xfrm>
            <a:custGeom>
              <a:avLst/>
              <a:gdLst>
                <a:gd name="T0" fmla="*/ 122238 w 78"/>
                <a:gd name="T1" fmla="*/ 155575 h 105"/>
                <a:gd name="T2" fmla="*/ 30163 w 78"/>
                <a:gd name="T3" fmla="*/ 20638 h 105"/>
                <a:gd name="T4" fmla="*/ 0 w 78"/>
                <a:gd name="T5" fmla="*/ 0 h 105"/>
                <a:gd name="T6" fmla="*/ 12700 w 78"/>
                <a:gd name="T7" fmla="*/ 31750 h 105"/>
                <a:gd name="T8" fmla="*/ 104775 w 78"/>
                <a:gd name="T9" fmla="*/ 166688 h 105"/>
                <a:gd name="T10" fmla="*/ 123825 w 78"/>
                <a:gd name="T11" fmla="*/ 155575 h 105"/>
                <a:gd name="T12" fmla="*/ 122238 w 78"/>
                <a:gd name="T13" fmla="*/ 155575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8" name="Freeform 193"/>
            <p:cNvSpPr>
              <a:spLocks noChangeArrowheads="1"/>
            </p:cNvSpPr>
            <p:nvPr/>
          </p:nvSpPr>
          <p:spPr bwMode="auto">
            <a:xfrm>
              <a:off x="119062" y="225425"/>
              <a:ext cx="14288" cy="30163"/>
            </a:xfrm>
            <a:custGeom>
              <a:avLst/>
              <a:gdLst>
                <a:gd name="T0" fmla="*/ 11113 w 9"/>
                <a:gd name="T1" fmla="*/ 3175 h 19"/>
                <a:gd name="T2" fmla="*/ 11113 w 9"/>
                <a:gd name="T3" fmla="*/ 3175 h 19"/>
                <a:gd name="T4" fmla="*/ 9525 w 9"/>
                <a:gd name="T5" fmla="*/ 0 h 19"/>
                <a:gd name="T6" fmla="*/ 4763 w 9"/>
                <a:gd name="T7" fmla="*/ 0 h 19"/>
                <a:gd name="T8" fmla="*/ 4763 w 9"/>
                <a:gd name="T9" fmla="*/ 0 h 19"/>
                <a:gd name="T10" fmla="*/ 0 w 9"/>
                <a:gd name="T11" fmla="*/ 1588 h 19"/>
                <a:gd name="T12" fmla="*/ 0 w 9"/>
                <a:gd name="T13" fmla="*/ 6350 h 19"/>
                <a:gd name="T14" fmla="*/ 4763 w 9"/>
                <a:gd name="T15" fmla="*/ 25400 h 19"/>
                <a:gd name="T16" fmla="*/ 4763 w 9"/>
                <a:gd name="T17" fmla="*/ 25400 h 19"/>
                <a:gd name="T18" fmla="*/ 4763 w 9"/>
                <a:gd name="T19" fmla="*/ 30163 h 19"/>
                <a:gd name="T20" fmla="*/ 9525 w 9"/>
                <a:gd name="T21" fmla="*/ 30163 h 19"/>
                <a:gd name="T22" fmla="*/ 9525 w 9"/>
                <a:gd name="T23" fmla="*/ 30163 h 19"/>
                <a:gd name="T24" fmla="*/ 14288 w 9"/>
                <a:gd name="T25" fmla="*/ 26988 h 19"/>
                <a:gd name="T26" fmla="*/ 14288 w 9"/>
                <a:gd name="T27" fmla="*/ 23813 h 19"/>
                <a:gd name="T28" fmla="*/ 11113 w 9"/>
                <a:gd name="T29" fmla="*/ 3175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0" y="1"/>
                  </a:lnTo>
                  <a:lnTo>
                    <a:pt x="0" y="4"/>
                  </a:lnTo>
                  <a:lnTo>
                    <a:pt x="3" y="16"/>
                  </a:lnTo>
                  <a:lnTo>
                    <a:pt x="3"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9" name="Freeform 194"/>
          <p:cNvSpPr>
            <a:spLocks noEditPoints="1" noChangeArrowheads="1"/>
          </p:cNvSpPr>
          <p:nvPr/>
        </p:nvSpPr>
        <p:spPr bwMode="auto">
          <a:xfrm>
            <a:off x="3756025" y="1485900"/>
            <a:ext cx="219075" cy="236538"/>
          </a:xfrm>
          <a:custGeom>
            <a:avLst/>
            <a:gdLst>
              <a:gd name="T0" fmla="*/ 167904 w 137"/>
              <a:gd name="T1" fmla="*/ 109538 h 149"/>
              <a:gd name="T2" fmla="*/ 164706 w 137"/>
              <a:gd name="T3" fmla="*/ 80963 h 149"/>
              <a:gd name="T4" fmla="*/ 164706 w 137"/>
              <a:gd name="T5" fmla="*/ 157163 h 149"/>
              <a:gd name="T6" fmla="*/ 185494 w 137"/>
              <a:gd name="T7" fmla="*/ 177800 h 149"/>
              <a:gd name="T8" fmla="*/ 182296 w 137"/>
              <a:gd name="T9" fmla="*/ 187325 h 149"/>
              <a:gd name="T10" fmla="*/ 164706 w 137"/>
              <a:gd name="T11" fmla="*/ 60325 h 149"/>
              <a:gd name="T12" fmla="*/ 182296 w 137"/>
              <a:gd name="T13" fmla="*/ 30163 h 149"/>
              <a:gd name="T14" fmla="*/ 185494 w 137"/>
              <a:gd name="T15" fmla="*/ 41275 h 149"/>
              <a:gd name="T16" fmla="*/ 164706 w 137"/>
              <a:gd name="T17" fmla="*/ 60325 h 149"/>
              <a:gd name="T18" fmla="*/ 179098 w 137"/>
              <a:gd name="T19" fmla="*/ 109538 h 149"/>
              <a:gd name="T20" fmla="*/ 212679 w 137"/>
              <a:gd name="T21" fmla="*/ 103188 h 149"/>
              <a:gd name="T22" fmla="*/ 215877 w 137"/>
              <a:gd name="T23" fmla="*/ 114300 h 149"/>
              <a:gd name="T24" fmla="*/ 182296 w 137"/>
              <a:gd name="T25" fmla="*/ 114300 h 149"/>
              <a:gd name="T26" fmla="*/ 110337 w 137"/>
              <a:gd name="T27" fmla="*/ 49213 h 149"/>
              <a:gd name="T28" fmla="*/ 164706 w 137"/>
              <a:gd name="T29" fmla="*/ 80963 h 149"/>
              <a:gd name="T30" fmla="*/ 142319 w 137"/>
              <a:gd name="T31" fmla="*/ 158750 h 149"/>
              <a:gd name="T32" fmla="*/ 134323 w 137"/>
              <a:gd name="T33" fmla="*/ 228600 h 149"/>
              <a:gd name="T34" fmla="*/ 110337 w 137"/>
              <a:gd name="T35" fmla="*/ 182563 h 149"/>
              <a:gd name="T36" fmla="*/ 129526 w 137"/>
              <a:gd name="T37" fmla="*/ 152400 h 149"/>
              <a:gd name="T38" fmla="*/ 151913 w 137"/>
              <a:gd name="T39" fmla="*/ 133350 h 149"/>
              <a:gd name="T40" fmla="*/ 155111 w 137"/>
              <a:gd name="T41" fmla="*/ 98425 h 149"/>
              <a:gd name="T42" fmla="*/ 142319 w 137"/>
              <a:gd name="T43" fmla="*/ 74613 h 149"/>
              <a:gd name="T44" fmla="*/ 110337 w 137"/>
              <a:gd name="T45" fmla="*/ 61913 h 149"/>
              <a:gd name="T46" fmla="*/ 159909 w 137"/>
              <a:gd name="T47" fmla="*/ 52388 h 149"/>
              <a:gd name="T48" fmla="*/ 159909 w 137"/>
              <a:gd name="T49" fmla="*/ 60325 h 149"/>
              <a:gd name="T50" fmla="*/ 164706 w 137"/>
              <a:gd name="T51" fmla="*/ 157163 h 149"/>
              <a:gd name="T52" fmla="*/ 158310 w 137"/>
              <a:gd name="T53" fmla="*/ 163513 h 149"/>
              <a:gd name="T54" fmla="*/ 164706 w 137"/>
              <a:gd name="T55" fmla="*/ 157163 h 149"/>
              <a:gd name="T56" fmla="*/ 111936 w 137"/>
              <a:gd name="T57" fmla="*/ 1588 h 149"/>
              <a:gd name="T58" fmla="*/ 111936 w 137"/>
              <a:gd name="T59" fmla="*/ 36513 h 149"/>
              <a:gd name="T60" fmla="*/ 105540 w 137"/>
              <a:gd name="T61" fmla="*/ 236538 h 149"/>
              <a:gd name="T62" fmla="*/ 78355 w 137"/>
              <a:gd name="T63" fmla="*/ 217488 h 149"/>
              <a:gd name="T64" fmla="*/ 62364 w 137"/>
              <a:gd name="T65" fmla="*/ 147638 h 149"/>
              <a:gd name="T66" fmla="*/ 63964 w 137"/>
              <a:gd name="T67" fmla="*/ 68263 h 149"/>
              <a:gd name="T68" fmla="*/ 110337 w 137"/>
              <a:gd name="T69" fmla="*/ 49213 h 149"/>
              <a:gd name="T70" fmla="*/ 91148 w 137"/>
              <a:gd name="T71" fmla="*/ 65088 h 149"/>
              <a:gd name="T72" fmla="*/ 68761 w 137"/>
              <a:gd name="T73" fmla="*/ 80963 h 149"/>
              <a:gd name="T74" fmla="*/ 60765 w 137"/>
              <a:gd name="T75" fmla="*/ 109538 h 149"/>
              <a:gd name="T76" fmla="*/ 84752 w 137"/>
              <a:gd name="T77" fmla="*/ 150813 h 149"/>
              <a:gd name="T78" fmla="*/ 87950 w 137"/>
              <a:gd name="T79" fmla="*/ 155575 h 149"/>
              <a:gd name="T80" fmla="*/ 110337 w 137"/>
              <a:gd name="T81" fmla="*/ 236538 h 149"/>
              <a:gd name="T82" fmla="*/ 108738 w 137"/>
              <a:gd name="T83" fmla="*/ 38100 h 149"/>
              <a:gd name="T84" fmla="*/ 103941 w 137"/>
              <a:gd name="T85" fmla="*/ 6350 h 149"/>
              <a:gd name="T86" fmla="*/ 110337 w 137"/>
              <a:gd name="T87" fmla="*/ 0 h 149"/>
              <a:gd name="T88" fmla="*/ 57567 w 137"/>
              <a:gd name="T89" fmla="*/ 168275 h 149"/>
              <a:gd name="T90" fmla="*/ 54369 w 137"/>
              <a:gd name="T91" fmla="*/ 157163 h 149"/>
              <a:gd name="T92" fmla="*/ 54369 w 137"/>
              <a:gd name="T93" fmla="*/ 60325 h 149"/>
              <a:gd name="T94" fmla="*/ 57567 w 137"/>
              <a:gd name="T95" fmla="*/ 52388 h 149"/>
              <a:gd name="T96" fmla="*/ 54369 w 137"/>
              <a:gd name="T97" fmla="*/ 134938 h 149"/>
              <a:gd name="T98" fmla="*/ 49572 w 137"/>
              <a:gd name="T99" fmla="*/ 96838 h 149"/>
              <a:gd name="T100" fmla="*/ 54369 w 137"/>
              <a:gd name="T101" fmla="*/ 47625 h 149"/>
              <a:gd name="T102" fmla="*/ 49572 w 137"/>
              <a:gd name="T103" fmla="*/ 60325 h 149"/>
              <a:gd name="T104" fmla="*/ 31982 w 137"/>
              <a:gd name="T105" fmla="*/ 31750 h 149"/>
              <a:gd name="T106" fmla="*/ 54369 w 137"/>
              <a:gd name="T107" fmla="*/ 47625 h 149"/>
              <a:gd name="T108" fmla="*/ 38378 w 137"/>
              <a:gd name="T109" fmla="*/ 184150 h 149"/>
              <a:gd name="T110" fmla="*/ 31982 w 137"/>
              <a:gd name="T111" fmla="*/ 184150 h 149"/>
              <a:gd name="T112" fmla="*/ 49572 w 137"/>
              <a:gd name="T113" fmla="*/ 158750 h 149"/>
              <a:gd name="T114" fmla="*/ 6396 w 137"/>
              <a:gd name="T115" fmla="*/ 103188 h 149"/>
              <a:gd name="T116" fmla="*/ 36779 w 137"/>
              <a:gd name="T117" fmla="*/ 104775 h 149"/>
              <a:gd name="T118" fmla="*/ 31982 w 137"/>
              <a:gd name="T119" fmla="*/ 114300 h 149"/>
              <a:gd name="T120" fmla="*/ 0 w 137"/>
              <a:gd name="T121" fmla="*/ 109538 h 149"/>
              <a:gd name="T122" fmla="*/ 6396 w 137"/>
              <a:gd name="T123" fmla="*/ 103188 h 1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9"/>
              <a:gd name="T188" fmla="*/ 137 w 137"/>
              <a:gd name="T189" fmla="*/ 149 h 1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9">
                <a:moveTo>
                  <a:pt x="103" y="51"/>
                </a:moveTo>
                <a:lnTo>
                  <a:pt x="103" y="51"/>
                </a:lnTo>
                <a:lnTo>
                  <a:pt x="105" y="60"/>
                </a:lnTo>
                <a:lnTo>
                  <a:pt x="105" y="69"/>
                </a:lnTo>
                <a:lnTo>
                  <a:pt x="105" y="77"/>
                </a:lnTo>
                <a:lnTo>
                  <a:pt x="103" y="85"/>
                </a:lnTo>
                <a:lnTo>
                  <a:pt x="103" y="51"/>
                </a:lnTo>
                <a:close/>
                <a:moveTo>
                  <a:pt x="103" y="108"/>
                </a:moveTo>
                <a:lnTo>
                  <a:pt x="103" y="99"/>
                </a:lnTo>
                <a:lnTo>
                  <a:pt x="104" y="100"/>
                </a:lnTo>
                <a:lnTo>
                  <a:pt x="116" y="112"/>
                </a:lnTo>
                <a:lnTo>
                  <a:pt x="118" y="115"/>
                </a:lnTo>
                <a:lnTo>
                  <a:pt x="116" y="116"/>
                </a:lnTo>
                <a:lnTo>
                  <a:pt x="114" y="118"/>
                </a:lnTo>
                <a:lnTo>
                  <a:pt x="111" y="116"/>
                </a:lnTo>
                <a:lnTo>
                  <a:pt x="103" y="108"/>
                </a:lnTo>
                <a:close/>
                <a:moveTo>
                  <a:pt x="103" y="38"/>
                </a:moveTo>
                <a:lnTo>
                  <a:pt x="103" y="30"/>
                </a:lnTo>
                <a:lnTo>
                  <a:pt x="111" y="20"/>
                </a:lnTo>
                <a:lnTo>
                  <a:pt x="114" y="19"/>
                </a:lnTo>
                <a:lnTo>
                  <a:pt x="116" y="20"/>
                </a:lnTo>
                <a:lnTo>
                  <a:pt x="118" y="23"/>
                </a:lnTo>
                <a:lnTo>
                  <a:pt x="116" y="26"/>
                </a:lnTo>
                <a:lnTo>
                  <a:pt x="104" y="38"/>
                </a:lnTo>
                <a:lnTo>
                  <a:pt x="103" y="38"/>
                </a:lnTo>
                <a:close/>
                <a:moveTo>
                  <a:pt x="112" y="69"/>
                </a:moveTo>
                <a:lnTo>
                  <a:pt x="112" y="69"/>
                </a:lnTo>
                <a:lnTo>
                  <a:pt x="114" y="66"/>
                </a:lnTo>
                <a:lnTo>
                  <a:pt x="116" y="65"/>
                </a:lnTo>
                <a:lnTo>
                  <a:pt x="133" y="65"/>
                </a:lnTo>
                <a:lnTo>
                  <a:pt x="135" y="66"/>
                </a:lnTo>
                <a:lnTo>
                  <a:pt x="137" y="69"/>
                </a:lnTo>
                <a:lnTo>
                  <a:pt x="135" y="72"/>
                </a:lnTo>
                <a:lnTo>
                  <a:pt x="133" y="72"/>
                </a:lnTo>
                <a:lnTo>
                  <a:pt x="116" y="72"/>
                </a:lnTo>
                <a:lnTo>
                  <a:pt x="114" y="72"/>
                </a:lnTo>
                <a:lnTo>
                  <a:pt x="112" y="69"/>
                </a:lnTo>
                <a:close/>
                <a:moveTo>
                  <a:pt x="69" y="31"/>
                </a:moveTo>
                <a:lnTo>
                  <a:pt x="69" y="31"/>
                </a:lnTo>
                <a:lnTo>
                  <a:pt x="78" y="33"/>
                </a:lnTo>
                <a:lnTo>
                  <a:pt x="88" y="37"/>
                </a:lnTo>
                <a:lnTo>
                  <a:pt x="96" y="43"/>
                </a:lnTo>
                <a:lnTo>
                  <a:pt x="103" y="51"/>
                </a:lnTo>
                <a:lnTo>
                  <a:pt x="103" y="85"/>
                </a:lnTo>
                <a:lnTo>
                  <a:pt x="96" y="93"/>
                </a:lnTo>
                <a:lnTo>
                  <a:pt x="89" y="100"/>
                </a:lnTo>
                <a:lnTo>
                  <a:pt x="89" y="130"/>
                </a:lnTo>
                <a:lnTo>
                  <a:pt x="88" y="137"/>
                </a:lnTo>
                <a:lnTo>
                  <a:pt x="84" y="144"/>
                </a:lnTo>
                <a:lnTo>
                  <a:pt x="77" y="148"/>
                </a:lnTo>
                <a:lnTo>
                  <a:pt x="70" y="149"/>
                </a:lnTo>
                <a:lnTo>
                  <a:pt x="69" y="149"/>
                </a:lnTo>
                <a:lnTo>
                  <a:pt x="69" y="115"/>
                </a:lnTo>
                <a:lnTo>
                  <a:pt x="81" y="115"/>
                </a:lnTo>
                <a:lnTo>
                  <a:pt x="81" y="98"/>
                </a:lnTo>
                <a:lnTo>
                  <a:pt x="81" y="96"/>
                </a:lnTo>
                <a:lnTo>
                  <a:pt x="82" y="95"/>
                </a:lnTo>
                <a:lnTo>
                  <a:pt x="89" y="89"/>
                </a:lnTo>
                <a:lnTo>
                  <a:pt x="95" y="84"/>
                </a:lnTo>
                <a:lnTo>
                  <a:pt x="97" y="77"/>
                </a:lnTo>
                <a:lnTo>
                  <a:pt x="99" y="69"/>
                </a:lnTo>
                <a:lnTo>
                  <a:pt x="97" y="62"/>
                </a:lnTo>
                <a:lnTo>
                  <a:pt x="96" y="57"/>
                </a:lnTo>
                <a:lnTo>
                  <a:pt x="93" y="51"/>
                </a:lnTo>
                <a:lnTo>
                  <a:pt x="89" y="47"/>
                </a:lnTo>
                <a:lnTo>
                  <a:pt x="85" y="43"/>
                </a:lnTo>
                <a:lnTo>
                  <a:pt x="80" y="41"/>
                </a:lnTo>
                <a:lnTo>
                  <a:pt x="74" y="39"/>
                </a:lnTo>
                <a:lnTo>
                  <a:pt x="69" y="39"/>
                </a:lnTo>
                <a:lnTo>
                  <a:pt x="69" y="31"/>
                </a:lnTo>
                <a:close/>
                <a:moveTo>
                  <a:pt x="103" y="30"/>
                </a:moveTo>
                <a:lnTo>
                  <a:pt x="100" y="33"/>
                </a:lnTo>
                <a:lnTo>
                  <a:pt x="99" y="35"/>
                </a:lnTo>
                <a:lnTo>
                  <a:pt x="100" y="38"/>
                </a:lnTo>
                <a:lnTo>
                  <a:pt x="103" y="38"/>
                </a:lnTo>
                <a:lnTo>
                  <a:pt x="103" y="30"/>
                </a:lnTo>
                <a:close/>
                <a:moveTo>
                  <a:pt x="103" y="99"/>
                </a:moveTo>
                <a:lnTo>
                  <a:pt x="103" y="99"/>
                </a:lnTo>
                <a:lnTo>
                  <a:pt x="100" y="100"/>
                </a:lnTo>
                <a:lnTo>
                  <a:pt x="99" y="103"/>
                </a:lnTo>
                <a:lnTo>
                  <a:pt x="100" y="106"/>
                </a:lnTo>
                <a:lnTo>
                  <a:pt x="103" y="108"/>
                </a:lnTo>
                <a:lnTo>
                  <a:pt x="103" y="99"/>
                </a:lnTo>
                <a:close/>
                <a:moveTo>
                  <a:pt x="69" y="24"/>
                </a:moveTo>
                <a:lnTo>
                  <a:pt x="69" y="0"/>
                </a:lnTo>
                <a:lnTo>
                  <a:pt x="70" y="1"/>
                </a:lnTo>
                <a:lnTo>
                  <a:pt x="72" y="4"/>
                </a:lnTo>
                <a:lnTo>
                  <a:pt x="72" y="20"/>
                </a:lnTo>
                <a:lnTo>
                  <a:pt x="70" y="23"/>
                </a:lnTo>
                <a:lnTo>
                  <a:pt x="69" y="24"/>
                </a:lnTo>
                <a:close/>
                <a:moveTo>
                  <a:pt x="69" y="149"/>
                </a:moveTo>
                <a:lnTo>
                  <a:pt x="66" y="149"/>
                </a:lnTo>
                <a:lnTo>
                  <a:pt x="58" y="148"/>
                </a:lnTo>
                <a:lnTo>
                  <a:pt x="53" y="144"/>
                </a:lnTo>
                <a:lnTo>
                  <a:pt x="49" y="137"/>
                </a:lnTo>
                <a:lnTo>
                  <a:pt x="47" y="130"/>
                </a:lnTo>
                <a:lnTo>
                  <a:pt x="47" y="100"/>
                </a:lnTo>
                <a:lnTo>
                  <a:pt x="39" y="93"/>
                </a:lnTo>
                <a:lnTo>
                  <a:pt x="34" y="85"/>
                </a:lnTo>
                <a:lnTo>
                  <a:pt x="34" y="53"/>
                </a:lnTo>
                <a:lnTo>
                  <a:pt x="40" y="43"/>
                </a:lnTo>
                <a:lnTo>
                  <a:pt x="47" y="37"/>
                </a:lnTo>
                <a:lnTo>
                  <a:pt x="58" y="33"/>
                </a:lnTo>
                <a:lnTo>
                  <a:pt x="62" y="31"/>
                </a:lnTo>
                <a:lnTo>
                  <a:pt x="69" y="31"/>
                </a:lnTo>
                <a:lnTo>
                  <a:pt x="69" y="39"/>
                </a:lnTo>
                <a:lnTo>
                  <a:pt x="62" y="39"/>
                </a:lnTo>
                <a:lnTo>
                  <a:pt x="57" y="41"/>
                </a:lnTo>
                <a:lnTo>
                  <a:pt x="51" y="43"/>
                </a:lnTo>
                <a:lnTo>
                  <a:pt x="47" y="47"/>
                </a:lnTo>
                <a:lnTo>
                  <a:pt x="43" y="51"/>
                </a:lnTo>
                <a:lnTo>
                  <a:pt x="40" y="57"/>
                </a:lnTo>
                <a:lnTo>
                  <a:pt x="39" y="62"/>
                </a:lnTo>
                <a:lnTo>
                  <a:pt x="38" y="69"/>
                </a:lnTo>
                <a:lnTo>
                  <a:pt x="39" y="77"/>
                </a:lnTo>
                <a:lnTo>
                  <a:pt x="42" y="84"/>
                </a:lnTo>
                <a:lnTo>
                  <a:pt x="47" y="89"/>
                </a:lnTo>
                <a:lnTo>
                  <a:pt x="53" y="95"/>
                </a:lnTo>
                <a:lnTo>
                  <a:pt x="54" y="96"/>
                </a:lnTo>
                <a:lnTo>
                  <a:pt x="55" y="98"/>
                </a:lnTo>
                <a:lnTo>
                  <a:pt x="55" y="115"/>
                </a:lnTo>
                <a:lnTo>
                  <a:pt x="69" y="115"/>
                </a:lnTo>
                <a:lnTo>
                  <a:pt x="69" y="149"/>
                </a:lnTo>
                <a:close/>
                <a:moveTo>
                  <a:pt x="69" y="0"/>
                </a:moveTo>
                <a:lnTo>
                  <a:pt x="69" y="24"/>
                </a:lnTo>
                <a:lnTo>
                  <a:pt x="68" y="24"/>
                </a:lnTo>
                <a:lnTo>
                  <a:pt x="66" y="23"/>
                </a:lnTo>
                <a:lnTo>
                  <a:pt x="65" y="20"/>
                </a:lnTo>
                <a:lnTo>
                  <a:pt x="65" y="4"/>
                </a:lnTo>
                <a:lnTo>
                  <a:pt x="66" y="1"/>
                </a:lnTo>
                <a:lnTo>
                  <a:pt x="68" y="0"/>
                </a:lnTo>
                <a:lnTo>
                  <a:pt x="69" y="0"/>
                </a:lnTo>
                <a:close/>
                <a:moveTo>
                  <a:pt x="34" y="107"/>
                </a:moveTo>
                <a:lnTo>
                  <a:pt x="36" y="106"/>
                </a:lnTo>
                <a:lnTo>
                  <a:pt x="38" y="103"/>
                </a:lnTo>
                <a:lnTo>
                  <a:pt x="36" y="100"/>
                </a:lnTo>
                <a:lnTo>
                  <a:pt x="34" y="99"/>
                </a:lnTo>
                <a:lnTo>
                  <a:pt x="34" y="107"/>
                </a:lnTo>
                <a:close/>
                <a:moveTo>
                  <a:pt x="34" y="38"/>
                </a:moveTo>
                <a:lnTo>
                  <a:pt x="34" y="38"/>
                </a:lnTo>
                <a:lnTo>
                  <a:pt x="36" y="38"/>
                </a:lnTo>
                <a:lnTo>
                  <a:pt x="38" y="35"/>
                </a:lnTo>
                <a:lnTo>
                  <a:pt x="36" y="33"/>
                </a:lnTo>
                <a:lnTo>
                  <a:pt x="34" y="30"/>
                </a:lnTo>
                <a:lnTo>
                  <a:pt x="34" y="38"/>
                </a:lnTo>
                <a:close/>
                <a:moveTo>
                  <a:pt x="34" y="85"/>
                </a:moveTo>
                <a:lnTo>
                  <a:pt x="34" y="85"/>
                </a:lnTo>
                <a:lnTo>
                  <a:pt x="31" y="77"/>
                </a:lnTo>
                <a:lnTo>
                  <a:pt x="31" y="69"/>
                </a:lnTo>
                <a:lnTo>
                  <a:pt x="31" y="61"/>
                </a:lnTo>
                <a:lnTo>
                  <a:pt x="34" y="53"/>
                </a:lnTo>
                <a:lnTo>
                  <a:pt x="34" y="85"/>
                </a:lnTo>
                <a:close/>
                <a:moveTo>
                  <a:pt x="34" y="30"/>
                </a:moveTo>
                <a:lnTo>
                  <a:pt x="34" y="38"/>
                </a:lnTo>
                <a:lnTo>
                  <a:pt x="31" y="38"/>
                </a:lnTo>
                <a:lnTo>
                  <a:pt x="20" y="26"/>
                </a:lnTo>
                <a:lnTo>
                  <a:pt x="19" y="23"/>
                </a:lnTo>
                <a:lnTo>
                  <a:pt x="20" y="20"/>
                </a:lnTo>
                <a:lnTo>
                  <a:pt x="23" y="19"/>
                </a:lnTo>
                <a:lnTo>
                  <a:pt x="24" y="20"/>
                </a:lnTo>
                <a:lnTo>
                  <a:pt x="34" y="30"/>
                </a:lnTo>
                <a:close/>
                <a:moveTo>
                  <a:pt x="34" y="99"/>
                </a:moveTo>
                <a:lnTo>
                  <a:pt x="34" y="107"/>
                </a:lnTo>
                <a:lnTo>
                  <a:pt x="24" y="116"/>
                </a:lnTo>
                <a:lnTo>
                  <a:pt x="23" y="118"/>
                </a:lnTo>
                <a:lnTo>
                  <a:pt x="20" y="116"/>
                </a:lnTo>
                <a:lnTo>
                  <a:pt x="19" y="115"/>
                </a:lnTo>
                <a:lnTo>
                  <a:pt x="20" y="112"/>
                </a:lnTo>
                <a:lnTo>
                  <a:pt x="31" y="100"/>
                </a:lnTo>
                <a:lnTo>
                  <a:pt x="34" y="99"/>
                </a:lnTo>
                <a:close/>
                <a:moveTo>
                  <a:pt x="4" y="65"/>
                </a:moveTo>
                <a:lnTo>
                  <a:pt x="4" y="65"/>
                </a:lnTo>
                <a:lnTo>
                  <a:pt x="20" y="65"/>
                </a:lnTo>
                <a:lnTo>
                  <a:pt x="23" y="66"/>
                </a:lnTo>
                <a:lnTo>
                  <a:pt x="24" y="69"/>
                </a:lnTo>
                <a:lnTo>
                  <a:pt x="23" y="72"/>
                </a:lnTo>
                <a:lnTo>
                  <a:pt x="20" y="72"/>
                </a:lnTo>
                <a:lnTo>
                  <a:pt x="4" y="72"/>
                </a:lnTo>
                <a:lnTo>
                  <a:pt x="1" y="72"/>
                </a:lnTo>
                <a:lnTo>
                  <a:pt x="0" y="69"/>
                </a:lnTo>
                <a:lnTo>
                  <a:pt x="1" y="66"/>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210" name="文本框 216"/>
          <p:cNvSpPr>
            <a:spLocks noChangeArrowheads="1"/>
          </p:cNvSpPr>
          <p:nvPr/>
        </p:nvSpPr>
        <p:spPr bwMode="auto">
          <a:xfrm>
            <a:off x="5567363" y="4670803"/>
            <a:ext cx="55222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9600" b="1" dirty="0" smtClean="0">
                <a:solidFill>
                  <a:srgbClr val="FFFFFF"/>
                </a:solidFill>
                <a:latin typeface="Impact" panose="020B0806030902050204" pitchFamily="34" charset="0"/>
                <a:ea typeface="微软雅黑" panose="020B0503020204020204" pitchFamily="34" charset="-122"/>
                <a:sym typeface="Impact" panose="020B0806030902050204" pitchFamily="34" charset="0"/>
              </a:rPr>
              <a:t>答辩模板</a:t>
            </a:r>
            <a:endParaRPr lang="zh-CN" altLang="en-US" sz="9600" b="1"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1" name="文本框 217"/>
          <p:cNvSpPr>
            <a:spLocks noChangeArrowheads="1"/>
          </p:cNvSpPr>
          <p:nvPr/>
        </p:nvSpPr>
        <p:spPr bwMode="auto">
          <a:xfrm>
            <a:off x="5768975" y="3630156"/>
            <a:ext cx="38798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6000" dirty="0" smtClean="0">
                <a:solidFill>
                  <a:srgbClr val="F2F2F2"/>
                </a:solidFill>
                <a:latin typeface="Impact" panose="020B0806030902050204" pitchFamily="34" charset="0"/>
                <a:ea typeface="微软雅黑" panose="020B0503020204020204" pitchFamily="34" charset="-122"/>
                <a:sym typeface="Impact" panose="020B0806030902050204" pitchFamily="34" charset="0"/>
              </a:rPr>
              <a:t>Part  two</a:t>
            </a:r>
            <a:endParaRPr lang="zh-CN" altLang="en-US" sz="4800" dirty="0">
              <a:solidFill>
                <a:prstClr val="black"/>
              </a:solidFill>
            </a:endParaRPr>
          </a:p>
        </p:txBody>
      </p:sp>
    </p:spTree>
    <p:extLst>
      <p:ext uri="{BB962C8B-B14F-4D97-AF65-F5344CB8AC3E}">
        <p14:creationId xmlns:p14="http://schemas.microsoft.com/office/powerpoint/2010/main" val="4127773167"/>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977901" y="402088"/>
            <a:ext cx="1554027" cy="584775"/>
          </a:xfrm>
          <a:prstGeom prst="rect">
            <a:avLst/>
          </a:prstGeom>
          <a:noFill/>
        </p:spPr>
        <p:txBody>
          <a:bodyPr wrap="square" rtlCol="0">
            <a:spAutoFit/>
          </a:bodyPr>
          <a:lstStyle/>
          <a:p>
            <a:pPr algn="ctr">
              <a:defRPr/>
            </a:pPr>
            <a:r>
              <a:rPr lang="en-US" altLang="zh-CN" sz="3200"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2</a:t>
            </a:r>
            <a:endParaRPr lang="zh-CN" altLang="en-US" sz="3200"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4" name="组合 23"/>
          <p:cNvGrpSpPr/>
          <p:nvPr/>
        </p:nvGrpSpPr>
        <p:grpSpPr>
          <a:xfrm>
            <a:off x="308349" y="322102"/>
            <a:ext cx="669551" cy="669551"/>
            <a:chOff x="5761224" y="2492470"/>
            <a:chExt cx="669551" cy="669551"/>
          </a:xfrm>
        </p:grpSpPr>
        <p:sp>
          <p:nvSpPr>
            <p:cNvPr id="25" name="椭圆 24"/>
            <p:cNvSpPr/>
            <p:nvPr/>
          </p:nvSpPr>
          <p:spPr>
            <a:xfrm>
              <a:off x="576122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5906300" y="2615382"/>
              <a:ext cx="379400" cy="423728"/>
              <a:chOff x="6652957" y="2328821"/>
              <a:chExt cx="1385887" cy="1547812"/>
            </a:xfrm>
            <a:effectLst>
              <a:outerShdw blurRad="50800" dist="38100" dir="2700000" algn="tl" rotWithShape="0">
                <a:prstClr val="black">
                  <a:alpha val="40000"/>
                </a:prstClr>
              </a:outerShdw>
            </a:effectLst>
          </p:grpSpPr>
          <p:sp>
            <p:nvSpPr>
              <p:cNvPr id="27" name="Freeform 38"/>
              <p:cNvSpPr>
                <a:spLocks noEditPoints="1"/>
              </p:cNvSpPr>
              <p:nvPr/>
            </p:nvSpPr>
            <p:spPr bwMode="auto">
              <a:xfrm>
                <a:off x="6654544" y="2328821"/>
                <a:ext cx="1384300" cy="1139825"/>
              </a:xfrm>
              <a:custGeom>
                <a:avLst/>
                <a:gdLst>
                  <a:gd name="T0" fmla="*/ 594 w 1187"/>
                  <a:gd name="T1" fmla="*/ 1 h 978"/>
                  <a:gd name="T2" fmla="*/ 1038 w 1187"/>
                  <a:gd name="T3" fmla="*/ 1 h 978"/>
                  <a:gd name="T4" fmla="*/ 1086 w 1187"/>
                  <a:gd name="T5" fmla="*/ 7 h 978"/>
                  <a:gd name="T6" fmla="*/ 1186 w 1187"/>
                  <a:gd name="T7" fmla="*/ 133 h 978"/>
                  <a:gd name="T8" fmla="*/ 1186 w 1187"/>
                  <a:gd name="T9" fmla="*/ 252 h 978"/>
                  <a:gd name="T10" fmla="*/ 1186 w 1187"/>
                  <a:gd name="T11" fmla="*/ 832 h 978"/>
                  <a:gd name="T12" fmla="*/ 1178 w 1187"/>
                  <a:gd name="T13" fmla="*/ 888 h 978"/>
                  <a:gd name="T14" fmla="*/ 1067 w 1187"/>
                  <a:gd name="T15" fmla="*/ 976 h 978"/>
                  <a:gd name="T16" fmla="*/ 1037 w 1187"/>
                  <a:gd name="T17" fmla="*/ 978 h 978"/>
                  <a:gd name="T18" fmla="*/ 151 w 1187"/>
                  <a:gd name="T19" fmla="*/ 978 h 978"/>
                  <a:gd name="T20" fmla="*/ 96 w 1187"/>
                  <a:gd name="T21" fmla="*/ 970 h 978"/>
                  <a:gd name="T22" fmla="*/ 1 w 1187"/>
                  <a:gd name="T23" fmla="*/ 845 h 978"/>
                  <a:gd name="T24" fmla="*/ 1 w 1187"/>
                  <a:gd name="T25" fmla="*/ 689 h 978"/>
                  <a:gd name="T26" fmla="*/ 1 w 1187"/>
                  <a:gd name="T27" fmla="*/ 148 h 978"/>
                  <a:gd name="T28" fmla="*/ 26 w 1187"/>
                  <a:gd name="T29" fmla="*/ 56 h 978"/>
                  <a:gd name="T30" fmla="*/ 144 w 1187"/>
                  <a:gd name="T31" fmla="*/ 1 h 978"/>
                  <a:gd name="T32" fmla="*/ 462 w 1187"/>
                  <a:gd name="T33" fmla="*/ 1 h 978"/>
                  <a:gd name="T34" fmla="*/ 594 w 1187"/>
                  <a:gd name="T35" fmla="*/ 1 h 978"/>
                  <a:gd name="T36" fmla="*/ 593 w 1187"/>
                  <a:gd name="T37" fmla="*/ 908 h 978"/>
                  <a:gd name="T38" fmla="*/ 1036 w 1187"/>
                  <a:gd name="T39" fmla="*/ 908 h 978"/>
                  <a:gd name="T40" fmla="*/ 1117 w 1187"/>
                  <a:gd name="T41" fmla="*/ 826 h 978"/>
                  <a:gd name="T42" fmla="*/ 1117 w 1187"/>
                  <a:gd name="T43" fmla="*/ 168 h 978"/>
                  <a:gd name="T44" fmla="*/ 1116 w 1187"/>
                  <a:gd name="T45" fmla="*/ 138 h 978"/>
                  <a:gd name="T46" fmla="*/ 1061 w 1187"/>
                  <a:gd name="T47" fmla="*/ 72 h 978"/>
                  <a:gd name="T48" fmla="*/ 1035 w 1187"/>
                  <a:gd name="T49" fmla="*/ 70 h 978"/>
                  <a:gd name="T50" fmla="*/ 154 w 1187"/>
                  <a:gd name="T51" fmla="*/ 70 h 978"/>
                  <a:gd name="T52" fmla="*/ 70 w 1187"/>
                  <a:gd name="T53" fmla="*/ 153 h 978"/>
                  <a:gd name="T54" fmla="*/ 70 w 1187"/>
                  <a:gd name="T55" fmla="*/ 790 h 978"/>
                  <a:gd name="T56" fmla="*/ 71 w 1187"/>
                  <a:gd name="T57" fmla="*/ 841 h 978"/>
                  <a:gd name="T58" fmla="*/ 125 w 1187"/>
                  <a:gd name="T59" fmla="*/ 906 h 978"/>
                  <a:gd name="T60" fmla="*/ 152 w 1187"/>
                  <a:gd name="T61" fmla="*/ 908 h 978"/>
                  <a:gd name="T62" fmla="*/ 593 w 1187"/>
                  <a:gd name="T63" fmla="*/ 908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978">
                    <a:moveTo>
                      <a:pt x="594" y="1"/>
                    </a:moveTo>
                    <a:cubicBezTo>
                      <a:pt x="742" y="1"/>
                      <a:pt x="890" y="1"/>
                      <a:pt x="1038" y="1"/>
                    </a:cubicBezTo>
                    <a:cubicBezTo>
                      <a:pt x="1054" y="1"/>
                      <a:pt x="1071" y="3"/>
                      <a:pt x="1086" y="7"/>
                    </a:cubicBezTo>
                    <a:cubicBezTo>
                      <a:pt x="1149" y="23"/>
                      <a:pt x="1185" y="69"/>
                      <a:pt x="1186" y="133"/>
                    </a:cubicBezTo>
                    <a:cubicBezTo>
                      <a:pt x="1187" y="173"/>
                      <a:pt x="1186" y="212"/>
                      <a:pt x="1186" y="252"/>
                    </a:cubicBezTo>
                    <a:cubicBezTo>
                      <a:pt x="1186" y="445"/>
                      <a:pt x="1186" y="639"/>
                      <a:pt x="1186" y="832"/>
                    </a:cubicBezTo>
                    <a:cubicBezTo>
                      <a:pt x="1186" y="851"/>
                      <a:pt x="1184" y="870"/>
                      <a:pt x="1178" y="888"/>
                    </a:cubicBezTo>
                    <a:cubicBezTo>
                      <a:pt x="1161" y="942"/>
                      <a:pt x="1120" y="966"/>
                      <a:pt x="1067" y="976"/>
                    </a:cubicBezTo>
                    <a:cubicBezTo>
                      <a:pt x="1057" y="977"/>
                      <a:pt x="1047" y="978"/>
                      <a:pt x="1037" y="978"/>
                    </a:cubicBezTo>
                    <a:cubicBezTo>
                      <a:pt x="742" y="978"/>
                      <a:pt x="446" y="978"/>
                      <a:pt x="151" y="978"/>
                    </a:cubicBezTo>
                    <a:cubicBezTo>
                      <a:pt x="133" y="978"/>
                      <a:pt x="114" y="975"/>
                      <a:pt x="96" y="970"/>
                    </a:cubicBezTo>
                    <a:cubicBezTo>
                      <a:pt x="36" y="953"/>
                      <a:pt x="2" y="908"/>
                      <a:pt x="1" y="845"/>
                    </a:cubicBezTo>
                    <a:cubicBezTo>
                      <a:pt x="0" y="793"/>
                      <a:pt x="1" y="741"/>
                      <a:pt x="1" y="689"/>
                    </a:cubicBezTo>
                    <a:cubicBezTo>
                      <a:pt x="1" y="509"/>
                      <a:pt x="1" y="328"/>
                      <a:pt x="1" y="148"/>
                    </a:cubicBezTo>
                    <a:cubicBezTo>
                      <a:pt x="1" y="115"/>
                      <a:pt x="5" y="83"/>
                      <a:pt x="26" y="56"/>
                    </a:cubicBezTo>
                    <a:cubicBezTo>
                      <a:pt x="55" y="17"/>
                      <a:pt x="97" y="1"/>
                      <a:pt x="144" y="1"/>
                    </a:cubicBezTo>
                    <a:cubicBezTo>
                      <a:pt x="250" y="0"/>
                      <a:pt x="356" y="1"/>
                      <a:pt x="462" y="1"/>
                    </a:cubicBezTo>
                    <a:cubicBezTo>
                      <a:pt x="506" y="1"/>
                      <a:pt x="550" y="1"/>
                      <a:pt x="594" y="1"/>
                    </a:cubicBezTo>
                    <a:close/>
                    <a:moveTo>
                      <a:pt x="593" y="908"/>
                    </a:moveTo>
                    <a:cubicBezTo>
                      <a:pt x="741" y="908"/>
                      <a:pt x="888" y="908"/>
                      <a:pt x="1036" y="908"/>
                    </a:cubicBezTo>
                    <a:cubicBezTo>
                      <a:pt x="1092" y="908"/>
                      <a:pt x="1117" y="884"/>
                      <a:pt x="1117" y="826"/>
                    </a:cubicBezTo>
                    <a:cubicBezTo>
                      <a:pt x="1117" y="607"/>
                      <a:pt x="1117" y="388"/>
                      <a:pt x="1117" y="168"/>
                    </a:cubicBezTo>
                    <a:cubicBezTo>
                      <a:pt x="1117" y="158"/>
                      <a:pt x="1117" y="148"/>
                      <a:pt x="1116" y="138"/>
                    </a:cubicBezTo>
                    <a:cubicBezTo>
                      <a:pt x="1115" y="102"/>
                      <a:pt x="1096" y="80"/>
                      <a:pt x="1061" y="72"/>
                    </a:cubicBezTo>
                    <a:cubicBezTo>
                      <a:pt x="1052" y="71"/>
                      <a:pt x="1044" y="70"/>
                      <a:pt x="1035" y="70"/>
                    </a:cubicBezTo>
                    <a:cubicBezTo>
                      <a:pt x="741" y="70"/>
                      <a:pt x="448" y="70"/>
                      <a:pt x="154" y="70"/>
                    </a:cubicBezTo>
                    <a:cubicBezTo>
                      <a:pt x="95" y="70"/>
                      <a:pt x="70" y="94"/>
                      <a:pt x="70" y="153"/>
                    </a:cubicBezTo>
                    <a:cubicBezTo>
                      <a:pt x="70" y="365"/>
                      <a:pt x="70" y="577"/>
                      <a:pt x="70" y="790"/>
                    </a:cubicBezTo>
                    <a:cubicBezTo>
                      <a:pt x="70" y="807"/>
                      <a:pt x="70" y="824"/>
                      <a:pt x="71" y="841"/>
                    </a:cubicBezTo>
                    <a:cubicBezTo>
                      <a:pt x="72" y="876"/>
                      <a:pt x="92" y="900"/>
                      <a:pt x="125" y="906"/>
                    </a:cubicBezTo>
                    <a:cubicBezTo>
                      <a:pt x="134" y="908"/>
                      <a:pt x="143" y="908"/>
                      <a:pt x="152" y="908"/>
                    </a:cubicBezTo>
                    <a:cubicBezTo>
                      <a:pt x="299" y="908"/>
                      <a:pt x="446" y="908"/>
                      <a:pt x="593" y="90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28" name="Freeform 39"/>
              <p:cNvSpPr>
                <a:spLocks/>
              </p:cNvSpPr>
              <p:nvPr/>
            </p:nvSpPr>
            <p:spPr bwMode="auto">
              <a:xfrm>
                <a:off x="6652957" y="3551196"/>
                <a:ext cx="1384300" cy="325437"/>
              </a:xfrm>
              <a:custGeom>
                <a:avLst/>
                <a:gdLst>
                  <a:gd name="T0" fmla="*/ 533 w 1187"/>
                  <a:gd name="T1" fmla="*/ 69 h 279"/>
                  <a:gd name="T2" fmla="*/ 442 w 1187"/>
                  <a:gd name="T3" fmla="*/ 69 h 279"/>
                  <a:gd name="T4" fmla="*/ 36 w 1187"/>
                  <a:gd name="T5" fmla="*/ 69 h 279"/>
                  <a:gd name="T6" fmla="*/ 2 w 1187"/>
                  <a:gd name="T7" fmla="*/ 42 h 279"/>
                  <a:gd name="T8" fmla="*/ 32 w 1187"/>
                  <a:gd name="T9" fmla="*/ 0 h 279"/>
                  <a:gd name="T10" fmla="*/ 44 w 1187"/>
                  <a:gd name="T11" fmla="*/ 0 h 279"/>
                  <a:gd name="T12" fmla="*/ 1146 w 1187"/>
                  <a:gd name="T13" fmla="*/ 0 h 279"/>
                  <a:gd name="T14" fmla="*/ 1187 w 1187"/>
                  <a:gd name="T15" fmla="*/ 38 h 279"/>
                  <a:gd name="T16" fmla="*/ 1155 w 1187"/>
                  <a:gd name="T17" fmla="*/ 69 h 279"/>
                  <a:gd name="T18" fmla="*/ 722 w 1187"/>
                  <a:gd name="T19" fmla="*/ 69 h 279"/>
                  <a:gd name="T20" fmla="*/ 702 w 1187"/>
                  <a:gd name="T21" fmla="*/ 69 h 279"/>
                  <a:gd name="T22" fmla="*/ 848 w 1187"/>
                  <a:gd name="T23" fmla="*/ 279 h 279"/>
                  <a:gd name="T24" fmla="*/ 781 w 1187"/>
                  <a:gd name="T25" fmla="*/ 278 h 279"/>
                  <a:gd name="T26" fmla="*/ 770 w 1187"/>
                  <a:gd name="T27" fmla="*/ 267 h 279"/>
                  <a:gd name="T28" fmla="*/ 639 w 1187"/>
                  <a:gd name="T29" fmla="*/ 80 h 279"/>
                  <a:gd name="T30" fmla="*/ 596 w 1187"/>
                  <a:gd name="T31" fmla="*/ 81 h 279"/>
                  <a:gd name="T32" fmla="*/ 464 w 1187"/>
                  <a:gd name="T33" fmla="*/ 269 h 279"/>
                  <a:gd name="T34" fmla="*/ 445 w 1187"/>
                  <a:gd name="T35" fmla="*/ 279 h 279"/>
                  <a:gd name="T36" fmla="*/ 387 w 1187"/>
                  <a:gd name="T37" fmla="*/ 279 h 279"/>
                  <a:gd name="T38" fmla="*/ 533 w 1187"/>
                  <a:gd name="T39" fmla="*/ 6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87" h="279">
                    <a:moveTo>
                      <a:pt x="533" y="69"/>
                    </a:moveTo>
                    <a:cubicBezTo>
                      <a:pt x="500" y="69"/>
                      <a:pt x="471" y="69"/>
                      <a:pt x="442" y="69"/>
                    </a:cubicBezTo>
                    <a:cubicBezTo>
                      <a:pt x="307" y="69"/>
                      <a:pt x="172" y="69"/>
                      <a:pt x="36" y="69"/>
                    </a:cubicBezTo>
                    <a:cubicBezTo>
                      <a:pt x="14" y="69"/>
                      <a:pt x="4" y="61"/>
                      <a:pt x="2" y="42"/>
                    </a:cubicBezTo>
                    <a:cubicBezTo>
                      <a:pt x="0" y="20"/>
                      <a:pt x="12" y="3"/>
                      <a:pt x="32" y="0"/>
                    </a:cubicBezTo>
                    <a:cubicBezTo>
                      <a:pt x="35" y="0"/>
                      <a:pt x="40" y="0"/>
                      <a:pt x="44" y="0"/>
                    </a:cubicBezTo>
                    <a:cubicBezTo>
                      <a:pt x="411" y="0"/>
                      <a:pt x="779" y="0"/>
                      <a:pt x="1146" y="0"/>
                    </a:cubicBezTo>
                    <a:cubicBezTo>
                      <a:pt x="1173" y="0"/>
                      <a:pt x="1187" y="13"/>
                      <a:pt x="1187" y="38"/>
                    </a:cubicBezTo>
                    <a:cubicBezTo>
                      <a:pt x="1187" y="59"/>
                      <a:pt x="1176" y="69"/>
                      <a:pt x="1155" y="69"/>
                    </a:cubicBezTo>
                    <a:cubicBezTo>
                      <a:pt x="1011" y="69"/>
                      <a:pt x="866" y="69"/>
                      <a:pt x="722" y="69"/>
                    </a:cubicBezTo>
                    <a:cubicBezTo>
                      <a:pt x="716" y="69"/>
                      <a:pt x="711" y="69"/>
                      <a:pt x="702" y="69"/>
                    </a:cubicBezTo>
                    <a:cubicBezTo>
                      <a:pt x="751" y="140"/>
                      <a:pt x="799" y="208"/>
                      <a:pt x="848" y="279"/>
                    </a:cubicBezTo>
                    <a:cubicBezTo>
                      <a:pt x="824" y="279"/>
                      <a:pt x="803" y="279"/>
                      <a:pt x="781" y="278"/>
                    </a:cubicBezTo>
                    <a:cubicBezTo>
                      <a:pt x="777" y="278"/>
                      <a:pt x="773" y="271"/>
                      <a:pt x="770" y="267"/>
                    </a:cubicBezTo>
                    <a:cubicBezTo>
                      <a:pt x="726" y="205"/>
                      <a:pt x="683" y="143"/>
                      <a:pt x="639" y="80"/>
                    </a:cubicBezTo>
                    <a:cubicBezTo>
                      <a:pt x="628" y="64"/>
                      <a:pt x="608" y="64"/>
                      <a:pt x="596" y="81"/>
                    </a:cubicBezTo>
                    <a:cubicBezTo>
                      <a:pt x="552" y="143"/>
                      <a:pt x="508" y="206"/>
                      <a:pt x="464" y="269"/>
                    </a:cubicBezTo>
                    <a:cubicBezTo>
                      <a:pt x="459" y="276"/>
                      <a:pt x="454" y="279"/>
                      <a:pt x="445" y="279"/>
                    </a:cubicBezTo>
                    <a:cubicBezTo>
                      <a:pt x="427" y="278"/>
                      <a:pt x="408" y="279"/>
                      <a:pt x="387" y="279"/>
                    </a:cubicBezTo>
                    <a:cubicBezTo>
                      <a:pt x="436" y="208"/>
                      <a:pt x="484" y="140"/>
                      <a:pt x="533" y="69"/>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29" name="Freeform 42"/>
              <p:cNvSpPr>
                <a:spLocks/>
              </p:cNvSpPr>
              <p:nvPr/>
            </p:nvSpPr>
            <p:spPr bwMode="auto">
              <a:xfrm>
                <a:off x="6819644" y="2493921"/>
                <a:ext cx="1054100" cy="160337"/>
              </a:xfrm>
              <a:custGeom>
                <a:avLst/>
                <a:gdLst>
                  <a:gd name="T0" fmla="*/ 904 w 904"/>
                  <a:gd name="T1" fmla="*/ 0 h 138"/>
                  <a:gd name="T2" fmla="*/ 904 w 904"/>
                  <a:gd name="T3" fmla="*/ 138 h 138"/>
                  <a:gd name="T4" fmla="*/ 0 w 904"/>
                  <a:gd name="T5" fmla="*/ 138 h 138"/>
                  <a:gd name="T6" fmla="*/ 0 w 904"/>
                  <a:gd name="T7" fmla="*/ 0 h 138"/>
                  <a:gd name="T8" fmla="*/ 904 w 904"/>
                  <a:gd name="T9" fmla="*/ 0 h 138"/>
                </a:gdLst>
                <a:ahLst/>
                <a:cxnLst>
                  <a:cxn ang="0">
                    <a:pos x="T0" y="T1"/>
                  </a:cxn>
                  <a:cxn ang="0">
                    <a:pos x="T2" y="T3"/>
                  </a:cxn>
                  <a:cxn ang="0">
                    <a:pos x="T4" y="T5"/>
                  </a:cxn>
                  <a:cxn ang="0">
                    <a:pos x="T6" y="T7"/>
                  </a:cxn>
                  <a:cxn ang="0">
                    <a:pos x="T8" y="T9"/>
                  </a:cxn>
                </a:cxnLst>
                <a:rect l="0" t="0" r="r" b="b"/>
                <a:pathLst>
                  <a:path w="904" h="138">
                    <a:moveTo>
                      <a:pt x="904" y="0"/>
                    </a:moveTo>
                    <a:cubicBezTo>
                      <a:pt x="904" y="47"/>
                      <a:pt x="904" y="92"/>
                      <a:pt x="904" y="138"/>
                    </a:cubicBezTo>
                    <a:cubicBezTo>
                      <a:pt x="602" y="138"/>
                      <a:pt x="302" y="138"/>
                      <a:pt x="0" y="138"/>
                    </a:cubicBezTo>
                    <a:cubicBezTo>
                      <a:pt x="0" y="93"/>
                      <a:pt x="0" y="47"/>
                      <a:pt x="0" y="0"/>
                    </a:cubicBezTo>
                    <a:cubicBezTo>
                      <a:pt x="301" y="0"/>
                      <a:pt x="601" y="0"/>
                      <a:pt x="904"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30" name="Freeform 43"/>
              <p:cNvSpPr>
                <a:spLocks/>
              </p:cNvSpPr>
              <p:nvPr/>
            </p:nvSpPr>
            <p:spPr bwMode="auto">
              <a:xfrm>
                <a:off x="6797419" y="2816184"/>
                <a:ext cx="520700" cy="508000"/>
              </a:xfrm>
              <a:custGeom>
                <a:avLst/>
                <a:gdLst>
                  <a:gd name="T0" fmla="*/ 227 w 447"/>
                  <a:gd name="T1" fmla="*/ 210 h 435"/>
                  <a:gd name="T2" fmla="*/ 434 w 447"/>
                  <a:gd name="T3" fmla="*/ 210 h 435"/>
                  <a:gd name="T4" fmla="*/ 342 w 447"/>
                  <a:gd name="T5" fmla="*/ 386 h 435"/>
                  <a:gd name="T6" fmla="*/ 98 w 447"/>
                  <a:gd name="T7" fmla="*/ 375 h 435"/>
                  <a:gd name="T8" fmla="*/ 31 w 447"/>
                  <a:gd name="T9" fmla="*/ 140 h 435"/>
                  <a:gd name="T10" fmla="*/ 227 w 447"/>
                  <a:gd name="T11" fmla="*/ 2 h 435"/>
                  <a:gd name="T12" fmla="*/ 227 w 447"/>
                  <a:gd name="T13" fmla="*/ 210 h 435"/>
                </a:gdLst>
                <a:ahLst/>
                <a:cxnLst>
                  <a:cxn ang="0">
                    <a:pos x="T0" y="T1"/>
                  </a:cxn>
                  <a:cxn ang="0">
                    <a:pos x="T2" y="T3"/>
                  </a:cxn>
                  <a:cxn ang="0">
                    <a:pos x="T4" y="T5"/>
                  </a:cxn>
                  <a:cxn ang="0">
                    <a:pos x="T6" y="T7"/>
                  </a:cxn>
                  <a:cxn ang="0">
                    <a:pos x="T8" y="T9"/>
                  </a:cxn>
                  <a:cxn ang="0">
                    <a:pos x="T10" y="T11"/>
                  </a:cxn>
                  <a:cxn ang="0">
                    <a:pos x="T12" y="T13"/>
                  </a:cxn>
                </a:cxnLst>
                <a:rect l="0" t="0" r="r" b="b"/>
                <a:pathLst>
                  <a:path w="447" h="435">
                    <a:moveTo>
                      <a:pt x="227" y="210"/>
                    </a:moveTo>
                    <a:cubicBezTo>
                      <a:pt x="298" y="210"/>
                      <a:pt x="366" y="210"/>
                      <a:pt x="434" y="210"/>
                    </a:cubicBezTo>
                    <a:cubicBezTo>
                      <a:pt x="447" y="260"/>
                      <a:pt x="401" y="347"/>
                      <a:pt x="342" y="386"/>
                    </a:cubicBezTo>
                    <a:cubicBezTo>
                      <a:pt x="267" y="435"/>
                      <a:pt x="169" y="431"/>
                      <a:pt x="98" y="375"/>
                    </a:cubicBezTo>
                    <a:cubicBezTo>
                      <a:pt x="28" y="320"/>
                      <a:pt x="0" y="224"/>
                      <a:pt x="31" y="140"/>
                    </a:cubicBezTo>
                    <a:cubicBezTo>
                      <a:pt x="60" y="57"/>
                      <a:pt x="141" y="0"/>
                      <a:pt x="227" y="2"/>
                    </a:cubicBezTo>
                    <a:cubicBezTo>
                      <a:pt x="227" y="71"/>
                      <a:pt x="227" y="140"/>
                      <a:pt x="227" y="21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31" name="Freeform 44"/>
              <p:cNvSpPr>
                <a:spLocks/>
              </p:cNvSpPr>
              <p:nvPr/>
            </p:nvSpPr>
            <p:spPr bwMode="auto">
              <a:xfrm>
                <a:off x="7468932" y="2901909"/>
                <a:ext cx="404813" cy="77787"/>
              </a:xfrm>
              <a:custGeom>
                <a:avLst/>
                <a:gdLst>
                  <a:gd name="T0" fmla="*/ 0 w 346"/>
                  <a:gd name="T1" fmla="*/ 67 h 67"/>
                  <a:gd name="T2" fmla="*/ 0 w 346"/>
                  <a:gd name="T3" fmla="*/ 0 h 67"/>
                  <a:gd name="T4" fmla="*/ 346 w 346"/>
                  <a:gd name="T5" fmla="*/ 0 h 67"/>
                  <a:gd name="T6" fmla="*/ 346 w 346"/>
                  <a:gd name="T7" fmla="*/ 67 h 67"/>
                  <a:gd name="T8" fmla="*/ 0 w 346"/>
                  <a:gd name="T9" fmla="*/ 67 h 67"/>
                </a:gdLst>
                <a:ahLst/>
                <a:cxnLst>
                  <a:cxn ang="0">
                    <a:pos x="T0" y="T1"/>
                  </a:cxn>
                  <a:cxn ang="0">
                    <a:pos x="T2" y="T3"/>
                  </a:cxn>
                  <a:cxn ang="0">
                    <a:pos x="T4" y="T5"/>
                  </a:cxn>
                  <a:cxn ang="0">
                    <a:pos x="T6" y="T7"/>
                  </a:cxn>
                  <a:cxn ang="0">
                    <a:pos x="T8" y="T9"/>
                  </a:cxn>
                </a:cxnLst>
                <a:rect l="0" t="0" r="r" b="b"/>
                <a:pathLst>
                  <a:path w="346" h="67">
                    <a:moveTo>
                      <a:pt x="0" y="67"/>
                    </a:moveTo>
                    <a:cubicBezTo>
                      <a:pt x="0" y="45"/>
                      <a:pt x="0" y="23"/>
                      <a:pt x="0" y="0"/>
                    </a:cubicBezTo>
                    <a:cubicBezTo>
                      <a:pt x="115" y="0"/>
                      <a:pt x="230" y="0"/>
                      <a:pt x="346" y="0"/>
                    </a:cubicBezTo>
                    <a:cubicBezTo>
                      <a:pt x="346" y="22"/>
                      <a:pt x="346" y="44"/>
                      <a:pt x="346" y="67"/>
                    </a:cubicBezTo>
                    <a:cubicBezTo>
                      <a:pt x="231" y="67"/>
                      <a:pt x="115" y="67"/>
                      <a:pt x="0" y="6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a:solidFill>
                    <a:prstClr val="black"/>
                  </a:solidFill>
                  <a:latin typeface="微软雅黑" panose="020B0503020204020204" pitchFamily="34" charset="-122"/>
                  <a:ea typeface="微软雅黑" panose="020B0503020204020204" pitchFamily="34" charset="-122"/>
                </a:endParaRPr>
              </a:p>
            </p:txBody>
          </p:sp>
          <p:sp>
            <p:nvSpPr>
              <p:cNvPr id="32" name="Freeform 45"/>
              <p:cNvSpPr>
                <a:spLocks/>
              </p:cNvSpPr>
              <p:nvPr/>
            </p:nvSpPr>
            <p:spPr bwMode="auto">
              <a:xfrm>
                <a:off x="7468932" y="3144796"/>
                <a:ext cx="404813" cy="79375"/>
              </a:xfrm>
              <a:custGeom>
                <a:avLst/>
                <a:gdLst>
                  <a:gd name="T0" fmla="*/ 346 w 346"/>
                  <a:gd name="T1" fmla="*/ 68 h 68"/>
                  <a:gd name="T2" fmla="*/ 0 w 346"/>
                  <a:gd name="T3" fmla="*/ 68 h 68"/>
                  <a:gd name="T4" fmla="*/ 0 w 346"/>
                  <a:gd name="T5" fmla="*/ 0 h 68"/>
                  <a:gd name="T6" fmla="*/ 346 w 346"/>
                  <a:gd name="T7" fmla="*/ 0 h 68"/>
                  <a:gd name="T8" fmla="*/ 346 w 346"/>
                  <a:gd name="T9" fmla="*/ 68 h 68"/>
                </a:gdLst>
                <a:ahLst/>
                <a:cxnLst>
                  <a:cxn ang="0">
                    <a:pos x="T0" y="T1"/>
                  </a:cxn>
                  <a:cxn ang="0">
                    <a:pos x="T2" y="T3"/>
                  </a:cxn>
                  <a:cxn ang="0">
                    <a:pos x="T4" y="T5"/>
                  </a:cxn>
                  <a:cxn ang="0">
                    <a:pos x="T6" y="T7"/>
                  </a:cxn>
                  <a:cxn ang="0">
                    <a:pos x="T8" y="T9"/>
                  </a:cxn>
                </a:cxnLst>
                <a:rect l="0" t="0" r="r" b="b"/>
                <a:pathLst>
                  <a:path w="346" h="68">
                    <a:moveTo>
                      <a:pt x="346" y="68"/>
                    </a:moveTo>
                    <a:cubicBezTo>
                      <a:pt x="230" y="68"/>
                      <a:pt x="116" y="68"/>
                      <a:pt x="0" y="68"/>
                    </a:cubicBezTo>
                    <a:cubicBezTo>
                      <a:pt x="0" y="45"/>
                      <a:pt x="0" y="23"/>
                      <a:pt x="0" y="0"/>
                    </a:cubicBezTo>
                    <a:cubicBezTo>
                      <a:pt x="115" y="0"/>
                      <a:pt x="230" y="0"/>
                      <a:pt x="346" y="0"/>
                    </a:cubicBezTo>
                    <a:cubicBezTo>
                      <a:pt x="346" y="22"/>
                      <a:pt x="346" y="45"/>
                      <a:pt x="346" y="6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HK" altLang="en-US">
                  <a:solidFill>
                    <a:prstClr val="black"/>
                  </a:solidFill>
                  <a:latin typeface="微软雅黑" panose="020B0503020204020204" pitchFamily="34" charset="-122"/>
                  <a:ea typeface="微软雅黑" panose="020B0503020204020204" pitchFamily="34" charset="-122"/>
                </a:endParaRPr>
              </a:p>
            </p:txBody>
          </p:sp>
        </p:grpSp>
      </p:grpSp>
      <p:pic>
        <p:nvPicPr>
          <p:cNvPr id="37" name="图片 36"/>
          <p:cNvPicPr>
            <a:picLocks noChangeAspect="1"/>
          </p:cNvPicPr>
          <p:nvPr/>
        </p:nvPicPr>
        <p:blipFill>
          <a:blip r:embed="rId3"/>
          <a:stretch>
            <a:fillRect/>
          </a:stretch>
        </p:blipFill>
        <p:spPr>
          <a:xfrm>
            <a:off x="865056" y="2138012"/>
            <a:ext cx="1855268" cy="3389794"/>
          </a:xfrm>
          <a:prstGeom prst="rect">
            <a:avLst/>
          </a:prstGeom>
        </p:spPr>
      </p:pic>
      <p:sp>
        <p:nvSpPr>
          <p:cNvPr id="39" name="任意多边形 38"/>
          <p:cNvSpPr/>
          <p:nvPr/>
        </p:nvSpPr>
        <p:spPr>
          <a:xfrm>
            <a:off x="3785473" y="1786815"/>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椭圆 39"/>
          <p:cNvSpPr/>
          <p:nvPr/>
        </p:nvSpPr>
        <p:spPr>
          <a:xfrm>
            <a:off x="3108140" y="1651349"/>
            <a:ext cx="1354666" cy="1354666"/>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1" name="任意多边形 40"/>
          <p:cNvSpPr/>
          <p:nvPr/>
        </p:nvSpPr>
        <p:spPr>
          <a:xfrm>
            <a:off x="4179411" y="3412415"/>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椭圆 41"/>
          <p:cNvSpPr/>
          <p:nvPr/>
        </p:nvSpPr>
        <p:spPr>
          <a:xfrm>
            <a:off x="3502077" y="3276949"/>
            <a:ext cx="1354666" cy="1354666"/>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3" name="任意多边形 42"/>
          <p:cNvSpPr/>
          <p:nvPr/>
        </p:nvSpPr>
        <p:spPr>
          <a:xfrm>
            <a:off x="3785473" y="5038015"/>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4" name="椭圆 43"/>
          <p:cNvSpPr/>
          <p:nvPr/>
        </p:nvSpPr>
        <p:spPr>
          <a:xfrm>
            <a:off x="3108140" y="4902549"/>
            <a:ext cx="1354666" cy="1354666"/>
          </a:xfrm>
          <a:prstGeom prst="ellipse">
            <a:avLst/>
          </a:prstGeom>
          <a:ln>
            <a:no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46" name="文本框 45"/>
          <p:cNvSpPr txBox="1"/>
          <p:nvPr/>
        </p:nvSpPr>
        <p:spPr>
          <a:xfrm>
            <a:off x="4502645" y="1913182"/>
            <a:ext cx="6435778" cy="646331"/>
          </a:xfrm>
          <a:prstGeom prst="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文字添加</a:t>
            </a: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a:t>
            </a:r>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文本框 46"/>
          <p:cNvSpPr txBox="1"/>
          <p:nvPr/>
        </p:nvSpPr>
        <p:spPr>
          <a:xfrm>
            <a:off x="3487490" y="1816700"/>
            <a:ext cx="699598" cy="1015663"/>
          </a:xfrm>
          <a:prstGeom prst="rect">
            <a:avLst/>
          </a:prstGeom>
          <a:noFill/>
          <a:ln>
            <a:noFill/>
          </a:ln>
        </p:spPr>
        <p:txBody>
          <a:bodyPr wrap="square" rtlCol="0">
            <a:spAutoFit/>
          </a:bodyPr>
          <a:lstStyle/>
          <a:p>
            <a:r>
              <a:rPr lang="en-US" altLang="zh-CN" sz="6000" dirty="0" smtClean="0">
                <a:solidFill>
                  <a:srgbClr val="00B0F0"/>
                </a:solidFill>
                <a:latin typeface="微软雅黑" panose="020B0503020204020204" pitchFamily="34" charset="-122"/>
                <a:ea typeface="微软雅黑" panose="020B0503020204020204" pitchFamily="34" charset="-122"/>
              </a:rPr>
              <a:t>1</a:t>
            </a:r>
            <a:endParaRPr lang="zh-CN" altLang="en-US" sz="6000" dirty="0">
              <a:solidFill>
                <a:srgbClr val="00B0F0"/>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3868927" y="3484995"/>
            <a:ext cx="699598" cy="1015663"/>
          </a:xfrm>
          <a:prstGeom prst="rect">
            <a:avLst/>
          </a:prstGeom>
          <a:noFill/>
          <a:ln>
            <a:noFill/>
          </a:ln>
        </p:spPr>
        <p:txBody>
          <a:bodyPr wrap="square" rtlCol="0">
            <a:spAutoFit/>
          </a:bodyPr>
          <a:lstStyle/>
          <a:p>
            <a:r>
              <a:rPr lang="en-US" altLang="zh-CN" sz="6000" dirty="0" smtClean="0">
                <a:solidFill>
                  <a:srgbClr val="00B0F0"/>
                </a:solidFill>
                <a:latin typeface="微软雅黑" panose="020B0503020204020204" pitchFamily="34" charset="-122"/>
                <a:ea typeface="微软雅黑" panose="020B0503020204020204" pitchFamily="34" charset="-122"/>
              </a:rPr>
              <a:t>2</a:t>
            </a:r>
            <a:endParaRPr lang="zh-CN" altLang="en-US" sz="6000" dirty="0">
              <a:solidFill>
                <a:srgbClr val="00B0F0"/>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3481887" y="5106085"/>
            <a:ext cx="699598" cy="1015663"/>
          </a:xfrm>
          <a:prstGeom prst="rect">
            <a:avLst/>
          </a:prstGeom>
          <a:noFill/>
          <a:ln>
            <a:noFill/>
          </a:ln>
        </p:spPr>
        <p:txBody>
          <a:bodyPr wrap="square" rtlCol="0">
            <a:spAutoFit/>
          </a:bodyPr>
          <a:lstStyle/>
          <a:p>
            <a:r>
              <a:rPr lang="en-US" altLang="zh-CN" sz="6000" dirty="0" smtClean="0">
                <a:solidFill>
                  <a:srgbClr val="00B0F0"/>
                </a:solidFill>
                <a:latin typeface="微软雅黑" panose="020B0503020204020204" pitchFamily="34" charset="-122"/>
                <a:ea typeface="微软雅黑" panose="020B0503020204020204" pitchFamily="34" charset="-122"/>
              </a:rPr>
              <a:t>3</a:t>
            </a:r>
            <a:endParaRPr lang="zh-CN" altLang="en-US" sz="6000" dirty="0">
              <a:solidFill>
                <a:srgbClr val="00B0F0"/>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4983428" y="3538782"/>
            <a:ext cx="5630918" cy="707886"/>
          </a:xfrm>
          <a:prstGeom prst="rect">
            <a:avLst/>
          </a:prstGeom>
          <a:noFill/>
          <a:ln>
            <a:noFill/>
          </a:ln>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添加你的文字添加你的文字添加你的文字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添加你的文字添加你的文字添加你的文字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文本框 50"/>
          <p:cNvSpPr txBox="1"/>
          <p:nvPr/>
        </p:nvSpPr>
        <p:spPr>
          <a:xfrm>
            <a:off x="4620569" y="5164382"/>
            <a:ext cx="6317854" cy="707886"/>
          </a:xfrm>
          <a:prstGeom prst="rect">
            <a:avLst/>
          </a:prstGeom>
          <a:noFill/>
          <a:ln>
            <a:noFill/>
          </a:ln>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添加你的文字添加你的文字添加你的文字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添加你的文字添加你的文字添加你的文字</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45400876"/>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08350" y="306085"/>
            <a:ext cx="669551" cy="669551"/>
            <a:chOff x="3532374" y="2492470"/>
            <a:chExt cx="669551" cy="669551"/>
          </a:xfrm>
        </p:grpSpPr>
        <p:sp>
          <p:nvSpPr>
            <p:cNvPr id="4" name="椭圆 3"/>
            <p:cNvSpPr/>
            <p:nvPr/>
          </p:nvSpPr>
          <p:spPr>
            <a:xfrm>
              <a:off x="353237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1600" dirty="0">
                <a:solidFill>
                  <a:prstClr val="white"/>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677404" y="2638197"/>
              <a:ext cx="379490" cy="378096"/>
              <a:chOff x="1709739" y="2636838"/>
              <a:chExt cx="1590160" cy="1584325"/>
            </a:xfrm>
            <a:solidFill>
              <a:schemeClr val="bg1"/>
            </a:solidFill>
            <a:effectLst>
              <a:outerShdw blurRad="50800" dist="38100" dir="2700000" algn="tl" rotWithShape="0">
                <a:prstClr val="black">
                  <a:alpha val="40000"/>
                </a:prstClr>
              </a:outerShdw>
            </a:effectLst>
          </p:grpSpPr>
          <p:sp>
            <p:nvSpPr>
              <p:cNvPr id="6" name="Freeform 6"/>
              <p:cNvSpPr>
                <a:spLocks/>
              </p:cNvSpPr>
              <p:nvPr/>
            </p:nvSpPr>
            <p:spPr bwMode="auto">
              <a:xfrm>
                <a:off x="1709739" y="2636838"/>
                <a:ext cx="1468102" cy="1467130"/>
              </a:xfrm>
              <a:custGeom>
                <a:avLst/>
                <a:gdLst>
                  <a:gd name="T0" fmla="*/ 691 w 1276"/>
                  <a:gd name="T1" fmla="*/ 1168 h 1274"/>
                  <a:gd name="T2" fmla="*/ 662 w 1276"/>
                  <a:gd name="T3" fmla="*/ 1267 h 1274"/>
                  <a:gd name="T4" fmla="*/ 654 w 1276"/>
                  <a:gd name="T5" fmla="*/ 1273 h 1274"/>
                  <a:gd name="T6" fmla="*/ 643 w 1276"/>
                  <a:gd name="T7" fmla="*/ 1274 h 1274"/>
                  <a:gd name="T8" fmla="*/ 172 w 1276"/>
                  <a:gd name="T9" fmla="*/ 1274 h 1274"/>
                  <a:gd name="T10" fmla="*/ 81 w 1276"/>
                  <a:gd name="T11" fmla="*/ 1253 h 1274"/>
                  <a:gd name="T12" fmla="*/ 1 w 1276"/>
                  <a:gd name="T13" fmla="*/ 1113 h 1274"/>
                  <a:gd name="T14" fmla="*/ 0 w 1276"/>
                  <a:gd name="T15" fmla="*/ 892 h 1274"/>
                  <a:gd name="T16" fmla="*/ 0 w 1276"/>
                  <a:gd name="T17" fmla="*/ 170 h 1274"/>
                  <a:gd name="T18" fmla="*/ 170 w 1276"/>
                  <a:gd name="T19" fmla="*/ 0 h 1274"/>
                  <a:gd name="T20" fmla="*/ 1110 w 1276"/>
                  <a:gd name="T21" fmla="*/ 0 h 1274"/>
                  <a:gd name="T22" fmla="*/ 1273 w 1276"/>
                  <a:gd name="T23" fmla="*/ 131 h 1274"/>
                  <a:gd name="T24" fmla="*/ 1276 w 1276"/>
                  <a:gd name="T25" fmla="*/ 168 h 1274"/>
                  <a:gd name="T26" fmla="*/ 1276 w 1276"/>
                  <a:gd name="T27" fmla="*/ 629 h 1274"/>
                  <a:gd name="T28" fmla="*/ 1275 w 1276"/>
                  <a:gd name="T29" fmla="*/ 645 h 1274"/>
                  <a:gd name="T30" fmla="*/ 1171 w 1276"/>
                  <a:gd name="T31" fmla="*/ 659 h 1274"/>
                  <a:gd name="T32" fmla="*/ 1171 w 1276"/>
                  <a:gd name="T33" fmla="*/ 214 h 1274"/>
                  <a:gd name="T34" fmla="*/ 106 w 1276"/>
                  <a:gd name="T35" fmla="*/ 214 h 1274"/>
                  <a:gd name="T36" fmla="*/ 106 w 1276"/>
                  <a:gd name="T37" fmla="*/ 230 h 1274"/>
                  <a:gd name="T38" fmla="*/ 105 w 1276"/>
                  <a:gd name="T39" fmla="*/ 1102 h 1274"/>
                  <a:gd name="T40" fmla="*/ 171 w 1276"/>
                  <a:gd name="T41" fmla="*/ 1168 h 1274"/>
                  <a:gd name="T42" fmla="*/ 671 w 1276"/>
                  <a:gd name="T43" fmla="*/ 1168 h 1274"/>
                  <a:gd name="T44" fmla="*/ 691 w 1276"/>
                  <a:gd name="T45" fmla="*/ 1168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76" h="1274">
                    <a:moveTo>
                      <a:pt x="691" y="1168"/>
                    </a:moveTo>
                    <a:cubicBezTo>
                      <a:pt x="681" y="1203"/>
                      <a:pt x="672" y="1235"/>
                      <a:pt x="662" y="1267"/>
                    </a:cubicBezTo>
                    <a:cubicBezTo>
                      <a:pt x="661" y="1270"/>
                      <a:pt x="657" y="1272"/>
                      <a:pt x="654" y="1273"/>
                    </a:cubicBezTo>
                    <a:cubicBezTo>
                      <a:pt x="651" y="1274"/>
                      <a:pt x="647" y="1274"/>
                      <a:pt x="643" y="1274"/>
                    </a:cubicBezTo>
                    <a:cubicBezTo>
                      <a:pt x="486" y="1274"/>
                      <a:pt x="329" y="1273"/>
                      <a:pt x="172" y="1274"/>
                    </a:cubicBezTo>
                    <a:cubicBezTo>
                      <a:pt x="140" y="1274"/>
                      <a:pt x="109" y="1269"/>
                      <a:pt x="81" y="1253"/>
                    </a:cubicBezTo>
                    <a:cubicBezTo>
                      <a:pt x="29" y="1221"/>
                      <a:pt x="1" y="1174"/>
                      <a:pt x="1" y="1113"/>
                    </a:cubicBezTo>
                    <a:cubicBezTo>
                      <a:pt x="0" y="1039"/>
                      <a:pt x="0" y="966"/>
                      <a:pt x="0" y="892"/>
                    </a:cubicBezTo>
                    <a:cubicBezTo>
                      <a:pt x="0" y="651"/>
                      <a:pt x="0" y="411"/>
                      <a:pt x="0" y="170"/>
                    </a:cubicBezTo>
                    <a:cubicBezTo>
                      <a:pt x="0" y="68"/>
                      <a:pt x="68" y="0"/>
                      <a:pt x="170" y="0"/>
                    </a:cubicBezTo>
                    <a:cubicBezTo>
                      <a:pt x="483" y="0"/>
                      <a:pt x="797" y="0"/>
                      <a:pt x="1110" y="0"/>
                    </a:cubicBezTo>
                    <a:cubicBezTo>
                      <a:pt x="1194" y="0"/>
                      <a:pt x="1258" y="51"/>
                      <a:pt x="1273" y="131"/>
                    </a:cubicBezTo>
                    <a:cubicBezTo>
                      <a:pt x="1276" y="143"/>
                      <a:pt x="1276" y="156"/>
                      <a:pt x="1276" y="168"/>
                    </a:cubicBezTo>
                    <a:cubicBezTo>
                      <a:pt x="1276" y="322"/>
                      <a:pt x="1276" y="475"/>
                      <a:pt x="1276" y="629"/>
                    </a:cubicBezTo>
                    <a:cubicBezTo>
                      <a:pt x="1276" y="634"/>
                      <a:pt x="1276" y="638"/>
                      <a:pt x="1275" y="645"/>
                    </a:cubicBezTo>
                    <a:cubicBezTo>
                      <a:pt x="1239" y="640"/>
                      <a:pt x="1205" y="643"/>
                      <a:pt x="1171" y="659"/>
                    </a:cubicBezTo>
                    <a:cubicBezTo>
                      <a:pt x="1171" y="509"/>
                      <a:pt x="1171" y="362"/>
                      <a:pt x="1171" y="214"/>
                    </a:cubicBezTo>
                    <a:cubicBezTo>
                      <a:pt x="816" y="214"/>
                      <a:pt x="462" y="214"/>
                      <a:pt x="106" y="214"/>
                    </a:cubicBezTo>
                    <a:cubicBezTo>
                      <a:pt x="106" y="219"/>
                      <a:pt x="106" y="224"/>
                      <a:pt x="106" y="230"/>
                    </a:cubicBezTo>
                    <a:cubicBezTo>
                      <a:pt x="106" y="521"/>
                      <a:pt x="106" y="812"/>
                      <a:pt x="105" y="1102"/>
                    </a:cubicBezTo>
                    <a:cubicBezTo>
                      <a:pt x="105" y="1141"/>
                      <a:pt x="125" y="1169"/>
                      <a:pt x="171" y="1168"/>
                    </a:cubicBezTo>
                    <a:cubicBezTo>
                      <a:pt x="338" y="1167"/>
                      <a:pt x="504" y="1168"/>
                      <a:pt x="671" y="1168"/>
                    </a:cubicBezTo>
                    <a:cubicBezTo>
                      <a:pt x="677" y="1168"/>
                      <a:pt x="683" y="1168"/>
                      <a:pt x="691" y="1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7" name="Freeform 7"/>
              <p:cNvSpPr>
                <a:spLocks noEditPoints="1"/>
              </p:cNvSpPr>
              <p:nvPr/>
            </p:nvSpPr>
            <p:spPr bwMode="auto">
              <a:xfrm>
                <a:off x="2571440" y="3653665"/>
                <a:ext cx="569443" cy="567498"/>
              </a:xfrm>
              <a:custGeom>
                <a:avLst/>
                <a:gdLst>
                  <a:gd name="T0" fmla="*/ 328 w 495"/>
                  <a:gd name="T1" fmla="*/ 1 h 493"/>
                  <a:gd name="T2" fmla="*/ 495 w 495"/>
                  <a:gd name="T3" fmla="*/ 167 h 493"/>
                  <a:gd name="T4" fmla="*/ 427 w 495"/>
                  <a:gd name="T5" fmla="*/ 236 h 493"/>
                  <a:gd name="T6" fmla="*/ 240 w 495"/>
                  <a:gd name="T7" fmla="*/ 421 h 493"/>
                  <a:gd name="T8" fmla="*/ 216 w 495"/>
                  <a:gd name="T9" fmla="*/ 436 h 493"/>
                  <a:gd name="T10" fmla="*/ 40 w 495"/>
                  <a:gd name="T11" fmla="*/ 488 h 493"/>
                  <a:gd name="T12" fmla="*/ 9 w 495"/>
                  <a:gd name="T13" fmla="*/ 484 h 493"/>
                  <a:gd name="T14" fmla="*/ 6 w 495"/>
                  <a:gd name="T15" fmla="*/ 454 h 493"/>
                  <a:gd name="T16" fmla="*/ 58 w 495"/>
                  <a:gd name="T17" fmla="*/ 276 h 493"/>
                  <a:gd name="T18" fmla="*/ 67 w 495"/>
                  <a:gd name="T19" fmla="*/ 259 h 493"/>
                  <a:gd name="T20" fmla="*/ 327 w 495"/>
                  <a:gd name="T21" fmla="*/ 1 h 493"/>
                  <a:gd name="T22" fmla="*/ 328 w 495"/>
                  <a:gd name="T23" fmla="*/ 1 h 493"/>
                  <a:gd name="T24" fmla="*/ 102 w 495"/>
                  <a:gd name="T25" fmla="*/ 292 h 493"/>
                  <a:gd name="T26" fmla="*/ 72 w 495"/>
                  <a:gd name="T27" fmla="*/ 396 h 493"/>
                  <a:gd name="T28" fmla="*/ 74 w 495"/>
                  <a:gd name="T29" fmla="*/ 405 h 493"/>
                  <a:gd name="T30" fmla="*/ 113 w 495"/>
                  <a:gd name="T31" fmla="*/ 418 h 493"/>
                  <a:gd name="T32" fmla="*/ 148 w 495"/>
                  <a:gd name="T33" fmla="*/ 408 h 493"/>
                  <a:gd name="T34" fmla="*/ 200 w 495"/>
                  <a:gd name="T35" fmla="*/ 393 h 493"/>
                  <a:gd name="T36" fmla="*/ 185 w 495"/>
                  <a:gd name="T37" fmla="*/ 316 h 493"/>
                  <a:gd name="T38" fmla="*/ 178 w 495"/>
                  <a:gd name="T39" fmla="*/ 308 h 493"/>
                  <a:gd name="T40" fmla="*/ 102 w 495"/>
                  <a:gd name="T41" fmla="*/ 292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5" h="493">
                    <a:moveTo>
                      <a:pt x="328" y="1"/>
                    </a:moveTo>
                    <a:cubicBezTo>
                      <a:pt x="384" y="56"/>
                      <a:pt x="439" y="112"/>
                      <a:pt x="495" y="167"/>
                    </a:cubicBezTo>
                    <a:cubicBezTo>
                      <a:pt x="473" y="190"/>
                      <a:pt x="450" y="213"/>
                      <a:pt x="427" y="236"/>
                    </a:cubicBezTo>
                    <a:cubicBezTo>
                      <a:pt x="365" y="298"/>
                      <a:pt x="303" y="360"/>
                      <a:pt x="240" y="421"/>
                    </a:cubicBezTo>
                    <a:cubicBezTo>
                      <a:pt x="233" y="428"/>
                      <a:pt x="225" y="433"/>
                      <a:pt x="216" y="436"/>
                    </a:cubicBezTo>
                    <a:cubicBezTo>
                      <a:pt x="157" y="454"/>
                      <a:pt x="98" y="471"/>
                      <a:pt x="40" y="488"/>
                    </a:cubicBezTo>
                    <a:cubicBezTo>
                      <a:pt x="28" y="492"/>
                      <a:pt x="18" y="493"/>
                      <a:pt x="9" y="484"/>
                    </a:cubicBezTo>
                    <a:cubicBezTo>
                      <a:pt x="0" y="475"/>
                      <a:pt x="3" y="464"/>
                      <a:pt x="6" y="454"/>
                    </a:cubicBezTo>
                    <a:cubicBezTo>
                      <a:pt x="23" y="395"/>
                      <a:pt x="40" y="335"/>
                      <a:pt x="58" y="276"/>
                    </a:cubicBezTo>
                    <a:cubicBezTo>
                      <a:pt x="60" y="270"/>
                      <a:pt x="63" y="264"/>
                      <a:pt x="67" y="259"/>
                    </a:cubicBezTo>
                    <a:cubicBezTo>
                      <a:pt x="154" y="173"/>
                      <a:pt x="240" y="87"/>
                      <a:pt x="327" y="1"/>
                    </a:cubicBezTo>
                    <a:cubicBezTo>
                      <a:pt x="328" y="1"/>
                      <a:pt x="329" y="0"/>
                      <a:pt x="328" y="1"/>
                    </a:cubicBezTo>
                    <a:close/>
                    <a:moveTo>
                      <a:pt x="102" y="292"/>
                    </a:moveTo>
                    <a:cubicBezTo>
                      <a:pt x="91" y="327"/>
                      <a:pt x="81" y="362"/>
                      <a:pt x="72" y="396"/>
                    </a:cubicBezTo>
                    <a:cubicBezTo>
                      <a:pt x="71" y="399"/>
                      <a:pt x="72" y="403"/>
                      <a:pt x="74" y="405"/>
                    </a:cubicBezTo>
                    <a:cubicBezTo>
                      <a:pt x="87" y="423"/>
                      <a:pt x="92" y="425"/>
                      <a:pt x="113" y="418"/>
                    </a:cubicBezTo>
                    <a:cubicBezTo>
                      <a:pt x="125" y="415"/>
                      <a:pt x="136" y="411"/>
                      <a:pt x="148" y="408"/>
                    </a:cubicBezTo>
                    <a:cubicBezTo>
                      <a:pt x="165" y="403"/>
                      <a:pt x="182" y="398"/>
                      <a:pt x="200" y="393"/>
                    </a:cubicBezTo>
                    <a:cubicBezTo>
                      <a:pt x="195" y="365"/>
                      <a:pt x="190" y="341"/>
                      <a:pt x="185" y="316"/>
                    </a:cubicBezTo>
                    <a:cubicBezTo>
                      <a:pt x="185" y="313"/>
                      <a:pt x="181" y="309"/>
                      <a:pt x="178" y="308"/>
                    </a:cubicBezTo>
                    <a:cubicBezTo>
                      <a:pt x="153" y="302"/>
                      <a:pt x="128" y="297"/>
                      <a:pt x="102" y="2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8" name="Freeform 8"/>
              <p:cNvSpPr>
                <a:spLocks/>
              </p:cNvSpPr>
              <p:nvPr/>
            </p:nvSpPr>
            <p:spPr bwMode="auto">
              <a:xfrm>
                <a:off x="2262162" y="3371619"/>
                <a:ext cx="608346" cy="119627"/>
              </a:xfrm>
              <a:custGeom>
                <a:avLst/>
                <a:gdLst>
                  <a:gd name="T0" fmla="*/ 0 w 529"/>
                  <a:gd name="T1" fmla="*/ 104 h 104"/>
                  <a:gd name="T2" fmla="*/ 0 w 529"/>
                  <a:gd name="T3" fmla="*/ 0 h 104"/>
                  <a:gd name="T4" fmla="*/ 529 w 529"/>
                  <a:gd name="T5" fmla="*/ 0 h 104"/>
                  <a:gd name="T6" fmla="*/ 529 w 529"/>
                  <a:gd name="T7" fmla="*/ 104 h 104"/>
                  <a:gd name="T8" fmla="*/ 0 w 529"/>
                  <a:gd name="T9" fmla="*/ 104 h 104"/>
                </a:gdLst>
                <a:ahLst/>
                <a:cxnLst>
                  <a:cxn ang="0">
                    <a:pos x="T0" y="T1"/>
                  </a:cxn>
                  <a:cxn ang="0">
                    <a:pos x="T2" y="T3"/>
                  </a:cxn>
                  <a:cxn ang="0">
                    <a:pos x="T4" y="T5"/>
                  </a:cxn>
                  <a:cxn ang="0">
                    <a:pos x="T6" y="T7"/>
                  </a:cxn>
                  <a:cxn ang="0">
                    <a:pos x="T8" y="T9"/>
                  </a:cxn>
                </a:cxnLst>
                <a:rect l="0" t="0" r="r" b="b"/>
                <a:pathLst>
                  <a:path w="529" h="104">
                    <a:moveTo>
                      <a:pt x="0" y="104"/>
                    </a:moveTo>
                    <a:cubicBezTo>
                      <a:pt x="0" y="69"/>
                      <a:pt x="0" y="35"/>
                      <a:pt x="0" y="0"/>
                    </a:cubicBezTo>
                    <a:cubicBezTo>
                      <a:pt x="177" y="0"/>
                      <a:pt x="352" y="0"/>
                      <a:pt x="529" y="0"/>
                    </a:cubicBezTo>
                    <a:cubicBezTo>
                      <a:pt x="529" y="35"/>
                      <a:pt x="529" y="69"/>
                      <a:pt x="529" y="104"/>
                    </a:cubicBezTo>
                    <a:cubicBezTo>
                      <a:pt x="353" y="104"/>
                      <a:pt x="177" y="104"/>
                      <a:pt x="0"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9" name="Freeform 9"/>
              <p:cNvSpPr>
                <a:spLocks/>
              </p:cNvSpPr>
              <p:nvPr/>
            </p:nvSpPr>
            <p:spPr bwMode="auto">
              <a:xfrm>
                <a:off x="2263134" y="3127502"/>
                <a:ext cx="607373" cy="119627"/>
              </a:xfrm>
              <a:custGeom>
                <a:avLst/>
                <a:gdLst>
                  <a:gd name="T0" fmla="*/ 528 w 528"/>
                  <a:gd name="T1" fmla="*/ 0 h 104"/>
                  <a:gd name="T2" fmla="*/ 528 w 528"/>
                  <a:gd name="T3" fmla="*/ 104 h 104"/>
                  <a:gd name="T4" fmla="*/ 0 w 528"/>
                  <a:gd name="T5" fmla="*/ 104 h 104"/>
                  <a:gd name="T6" fmla="*/ 0 w 528"/>
                  <a:gd name="T7" fmla="*/ 0 h 104"/>
                  <a:gd name="T8" fmla="*/ 528 w 528"/>
                  <a:gd name="T9" fmla="*/ 0 h 104"/>
                </a:gdLst>
                <a:ahLst/>
                <a:cxnLst>
                  <a:cxn ang="0">
                    <a:pos x="T0" y="T1"/>
                  </a:cxn>
                  <a:cxn ang="0">
                    <a:pos x="T2" y="T3"/>
                  </a:cxn>
                  <a:cxn ang="0">
                    <a:pos x="T4" y="T5"/>
                  </a:cxn>
                  <a:cxn ang="0">
                    <a:pos x="T6" y="T7"/>
                  </a:cxn>
                  <a:cxn ang="0">
                    <a:pos x="T8" y="T9"/>
                  </a:cxn>
                </a:cxnLst>
                <a:rect l="0" t="0" r="r" b="b"/>
                <a:pathLst>
                  <a:path w="528" h="104">
                    <a:moveTo>
                      <a:pt x="528" y="0"/>
                    </a:moveTo>
                    <a:cubicBezTo>
                      <a:pt x="528" y="35"/>
                      <a:pt x="528" y="69"/>
                      <a:pt x="528" y="104"/>
                    </a:cubicBezTo>
                    <a:cubicBezTo>
                      <a:pt x="352" y="104"/>
                      <a:pt x="177" y="104"/>
                      <a:pt x="0" y="104"/>
                    </a:cubicBezTo>
                    <a:cubicBezTo>
                      <a:pt x="0" y="70"/>
                      <a:pt x="0" y="36"/>
                      <a:pt x="0" y="0"/>
                    </a:cubicBezTo>
                    <a:cubicBezTo>
                      <a:pt x="176" y="0"/>
                      <a:pt x="352" y="0"/>
                      <a:pt x="5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0" name="Freeform 10"/>
              <p:cNvSpPr>
                <a:spLocks/>
              </p:cNvSpPr>
              <p:nvPr/>
            </p:nvSpPr>
            <p:spPr bwMode="auto">
              <a:xfrm>
                <a:off x="2263134" y="3615735"/>
                <a:ext cx="549991" cy="120599"/>
              </a:xfrm>
              <a:custGeom>
                <a:avLst/>
                <a:gdLst>
                  <a:gd name="T0" fmla="*/ 0 w 478"/>
                  <a:gd name="T1" fmla="*/ 0 h 105"/>
                  <a:gd name="T2" fmla="*/ 478 w 478"/>
                  <a:gd name="T3" fmla="*/ 0 h 105"/>
                  <a:gd name="T4" fmla="*/ 472 w 478"/>
                  <a:gd name="T5" fmla="*/ 8 h 105"/>
                  <a:gd name="T6" fmla="*/ 383 w 478"/>
                  <a:gd name="T7" fmla="*/ 97 h 105"/>
                  <a:gd name="T8" fmla="*/ 366 w 478"/>
                  <a:gd name="T9" fmla="*/ 104 h 105"/>
                  <a:gd name="T10" fmla="*/ 8 w 478"/>
                  <a:gd name="T11" fmla="*/ 105 h 105"/>
                  <a:gd name="T12" fmla="*/ 0 w 478"/>
                  <a:gd name="T13" fmla="*/ 104 h 105"/>
                  <a:gd name="T14" fmla="*/ 0 w 478"/>
                  <a:gd name="T15" fmla="*/ 0 h 1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8" h="105">
                    <a:moveTo>
                      <a:pt x="0" y="0"/>
                    </a:moveTo>
                    <a:cubicBezTo>
                      <a:pt x="159" y="0"/>
                      <a:pt x="318" y="0"/>
                      <a:pt x="478" y="0"/>
                    </a:cubicBezTo>
                    <a:cubicBezTo>
                      <a:pt x="476" y="3"/>
                      <a:pt x="474" y="6"/>
                      <a:pt x="472" y="8"/>
                    </a:cubicBezTo>
                    <a:cubicBezTo>
                      <a:pt x="443" y="38"/>
                      <a:pt x="413" y="68"/>
                      <a:pt x="383" y="97"/>
                    </a:cubicBezTo>
                    <a:cubicBezTo>
                      <a:pt x="379" y="101"/>
                      <a:pt x="372" y="104"/>
                      <a:pt x="366" y="104"/>
                    </a:cubicBezTo>
                    <a:cubicBezTo>
                      <a:pt x="247" y="105"/>
                      <a:pt x="127" y="105"/>
                      <a:pt x="8" y="105"/>
                    </a:cubicBezTo>
                    <a:cubicBezTo>
                      <a:pt x="6" y="105"/>
                      <a:pt x="3" y="104"/>
                      <a:pt x="0" y="104"/>
                    </a:cubicBezTo>
                    <a:cubicBezTo>
                      <a:pt x="0" y="69"/>
                      <a:pt x="0" y="3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1" name="Freeform 11"/>
              <p:cNvSpPr>
                <a:spLocks/>
              </p:cNvSpPr>
              <p:nvPr/>
            </p:nvSpPr>
            <p:spPr bwMode="auto">
              <a:xfrm>
                <a:off x="3016880" y="3492218"/>
                <a:ext cx="283019" cy="281074"/>
              </a:xfrm>
              <a:custGeom>
                <a:avLst/>
                <a:gdLst>
                  <a:gd name="T0" fmla="*/ 0 w 246"/>
                  <a:gd name="T1" fmla="*/ 87 h 244"/>
                  <a:gd name="T2" fmla="*/ 66 w 246"/>
                  <a:gd name="T3" fmla="*/ 20 h 244"/>
                  <a:gd name="T4" fmla="*/ 139 w 246"/>
                  <a:gd name="T5" fmla="*/ 20 h 244"/>
                  <a:gd name="T6" fmla="*/ 225 w 246"/>
                  <a:gd name="T7" fmla="*/ 106 h 244"/>
                  <a:gd name="T8" fmla="*/ 227 w 246"/>
                  <a:gd name="T9" fmla="*/ 178 h 244"/>
                  <a:gd name="T10" fmla="*/ 159 w 246"/>
                  <a:gd name="T11" fmla="*/ 244 h 244"/>
                  <a:gd name="T12" fmla="*/ 0 w 246"/>
                  <a:gd name="T13" fmla="*/ 87 h 244"/>
                </a:gdLst>
                <a:ahLst/>
                <a:cxnLst>
                  <a:cxn ang="0">
                    <a:pos x="T0" y="T1"/>
                  </a:cxn>
                  <a:cxn ang="0">
                    <a:pos x="T2" y="T3"/>
                  </a:cxn>
                  <a:cxn ang="0">
                    <a:pos x="T4" y="T5"/>
                  </a:cxn>
                  <a:cxn ang="0">
                    <a:pos x="T6" y="T7"/>
                  </a:cxn>
                  <a:cxn ang="0">
                    <a:pos x="T8" y="T9"/>
                  </a:cxn>
                  <a:cxn ang="0">
                    <a:pos x="T10" y="T11"/>
                  </a:cxn>
                  <a:cxn ang="0">
                    <a:pos x="T12" y="T13"/>
                  </a:cxn>
                </a:cxnLst>
                <a:rect l="0" t="0" r="r" b="b"/>
                <a:pathLst>
                  <a:path w="246" h="244">
                    <a:moveTo>
                      <a:pt x="0" y="87"/>
                    </a:moveTo>
                    <a:cubicBezTo>
                      <a:pt x="22" y="64"/>
                      <a:pt x="43" y="41"/>
                      <a:pt x="66" y="20"/>
                    </a:cubicBezTo>
                    <a:cubicBezTo>
                      <a:pt x="87" y="1"/>
                      <a:pt x="118" y="0"/>
                      <a:pt x="139" y="20"/>
                    </a:cubicBezTo>
                    <a:cubicBezTo>
                      <a:pt x="169" y="48"/>
                      <a:pt x="198" y="76"/>
                      <a:pt x="225" y="106"/>
                    </a:cubicBezTo>
                    <a:cubicBezTo>
                      <a:pt x="245" y="127"/>
                      <a:pt x="246" y="158"/>
                      <a:pt x="227" y="178"/>
                    </a:cubicBezTo>
                    <a:cubicBezTo>
                      <a:pt x="205" y="202"/>
                      <a:pt x="181" y="223"/>
                      <a:pt x="159" y="244"/>
                    </a:cubicBezTo>
                    <a:cubicBezTo>
                      <a:pt x="107" y="193"/>
                      <a:pt x="54" y="140"/>
                      <a:pt x="0"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2" name="Freeform 12"/>
              <p:cNvSpPr>
                <a:spLocks/>
              </p:cNvSpPr>
              <p:nvPr/>
            </p:nvSpPr>
            <p:spPr bwMode="auto">
              <a:xfrm>
                <a:off x="2017073" y="3372591"/>
                <a:ext cx="119627" cy="117682"/>
              </a:xfrm>
              <a:custGeom>
                <a:avLst/>
                <a:gdLst>
                  <a:gd name="T0" fmla="*/ 0 w 104"/>
                  <a:gd name="T1" fmla="*/ 102 h 102"/>
                  <a:gd name="T2" fmla="*/ 0 w 104"/>
                  <a:gd name="T3" fmla="*/ 0 h 102"/>
                  <a:gd name="T4" fmla="*/ 104 w 104"/>
                  <a:gd name="T5" fmla="*/ 0 h 102"/>
                  <a:gd name="T6" fmla="*/ 104 w 104"/>
                  <a:gd name="T7" fmla="*/ 102 h 102"/>
                  <a:gd name="T8" fmla="*/ 0 w 104"/>
                  <a:gd name="T9" fmla="*/ 102 h 102"/>
                </a:gdLst>
                <a:ahLst/>
                <a:cxnLst>
                  <a:cxn ang="0">
                    <a:pos x="T0" y="T1"/>
                  </a:cxn>
                  <a:cxn ang="0">
                    <a:pos x="T2" y="T3"/>
                  </a:cxn>
                  <a:cxn ang="0">
                    <a:pos x="T4" y="T5"/>
                  </a:cxn>
                  <a:cxn ang="0">
                    <a:pos x="T6" y="T7"/>
                  </a:cxn>
                  <a:cxn ang="0">
                    <a:pos x="T8" y="T9"/>
                  </a:cxn>
                </a:cxnLst>
                <a:rect l="0" t="0" r="r" b="b"/>
                <a:pathLst>
                  <a:path w="104" h="102">
                    <a:moveTo>
                      <a:pt x="0" y="102"/>
                    </a:moveTo>
                    <a:cubicBezTo>
                      <a:pt x="0" y="68"/>
                      <a:pt x="0" y="34"/>
                      <a:pt x="0" y="0"/>
                    </a:cubicBezTo>
                    <a:cubicBezTo>
                      <a:pt x="35" y="0"/>
                      <a:pt x="69" y="0"/>
                      <a:pt x="104" y="0"/>
                    </a:cubicBezTo>
                    <a:cubicBezTo>
                      <a:pt x="104" y="34"/>
                      <a:pt x="104" y="67"/>
                      <a:pt x="104" y="102"/>
                    </a:cubicBezTo>
                    <a:cubicBezTo>
                      <a:pt x="70" y="102"/>
                      <a:pt x="36" y="102"/>
                      <a:pt x="0"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3" name="Freeform 13"/>
              <p:cNvSpPr>
                <a:spLocks/>
              </p:cNvSpPr>
              <p:nvPr/>
            </p:nvSpPr>
            <p:spPr bwMode="auto">
              <a:xfrm>
                <a:off x="2018045" y="3128475"/>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4" y="103"/>
                      <a:pt x="0" y="103"/>
                    </a:cubicBezTo>
                    <a:cubicBezTo>
                      <a:pt x="0" y="68"/>
                      <a:pt x="0" y="35"/>
                      <a:pt x="0" y="0"/>
                    </a:cubicBezTo>
                    <a:cubicBezTo>
                      <a:pt x="34" y="0"/>
                      <a:pt x="68" y="0"/>
                      <a:pt x="103" y="0"/>
                    </a:cubicBezTo>
                    <a:cubicBezTo>
                      <a:pt x="103" y="34"/>
                      <a:pt x="103" y="68"/>
                      <a:pt x="103"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sp>
            <p:nvSpPr>
              <p:cNvPr id="14" name="Freeform 14"/>
              <p:cNvSpPr>
                <a:spLocks/>
              </p:cNvSpPr>
              <p:nvPr/>
            </p:nvSpPr>
            <p:spPr bwMode="auto">
              <a:xfrm>
                <a:off x="2018045" y="3616708"/>
                <a:ext cx="118654" cy="118654"/>
              </a:xfrm>
              <a:custGeom>
                <a:avLst/>
                <a:gdLst>
                  <a:gd name="T0" fmla="*/ 103 w 103"/>
                  <a:gd name="T1" fmla="*/ 103 h 103"/>
                  <a:gd name="T2" fmla="*/ 0 w 103"/>
                  <a:gd name="T3" fmla="*/ 103 h 103"/>
                  <a:gd name="T4" fmla="*/ 0 w 103"/>
                  <a:gd name="T5" fmla="*/ 0 h 103"/>
                  <a:gd name="T6" fmla="*/ 103 w 103"/>
                  <a:gd name="T7" fmla="*/ 0 h 103"/>
                  <a:gd name="T8" fmla="*/ 103 w 103"/>
                  <a:gd name="T9" fmla="*/ 103 h 103"/>
                </a:gdLst>
                <a:ahLst/>
                <a:cxnLst>
                  <a:cxn ang="0">
                    <a:pos x="T0" y="T1"/>
                  </a:cxn>
                  <a:cxn ang="0">
                    <a:pos x="T2" y="T3"/>
                  </a:cxn>
                  <a:cxn ang="0">
                    <a:pos x="T4" y="T5"/>
                  </a:cxn>
                  <a:cxn ang="0">
                    <a:pos x="T6" y="T7"/>
                  </a:cxn>
                  <a:cxn ang="0">
                    <a:pos x="T8" y="T9"/>
                  </a:cxn>
                </a:cxnLst>
                <a:rect l="0" t="0" r="r" b="b"/>
                <a:pathLst>
                  <a:path w="103" h="103">
                    <a:moveTo>
                      <a:pt x="103" y="103"/>
                    </a:moveTo>
                    <a:cubicBezTo>
                      <a:pt x="68" y="103"/>
                      <a:pt x="35" y="103"/>
                      <a:pt x="0" y="103"/>
                    </a:cubicBezTo>
                    <a:cubicBezTo>
                      <a:pt x="0" y="68"/>
                      <a:pt x="0" y="35"/>
                      <a:pt x="0" y="0"/>
                    </a:cubicBezTo>
                    <a:cubicBezTo>
                      <a:pt x="34" y="0"/>
                      <a:pt x="68" y="0"/>
                      <a:pt x="103" y="0"/>
                    </a:cubicBezTo>
                    <a:cubicBezTo>
                      <a:pt x="103" y="33"/>
                      <a:pt x="103" y="67"/>
                      <a:pt x="103"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sz="1600" b="1">
                  <a:solidFill>
                    <a:prstClr val="black"/>
                  </a:solidFill>
                  <a:latin typeface="微软雅黑" panose="020B0503020204020204" pitchFamily="34" charset="-122"/>
                  <a:ea typeface="微软雅黑" panose="020B0503020204020204" pitchFamily="34" charset="-122"/>
                </a:endParaRPr>
              </a:p>
            </p:txBody>
          </p:sp>
        </p:grpSp>
      </p:grpSp>
      <p:sp>
        <p:nvSpPr>
          <p:cNvPr id="15" name="文本框 14"/>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1</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Freeform 673"/>
          <p:cNvSpPr>
            <a:spLocks noEditPoints="1"/>
          </p:cNvSpPr>
          <p:nvPr/>
        </p:nvSpPr>
        <p:spPr bwMode="auto">
          <a:xfrm rot="21275257">
            <a:off x="5336731" y="1593895"/>
            <a:ext cx="2628900" cy="2630487"/>
          </a:xfrm>
          <a:custGeom>
            <a:avLst/>
            <a:gdLst>
              <a:gd name="T0" fmla="*/ 2469660 w 1816"/>
              <a:gd name="T1" fmla="*/ 1147217 h 1816"/>
              <a:gd name="T2" fmla="*/ 2487032 w 1816"/>
              <a:gd name="T3" fmla="*/ 715562 h 1816"/>
              <a:gd name="T4" fmla="*/ 2246725 w 1816"/>
              <a:gd name="T5" fmla="*/ 614167 h 1816"/>
              <a:gd name="T6" fmla="*/ 2064323 w 1816"/>
              <a:gd name="T7" fmla="*/ 420067 h 1816"/>
              <a:gd name="T8" fmla="*/ 1910874 w 1816"/>
              <a:gd name="T9" fmla="*/ 139057 h 1816"/>
              <a:gd name="T10" fmla="*/ 1543176 w 1816"/>
              <a:gd name="T11" fmla="*/ 168027 h 1816"/>
              <a:gd name="T12" fmla="*/ 1210220 w 1816"/>
              <a:gd name="T13" fmla="*/ 150645 h 1816"/>
              <a:gd name="T14" fmla="*/ 964123 w 1816"/>
              <a:gd name="T15" fmla="*/ 199894 h 1816"/>
              <a:gd name="T16" fmla="*/ 718026 w 1816"/>
              <a:gd name="T17" fmla="*/ 309980 h 1816"/>
              <a:gd name="T18" fmla="*/ 312689 w 1816"/>
              <a:gd name="T19" fmla="*/ 457728 h 1816"/>
              <a:gd name="T20" fmla="*/ 309793 w 1816"/>
              <a:gd name="T21" fmla="*/ 718459 h 1816"/>
              <a:gd name="T22" fmla="*/ 199773 w 1816"/>
              <a:gd name="T23" fmla="*/ 964705 h 1816"/>
              <a:gd name="T24" fmla="*/ 0 w 1816"/>
              <a:gd name="T25" fmla="*/ 1210951 h 1816"/>
              <a:gd name="T26" fmla="*/ 167925 w 1816"/>
              <a:gd name="T27" fmla="*/ 1544107 h 1816"/>
              <a:gd name="T28" fmla="*/ 277945 w 1816"/>
              <a:gd name="T29" fmla="*/ 1854088 h 1816"/>
              <a:gd name="T30" fmla="*/ 416918 w 1816"/>
              <a:gd name="T31" fmla="*/ 2065570 h 1816"/>
              <a:gd name="T32" fmla="*/ 613796 w 1816"/>
              <a:gd name="T33" fmla="*/ 2250978 h 1816"/>
              <a:gd name="T34" fmla="*/ 906218 w 1816"/>
              <a:gd name="T35" fmla="*/ 2569650 h 1816"/>
              <a:gd name="T36" fmla="*/ 1146525 w 1816"/>
              <a:gd name="T37" fmla="*/ 2471151 h 1816"/>
              <a:gd name="T38" fmla="*/ 1415784 w 1816"/>
              <a:gd name="T39" fmla="*/ 2479842 h 1816"/>
              <a:gd name="T40" fmla="*/ 1719787 w 1816"/>
              <a:gd name="T41" fmla="*/ 2569650 h 1816"/>
              <a:gd name="T42" fmla="*/ 1962989 w 1816"/>
              <a:gd name="T43" fmla="*/ 2285743 h 1816"/>
              <a:gd name="T44" fmla="*/ 2209087 w 1816"/>
              <a:gd name="T45" fmla="*/ 2065570 h 1816"/>
              <a:gd name="T46" fmla="*/ 2348059 w 1816"/>
              <a:gd name="T47" fmla="*/ 1854088 h 1816"/>
              <a:gd name="T48" fmla="*/ 2443603 w 1816"/>
              <a:gd name="T49" fmla="*/ 1604945 h 1816"/>
              <a:gd name="T50" fmla="*/ 1314450 w 1816"/>
              <a:gd name="T51" fmla="*/ 2337889 h 1816"/>
              <a:gd name="T52" fmla="*/ 1108886 w 1816"/>
              <a:gd name="T53" fmla="*/ 2317610 h 1816"/>
              <a:gd name="T54" fmla="*/ 871475 w 1816"/>
              <a:gd name="T55" fmla="*/ 2236493 h 1816"/>
              <a:gd name="T56" fmla="*/ 663016 w 1816"/>
              <a:gd name="T57" fmla="*/ 2103231 h 1816"/>
              <a:gd name="T58" fmla="*/ 495090 w 1816"/>
              <a:gd name="T59" fmla="*/ 1926513 h 1816"/>
              <a:gd name="T60" fmla="*/ 370594 w 1816"/>
              <a:gd name="T61" fmla="*/ 1712134 h 1816"/>
              <a:gd name="T62" fmla="*/ 304003 w 1816"/>
              <a:gd name="T63" fmla="*/ 1471682 h 1816"/>
              <a:gd name="T64" fmla="*/ 292422 w 1816"/>
              <a:gd name="T65" fmla="*/ 1263097 h 1816"/>
              <a:gd name="T66" fmla="*/ 338746 w 1816"/>
              <a:gd name="T67" fmla="*/ 1011057 h 1816"/>
              <a:gd name="T68" fmla="*/ 440080 w 1816"/>
              <a:gd name="T69" fmla="*/ 785090 h 1816"/>
              <a:gd name="T70" fmla="*/ 590634 w 1816"/>
              <a:gd name="T71" fmla="*/ 590990 h 1816"/>
              <a:gd name="T72" fmla="*/ 784617 w 1816"/>
              <a:gd name="T73" fmla="*/ 440346 h 1816"/>
              <a:gd name="T74" fmla="*/ 1010447 w 1816"/>
              <a:gd name="T75" fmla="*/ 338950 h 1816"/>
              <a:gd name="T76" fmla="*/ 1262335 w 1816"/>
              <a:gd name="T77" fmla="*/ 292598 h 1816"/>
              <a:gd name="T78" fmla="*/ 1467899 w 1816"/>
              <a:gd name="T79" fmla="*/ 304186 h 1816"/>
              <a:gd name="T80" fmla="*/ 1711101 w 1816"/>
              <a:gd name="T81" fmla="*/ 373715 h 1816"/>
              <a:gd name="T82" fmla="*/ 1925351 w 1816"/>
              <a:gd name="T83" fmla="*/ 495389 h 1816"/>
              <a:gd name="T84" fmla="*/ 2101962 w 1816"/>
              <a:gd name="T85" fmla="*/ 663416 h 1816"/>
              <a:gd name="T86" fmla="*/ 2235144 w 1816"/>
              <a:gd name="T87" fmla="*/ 872001 h 1816"/>
              <a:gd name="T88" fmla="*/ 2313316 w 1816"/>
              <a:gd name="T89" fmla="*/ 1109556 h 1816"/>
              <a:gd name="T90" fmla="*/ 2336478 w 1816"/>
              <a:gd name="T91" fmla="*/ 1315244 h 1816"/>
              <a:gd name="T92" fmla="*/ 2304630 w 1816"/>
              <a:gd name="T93" fmla="*/ 1570181 h 1816"/>
              <a:gd name="T94" fmla="*/ 2211982 w 1816"/>
              <a:gd name="T95" fmla="*/ 1801942 h 1816"/>
              <a:gd name="T96" fmla="*/ 2070114 w 1816"/>
              <a:gd name="T97" fmla="*/ 2001835 h 1816"/>
              <a:gd name="T98" fmla="*/ 1884817 w 1816"/>
              <a:gd name="T99" fmla="*/ 2161171 h 1816"/>
              <a:gd name="T100" fmla="*/ 1664777 w 1816"/>
              <a:gd name="T101" fmla="*/ 2274155 h 1816"/>
              <a:gd name="T102" fmla="*/ 1418680 w 1816"/>
              <a:gd name="T103" fmla="*/ 2332095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bg1">
              <a:alpha val="50000"/>
            </a:schemeClr>
          </a:solidFill>
          <a:ln>
            <a:noFill/>
          </a:ln>
          <a:effectLst>
            <a:outerShdw blurRad="63500" sx="102000" sy="102000" algn="ctr" rotWithShape="0">
              <a:prstClr val="black">
                <a:alpha val="40000"/>
              </a:prstClr>
            </a:outerShdw>
          </a:effectLst>
          <a:extLst/>
        </p:spPr>
        <p:txBody>
          <a:bodyPr wrap="none" anchor="ctr"/>
          <a:lstStyle/>
          <a:p>
            <a:endParaRPr lang="zh-CN" altLang="en-US"/>
          </a:p>
        </p:txBody>
      </p:sp>
      <p:sp>
        <p:nvSpPr>
          <p:cNvPr id="17" name="Oval 676"/>
          <p:cNvSpPr>
            <a:spLocks noChangeArrowheads="1"/>
          </p:cNvSpPr>
          <p:nvPr/>
        </p:nvSpPr>
        <p:spPr bwMode="auto">
          <a:xfrm rot="21275257">
            <a:off x="2439544" y="2030457"/>
            <a:ext cx="2695575" cy="2693988"/>
          </a:xfrm>
          <a:prstGeom prst="ellipse">
            <a:avLst/>
          </a:prstGeom>
          <a:solidFill>
            <a:srgbClr val="00B0F0">
              <a:alpha val="70000"/>
            </a:srgbClr>
          </a:solidFill>
          <a:ln>
            <a:noFill/>
          </a:ln>
          <a:effectLst>
            <a:outerShdw blurRad="63500" sx="102000" sy="102000" algn="ctr" rotWithShape="0">
              <a:prstClr val="black">
                <a:alpha val="40000"/>
              </a:prstClr>
            </a:outerShdw>
          </a:effectLst>
          <a:extLst/>
        </p:spPr>
        <p:txBody>
          <a:bodyPr wrap="none" anchor="ctr"/>
          <a:lstStyle>
            <a:lvl1pPr eaLnBrk="0" hangingPunct="0">
              <a:defRPr kumimoji="1">
                <a:solidFill>
                  <a:schemeClr val="tx1"/>
                </a:solidFill>
                <a:latin typeface="굴림" panose="020B0600000101010101" pitchFamily="34" charset="-127"/>
                <a:ea typeface="굴림" panose="020B0600000101010101" pitchFamily="34" charset="-127"/>
              </a:defRPr>
            </a:lvl1pPr>
            <a:lvl2pPr marL="742950" indent="-285750" eaLnBrk="0" hangingPunct="0">
              <a:defRPr kumimoji="1">
                <a:solidFill>
                  <a:schemeClr val="tx1"/>
                </a:solidFill>
                <a:latin typeface="굴림" panose="020B0600000101010101" pitchFamily="34" charset="-127"/>
                <a:ea typeface="굴림" panose="020B0600000101010101" pitchFamily="34" charset="-127"/>
              </a:defRPr>
            </a:lvl2pPr>
            <a:lvl3pPr marL="1143000" indent="-228600" eaLnBrk="0" hangingPunct="0">
              <a:defRPr kumimoji="1">
                <a:solidFill>
                  <a:schemeClr val="tx1"/>
                </a:solidFill>
                <a:latin typeface="굴림" panose="020B0600000101010101" pitchFamily="34" charset="-127"/>
                <a:ea typeface="굴림" panose="020B0600000101010101" pitchFamily="34" charset="-127"/>
              </a:defRPr>
            </a:lvl3pPr>
            <a:lvl4pPr marL="1600200" indent="-228600" eaLnBrk="0" hangingPunct="0">
              <a:defRPr kumimoji="1">
                <a:solidFill>
                  <a:schemeClr val="tx1"/>
                </a:solidFill>
                <a:latin typeface="굴림" panose="020B0600000101010101" pitchFamily="34" charset="-127"/>
                <a:ea typeface="굴림" panose="020B0600000101010101" pitchFamily="34" charset="-127"/>
              </a:defRPr>
            </a:lvl4pPr>
            <a:lvl5pPr marL="2057400" indent="-228600" eaLnBrk="0" hangingPunct="0">
              <a:defRPr kumimoji="1">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9pPr>
          </a:lstStyle>
          <a:p>
            <a:pPr eaLnBrk="1" hangingPunct="1"/>
            <a:endParaRPr lang="ko-KR" altLang="en-US"/>
          </a:p>
        </p:txBody>
      </p:sp>
      <p:sp>
        <p:nvSpPr>
          <p:cNvPr id="18" name="Oval 677"/>
          <p:cNvSpPr>
            <a:spLocks noChangeArrowheads="1"/>
          </p:cNvSpPr>
          <p:nvPr/>
        </p:nvSpPr>
        <p:spPr bwMode="auto">
          <a:xfrm rot="21275257">
            <a:off x="5749481" y="2008232"/>
            <a:ext cx="1801813" cy="1801813"/>
          </a:xfrm>
          <a:prstGeom prst="ellipse">
            <a:avLst/>
          </a:prstGeom>
          <a:solidFill>
            <a:srgbClr val="00B0F0">
              <a:alpha val="70000"/>
            </a:srgbClr>
          </a:solidFill>
          <a:ln>
            <a:noFill/>
          </a:ln>
          <a:effectLst>
            <a:outerShdw blurRad="63500" sx="102000" sy="102000" algn="ctr" rotWithShape="0">
              <a:prstClr val="black">
                <a:alpha val="40000"/>
              </a:prstClr>
            </a:outerShdw>
          </a:effectLst>
          <a:extLst/>
        </p:spPr>
        <p:txBody>
          <a:bodyPr wrap="none" anchor="ctr"/>
          <a:lstStyle>
            <a:lvl1pPr eaLnBrk="0" hangingPunct="0">
              <a:defRPr kumimoji="1">
                <a:solidFill>
                  <a:schemeClr val="tx1"/>
                </a:solidFill>
                <a:latin typeface="굴림" panose="020B0600000101010101" pitchFamily="34" charset="-127"/>
                <a:ea typeface="굴림" panose="020B0600000101010101" pitchFamily="34" charset="-127"/>
              </a:defRPr>
            </a:lvl1pPr>
            <a:lvl2pPr marL="742950" indent="-285750" eaLnBrk="0" hangingPunct="0">
              <a:defRPr kumimoji="1">
                <a:solidFill>
                  <a:schemeClr val="tx1"/>
                </a:solidFill>
                <a:latin typeface="굴림" panose="020B0600000101010101" pitchFamily="34" charset="-127"/>
                <a:ea typeface="굴림" panose="020B0600000101010101" pitchFamily="34" charset="-127"/>
              </a:defRPr>
            </a:lvl2pPr>
            <a:lvl3pPr marL="1143000" indent="-228600" eaLnBrk="0" hangingPunct="0">
              <a:defRPr kumimoji="1">
                <a:solidFill>
                  <a:schemeClr val="tx1"/>
                </a:solidFill>
                <a:latin typeface="굴림" panose="020B0600000101010101" pitchFamily="34" charset="-127"/>
                <a:ea typeface="굴림" panose="020B0600000101010101" pitchFamily="34" charset="-127"/>
              </a:defRPr>
            </a:lvl3pPr>
            <a:lvl4pPr marL="1600200" indent="-228600" eaLnBrk="0" hangingPunct="0">
              <a:defRPr kumimoji="1">
                <a:solidFill>
                  <a:schemeClr val="tx1"/>
                </a:solidFill>
                <a:latin typeface="굴림" panose="020B0600000101010101" pitchFamily="34" charset="-127"/>
                <a:ea typeface="굴림" panose="020B0600000101010101" pitchFamily="34" charset="-127"/>
              </a:defRPr>
            </a:lvl4pPr>
            <a:lvl5pPr marL="2057400" indent="-228600" eaLnBrk="0" hangingPunct="0">
              <a:defRPr kumimoji="1">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9pPr>
          </a:lstStyle>
          <a:p>
            <a:pPr eaLnBrk="1" hangingPunct="1"/>
            <a:endParaRPr lang="ko-KR" altLang="en-US"/>
          </a:p>
        </p:txBody>
      </p:sp>
      <p:sp>
        <p:nvSpPr>
          <p:cNvPr id="19" name="Freeform 679"/>
          <p:cNvSpPr>
            <a:spLocks noEditPoints="1"/>
          </p:cNvSpPr>
          <p:nvPr/>
        </p:nvSpPr>
        <p:spPr bwMode="auto">
          <a:xfrm rot="21275257">
            <a:off x="7005872" y="3309899"/>
            <a:ext cx="3193121" cy="3195321"/>
          </a:xfrm>
          <a:custGeom>
            <a:avLst/>
            <a:gdLst>
              <a:gd name="T0" fmla="*/ 2163936 w 1816"/>
              <a:gd name="T1" fmla="*/ 1005286 h 1816"/>
              <a:gd name="T2" fmla="*/ 2179157 w 1816"/>
              <a:gd name="T3" fmla="*/ 627035 h 1816"/>
              <a:gd name="T4" fmla="*/ 1968598 w 1816"/>
              <a:gd name="T5" fmla="*/ 538183 h 1816"/>
              <a:gd name="T6" fmla="*/ 1808777 w 1816"/>
              <a:gd name="T7" fmla="*/ 368097 h 1816"/>
              <a:gd name="T8" fmla="*/ 1674323 w 1816"/>
              <a:gd name="T9" fmla="*/ 121853 h 1816"/>
              <a:gd name="T10" fmla="*/ 1352143 w 1816"/>
              <a:gd name="T11" fmla="*/ 147239 h 1816"/>
              <a:gd name="T12" fmla="*/ 1060405 w 1816"/>
              <a:gd name="T13" fmla="*/ 132007 h 1816"/>
              <a:gd name="T14" fmla="*/ 844772 w 1816"/>
              <a:gd name="T15" fmla="*/ 175163 h 1816"/>
              <a:gd name="T16" fmla="*/ 629140 w 1816"/>
              <a:gd name="T17" fmla="*/ 271630 h 1816"/>
              <a:gd name="T18" fmla="*/ 273980 w 1816"/>
              <a:gd name="T19" fmla="*/ 401099 h 1816"/>
              <a:gd name="T20" fmla="*/ 271443 w 1816"/>
              <a:gd name="T21" fmla="*/ 629573 h 1816"/>
              <a:gd name="T22" fmla="*/ 175043 w 1816"/>
              <a:gd name="T23" fmla="*/ 845354 h 1816"/>
              <a:gd name="T24" fmla="*/ 0 w 1816"/>
              <a:gd name="T25" fmla="*/ 1061135 h 1816"/>
              <a:gd name="T26" fmla="*/ 147138 w 1816"/>
              <a:gd name="T27" fmla="*/ 1353075 h 1816"/>
              <a:gd name="T28" fmla="*/ 243538 w 1816"/>
              <a:gd name="T29" fmla="*/ 1624705 h 1816"/>
              <a:gd name="T30" fmla="*/ 365307 w 1816"/>
              <a:gd name="T31" fmla="*/ 1810023 h 1816"/>
              <a:gd name="T32" fmla="*/ 537813 w 1816"/>
              <a:gd name="T33" fmla="*/ 1972493 h 1816"/>
              <a:gd name="T34" fmla="*/ 794035 w 1816"/>
              <a:gd name="T35" fmla="*/ 2251739 h 1816"/>
              <a:gd name="T36" fmla="*/ 1004594 w 1816"/>
              <a:gd name="T37" fmla="*/ 2165427 h 1816"/>
              <a:gd name="T38" fmla="*/ 1240521 w 1816"/>
              <a:gd name="T39" fmla="*/ 2173043 h 1816"/>
              <a:gd name="T40" fmla="*/ 1506891 w 1816"/>
              <a:gd name="T41" fmla="*/ 2251739 h 1816"/>
              <a:gd name="T42" fmla="*/ 1719987 w 1816"/>
              <a:gd name="T43" fmla="*/ 2002956 h 1816"/>
              <a:gd name="T44" fmla="*/ 1935619 w 1816"/>
              <a:gd name="T45" fmla="*/ 1810023 h 1816"/>
              <a:gd name="T46" fmla="*/ 2057388 w 1816"/>
              <a:gd name="T47" fmla="*/ 1624705 h 1816"/>
              <a:gd name="T48" fmla="*/ 2141104 w 1816"/>
              <a:gd name="T49" fmla="*/ 1406385 h 1816"/>
              <a:gd name="T50" fmla="*/ 1151732 w 1816"/>
              <a:gd name="T51" fmla="*/ 2048651 h 1816"/>
              <a:gd name="T52" fmla="*/ 971615 w 1816"/>
              <a:gd name="T53" fmla="*/ 2030881 h 1816"/>
              <a:gd name="T54" fmla="*/ 763593 w 1816"/>
              <a:gd name="T55" fmla="*/ 1959800 h 1816"/>
              <a:gd name="T56" fmla="*/ 580939 w 1816"/>
              <a:gd name="T57" fmla="*/ 1843025 h 1816"/>
              <a:gd name="T58" fmla="*/ 433802 w 1816"/>
              <a:gd name="T59" fmla="*/ 1688170 h 1816"/>
              <a:gd name="T60" fmla="*/ 324717 w 1816"/>
              <a:gd name="T61" fmla="*/ 1500313 h 1816"/>
              <a:gd name="T62" fmla="*/ 266370 w 1816"/>
              <a:gd name="T63" fmla="*/ 1289609 h 1816"/>
              <a:gd name="T64" fmla="*/ 256222 w 1816"/>
              <a:gd name="T65" fmla="*/ 1106830 h 1816"/>
              <a:gd name="T66" fmla="*/ 296812 w 1816"/>
              <a:gd name="T67" fmla="*/ 885972 h 1816"/>
              <a:gd name="T68" fmla="*/ 385602 w 1816"/>
              <a:gd name="T69" fmla="*/ 687961 h 1816"/>
              <a:gd name="T70" fmla="*/ 517518 w 1816"/>
              <a:gd name="T71" fmla="*/ 517875 h 1816"/>
              <a:gd name="T72" fmla="*/ 687487 w 1816"/>
              <a:gd name="T73" fmla="*/ 385867 h 1816"/>
              <a:gd name="T74" fmla="*/ 885362 w 1816"/>
              <a:gd name="T75" fmla="*/ 297016 h 1816"/>
              <a:gd name="T76" fmla="*/ 1106068 w 1816"/>
              <a:gd name="T77" fmla="*/ 256399 h 1816"/>
              <a:gd name="T78" fmla="*/ 1286185 w 1816"/>
              <a:gd name="T79" fmla="*/ 266553 h 1816"/>
              <a:gd name="T80" fmla="*/ 1499280 w 1816"/>
              <a:gd name="T81" fmla="*/ 327480 h 1816"/>
              <a:gd name="T82" fmla="*/ 1687008 w 1816"/>
              <a:gd name="T83" fmla="*/ 434101 h 1816"/>
              <a:gd name="T84" fmla="*/ 1841756 w 1816"/>
              <a:gd name="T85" fmla="*/ 581340 h 1816"/>
              <a:gd name="T86" fmla="*/ 1958451 w 1816"/>
              <a:gd name="T87" fmla="*/ 764119 h 1816"/>
              <a:gd name="T88" fmla="*/ 2026946 w 1816"/>
              <a:gd name="T89" fmla="*/ 972284 h 1816"/>
              <a:gd name="T90" fmla="*/ 2047241 w 1816"/>
              <a:gd name="T91" fmla="*/ 1152525 h 1816"/>
              <a:gd name="T92" fmla="*/ 2019335 w 1816"/>
              <a:gd name="T93" fmla="*/ 1375922 h 1816"/>
              <a:gd name="T94" fmla="*/ 1938156 w 1816"/>
              <a:gd name="T95" fmla="*/ 1579010 h 1816"/>
              <a:gd name="T96" fmla="*/ 1813850 w 1816"/>
              <a:gd name="T97" fmla="*/ 1754174 h 1816"/>
              <a:gd name="T98" fmla="*/ 1651492 w 1816"/>
              <a:gd name="T99" fmla="*/ 1893797 h 1816"/>
              <a:gd name="T100" fmla="*/ 1458691 w 1816"/>
              <a:gd name="T101" fmla="*/ 1992802 h 1816"/>
              <a:gd name="T102" fmla="*/ 1243058 w 1816"/>
              <a:gd name="T103" fmla="*/ 2043574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bg1">
              <a:alpha val="50000"/>
            </a:schemeClr>
          </a:solidFill>
          <a:ln>
            <a:noFill/>
          </a:ln>
          <a:effectLst>
            <a:outerShdw blurRad="63500" sx="102000" sy="102000" algn="ctr" rotWithShape="0">
              <a:prstClr val="black">
                <a:alpha val="40000"/>
              </a:prstClr>
            </a:outerShdw>
          </a:effectLst>
          <a:extLst/>
        </p:spPr>
        <p:txBody>
          <a:bodyPr wrap="none" anchor="ctr"/>
          <a:lstStyle/>
          <a:p>
            <a:endParaRPr lang="zh-CN" altLang="en-US"/>
          </a:p>
        </p:txBody>
      </p:sp>
      <p:sp>
        <p:nvSpPr>
          <p:cNvPr id="20" name="Oval 680"/>
          <p:cNvSpPr>
            <a:spLocks noChangeArrowheads="1"/>
          </p:cNvSpPr>
          <p:nvPr/>
        </p:nvSpPr>
        <p:spPr bwMode="auto">
          <a:xfrm rot="21275257">
            <a:off x="7508717" y="3813844"/>
            <a:ext cx="2187430" cy="2187430"/>
          </a:xfrm>
          <a:prstGeom prst="ellipse">
            <a:avLst/>
          </a:prstGeom>
          <a:solidFill>
            <a:srgbClr val="00B0F0">
              <a:alpha val="70000"/>
            </a:srgbClr>
          </a:solidFill>
          <a:ln>
            <a:noFill/>
          </a:ln>
          <a:effectLst>
            <a:outerShdw blurRad="63500" sx="102000" sy="102000" algn="ctr" rotWithShape="0">
              <a:prstClr val="black">
                <a:alpha val="40000"/>
              </a:prstClr>
            </a:outerShdw>
          </a:effectLst>
          <a:extLst/>
        </p:spPr>
        <p:txBody>
          <a:bodyPr wrap="none" anchor="ctr"/>
          <a:lstStyle>
            <a:lvl1pPr eaLnBrk="0" hangingPunct="0">
              <a:defRPr kumimoji="1">
                <a:solidFill>
                  <a:schemeClr val="tx1"/>
                </a:solidFill>
                <a:latin typeface="굴림" panose="020B0600000101010101" pitchFamily="34" charset="-127"/>
                <a:ea typeface="굴림" panose="020B0600000101010101" pitchFamily="34" charset="-127"/>
              </a:defRPr>
            </a:lvl1pPr>
            <a:lvl2pPr marL="742950" indent="-285750" eaLnBrk="0" hangingPunct="0">
              <a:defRPr kumimoji="1">
                <a:solidFill>
                  <a:schemeClr val="tx1"/>
                </a:solidFill>
                <a:latin typeface="굴림" panose="020B0600000101010101" pitchFamily="34" charset="-127"/>
                <a:ea typeface="굴림" panose="020B0600000101010101" pitchFamily="34" charset="-127"/>
              </a:defRPr>
            </a:lvl2pPr>
            <a:lvl3pPr marL="1143000" indent="-228600" eaLnBrk="0" hangingPunct="0">
              <a:defRPr kumimoji="1">
                <a:solidFill>
                  <a:schemeClr val="tx1"/>
                </a:solidFill>
                <a:latin typeface="굴림" panose="020B0600000101010101" pitchFamily="34" charset="-127"/>
                <a:ea typeface="굴림" panose="020B0600000101010101" pitchFamily="34" charset="-127"/>
              </a:defRPr>
            </a:lvl3pPr>
            <a:lvl4pPr marL="1600200" indent="-228600" eaLnBrk="0" hangingPunct="0">
              <a:defRPr kumimoji="1">
                <a:solidFill>
                  <a:schemeClr val="tx1"/>
                </a:solidFill>
                <a:latin typeface="굴림" panose="020B0600000101010101" pitchFamily="34" charset="-127"/>
                <a:ea typeface="굴림" panose="020B0600000101010101" pitchFamily="34" charset="-127"/>
              </a:defRPr>
            </a:lvl4pPr>
            <a:lvl5pPr marL="2057400" indent="-228600" eaLnBrk="0" hangingPunct="0">
              <a:defRPr kumimoji="1">
                <a:solidFill>
                  <a:schemeClr val="tx1"/>
                </a:solidFill>
                <a:latin typeface="굴림" panose="020B0600000101010101" pitchFamily="34" charset="-127"/>
                <a:ea typeface="굴림"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굴림" panose="020B0600000101010101" pitchFamily="34" charset="-127"/>
                <a:ea typeface="굴림" panose="020B0600000101010101" pitchFamily="34" charset="-127"/>
              </a:defRPr>
            </a:lvl9pPr>
          </a:lstStyle>
          <a:p>
            <a:pPr eaLnBrk="1" hangingPunct="1"/>
            <a:endParaRPr lang="ko-KR" altLang="en-US"/>
          </a:p>
        </p:txBody>
      </p:sp>
      <p:sp>
        <p:nvSpPr>
          <p:cNvPr id="21" name="Freeform 675"/>
          <p:cNvSpPr>
            <a:spLocks noEditPoints="1"/>
          </p:cNvSpPr>
          <p:nvPr/>
        </p:nvSpPr>
        <p:spPr bwMode="auto">
          <a:xfrm rot="21275257">
            <a:off x="2072831" y="1663745"/>
            <a:ext cx="3429000" cy="3429000"/>
          </a:xfrm>
          <a:custGeom>
            <a:avLst/>
            <a:gdLst>
              <a:gd name="T0" fmla="*/ 3285144 w 2622"/>
              <a:gd name="T1" fmla="*/ 1506563 h 2622"/>
              <a:gd name="T2" fmla="*/ 3217140 w 2622"/>
              <a:gd name="T3" fmla="*/ 1216236 h 2622"/>
              <a:gd name="T4" fmla="*/ 3154366 w 2622"/>
              <a:gd name="T5" fmla="*/ 776822 h 2622"/>
              <a:gd name="T6" fmla="*/ 2898041 w 2622"/>
              <a:gd name="T7" fmla="*/ 664352 h 2622"/>
              <a:gd name="T8" fmla="*/ 2678334 w 2622"/>
              <a:gd name="T9" fmla="*/ 460339 h 2622"/>
              <a:gd name="T10" fmla="*/ 2424625 w 2622"/>
              <a:gd name="T11" fmla="*/ 300789 h 2622"/>
              <a:gd name="T12" fmla="*/ 2068908 w 2622"/>
              <a:gd name="T13" fmla="*/ 34002 h 2622"/>
              <a:gd name="T14" fmla="*/ 1807352 w 2622"/>
              <a:gd name="T15" fmla="*/ 136009 h 2622"/>
              <a:gd name="T16" fmla="*/ 1509178 w 2622"/>
              <a:gd name="T17" fmla="*/ 146471 h 2622"/>
              <a:gd name="T18" fmla="*/ 1216236 w 2622"/>
              <a:gd name="T19" fmla="*/ 211860 h 2622"/>
              <a:gd name="T20" fmla="*/ 776822 w 2622"/>
              <a:gd name="T21" fmla="*/ 277249 h 2622"/>
              <a:gd name="T22" fmla="*/ 664352 w 2622"/>
              <a:gd name="T23" fmla="*/ 530959 h 2622"/>
              <a:gd name="T24" fmla="*/ 460339 w 2622"/>
              <a:gd name="T25" fmla="*/ 750666 h 2622"/>
              <a:gd name="T26" fmla="*/ 300789 w 2622"/>
              <a:gd name="T27" fmla="*/ 1004375 h 2622"/>
              <a:gd name="T28" fmla="*/ 34002 w 2622"/>
              <a:gd name="T29" fmla="*/ 1360092 h 2622"/>
              <a:gd name="T30" fmla="*/ 136009 w 2622"/>
              <a:gd name="T31" fmla="*/ 1621648 h 2622"/>
              <a:gd name="T32" fmla="*/ 146471 w 2622"/>
              <a:gd name="T33" fmla="*/ 1922437 h 2622"/>
              <a:gd name="T34" fmla="*/ 214476 w 2622"/>
              <a:gd name="T35" fmla="*/ 2212764 h 2622"/>
              <a:gd name="T36" fmla="*/ 277249 w 2622"/>
              <a:gd name="T37" fmla="*/ 2652178 h 2622"/>
              <a:gd name="T38" fmla="*/ 533574 w 2622"/>
              <a:gd name="T39" fmla="*/ 2767263 h 2622"/>
              <a:gd name="T40" fmla="*/ 753281 w 2622"/>
              <a:gd name="T41" fmla="*/ 2971277 h 2622"/>
              <a:gd name="T42" fmla="*/ 1006991 w 2622"/>
              <a:gd name="T43" fmla="*/ 3130826 h 2622"/>
              <a:gd name="T44" fmla="*/ 1362707 w 2622"/>
              <a:gd name="T45" fmla="*/ 3394998 h 2622"/>
              <a:gd name="T46" fmla="*/ 1621648 w 2622"/>
              <a:gd name="T47" fmla="*/ 3295606 h 2622"/>
              <a:gd name="T48" fmla="*/ 1922437 w 2622"/>
              <a:gd name="T49" fmla="*/ 3285144 h 2622"/>
              <a:gd name="T50" fmla="*/ 2215380 w 2622"/>
              <a:gd name="T51" fmla="*/ 3217140 h 2622"/>
              <a:gd name="T52" fmla="*/ 2652178 w 2622"/>
              <a:gd name="T53" fmla="*/ 3154366 h 2622"/>
              <a:gd name="T54" fmla="*/ 2767263 w 2622"/>
              <a:gd name="T55" fmla="*/ 2898041 h 2622"/>
              <a:gd name="T56" fmla="*/ 2971277 w 2622"/>
              <a:gd name="T57" fmla="*/ 2678334 h 2622"/>
              <a:gd name="T58" fmla="*/ 3130826 w 2622"/>
              <a:gd name="T59" fmla="*/ 2424625 h 2622"/>
              <a:gd name="T60" fmla="*/ 3394998 w 2622"/>
              <a:gd name="T61" fmla="*/ 2068908 h 2622"/>
              <a:gd name="T62" fmla="*/ 3295606 w 2622"/>
              <a:gd name="T63" fmla="*/ 1807352 h 2622"/>
              <a:gd name="T64" fmla="*/ 1493485 w 2622"/>
              <a:gd name="T65" fmla="*/ 3149135 h 2622"/>
              <a:gd name="T66" fmla="*/ 1085458 w 2622"/>
              <a:gd name="T67" fmla="*/ 3023588 h 2622"/>
              <a:gd name="T68" fmla="*/ 740204 w 2622"/>
              <a:gd name="T69" fmla="*/ 2788188 h 2622"/>
              <a:gd name="T70" fmla="*/ 473416 w 2622"/>
              <a:gd name="T71" fmla="*/ 2466474 h 2622"/>
              <a:gd name="T72" fmla="*/ 311252 w 2622"/>
              <a:gd name="T73" fmla="*/ 2076755 h 2622"/>
              <a:gd name="T74" fmla="*/ 264172 w 2622"/>
              <a:gd name="T75" fmla="*/ 1715808 h 2622"/>
              <a:gd name="T76" fmla="*/ 329561 w 2622"/>
              <a:gd name="T77" fmla="*/ 1284240 h 2622"/>
              <a:gd name="T78" fmla="*/ 512650 w 2622"/>
              <a:gd name="T79" fmla="*/ 904984 h 2622"/>
              <a:gd name="T80" fmla="*/ 792515 w 2622"/>
              <a:gd name="T81" fmla="*/ 596348 h 2622"/>
              <a:gd name="T82" fmla="*/ 1150847 w 2622"/>
              <a:gd name="T83" fmla="*/ 379256 h 2622"/>
              <a:gd name="T84" fmla="*/ 1566721 w 2622"/>
              <a:gd name="T85" fmla="*/ 272018 h 2622"/>
              <a:gd name="T86" fmla="*/ 1935515 w 2622"/>
              <a:gd name="T87" fmla="*/ 279865 h 2622"/>
              <a:gd name="T88" fmla="*/ 2343542 w 2622"/>
              <a:gd name="T89" fmla="*/ 408027 h 2622"/>
              <a:gd name="T90" fmla="*/ 2691412 w 2622"/>
              <a:gd name="T91" fmla="*/ 640812 h 2622"/>
              <a:gd name="T92" fmla="*/ 2955584 w 2622"/>
              <a:gd name="T93" fmla="*/ 962526 h 2622"/>
              <a:gd name="T94" fmla="*/ 3120364 w 2622"/>
              <a:gd name="T95" fmla="*/ 1352245 h 2622"/>
              <a:gd name="T96" fmla="*/ 3167444 w 2622"/>
              <a:gd name="T97" fmla="*/ 1715808 h 2622"/>
              <a:gd name="T98" fmla="*/ 3102055 w 2622"/>
              <a:gd name="T99" fmla="*/ 2147375 h 2622"/>
              <a:gd name="T100" fmla="*/ 2918966 w 2622"/>
              <a:gd name="T101" fmla="*/ 2526632 h 2622"/>
              <a:gd name="T102" fmla="*/ 2639101 w 2622"/>
              <a:gd name="T103" fmla="*/ 2835268 h 2622"/>
              <a:gd name="T104" fmla="*/ 2280769 w 2622"/>
              <a:gd name="T105" fmla="*/ 3052359 h 2622"/>
              <a:gd name="T106" fmla="*/ 1864895 w 2622"/>
              <a:gd name="T107" fmla="*/ 315959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chemeClr val="bg1">
              <a:alpha val="50000"/>
            </a:schemeClr>
          </a:solidFill>
          <a:ln>
            <a:noFill/>
          </a:ln>
          <a:effectLst>
            <a:outerShdw blurRad="63500" sx="102000" sy="102000" algn="ctr" rotWithShape="0">
              <a:prstClr val="black">
                <a:alpha val="40000"/>
              </a:prstClr>
            </a:outerShdw>
          </a:effectLst>
          <a:extLst/>
        </p:spPr>
        <p:txBody>
          <a:bodyPr wrap="none" anchor="ctr"/>
          <a:lstStyle/>
          <a:p>
            <a:endParaRPr lang="zh-CN" altLang="en-US"/>
          </a:p>
        </p:txBody>
      </p:sp>
      <p:sp>
        <p:nvSpPr>
          <p:cNvPr id="22" name="矩形 21"/>
          <p:cNvSpPr/>
          <p:nvPr/>
        </p:nvSpPr>
        <p:spPr>
          <a:xfrm>
            <a:off x="3007038" y="2585016"/>
            <a:ext cx="1787575" cy="2031325"/>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7921750" y="4068236"/>
            <a:ext cx="1787575" cy="2031325"/>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25"/>
          <p:cNvSpPr/>
          <p:nvPr/>
        </p:nvSpPr>
        <p:spPr>
          <a:xfrm>
            <a:off x="5891488" y="2470986"/>
            <a:ext cx="1787575" cy="1200329"/>
          </a:xfrm>
          <a:prstGeom prst="rect">
            <a:avLst/>
          </a:prstGeom>
        </p:spPr>
        <p:txBody>
          <a:bodyPr wrap="square">
            <a:spAutoFit/>
          </a:bodyPr>
          <a:lstStyle/>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a:t>
            </a:r>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zh-CN"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a:t>
            </a: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添加你的文字</a:t>
            </a:r>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96743329"/>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66219" y="1798044"/>
            <a:ext cx="2082986" cy="4576362"/>
            <a:chOff x="678543" y="2005633"/>
            <a:chExt cx="2082986" cy="4576362"/>
          </a:xfrm>
        </p:grpSpPr>
        <p:sp>
          <p:nvSpPr>
            <p:cNvPr id="6" name="TextBox 1042"/>
            <p:cNvSpPr txBox="1"/>
            <p:nvPr/>
          </p:nvSpPr>
          <p:spPr>
            <a:xfrm>
              <a:off x="1193959" y="2005633"/>
              <a:ext cx="1076641"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Strength</a:t>
              </a:r>
              <a:endParaRPr lang="en-US" sz="2000" dirty="0">
                <a:solidFill>
                  <a:schemeClr val="bg1"/>
                </a:solidFill>
                <a:latin typeface="+mj-lt"/>
                <a:cs typeface="Segoe UI" pitchFamily="34" charset="0"/>
              </a:endParaRPr>
            </a:p>
          </p:txBody>
        </p:sp>
        <p:grpSp>
          <p:nvGrpSpPr>
            <p:cNvPr id="7" name="Group 1043"/>
            <p:cNvGrpSpPr>
              <a:grpSpLocks noChangeAspect="1"/>
            </p:cNvGrpSpPr>
            <p:nvPr/>
          </p:nvGrpSpPr>
          <p:grpSpPr>
            <a:xfrm>
              <a:off x="1377751" y="2787843"/>
              <a:ext cx="741352" cy="2377440"/>
              <a:chOff x="733780" y="2128363"/>
              <a:chExt cx="552450" cy="1771650"/>
            </a:xfrm>
            <a:solidFill>
              <a:schemeClr val="bg1"/>
            </a:solidFill>
          </p:grpSpPr>
          <p:sp>
            <p:nvSpPr>
              <p:cNvPr id="9" name="Freeform 45"/>
              <p:cNvSpPr>
                <a:spLocks/>
              </p:cNvSpPr>
              <p:nvPr/>
            </p:nvSpPr>
            <p:spPr bwMode="auto">
              <a:xfrm>
                <a:off x="971905" y="2461738"/>
                <a:ext cx="136525" cy="101600"/>
              </a:xfrm>
              <a:custGeom>
                <a:avLst/>
                <a:gdLst>
                  <a:gd name="T0" fmla="*/ 0 w 64"/>
                  <a:gd name="T1" fmla="*/ 47 h 48"/>
                  <a:gd name="T2" fmla="*/ 8 w 64"/>
                  <a:gd name="T3" fmla="*/ 45 h 48"/>
                  <a:gd name="T4" fmla="*/ 16 w 64"/>
                  <a:gd name="T5" fmla="*/ 46 h 48"/>
                  <a:gd name="T6" fmla="*/ 20 w 64"/>
                  <a:gd name="T7" fmla="*/ 47 h 48"/>
                  <a:gd name="T8" fmla="*/ 28 w 64"/>
                  <a:gd name="T9" fmla="*/ 42 h 48"/>
                  <a:gd name="T10" fmla="*/ 35 w 64"/>
                  <a:gd name="T11" fmla="*/ 45 h 48"/>
                  <a:gd name="T12" fmla="*/ 40 w 64"/>
                  <a:gd name="T13" fmla="*/ 44 h 48"/>
                  <a:gd name="T14" fmla="*/ 45 w 64"/>
                  <a:gd name="T15" fmla="*/ 43 h 48"/>
                  <a:gd name="T16" fmla="*/ 50 w 64"/>
                  <a:gd name="T17" fmla="*/ 41 h 48"/>
                  <a:gd name="T18" fmla="*/ 55 w 64"/>
                  <a:gd name="T19" fmla="*/ 36 h 48"/>
                  <a:gd name="T20" fmla="*/ 60 w 64"/>
                  <a:gd name="T21" fmla="*/ 29 h 48"/>
                  <a:gd name="T22" fmla="*/ 64 w 64"/>
                  <a:gd name="T23" fmla="*/ 25 h 48"/>
                  <a:gd name="T24" fmla="*/ 62 w 64"/>
                  <a:gd name="T25" fmla="*/ 25 h 48"/>
                  <a:gd name="T26" fmla="*/ 59 w 64"/>
                  <a:gd name="T27" fmla="*/ 28 h 48"/>
                  <a:gd name="T28" fmla="*/ 56 w 64"/>
                  <a:gd name="T29" fmla="*/ 30 h 48"/>
                  <a:gd name="T30" fmla="*/ 53 w 64"/>
                  <a:gd name="T31" fmla="*/ 33 h 48"/>
                  <a:gd name="T32" fmla="*/ 51 w 64"/>
                  <a:gd name="T33" fmla="*/ 36 h 48"/>
                  <a:gd name="T34" fmla="*/ 51 w 64"/>
                  <a:gd name="T35" fmla="*/ 32 h 48"/>
                  <a:gd name="T36" fmla="*/ 54 w 64"/>
                  <a:gd name="T37" fmla="*/ 14 h 48"/>
                  <a:gd name="T38" fmla="*/ 53 w 64"/>
                  <a:gd name="T39" fmla="*/ 5 h 48"/>
                  <a:gd name="T40" fmla="*/ 53 w 64"/>
                  <a:gd name="T41" fmla="*/ 4 h 48"/>
                  <a:gd name="T42" fmla="*/ 54 w 64"/>
                  <a:gd name="T43" fmla="*/ 15 h 48"/>
                  <a:gd name="T44" fmla="*/ 52 w 64"/>
                  <a:gd name="T45" fmla="*/ 23 h 48"/>
                  <a:gd name="T46" fmla="*/ 51 w 64"/>
                  <a:gd name="T47" fmla="*/ 36 h 48"/>
                  <a:gd name="T48" fmla="*/ 49 w 64"/>
                  <a:gd name="T49" fmla="*/ 38 h 48"/>
                  <a:gd name="T50" fmla="*/ 46 w 64"/>
                  <a:gd name="T51" fmla="*/ 42 h 48"/>
                  <a:gd name="T52" fmla="*/ 42 w 64"/>
                  <a:gd name="T53" fmla="*/ 43 h 48"/>
                  <a:gd name="T54" fmla="*/ 36 w 64"/>
                  <a:gd name="T55" fmla="*/ 44 h 48"/>
                  <a:gd name="T56" fmla="*/ 28 w 64"/>
                  <a:gd name="T57" fmla="*/ 42 h 48"/>
                  <a:gd name="T58" fmla="*/ 19 w 64"/>
                  <a:gd name="T59" fmla="*/ 47 h 48"/>
                  <a:gd name="T60" fmla="*/ 16 w 64"/>
                  <a:gd name="T61" fmla="*/ 45 h 48"/>
                  <a:gd name="T62" fmla="*/ 8 w 64"/>
                  <a:gd name="T63" fmla="*/ 45 h 48"/>
                  <a:gd name="T64" fmla="*/ 0 w 64"/>
                  <a:gd name="T65" fmla="*/ 4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0" y="47"/>
                    </a:moveTo>
                    <a:cubicBezTo>
                      <a:pt x="3" y="47"/>
                      <a:pt x="3" y="46"/>
                      <a:pt x="8" y="45"/>
                    </a:cubicBezTo>
                    <a:cubicBezTo>
                      <a:pt x="12" y="44"/>
                      <a:pt x="14" y="45"/>
                      <a:pt x="16" y="46"/>
                    </a:cubicBezTo>
                    <a:cubicBezTo>
                      <a:pt x="17" y="46"/>
                      <a:pt x="18" y="48"/>
                      <a:pt x="20" y="47"/>
                    </a:cubicBezTo>
                    <a:cubicBezTo>
                      <a:pt x="21" y="47"/>
                      <a:pt x="25" y="43"/>
                      <a:pt x="28" y="42"/>
                    </a:cubicBezTo>
                    <a:cubicBezTo>
                      <a:pt x="31" y="42"/>
                      <a:pt x="33" y="45"/>
                      <a:pt x="35" y="45"/>
                    </a:cubicBezTo>
                    <a:cubicBezTo>
                      <a:pt x="37" y="45"/>
                      <a:pt x="38" y="44"/>
                      <a:pt x="40" y="44"/>
                    </a:cubicBezTo>
                    <a:cubicBezTo>
                      <a:pt x="42" y="44"/>
                      <a:pt x="43" y="44"/>
                      <a:pt x="45" y="43"/>
                    </a:cubicBezTo>
                    <a:cubicBezTo>
                      <a:pt x="47" y="43"/>
                      <a:pt x="48" y="42"/>
                      <a:pt x="50" y="41"/>
                    </a:cubicBezTo>
                    <a:cubicBezTo>
                      <a:pt x="52" y="40"/>
                      <a:pt x="54" y="38"/>
                      <a:pt x="55" y="36"/>
                    </a:cubicBezTo>
                    <a:cubicBezTo>
                      <a:pt x="57" y="34"/>
                      <a:pt x="59" y="31"/>
                      <a:pt x="60" y="29"/>
                    </a:cubicBezTo>
                    <a:cubicBezTo>
                      <a:pt x="62" y="27"/>
                      <a:pt x="64" y="25"/>
                      <a:pt x="64" y="25"/>
                    </a:cubicBezTo>
                    <a:cubicBezTo>
                      <a:pt x="64" y="25"/>
                      <a:pt x="63" y="25"/>
                      <a:pt x="62" y="25"/>
                    </a:cubicBezTo>
                    <a:cubicBezTo>
                      <a:pt x="61" y="25"/>
                      <a:pt x="60" y="27"/>
                      <a:pt x="59" y="28"/>
                    </a:cubicBezTo>
                    <a:cubicBezTo>
                      <a:pt x="58" y="29"/>
                      <a:pt x="58" y="29"/>
                      <a:pt x="56" y="30"/>
                    </a:cubicBezTo>
                    <a:cubicBezTo>
                      <a:pt x="55" y="31"/>
                      <a:pt x="54" y="32"/>
                      <a:pt x="53" y="33"/>
                    </a:cubicBezTo>
                    <a:cubicBezTo>
                      <a:pt x="52" y="34"/>
                      <a:pt x="51" y="36"/>
                      <a:pt x="51" y="36"/>
                    </a:cubicBezTo>
                    <a:cubicBezTo>
                      <a:pt x="51" y="36"/>
                      <a:pt x="51" y="35"/>
                      <a:pt x="51" y="32"/>
                    </a:cubicBezTo>
                    <a:cubicBezTo>
                      <a:pt x="51" y="29"/>
                      <a:pt x="54" y="14"/>
                      <a:pt x="54" y="14"/>
                    </a:cubicBezTo>
                    <a:cubicBezTo>
                      <a:pt x="54" y="14"/>
                      <a:pt x="53" y="9"/>
                      <a:pt x="53" y="5"/>
                    </a:cubicBezTo>
                    <a:cubicBezTo>
                      <a:pt x="53" y="2"/>
                      <a:pt x="53" y="0"/>
                      <a:pt x="53" y="4"/>
                    </a:cubicBezTo>
                    <a:cubicBezTo>
                      <a:pt x="52" y="8"/>
                      <a:pt x="54" y="15"/>
                      <a:pt x="54" y="15"/>
                    </a:cubicBezTo>
                    <a:cubicBezTo>
                      <a:pt x="54" y="15"/>
                      <a:pt x="53" y="16"/>
                      <a:pt x="52" y="23"/>
                    </a:cubicBezTo>
                    <a:cubicBezTo>
                      <a:pt x="50" y="30"/>
                      <a:pt x="51" y="36"/>
                      <a:pt x="51" y="36"/>
                    </a:cubicBezTo>
                    <a:cubicBezTo>
                      <a:pt x="51" y="36"/>
                      <a:pt x="51" y="37"/>
                      <a:pt x="49" y="38"/>
                    </a:cubicBezTo>
                    <a:cubicBezTo>
                      <a:pt x="48" y="40"/>
                      <a:pt x="47" y="42"/>
                      <a:pt x="46" y="42"/>
                    </a:cubicBezTo>
                    <a:cubicBezTo>
                      <a:pt x="46" y="42"/>
                      <a:pt x="45" y="43"/>
                      <a:pt x="42" y="43"/>
                    </a:cubicBezTo>
                    <a:cubicBezTo>
                      <a:pt x="38" y="43"/>
                      <a:pt x="36" y="44"/>
                      <a:pt x="36" y="44"/>
                    </a:cubicBezTo>
                    <a:cubicBezTo>
                      <a:pt x="35" y="45"/>
                      <a:pt x="30" y="42"/>
                      <a:pt x="28" y="42"/>
                    </a:cubicBezTo>
                    <a:cubicBezTo>
                      <a:pt x="25" y="42"/>
                      <a:pt x="19" y="47"/>
                      <a:pt x="19" y="47"/>
                    </a:cubicBezTo>
                    <a:cubicBezTo>
                      <a:pt x="19" y="47"/>
                      <a:pt x="18" y="47"/>
                      <a:pt x="16" y="45"/>
                    </a:cubicBezTo>
                    <a:cubicBezTo>
                      <a:pt x="13" y="43"/>
                      <a:pt x="12" y="44"/>
                      <a:pt x="8" y="45"/>
                    </a:cubicBezTo>
                    <a:cubicBezTo>
                      <a:pt x="4" y="45"/>
                      <a:pt x="0" y="47"/>
                      <a:pt x="0"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0" name="Freeform 46"/>
              <p:cNvSpPr>
                <a:spLocks noEditPoints="1"/>
              </p:cNvSpPr>
              <p:nvPr/>
            </p:nvSpPr>
            <p:spPr bwMode="auto">
              <a:xfrm>
                <a:off x="733780" y="2128363"/>
                <a:ext cx="552450" cy="1771650"/>
              </a:xfrm>
              <a:custGeom>
                <a:avLst/>
                <a:gdLst>
                  <a:gd name="T0" fmla="*/ 248 w 260"/>
                  <a:gd name="T1" fmla="*/ 672 h 837"/>
                  <a:gd name="T2" fmla="*/ 235 w 260"/>
                  <a:gd name="T3" fmla="*/ 583 h 837"/>
                  <a:gd name="T4" fmla="*/ 226 w 260"/>
                  <a:gd name="T5" fmla="*/ 465 h 837"/>
                  <a:gd name="T6" fmla="*/ 218 w 260"/>
                  <a:gd name="T7" fmla="*/ 382 h 837"/>
                  <a:gd name="T8" fmla="*/ 208 w 260"/>
                  <a:gd name="T9" fmla="*/ 350 h 837"/>
                  <a:gd name="T10" fmla="*/ 208 w 260"/>
                  <a:gd name="T11" fmla="*/ 338 h 837"/>
                  <a:gd name="T12" fmla="*/ 215 w 260"/>
                  <a:gd name="T13" fmla="*/ 313 h 837"/>
                  <a:gd name="T14" fmla="*/ 225 w 260"/>
                  <a:gd name="T15" fmla="*/ 224 h 837"/>
                  <a:gd name="T16" fmla="*/ 227 w 260"/>
                  <a:gd name="T17" fmla="*/ 170 h 837"/>
                  <a:gd name="T18" fmla="*/ 205 w 260"/>
                  <a:gd name="T19" fmla="*/ 123 h 837"/>
                  <a:gd name="T20" fmla="*/ 166 w 260"/>
                  <a:gd name="T21" fmla="*/ 112 h 837"/>
                  <a:gd name="T22" fmla="*/ 167 w 260"/>
                  <a:gd name="T23" fmla="*/ 72 h 837"/>
                  <a:gd name="T24" fmla="*/ 144 w 260"/>
                  <a:gd name="T25" fmla="*/ 3 h 837"/>
                  <a:gd name="T26" fmla="*/ 94 w 260"/>
                  <a:gd name="T27" fmla="*/ 77 h 837"/>
                  <a:gd name="T28" fmla="*/ 101 w 260"/>
                  <a:gd name="T29" fmla="*/ 121 h 837"/>
                  <a:gd name="T30" fmla="*/ 53 w 260"/>
                  <a:gd name="T31" fmla="*/ 135 h 837"/>
                  <a:gd name="T32" fmla="*/ 27 w 260"/>
                  <a:gd name="T33" fmla="*/ 170 h 837"/>
                  <a:gd name="T34" fmla="*/ 1 w 260"/>
                  <a:gd name="T35" fmla="*/ 255 h 837"/>
                  <a:gd name="T36" fmla="*/ 47 w 260"/>
                  <a:gd name="T37" fmla="*/ 282 h 837"/>
                  <a:gd name="T38" fmla="*/ 62 w 260"/>
                  <a:gd name="T39" fmla="*/ 343 h 837"/>
                  <a:gd name="T40" fmla="*/ 60 w 260"/>
                  <a:gd name="T41" fmla="*/ 369 h 837"/>
                  <a:gd name="T42" fmla="*/ 49 w 260"/>
                  <a:gd name="T43" fmla="*/ 417 h 837"/>
                  <a:gd name="T44" fmla="*/ 54 w 260"/>
                  <a:gd name="T45" fmla="*/ 452 h 837"/>
                  <a:gd name="T46" fmla="*/ 70 w 260"/>
                  <a:gd name="T47" fmla="*/ 587 h 837"/>
                  <a:gd name="T48" fmla="*/ 96 w 260"/>
                  <a:gd name="T49" fmla="*/ 704 h 837"/>
                  <a:gd name="T50" fmla="*/ 88 w 260"/>
                  <a:gd name="T51" fmla="*/ 753 h 837"/>
                  <a:gd name="T52" fmla="*/ 73 w 260"/>
                  <a:gd name="T53" fmla="*/ 782 h 837"/>
                  <a:gd name="T54" fmla="*/ 35 w 260"/>
                  <a:gd name="T55" fmla="*/ 808 h 837"/>
                  <a:gd name="T56" fmla="*/ 71 w 260"/>
                  <a:gd name="T57" fmla="*/ 815 h 837"/>
                  <a:gd name="T58" fmla="*/ 89 w 260"/>
                  <a:gd name="T59" fmla="*/ 813 h 837"/>
                  <a:gd name="T60" fmla="*/ 128 w 260"/>
                  <a:gd name="T61" fmla="*/ 807 h 837"/>
                  <a:gd name="T62" fmla="*/ 151 w 260"/>
                  <a:gd name="T63" fmla="*/ 804 h 837"/>
                  <a:gd name="T64" fmla="*/ 156 w 260"/>
                  <a:gd name="T65" fmla="*/ 780 h 837"/>
                  <a:gd name="T66" fmla="*/ 166 w 260"/>
                  <a:gd name="T67" fmla="*/ 743 h 837"/>
                  <a:gd name="T68" fmla="*/ 153 w 260"/>
                  <a:gd name="T69" fmla="*/ 663 h 837"/>
                  <a:gd name="T70" fmla="*/ 154 w 260"/>
                  <a:gd name="T71" fmla="*/ 580 h 837"/>
                  <a:gd name="T72" fmla="*/ 154 w 260"/>
                  <a:gd name="T73" fmla="*/ 550 h 837"/>
                  <a:gd name="T74" fmla="*/ 166 w 260"/>
                  <a:gd name="T75" fmla="*/ 611 h 837"/>
                  <a:gd name="T76" fmla="*/ 172 w 260"/>
                  <a:gd name="T77" fmla="*/ 685 h 837"/>
                  <a:gd name="T78" fmla="*/ 189 w 260"/>
                  <a:gd name="T79" fmla="*/ 759 h 837"/>
                  <a:gd name="T80" fmla="*/ 194 w 260"/>
                  <a:gd name="T81" fmla="*/ 800 h 837"/>
                  <a:gd name="T82" fmla="*/ 196 w 260"/>
                  <a:gd name="T83" fmla="*/ 834 h 837"/>
                  <a:gd name="T84" fmla="*/ 249 w 260"/>
                  <a:gd name="T85" fmla="*/ 815 h 837"/>
                  <a:gd name="T86" fmla="*/ 257 w 260"/>
                  <a:gd name="T87" fmla="*/ 778 h 837"/>
                  <a:gd name="T88" fmla="*/ 144 w 260"/>
                  <a:gd name="T89" fmla="*/ 107 h 837"/>
                  <a:gd name="T90" fmla="*/ 165 w 260"/>
                  <a:gd name="T91" fmla="*/ 112 h 837"/>
                  <a:gd name="T92" fmla="*/ 182 w 260"/>
                  <a:gd name="T93" fmla="*/ 118 h 837"/>
                  <a:gd name="T94" fmla="*/ 226 w 260"/>
                  <a:gd name="T95" fmla="*/ 212 h 837"/>
                  <a:gd name="T96" fmla="*/ 145 w 260"/>
                  <a:gd name="T97" fmla="*/ 262 h 837"/>
                  <a:gd name="T98" fmla="*/ 80 w 260"/>
                  <a:gd name="T99" fmla="*/ 210 h 837"/>
                  <a:gd name="T100" fmla="*/ 63 w 260"/>
                  <a:gd name="T101" fmla="*/ 345 h 837"/>
                  <a:gd name="T102" fmla="*/ 23 w 260"/>
                  <a:gd name="T103" fmla="*/ 275 h 837"/>
                  <a:gd name="T104" fmla="*/ 42 w 260"/>
                  <a:gd name="T105" fmla="*/ 144 h 837"/>
                  <a:gd name="T106" fmla="*/ 107 w 260"/>
                  <a:gd name="T107" fmla="*/ 108 h 837"/>
                  <a:gd name="T108" fmla="*/ 101 w 260"/>
                  <a:gd name="T109" fmla="*/ 131 h 837"/>
                  <a:gd name="T110" fmla="*/ 44 w 260"/>
                  <a:gd name="T111" fmla="*/ 219 h 837"/>
                  <a:gd name="T112" fmla="*/ 108 w 260"/>
                  <a:gd name="T113" fmla="*/ 258 h 837"/>
                  <a:gd name="T114" fmla="*/ 67 w 260"/>
                  <a:gd name="T115" fmla="*/ 294 h 837"/>
                  <a:gd name="T116" fmla="*/ 114 w 260"/>
                  <a:gd name="T117" fmla="*/ 347 h 837"/>
                  <a:gd name="T118" fmla="*/ 102 w 260"/>
                  <a:gd name="T119" fmla="*/ 284 h 837"/>
                  <a:gd name="T120" fmla="*/ 157 w 260"/>
                  <a:gd name="T121" fmla="*/ 265 h 837"/>
                  <a:gd name="T122" fmla="*/ 224 w 260"/>
                  <a:gd name="T123" fmla="*/ 218 h 837"/>
                  <a:gd name="T124" fmla="*/ 212 w 260"/>
                  <a:gd name="T125" fmla="*/ 335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0" h="837">
                    <a:moveTo>
                      <a:pt x="258" y="770"/>
                    </a:moveTo>
                    <a:cubicBezTo>
                      <a:pt x="258" y="769"/>
                      <a:pt x="257" y="768"/>
                      <a:pt x="257" y="767"/>
                    </a:cubicBezTo>
                    <a:cubicBezTo>
                      <a:pt x="257" y="766"/>
                      <a:pt x="257" y="762"/>
                      <a:pt x="257" y="760"/>
                    </a:cubicBezTo>
                    <a:cubicBezTo>
                      <a:pt x="257" y="758"/>
                      <a:pt x="255" y="744"/>
                      <a:pt x="255" y="742"/>
                    </a:cubicBezTo>
                    <a:cubicBezTo>
                      <a:pt x="255" y="740"/>
                      <a:pt x="255" y="735"/>
                      <a:pt x="254" y="731"/>
                    </a:cubicBezTo>
                    <a:cubicBezTo>
                      <a:pt x="254" y="726"/>
                      <a:pt x="253" y="715"/>
                      <a:pt x="253" y="711"/>
                    </a:cubicBezTo>
                    <a:cubicBezTo>
                      <a:pt x="252" y="707"/>
                      <a:pt x="251" y="695"/>
                      <a:pt x="251" y="694"/>
                    </a:cubicBezTo>
                    <a:cubicBezTo>
                      <a:pt x="251" y="692"/>
                      <a:pt x="250" y="688"/>
                      <a:pt x="250" y="686"/>
                    </a:cubicBezTo>
                    <a:cubicBezTo>
                      <a:pt x="249" y="684"/>
                      <a:pt x="248" y="678"/>
                      <a:pt x="248" y="677"/>
                    </a:cubicBezTo>
                    <a:cubicBezTo>
                      <a:pt x="248" y="676"/>
                      <a:pt x="248" y="673"/>
                      <a:pt x="248" y="672"/>
                    </a:cubicBezTo>
                    <a:cubicBezTo>
                      <a:pt x="247" y="671"/>
                      <a:pt x="247" y="668"/>
                      <a:pt x="247" y="666"/>
                    </a:cubicBezTo>
                    <a:cubicBezTo>
                      <a:pt x="247" y="665"/>
                      <a:pt x="247" y="663"/>
                      <a:pt x="246" y="662"/>
                    </a:cubicBezTo>
                    <a:cubicBezTo>
                      <a:pt x="246" y="660"/>
                      <a:pt x="245" y="651"/>
                      <a:pt x="245" y="648"/>
                    </a:cubicBezTo>
                    <a:cubicBezTo>
                      <a:pt x="245" y="645"/>
                      <a:pt x="244" y="641"/>
                      <a:pt x="244" y="637"/>
                    </a:cubicBezTo>
                    <a:cubicBezTo>
                      <a:pt x="243" y="632"/>
                      <a:pt x="242" y="626"/>
                      <a:pt x="242" y="624"/>
                    </a:cubicBezTo>
                    <a:cubicBezTo>
                      <a:pt x="242" y="623"/>
                      <a:pt x="242" y="618"/>
                      <a:pt x="242" y="615"/>
                    </a:cubicBezTo>
                    <a:cubicBezTo>
                      <a:pt x="242" y="613"/>
                      <a:pt x="242" y="607"/>
                      <a:pt x="242" y="603"/>
                    </a:cubicBezTo>
                    <a:cubicBezTo>
                      <a:pt x="242" y="600"/>
                      <a:pt x="240" y="595"/>
                      <a:pt x="240" y="594"/>
                    </a:cubicBezTo>
                    <a:cubicBezTo>
                      <a:pt x="239" y="592"/>
                      <a:pt x="236" y="586"/>
                      <a:pt x="236" y="585"/>
                    </a:cubicBezTo>
                    <a:cubicBezTo>
                      <a:pt x="235" y="584"/>
                      <a:pt x="235" y="584"/>
                      <a:pt x="235" y="583"/>
                    </a:cubicBezTo>
                    <a:cubicBezTo>
                      <a:pt x="235" y="581"/>
                      <a:pt x="235" y="577"/>
                      <a:pt x="235" y="573"/>
                    </a:cubicBezTo>
                    <a:cubicBezTo>
                      <a:pt x="235" y="569"/>
                      <a:pt x="235" y="561"/>
                      <a:pt x="235" y="557"/>
                    </a:cubicBezTo>
                    <a:cubicBezTo>
                      <a:pt x="235" y="553"/>
                      <a:pt x="235" y="544"/>
                      <a:pt x="236" y="541"/>
                    </a:cubicBezTo>
                    <a:cubicBezTo>
                      <a:pt x="236" y="539"/>
                      <a:pt x="235" y="535"/>
                      <a:pt x="235" y="532"/>
                    </a:cubicBezTo>
                    <a:cubicBezTo>
                      <a:pt x="234" y="529"/>
                      <a:pt x="233" y="520"/>
                      <a:pt x="232" y="515"/>
                    </a:cubicBezTo>
                    <a:cubicBezTo>
                      <a:pt x="232" y="510"/>
                      <a:pt x="229" y="498"/>
                      <a:pt x="229" y="496"/>
                    </a:cubicBezTo>
                    <a:cubicBezTo>
                      <a:pt x="229" y="493"/>
                      <a:pt x="227" y="484"/>
                      <a:pt x="227" y="483"/>
                    </a:cubicBezTo>
                    <a:cubicBezTo>
                      <a:pt x="227" y="481"/>
                      <a:pt x="227" y="477"/>
                      <a:pt x="227" y="477"/>
                    </a:cubicBezTo>
                    <a:cubicBezTo>
                      <a:pt x="226" y="476"/>
                      <a:pt x="226" y="475"/>
                      <a:pt x="226" y="473"/>
                    </a:cubicBezTo>
                    <a:cubicBezTo>
                      <a:pt x="226" y="471"/>
                      <a:pt x="226" y="466"/>
                      <a:pt x="226" y="465"/>
                    </a:cubicBezTo>
                    <a:cubicBezTo>
                      <a:pt x="226" y="464"/>
                      <a:pt x="226" y="456"/>
                      <a:pt x="226" y="453"/>
                    </a:cubicBezTo>
                    <a:cubicBezTo>
                      <a:pt x="226" y="449"/>
                      <a:pt x="225" y="448"/>
                      <a:pt x="225" y="447"/>
                    </a:cubicBezTo>
                    <a:cubicBezTo>
                      <a:pt x="224" y="446"/>
                      <a:pt x="224" y="441"/>
                      <a:pt x="224" y="438"/>
                    </a:cubicBezTo>
                    <a:cubicBezTo>
                      <a:pt x="223" y="434"/>
                      <a:pt x="223" y="429"/>
                      <a:pt x="223" y="428"/>
                    </a:cubicBezTo>
                    <a:cubicBezTo>
                      <a:pt x="223" y="427"/>
                      <a:pt x="222" y="424"/>
                      <a:pt x="222" y="423"/>
                    </a:cubicBezTo>
                    <a:cubicBezTo>
                      <a:pt x="222" y="422"/>
                      <a:pt x="223" y="422"/>
                      <a:pt x="224" y="418"/>
                    </a:cubicBezTo>
                    <a:cubicBezTo>
                      <a:pt x="224" y="414"/>
                      <a:pt x="224" y="411"/>
                      <a:pt x="224" y="408"/>
                    </a:cubicBezTo>
                    <a:cubicBezTo>
                      <a:pt x="224" y="405"/>
                      <a:pt x="223" y="401"/>
                      <a:pt x="223" y="399"/>
                    </a:cubicBezTo>
                    <a:cubicBezTo>
                      <a:pt x="222" y="396"/>
                      <a:pt x="220" y="388"/>
                      <a:pt x="220" y="387"/>
                    </a:cubicBezTo>
                    <a:cubicBezTo>
                      <a:pt x="219" y="385"/>
                      <a:pt x="218" y="382"/>
                      <a:pt x="218" y="382"/>
                    </a:cubicBezTo>
                    <a:cubicBezTo>
                      <a:pt x="218" y="382"/>
                      <a:pt x="217" y="381"/>
                      <a:pt x="217" y="381"/>
                    </a:cubicBezTo>
                    <a:cubicBezTo>
                      <a:pt x="217" y="381"/>
                      <a:pt x="217" y="380"/>
                      <a:pt x="217" y="380"/>
                    </a:cubicBezTo>
                    <a:cubicBezTo>
                      <a:pt x="217" y="379"/>
                      <a:pt x="217" y="377"/>
                      <a:pt x="217" y="376"/>
                    </a:cubicBezTo>
                    <a:cubicBezTo>
                      <a:pt x="216" y="375"/>
                      <a:pt x="216" y="375"/>
                      <a:pt x="215" y="374"/>
                    </a:cubicBezTo>
                    <a:cubicBezTo>
                      <a:pt x="215" y="373"/>
                      <a:pt x="215" y="373"/>
                      <a:pt x="214" y="371"/>
                    </a:cubicBezTo>
                    <a:cubicBezTo>
                      <a:pt x="214" y="370"/>
                      <a:pt x="212" y="364"/>
                      <a:pt x="211" y="362"/>
                    </a:cubicBezTo>
                    <a:cubicBezTo>
                      <a:pt x="211" y="361"/>
                      <a:pt x="211" y="360"/>
                      <a:pt x="210" y="359"/>
                    </a:cubicBezTo>
                    <a:cubicBezTo>
                      <a:pt x="210" y="358"/>
                      <a:pt x="210" y="357"/>
                      <a:pt x="210" y="356"/>
                    </a:cubicBezTo>
                    <a:cubicBezTo>
                      <a:pt x="210" y="355"/>
                      <a:pt x="209" y="354"/>
                      <a:pt x="209" y="353"/>
                    </a:cubicBezTo>
                    <a:cubicBezTo>
                      <a:pt x="209" y="351"/>
                      <a:pt x="208" y="350"/>
                      <a:pt x="208" y="350"/>
                    </a:cubicBezTo>
                    <a:cubicBezTo>
                      <a:pt x="208" y="349"/>
                      <a:pt x="207" y="346"/>
                      <a:pt x="206" y="346"/>
                    </a:cubicBezTo>
                    <a:cubicBezTo>
                      <a:pt x="206" y="346"/>
                      <a:pt x="207" y="345"/>
                      <a:pt x="206" y="344"/>
                    </a:cubicBezTo>
                    <a:cubicBezTo>
                      <a:pt x="206" y="343"/>
                      <a:pt x="206" y="343"/>
                      <a:pt x="205" y="343"/>
                    </a:cubicBezTo>
                    <a:cubicBezTo>
                      <a:pt x="205" y="343"/>
                      <a:pt x="205" y="332"/>
                      <a:pt x="204" y="332"/>
                    </a:cubicBezTo>
                    <a:cubicBezTo>
                      <a:pt x="203" y="331"/>
                      <a:pt x="203" y="331"/>
                      <a:pt x="204" y="331"/>
                    </a:cubicBezTo>
                    <a:cubicBezTo>
                      <a:pt x="204" y="331"/>
                      <a:pt x="204" y="331"/>
                      <a:pt x="205" y="331"/>
                    </a:cubicBezTo>
                    <a:cubicBezTo>
                      <a:pt x="205" y="330"/>
                      <a:pt x="205" y="331"/>
                      <a:pt x="205" y="331"/>
                    </a:cubicBezTo>
                    <a:cubicBezTo>
                      <a:pt x="205" y="332"/>
                      <a:pt x="206" y="339"/>
                      <a:pt x="206" y="339"/>
                    </a:cubicBezTo>
                    <a:cubicBezTo>
                      <a:pt x="206" y="339"/>
                      <a:pt x="206" y="339"/>
                      <a:pt x="206" y="339"/>
                    </a:cubicBezTo>
                    <a:cubicBezTo>
                      <a:pt x="206" y="339"/>
                      <a:pt x="207" y="339"/>
                      <a:pt x="208" y="338"/>
                    </a:cubicBezTo>
                    <a:cubicBezTo>
                      <a:pt x="209" y="337"/>
                      <a:pt x="211" y="337"/>
                      <a:pt x="212" y="336"/>
                    </a:cubicBezTo>
                    <a:cubicBezTo>
                      <a:pt x="213" y="336"/>
                      <a:pt x="213" y="335"/>
                      <a:pt x="213" y="335"/>
                    </a:cubicBezTo>
                    <a:cubicBezTo>
                      <a:pt x="213" y="334"/>
                      <a:pt x="213" y="334"/>
                      <a:pt x="214" y="333"/>
                    </a:cubicBezTo>
                    <a:cubicBezTo>
                      <a:pt x="214" y="332"/>
                      <a:pt x="216" y="331"/>
                      <a:pt x="217" y="330"/>
                    </a:cubicBezTo>
                    <a:cubicBezTo>
                      <a:pt x="218" y="329"/>
                      <a:pt x="219" y="327"/>
                      <a:pt x="221" y="326"/>
                    </a:cubicBezTo>
                    <a:cubicBezTo>
                      <a:pt x="222" y="325"/>
                      <a:pt x="223" y="323"/>
                      <a:pt x="223" y="322"/>
                    </a:cubicBezTo>
                    <a:cubicBezTo>
                      <a:pt x="223" y="322"/>
                      <a:pt x="223" y="322"/>
                      <a:pt x="223" y="321"/>
                    </a:cubicBezTo>
                    <a:cubicBezTo>
                      <a:pt x="222" y="321"/>
                      <a:pt x="222" y="321"/>
                      <a:pt x="221" y="320"/>
                    </a:cubicBezTo>
                    <a:cubicBezTo>
                      <a:pt x="220" y="319"/>
                      <a:pt x="218" y="318"/>
                      <a:pt x="217" y="317"/>
                    </a:cubicBezTo>
                    <a:cubicBezTo>
                      <a:pt x="217" y="317"/>
                      <a:pt x="216" y="314"/>
                      <a:pt x="215" y="313"/>
                    </a:cubicBezTo>
                    <a:cubicBezTo>
                      <a:pt x="215" y="312"/>
                      <a:pt x="211" y="302"/>
                      <a:pt x="211" y="301"/>
                    </a:cubicBezTo>
                    <a:cubicBezTo>
                      <a:pt x="210" y="299"/>
                      <a:pt x="210" y="299"/>
                      <a:pt x="210" y="297"/>
                    </a:cubicBezTo>
                    <a:cubicBezTo>
                      <a:pt x="210" y="295"/>
                      <a:pt x="210" y="289"/>
                      <a:pt x="210" y="287"/>
                    </a:cubicBezTo>
                    <a:cubicBezTo>
                      <a:pt x="210" y="286"/>
                      <a:pt x="209" y="273"/>
                      <a:pt x="209" y="271"/>
                    </a:cubicBezTo>
                    <a:cubicBezTo>
                      <a:pt x="209" y="269"/>
                      <a:pt x="210" y="269"/>
                      <a:pt x="210" y="268"/>
                    </a:cubicBezTo>
                    <a:cubicBezTo>
                      <a:pt x="210" y="267"/>
                      <a:pt x="212" y="259"/>
                      <a:pt x="213" y="256"/>
                    </a:cubicBezTo>
                    <a:cubicBezTo>
                      <a:pt x="214" y="253"/>
                      <a:pt x="216" y="246"/>
                      <a:pt x="217" y="244"/>
                    </a:cubicBezTo>
                    <a:cubicBezTo>
                      <a:pt x="217" y="243"/>
                      <a:pt x="218" y="240"/>
                      <a:pt x="219" y="239"/>
                    </a:cubicBezTo>
                    <a:cubicBezTo>
                      <a:pt x="219" y="238"/>
                      <a:pt x="220" y="235"/>
                      <a:pt x="221" y="233"/>
                    </a:cubicBezTo>
                    <a:cubicBezTo>
                      <a:pt x="222" y="231"/>
                      <a:pt x="224" y="226"/>
                      <a:pt x="225" y="224"/>
                    </a:cubicBezTo>
                    <a:cubicBezTo>
                      <a:pt x="226" y="223"/>
                      <a:pt x="226" y="221"/>
                      <a:pt x="226" y="220"/>
                    </a:cubicBezTo>
                    <a:cubicBezTo>
                      <a:pt x="226" y="218"/>
                      <a:pt x="227" y="215"/>
                      <a:pt x="227" y="214"/>
                    </a:cubicBezTo>
                    <a:cubicBezTo>
                      <a:pt x="228" y="212"/>
                      <a:pt x="228" y="211"/>
                      <a:pt x="228" y="210"/>
                    </a:cubicBezTo>
                    <a:cubicBezTo>
                      <a:pt x="229" y="210"/>
                      <a:pt x="231" y="207"/>
                      <a:pt x="231" y="206"/>
                    </a:cubicBezTo>
                    <a:cubicBezTo>
                      <a:pt x="231" y="206"/>
                      <a:pt x="232" y="205"/>
                      <a:pt x="231" y="204"/>
                    </a:cubicBezTo>
                    <a:cubicBezTo>
                      <a:pt x="231" y="203"/>
                      <a:pt x="231" y="200"/>
                      <a:pt x="231" y="199"/>
                    </a:cubicBezTo>
                    <a:cubicBezTo>
                      <a:pt x="231" y="197"/>
                      <a:pt x="232" y="196"/>
                      <a:pt x="232" y="195"/>
                    </a:cubicBezTo>
                    <a:cubicBezTo>
                      <a:pt x="232" y="194"/>
                      <a:pt x="232" y="193"/>
                      <a:pt x="232" y="192"/>
                    </a:cubicBezTo>
                    <a:cubicBezTo>
                      <a:pt x="232" y="191"/>
                      <a:pt x="230" y="186"/>
                      <a:pt x="230" y="183"/>
                    </a:cubicBezTo>
                    <a:cubicBezTo>
                      <a:pt x="229" y="179"/>
                      <a:pt x="227" y="171"/>
                      <a:pt x="227" y="170"/>
                    </a:cubicBezTo>
                    <a:cubicBezTo>
                      <a:pt x="227" y="169"/>
                      <a:pt x="226" y="168"/>
                      <a:pt x="226" y="167"/>
                    </a:cubicBezTo>
                    <a:cubicBezTo>
                      <a:pt x="226" y="166"/>
                      <a:pt x="226" y="164"/>
                      <a:pt x="227" y="161"/>
                    </a:cubicBezTo>
                    <a:cubicBezTo>
                      <a:pt x="227" y="157"/>
                      <a:pt x="227" y="152"/>
                      <a:pt x="226" y="149"/>
                    </a:cubicBezTo>
                    <a:cubicBezTo>
                      <a:pt x="226" y="146"/>
                      <a:pt x="225" y="145"/>
                      <a:pt x="224" y="144"/>
                    </a:cubicBezTo>
                    <a:cubicBezTo>
                      <a:pt x="224" y="143"/>
                      <a:pt x="223" y="141"/>
                      <a:pt x="222" y="140"/>
                    </a:cubicBezTo>
                    <a:cubicBezTo>
                      <a:pt x="221" y="140"/>
                      <a:pt x="221" y="139"/>
                      <a:pt x="220" y="138"/>
                    </a:cubicBezTo>
                    <a:cubicBezTo>
                      <a:pt x="219" y="137"/>
                      <a:pt x="218" y="135"/>
                      <a:pt x="217" y="134"/>
                    </a:cubicBezTo>
                    <a:cubicBezTo>
                      <a:pt x="217" y="133"/>
                      <a:pt x="216" y="131"/>
                      <a:pt x="214" y="129"/>
                    </a:cubicBezTo>
                    <a:cubicBezTo>
                      <a:pt x="213" y="127"/>
                      <a:pt x="209" y="124"/>
                      <a:pt x="208" y="124"/>
                    </a:cubicBezTo>
                    <a:cubicBezTo>
                      <a:pt x="207" y="124"/>
                      <a:pt x="206" y="123"/>
                      <a:pt x="205" y="123"/>
                    </a:cubicBezTo>
                    <a:cubicBezTo>
                      <a:pt x="203" y="122"/>
                      <a:pt x="201" y="122"/>
                      <a:pt x="200" y="122"/>
                    </a:cubicBezTo>
                    <a:cubicBezTo>
                      <a:pt x="199" y="122"/>
                      <a:pt x="198" y="122"/>
                      <a:pt x="197" y="122"/>
                    </a:cubicBezTo>
                    <a:cubicBezTo>
                      <a:pt x="196" y="121"/>
                      <a:pt x="195" y="120"/>
                      <a:pt x="194" y="120"/>
                    </a:cubicBezTo>
                    <a:cubicBezTo>
                      <a:pt x="192" y="119"/>
                      <a:pt x="190" y="118"/>
                      <a:pt x="189" y="118"/>
                    </a:cubicBezTo>
                    <a:cubicBezTo>
                      <a:pt x="188" y="118"/>
                      <a:pt x="186" y="118"/>
                      <a:pt x="184" y="117"/>
                    </a:cubicBezTo>
                    <a:cubicBezTo>
                      <a:pt x="182" y="117"/>
                      <a:pt x="180" y="116"/>
                      <a:pt x="178" y="116"/>
                    </a:cubicBezTo>
                    <a:cubicBezTo>
                      <a:pt x="177" y="116"/>
                      <a:pt x="174" y="115"/>
                      <a:pt x="173" y="115"/>
                    </a:cubicBezTo>
                    <a:cubicBezTo>
                      <a:pt x="172" y="115"/>
                      <a:pt x="172" y="114"/>
                      <a:pt x="171" y="113"/>
                    </a:cubicBezTo>
                    <a:cubicBezTo>
                      <a:pt x="169" y="112"/>
                      <a:pt x="167" y="112"/>
                      <a:pt x="167" y="112"/>
                    </a:cubicBezTo>
                    <a:cubicBezTo>
                      <a:pt x="166" y="113"/>
                      <a:pt x="166" y="113"/>
                      <a:pt x="166" y="112"/>
                    </a:cubicBezTo>
                    <a:cubicBezTo>
                      <a:pt x="166" y="112"/>
                      <a:pt x="165" y="111"/>
                      <a:pt x="165" y="109"/>
                    </a:cubicBezTo>
                    <a:cubicBezTo>
                      <a:pt x="164" y="107"/>
                      <a:pt x="164" y="107"/>
                      <a:pt x="164" y="106"/>
                    </a:cubicBezTo>
                    <a:cubicBezTo>
                      <a:pt x="163" y="105"/>
                      <a:pt x="163" y="103"/>
                      <a:pt x="162" y="102"/>
                    </a:cubicBezTo>
                    <a:cubicBezTo>
                      <a:pt x="162" y="101"/>
                      <a:pt x="162" y="98"/>
                      <a:pt x="162" y="97"/>
                    </a:cubicBezTo>
                    <a:cubicBezTo>
                      <a:pt x="161" y="96"/>
                      <a:pt x="161" y="96"/>
                      <a:pt x="160" y="96"/>
                    </a:cubicBezTo>
                    <a:cubicBezTo>
                      <a:pt x="159" y="96"/>
                      <a:pt x="159" y="96"/>
                      <a:pt x="159" y="95"/>
                    </a:cubicBezTo>
                    <a:cubicBezTo>
                      <a:pt x="159" y="94"/>
                      <a:pt x="160" y="88"/>
                      <a:pt x="160" y="85"/>
                    </a:cubicBezTo>
                    <a:cubicBezTo>
                      <a:pt x="161" y="81"/>
                      <a:pt x="162" y="76"/>
                      <a:pt x="162" y="75"/>
                    </a:cubicBezTo>
                    <a:cubicBezTo>
                      <a:pt x="162" y="74"/>
                      <a:pt x="162" y="73"/>
                      <a:pt x="163" y="73"/>
                    </a:cubicBezTo>
                    <a:cubicBezTo>
                      <a:pt x="166" y="73"/>
                      <a:pt x="167" y="72"/>
                      <a:pt x="167" y="72"/>
                    </a:cubicBezTo>
                    <a:cubicBezTo>
                      <a:pt x="168" y="71"/>
                      <a:pt x="169" y="70"/>
                      <a:pt x="169" y="69"/>
                    </a:cubicBezTo>
                    <a:cubicBezTo>
                      <a:pt x="169" y="69"/>
                      <a:pt x="169" y="69"/>
                      <a:pt x="170" y="68"/>
                    </a:cubicBezTo>
                    <a:cubicBezTo>
                      <a:pt x="170" y="67"/>
                      <a:pt x="171" y="67"/>
                      <a:pt x="172" y="65"/>
                    </a:cubicBezTo>
                    <a:cubicBezTo>
                      <a:pt x="173" y="62"/>
                      <a:pt x="173" y="60"/>
                      <a:pt x="173" y="59"/>
                    </a:cubicBezTo>
                    <a:cubicBezTo>
                      <a:pt x="173" y="57"/>
                      <a:pt x="173" y="57"/>
                      <a:pt x="173" y="54"/>
                    </a:cubicBezTo>
                    <a:cubicBezTo>
                      <a:pt x="173" y="50"/>
                      <a:pt x="172" y="47"/>
                      <a:pt x="171" y="46"/>
                    </a:cubicBezTo>
                    <a:cubicBezTo>
                      <a:pt x="171" y="45"/>
                      <a:pt x="170" y="44"/>
                      <a:pt x="169" y="44"/>
                    </a:cubicBezTo>
                    <a:cubicBezTo>
                      <a:pt x="169" y="43"/>
                      <a:pt x="169" y="43"/>
                      <a:pt x="169" y="42"/>
                    </a:cubicBezTo>
                    <a:cubicBezTo>
                      <a:pt x="169" y="40"/>
                      <a:pt x="169" y="30"/>
                      <a:pt x="168" y="29"/>
                    </a:cubicBezTo>
                    <a:cubicBezTo>
                      <a:pt x="165" y="15"/>
                      <a:pt x="153" y="6"/>
                      <a:pt x="144" y="3"/>
                    </a:cubicBezTo>
                    <a:cubicBezTo>
                      <a:pt x="135" y="0"/>
                      <a:pt x="129" y="0"/>
                      <a:pt x="122" y="2"/>
                    </a:cubicBezTo>
                    <a:cubicBezTo>
                      <a:pt x="116" y="3"/>
                      <a:pt x="109" y="7"/>
                      <a:pt x="108" y="8"/>
                    </a:cubicBezTo>
                    <a:cubicBezTo>
                      <a:pt x="108" y="8"/>
                      <a:pt x="107" y="8"/>
                      <a:pt x="106" y="10"/>
                    </a:cubicBezTo>
                    <a:cubicBezTo>
                      <a:pt x="103" y="12"/>
                      <a:pt x="101" y="15"/>
                      <a:pt x="99" y="18"/>
                    </a:cubicBezTo>
                    <a:cubicBezTo>
                      <a:pt x="97" y="22"/>
                      <a:pt x="95" y="27"/>
                      <a:pt x="94" y="30"/>
                    </a:cubicBezTo>
                    <a:cubicBezTo>
                      <a:pt x="93" y="33"/>
                      <a:pt x="93" y="38"/>
                      <a:pt x="93" y="41"/>
                    </a:cubicBezTo>
                    <a:cubicBezTo>
                      <a:pt x="93" y="43"/>
                      <a:pt x="93" y="45"/>
                      <a:pt x="93" y="47"/>
                    </a:cubicBezTo>
                    <a:cubicBezTo>
                      <a:pt x="93" y="49"/>
                      <a:pt x="93" y="53"/>
                      <a:pt x="93" y="55"/>
                    </a:cubicBezTo>
                    <a:cubicBezTo>
                      <a:pt x="93" y="58"/>
                      <a:pt x="94" y="61"/>
                      <a:pt x="94" y="63"/>
                    </a:cubicBezTo>
                    <a:cubicBezTo>
                      <a:pt x="93" y="66"/>
                      <a:pt x="94" y="71"/>
                      <a:pt x="94" y="77"/>
                    </a:cubicBezTo>
                    <a:cubicBezTo>
                      <a:pt x="94" y="82"/>
                      <a:pt x="95" y="85"/>
                      <a:pt x="97" y="89"/>
                    </a:cubicBezTo>
                    <a:cubicBezTo>
                      <a:pt x="98" y="94"/>
                      <a:pt x="102" y="98"/>
                      <a:pt x="103" y="99"/>
                    </a:cubicBezTo>
                    <a:cubicBezTo>
                      <a:pt x="105" y="101"/>
                      <a:pt x="106" y="102"/>
                      <a:pt x="107" y="102"/>
                    </a:cubicBezTo>
                    <a:cubicBezTo>
                      <a:pt x="107" y="103"/>
                      <a:pt x="107" y="103"/>
                      <a:pt x="107" y="104"/>
                    </a:cubicBezTo>
                    <a:cubicBezTo>
                      <a:pt x="107" y="105"/>
                      <a:pt x="107" y="105"/>
                      <a:pt x="107" y="107"/>
                    </a:cubicBezTo>
                    <a:cubicBezTo>
                      <a:pt x="106" y="109"/>
                      <a:pt x="106" y="111"/>
                      <a:pt x="106" y="113"/>
                    </a:cubicBezTo>
                    <a:cubicBezTo>
                      <a:pt x="106" y="114"/>
                      <a:pt x="106" y="116"/>
                      <a:pt x="106" y="116"/>
                    </a:cubicBezTo>
                    <a:cubicBezTo>
                      <a:pt x="106" y="117"/>
                      <a:pt x="106" y="117"/>
                      <a:pt x="105" y="118"/>
                    </a:cubicBezTo>
                    <a:cubicBezTo>
                      <a:pt x="105" y="119"/>
                      <a:pt x="105" y="119"/>
                      <a:pt x="104" y="119"/>
                    </a:cubicBezTo>
                    <a:cubicBezTo>
                      <a:pt x="104" y="119"/>
                      <a:pt x="103" y="120"/>
                      <a:pt x="101" y="121"/>
                    </a:cubicBezTo>
                    <a:cubicBezTo>
                      <a:pt x="100" y="122"/>
                      <a:pt x="96" y="124"/>
                      <a:pt x="94" y="125"/>
                    </a:cubicBezTo>
                    <a:cubicBezTo>
                      <a:pt x="93" y="126"/>
                      <a:pt x="91" y="128"/>
                      <a:pt x="90" y="129"/>
                    </a:cubicBezTo>
                    <a:cubicBezTo>
                      <a:pt x="89" y="130"/>
                      <a:pt x="85" y="131"/>
                      <a:pt x="83" y="131"/>
                    </a:cubicBezTo>
                    <a:cubicBezTo>
                      <a:pt x="81" y="131"/>
                      <a:pt x="79" y="130"/>
                      <a:pt x="77" y="130"/>
                    </a:cubicBezTo>
                    <a:cubicBezTo>
                      <a:pt x="74" y="130"/>
                      <a:pt x="71" y="131"/>
                      <a:pt x="70" y="131"/>
                    </a:cubicBezTo>
                    <a:cubicBezTo>
                      <a:pt x="69" y="131"/>
                      <a:pt x="67" y="132"/>
                      <a:pt x="65" y="133"/>
                    </a:cubicBezTo>
                    <a:cubicBezTo>
                      <a:pt x="64" y="133"/>
                      <a:pt x="63" y="134"/>
                      <a:pt x="62" y="134"/>
                    </a:cubicBezTo>
                    <a:cubicBezTo>
                      <a:pt x="61" y="134"/>
                      <a:pt x="60" y="134"/>
                      <a:pt x="59" y="134"/>
                    </a:cubicBezTo>
                    <a:cubicBezTo>
                      <a:pt x="59" y="134"/>
                      <a:pt x="58" y="133"/>
                      <a:pt x="57" y="133"/>
                    </a:cubicBezTo>
                    <a:cubicBezTo>
                      <a:pt x="55" y="133"/>
                      <a:pt x="53" y="135"/>
                      <a:pt x="53" y="135"/>
                    </a:cubicBezTo>
                    <a:cubicBezTo>
                      <a:pt x="52" y="136"/>
                      <a:pt x="52" y="136"/>
                      <a:pt x="51" y="136"/>
                    </a:cubicBezTo>
                    <a:cubicBezTo>
                      <a:pt x="50" y="137"/>
                      <a:pt x="48" y="138"/>
                      <a:pt x="47" y="139"/>
                    </a:cubicBezTo>
                    <a:cubicBezTo>
                      <a:pt x="46" y="139"/>
                      <a:pt x="46" y="139"/>
                      <a:pt x="45" y="139"/>
                    </a:cubicBezTo>
                    <a:cubicBezTo>
                      <a:pt x="43" y="139"/>
                      <a:pt x="42" y="141"/>
                      <a:pt x="42" y="142"/>
                    </a:cubicBezTo>
                    <a:cubicBezTo>
                      <a:pt x="42" y="142"/>
                      <a:pt x="42" y="143"/>
                      <a:pt x="40" y="144"/>
                    </a:cubicBezTo>
                    <a:cubicBezTo>
                      <a:pt x="39" y="145"/>
                      <a:pt x="38" y="148"/>
                      <a:pt x="38" y="148"/>
                    </a:cubicBezTo>
                    <a:cubicBezTo>
                      <a:pt x="37" y="149"/>
                      <a:pt x="36" y="150"/>
                      <a:pt x="35" y="151"/>
                    </a:cubicBezTo>
                    <a:cubicBezTo>
                      <a:pt x="33" y="152"/>
                      <a:pt x="33" y="156"/>
                      <a:pt x="32" y="159"/>
                    </a:cubicBezTo>
                    <a:cubicBezTo>
                      <a:pt x="32" y="161"/>
                      <a:pt x="30" y="166"/>
                      <a:pt x="30" y="167"/>
                    </a:cubicBezTo>
                    <a:cubicBezTo>
                      <a:pt x="30" y="167"/>
                      <a:pt x="29" y="168"/>
                      <a:pt x="27" y="170"/>
                    </a:cubicBezTo>
                    <a:cubicBezTo>
                      <a:pt x="25" y="171"/>
                      <a:pt x="24" y="172"/>
                      <a:pt x="23" y="174"/>
                    </a:cubicBezTo>
                    <a:cubicBezTo>
                      <a:pt x="22" y="176"/>
                      <a:pt x="21" y="181"/>
                      <a:pt x="21" y="184"/>
                    </a:cubicBezTo>
                    <a:cubicBezTo>
                      <a:pt x="21" y="187"/>
                      <a:pt x="19" y="189"/>
                      <a:pt x="19" y="191"/>
                    </a:cubicBezTo>
                    <a:cubicBezTo>
                      <a:pt x="18" y="192"/>
                      <a:pt x="18" y="193"/>
                      <a:pt x="17" y="195"/>
                    </a:cubicBezTo>
                    <a:cubicBezTo>
                      <a:pt x="17" y="196"/>
                      <a:pt x="14" y="203"/>
                      <a:pt x="13" y="204"/>
                    </a:cubicBezTo>
                    <a:cubicBezTo>
                      <a:pt x="13" y="206"/>
                      <a:pt x="11" y="210"/>
                      <a:pt x="10" y="213"/>
                    </a:cubicBezTo>
                    <a:cubicBezTo>
                      <a:pt x="9" y="215"/>
                      <a:pt x="8" y="217"/>
                      <a:pt x="8" y="218"/>
                    </a:cubicBezTo>
                    <a:cubicBezTo>
                      <a:pt x="7" y="219"/>
                      <a:pt x="7" y="220"/>
                      <a:pt x="6" y="223"/>
                    </a:cubicBezTo>
                    <a:cubicBezTo>
                      <a:pt x="6" y="225"/>
                      <a:pt x="4" y="231"/>
                      <a:pt x="2" y="236"/>
                    </a:cubicBezTo>
                    <a:cubicBezTo>
                      <a:pt x="1" y="241"/>
                      <a:pt x="1" y="251"/>
                      <a:pt x="1" y="255"/>
                    </a:cubicBezTo>
                    <a:cubicBezTo>
                      <a:pt x="1" y="258"/>
                      <a:pt x="1" y="264"/>
                      <a:pt x="2" y="267"/>
                    </a:cubicBezTo>
                    <a:cubicBezTo>
                      <a:pt x="2" y="270"/>
                      <a:pt x="5" y="271"/>
                      <a:pt x="6" y="272"/>
                    </a:cubicBezTo>
                    <a:cubicBezTo>
                      <a:pt x="7" y="273"/>
                      <a:pt x="8" y="274"/>
                      <a:pt x="10" y="274"/>
                    </a:cubicBezTo>
                    <a:cubicBezTo>
                      <a:pt x="12" y="275"/>
                      <a:pt x="16" y="275"/>
                      <a:pt x="18" y="276"/>
                    </a:cubicBezTo>
                    <a:cubicBezTo>
                      <a:pt x="20" y="276"/>
                      <a:pt x="20" y="276"/>
                      <a:pt x="20" y="276"/>
                    </a:cubicBezTo>
                    <a:cubicBezTo>
                      <a:pt x="21" y="276"/>
                      <a:pt x="23" y="276"/>
                      <a:pt x="24" y="276"/>
                    </a:cubicBezTo>
                    <a:cubicBezTo>
                      <a:pt x="26" y="276"/>
                      <a:pt x="28" y="277"/>
                      <a:pt x="30" y="277"/>
                    </a:cubicBezTo>
                    <a:cubicBezTo>
                      <a:pt x="31" y="278"/>
                      <a:pt x="34" y="279"/>
                      <a:pt x="36" y="279"/>
                    </a:cubicBezTo>
                    <a:cubicBezTo>
                      <a:pt x="38" y="280"/>
                      <a:pt x="42" y="281"/>
                      <a:pt x="43" y="281"/>
                    </a:cubicBezTo>
                    <a:cubicBezTo>
                      <a:pt x="44" y="281"/>
                      <a:pt x="46" y="282"/>
                      <a:pt x="47" y="282"/>
                    </a:cubicBezTo>
                    <a:cubicBezTo>
                      <a:pt x="48" y="282"/>
                      <a:pt x="50" y="281"/>
                      <a:pt x="51" y="281"/>
                    </a:cubicBezTo>
                    <a:cubicBezTo>
                      <a:pt x="52" y="281"/>
                      <a:pt x="53" y="281"/>
                      <a:pt x="54" y="281"/>
                    </a:cubicBezTo>
                    <a:cubicBezTo>
                      <a:pt x="55" y="281"/>
                      <a:pt x="55" y="281"/>
                      <a:pt x="55" y="282"/>
                    </a:cubicBezTo>
                    <a:cubicBezTo>
                      <a:pt x="55" y="283"/>
                      <a:pt x="55" y="284"/>
                      <a:pt x="54" y="287"/>
                    </a:cubicBezTo>
                    <a:cubicBezTo>
                      <a:pt x="54" y="291"/>
                      <a:pt x="54" y="299"/>
                      <a:pt x="53" y="304"/>
                    </a:cubicBezTo>
                    <a:cubicBezTo>
                      <a:pt x="53" y="308"/>
                      <a:pt x="52" y="320"/>
                      <a:pt x="52" y="324"/>
                    </a:cubicBezTo>
                    <a:cubicBezTo>
                      <a:pt x="52" y="329"/>
                      <a:pt x="52" y="333"/>
                      <a:pt x="53" y="334"/>
                    </a:cubicBezTo>
                    <a:cubicBezTo>
                      <a:pt x="53" y="336"/>
                      <a:pt x="54" y="337"/>
                      <a:pt x="55" y="338"/>
                    </a:cubicBezTo>
                    <a:cubicBezTo>
                      <a:pt x="55" y="339"/>
                      <a:pt x="57" y="341"/>
                      <a:pt x="58" y="341"/>
                    </a:cubicBezTo>
                    <a:cubicBezTo>
                      <a:pt x="59" y="342"/>
                      <a:pt x="61" y="343"/>
                      <a:pt x="62" y="343"/>
                    </a:cubicBezTo>
                    <a:cubicBezTo>
                      <a:pt x="62" y="343"/>
                      <a:pt x="62" y="344"/>
                      <a:pt x="62" y="344"/>
                    </a:cubicBezTo>
                    <a:cubicBezTo>
                      <a:pt x="62" y="344"/>
                      <a:pt x="63" y="345"/>
                      <a:pt x="63" y="346"/>
                    </a:cubicBezTo>
                    <a:cubicBezTo>
                      <a:pt x="63" y="347"/>
                      <a:pt x="63" y="347"/>
                      <a:pt x="63" y="347"/>
                    </a:cubicBezTo>
                    <a:cubicBezTo>
                      <a:pt x="62" y="347"/>
                      <a:pt x="62" y="347"/>
                      <a:pt x="63" y="348"/>
                    </a:cubicBezTo>
                    <a:cubicBezTo>
                      <a:pt x="63" y="348"/>
                      <a:pt x="63" y="349"/>
                      <a:pt x="63" y="349"/>
                    </a:cubicBezTo>
                    <a:cubicBezTo>
                      <a:pt x="62" y="350"/>
                      <a:pt x="62" y="350"/>
                      <a:pt x="62" y="352"/>
                    </a:cubicBezTo>
                    <a:cubicBezTo>
                      <a:pt x="62" y="353"/>
                      <a:pt x="63" y="357"/>
                      <a:pt x="62" y="357"/>
                    </a:cubicBezTo>
                    <a:cubicBezTo>
                      <a:pt x="62" y="357"/>
                      <a:pt x="59" y="358"/>
                      <a:pt x="59" y="358"/>
                    </a:cubicBezTo>
                    <a:cubicBezTo>
                      <a:pt x="59" y="359"/>
                      <a:pt x="59" y="362"/>
                      <a:pt x="59" y="365"/>
                    </a:cubicBezTo>
                    <a:cubicBezTo>
                      <a:pt x="59" y="367"/>
                      <a:pt x="59" y="368"/>
                      <a:pt x="60" y="369"/>
                    </a:cubicBezTo>
                    <a:cubicBezTo>
                      <a:pt x="60" y="370"/>
                      <a:pt x="60" y="370"/>
                      <a:pt x="59" y="371"/>
                    </a:cubicBezTo>
                    <a:cubicBezTo>
                      <a:pt x="58" y="374"/>
                      <a:pt x="58" y="375"/>
                      <a:pt x="58" y="377"/>
                    </a:cubicBezTo>
                    <a:cubicBezTo>
                      <a:pt x="58" y="379"/>
                      <a:pt x="58" y="380"/>
                      <a:pt x="57" y="381"/>
                    </a:cubicBezTo>
                    <a:cubicBezTo>
                      <a:pt x="56" y="385"/>
                      <a:pt x="56" y="385"/>
                      <a:pt x="56" y="388"/>
                    </a:cubicBezTo>
                    <a:cubicBezTo>
                      <a:pt x="56" y="391"/>
                      <a:pt x="56" y="390"/>
                      <a:pt x="55" y="391"/>
                    </a:cubicBezTo>
                    <a:cubicBezTo>
                      <a:pt x="55" y="393"/>
                      <a:pt x="54" y="394"/>
                      <a:pt x="54" y="395"/>
                    </a:cubicBezTo>
                    <a:cubicBezTo>
                      <a:pt x="53" y="397"/>
                      <a:pt x="52" y="398"/>
                      <a:pt x="52" y="399"/>
                    </a:cubicBezTo>
                    <a:cubicBezTo>
                      <a:pt x="51" y="401"/>
                      <a:pt x="51" y="403"/>
                      <a:pt x="50" y="407"/>
                    </a:cubicBezTo>
                    <a:cubicBezTo>
                      <a:pt x="49" y="410"/>
                      <a:pt x="49" y="413"/>
                      <a:pt x="49" y="413"/>
                    </a:cubicBezTo>
                    <a:cubicBezTo>
                      <a:pt x="49" y="414"/>
                      <a:pt x="49" y="416"/>
                      <a:pt x="49" y="417"/>
                    </a:cubicBezTo>
                    <a:cubicBezTo>
                      <a:pt x="48" y="417"/>
                      <a:pt x="49" y="421"/>
                      <a:pt x="48" y="422"/>
                    </a:cubicBezTo>
                    <a:cubicBezTo>
                      <a:pt x="48" y="422"/>
                      <a:pt x="49" y="423"/>
                      <a:pt x="49" y="425"/>
                    </a:cubicBezTo>
                    <a:cubicBezTo>
                      <a:pt x="49" y="426"/>
                      <a:pt x="49" y="427"/>
                      <a:pt x="49" y="428"/>
                    </a:cubicBezTo>
                    <a:cubicBezTo>
                      <a:pt x="49" y="429"/>
                      <a:pt x="49" y="430"/>
                      <a:pt x="50" y="430"/>
                    </a:cubicBezTo>
                    <a:cubicBezTo>
                      <a:pt x="50" y="431"/>
                      <a:pt x="50" y="433"/>
                      <a:pt x="50" y="433"/>
                    </a:cubicBezTo>
                    <a:cubicBezTo>
                      <a:pt x="50" y="434"/>
                      <a:pt x="51" y="435"/>
                      <a:pt x="51" y="436"/>
                    </a:cubicBezTo>
                    <a:cubicBezTo>
                      <a:pt x="51" y="437"/>
                      <a:pt x="51" y="438"/>
                      <a:pt x="52" y="438"/>
                    </a:cubicBezTo>
                    <a:cubicBezTo>
                      <a:pt x="52" y="439"/>
                      <a:pt x="52" y="440"/>
                      <a:pt x="52" y="441"/>
                    </a:cubicBezTo>
                    <a:cubicBezTo>
                      <a:pt x="53" y="444"/>
                      <a:pt x="53" y="446"/>
                      <a:pt x="53" y="447"/>
                    </a:cubicBezTo>
                    <a:cubicBezTo>
                      <a:pt x="54" y="448"/>
                      <a:pt x="54" y="451"/>
                      <a:pt x="54" y="452"/>
                    </a:cubicBezTo>
                    <a:cubicBezTo>
                      <a:pt x="53" y="453"/>
                      <a:pt x="53" y="454"/>
                      <a:pt x="53" y="457"/>
                    </a:cubicBezTo>
                    <a:cubicBezTo>
                      <a:pt x="54" y="461"/>
                      <a:pt x="53" y="463"/>
                      <a:pt x="53" y="466"/>
                    </a:cubicBezTo>
                    <a:cubicBezTo>
                      <a:pt x="53" y="472"/>
                      <a:pt x="54" y="477"/>
                      <a:pt x="54" y="483"/>
                    </a:cubicBezTo>
                    <a:cubicBezTo>
                      <a:pt x="55" y="488"/>
                      <a:pt x="56" y="491"/>
                      <a:pt x="57" y="495"/>
                    </a:cubicBezTo>
                    <a:cubicBezTo>
                      <a:pt x="58" y="498"/>
                      <a:pt x="60" y="507"/>
                      <a:pt x="61" y="511"/>
                    </a:cubicBezTo>
                    <a:cubicBezTo>
                      <a:pt x="62" y="514"/>
                      <a:pt x="63" y="519"/>
                      <a:pt x="64" y="520"/>
                    </a:cubicBezTo>
                    <a:cubicBezTo>
                      <a:pt x="64" y="522"/>
                      <a:pt x="64" y="527"/>
                      <a:pt x="65" y="530"/>
                    </a:cubicBezTo>
                    <a:cubicBezTo>
                      <a:pt x="65" y="533"/>
                      <a:pt x="66" y="542"/>
                      <a:pt x="66" y="544"/>
                    </a:cubicBezTo>
                    <a:cubicBezTo>
                      <a:pt x="66" y="546"/>
                      <a:pt x="67" y="562"/>
                      <a:pt x="68" y="565"/>
                    </a:cubicBezTo>
                    <a:cubicBezTo>
                      <a:pt x="68" y="568"/>
                      <a:pt x="70" y="584"/>
                      <a:pt x="70" y="587"/>
                    </a:cubicBezTo>
                    <a:cubicBezTo>
                      <a:pt x="70" y="590"/>
                      <a:pt x="71" y="605"/>
                      <a:pt x="72" y="610"/>
                    </a:cubicBezTo>
                    <a:cubicBezTo>
                      <a:pt x="72" y="616"/>
                      <a:pt x="75" y="627"/>
                      <a:pt x="75" y="629"/>
                    </a:cubicBezTo>
                    <a:cubicBezTo>
                      <a:pt x="76" y="631"/>
                      <a:pt x="77" y="639"/>
                      <a:pt x="78" y="641"/>
                    </a:cubicBezTo>
                    <a:cubicBezTo>
                      <a:pt x="78" y="642"/>
                      <a:pt x="80" y="651"/>
                      <a:pt x="81" y="655"/>
                    </a:cubicBezTo>
                    <a:cubicBezTo>
                      <a:pt x="81" y="659"/>
                      <a:pt x="83" y="664"/>
                      <a:pt x="84" y="668"/>
                    </a:cubicBezTo>
                    <a:cubicBezTo>
                      <a:pt x="84" y="671"/>
                      <a:pt x="85" y="673"/>
                      <a:pt x="86" y="674"/>
                    </a:cubicBezTo>
                    <a:cubicBezTo>
                      <a:pt x="86" y="676"/>
                      <a:pt x="88" y="680"/>
                      <a:pt x="88" y="681"/>
                    </a:cubicBezTo>
                    <a:cubicBezTo>
                      <a:pt x="89" y="682"/>
                      <a:pt x="91" y="689"/>
                      <a:pt x="92" y="691"/>
                    </a:cubicBezTo>
                    <a:cubicBezTo>
                      <a:pt x="92" y="692"/>
                      <a:pt x="96" y="701"/>
                      <a:pt x="96" y="702"/>
                    </a:cubicBezTo>
                    <a:cubicBezTo>
                      <a:pt x="96" y="703"/>
                      <a:pt x="96" y="703"/>
                      <a:pt x="96" y="704"/>
                    </a:cubicBezTo>
                    <a:cubicBezTo>
                      <a:pt x="96" y="704"/>
                      <a:pt x="96" y="705"/>
                      <a:pt x="96" y="706"/>
                    </a:cubicBezTo>
                    <a:cubicBezTo>
                      <a:pt x="96" y="706"/>
                      <a:pt x="93" y="710"/>
                      <a:pt x="92" y="713"/>
                    </a:cubicBezTo>
                    <a:cubicBezTo>
                      <a:pt x="89" y="717"/>
                      <a:pt x="88" y="720"/>
                      <a:pt x="88" y="721"/>
                    </a:cubicBezTo>
                    <a:cubicBezTo>
                      <a:pt x="87" y="722"/>
                      <a:pt x="85" y="728"/>
                      <a:pt x="85" y="730"/>
                    </a:cubicBezTo>
                    <a:cubicBezTo>
                      <a:pt x="85" y="732"/>
                      <a:pt x="85" y="734"/>
                      <a:pt x="83" y="737"/>
                    </a:cubicBezTo>
                    <a:cubicBezTo>
                      <a:pt x="82" y="740"/>
                      <a:pt x="81" y="743"/>
                      <a:pt x="80" y="744"/>
                    </a:cubicBezTo>
                    <a:cubicBezTo>
                      <a:pt x="80" y="744"/>
                      <a:pt x="79" y="745"/>
                      <a:pt x="79" y="746"/>
                    </a:cubicBezTo>
                    <a:cubicBezTo>
                      <a:pt x="79" y="747"/>
                      <a:pt x="80" y="749"/>
                      <a:pt x="80" y="750"/>
                    </a:cubicBezTo>
                    <a:cubicBezTo>
                      <a:pt x="81" y="751"/>
                      <a:pt x="82" y="752"/>
                      <a:pt x="83" y="753"/>
                    </a:cubicBezTo>
                    <a:cubicBezTo>
                      <a:pt x="84" y="753"/>
                      <a:pt x="87" y="753"/>
                      <a:pt x="88" y="753"/>
                    </a:cubicBezTo>
                    <a:cubicBezTo>
                      <a:pt x="89" y="753"/>
                      <a:pt x="89" y="755"/>
                      <a:pt x="89" y="755"/>
                    </a:cubicBezTo>
                    <a:cubicBezTo>
                      <a:pt x="88" y="756"/>
                      <a:pt x="87" y="758"/>
                      <a:pt x="86" y="759"/>
                    </a:cubicBezTo>
                    <a:cubicBezTo>
                      <a:pt x="86" y="760"/>
                      <a:pt x="85" y="761"/>
                      <a:pt x="84" y="762"/>
                    </a:cubicBezTo>
                    <a:cubicBezTo>
                      <a:pt x="84" y="762"/>
                      <a:pt x="83" y="763"/>
                      <a:pt x="83" y="764"/>
                    </a:cubicBezTo>
                    <a:cubicBezTo>
                      <a:pt x="82" y="765"/>
                      <a:pt x="81" y="766"/>
                      <a:pt x="80" y="769"/>
                    </a:cubicBezTo>
                    <a:cubicBezTo>
                      <a:pt x="79" y="772"/>
                      <a:pt x="78" y="774"/>
                      <a:pt x="77" y="775"/>
                    </a:cubicBezTo>
                    <a:cubicBezTo>
                      <a:pt x="77" y="775"/>
                      <a:pt x="77" y="775"/>
                      <a:pt x="77" y="776"/>
                    </a:cubicBezTo>
                    <a:cubicBezTo>
                      <a:pt x="77" y="776"/>
                      <a:pt x="77" y="776"/>
                      <a:pt x="77" y="777"/>
                    </a:cubicBezTo>
                    <a:cubicBezTo>
                      <a:pt x="77" y="777"/>
                      <a:pt x="76" y="778"/>
                      <a:pt x="75" y="779"/>
                    </a:cubicBezTo>
                    <a:cubicBezTo>
                      <a:pt x="75" y="780"/>
                      <a:pt x="74" y="781"/>
                      <a:pt x="73" y="782"/>
                    </a:cubicBezTo>
                    <a:cubicBezTo>
                      <a:pt x="72" y="783"/>
                      <a:pt x="70" y="785"/>
                      <a:pt x="69" y="785"/>
                    </a:cubicBezTo>
                    <a:cubicBezTo>
                      <a:pt x="68" y="786"/>
                      <a:pt x="63" y="787"/>
                      <a:pt x="60" y="787"/>
                    </a:cubicBezTo>
                    <a:cubicBezTo>
                      <a:pt x="58" y="788"/>
                      <a:pt x="52" y="789"/>
                      <a:pt x="49" y="790"/>
                    </a:cubicBezTo>
                    <a:cubicBezTo>
                      <a:pt x="46" y="791"/>
                      <a:pt x="43" y="792"/>
                      <a:pt x="42" y="793"/>
                    </a:cubicBezTo>
                    <a:cubicBezTo>
                      <a:pt x="41" y="794"/>
                      <a:pt x="39" y="797"/>
                      <a:pt x="39" y="798"/>
                    </a:cubicBezTo>
                    <a:cubicBezTo>
                      <a:pt x="39" y="798"/>
                      <a:pt x="38" y="799"/>
                      <a:pt x="38" y="799"/>
                    </a:cubicBezTo>
                    <a:cubicBezTo>
                      <a:pt x="37" y="799"/>
                      <a:pt x="37" y="800"/>
                      <a:pt x="37" y="801"/>
                    </a:cubicBezTo>
                    <a:cubicBezTo>
                      <a:pt x="37" y="801"/>
                      <a:pt x="36" y="802"/>
                      <a:pt x="36" y="802"/>
                    </a:cubicBezTo>
                    <a:cubicBezTo>
                      <a:pt x="35" y="802"/>
                      <a:pt x="35" y="802"/>
                      <a:pt x="35" y="803"/>
                    </a:cubicBezTo>
                    <a:cubicBezTo>
                      <a:pt x="35" y="804"/>
                      <a:pt x="35" y="807"/>
                      <a:pt x="35" y="808"/>
                    </a:cubicBezTo>
                    <a:cubicBezTo>
                      <a:pt x="34" y="809"/>
                      <a:pt x="35" y="809"/>
                      <a:pt x="36" y="810"/>
                    </a:cubicBezTo>
                    <a:cubicBezTo>
                      <a:pt x="37" y="811"/>
                      <a:pt x="38" y="811"/>
                      <a:pt x="40" y="812"/>
                    </a:cubicBezTo>
                    <a:cubicBezTo>
                      <a:pt x="43" y="813"/>
                      <a:pt x="47" y="814"/>
                      <a:pt x="48" y="814"/>
                    </a:cubicBezTo>
                    <a:cubicBezTo>
                      <a:pt x="49" y="814"/>
                      <a:pt x="49" y="814"/>
                      <a:pt x="50" y="814"/>
                    </a:cubicBezTo>
                    <a:cubicBezTo>
                      <a:pt x="51" y="814"/>
                      <a:pt x="54" y="815"/>
                      <a:pt x="55" y="815"/>
                    </a:cubicBezTo>
                    <a:cubicBezTo>
                      <a:pt x="57" y="815"/>
                      <a:pt x="60" y="815"/>
                      <a:pt x="62" y="815"/>
                    </a:cubicBezTo>
                    <a:cubicBezTo>
                      <a:pt x="63" y="815"/>
                      <a:pt x="63" y="814"/>
                      <a:pt x="63" y="814"/>
                    </a:cubicBezTo>
                    <a:cubicBezTo>
                      <a:pt x="64" y="814"/>
                      <a:pt x="65" y="815"/>
                      <a:pt x="66" y="815"/>
                    </a:cubicBezTo>
                    <a:cubicBezTo>
                      <a:pt x="67" y="815"/>
                      <a:pt x="67" y="815"/>
                      <a:pt x="69" y="815"/>
                    </a:cubicBezTo>
                    <a:cubicBezTo>
                      <a:pt x="70" y="815"/>
                      <a:pt x="70" y="815"/>
                      <a:pt x="71" y="815"/>
                    </a:cubicBezTo>
                    <a:cubicBezTo>
                      <a:pt x="71" y="814"/>
                      <a:pt x="71" y="814"/>
                      <a:pt x="72" y="815"/>
                    </a:cubicBezTo>
                    <a:cubicBezTo>
                      <a:pt x="73" y="815"/>
                      <a:pt x="74" y="815"/>
                      <a:pt x="75" y="815"/>
                    </a:cubicBezTo>
                    <a:cubicBezTo>
                      <a:pt x="77" y="815"/>
                      <a:pt x="76" y="814"/>
                      <a:pt x="77" y="813"/>
                    </a:cubicBezTo>
                    <a:cubicBezTo>
                      <a:pt x="77" y="813"/>
                      <a:pt x="77" y="814"/>
                      <a:pt x="78" y="814"/>
                    </a:cubicBezTo>
                    <a:cubicBezTo>
                      <a:pt x="79" y="815"/>
                      <a:pt x="80" y="814"/>
                      <a:pt x="81" y="814"/>
                    </a:cubicBezTo>
                    <a:cubicBezTo>
                      <a:pt x="83" y="814"/>
                      <a:pt x="82" y="814"/>
                      <a:pt x="83" y="813"/>
                    </a:cubicBezTo>
                    <a:cubicBezTo>
                      <a:pt x="83" y="813"/>
                      <a:pt x="83" y="813"/>
                      <a:pt x="84" y="813"/>
                    </a:cubicBezTo>
                    <a:cubicBezTo>
                      <a:pt x="84" y="814"/>
                      <a:pt x="85" y="813"/>
                      <a:pt x="86" y="813"/>
                    </a:cubicBezTo>
                    <a:cubicBezTo>
                      <a:pt x="87" y="813"/>
                      <a:pt x="88" y="813"/>
                      <a:pt x="88" y="813"/>
                    </a:cubicBezTo>
                    <a:cubicBezTo>
                      <a:pt x="88" y="812"/>
                      <a:pt x="88" y="813"/>
                      <a:pt x="89" y="813"/>
                    </a:cubicBezTo>
                    <a:cubicBezTo>
                      <a:pt x="90" y="813"/>
                      <a:pt x="90" y="813"/>
                      <a:pt x="91" y="813"/>
                    </a:cubicBezTo>
                    <a:cubicBezTo>
                      <a:pt x="93" y="813"/>
                      <a:pt x="93" y="813"/>
                      <a:pt x="93" y="812"/>
                    </a:cubicBezTo>
                    <a:cubicBezTo>
                      <a:pt x="94" y="812"/>
                      <a:pt x="93" y="812"/>
                      <a:pt x="94" y="812"/>
                    </a:cubicBezTo>
                    <a:cubicBezTo>
                      <a:pt x="95" y="812"/>
                      <a:pt x="96" y="812"/>
                      <a:pt x="97" y="812"/>
                    </a:cubicBezTo>
                    <a:cubicBezTo>
                      <a:pt x="99" y="811"/>
                      <a:pt x="99" y="811"/>
                      <a:pt x="99" y="810"/>
                    </a:cubicBezTo>
                    <a:cubicBezTo>
                      <a:pt x="99" y="809"/>
                      <a:pt x="100" y="809"/>
                      <a:pt x="101" y="808"/>
                    </a:cubicBezTo>
                    <a:cubicBezTo>
                      <a:pt x="102" y="808"/>
                      <a:pt x="103" y="808"/>
                      <a:pt x="107" y="807"/>
                    </a:cubicBezTo>
                    <a:cubicBezTo>
                      <a:pt x="110" y="806"/>
                      <a:pt x="118" y="804"/>
                      <a:pt x="119" y="803"/>
                    </a:cubicBezTo>
                    <a:cubicBezTo>
                      <a:pt x="120" y="803"/>
                      <a:pt x="120" y="803"/>
                      <a:pt x="122" y="804"/>
                    </a:cubicBezTo>
                    <a:cubicBezTo>
                      <a:pt x="124" y="805"/>
                      <a:pt x="126" y="806"/>
                      <a:pt x="128" y="807"/>
                    </a:cubicBezTo>
                    <a:cubicBezTo>
                      <a:pt x="129" y="807"/>
                      <a:pt x="131" y="808"/>
                      <a:pt x="132" y="808"/>
                    </a:cubicBezTo>
                    <a:cubicBezTo>
                      <a:pt x="132" y="808"/>
                      <a:pt x="135" y="807"/>
                      <a:pt x="137" y="807"/>
                    </a:cubicBezTo>
                    <a:cubicBezTo>
                      <a:pt x="139" y="807"/>
                      <a:pt x="138" y="807"/>
                      <a:pt x="139" y="806"/>
                    </a:cubicBezTo>
                    <a:cubicBezTo>
                      <a:pt x="139" y="806"/>
                      <a:pt x="139" y="805"/>
                      <a:pt x="140" y="806"/>
                    </a:cubicBezTo>
                    <a:cubicBezTo>
                      <a:pt x="140" y="806"/>
                      <a:pt x="140" y="807"/>
                      <a:pt x="142" y="806"/>
                    </a:cubicBezTo>
                    <a:cubicBezTo>
                      <a:pt x="144" y="806"/>
                      <a:pt x="144" y="806"/>
                      <a:pt x="144" y="806"/>
                    </a:cubicBezTo>
                    <a:cubicBezTo>
                      <a:pt x="145" y="805"/>
                      <a:pt x="145" y="805"/>
                      <a:pt x="145" y="806"/>
                    </a:cubicBezTo>
                    <a:cubicBezTo>
                      <a:pt x="146" y="806"/>
                      <a:pt x="147" y="806"/>
                      <a:pt x="149" y="806"/>
                    </a:cubicBezTo>
                    <a:cubicBezTo>
                      <a:pt x="150" y="806"/>
                      <a:pt x="150" y="806"/>
                      <a:pt x="150" y="805"/>
                    </a:cubicBezTo>
                    <a:cubicBezTo>
                      <a:pt x="150" y="804"/>
                      <a:pt x="150" y="804"/>
                      <a:pt x="151" y="804"/>
                    </a:cubicBezTo>
                    <a:cubicBezTo>
                      <a:pt x="152" y="804"/>
                      <a:pt x="153" y="804"/>
                      <a:pt x="154" y="804"/>
                    </a:cubicBezTo>
                    <a:cubicBezTo>
                      <a:pt x="155" y="804"/>
                      <a:pt x="156" y="803"/>
                      <a:pt x="156" y="803"/>
                    </a:cubicBezTo>
                    <a:cubicBezTo>
                      <a:pt x="156" y="802"/>
                      <a:pt x="157" y="803"/>
                      <a:pt x="158" y="802"/>
                    </a:cubicBezTo>
                    <a:cubicBezTo>
                      <a:pt x="158" y="802"/>
                      <a:pt x="158" y="801"/>
                      <a:pt x="158" y="800"/>
                    </a:cubicBezTo>
                    <a:cubicBezTo>
                      <a:pt x="158" y="799"/>
                      <a:pt x="158" y="794"/>
                      <a:pt x="157" y="791"/>
                    </a:cubicBezTo>
                    <a:cubicBezTo>
                      <a:pt x="157" y="789"/>
                      <a:pt x="157" y="788"/>
                      <a:pt x="157" y="788"/>
                    </a:cubicBezTo>
                    <a:cubicBezTo>
                      <a:pt x="156" y="788"/>
                      <a:pt x="156" y="788"/>
                      <a:pt x="156" y="787"/>
                    </a:cubicBezTo>
                    <a:cubicBezTo>
                      <a:pt x="156" y="786"/>
                      <a:pt x="156" y="786"/>
                      <a:pt x="156" y="785"/>
                    </a:cubicBezTo>
                    <a:cubicBezTo>
                      <a:pt x="156" y="784"/>
                      <a:pt x="156" y="783"/>
                      <a:pt x="156" y="782"/>
                    </a:cubicBezTo>
                    <a:cubicBezTo>
                      <a:pt x="155" y="781"/>
                      <a:pt x="155" y="781"/>
                      <a:pt x="156" y="780"/>
                    </a:cubicBezTo>
                    <a:cubicBezTo>
                      <a:pt x="156" y="779"/>
                      <a:pt x="156" y="777"/>
                      <a:pt x="156" y="775"/>
                    </a:cubicBezTo>
                    <a:cubicBezTo>
                      <a:pt x="156" y="774"/>
                      <a:pt x="156" y="772"/>
                      <a:pt x="155" y="771"/>
                    </a:cubicBezTo>
                    <a:cubicBezTo>
                      <a:pt x="155" y="770"/>
                      <a:pt x="155" y="769"/>
                      <a:pt x="156" y="769"/>
                    </a:cubicBezTo>
                    <a:cubicBezTo>
                      <a:pt x="156" y="769"/>
                      <a:pt x="156" y="769"/>
                      <a:pt x="156" y="768"/>
                    </a:cubicBezTo>
                    <a:cubicBezTo>
                      <a:pt x="156" y="768"/>
                      <a:pt x="156" y="767"/>
                      <a:pt x="157" y="766"/>
                    </a:cubicBezTo>
                    <a:cubicBezTo>
                      <a:pt x="157" y="766"/>
                      <a:pt x="159" y="763"/>
                      <a:pt x="161" y="761"/>
                    </a:cubicBezTo>
                    <a:cubicBezTo>
                      <a:pt x="162" y="760"/>
                      <a:pt x="164" y="758"/>
                      <a:pt x="164" y="757"/>
                    </a:cubicBezTo>
                    <a:cubicBezTo>
                      <a:pt x="165" y="756"/>
                      <a:pt x="166" y="754"/>
                      <a:pt x="166" y="752"/>
                    </a:cubicBezTo>
                    <a:cubicBezTo>
                      <a:pt x="167" y="750"/>
                      <a:pt x="167" y="748"/>
                      <a:pt x="167" y="747"/>
                    </a:cubicBezTo>
                    <a:cubicBezTo>
                      <a:pt x="167" y="746"/>
                      <a:pt x="166" y="745"/>
                      <a:pt x="166" y="743"/>
                    </a:cubicBezTo>
                    <a:cubicBezTo>
                      <a:pt x="165" y="742"/>
                      <a:pt x="162" y="734"/>
                      <a:pt x="160" y="731"/>
                    </a:cubicBezTo>
                    <a:cubicBezTo>
                      <a:pt x="159" y="728"/>
                      <a:pt x="157" y="725"/>
                      <a:pt x="157" y="724"/>
                    </a:cubicBezTo>
                    <a:cubicBezTo>
                      <a:pt x="156" y="723"/>
                      <a:pt x="152" y="717"/>
                      <a:pt x="152" y="717"/>
                    </a:cubicBezTo>
                    <a:cubicBezTo>
                      <a:pt x="152" y="716"/>
                      <a:pt x="151" y="714"/>
                      <a:pt x="150" y="714"/>
                    </a:cubicBezTo>
                    <a:cubicBezTo>
                      <a:pt x="150" y="713"/>
                      <a:pt x="150" y="713"/>
                      <a:pt x="150" y="712"/>
                    </a:cubicBezTo>
                    <a:cubicBezTo>
                      <a:pt x="150" y="712"/>
                      <a:pt x="150" y="711"/>
                      <a:pt x="151" y="708"/>
                    </a:cubicBezTo>
                    <a:cubicBezTo>
                      <a:pt x="151" y="705"/>
                      <a:pt x="152" y="700"/>
                      <a:pt x="152" y="699"/>
                    </a:cubicBezTo>
                    <a:cubicBezTo>
                      <a:pt x="152" y="697"/>
                      <a:pt x="152" y="684"/>
                      <a:pt x="152" y="681"/>
                    </a:cubicBezTo>
                    <a:cubicBezTo>
                      <a:pt x="152" y="677"/>
                      <a:pt x="152" y="673"/>
                      <a:pt x="152" y="670"/>
                    </a:cubicBezTo>
                    <a:cubicBezTo>
                      <a:pt x="152" y="668"/>
                      <a:pt x="153" y="665"/>
                      <a:pt x="153" y="663"/>
                    </a:cubicBezTo>
                    <a:cubicBezTo>
                      <a:pt x="153" y="661"/>
                      <a:pt x="153" y="655"/>
                      <a:pt x="152" y="654"/>
                    </a:cubicBezTo>
                    <a:cubicBezTo>
                      <a:pt x="152" y="653"/>
                      <a:pt x="153" y="651"/>
                      <a:pt x="153" y="650"/>
                    </a:cubicBezTo>
                    <a:cubicBezTo>
                      <a:pt x="153" y="650"/>
                      <a:pt x="153" y="648"/>
                      <a:pt x="153" y="647"/>
                    </a:cubicBezTo>
                    <a:cubicBezTo>
                      <a:pt x="153" y="646"/>
                      <a:pt x="153" y="638"/>
                      <a:pt x="152" y="636"/>
                    </a:cubicBezTo>
                    <a:cubicBezTo>
                      <a:pt x="152" y="634"/>
                      <a:pt x="151" y="622"/>
                      <a:pt x="151" y="619"/>
                    </a:cubicBezTo>
                    <a:cubicBezTo>
                      <a:pt x="151" y="615"/>
                      <a:pt x="150" y="614"/>
                      <a:pt x="150" y="611"/>
                    </a:cubicBezTo>
                    <a:cubicBezTo>
                      <a:pt x="149" y="609"/>
                      <a:pt x="149" y="608"/>
                      <a:pt x="149" y="607"/>
                    </a:cubicBezTo>
                    <a:cubicBezTo>
                      <a:pt x="150" y="606"/>
                      <a:pt x="151" y="603"/>
                      <a:pt x="151" y="600"/>
                    </a:cubicBezTo>
                    <a:cubicBezTo>
                      <a:pt x="152" y="598"/>
                      <a:pt x="153" y="591"/>
                      <a:pt x="153" y="588"/>
                    </a:cubicBezTo>
                    <a:cubicBezTo>
                      <a:pt x="154" y="585"/>
                      <a:pt x="154" y="581"/>
                      <a:pt x="154" y="580"/>
                    </a:cubicBezTo>
                    <a:cubicBezTo>
                      <a:pt x="154" y="580"/>
                      <a:pt x="154" y="573"/>
                      <a:pt x="154" y="571"/>
                    </a:cubicBezTo>
                    <a:cubicBezTo>
                      <a:pt x="154" y="570"/>
                      <a:pt x="153" y="561"/>
                      <a:pt x="153" y="560"/>
                    </a:cubicBezTo>
                    <a:cubicBezTo>
                      <a:pt x="153" y="559"/>
                      <a:pt x="152" y="555"/>
                      <a:pt x="152" y="553"/>
                    </a:cubicBezTo>
                    <a:cubicBezTo>
                      <a:pt x="151" y="551"/>
                      <a:pt x="151" y="548"/>
                      <a:pt x="150" y="547"/>
                    </a:cubicBezTo>
                    <a:cubicBezTo>
                      <a:pt x="150" y="546"/>
                      <a:pt x="150" y="542"/>
                      <a:pt x="149" y="540"/>
                    </a:cubicBezTo>
                    <a:cubicBezTo>
                      <a:pt x="149" y="538"/>
                      <a:pt x="149" y="533"/>
                      <a:pt x="149" y="532"/>
                    </a:cubicBezTo>
                    <a:cubicBezTo>
                      <a:pt x="149" y="532"/>
                      <a:pt x="150" y="532"/>
                      <a:pt x="150" y="533"/>
                    </a:cubicBezTo>
                    <a:cubicBezTo>
                      <a:pt x="150" y="534"/>
                      <a:pt x="151" y="535"/>
                      <a:pt x="151" y="536"/>
                    </a:cubicBezTo>
                    <a:cubicBezTo>
                      <a:pt x="151" y="538"/>
                      <a:pt x="152" y="541"/>
                      <a:pt x="152" y="542"/>
                    </a:cubicBezTo>
                    <a:cubicBezTo>
                      <a:pt x="153" y="543"/>
                      <a:pt x="154" y="548"/>
                      <a:pt x="154" y="550"/>
                    </a:cubicBezTo>
                    <a:cubicBezTo>
                      <a:pt x="154" y="551"/>
                      <a:pt x="155" y="552"/>
                      <a:pt x="155" y="552"/>
                    </a:cubicBezTo>
                    <a:cubicBezTo>
                      <a:pt x="155" y="553"/>
                      <a:pt x="156" y="556"/>
                      <a:pt x="156" y="558"/>
                    </a:cubicBezTo>
                    <a:cubicBezTo>
                      <a:pt x="156" y="560"/>
                      <a:pt x="158" y="564"/>
                      <a:pt x="158" y="566"/>
                    </a:cubicBezTo>
                    <a:cubicBezTo>
                      <a:pt x="159" y="568"/>
                      <a:pt x="160" y="571"/>
                      <a:pt x="160" y="573"/>
                    </a:cubicBezTo>
                    <a:cubicBezTo>
                      <a:pt x="160" y="575"/>
                      <a:pt x="161" y="579"/>
                      <a:pt x="162" y="581"/>
                    </a:cubicBezTo>
                    <a:cubicBezTo>
                      <a:pt x="162" y="582"/>
                      <a:pt x="163" y="586"/>
                      <a:pt x="163" y="588"/>
                    </a:cubicBezTo>
                    <a:cubicBezTo>
                      <a:pt x="163" y="589"/>
                      <a:pt x="164" y="593"/>
                      <a:pt x="164" y="595"/>
                    </a:cubicBezTo>
                    <a:cubicBezTo>
                      <a:pt x="164" y="596"/>
                      <a:pt x="165" y="598"/>
                      <a:pt x="165" y="600"/>
                    </a:cubicBezTo>
                    <a:cubicBezTo>
                      <a:pt x="165" y="601"/>
                      <a:pt x="165" y="603"/>
                      <a:pt x="165" y="604"/>
                    </a:cubicBezTo>
                    <a:cubicBezTo>
                      <a:pt x="165" y="606"/>
                      <a:pt x="166" y="610"/>
                      <a:pt x="166" y="611"/>
                    </a:cubicBezTo>
                    <a:cubicBezTo>
                      <a:pt x="166" y="612"/>
                      <a:pt x="166" y="615"/>
                      <a:pt x="166" y="617"/>
                    </a:cubicBezTo>
                    <a:cubicBezTo>
                      <a:pt x="166" y="619"/>
                      <a:pt x="167" y="623"/>
                      <a:pt x="167" y="624"/>
                    </a:cubicBezTo>
                    <a:cubicBezTo>
                      <a:pt x="167" y="626"/>
                      <a:pt x="168" y="628"/>
                      <a:pt x="168" y="629"/>
                    </a:cubicBezTo>
                    <a:cubicBezTo>
                      <a:pt x="168" y="631"/>
                      <a:pt x="168" y="634"/>
                      <a:pt x="168" y="635"/>
                    </a:cubicBezTo>
                    <a:cubicBezTo>
                      <a:pt x="168" y="636"/>
                      <a:pt x="169" y="639"/>
                      <a:pt x="169" y="642"/>
                    </a:cubicBezTo>
                    <a:cubicBezTo>
                      <a:pt x="169" y="644"/>
                      <a:pt x="170" y="647"/>
                      <a:pt x="170" y="648"/>
                    </a:cubicBezTo>
                    <a:cubicBezTo>
                      <a:pt x="170" y="649"/>
                      <a:pt x="170" y="651"/>
                      <a:pt x="170" y="653"/>
                    </a:cubicBezTo>
                    <a:cubicBezTo>
                      <a:pt x="170" y="654"/>
                      <a:pt x="171" y="655"/>
                      <a:pt x="171" y="656"/>
                    </a:cubicBezTo>
                    <a:cubicBezTo>
                      <a:pt x="171" y="657"/>
                      <a:pt x="171" y="665"/>
                      <a:pt x="171" y="668"/>
                    </a:cubicBezTo>
                    <a:cubicBezTo>
                      <a:pt x="171" y="671"/>
                      <a:pt x="172" y="681"/>
                      <a:pt x="172" y="685"/>
                    </a:cubicBezTo>
                    <a:cubicBezTo>
                      <a:pt x="172" y="688"/>
                      <a:pt x="173" y="696"/>
                      <a:pt x="173" y="699"/>
                    </a:cubicBezTo>
                    <a:cubicBezTo>
                      <a:pt x="174" y="702"/>
                      <a:pt x="176" y="713"/>
                      <a:pt x="177" y="717"/>
                    </a:cubicBezTo>
                    <a:cubicBezTo>
                      <a:pt x="178" y="720"/>
                      <a:pt x="179" y="725"/>
                      <a:pt x="180" y="727"/>
                    </a:cubicBezTo>
                    <a:cubicBezTo>
                      <a:pt x="180" y="730"/>
                      <a:pt x="182" y="733"/>
                      <a:pt x="183" y="736"/>
                    </a:cubicBezTo>
                    <a:cubicBezTo>
                      <a:pt x="184" y="739"/>
                      <a:pt x="186" y="743"/>
                      <a:pt x="186" y="746"/>
                    </a:cubicBezTo>
                    <a:cubicBezTo>
                      <a:pt x="187" y="748"/>
                      <a:pt x="188" y="748"/>
                      <a:pt x="190" y="749"/>
                    </a:cubicBezTo>
                    <a:cubicBezTo>
                      <a:pt x="192" y="751"/>
                      <a:pt x="195" y="752"/>
                      <a:pt x="196" y="753"/>
                    </a:cubicBezTo>
                    <a:cubicBezTo>
                      <a:pt x="197" y="753"/>
                      <a:pt x="197" y="754"/>
                      <a:pt x="196" y="754"/>
                    </a:cubicBezTo>
                    <a:cubicBezTo>
                      <a:pt x="195" y="754"/>
                      <a:pt x="194" y="755"/>
                      <a:pt x="193" y="755"/>
                    </a:cubicBezTo>
                    <a:cubicBezTo>
                      <a:pt x="193" y="756"/>
                      <a:pt x="189" y="758"/>
                      <a:pt x="189" y="759"/>
                    </a:cubicBezTo>
                    <a:cubicBezTo>
                      <a:pt x="188" y="759"/>
                      <a:pt x="187" y="761"/>
                      <a:pt x="187" y="762"/>
                    </a:cubicBezTo>
                    <a:cubicBezTo>
                      <a:pt x="186" y="763"/>
                      <a:pt x="183" y="768"/>
                      <a:pt x="182" y="769"/>
                    </a:cubicBezTo>
                    <a:cubicBezTo>
                      <a:pt x="182" y="770"/>
                      <a:pt x="181" y="772"/>
                      <a:pt x="180" y="773"/>
                    </a:cubicBezTo>
                    <a:cubicBezTo>
                      <a:pt x="179" y="774"/>
                      <a:pt x="179" y="776"/>
                      <a:pt x="179" y="778"/>
                    </a:cubicBezTo>
                    <a:cubicBezTo>
                      <a:pt x="179" y="780"/>
                      <a:pt x="180" y="782"/>
                      <a:pt x="180" y="783"/>
                    </a:cubicBezTo>
                    <a:cubicBezTo>
                      <a:pt x="181" y="784"/>
                      <a:pt x="182" y="786"/>
                      <a:pt x="183" y="787"/>
                    </a:cubicBezTo>
                    <a:cubicBezTo>
                      <a:pt x="183" y="788"/>
                      <a:pt x="185" y="789"/>
                      <a:pt x="186" y="790"/>
                    </a:cubicBezTo>
                    <a:cubicBezTo>
                      <a:pt x="187" y="791"/>
                      <a:pt x="188" y="793"/>
                      <a:pt x="189" y="794"/>
                    </a:cubicBezTo>
                    <a:cubicBezTo>
                      <a:pt x="189" y="794"/>
                      <a:pt x="191" y="797"/>
                      <a:pt x="192" y="798"/>
                    </a:cubicBezTo>
                    <a:cubicBezTo>
                      <a:pt x="193" y="798"/>
                      <a:pt x="194" y="799"/>
                      <a:pt x="194" y="800"/>
                    </a:cubicBezTo>
                    <a:cubicBezTo>
                      <a:pt x="194" y="800"/>
                      <a:pt x="195" y="802"/>
                      <a:pt x="196" y="803"/>
                    </a:cubicBezTo>
                    <a:cubicBezTo>
                      <a:pt x="197" y="804"/>
                      <a:pt x="199" y="805"/>
                      <a:pt x="200" y="805"/>
                    </a:cubicBezTo>
                    <a:cubicBezTo>
                      <a:pt x="200" y="806"/>
                      <a:pt x="200" y="807"/>
                      <a:pt x="200" y="808"/>
                    </a:cubicBezTo>
                    <a:cubicBezTo>
                      <a:pt x="200" y="809"/>
                      <a:pt x="199" y="810"/>
                      <a:pt x="198" y="813"/>
                    </a:cubicBezTo>
                    <a:cubicBezTo>
                      <a:pt x="197" y="815"/>
                      <a:pt x="198" y="819"/>
                      <a:pt x="198" y="820"/>
                    </a:cubicBezTo>
                    <a:cubicBezTo>
                      <a:pt x="199" y="821"/>
                      <a:pt x="199" y="822"/>
                      <a:pt x="198" y="822"/>
                    </a:cubicBezTo>
                    <a:cubicBezTo>
                      <a:pt x="198" y="822"/>
                      <a:pt x="198" y="823"/>
                      <a:pt x="198" y="823"/>
                    </a:cubicBezTo>
                    <a:cubicBezTo>
                      <a:pt x="198" y="824"/>
                      <a:pt x="197" y="824"/>
                      <a:pt x="197" y="825"/>
                    </a:cubicBezTo>
                    <a:cubicBezTo>
                      <a:pt x="196" y="825"/>
                      <a:pt x="196" y="827"/>
                      <a:pt x="196" y="830"/>
                    </a:cubicBezTo>
                    <a:cubicBezTo>
                      <a:pt x="196" y="832"/>
                      <a:pt x="196" y="833"/>
                      <a:pt x="196" y="834"/>
                    </a:cubicBezTo>
                    <a:cubicBezTo>
                      <a:pt x="196" y="835"/>
                      <a:pt x="197" y="836"/>
                      <a:pt x="198" y="836"/>
                    </a:cubicBezTo>
                    <a:cubicBezTo>
                      <a:pt x="199" y="837"/>
                      <a:pt x="201" y="837"/>
                      <a:pt x="202" y="837"/>
                    </a:cubicBezTo>
                    <a:cubicBezTo>
                      <a:pt x="204" y="837"/>
                      <a:pt x="207" y="837"/>
                      <a:pt x="210" y="837"/>
                    </a:cubicBezTo>
                    <a:cubicBezTo>
                      <a:pt x="213" y="837"/>
                      <a:pt x="225" y="837"/>
                      <a:pt x="228" y="837"/>
                    </a:cubicBezTo>
                    <a:cubicBezTo>
                      <a:pt x="231" y="836"/>
                      <a:pt x="238" y="836"/>
                      <a:pt x="242" y="835"/>
                    </a:cubicBezTo>
                    <a:cubicBezTo>
                      <a:pt x="245" y="835"/>
                      <a:pt x="248" y="834"/>
                      <a:pt x="249" y="833"/>
                    </a:cubicBezTo>
                    <a:cubicBezTo>
                      <a:pt x="250" y="832"/>
                      <a:pt x="250" y="831"/>
                      <a:pt x="250" y="830"/>
                    </a:cubicBezTo>
                    <a:cubicBezTo>
                      <a:pt x="250" y="828"/>
                      <a:pt x="250" y="825"/>
                      <a:pt x="250" y="823"/>
                    </a:cubicBezTo>
                    <a:cubicBezTo>
                      <a:pt x="250" y="821"/>
                      <a:pt x="249" y="819"/>
                      <a:pt x="249" y="819"/>
                    </a:cubicBezTo>
                    <a:cubicBezTo>
                      <a:pt x="248" y="818"/>
                      <a:pt x="248" y="818"/>
                      <a:pt x="249" y="815"/>
                    </a:cubicBezTo>
                    <a:cubicBezTo>
                      <a:pt x="249" y="813"/>
                      <a:pt x="248" y="809"/>
                      <a:pt x="248" y="808"/>
                    </a:cubicBezTo>
                    <a:cubicBezTo>
                      <a:pt x="248" y="807"/>
                      <a:pt x="248" y="807"/>
                      <a:pt x="248" y="806"/>
                    </a:cubicBezTo>
                    <a:cubicBezTo>
                      <a:pt x="247" y="805"/>
                      <a:pt x="247" y="804"/>
                      <a:pt x="246" y="803"/>
                    </a:cubicBezTo>
                    <a:cubicBezTo>
                      <a:pt x="246" y="802"/>
                      <a:pt x="247" y="802"/>
                      <a:pt x="247" y="802"/>
                    </a:cubicBezTo>
                    <a:cubicBezTo>
                      <a:pt x="247" y="802"/>
                      <a:pt x="248" y="801"/>
                      <a:pt x="248" y="800"/>
                    </a:cubicBezTo>
                    <a:cubicBezTo>
                      <a:pt x="249" y="799"/>
                      <a:pt x="250" y="795"/>
                      <a:pt x="251" y="793"/>
                    </a:cubicBezTo>
                    <a:cubicBezTo>
                      <a:pt x="252" y="791"/>
                      <a:pt x="252" y="789"/>
                      <a:pt x="252" y="789"/>
                    </a:cubicBezTo>
                    <a:cubicBezTo>
                      <a:pt x="252" y="788"/>
                      <a:pt x="252" y="788"/>
                      <a:pt x="252" y="788"/>
                    </a:cubicBezTo>
                    <a:cubicBezTo>
                      <a:pt x="252" y="788"/>
                      <a:pt x="253" y="787"/>
                      <a:pt x="253" y="786"/>
                    </a:cubicBezTo>
                    <a:cubicBezTo>
                      <a:pt x="254" y="784"/>
                      <a:pt x="257" y="779"/>
                      <a:pt x="257" y="778"/>
                    </a:cubicBezTo>
                    <a:cubicBezTo>
                      <a:pt x="258" y="777"/>
                      <a:pt x="259" y="776"/>
                      <a:pt x="259" y="776"/>
                    </a:cubicBezTo>
                    <a:cubicBezTo>
                      <a:pt x="260" y="775"/>
                      <a:pt x="260" y="775"/>
                      <a:pt x="260" y="774"/>
                    </a:cubicBezTo>
                    <a:cubicBezTo>
                      <a:pt x="260" y="772"/>
                      <a:pt x="258" y="770"/>
                      <a:pt x="258" y="770"/>
                    </a:cubicBezTo>
                    <a:close/>
                    <a:moveTo>
                      <a:pt x="121" y="135"/>
                    </a:moveTo>
                    <a:cubicBezTo>
                      <a:pt x="121" y="135"/>
                      <a:pt x="123" y="133"/>
                      <a:pt x="124" y="132"/>
                    </a:cubicBezTo>
                    <a:cubicBezTo>
                      <a:pt x="125" y="131"/>
                      <a:pt x="128" y="129"/>
                      <a:pt x="128" y="129"/>
                    </a:cubicBezTo>
                    <a:cubicBezTo>
                      <a:pt x="124" y="119"/>
                      <a:pt x="124" y="119"/>
                      <a:pt x="124" y="119"/>
                    </a:cubicBezTo>
                    <a:cubicBezTo>
                      <a:pt x="124" y="119"/>
                      <a:pt x="128" y="116"/>
                      <a:pt x="131" y="115"/>
                    </a:cubicBezTo>
                    <a:cubicBezTo>
                      <a:pt x="133" y="113"/>
                      <a:pt x="137" y="111"/>
                      <a:pt x="139" y="110"/>
                    </a:cubicBezTo>
                    <a:cubicBezTo>
                      <a:pt x="141" y="109"/>
                      <a:pt x="142" y="108"/>
                      <a:pt x="144" y="107"/>
                    </a:cubicBezTo>
                    <a:cubicBezTo>
                      <a:pt x="146" y="105"/>
                      <a:pt x="151" y="103"/>
                      <a:pt x="155" y="100"/>
                    </a:cubicBezTo>
                    <a:cubicBezTo>
                      <a:pt x="159" y="98"/>
                      <a:pt x="160" y="97"/>
                      <a:pt x="160" y="97"/>
                    </a:cubicBezTo>
                    <a:cubicBezTo>
                      <a:pt x="160" y="97"/>
                      <a:pt x="160" y="97"/>
                      <a:pt x="160" y="97"/>
                    </a:cubicBezTo>
                    <a:cubicBezTo>
                      <a:pt x="160" y="97"/>
                      <a:pt x="160" y="98"/>
                      <a:pt x="159" y="99"/>
                    </a:cubicBezTo>
                    <a:cubicBezTo>
                      <a:pt x="158" y="100"/>
                      <a:pt x="155" y="101"/>
                      <a:pt x="152" y="103"/>
                    </a:cubicBezTo>
                    <a:cubicBezTo>
                      <a:pt x="148" y="105"/>
                      <a:pt x="147" y="106"/>
                      <a:pt x="143" y="108"/>
                    </a:cubicBezTo>
                    <a:cubicBezTo>
                      <a:pt x="139" y="111"/>
                      <a:pt x="138" y="111"/>
                      <a:pt x="134" y="114"/>
                    </a:cubicBezTo>
                    <a:cubicBezTo>
                      <a:pt x="130" y="117"/>
                      <a:pt x="126" y="119"/>
                      <a:pt x="126" y="119"/>
                    </a:cubicBezTo>
                    <a:cubicBezTo>
                      <a:pt x="160" y="99"/>
                      <a:pt x="160" y="99"/>
                      <a:pt x="160" y="99"/>
                    </a:cubicBezTo>
                    <a:cubicBezTo>
                      <a:pt x="165" y="112"/>
                      <a:pt x="165" y="112"/>
                      <a:pt x="165" y="112"/>
                    </a:cubicBezTo>
                    <a:cubicBezTo>
                      <a:pt x="165" y="112"/>
                      <a:pt x="163" y="114"/>
                      <a:pt x="157" y="121"/>
                    </a:cubicBezTo>
                    <a:cubicBezTo>
                      <a:pt x="151" y="127"/>
                      <a:pt x="143" y="137"/>
                      <a:pt x="138" y="142"/>
                    </a:cubicBezTo>
                    <a:cubicBezTo>
                      <a:pt x="136" y="140"/>
                      <a:pt x="131" y="131"/>
                      <a:pt x="128" y="125"/>
                    </a:cubicBezTo>
                    <a:cubicBezTo>
                      <a:pt x="129" y="127"/>
                      <a:pt x="130" y="129"/>
                      <a:pt x="130" y="130"/>
                    </a:cubicBezTo>
                    <a:cubicBezTo>
                      <a:pt x="131" y="133"/>
                      <a:pt x="138" y="145"/>
                      <a:pt x="139" y="145"/>
                    </a:cubicBezTo>
                    <a:cubicBezTo>
                      <a:pt x="140" y="144"/>
                      <a:pt x="150" y="133"/>
                      <a:pt x="151" y="130"/>
                    </a:cubicBezTo>
                    <a:cubicBezTo>
                      <a:pt x="153" y="127"/>
                      <a:pt x="165" y="113"/>
                      <a:pt x="165" y="113"/>
                    </a:cubicBezTo>
                    <a:cubicBezTo>
                      <a:pt x="165" y="113"/>
                      <a:pt x="168" y="114"/>
                      <a:pt x="169" y="114"/>
                    </a:cubicBezTo>
                    <a:cubicBezTo>
                      <a:pt x="171" y="114"/>
                      <a:pt x="171" y="115"/>
                      <a:pt x="174" y="117"/>
                    </a:cubicBezTo>
                    <a:cubicBezTo>
                      <a:pt x="176" y="118"/>
                      <a:pt x="178" y="117"/>
                      <a:pt x="182" y="118"/>
                    </a:cubicBezTo>
                    <a:cubicBezTo>
                      <a:pt x="186" y="119"/>
                      <a:pt x="190" y="120"/>
                      <a:pt x="194" y="121"/>
                    </a:cubicBezTo>
                    <a:cubicBezTo>
                      <a:pt x="198" y="123"/>
                      <a:pt x="199" y="122"/>
                      <a:pt x="203" y="123"/>
                    </a:cubicBezTo>
                    <a:cubicBezTo>
                      <a:pt x="206" y="124"/>
                      <a:pt x="209" y="126"/>
                      <a:pt x="211" y="127"/>
                    </a:cubicBezTo>
                    <a:cubicBezTo>
                      <a:pt x="214" y="129"/>
                      <a:pt x="215" y="133"/>
                      <a:pt x="218" y="137"/>
                    </a:cubicBezTo>
                    <a:cubicBezTo>
                      <a:pt x="220" y="141"/>
                      <a:pt x="222" y="142"/>
                      <a:pt x="224" y="147"/>
                    </a:cubicBezTo>
                    <a:cubicBezTo>
                      <a:pt x="227" y="152"/>
                      <a:pt x="225" y="163"/>
                      <a:pt x="225" y="168"/>
                    </a:cubicBezTo>
                    <a:cubicBezTo>
                      <a:pt x="225" y="173"/>
                      <a:pt x="230" y="189"/>
                      <a:pt x="231" y="192"/>
                    </a:cubicBezTo>
                    <a:cubicBezTo>
                      <a:pt x="231" y="196"/>
                      <a:pt x="230" y="196"/>
                      <a:pt x="230" y="199"/>
                    </a:cubicBezTo>
                    <a:cubicBezTo>
                      <a:pt x="229" y="201"/>
                      <a:pt x="231" y="202"/>
                      <a:pt x="230" y="205"/>
                    </a:cubicBezTo>
                    <a:cubicBezTo>
                      <a:pt x="230" y="207"/>
                      <a:pt x="228" y="208"/>
                      <a:pt x="226" y="212"/>
                    </a:cubicBezTo>
                    <a:cubicBezTo>
                      <a:pt x="225" y="215"/>
                      <a:pt x="225" y="216"/>
                      <a:pt x="221" y="221"/>
                    </a:cubicBezTo>
                    <a:cubicBezTo>
                      <a:pt x="217" y="225"/>
                      <a:pt x="215" y="228"/>
                      <a:pt x="211" y="232"/>
                    </a:cubicBezTo>
                    <a:cubicBezTo>
                      <a:pt x="207" y="237"/>
                      <a:pt x="205" y="238"/>
                      <a:pt x="203" y="241"/>
                    </a:cubicBezTo>
                    <a:cubicBezTo>
                      <a:pt x="202" y="244"/>
                      <a:pt x="198" y="249"/>
                      <a:pt x="195" y="250"/>
                    </a:cubicBezTo>
                    <a:cubicBezTo>
                      <a:pt x="192" y="252"/>
                      <a:pt x="184" y="254"/>
                      <a:pt x="184" y="254"/>
                    </a:cubicBezTo>
                    <a:cubicBezTo>
                      <a:pt x="184" y="254"/>
                      <a:pt x="183" y="257"/>
                      <a:pt x="183" y="259"/>
                    </a:cubicBezTo>
                    <a:cubicBezTo>
                      <a:pt x="182" y="262"/>
                      <a:pt x="179" y="263"/>
                      <a:pt x="175" y="264"/>
                    </a:cubicBezTo>
                    <a:cubicBezTo>
                      <a:pt x="170" y="265"/>
                      <a:pt x="164" y="263"/>
                      <a:pt x="164" y="263"/>
                    </a:cubicBezTo>
                    <a:cubicBezTo>
                      <a:pt x="164" y="263"/>
                      <a:pt x="160" y="264"/>
                      <a:pt x="157" y="264"/>
                    </a:cubicBezTo>
                    <a:cubicBezTo>
                      <a:pt x="154" y="264"/>
                      <a:pt x="149" y="262"/>
                      <a:pt x="145" y="262"/>
                    </a:cubicBezTo>
                    <a:cubicBezTo>
                      <a:pt x="141" y="261"/>
                      <a:pt x="140" y="262"/>
                      <a:pt x="139" y="261"/>
                    </a:cubicBezTo>
                    <a:cubicBezTo>
                      <a:pt x="137" y="260"/>
                      <a:pt x="133" y="260"/>
                      <a:pt x="129" y="259"/>
                    </a:cubicBezTo>
                    <a:cubicBezTo>
                      <a:pt x="125" y="258"/>
                      <a:pt x="117" y="255"/>
                      <a:pt x="113" y="252"/>
                    </a:cubicBezTo>
                    <a:cubicBezTo>
                      <a:pt x="110" y="250"/>
                      <a:pt x="101" y="247"/>
                      <a:pt x="101" y="247"/>
                    </a:cubicBezTo>
                    <a:cubicBezTo>
                      <a:pt x="101" y="247"/>
                      <a:pt x="95" y="246"/>
                      <a:pt x="90" y="245"/>
                    </a:cubicBezTo>
                    <a:cubicBezTo>
                      <a:pt x="85" y="244"/>
                      <a:pt x="75" y="242"/>
                      <a:pt x="74" y="240"/>
                    </a:cubicBezTo>
                    <a:cubicBezTo>
                      <a:pt x="73" y="239"/>
                      <a:pt x="73" y="235"/>
                      <a:pt x="73" y="231"/>
                    </a:cubicBezTo>
                    <a:cubicBezTo>
                      <a:pt x="73" y="226"/>
                      <a:pt x="76" y="222"/>
                      <a:pt x="76" y="222"/>
                    </a:cubicBezTo>
                    <a:cubicBezTo>
                      <a:pt x="76" y="222"/>
                      <a:pt x="75" y="221"/>
                      <a:pt x="75" y="218"/>
                    </a:cubicBezTo>
                    <a:cubicBezTo>
                      <a:pt x="76" y="215"/>
                      <a:pt x="78" y="211"/>
                      <a:pt x="80" y="210"/>
                    </a:cubicBezTo>
                    <a:cubicBezTo>
                      <a:pt x="82" y="209"/>
                      <a:pt x="90" y="209"/>
                      <a:pt x="95" y="209"/>
                    </a:cubicBezTo>
                    <a:cubicBezTo>
                      <a:pt x="100" y="209"/>
                      <a:pt x="106" y="209"/>
                      <a:pt x="106" y="209"/>
                    </a:cubicBezTo>
                    <a:cubicBezTo>
                      <a:pt x="106" y="209"/>
                      <a:pt x="106" y="208"/>
                      <a:pt x="108" y="206"/>
                    </a:cubicBezTo>
                    <a:cubicBezTo>
                      <a:pt x="110" y="205"/>
                      <a:pt x="111" y="204"/>
                      <a:pt x="111" y="204"/>
                    </a:cubicBezTo>
                    <a:cubicBezTo>
                      <a:pt x="111" y="204"/>
                      <a:pt x="112" y="194"/>
                      <a:pt x="113" y="188"/>
                    </a:cubicBezTo>
                    <a:cubicBezTo>
                      <a:pt x="114" y="183"/>
                      <a:pt x="118" y="170"/>
                      <a:pt x="119" y="164"/>
                    </a:cubicBezTo>
                    <a:cubicBezTo>
                      <a:pt x="121" y="158"/>
                      <a:pt x="122" y="150"/>
                      <a:pt x="123" y="147"/>
                    </a:cubicBezTo>
                    <a:cubicBezTo>
                      <a:pt x="124" y="143"/>
                      <a:pt x="121" y="135"/>
                      <a:pt x="121" y="135"/>
                    </a:cubicBezTo>
                    <a:close/>
                    <a:moveTo>
                      <a:pt x="74" y="348"/>
                    </a:moveTo>
                    <a:cubicBezTo>
                      <a:pt x="70" y="348"/>
                      <a:pt x="63" y="345"/>
                      <a:pt x="63" y="345"/>
                    </a:cubicBezTo>
                    <a:cubicBezTo>
                      <a:pt x="63" y="345"/>
                      <a:pt x="63" y="343"/>
                      <a:pt x="62" y="342"/>
                    </a:cubicBezTo>
                    <a:cubicBezTo>
                      <a:pt x="61" y="342"/>
                      <a:pt x="54" y="339"/>
                      <a:pt x="53" y="334"/>
                    </a:cubicBezTo>
                    <a:cubicBezTo>
                      <a:pt x="53" y="328"/>
                      <a:pt x="53" y="319"/>
                      <a:pt x="54" y="303"/>
                    </a:cubicBezTo>
                    <a:cubicBezTo>
                      <a:pt x="55" y="287"/>
                      <a:pt x="56" y="282"/>
                      <a:pt x="56" y="282"/>
                    </a:cubicBezTo>
                    <a:cubicBezTo>
                      <a:pt x="68" y="282"/>
                      <a:pt x="68" y="282"/>
                      <a:pt x="68" y="282"/>
                    </a:cubicBezTo>
                    <a:cubicBezTo>
                      <a:pt x="68" y="281"/>
                      <a:pt x="68" y="281"/>
                      <a:pt x="68" y="281"/>
                    </a:cubicBezTo>
                    <a:cubicBezTo>
                      <a:pt x="56" y="281"/>
                      <a:pt x="56" y="281"/>
                      <a:pt x="56" y="281"/>
                    </a:cubicBezTo>
                    <a:cubicBezTo>
                      <a:pt x="56" y="281"/>
                      <a:pt x="54" y="280"/>
                      <a:pt x="51" y="280"/>
                    </a:cubicBezTo>
                    <a:cubicBezTo>
                      <a:pt x="48" y="280"/>
                      <a:pt x="46" y="281"/>
                      <a:pt x="39" y="278"/>
                    </a:cubicBezTo>
                    <a:cubicBezTo>
                      <a:pt x="31" y="276"/>
                      <a:pt x="28" y="276"/>
                      <a:pt x="23" y="275"/>
                    </a:cubicBezTo>
                    <a:cubicBezTo>
                      <a:pt x="18" y="275"/>
                      <a:pt x="5" y="275"/>
                      <a:pt x="3" y="267"/>
                    </a:cubicBezTo>
                    <a:cubicBezTo>
                      <a:pt x="1" y="259"/>
                      <a:pt x="0" y="249"/>
                      <a:pt x="3" y="237"/>
                    </a:cubicBezTo>
                    <a:cubicBezTo>
                      <a:pt x="6" y="226"/>
                      <a:pt x="7" y="220"/>
                      <a:pt x="11" y="212"/>
                    </a:cubicBezTo>
                    <a:cubicBezTo>
                      <a:pt x="15" y="204"/>
                      <a:pt x="16" y="197"/>
                      <a:pt x="21" y="188"/>
                    </a:cubicBezTo>
                    <a:cubicBezTo>
                      <a:pt x="23" y="185"/>
                      <a:pt x="22" y="181"/>
                      <a:pt x="23" y="178"/>
                    </a:cubicBezTo>
                    <a:cubicBezTo>
                      <a:pt x="24" y="174"/>
                      <a:pt x="26" y="172"/>
                      <a:pt x="29" y="170"/>
                    </a:cubicBezTo>
                    <a:cubicBezTo>
                      <a:pt x="31" y="168"/>
                      <a:pt x="31" y="166"/>
                      <a:pt x="32" y="163"/>
                    </a:cubicBezTo>
                    <a:cubicBezTo>
                      <a:pt x="33" y="159"/>
                      <a:pt x="34" y="155"/>
                      <a:pt x="35" y="154"/>
                    </a:cubicBezTo>
                    <a:cubicBezTo>
                      <a:pt x="35" y="152"/>
                      <a:pt x="38" y="151"/>
                      <a:pt x="39" y="148"/>
                    </a:cubicBezTo>
                    <a:cubicBezTo>
                      <a:pt x="40" y="146"/>
                      <a:pt x="40" y="145"/>
                      <a:pt x="42" y="144"/>
                    </a:cubicBezTo>
                    <a:cubicBezTo>
                      <a:pt x="43" y="143"/>
                      <a:pt x="43" y="141"/>
                      <a:pt x="44" y="141"/>
                    </a:cubicBezTo>
                    <a:cubicBezTo>
                      <a:pt x="45" y="140"/>
                      <a:pt x="46" y="141"/>
                      <a:pt x="47" y="140"/>
                    </a:cubicBezTo>
                    <a:cubicBezTo>
                      <a:pt x="48" y="139"/>
                      <a:pt x="51" y="137"/>
                      <a:pt x="53" y="136"/>
                    </a:cubicBezTo>
                    <a:cubicBezTo>
                      <a:pt x="55" y="135"/>
                      <a:pt x="57" y="135"/>
                      <a:pt x="60" y="135"/>
                    </a:cubicBezTo>
                    <a:cubicBezTo>
                      <a:pt x="64" y="135"/>
                      <a:pt x="69" y="131"/>
                      <a:pt x="74" y="131"/>
                    </a:cubicBezTo>
                    <a:cubicBezTo>
                      <a:pt x="79" y="131"/>
                      <a:pt x="83" y="133"/>
                      <a:pt x="87" y="132"/>
                    </a:cubicBezTo>
                    <a:cubicBezTo>
                      <a:pt x="90" y="130"/>
                      <a:pt x="92" y="128"/>
                      <a:pt x="95" y="126"/>
                    </a:cubicBezTo>
                    <a:cubicBezTo>
                      <a:pt x="99" y="123"/>
                      <a:pt x="103" y="120"/>
                      <a:pt x="106" y="119"/>
                    </a:cubicBezTo>
                    <a:cubicBezTo>
                      <a:pt x="106" y="117"/>
                      <a:pt x="107" y="116"/>
                      <a:pt x="107" y="114"/>
                    </a:cubicBezTo>
                    <a:cubicBezTo>
                      <a:pt x="107" y="113"/>
                      <a:pt x="106" y="110"/>
                      <a:pt x="107" y="108"/>
                    </a:cubicBezTo>
                    <a:cubicBezTo>
                      <a:pt x="107" y="108"/>
                      <a:pt x="110" y="112"/>
                      <a:pt x="112" y="115"/>
                    </a:cubicBezTo>
                    <a:cubicBezTo>
                      <a:pt x="114" y="117"/>
                      <a:pt x="119" y="120"/>
                      <a:pt x="119" y="120"/>
                    </a:cubicBezTo>
                    <a:cubicBezTo>
                      <a:pt x="119" y="120"/>
                      <a:pt x="115" y="121"/>
                      <a:pt x="112" y="125"/>
                    </a:cubicBezTo>
                    <a:cubicBezTo>
                      <a:pt x="110" y="129"/>
                      <a:pt x="110" y="131"/>
                      <a:pt x="110" y="131"/>
                    </a:cubicBezTo>
                    <a:cubicBezTo>
                      <a:pt x="110" y="131"/>
                      <a:pt x="106" y="135"/>
                      <a:pt x="104" y="138"/>
                    </a:cubicBezTo>
                    <a:cubicBezTo>
                      <a:pt x="102" y="141"/>
                      <a:pt x="101" y="142"/>
                      <a:pt x="101" y="142"/>
                    </a:cubicBezTo>
                    <a:cubicBezTo>
                      <a:pt x="101" y="142"/>
                      <a:pt x="101" y="132"/>
                      <a:pt x="103" y="127"/>
                    </a:cubicBezTo>
                    <a:cubicBezTo>
                      <a:pt x="104" y="123"/>
                      <a:pt x="104" y="120"/>
                      <a:pt x="104" y="120"/>
                    </a:cubicBezTo>
                    <a:cubicBezTo>
                      <a:pt x="104" y="120"/>
                      <a:pt x="104" y="120"/>
                      <a:pt x="104" y="120"/>
                    </a:cubicBezTo>
                    <a:cubicBezTo>
                      <a:pt x="104" y="120"/>
                      <a:pt x="102" y="127"/>
                      <a:pt x="101" y="131"/>
                    </a:cubicBezTo>
                    <a:cubicBezTo>
                      <a:pt x="101" y="135"/>
                      <a:pt x="101" y="142"/>
                      <a:pt x="101" y="142"/>
                    </a:cubicBezTo>
                    <a:cubicBezTo>
                      <a:pt x="101" y="142"/>
                      <a:pt x="100" y="145"/>
                      <a:pt x="99" y="146"/>
                    </a:cubicBezTo>
                    <a:cubicBezTo>
                      <a:pt x="98" y="147"/>
                      <a:pt x="94" y="158"/>
                      <a:pt x="92" y="161"/>
                    </a:cubicBezTo>
                    <a:cubicBezTo>
                      <a:pt x="90" y="164"/>
                      <a:pt x="83" y="181"/>
                      <a:pt x="81" y="190"/>
                    </a:cubicBezTo>
                    <a:cubicBezTo>
                      <a:pt x="78" y="199"/>
                      <a:pt x="76" y="211"/>
                      <a:pt x="76" y="211"/>
                    </a:cubicBezTo>
                    <a:cubicBezTo>
                      <a:pt x="76" y="211"/>
                      <a:pt x="65" y="212"/>
                      <a:pt x="61" y="212"/>
                    </a:cubicBezTo>
                    <a:cubicBezTo>
                      <a:pt x="57" y="212"/>
                      <a:pt x="54" y="213"/>
                      <a:pt x="54" y="213"/>
                    </a:cubicBezTo>
                    <a:cubicBezTo>
                      <a:pt x="54" y="213"/>
                      <a:pt x="49" y="214"/>
                      <a:pt x="48" y="215"/>
                    </a:cubicBezTo>
                    <a:cubicBezTo>
                      <a:pt x="47" y="215"/>
                      <a:pt x="46" y="216"/>
                      <a:pt x="45" y="216"/>
                    </a:cubicBezTo>
                    <a:cubicBezTo>
                      <a:pt x="45" y="217"/>
                      <a:pt x="44" y="218"/>
                      <a:pt x="44" y="219"/>
                    </a:cubicBezTo>
                    <a:cubicBezTo>
                      <a:pt x="43" y="220"/>
                      <a:pt x="43" y="220"/>
                      <a:pt x="43" y="220"/>
                    </a:cubicBezTo>
                    <a:cubicBezTo>
                      <a:pt x="43" y="220"/>
                      <a:pt x="42" y="222"/>
                      <a:pt x="42" y="223"/>
                    </a:cubicBezTo>
                    <a:cubicBezTo>
                      <a:pt x="42" y="223"/>
                      <a:pt x="46" y="226"/>
                      <a:pt x="47" y="227"/>
                    </a:cubicBezTo>
                    <a:cubicBezTo>
                      <a:pt x="48" y="227"/>
                      <a:pt x="54" y="225"/>
                      <a:pt x="58" y="227"/>
                    </a:cubicBezTo>
                    <a:cubicBezTo>
                      <a:pt x="62" y="230"/>
                      <a:pt x="72" y="234"/>
                      <a:pt x="72" y="234"/>
                    </a:cubicBezTo>
                    <a:cubicBezTo>
                      <a:pt x="72" y="234"/>
                      <a:pt x="72" y="236"/>
                      <a:pt x="72" y="238"/>
                    </a:cubicBezTo>
                    <a:cubicBezTo>
                      <a:pt x="73" y="239"/>
                      <a:pt x="73" y="242"/>
                      <a:pt x="74" y="242"/>
                    </a:cubicBezTo>
                    <a:cubicBezTo>
                      <a:pt x="76" y="243"/>
                      <a:pt x="101" y="247"/>
                      <a:pt x="101" y="247"/>
                    </a:cubicBezTo>
                    <a:cubicBezTo>
                      <a:pt x="111" y="252"/>
                      <a:pt x="111" y="252"/>
                      <a:pt x="111" y="252"/>
                    </a:cubicBezTo>
                    <a:cubicBezTo>
                      <a:pt x="111" y="252"/>
                      <a:pt x="109" y="257"/>
                      <a:pt x="108" y="258"/>
                    </a:cubicBezTo>
                    <a:cubicBezTo>
                      <a:pt x="108" y="260"/>
                      <a:pt x="106" y="261"/>
                      <a:pt x="106" y="261"/>
                    </a:cubicBezTo>
                    <a:cubicBezTo>
                      <a:pt x="106" y="261"/>
                      <a:pt x="107" y="263"/>
                      <a:pt x="107" y="265"/>
                    </a:cubicBezTo>
                    <a:cubicBezTo>
                      <a:pt x="107" y="266"/>
                      <a:pt x="108" y="273"/>
                      <a:pt x="108" y="273"/>
                    </a:cubicBezTo>
                    <a:cubicBezTo>
                      <a:pt x="116" y="273"/>
                      <a:pt x="116" y="273"/>
                      <a:pt x="116" y="273"/>
                    </a:cubicBezTo>
                    <a:cubicBezTo>
                      <a:pt x="116" y="273"/>
                      <a:pt x="114" y="275"/>
                      <a:pt x="114" y="276"/>
                    </a:cubicBezTo>
                    <a:cubicBezTo>
                      <a:pt x="113" y="277"/>
                      <a:pt x="112" y="280"/>
                      <a:pt x="110" y="280"/>
                    </a:cubicBezTo>
                    <a:cubicBezTo>
                      <a:pt x="107" y="280"/>
                      <a:pt x="96" y="278"/>
                      <a:pt x="90" y="278"/>
                    </a:cubicBezTo>
                    <a:cubicBezTo>
                      <a:pt x="84" y="278"/>
                      <a:pt x="69" y="281"/>
                      <a:pt x="69" y="281"/>
                    </a:cubicBezTo>
                    <a:cubicBezTo>
                      <a:pt x="68" y="281"/>
                      <a:pt x="68" y="281"/>
                      <a:pt x="68" y="281"/>
                    </a:cubicBezTo>
                    <a:cubicBezTo>
                      <a:pt x="68" y="281"/>
                      <a:pt x="67" y="288"/>
                      <a:pt x="67" y="294"/>
                    </a:cubicBezTo>
                    <a:cubicBezTo>
                      <a:pt x="67" y="300"/>
                      <a:pt x="66" y="306"/>
                      <a:pt x="66" y="309"/>
                    </a:cubicBezTo>
                    <a:cubicBezTo>
                      <a:pt x="66" y="311"/>
                      <a:pt x="65" y="322"/>
                      <a:pt x="66" y="326"/>
                    </a:cubicBezTo>
                    <a:cubicBezTo>
                      <a:pt x="67" y="328"/>
                      <a:pt x="84" y="348"/>
                      <a:pt x="85" y="349"/>
                    </a:cubicBezTo>
                    <a:cubicBezTo>
                      <a:pt x="86" y="350"/>
                      <a:pt x="79" y="348"/>
                      <a:pt x="74" y="348"/>
                    </a:cubicBezTo>
                    <a:close/>
                    <a:moveTo>
                      <a:pt x="194" y="330"/>
                    </a:moveTo>
                    <a:cubicBezTo>
                      <a:pt x="194" y="330"/>
                      <a:pt x="182" y="336"/>
                      <a:pt x="174" y="337"/>
                    </a:cubicBezTo>
                    <a:cubicBezTo>
                      <a:pt x="167" y="337"/>
                      <a:pt x="150" y="339"/>
                      <a:pt x="150" y="339"/>
                    </a:cubicBezTo>
                    <a:cubicBezTo>
                      <a:pt x="150" y="339"/>
                      <a:pt x="144" y="341"/>
                      <a:pt x="141" y="341"/>
                    </a:cubicBezTo>
                    <a:cubicBezTo>
                      <a:pt x="137" y="342"/>
                      <a:pt x="130" y="344"/>
                      <a:pt x="126" y="345"/>
                    </a:cubicBezTo>
                    <a:cubicBezTo>
                      <a:pt x="121" y="346"/>
                      <a:pt x="114" y="347"/>
                      <a:pt x="114" y="347"/>
                    </a:cubicBezTo>
                    <a:cubicBezTo>
                      <a:pt x="113" y="344"/>
                      <a:pt x="113" y="344"/>
                      <a:pt x="113" y="344"/>
                    </a:cubicBezTo>
                    <a:cubicBezTo>
                      <a:pt x="94" y="347"/>
                      <a:pt x="94" y="347"/>
                      <a:pt x="94" y="347"/>
                    </a:cubicBezTo>
                    <a:cubicBezTo>
                      <a:pt x="94" y="349"/>
                      <a:pt x="94" y="349"/>
                      <a:pt x="94" y="349"/>
                    </a:cubicBezTo>
                    <a:cubicBezTo>
                      <a:pt x="86" y="349"/>
                      <a:pt x="86" y="349"/>
                      <a:pt x="86" y="349"/>
                    </a:cubicBezTo>
                    <a:cubicBezTo>
                      <a:pt x="85" y="348"/>
                      <a:pt x="85" y="348"/>
                      <a:pt x="85" y="348"/>
                    </a:cubicBezTo>
                    <a:cubicBezTo>
                      <a:pt x="85" y="348"/>
                      <a:pt x="88" y="343"/>
                      <a:pt x="92" y="338"/>
                    </a:cubicBezTo>
                    <a:cubicBezTo>
                      <a:pt x="95" y="334"/>
                      <a:pt x="98" y="327"/>
                      <a:pt x="98" y="325"/>
                    </a:cubicBezTo>
                    <a:cubicBezTo>
                      <a:pt x="99" y="323"/>
                      <a:pt x="100" y="315"/>
                      <a:pt x="100" y="311"/>
                    </a:cubicBezTo>
                    <a:cubicBezTo>
                      <a:pt x="100" y="307"/>
                      <a:pt x="101" y="296"/>
                      <a:pt x="102" y="293"/>
                    </a:cubicBezTo>
                    <a:cubicBezTo>
                      <a:pt x="102" y="291"/>
                      <a:pt x="102" y="287"/>
                      <a:pt x="102" y="284"/>
                    </a:cubicBezTo>
                    <a:cubicBezTo>
                      <a:pt x="103" y="282"/>
                      <a:pt x="103" y="280"/>
                      <a:pt x="103" y="280"/>
                    </a:cubicBezTo>
                    <a:cubicBezTo>
                      <a:pt x="111" y="281"/>
                      <a:pt x="111" y="280"/>
                      <a:pt x="114" y="278"/>
                    </a:cubicBezTo>
                    <a:cubicBezTo>
                      <a:pt x="116" y="275"/>
                      <a:pt x="117" y="273"/>
                      <a:pt x="117" y="273"/>
                    </a:cubicBezTo>
                    <a:cubicBezTo>
                      <a:pt x="117" y="273"/>
                      <a:pt x="126" y="272"/>
                      <a:pt x="129" y="271"/>
                    </a:cubicBezTo>
                    <a:cubicBezTo>
                      <a:pt x="131" y="270"/>
                      <a:pt x="133" y="269"/>
                      <a:pt x="135" y="268"/>
                    </a:cubicBezTo>
                    <a:cubicBezTo>
                      <a:pt x="137" y="268"/>
                      <a:pt x="137" y="268"/>
                      <a:pt x="139" y="268"/>
                    </a:cubicBezTo>
                    <a:cubicBezTo>
                      <a:pt x="142" y="268"/>
                      <a:pt x="143" y="267"/>
                      <a:pt x="145" y="266"/>
                    </a:cubicBezTo>
                    <a:cubicBezTo>
                      <a:pt x="146" y="266"/>
                      <a:pt x="147" y="266"/>
                      <a:pt x="149" y="266"/>
                    </a:cubicBezTo>
                    <a:cubicBezTo>
                      <a:pt x="152" y="265"/>
                      <a:pt x="153" y="264"/>
                      <a:pt x="153" y="264"/>
                    </a:cubicBezTo>
                    <a:cubicBezTo>
                      <a:pt x="153" y="264"/>
                      <a:pt x="154" y="265"/>
                      <a:pt x="157" y="265"/>
                    </a:cubicBezTo>
                    <a:cubicBezTo>
                      <a:pt x="160" y="265"/>
                      <a:pt x="164" y="264"/>
                      <a:pt x="164" y="264"/>
                    </a:cubicBezTo>
                    <a:cubicBezTo>
                      <a:pt x="164" y="264"/>
                      <a:pt x="168" y="265"/>
                      <a:pt x="173" y="265"/>
                    </a:cubicBezTo>
                    <a:cubicBezTo>
                      <a:pt x="177" y="265"/>
                      <a:pt x="182" y="263"/>
                      <a:pt x="182" y="261"/>
                    </a:cubicBezTo>
                    <a:cubicBezTo>
                      <a:pt x="183" y="259"/>
                      <a:pt x="184" y="255"/>
                      <a:pt x="184" y="255"/>
                    </a:cubicBezTo>
                    <a:cubicBezTo>
                      <a:pt x="184" y="255"/>
                      <a:pt x="187" y="254"/>
                      <a:pt x="191" y="253"/>
                    </a:cubicBezTo>
                    <a:cubicBezTo>
                      <a:pt x="194" y="252"/>
                      <a:pt x="196" y="250"/>
                      <a:pt x="199" y="248"/>
                    </a:cubicBezTo>
                    <a:cubicBezTo>
                      <a:pt x="201" y="246"/>
                      <a:pt x="204" y="242"/>
                      <a:pt x="205" y="240"/>
                    </a:cubicBezTo>
                    <a:cubicBezTo>
                      <a:pt x="206" y="238"/>
                      <a:pt x="208" y="237"/>
                      <a:pt x="210" y="235"/>
                    </a:cubicBezTo>
                    <a:cubicBezTo>
                      <a:pt x="212" y="233"/>
                      <a:pt x="216" y="227"/>
                      <a:pt x="216" y="227"/>
                    </a:cubicBezTo>
                    <a:cubicBezTo>
                      <a:pt x="216" y="227"/>
                      <a:pt x="223" y="219"/>
                      <a:pt x="224" y="218"/>
                    </a:cubicBezTo>
                    <a:cubicBezTo>
                      <a:pt x="226" y="216"/>
                      <a:pt x="227" y="213"/>
                      <a:pt x="227" y="213"/>
                    </a:cubicBezTo>
                    <a:cubicBezTo>
                      <a:pt x="227" y="213"/>
                      <a:pt x="226" y="219"/>
                      <a:pt x="224" y="223"/>
                    </a:cubicBezTo>
                    <a:cubicBezTo>
                      <a:pt x="223" y="228"/>
                      <a:pt x="219" y="236"/>
                      <a:pt x="216" y="244"/>
                    </a:cubicBezTo>
                    <a:cubicBezTo>
                      <a:pt x="213" y="252"/>
                      <a:pt x="210" y="263"/>
                      <a:pt x="209" y="267"/>
                    </a:cubicBezTo>
                    <a:cubicBezTo>
                      <a:pt x="208" y="271"/>
                      <a:pt x="209" y="274"/>
                      <a:pt x="209" y="278"/>
                    </a:cubicBezTo>
                    <a:cubicBezTo>
                      <a:pt x="209" y="282"/>
                      <a:pt x="209" y="296"/>
                      <a:pt x="210" y="300"/>
                    </a:cubicBezTo>
                    <a:cubicBezTo>
                      <a:pt x="211" y="304"/>
                      <a:pt x="213" y="311"/>
                      <a:pt x="216" y="316"/>
                    </a:cubicBezTo>
                    <a:cubicBezTo>
                      <a:pt x="218" y="320"/>
                      <a:pt x="219" y="320"/>
                      <a:pt x="222" y="322"/>
                    </a:cubicBezTo>
                    <a:cubicBezTo>
                      <a:pt x="220" y="327"/>
                      <a:pt x="215" y="330"/>
                      <a:pt x="213" y="331"/>
                    </a:cubicBezTo>
                    <a:cubicBezTo>
                      <a:pt x="212" y="333"/>
                      <a:pt x="212" y="335"/>
                      <a:pt x="212" y="335"/>
                    </a:cubicBezTo>
                    <a:cubicBezTo>
                      <a:pt x="207" y="338"/>
                      <a:pt x="207" y="338"/>
                      <a:pt x="207" y="338"/>
                    </a:cubicBezTo>
                    <a:cubicBezTo>
                      <a:pt x="207" y="338"/>
                      <a:pt x="206" y="332"/>
                      <a:pt x="206" y="331"/>
                    </a:cubicBezTo>
                    <a:cubicBezTo>
                      <a:pt x="206" y="330"/>
                      <a:pt x="205" y="330"/>
                      <a:pt x="203" y="330"/>
                    </a:cubicBezTo>
                    <a:cubicBezTo>
                      <a:pt x="200" y="330"/>
                      <a:pt x="194" y="330"/>
                      <a:pt x="194" y="3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8" name="TextBox 1049"/>
            <p:cNvSpPr txBox="1"/>
            <p:nvPr/>
          </p:nvSpPr>
          <p:spPr>
            <a:xfrm>
              <a:off x="678543"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11" name="组合 10"/>
          <p:cNvGrpSpPr/>
          <p:nvPr/>
        </p:nvGrpSpPr>
        <p:grpSpPr>
          <a:xfrm>
            <a:off x="3658411" y="1798044"/>
            <a:ext cx="2082986" cy="4576362"/>
            <a:chOff x="2854414" y="2005633"/>
            <a:chExt cx="2082986" cy="4576362"/>
          </a:xfrm>
        </p:grpSpPr>
        <p:grpSp>
          <p:nvGrpSpPr>
            <p:cNvPr id="12" name="Group 1039"/>
            <p:cNvGrpSpPr>
              <a:grpSpLocks noChangeAspect="1"/>
            </p:cNvGrpSpPr>
            <p:nvPr/>
          </p:nvGrpSpPr>
          <p:grpSpPr>
            <a:xfrm>
              <a:off x="3202905" y="2787843"/>
              <a:ext cx="980838" cy="2377440"/>
              <a:chOff x="3157538" y="2109788"/>
              <a:chExt cx="677863" cy="1643063"/>
            </a:xfrm>
            <a:solidFill>
              <a:schemeClr val="bg1"/>
            </a:solidFill>
          </p:grpSpPr>
          <p:sp>
            <p:nvSpPr>
              <p:cNvPr id="15" name="Freeform 29"/>
              <p:cNvSpPr>
                <a:spLocks noEditPoints="1"/>
              </p:cNvSpPr>
              <p:nvPr/>
            </p:nvSpPr>
            <p:spPr bwMode="auto">
              <a:xfrm>
                <a:off x="3157538" y="2109788"/>
                <a:ext cx="677863" cy="1643063"/>
              </a:xfrm>
              <a:custGeom>
                <a:avLst/>
                <a:gdLst>
                  <a:gd name="T0" fmla="*/ 159 w 320"/>
                  <a:gd name="T1" fmla="*/ 699 h 776"/>
                  <a:gd name="T2" fmla="*/ 167 w 320"/>
                  <a:gd name="T3" fmla="*/ 726 h 776"/>
                  <a:gd name="T4" fmla="*/ 169 w 320"/>
                  <a:gd name="T5" fmla="*/ 740 h 776"/>
                  <a:gd name="T6" fmla="*/ 203 w 320"/>
                  <a:gd name="T7" fmla="*/ 754 h 776"/>
                  <a:gd name="T8" fmla="*/ 257 w 320"/>
                  <a:gd name="T9" fmla="*/ 760 h 776"/>
                  <a:gd name="T10" fmla="*/ 246 w 320"/>
                  <a:gd name="T11" fmla="*/ 740 h 776"/>
                  <a:gd name="T12" fmla="*/ 220 w 320"/>
                  <a:gd name="T13" fmla="*/ 716 h 776"/>
                  <a:gd name="T14" fmla="*/ 220 w 320"/>
                  <a:gd name="T15" fmla="*/ 647 h 776"/>
                  <a:gd name="T16" fmla="*/ 233 w 320"/>
                  <a:gd name="T17" fmla="*/ 423 h 776"/>
                  <a:gd name="T18" fmla="*/ 249 w 320"/>
                  <a:gd name="T19" fmla="*/ 399 h 776"/>
                  <a:gd name="T20" fmla="*/ 279 w 320"/>
                  <a:gd name="T21" fmla="*/ 409 h 776"/>
                  <a:gd name="T22" fmla="*/ 291 w 320"/>
                  <a:gd name="T23" fmla="*/ 399 h 776"/>
                  <a:gd name="T24" fmla="*/ 269 w 320"/>
                  <a:gd name="T25" fmla="*/ 229 h 776"/>
                  <a:gd name="T26" fmla="*/ 310 w 320"/>
                  <a:gd name="T27" fmla="*/ 214 h 776"/>
                  <a:gd name="T28" fmla="*/ 280 w 320"/>
                  <a:gd name="T29" fmla="*/ 106 h 776"/>
                  <a:gd name="T30" fmla="*/ 255 w 320"/>
                  <a:gd name="T31" fmla="*/ 74 h 776"/>
                  <a:gd name="T32" fmla="*/ 246 w 320"/>
                  <a:gd name="T33" fmla="*/ 65 h 776"/>
                  <a:gd name="T34" fmla="*/ 235 w 320"/>
                  <a:gd name="T35" fmla="*/ 62 h 776"/>
                  <a:gd name="T36" fmla="*/ 205 w 320"/>
                  <a:gd name="T37" fmla="*/ 15 h 776"/>
                  <a:gd name="T38" fmla="*/ 131 w 320"/>
                  <a:gd name="T39" fmla="*/ 48 h 776"/>
                  <a:gd name="T40" fmla="*/ 127 w 320"/>
                  <a:gd name="T41" fmla="*/ 94 h 776"/>
                  <a:gd name="T42" fmla="*/ 119 w 320"/>
                  <a:gd name="T43" fmla="*/ 98 h 776"/>
                  <a:gd name="T44" fmla="*/ 101 w 320"/>
                  <a:gd name="T45" fmla="*/ 111 h 776"/>
                  <a:gd name="T46" fmla="*/ 30 w 320"/>
                  <a:gd name="T47" fmla="*/ 149 h 776"/>
                  <a:gd name="T48" fmla="*/ 8 w 320"/>
                  <a:gd name="T49" fmla="*/ 265 h 776"/>
                  <a:gd name="T50" fmla="*/ 39 w 320"/>
                  <a:gd name="T51" fmla="*/ 422 h 776"/>
                  <a:gd name="T52" fmla="*/ 56 w 320"/>
                  <a:gd name="T53" fmla="*/ 427 h 776"/>
                  <a:gd name="T54" fmla="*/ 6 w 320"/>
                  <a:gd name="T55" fmla="*/ 754 h 776"/>
                  <a:gd name="T56" fmla="*/ 48 w 320"/>
                  <a:gd name="T57" fmla="*/ 771 h 776"/>
                  <a:gd name="T58" fmla="*/ 63 w 320"/>
                  <a:gd name="T59" fmla="*/ 739 h 776"/>
                  <a:gd name="T60" fmla="*/ 63 w 320"/>
                  <a:gd name="T61" fmla="*/ 730 h 776"/>
                  <a:gd name="T62" fmla="*/ 111 w 320"/>
                  <a:gd name="T63" fmla="*/ 603 h 776"/>
                  <a:gd name="T64" fmla="*/ 212 w 320"/>
                  <a:gd name="T65" fmla="*/ 89 h 776"/>
                  <a:gd name="T66" fmla="*/ 219 w 320"/>
                  <a:gd name="T67" fmla="*/ 94 h 776"/>
                  <a:gd name="T68" fmla="*/ 240 w 320"/>
                  <a:gd name="T69" fmla="*/ 109 h 776"/>
                  <a:gd name="T70" fmla="*/ 244 w 320"/>
                  <a:gd name="T71" fmla="*/ 127 h 776"/>
                  <a:gd name="T72" fmla="*/ 260 w 320"/>
                  <a:gd name="T73" fmla="*/ 158 h 776"/>
                  <a:gd name="T74" fmla="*/ 251 w 320"/>
                  <a:gd name="T75" fmla="*/ 149 h 776"/>
                  <a:gd name="T76" fmla="*/ 226 w 320"/>
                  <a:gd name="T77" fmla="*/ 135 h 776"/>
                  <a:gd name="T78" fmla="*/ 181 w 320"/>
                  <a:gd name="T79" fmla="*/ 125 h 776"/>
                  <a:gd name="T80" fmla="*/ 202 w 320"/>
                  <a:gd name="T81" fmla="*/ 101 h 776"/>
                  <a:gd name="T82" fmla="*/ 208 w 320"/>
                  <a:gd name="T83" fmla="*/ 86 h 776"/>
                  <a:gd name="T84" fmla="*/ 215 w 320"/>
                  <a:gd name="T85" fmla="*/ 70 h 776"/>
                  <a:gd name="T86" fmla="*/ 222 w 320"/>
                  <a:gd name="T87" fmla="*/ 74 h 776"/>
                  <a:gd name="T88" fmla="*/ 213 w 320"/>
                  <a:gd name="T89" fmla="*/ 76 h 776"/>
                  <a:gd name="T90" fmla="*/ 229 w 320"/>
                  <a:gd name="T91" fmla="*/ 81 h 776"/>
                  <a:gd name="T92" fmla="*/ 229 w 320"/>
                  <a:gd name="T93" fmla="*/ 8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0" h="776">
                    <a:moveTo>
                      <a:pt x="146" y="465"/>
                    </a:moveTo>
                    <a:cubicBezTo>
                      <a:pt x="146" y="465"/>
                      <a:pt x="158" y="671"/>
                      <a:pt x="159" y="699"/>
                    </a:cubicBezTo>
                    <a:cubicBezTo>
                      <a:pt x="160" y="728"/>
                      <a:pt x="159" y="726"/>
                      <a:pt x="159" y="726"/>
                    </a:cubicBezTo>
                    <a:cubicBezTo>
                      <a:pt x="167" y="726"/>
                      <a:pt x="167" y="726"/>
                      <a:pt x="167" y="726"/>
                    </a:cubicBezTo>
                    <a:cubicBezTo>
                      <a:pt x="167" y="726"/>
                      <a:pt x="167" y="730"/>
                      <a:pt x="168" y="733"/>
                    </a:cubicBezTo>
                    <a:cubicBezTo>
                      <a:pt x="169" y="736"/>
                      <a:pt x="166" y="738"/>
                      <a:pt x="169" y="740"/>
                    </a:cubicBezTo>
                    <a:cubicBezTo>
                      <a:pt x="172" y="743"/>
                      <a:pt x="188" y="747"/>
                      <a:pt x="191" y="747"/>
                    </a:cubicBezTo>
                    <a:cubicBezTo>
                      <a:pt x="193" y="747"/>
                      <a:pt x="198" y="748"/>
                      <a:pt x="203" y="754"/>
                    </a:cubicBezTo>
                    <a:cubicBezTo>
                      <a:pt x="207" y="760"/>
                      <a:pt x="219" y="767"/>
                      <a:pt x="229" y="768"/>
                    </a:cubicBezTo>
                    <a:cubicBezTo>
                      <a:pt x="238" y="768"/>
                      <a:pt x="257" y="763"/>
                      <a:pt x="257" y="760"/>
                    </a:cubicBezTo>
                    <a:cubicBezTo>
                      <a:pt x="257" y="757"/>
                      <a:pt x="255" y="756"/>
                      <a:pt x="255" y="756"/>
                    </a:cubicBezTo>
                    <a:cubicBezTo>
                      <a:pt x="255" y="756"/>
                      <a:pt x="256" y="749"/>
                      <a:pt x="246" y="740"/>
                    </a:cubicBezTo>
                    <a:cubicBezTo>
                      <a:pt x="237" y="731"/>
                      <a:pt x="226" y="725"/>
                      <a:pt x="222" y="720"/>
                    </a:cubicBezTo>
                    <a:cubicBezTo>
                      <a:pt x="219" y="715"/>
                      <a:pt x="220" y="716"/>
                      <a:pt x="220" y="716"/>
                    </a:cubicBezTo>
                    <a:cubicBezTo>
                      <a:pt x="223" y="717"/>
                      <a:pt x="223" y="717"/>
                      <a:pt x="223" y="717"/>
                    </a:cubicBezTo>
                    <a:cubicBezTo>
                      <a:pt x="223" y="717"/>
                      <a:pt x="219" y="675"/>
                      <a:pt x="220" y="647"/>
                    </a:cubicBezTo>
                    <a:cubicBezTo>
                      <a:pt x="221" y="619"/>
                      <a:pt x="227" y="523"/>
                      <a:pt x="229" y="503"/>
                    </a:cubicBezTo>
                    <a:cubicBezTo>
                      <a:pt x="232" y="482"/>
                      <a:pt x="234" y="433"/>
                      <a:pt x="233" y="423"/>
                    </a:cubicBezTo>
                    <a:cubicBezTo>
                      <a:pt x="232" y="413"/>
                      <a:pt x="231" y="412"/>
                      <a:pt x="231" y="412"/>
                    </a:cubicBezTo>
                    <a:cubicBezTo>
                      <a:pt x="231" y="412"/>
                      <a:pt x="235" y="401"/>
                      <a:pt x="249" y="399"/>
                    </a:cubicBezTo>
                    <a:cubicBezTo>
                      <a:pt x="262" y="398"/>
                      <a:pt x="270" y="398"/>
                      <a:pt x="270" y="398"/>
                    </a:cubicBezTo>
                    <a:cubicBezTo>
                      <a:pt x="270" y="398"/>
                      <a:pt x="273" y="404"/>
                      <a:pt x="279" y="409"/>
                    </a:cubicBezTo>
                    <a:cubicBezTo>
                      <a:pt x="285" y="414"/>
                      <a:pt x="290" y="414"/>
                      <a:pt x="290" y="414"/>
                    </a:cubicBezTo>
                    <a:cubicBezTo>
                      <a:pt x="290" y="414"/>
                      <a:pt x="292" y="406"/>
                      <a:pt x="291" y="399"/>
                    </a:cubicBezTo>
                    <a:cubicBezTo>
                      <a:pt x="291" y="391"/>
                      <a:pt x="277" y="315"/>
                      <a:pt x="275" y="296"/>
                    </a:cubicBezTo>
                    <a:cubicBezTo>
                      <a:pt x="273" y="277"/>
                      <a:pt x="269" y="229"/>
                      <a:pt x="269" y="229"/>
                    </a:cubicBezTo>
                    <a:cubicBezTo>
                      <a:pt x="285" y="221"/>
                      <a:pt x="285" y="221"/>
                      <a:pt x="285" y="221"/>
                    </a:cubicBezTo>
                    <a:cubicBezTo>
                      <a:pt x="285" y="221"/>
                      <a:pt x="303" y="220"/>
                      <a:pt x="310" y="214"/>
                    </a:cubicBezTo>
                    <a:cubicBezTo>
                      <a:pt x="317" y="208"/>
                      <a:pt x="320" y="202"/>
                      <a:pt x="315" y="179"/>
                    </a:cubicBezTo>
                    <a:cubicBezTo>
                      <a:pt x="310" y="157"/>
                      <a:pt x="287" y="117"/>
                      <a:pt x="280" y="106"/>
                    </a:cubicBezTo>
                    <a:cubicBezTo>
                      <a:pt x="273" y="94"/>
                      <a:pt x="267" y="94"/>
                      <a:pt x="267" y="94"/>
                    </a:cubicBezTo>
                    <a:cubicBezTo>
                      <a:pt x="267" y="94"/>
                      <a:pt x="257" y="77"/>
                      <a:pt x="255" y="74"/>
                    </a:cubicBezTo>
                    <a:cubicBezTo>
                      <a:pt x="252" y="70"/>
                      <a:pt x="252" y="73"/>
                      <a:pt x="251" y="71"/>
                    </a:cubicBezTo>
                    <a:cubicBezTo>
                      <a:pt x="250" y="70"/>
                      <a:pt x="248" y="67"/>
                      <a:pt x="246" y="65"/>
                    </a:cubicBezTo>
                    <a:cubicBezTo>
                      <a:pt x="243" y="64"/>
                      <a:pt x="242" y="65"/>
                      <a:pt x="239" y="64"/>
                    </a:cubicBezTo>
                    <a:cubicBezTo>
                      <a:pt x="237" y="64"/>
                      <a:pt x="239" y="63"/>
                      <a:pt x="235" y="62"/>
                    </a:cubicBezTo>
                    <a:cubicBezTo>
                      <a:pt x="232" y="61"/>
                      <a:pt x="231" y="55"/>
                      <a:pt x="228" y="51"/>
                    </a:cubicBezTo>
                    <a:cubicBezTo>
                      <a:pt x="225" y="47"/>
                      <a:pt x="227" y="30"/>
                      <a:pt x="205" y="15"/>
                    </a:cubicBezTo>
                    <a:cubicBezTo>
                      <a:pt x="182" y="0"/>
                      <a:pt x="162" y="3"/>
                      <a:pt x="150" y="12"/>
                    </a:cubicBezTo>
                    <a:cubicBezTo>
                      <a:pt x="137" y="22"/>
                      <a:pt x="132" y="44"/>
                      <a:pt x="131" y="48"/>
                    </a:cubicBezTo>
                    <a:cubicBezTo>
                      <a:pt x="130" y="52"/>
                      <a:pt x="130" y="63"/>
                      <a:pt x="130" y="77"/>
                    </a:cubicBezTo>
                    <a:cubicBezTo>
                      <a:pt x="131" y="91"/>
                      <a:pt x="127" y="94"/>
                      <a:pt x="127" y="94"/>
                    </a:cubicBezTo>
                    <a:cubicBezTo>
                      <a:pt x="127" y="94"/>
                      <a:pt x="123" y="92"/>
                      <a:pt x="121" y="94"/>
                    </a:cubicBezTo>
                    <a:cubicBezTo>
                      <a:pt x="119" y="96"/>
                      <a:pt x="119" y="98"/>
                      <a:pt x="119" y="98"/>
                    </a:cubicBezTo>
                    <a:cubicBezTo>
                      <a:pt x="119" y="98"/>
                      <a:pt x="117" y="96"/>
                      <a:pt x="113" y="100"/>
                    </a:cubicBezTo>
                    <a:cubicBezTo>
                      <a:pt x="109" y="105"/>
                      <a:pt x="102" y="111"/>
                      <a:pt x="101" y="111"/>
                    </a:cubicBezTo>
                    <a:cubicBezTo>
                      <a:pt x="99" y="111"/>
                      <a:pt x="45" y="118"/>
                      <a:pt x="41" y="121"/>
                    </a:cubicBezTo>
                    <a:cubicBezTo>
                      <a:pt x="36" y="124"/>
                      <a:pt x="35" y="138"/>
                      <a:pt x="30" y="149"/>
                    </a:cubicBezTo>
                    <a:cubicBezTo>
                      <a:pt x="25" y="160"/>
                      <a:pt x="4" y="210"/>
                      <a:pt x="3" y="223"/>
                    </a:cubicBezTo>
                    <a:cubicBezTo>
                      <a:pt x="1" y="236"/>
                      <a:pt x="0" y="260"/>
                      <a:pt x="8" y="265"/>
                    </a:cubicBezTo>
                    <a:cubicBezTo>
                      <a:pt x="16" y="269"/>
                      <a:pt x="53" y="277"/>
                      <a:pt x="53" y="277"/>
                    </a:cubicBezTo>
                    <a:cubicBezTo>
                      <a:pt x="39" y="422"/>
                      <a:pt x="39" y="422"/>
                      <a:pt x="39" y="422"/>
                    </a:cubicBezTo>
                    <a:cubicBezTo>
                      <a:pt x="39" y="422"/>
                      <a:pt x="50" y="426"/>
                      <a:pt x="52" y="427"/>
                    </a:cubicBezTo>
                    <a:cubicBezTo>
                      <a:pt x="54" y="427"/>
                      <a:pt x="56" y="427"/>
                      <a:pt x="56" y="427"/>
                    </a:cubicBezTo>
                    <a:cubicBezTo>
                      <a:pt x="56" y="427"/>
                      <a:pt x="22" y="718"/>
                      <a:pt x="19" y="722"/>
                    </a:cubicBezTo>
                    <a:cubicBezTo>
                      <a:pt x="17" y="725"/>
                      <a:pt x="5" y="746"/>
                      <a:pt x="6" y="754"/>
                    </a:cubicBezTo>
                    <a:cubicBezTo>
                      <a:pt x="6" y="762"/>
                      <a:pt x="6" y="769"/>
                      <a:pt x="9" y="771"/>
                    </a:cubicBezTo>
                    <a:cubicBezTo>
                      <a:pt x="11" y="774"/>
                      <a:pt x="42" y="776"/>
                      <a:pt x="48" y="771"/>
                    </a:cubicBezTo>
                    <a:cubicBezTo>
                      <a:pt x="54" y="766"/>
                      <a:pt x="53" y="750"/>
                      <a:pt x="55" y="747"/>
                    </a:cubicBezTo>
                    <a:cubicBezTo>
                      <a:pt x="57" y="745"/>
                      <a:pt x="62" y="742"/>
                      <a:pt x="63" y="739"/>
                    </a:cubicBezTo>
                    <a:cubicBezTo>
                      <a:pt x="64" y="736"/>
                      <a:pt x="63" y="735"/>
                      <a:pt x="63" y="735"/>
                    </a:cubicBezTo>
                    <a:cubicBezTo>
                      <a:pt x="63" y="735"/>
                      <a:pt x="64" y="732"/>
                      <a:pt x="63" y="730"/>
                    </a:cubicBezTo>
                    <a:cubicBezTo>
                      <a:pt x="62" y="728"/>
                      <a:pt x="71" y="726"/>
                      <a:pt x="71" y="726"/>
                    </a:cubicBezTo>
                    <a:cubicBezTo>
                      <a:pt x="71" y="726"/>
                      <a:pt x="101" y="648"/>
                      <a:pt x="111" y="603"/>
                    </a:cubicBezTo>
                    <a:cubicBezTo>
                      <a:pt x="120" y="558"/>
                      <a:pt x="146" y="465"/>
                      <a:pt x="146" y="465"/>
                    </a:cubicBezTo>
                    <a:close/>
                    <a:moveTo>
                      <a:pt x="212" y="89"/>
                    </a:moveTo>
                    <a:cubicBezTo>
                      <a:pt x="212" y="89"/>
                      <a:pt x="209" y="93"/>
                      <a:pt x="213" y="94"/>
                    </a:cubicBezTo>
                    <a:cubicBezTo>
                      <a:pt x="217" y="96"/>
                      <a:pt x="219" y="94"/>
                      <a:pt x="219" y="94"/>
                    </a:cubicBezTo>
                    <a:cubicBezTo>
                      <a:pt x="219" y="94"/>
                      <a:pt x="221" y="100"/>
                      <a:pt x="226" y="103"/>
                    </a:cubicBezTo>
                    <a:cubicBezTo>
                      <a:pt x="231" y="106"/>
                      <a:pt x="240" y="109"/>
                      <a:pt x="240" y="109"/>
                    </a:cubicBezTo>
                    <a:cubicBezTo>
                      <a:pt x="240" y="109"/>
                      <a:pt x="238" y="112"/>
                      <a:pt x="238" y="113"/>
                    </a:cubicBezTo>
                    <a:cubicBezTo>
                      <a:pt x="238" y="114"/>
                      <a:pt x="240" y="117"/>
                      <a:pt x="244" y="127"/>
                    </a:cubicBezTo>
                    <a:cubicBezTo>
                      <a:pt x="248" y="136"/>
                      <a:pt x="258" y="150"/>
                      <a:pt x="258" y="152"/>
                    </a:cubicBezTo>
                    <a:cubicBezTo>
                      <a:pt x="258" y="154"/>
                      <a:pt x="260" y="158"/>
                      <a:pt x="260" y="158"/>
                    </a:cubicBezTo>
                    <a:cubicBezTo>
                      <a:pt x="260" y="158"/>
                      <a:pt x="258" y="157"/>
                      <a:pt x="257" y="156"/>
                    </a:cubicBezTo>
                    <a:cubicBezTo>
                      <a:pt x="257" y="155"/>
                      <a:pt x="257" y="152"/>
                      <a:pt x="251" y="149"/>
                    </a:cubicBezTo>
                    <a:cubicBezTo>
                      <a:pt x="246" y="146"/>
                      <a:pt x="244" y="143"/>
                      <a:pt x="239" y="139"/>
                    </a:cubicBezTo>
                    <a:cubicBezTo>
                      <a:pt x="234" y="135"/>
                      <a:pt x="229" y="135"/>
                      <a:pt x="226" y="135"/>
                    </a:cubicBezTo>
                    <a:cubicBezTo>
                      <a:pt x="223" y="135"/>
                      <a:pt x="209" y="132"/>
                      <a:pt x="202" y="130"/>
                    </a:cubicBezTo>
                    <a:cubicBezTo>
                      <a:pt x="195" y="128"/>
                      <a:pt x="181" y="125"/>
                      <a:pt x="181" y="125"/>
                    </a:cubicBezTo>
                    <a:cubicBezTo>
                      <a:pt x="181" y="125"/>
                      <a:pt x="194" y="114"/>
                      <a:pt x="195" y="110"/>
                    </a:cubicBezTo>
                    <a:cubicBezTo>
                      <a:pt x="196" y="106"/>
                      <a:pt x="200" y="104"/>
                      <a:pt x="202" y="101"/>
                    </a:cubicBezTo>
                    <a:cubicBezTo>
                      <a:pt x="204" y="99"/>
                      <a:pt x="206" y="88"/>
                      <a:pt x="206" y="87"/>
                    </a:cubicBezTo>
                    <a:cubicBezTo>
                      <a:pt x="206" y="86"/>
                      <a:pt x="208" y="86"/>
                      <a:pt x="208" y="86"/>
                    </a:cubicBezTo>
                    <a:cubicBezTo>
                      <a:pt x="212" y="89"/>
                      <a:pt x="212" y="89"/>
                      <a:pt x="212" y="89"/>
                    </a:cubicBezTo>
                    <a:close/>
                    <a:moveTo>
                      <a:pt x="215" y="70"/>
                    </a:moveTo>
                    <a:cubicBezTo>
                      <a:pt x="215" y="70"/>
                      <a:pt x="222" y="69"/>
                      <a:pt x="224" y="69"/>
                    </a:cubicBezTo>
                    <a:cubicBezTo>
                      <a:pt x="227" y="69"/>
                      <a:pt x="225" y="71"/>
                      <a:pt x="222" y="74"/>
                    </a:cubicBezTo>
                    <a:cubicBezTo>
                      <a:pt x="220" y="76"/>
                      <a:pt x="217" y="80"/>
                      <a:pt x="217" y="79"/>
                    </a:cubicBezTo>
                    <a:cubicBezTo>
                      <a:pt x="216" y="78"/>
                      <a:pt x="213" y="76"/>
                      <a:pt x="213" y="76"/>
                    </a:cubicBezTo>
                    <a:cubicBezTo>
                      <a:pt x="215" y="70"/>
                      <a:pt x="215" y="70"/>
                      <a:pt x="215" y="70"/>
                    </a:cubicBezTo>
                    <a:close/>
                    <a:moveTo>
                      <a:pt x="229" y="81"/>
                    </a:moveTo>
                    <a:cubicBezTo>
                      <a:pt x="229" y="81"/>
                      <a:pt x="226" y="85"/>
                      <a:pt x="226" y="85"/>
                    </a:cubicBezTo>
                    <a:cubicBezTo>
                      <a:pt x="225" y="85"/>
                      <a:pt x="225" y="84"/>
                      <a:pt x="229"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6" name="Freeform 30"/>
              <p:cNvSpPr>
                <a:spLocks noEditPoints="1"/>
              </p:cNvSpPr>
              <p:nvPr/>
            </p:nvSpPr>
            <p:spPr bwMode="auto">
              <a:xfrm>
                <a:off x="3417888" y="2109788"/>
                <a:ext cx="315913" cy="304800"/>
              </a:xfrm>
              <a:custGeom>
                <a:avLst/>
                <a:gdLst>
                  <a:gd name="T0" fmla="*/ 144 w 149"/>
                  <a:gd name="T1" fmla="*/ 94 h 144"/>
                  <a:gd name="T2" fmla="*/ 132 w 149"/>
                  <a:gd name="T3" fmla="*/ 74 h 144"/>
                  <a:gd name="T4" fmla="*/ 128 w 149"/>
                  <a:gd name="T5" fmla="*/ 71 h 144"/>
                  <a:gd name="T6" fmla="*/ 123 w 149"/>
                  <a:gd name="T7" fmla="*/ 65 h 144"/>
                  <a:gd name="T8" fmla="*/ 116 w 149"/>
                  <a:gd name="T9" fmla="*/ 64 h 144"/>
                  <a:gd name="T10" fmla="*/ 112 w 149"/>
                  <a:gd name="T11" fmla="*/ 62 h 144"/>
                  <a:gd name="T12" fmla="*/ 105 w 149"/>
                  <a:gd name="T13" fmla="*/ 51 h 144"/>
                  <a:gd name="T14" fmla="*/ 82 w 149"/>
                  <a:gd name="T15" fmla="*/ 15 h 144"/>
                  <a:gd name="T16" fmla="*/ 27 w 149"/>
                  <a:gd name="T17" fmla="*/ 12 h 144"/>
                  <a:gd name="T18" fmla="*/ 8 w 149"/>
                  <a:gd name="T19" fmla="*/ 48 h 144"/>
                  <a:gd name="T20" fmla="*/ 7 w 149"/>
                  <a:gd name="T21" fmla="*/ 77 h 144"/>
                  <a:gd name="T22" fmla="*/ 4 w 149"/>
                  <a:gd name="T23" fmla="*/ 94 h 144"/>
                  <a:gd name="T24" fmla="*/ 1 w 149"/>
                  <a:gd name="T25" fmla="*/ 100 h 144"/>
                  <a:gd name="T26" fmla="*/ 3 w 149"/>
                  <a:gd name="T27" fmla="*/ 105 h 144"/>
                  <a:gd name="T28" fmla="*/ 17 w 149"/>
                  <a:gd name="T29" fmla="*/ 121 h 144"/>
                  <a:gd name="T30" fmla="*/ 27 w 149"/>
                  <a:gd name="T31" fmla="*/ 134 h 144"/>
                  <a:gd name="T32" fmla="*/ 35 w 149"/>
                  <a:gd name="T33" fmla="*/ 143 h 144"/>
                  <a:gd name="T34" fmla="*/ 38 w 149"/>
                  <a:gd name="T35" fmla="*/ 136 h 144"/>
                  <a:gd name="T36" fmla="*/ 47 w 149"/>
                  <a:gd name="T37" fmla="*/ 132 h 144"/>
                  <a:gd name="T38" fmla="*/ 53 w 149"/>
                  <a:gd name="T39" fmla="*/ 129 h 144"/>
                  <a:gd name="T40" fmla="*/ 57 w 149"/>
                  <a:gd name="T41" fmla="*/ 127 h 144"/>
                  <a:gd name="T42" fmla="*/ 58 w 149"/>
                  <a:gd name="T43" fmla="*/ 125 h 144"/>
                  <a:gd name="T44" fmla="*/ 72 w 149"/>
                  <a:gd name="T45" fmla="*/ 110 h 144"/>
                  <a:gd name="T46" fmla="*/ 79 w 149"/>
                  <a:gd name="T47" fmla="*/ 101 h 144"/>
                  <a:gd name="T48" fmla="*/ 83 w 149"/>
                  <a:gd name="T49" fmla="*/ 87 h 144"/>
                  <a:gd name="T50" fmla="*/ 85 w 149"/>
                  <a:gd name="T51" fmla="*/ 86 h 144"/>
                  <a:gd name="T52" fmla="*/ 89 w 149"/>
                  <a:gd name="T53" fmla="*/ 89 h 144"/>
                  <a:gd name="T54" fmla="*/ 90 w 149"/>
                  <a:gd name="T55" fmla="*/ 94 h 144"/>
                  <a:gd name="T56" fmla="*/ 96 w 149"/>
                  <a:gd name="T57" fmla="*/ 94 h 144"/>
                  <a:gd name="T58" fmla="*/ 103 w 149"/>
                  <a:gd name="T59" fmla="*/ 103 h 144"/>
                  <a:gd name="T60" fmla="*/ 117 w 149"/>
                  <a:gd name="T61" fmla="*/ 109 h 144"/>
                  <a:gd name="T62" fmla="*/ 123 w 149"/>
                  <a:gd name="T63" fmla="*/ 111 h 144"/>
                  <a:gd name="T64" fmla="*/ 134 w 149"/>
                  <a:gd name="T65" fmla="*/ 112 h 144"/>
                  <a:gd name="T66" fmla="*/ 146 w 149"/>
                  <a:gd name="T67" fmla="*/ 108 h 144"/>
                  <a:gd name="T68" fmla="*/ 148 w 149"/>
                  <a:gd name="T69" fmla="*/ 100 h 144"/>
                  <a:gd name="T70" fmla="*/ 144 w 149"/>
                  <a:gd name="T71" fmla="*/ 94 h 144"/>
                  <a:gd name="T72" fmla="*/ 92 w 149"/>
                  <a:gd name="T73" fmla="*/ 70 h 144"/>
                  <a:gd name="T74" fmla="*/ 101 w 149"/>
                  <a:gd name="T75" fmla="*/ 69 h 144"/>
                  <a:gd name="T76" fmla="*/ 99 w 149"/>
                  <a:gd name="T77" fmla="*/ 74 h 144"/>
                  <a:gd name="T78" fmla="*/ 94 w 149"/>
                  <a:gd name="T79" fmla="*/ 79 h 144"/>
                  <a:gd name="T80" fmla="*/ 90 w 149"/>
                  <a:gd name="T81" fmla="*/ 76 h 144"/>
                  <a:gd name="T82" fmla="*/ 92 w 149"/>
                  <a:gd name="T83" fmla="*/ 70 h 144"/>
                  <a:gd name="T84" fmla="*/ 106 w 149"/>
                  <a:gd name="T85" fmla="*/ 81 h 144"/>
                  <a:gd name="T86" fmla="*/ 103 w 149"/>
                  <a:gd name="T87" fmla="*/ 85 h 144"/>
                  <a:gd name="T88" fmla="*/ 106 w 149"/>
                  <a:gd name="T89" fmla="*/ 8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9" h="144">
                    <a:moveTo>
                      <a:pt x="144" y="94"/>
                    </a:moveTo>
                    <a:cubicBezTo>
                      <a:pt x="144" y="94"/>
                      <a:pt x="134" y="77"/>
                      <a:pt x="132" y="74"/>
                    </a:cubicBezTo>
                    <a:cubicBezTo>
                      <a:pt x="129" y="70"/>
                      <a:pt x="129" y="73"/>
                      <a:pt x="128" y="71"/>
                    </a:cubicBezTo>
                    <a:cubicBezTo>
                      <a:pt x="127" y="70"/>
                      <a:pt x="125" y="67"/>
                      <a:pt x="123" y="65"/>
                    </a:cubicBezTo>
                    <a:cubicBezTo>
                      <a:pt x="120" y="64"/>
                      <a:pt x="119" y="65"/>
                      <a:pt x="116" y="64"/>
                    </a:cubicBezTo>
                    <a:cubicBezTo>
                      <a:pt x="114" y="64"/>
                      <a:pt x="116" y="63"/>
                      <a:pt x="112" y="62"/>
                    </a:cubicBezTo>
                    <a:cubicBezTo>
                      <a:pt x="109" y="61"/>
                      <a:pt x="108" y="55"/>
                      <a:pt x="105" y="51"/>
                    </a:cubicBezTo>
                    <a:cubicBezTo>
                      <a:pt x="102" y="47"/>
                      <a:pt x="104" y="30"/>
                      <a:pt x="82" y="15"/>
                    </a:cubicBezTo>
                    <a:cubicBezTo>
                      <a:pt x="59" y="0"/>
                      <a:pt x="39" y="3"/>
                      <a:pt x="27" y="12"/>
                    </a:cubicBezTo>
                    <a:cubicBezTo>
                      <a:pt x="14" y="22"/>
                      <a:pt x="9" y="44"/>
                      <a:pt x="8" y="48"/>
                    </a:cubicBezTo>
                    <a:cubicBezTo>
                      <a:pt x="7" y="52"/>
                      <a:pt x="7" y="63"/>
                      <a:pt x="7" y="77"/>
                    </a:cubicBezTo>
                    <a:cubicBezTo>
                      <a:pt x="8" y="91"/>
                      <a:pt x="4" y="94"/>
                      <a:pt x="4" y="94"/>
                    </a:cubicBezTo>
                    <a:cubicBezTo>
                      <a:pt x="4" y="94"/>
                      <a:pt x="2" y="100"/>
                      <a:pt x="1" y="100"/>
                    </a:cubicBezTo>
                    <a:cubicBezTo>
                      <a:pt x="1" y="101"/>
                      <a:pt x="0" y="102"/>
                      <a:pt x="3" y="105"/>
                    </a:cubicBezTo>
                    <a:cubicBezTo>
                      <a:pt x="6" y="108"/>
                      <a:pt x="15" y="120"/>
                      <a:pt x="17" y="121"/>
                    </a:cubicBezTo>
                    <a:cubicBezTo>
                      <a:pt x="18" y="123"/>
                      <a:pt x="26" y="133"/>
                      <a:pt x="27" y="134"/>
                    </a:cubicBezTo>
                    <a:cubicBezTo>
                      <a:pt x="27" y="135"/>
                      <a:pt x="35" y="142"/>
                      <a:pt x="35" y="143"/>
                    </a:cubicBezTo>
                    <a:cubicBezTo>
                      <a:pt x="36" y="144"/>
                      <a:pt x="37" y="138"/>
                      <a:pt x="38" y="136"/>
                    </a:cubicBezTo>
                    <a:cubicBezTo>
                      <a:pt x="40" y="135"/>
                      <a:pt x="45" y="132"/>
                      <a:pt x="47" y="132"/>
                    </a:cubicBezTo>
                    <a:cubicBezTo>
                      <a:pt x="49" y="132"/>
                      <a:pt x="52" y="130"/>
                      <a:pt x="53" y="129"/>
                    </a:cubicBezTo>
                    <a:cubicBezTo>
                      <a:pt x="54" y="129"/>
                      <a:pt x="57" y="128"/>
                      <a:pt x="57" y="127"/>
                    </a:cubicBezTo>
                    <a:cubicBezTo>
                      <a:pt x="58" y="126"/>
                      <a:pt x="58" y="125"/>
                      <a:pt x="58" y="125"/>
                    </a:cubicBezTo>
                    <a:cubicBezTo>
                      <a:pt x="58" y="125"/>
                      <a:pt x="71" y="114"/>
                      <a:pt x="72" y="110"/>
                    </a:cubicBezTo>
                    <a:cubicBezTo>
                      <a:pt x="73" y="106"/>
                      <a:pt x="77" y="104"/>
                      <a:pt x="79" y="101"/>
                    </a:cubicBezTo>
                    <a:cubicBezTo>
                      <a:pt x="81" y="99"/>
                      <a:pt x="83" y="88"/>
                      <a:pt x="83" y="87"/>
                    </a:cubicBezTo>
                    <a:cubicBezTo>
                      <a:pt x="83" y="86"/>
                      <a:pt x="85" y="86"/>
                      <a:pt x="85" y="86"/>
                    </a:cubicBezTo>
                    <a:cubicBezTo>
                      <a:pt x="89" y="89"/>
                      <a:pt x="89" y="89"/>
                      <a:pt x="89" y="89"/>
                    </a:cubicBezTo>
                    <a:cubicBezTo>
                      <a:pt x="89" y="89"/>
                      <a:pt x="86" y="93"/>
                      <a:pt x="90" y="94"/>
                    </a:cubicBezTo>
                    <a:cubicBezTo>
                      <a:pt x="94" y="96"/>
                      <a:pt x="96" y="94"/>
                      <a:pt x="96" y="94"/>
                    </a:cubicBezTo>
                    <a:cubicBezTo>
                      <a:pt x="96" y="94"/>
                      <a:pt x="98" y="100"/>
                      <a:pt x="103" y="103"/>
                    </a:cubicBezTo>
                    <a:cubicBezTo>
                      <a:pt x="108" y="106"/>
                      <a:pt x="117" y="109"/>
                      <a:pt x="117" y="109"/>
                    </a:cubicBezTo>
                    <a:cubicBezTo>
                      <a:pt x="117" y="109"/>
                      <a:pt x="118" y="110"/>
                      <a:pt x="123" y="111"/>
                    </a:cubicBezTo>
                    <a:cubicBezTo>
                      <a:pt x="128" y="112"/>
                      <a:pt x="131" y="113"/>
                      <a:pt x="134" y="112"/>
                    </a:cubicBezTo>
                    <a:cubicBezTo>
                      <a:pt x="137" y="110"/>
                      <a:pt x="143" y="108"/>
                      <a:pt x="146" y="108"/>
                    </a:cubicBezTo>
                    <a:cubicBezTo>
                      <a:pt x="148" y="108"/>
                      <a:pt x="149" y="101"/>
                      <a:pt x="148" y="100"/>
                    </a:cubicBezTo>
                    <a:cubicBezTo>
                      <a:pt x="148" y="99"/>
                      <a:pt x="144" y="96"/>
                      <a:pt x="144" y="94"/>
                    </a:cubicBezTo>
                    <a:close/>
                    <a:moveTo>
                      <a:pt x="92" y="70"/>
                    </a:moveTo>
                    <a:cubicBezTo>
                      <a:pt x="92" y="70"/>
                      <a:pt x="99" y="69"/>
                      <a:pt x="101" y="69"/>
                    </a:cubicBezTo>
                    <a:cubicBezTo>
                      <a:pt x="104" y="69"/>
                      <a:pt x="102" y="71"/>
                      <a:pt x="99" y="74"/>
                    </a:cubicBezTo>
                    <a:cubicBezTo>
                      <a:pt x="97" y="76"/>
                      <a:pt x="94" y="80"/>
                      <a:pt x="94" y="79"/>
                    </a:cubicBezTo>
                    <a:cubicBezTo>
                      <a:pt x="93" y="78"/>
                      <a:pt x="90" y="76"/>
                      <a:pt x="90" y="76"/>
                    </a:cubicBezTo>
                    <a:cubicBezTo>
                      <a:pt x="92" y="70"/>
                      <a:pt x="92" y="70"/>
                      <a:pt x="92" y="70"/>
                    </a:cubicBezTo>
                    <a:close/>
                    <a:moveTo>
                      <a:pt x="106" y="81"/>
                    </a:moveTo>
                    <a:cubicBezTo>
                      <a:pt x="106" y="81"/>
                      <a:pt x="103" y="85"/>
                      <a:pt x="103" y="85"/>
                    </a:cubicBezTo>
                    <a:cubicBezTo>
                      <a:pt x="102" y="85"/>
                      <a:pt x="102" y="84"/>
                      <a:pt x="106"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7" name="Freeform 31"/>
              <p:cNvSpPr>
                <a:spLocks/>
              </p:cNvSpPr>
              <p:nvPr/>
            </p:nvSpPr>
            <p:spPr bwMode="auto">
              <a:xfrm>
                <a:off x="3430588" y="2109788"/>
                <a:ext cx="207963" cy="193675"/>
              </a:xfrm>
              <a:custGeom>
                <a:avLst/>
                <a:gdLst>
                  <a:gd name="T0" fmla="*/ 98 w 98"/>
                  <a:gd name="T1" fmla="*/ 50 h 91"/>
                  <a:gd name="T2" fmla="*/ 76 w 98"/>
                  <a:gd name="T3" fmla="*/ 15 h 91"/>
                  <a:gd name="T4" fmla="*/ 21 w 98"/>
                  <a:gd name="T5" fmla="*/ 12 h 91"/>
                  <a:gd name="T6" fmla="*/ 2 w 98"/>
                  <a:gd name="T7" fmla="*/ 48 h 91"/>
                  <a:gd name="T8" fmla="*/ 1 w 98"/>
                  <a:gd name="T9" fmla="*/ 77 h 91"/>
                  <a:gd name="T10" fmla="*/ 0 w 98"/>
                  <a:gd name="T11" fmla="*/ 91 h 91"/>
                  <a:gd name="T12" fmla="*/ 6 w 98"/>
                  <a:gd name="T13" fmla="*/ 86 h 91"/>
                  <a:gd name="T14" fmla="*/ 2 w 98"/>
                  <a:gd name="T15" fmla="*/ 58 h 91"/>
                  <a:gd name="T16" fmla="*/ 10 w 98"/>
                  <a:gd name="T17" fmla="*/ 46 h 91"/>
                  <a:gd name="T18" fmla="*/ 18 w 98"/>
                  <a:gd name="T19" fmla="*/ 53 h 91"/>
                  <a:gd name="T20" fmla="*/ 20 w 98"/>
                  <a:gd name="T21" fmla="*/ 66 h 91"/>
                  <a:gd name="T22" fmla="*/ 21 w 98"/>
                  <a:gd name="T23" fmla="*/ 71 h 91"/>
                  <a:gd name="T24" fmla="*/ 32 w 98"/>
                  <a:gd name="T25" fmla="*/ 57 h 91"/>
                  <a:gd name="T26" fmla="*/ 42 w 98"/>
                  <a:gd name="T27" fmla="*/ 53 h 91"/>
                  <a:gd name="T28" fmla="*/ 49 w 98"/>
                  <a:gd name="T29" fmla="*/ 49 h 91"/>
                  <a:gd name="T30" fmla="*/ 54 w 98"/>
                  <a:gd name="T31" fmla="*/ 40 h 91"/>
                  <a:gd name="T32" fmla="*/ 62 w 98"/>
                  <a:gd name="T33" fmla="*/ 41 h 91"/>
                  <a:gd name="T34" fmla="*/ 57 w 98"/>
                  <a:gd name="T35" fmla="*/ 48 h 91"/>
                  <a:gd name="T36" fmla="*/ 65 w 98"/>
                  <a:gd name="T37" fmla="*/ 46 h 91"/>
                  <a:gd name="T38" fmla="*/ 66 w 98"/>
                  <a:gd name="T39" fmla="*/ 52 h 91"/>
                  <a:gd name="T40" fmla="*/ 71 w 98"/>
                  <a:gd name="T41" fmla="*/ 53 h 91"/>
                  <a:gd name="T42" fmla="*/ 72 w 98"/>
                  <a:gd name="T43" fmla="*/ 55 h 91"/>
                  <a:gd name="T44" fmla="*/ 76 w 98"/>
                  <a:gd name="T45" fmla="*/ 56 h 91"/>
                  <a:gd name="T46" fmla="*/ 76 w 98"/>
                  <a:gd name="T47" fmla="*/ 59 h 91"/>
                  <a:gd name="T48" fmla="*/ 81 w 98"/>
                  <a:gd name="T49" fmla="*/ 58 h 91"/>
                  <a:gd name="T50" fmla="*/ 83 w 98"/>
                  <a:gd name="T51" fmla="*/ 61 h 91"/>
                  <a:gd name="T52" fmla="*/ 87 w 98"/>
                  <a:gd name="T53" fmla="*/ 62 h 91"/>
                  <a:gd name="T54" fmla="*/ 94 w 98"/>
                  <a:gd name="T55" fmla="*/ 62 h 91"/>
                  <a:gd name="T56" fmla="*/ 95 w 98"/>
                  <a:gd name="T57" fmla="*/ 56 h 91"/>
                  <a:gd name="T58" fmla="*/ 98 w 98"/>
                  <a:gd name="T59"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8" h="91">
                    <a:moveTo>
                      <a:pt x="98" y="50"/>
                    </a:moveTo>
                    <a:cubicBezTo>
                      <a:pt x="96" y="44"/>
                      <a:pt x="96" y="28"/>
                      <a:pt x="76" y="15"/>
                    </a:cubicBezTo>
                    <a:cubicBezTo>
                      <a:pt x="53" y="0"/>
                      <a:pt x="33" y="3"/>
                      <a:pt x="21" y="12"/>
                    </a:cubicBezTo>
                    <a:cubicBezTo>
                      <a:pt x="8" y="22"/>
                      <a:pt x="3" y="44"/>
                      <a:pt x="2" y="48"/>
                    </a:cubicBezTo>
                    <a:cubicBezTo>
                      <a:pt x="1" y="52"/>
                      <a:pt x="1" y="63"/>
                      <a:pt x="1" y="77"/>
                    </a:cubicBezTo>
                    <a:cubicBezTo>
                      <a:pt x="1" y="83"/>
                      <a:pt x="1" y="88"/>
                      <a:pt x="0" y="91"/>
                    </a:cubicBezTo>
                    <a:cubicBezTo>
                      <a:pt x="0" y="91"/>
                      <a:pt x="5" y="90"/>
                      <a:pt x="6" y="86"/>
                    </a:cubicBezTo>
                    <a:cubicBezTo>
                      <a:pt x="7" y="81"/>
                      <a:pt x="0" y="70"/>
                      <a:pt x="2" y="58"/>
                    </a:cubicBezTo>
                    <a:cubicBezTo>
                      <a:pt x="5" y="46"/>
                      <a:pt x="8" y="45"/>
                      <a:pt x="10" y="46"/>
                    </a:cubicBezTo>
                    <a:cubicBezTo>
                      <a:pt x="12" y="46"/>
                      <a:pt x="17" y="48"/>
                      <a:pt x="18" y="53"/>
                    </a:cubicBezTo>
                    <a:cubicBezTo>
                      <a:pt x="20" y="58"/>
                      <a:pt x="21" y="64"/>
                      <a:pt x="20" y="66"/>
                    </a:cubicBezTo>
                    <a:cubicBezTo>
                      <a:pt x="19" y="68"/>
                      <a:pt x="19" y="72"/>
                      <a:pt x="21" y="71"/>
                    </a:cubicBezTo>
                    <a:cubicBezTo>
                      <a:pt x="24" y="70"/>
                      <a:pt x="28" y="60"/>
                      <a:pt x="32" y="57"/>
                    </a:cubicBezTo>
                    <a:cubicBezTo>
                      <a:pt x="35" y="54"/>
                      <a:pt x="39" y="53"/>
                      <a:pt x="42" y="53"/>
                    </a:cubicBezTo>
                    <a:cubicBezTo>
                      <a:pt x="46" y="53"/>
                      <a:pt x="49" y="53"/>
                      <a:pt x="49" y="49"/>
                    </a:cubicBezTo>
                    <a:cubicBezTo>
                      <a:pt x="49" y="46"/>
                      <a:pt x="52" y="41"/>
                      <a:pt x="54" y="40"/>
                    </a:cubicBezTo>
                    <a:cubicBezTo>
                      <a:pt x="56" y="40"/>
                      <a:pt x="60" y="42"/>
                      <a:pt x="62" y="41"/>
                    </a:cubicBezTo>
                    <a:cubicBezTo>
                      <a:pt x="63" y="40"/>
                      <a:pt x="52" y="49"/>
                      <a:pt x="57" y="48"/>
                    </a:cubicBezTo>
                    <a:cubicBezTo>
                      <a:pt x="61" y="46"/>
                      <a:pt x="67" y="43"/>
                      <a:pt x="65" y="46"/>
                    </a:cubicBezTo>
                    <a:cubicBezTo>
                      <a:pt x="63" y="50"/>
                      <a:pt x="60" y="55"/>
                      <a:pt x="66" y="52"/>
                    </a:cubicBezTo>
                    <a:cubicBezTo>
                      <a:pt x="72" y="48"/>
                      <a:pt x="72" y="50"/>
                      <a:pt x="71" y="53"/>
                    </a:cubicBezTo>
                    <a:cubicBezTo>
                      <a:pt x="70" y="55"/>
                      <a:pt x="69" y="58"/>
                      <a:pt x="72" y="55"/>
                    </a:cubicBezTo>
                    <a:cubicBezTo>
                      <a:pt x="76" y="52"/>
                      <a:pt x="78" y="52"/>
                      <a:pt x="76" y="56"/>
                    </a:cubicBezTo>
                    <a:cubicBezTo>
                      <a:pt x="74" y="59"/>
                      <a:pt x="73" y="61"/>
                      <a:pt x="76" y="59"/>
                    </a:cubicBezTo>
                    <a:cubicBezTo>
                      <a:pt x="79" y="56"/>
                      <a:pt x="81" y="57"/>
                      <a:pt x="81" y="58"/>
                    </a:cubicBezTo>
                    <a:cubicBezTo>
                      <a:pt x="81" y="60"/>
                      <a:pt x="80" y="63"/>
                      <a:pt x="83" y="61"/>
                    </a:cubicBezTo>
                    <a:cubicBezTo>
                      <a:pt x="87" y="59"/>
                      <a:pt x="87" y="61"/>
                      <a:pt x="87" y="62"/>
                    </a:cubicBezTo>
                    <a:cubicBezTo>
                      <a:pt x="88" y="62"/>
                      <a:pt x="93" y="63"/>
                      <a:pt x="94" y="62"/>
                    </a:cubicBezTo>
                    <a:cubicBezTo>
                      <a:pt x="96" y="61"/>
                      <a:pt x="96" y="57"/>
                      <a:pt x="95" y="56"/>
                    </a:cubicBezTo>
                    <a:cubicBezTo>
                      <a:pt x="94" y="55"/>
                      <a:pt x="95" y="49"/>
                      <a:pt x="98"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8" name="Freeform 33"/>
              <p:cNvSpPr>
                <a:spLocks noEditPoints="1"/>
              </p:cNvSpPr>
              <p:nvPr/>
            </p:nvSpPr>
            <p:spPr bwMode="auto">
              <a:xfrm>
                <a:off x="3665538" y="2316163"/>
                <a:ext cx="77788" cy="34925"/>
              </a:xfrm>
              <a:custGeom>
                <a:avLst/>
                <a:gdLst>
                  <a:gd name="T0" fmla="*/ 1 w 36"/>
                  <a:gd name="T1" fmla="*/ 12 h 17"/>
                  <a:gd name="T2" fmla="*/ 2 w 36"/>
                  <a:gd name="T3" fmla="*/ 16 h 17"/>
                  <a:gd name="T4" fmla="*/ 13 w 36"/>
                  <a:gd name="T5" fmla="*/ 15 h 17"/>
                  <a:gd name="T6" fmla="*/ 6 w 36"/>
                  <a:gd name="T7" fmla="*/ 14 h 17"/>
                  <a:gd name="T8" fmla="*/ 1 w 36"/>
                  <a:gd name="T9" fmla="*/ 12 h 17"/>
                  <a:gd name="T10" fmla="*/ 18 w 36"/>
                  <a:gd name="T11" fmla="*/ 14 h 17"/>
                  <a:gd name="T12" fmla="*/ 25 w 36"/>
                  <a:gd name="T13" fmla="*/ 15 h 17"/>
                  <a:gd name="T14" fmla="*/ 35 w 36"/>
                  <a:gd name="T15" fmla="*/ 11 h 17"/>
                  <a:gd name="T16" fmla="*/ 29 w 36"/>
                  <a:gd name="T17" fmla="*/ 0 h 17"/>
                  <a:gd name="T18" fmla="*/ 29 w 36"/>
                  <a:gd name="T19" fmla="*/ 0 h 17"/>
                  <a:gd name="T20" fmla="*/ 31 w 36"/>
                  <a:gd name="T21" fmla="*/ 3 h 17"/>
                  <a:gd name="T22" fmla="*/ 29 w 36"/>
                  <a:gd name="T23" fmla="*/ 11 h 17"/>
                  <a:gd name="T24" fmla="*/ 18 w 36"/>
                  <a:gd name="T25" fmla="*/ 1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17">
                    <a:moveTo>
                      <a:pt x="1" y="12"/>
                    </a:moveTo>
                    <a:cubicBezTo>
                      <a:pt x="0" y="14"/>
                      <a:pt x="0" y="15"/>
                      <a:pt x="2" y="16"/>
                    </a:cubicBezTo>
                    <a:cubicBezTo>
                      <a:pt x="4" y="17"/>
                      <a:pt x="9" y="16"/>
                      <a:pt x="13" y="15"/>
                    </a:cubicBezTo>
                    <a:cubicBezTo>
                      <a:pt x="11" y="15"/>
                      <a:pt x="9" y="14"/>
                      <a:pt x="6" y="14"/>
                    </a:cubicBezTo>
                    <a:cubicBezTo>
                      <a:pt x="3" y="13"/>
                      <a:pt x="2" y="13"/>
                      <a:pt x="1" y="12"/>
                    </a:cubicBezTo>
                    <a:close/>
                    <a:moveTo>
                      <a:pt x="18" y="14"/>
                    </a:moveTo>
                    <a:cubicBezTo>
                      <a:pt x="20" y="15"/>
                      <a:pt x="22" y="15"/>
                      <a:pt x="25" y="15"/>
                    </a:cubicBezTo>
                    <a:cubicBezTo>
                      <a:pt x="30" y="15"/>
                      <a:pt x="34" y="12"/>
                      <a:pt x="35" y="11"/>
                    </a:cubicBezTo>
                    <a:cubicBezTo>
                      <a:pt x="36" y="9"/>
                      <a:pt x="35" y="1"/>
                      <a:pt x="29" y="0"/>
                    </a:cubicBezTo>
                    <a:cubicBezTo>
                      <a:pt x="29" y="0"/>
                      <a:pt x="29" y="0"/>
                      <a:pt x="29" y="0"/>
                    </a:cubicBezTo>
                    <a:cubicBezTo>
                      <a:pt x="30" y="1"/>
                      <a:pt x="31" y="2"/>
                      <a:pt x="31" y="3"/>
                    </a:cubicBezTo>
                    <a:cubicBezTo>
                      <a:pt x="32" y="4"/>
                      <a:pt x="31" y="11"/>
                      <a:pt x="29" y="11"/>
                    </a:cubicBezTo>
                    <a:cubicBezTo>
                      <a:pt x="26" y="11"/>
                      <a:pt x="21" y="13"/>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19" name="Freeform 34"/>
              <p:cNvSpPr>
                <a:spLocks/>
              </p:cNvSpPr>
              <p:nvPr/>
            </p:nvSpPr>
            <p:spPr bwMode="auto">
              <a:xfrm>
                <a:off x="3511550" y="2493963"/>
                <a:ext cx="322263" cy="146050"/>
              </a:xfrm>
              <a:custGeom>
                <a:avLst/>
                <a:gdLst>
                  <a:gd name="T0" fmla="*/ 6 w 152"/>
                  <a:gd name="T1" fmla="*/ 53 h 69"/>
                  <a:gd name="T2" fmla="*/ 16 w 152"/>
                  <a:gd name="T3" fmla="*/ 50 h 69"/>
                  <a:gd name="T4" fmla="*/ 75 w 152"/>
                  <a:gd name="T5" fmla="*/ 10 h 69"/>
                  <a:gd name="T6" fmla="*/ 89 w 152"/>
                  <a:gd name="T7" fmla="*/ 0 h 69"/>
                  <a:gd name="T8" fmla="*/ 152 w 152"/>
                  <a:gd name="T9" fmla="*/ 19 h 69"/>
                  <a:gd name="T10" fmla="*/ 152 w 152"/>
                  <a:gd name="T11" fmla="*/ 23 h 69"/>
                  <a:gd name="T12" fmla="*/ 117 w 152"/>
                  <a:gd name="T13" fmla="*/ 41 h 69"/>
                  <a:gd name="T14" fmla="*/ 49 w 152"/>
                  <a:gd name="T15" fmla="*/ 69 h 69"/>
                  <a:gd name="T16" fmla="*/ 6 w 152"/>
                  <a:gd name="T17"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9">
                    <a:moveTo>
                      <a:pt x="6" y="53"/>
                    </a:moveTo>
                    <a:cubicBezTo>
                      <a:pt x="9" y="52"/>
                      <a:pt x="12" y="51"/>
                      <a:pt x="16" y="50"/>
                    </a:cubicBezTo>
                    <a:cubicBezTo>
                      <a:pt x="16" y="50"/>
                      <a:pt x="70" y="14"/>
                      <a:pt x="75" y="10"/>
                    </a:cubicBezTo>
                    <a:cubicBezTo>
                      <a:pt x="80" y="7"/>
                      <a:pt x="89" y="0"/>
                      <a:pt x="89" y="0"/>
                    </a:cubicBezTo>
                    <a:cubicBezTo>
                      <a:pt x="89" y="0"/>
                      <a:pt x="129" y="17"/>
                      <a:pt x="152" y="19"/>
                    </a:cubicBezTo>
                    <a:cubicBezTo>
                      <a:pt x="152" y="23"/>
                      <a:pt x="152" y="23"/>
                      <a:pt x="152" y="23"/>
                    </a:cubicBezTo>
                    <a:cubicBezTo>
                      <a:pt x="140" y="29"/>
                      <a:pt x="128" y="35"/>
                      <a:pt x="117" y="41"/>
                    </a:cubicBezTo>
                    <a:cubicBezTo>
                      <a:pt x="94" y="50"/>
                      <a:pt x="72" y="59"/>
                      <a:pt x="49" y="69"/>
                    </a:cubicBezTo>
                    <a:cubicBezTo>
                      <a:pt x="49" y="69"/>
                      <a:pt x="0" y="61"/>
                      <a:pt x="6"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35"/>
              <p:cNvSpPr>
                <a:spLocks noEditPoints="1"/>
              </p:cNvSpPr>
              <p:nvPr/>
            </p:nvSpPr>
            <p:spPr bwMode="auto">
              <a:xfrm>
                <a:off x="3509963" y="2493963"/>
                <a:ext cx="323850" cy="146050"/>
              </a:xfrm>
              <a:custGeom>
                <a:avLst/>
                <a:gdLst>
                  <a:gd name="T0" fmla="*/ 6 w 153"/>
                  <a:gd name="T1" fmla="*/ 52 h 69"/>
                  <a:gd name="T2" fmla="*/ 16 w 153"/>
                  <a:gd name="T3" fmla="*/ 49 h 69"/>
                  <a:gd name="T4" fmla="*/ 76 w 153"/>
                  <a:gd name="T5" fmla="*/ 10 h 69"/>
                  <a:gd name="T6" fmla="*/ 90 w 153"/>
                  <a:gd name="T7" fmla="*/ 0 h 69"/>
                  <a:gd name="T8" fmla="*/ 90 w 153"/>
                  <a:gd name="T9" fmla="*/ 0 h 69"/>
                  <a:gd name="T10" fmla="*/ 91 w 153"/>
                  <a:gd name="T11" fmla="*/ 0 h 69"/>
                  <a:gd name="T12" fmla="*/ 153 w 153"/>
                  <a:gd name="T13" fmla="*/ 18 h 69"/>
                  <a:gd name="T14" fmla="*/ 153 w 153"/>
                  <a:gd name="T15" fmla="*/ 18 h 69"/>
                  <a:gd name="T16" fmla="*/ 153 w 153"/>
                  <a:gd name="T17" fmla="*/ 19 h 69"/>
                  <a:gd name="T18" fmla="*/ 153 w 153"/>
                  <a:gd name="T19" fmla="*/ 23 h 69"/>
                  <a:gd name="T20" fmla="*/ 153 w 153"/>
                  <a:gd name="T21" fmla="*/ 23 h 69"/>
                  <a:gd name="T22" fmla="*/ 153 w 153"/>
                  <a:gd name="T23" fmla="*/ 24 h 69"/>
                  <a:gd name="T24" fmla="*/ 118 w 153"/>
                  <a:gd name="T25" fmla="*/ 41 h 69"/>
                  <a:gd name="T26" fmla="*/ 118 w 153"/>
                  <a:gd name="T27" fmla="*/ 41 h 69"/>
                  <a:gd name="T28" fmla="*/ 50 w 153"/>
                  <a:gd name="T29" fmla="*/ 69 h 69"/>
                  <a:gd name="T30" fmla="*/ 50 w 153"/>
                  <a:gd name="T31" fmla="*/ 69 h 69"/>
                  <a:gd name="T32" fmla="*/ 50 w 153"/>
                  <a:gd name="T33" fmla="*/ 69 h 69"/>
                  <a:gd name="T34" fmla="*/ 6 w 153"/>
                  <a:gd name="T35" fmla="*/ 53 h 69"/>
                  <a:gd name="T36" fmla="*/ 6 w 153"/>
                  <a:gd name="T37" fmla="*/ 52 h 69"/>
                  <a:gd name="T38" fmla="*/ 6 w 153"/>
                  <a:gd name="T39" fmla="*/ 52 h 69"/>
                  <a:gd name="T40" fmla="*/ 17 w 153"/>
                  <a:gd name="T41" fmla="*/ 50 h 69"/>
                  <a:gd name="T42" fmla="*/ 7 w 153"/>
                  <a:gd name="T43" fmla="*/ 53 h 69"/>
                  <a:gd name="T44" fmla="*/ 50 w 153"/>
                  <a:gd name="T45" fmla="*/ 68 h 69"/>
                  <a:gd name="T46" fmla="*/ 118 w 153"/>
                  <a:gd name="T47" fmla="*/ 41 h 69"/>
                  <a:gd name="T48" fmla="*/ 152 w 153"/>
                  <a:gd name="T49" fmla="*/ 23 h 69"/>
                  <a:gd name="T50" fmla="*/ 152 w 153"/>
                  <a:gd name="T51" fmla="*/ 19 h 69"/>
                  <a:gd name="T52" fmla="*/ 91 w 153"/>
                  <a:gd name="T53" fmla="*/ 1 h 69"/>
                  <a:gd name="T54" fmla="*/ 76 w 153"/>
                  <a:gd name="T55" fmla="*/ 11 h 69"/>
                  <a:gd name="T56" fmla="*/ 17 w 153"/>
                  <a:gd name="T57" fmla="*/ 50 h 69"/>
                  <a:gd name="T58" fmla="*/ 17 w 153"/>
                  <a:gd name="T59" fmla="*/ 5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3" h="69">
                    <a:moveTo>
                      <a:pt x="6" y="52"/>
                    </a:moveTo>
                    <a:cubicBezTo>
                      <a:pt x="16" y="49"/>
                      <a:pt x="16" y="49"/>
                      <a:pt x="16" y="49"/>
                    </a:cubicBezTo>
                    <a:cubicBezTo>
                      <a:pt x="18" y="48"/>
                      <a:pt x="71" y="14"/>
                      <a:pt x="76" y="10"/>
                    </a:cubicBezTo>
                    <a:cubicBezTo>
                      <a:pt x="80" y="7"/>
                      <a:pt x="90" y="0"/>
                      <a:pt x="90" y="0"/>
                    </a:cubicBezTo>
                    <a:cubicBezTo>
                      <a:pt x="90" y="0"/>
                      <a:pt x="90" y="0"/>
                      <a:pt x="90" y="0"/>
                    </a:cubicBezTo>
                    <a:cubicBezTo>
                      <a:pt x="91" y="0"/>
                      <a:pt x="91" y="0"/>
                      <a:pt x="91" y="0"/>
                    </a:cubicBezTo>
                    <a:cubicBezTo>
                      <a:pt x="91" y="0"/>
                      <a:pt x="130" y="16"/>
                      <a:pt x="153" y="18"/>
                    </a:cubicBezTo>
                    <a:cubicBezTo>
                      <a:pt x="153" y="18"/>
                      <a:pt x="153" y="18"/>
                      <a:pt x="153" y="18"/>
                    </a:cubicBezTo>
                    <a:cubicBezTo>
                      <a:pt x="153" y="19"/>
                      <a:pt x="153" y="19"/>
                      <a:pt x="153" y="19"/>
                    </a:cubicBezTo>
                    <a:cubicBezTo>
                      <a:pt x="153" y="23"/>
                      <a:pt x="153" y="23"/>
                      <a:pt x="153" y="23"/>
                    </a:cubicBezTo>
                    <a:cubicBezTo>
                      <a:pt x="153" y="23"/>
                      <a:pt x="153" y="23"/>
                      <a:pt x="153" y="23"/>
                    </a:cubicBezTo>
                    <a:cubicBezTo>
                      <a:pt x="153" y="24"/>
                      <a:pt x="153" y="24"/>
                      <a:pt x="153" y="24"/>
                    </a:cubicBezTo>
                    <a:cubicBezTo>
                      <a:pt x="118" y="41"/>
                      <a:pt x="118" y="41"/>
                      <a:pt x="118" y="41"/>
                    </a:cubicBezTo>
                    <a:cubicBezTo>
                      <a:pt x="118" y="41"/>
                      <a:pt x="118" y="41"/>
                      <a:pt x="118" y="41"/>
                    </a:cubicBezTo>
                    <a:cubicBezTo>
                      <a:pt x="50" y="69"/>
                      <a:pt x="50" y="69"/>
                      <a:pt x="50" y="69"/>
                    </a:cubicBezTo>
                    <a:cubicBezTo>
                      <a:pt x="50" y="69"/>
                      <a:pt x="50" y="69"/>
                      <a:pt x="50" y="69"/>
                    </a:cubicBezTo>
                    <a:cubicBezTo>
                      <a:pt x="50" y="69"/>
                      <a:pt x="50" y="69"/>
                      <a:pt x="50" y="69"/>
                    </a:cubicBezTo>
                    <a:cubicBezTo>
                      <a:pt x="50" y="69"/>
                      <a:pt x="0" y="61"/>
                      <a:pt x="6" y="53"/>
                    </a:cubicBezTo>
                    <a:cubicBezTo>
                      <a:pt x="6" y="52"/>
                      <a:pt x="6" y="52"/>
                      <a:pt x="6" y="52"/>
                    </a:cubicBezTo>
                    <a:cubicBezTo>
                      <a:pt x="6" y="52"/>
                      <a:pt x="6" y="52"/>
                      <a:pt x="6" y="52"/>
                    </a:cubicBezTo>
                    <a:close/>
                    <a:moveTo>
                      <a:pt x="17" y="50"/>
                    </a:moveTo>
                    <a:cubicBezTo>
                      <a:pt x="7" y="53"/>
                      <a:pt x="7" y="53"/>
                      <a:pt x="7" y="53"/>
                    </a:cubicBezTo>
                    <a:cubicBezTo>
                      <a:pt x="2" y="60"/>
                      <a:pt x="48" y="68"/>
                      <a:pt x="50" y="68"/>
                    </a:cubicBezTo>
                    <a:cubicBezTo>
                      <a:pt x="118" y="41"/>
                      <a:pt x="118" y="41"/>
                      <a:pt x="118" y="41"/>
                    </a:cubicBezTo>
                    <a:cubicBezTo>
                      <a:pt x="152" y="23"/>
                      <a:pt x="152" y="23"/>
                      <a:pt x="152" y="23"/>
                    </a:cubicBezTo>
                    <a:cubicBezTo>
                      <a:pt x="152" y="19"/>
                      <a:pt x="152" y="19"/>
                      <a:pt x="152" y="19"/>
                    </a:cubicBezTo>
                    <a:cubicBezTo>
                      <a:pt x="131" y="17"/>
                      <a:pt x="93" y="2"/>
                      <a:pt x="91" y="1"/>
                    </a:cubicBezTo>
                    <a:cubicBezTo>
                      <a:pt x="89" y="1"/>
                      <a:pt x="80" y="7"/>
                      <a:pt x="76" y="11"/>
                    </a:cubicBezTo>
                    <a:cubicBezTo>
                      <a:pt x="71" y="14"/>
                      <a:pt x="17" y="50"/>
                      <a:pt x="17" y="50"/>
                    </a:cubicBezTo>
                    <a:cubicBezTo>
                      <a:pt x="17" y="50"/>
                      <a:pt x="17" y="50"/>
                      <a:pt x="17"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1" name="Freeform 36"/>
              <p:cNvSpPr>
                <a:spLocks/>
              </p:cNvSpPr>
              <p:nvPr/>
            </p:nvSpPr>
            <p:spPr bwMode="auto">
              <a:xfrm>
                <a:off x="3530600" y="2514600"/>
                <a:ext cx="303213" cy="95250"/>
              </a:xfrm>
              <a:custGeom>
                <a:avLst/>
                <a:gdLst>
                  <a:gd name="T0" fmla="*/ 0 w 191"/>
                  <a:gd name="T1" fmla="*/ 59 h 60"/>
                  <a:gd name="T2" fmla="*/ 110 w 191"/>
                  <a:gd name="T3" fmla="*/ 0 h 60"/>
                  <a:gd name="T4" fmla="*/ 191 w 191"/>
                  <a:gd name="T5" fmla="*/ 12 h 60"/>
                  <a:gd name="T6" fmla="*/ 191 w 191"/>
                  <a:gd name="T7" fmla="*/ 17 h 60"/>
                  <a:gd name="T8" fmla="*/ 111 w 191"/>
                  <a:gd name="T9" fmla="*/ 7 h 60"/>
                  <a:gd name="T10" fmla="*/ 8 w 191"/>
                  <a:gd name="T11" fmla="*/ 60 h 60"/>
                  <a:gd name="T12" fmla="*/ 0 w 191"/>
                  <a:gd name="T13" fmla="*/ 59 h 60"/>
                </a:gdLst>
                <a:ahLst/>
                <a:cxnLst>
                  <a:cxn ang="0">
                    <a:pos x="T0" y="T1"/>
                  </a:cxn>
                  <a:cxn ang="0">
                    <a:pos x="T2" y="T3"/>
                  </a:cxn>
                  <a:cxn ang="0">
                    <a:pos x="T4" y="T5"/>
                  </a:cxn>
                  <a:cxn ang="0">
                    <a:pos x="T6" y="T7"/>
                  </a:cxn>
                  <a:cxn ang="0">
                    <a:pos x="T8" y="T9"/>
                  </a:cxn>
                  <a:cxn ang="0">
                    <a:pos x="T10" y="T11"/>
                  </a:cxn>
                  <a:cxn ang="0">
                    <a:pos x="T12" y="T13"/>
                  </a:cxn>
                </a:cxnLst>
                <a:rect l="0" t="0" r="r" b="b"/>
                <a:pathLst>
                  <a:path w="191" h="60">
                    <a:moveTo>
                      <a:pt x="0" y="59"/>
                    </a:moveTo>
                    <a:lnTo>
                      <a:pt x="110" y="0"/>
                    </a:lnTo>
                    <a:lnTo>
                      <a:pt x="191" y="12"/>
                    </a:lnTo>
                    <a:lnTo>
                      <a:pt x="191" y="17"/>
                    </a:lnTo>
                    <a:lnTo>
                      <a:pt x="111" y="7"/>
                    </a:lnTo>
                    <a:lnTo>
                      <a:pt x="8" y="60"/>
                    </a:ln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2" name="Freeform 37"/>
              <p:cNvSpPr>
                <a:spLocks noEditPoints="1"/>
              </p:cNvSpPr>
              <p:nvPr/>
            </p:nvSpPr>
            <p:spPr bwMode="auto">
              <a:xfrm>
                <a:off x="3530600" y="2513013"/>
                <a:ext cx="303213" cy="96838"/>
              </a:xfrm>
              <a:custGeom>
                <a:avLst/>
                <a:gdLst>
                  <a:gd name="T0" fmla="*/ 0 w 191"/>
                  <a:gd name="T1" fmla="*/ 60 h 61"/>
                  <a:gd name="T2" fmla="*/ 110 w 191"/>
                  <a:gd name="T3" fmla="*/ 0 h 61"/>
                  <a:gd name="T4" fmla="*/ 110 w 191"/>
                  <a:gd name="T5" fmla="*/ 0 h 61"/>
                  <a:gd name="T6" fmla="*/ 110 w 191"/>
                  <a:gd name="T7" fmla="*/ 0 h 61"/>
                  <a:gd name="T8" fmla="*/ 191 w 191"/>
                  <a:gd name="T9" fmla="*/ 12 h 61"/>
                  <a:gd name="T10" fmla="*/ 191 w 191"/>
                  <a:gd name="T11" fmla="*/ 12 h 61"/>
                  <a:gd name="T12" fmla="*/ 191 w 191"/>
                  <a:gd name="T13" fmla="*/ 13 h 61"/>
                  <a:gd name="T14" fmla="*/ 191 w 191"/>
                  <a:gd name="T15" fmla="*/ 18 h 61"/>
                  <a:gd name="T16" fmla="*/ 111 w 191"/>
                  <a:gd name="T17" fmla="*/ 9 h 61"/>
                  <a:gd name="T18" fmla="*/ 8 w 191"/>
                  <a:gd name="T19" fmla="*/ 61 h 61"/>
                  <a:gd name="T20" fmla="*/ 8 w 191"/>
                  <a:gd name="T21" fmla="*/ 61 h 61"/>
                  <a:gd name="T22" fmla="*/ 8 w 191"/>
                  <a:gd name="T23" fmla="*/ 61 h 61"/>
                  <a:gd name="T24" fmla="*/ 0 w 191"/>
                  <a:gd name="T25" fmla="*/ 60 h 61"/>
                  <a:gd name="T26" fmla="*/ 0 w 191"/>
                  <a:gd name="T27" fmla="*/ 60 h 61"/>
                  <a:gd name="T28" fmla="*/ 0 w 191"/>
                  <a:gd name="T29" fmla="*/ 60 h 61"/>
                  <a:gd name="T30" fmla="*/ 110 w 191"/>
                  <a:gd name="T31" fmla="*/ 1 h 61"/>
                  <a:gd name="T32" fmla="*/ 1 w 191"/>
                  <a:gd name="T33" fmla="*/ 60 h 61"/>
                  <a:gd name="T34" fmla="*/ 8 w 191"/>
                  <a:gd name="T35" fmla="*/ 61 h 61"/>
                  <a:gd name="T36" fmla="*/ 111 w 191"/>
                  <a:gd name="T37" fmla="*/ 8 h 61"/>
                  <a:gd name="T38" fmla="*/ 111 w 191"/>
                  <a:gd name="T39" fmla="*/ 8 h 61"/>
                  <a:gd name="T40" fmla="*/ 111 w 191"/>
                  <a:gd name="T41" fmla="*/ 8 h 61"/>
                  <a:gd name="T42" fmla="*/ 190 w 191"/>
                  <a:gd name="T43" fmla="*/ 18 h 61"/>
                  <a:gd name="T44" fmla="*/ 190 w 191"/>
                  <a:gd name="T45" fmla="*/ 13 h 61"/>
                  <a:gd name="T46" fmla="*/ 110 w 191"/>
                  <a:gd name="T47" fmla="*/ 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1" h="61">
                    <a:moveTo>
                      <a:pt x="0" y="60"/>
                    </a:moveTo>
                    <a:lnTo>
                      <a:pt x="110" y="0"/>
                    </a:lnTo>
                    <a:lnTo>
                      <a:pt x="110" y="0"/>
                    </a:lnTo>
                    <a:lnTo>
                      <a:pt x="110" y="0"/>
                    </a:lnTo>
                    <a:lnTo>
                      <a:pt x="191" y="12"/>
                    </a:lnTo>
                    <a:lnTo>
                      <a:pt x="191" y="12"/>
                    </a:lnTo>
                    <a:lnTo>
                      <a:pt x="191" y="13"/>
                    </a:lnTo>
                    <a:lnTo>
                      <a:pt x="191" y="18"/>
                    </a:lnTo>
                    <a:lnTo>
                      <a:pt x="111" y="9"/>
                    </a:lnTo>
                    <a:lnTo>
                      <a:pt x="8" y="61"/>
                    </a:lnTo>
                    <a:lnTo>
                      <a:pt x="8" y="61"/>
                    </a:lnTo>
                    <a:lnTo>
                      <a:pt x="8" y="61"/>
                    </a:lnTo>
                    <a:lnTo>
                      <a:pt x="0" y="60"/>
                    </a:lnTo>
                    <a:lnTo>
                      <a:pt x="0" y="60"/>
                    </a:lnTo>
                    <a:lnTo>
                      <a:pt x="0" y="60"/>
                    </a:lnTo>
                    <a:close/>
                    <a:moveTo>
                      <a:pt x="110" y="1"/>
                    </a:moveTo>
                    <a:lnTo>
                      <a:pt x="1" y="60"/>
                    </a:lnTo>
                    <a:lnTo>
                      <a:pt x="8" y="61"/>
                    </a:lnTo>
                    <a:lnTo>
                      <a:pt x="111" y="8"/>
                    </a:lnTo>
                    <a:lnTo>
                      <a:pt x="111" y="8"/>
                    </a:lnTo>
                    <a:lnTo>
                      <a:pt x="111" y="8"/>
                    </a:lnTo>
                    <a:lnTo>
                      <a:pt x="190" y="18"/>
                    </a:lnTo>
                    <a:lnTo>
                      <a:pt x="190" y="13"/>
                    </a:lnTo>
                    <a:lnTo>
                      <a:pt x="11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 name="Freeform 38"/>
              <p:cNvSpPr>
                <a:spLocks/>
              </p:cNvSpPr>
              <p:nvPr/>
            </p:nvSpPr>
            <p:spPr bwMode="auto">
              <a:xfrm>
                <a:off x="3535363" y="2525713"/>
                <a:ext cx="298450" cy="114300"/>
              </a:xfrm>
              <a:custGeom>
                <a:avLst/>
                <a:gdLst>
                  <a:gd name="T0" fmla="*/ 141 w 141"/>
                  <a:gd name="T1" fmla="*/ 8 h 54"/>
                  <a:gd name="T2" fmla="*/ 106 w 141"/>
                  <a:gd name="T3" fmla="*/ 26 h 54"/>
                  <a:gd name="T4" fmla="*/ 38 w 141"/>
                  <a:gd name="T5" fmla="*/ 54 h 54"/>
                  <a:gd name="T6" fmla="*/ 2 w 141"/>
                  <a:gd name="T7" fmla="*/ 45 h 54"/>
                  <a:gd name="T8" fmla="*/ 1 w 141"/>
                  <a:gd name="T9" fmla="*/ 42 h 54"/>
                  <a:gd name="T10" fmla="*/ 4 w 141"/>
                  <a:gd name="T11" fmla="*/ 40 h 54"/>
                  <a:gd name="T12" fmla="*/ 81 w 141"/>
                  <a:gd name="T13" fmla="*/ 0 h 54"/>
                  <a:gd name="T14" fmla="*/ 141 w 141"/>
                  <a:gd name="T15" fmla="*/ 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4">
                    <a:moveTo>
                      <a:pt x="141" y="8"/>
                    </a:moveTo>
                    <a:cubicBezTo>
                      <a:pt x="129" y="14"/>
                      <a:pt x="117" y="20"/>
                      <a:pt x="106" y="26"/>
                    </a:cubicBezTo>
                    <a:cubicBezTo>
                      <a:pt x="83" y="35"/>
                      <a:pt x="61" y="44"/>
                      <a:pt x="38" y="54"/>
                    </a:cubicBezTo>
                    <a:cubicBezTo>
                      <a:pt x="38" y="54"/>
                      <a:pt x="15" y="50"/>
                      <a:pt x="2" y="45"/>
                    </a:cubicBezTo>
                    <a:cubicBezTo>
                      <a:pt x="1" y="44"/>
                      <a:pt x="0" y="43"/>
                      <a:pt x="1" y="42"/>
                    </a:cubicBezTo>
                    <a:cubicBezTo>
                      <a:pt x="4" y="40"/>
                      <a:pt x="4" y="40"/>
                      <a:pt x="4" y="40"/>
                    </a:cubicBezTo>
                    <a:cubicBezTo>
                      <a:pt x="81" y="0"/>
                      <a:pt x="81" y="0"/>
                      <a:pt x="81" y="0"/>
                    </a:cubicBezTo>
                    <a:lnTo>
                      <a:pt x="141"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4" name="Freeform 39"/>
              <p:cNvSpPr>
                <a:spLocks noEditPoints="1"/>
              </p:cNvSpPr>
              <p:nvPr/>
            </p:nvSpPr>
            <p:spPr bwMode="auto">
              <a:xfrm>
                <a:off x="3535363" y="2525713"/>
                <a:ext cx="298450" cy="114300"/>
              </a:xfrm>
              <a:custGeom>
                <a:avLst/>
                <a:gdLst>
                  <a:gd name="T0" fmla="*/ 141 w 141"/>
                  <a:gd name="T1" fmla="*/ 9 h 54"/>
                  <a:gd name="T2" fmla="*/ 106 w 141"/>
                  <a:gd name="T3" fmla="*/ 26 h 54"/>
                  <a:gd name="T4" fmla="*/ 106 w 141"/>
                  <a:gd name="T5" fmla="*/ 26 h 54"/>
                  <a:gd name="T6" fmla="*/ 38 w 141"/>
                  <a:gd name="T7" fmla="*/ 54 h 54"/>
                  <a:gd name="T8" fmla="*/ 38 w 141"/>
                  <a:gd name="T9" fmla="*/ 54 h 54"/>
                  <a:gd name="T10" fmla="*/ 38 w 141"/>
                  <a:gd name="T11" fmla="*/ 54 h 54"/>
                  <a:gd name="T12" fmla="*/ 2 w 141"/>
                  <a:gd name="T13" fmla="*/ 45 h 54"/>
                  <a:gd name="T14" fmla="*/ 2 w 141"/>
                  <a:gd name="T15" fmla="*/ 45 h 54"/>
                  <a:gd name="T16" fmla="*/ 2 w 141"/>
                  <a:gd name="T17" fmla="*/ 45 h 54"/>
                  <a:gd name="T18" fmla="*/ 0 w 141"/>
                  <a:gd name="T19" fmla="*/ 43 h 54"/>
                  <a:gd name="T20" fmla="*/ 0 w 141"/>
                  <a:gd name="T21" fmla="*/ 43 h 54"/>
                  <a:gd name="T22" fmla="*/ 1 w 141"/>
                  <a:gd name="T23" fmla="*/ 42 h 54"/>
                  <a:gd name="T24" fmla="*/ 1 w 141"/>
                  <a:gd name="T25" fmla="*/ 42 h 54"/>
                  <a:gd name="T26" fmla="*/ 3 w 141"/>
                  <a:gd name="T27" fmla="*/ 40 h 54"/>
                  <a:gd name="T28" fmla="*/ 3 w 141"/>
                  <a:gd name="T29" fmla="*/ 40 h 54"/>
                  <a:gd name="T30" fmla="*/ 4 w 141"/>
                  <a:gd name="T31" fmla="*/ 40 h 54"/>
                  <a:gd name="T32" fmla="*/ 81 w 141"/>
                  <a:gd name="T33" fmla="*/ 0 h 54"/>
                  <a:gd name="T34" fmla="*/ 81 w 141"/>
                  <a:gd name="T35" fmla="*/ 0 h 54"/>
                  <a:gd name="T36" fmla="*/ 81 w 141"/>
                  <a:gd name="T37" fmla="*/ 0 h 54"/>
                  <a:gd name="T38" fmla="*/ 141 w 141"/>
                  <a:gd name="T39" fmla="*/ 8 h 54"/>
                  <a:gd name="T40" fmla="*/ 141 w 141"/>
                  <a:gd name="T41" fmla="*/ 9 h 54"/>
                  <a:gd name="T42" fmla="*/ 106 w 141"/>
                  <a:gd name="T43" fmla="*/ 26 h 54"/>
                  <a:gd name="T44" fmla="*/ 140 w 141"/>
                  <a:gd name="T45" fmla="*/ 8 h 54"/>
                  <a:gd name="T46" fmla="*/ 81 w 141"/>
                  <a:gd name="T47" fmla="*/ 1 h 54"/>
                  <a:gd name="T48" fmla="*/ 4 w 141"/>
                  <a:gd name="T49" fmla="*/ 40 h 54"/>
                  <a:gd name="T50" fmla="*/ 1 w 141"/>
                  <a:gd name="T51" fmla="*/ 43 h 54"/>
                  <a:gd name="T52" fmla="*/ 1 w 141"/>
                  <a:gd name="T53" fmla="*/ 43 h 54"/>
                  <a:gd name="T54" fmla="*/ 1 w 141"/>
                  <a:gd name="T55" fmla="*/ 43 h 54"/>
                  <a:gd name="T56" fmla="*/ 1 w 141"/>
                  <a:gd name="T57" fmla="*/ 43 h 54"/>
                  <a:gd name="T58" fmla="*/ 1 w 141"/>
                  <a:gd name="T59" fmla="*/ 43 h 54"/>
                  <a:gd name="T60" fmla="*/ 1 w 141"/>
                  <a:gd name="T61" fmla="*/ 43 h 54"/>
                  <a:gd name="T62" fmla="*/ 2 w 141"/>
                  <a:gd name="T63" fmla="*/ 45 h 54"/>
                  <a:gd name="T64" fmla="*/ 38 w 141"/>
                  <a:gd name="T65" fmla="*/ 53 h 54"/>
                  <a:gd name="T66" fmla="*/ 106 w 141"/>
                  <a:gd name="T67"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1" h="54">
                    <a:moveTo>
                      <a:pt x="141" y="9"/>
                    </a:moveTo>
                    <a:cubicBezTo>
                      <a:pt x="106" y="26"/>
                      <a:pt x="106" y="26"/>
                      <a:pt x="106" y="26"/>
                    </a:cubicBezTo>
                    <a:cubicBezTo>
                      <a:pt x="106" y="26"/>
                      <a:pt x="106" y="26"/>
                      <a:pt x="106" y="26"/>
                    </a:cubicBezTo>
                    <a:cubicBezTo>
                      <a:pt x="38" y="54"/>
                      <a:pt x="38" y="54"/>
                      <a:pt x="38" y="54"/>
                    </a:cubicBezTo>
                    <a:cubicBezTo>
                      <a:pt x="38" y="54"/>
                      <a:pt x="38" y="54"/>
                      <a:pt x="38" y="54"/>
                    </a:cubicBezTo>
                    <a:cubicBezTo>
                      <a:pt x="38" y="54"/>
                      <a:pt x="38" y="54"/>
                      <a:pt x="38" y="54"/>
                    </a:cubicBezTo>
                    <a:cubicBezTo>
                      <a:pt x="38" y="54"/>
                      <a:pt x="15" y="50"/>
                      <a:pt x="2" y="45"/>
                    </a:cubicBezTo>
                    <a:cubicBezTo>
                      <a:pt x="2" y="45"/>
                      <a:pt x="2" y="45"/>
                      <a:pt x="2" y="45"/>
                    </a:cubicBezTo>
                    <a:cubicBezTo>
                      <a:pt x="2" y="45"/>
                      <a:pt x="2" y="45"/>
                      <a:pt x="2" y="45"/>
                    </a:cubicBezTo>
                    <a:cubicBezTo>
                      <a:pt x="1" y="44"/>
                      <a:pt x="1" y="44"/>
                      <a:pt x="0" y="43"/>
                    </a:cubicBezTo>
                    <a:cubicBezTo>
                      <a:pt x="0" y="43"/>
                      <a:pt x="0" y="43"/>
                      <a:pt x="0" y="43"/>
                    </a:cubicBezTo>
                    <a:cubicBezTo>
                      <a:pt x="0" y="43"/>
                      <a:pt x="0" y="42"/>
                      <a:pt x="1" y="42"/>
                    </a:cubicBezTo>
                    <a:cubicBezTo>
                      <a:pt x="1" y="42"/>
                      <a:pt x="1" y="42"/>
                      <a:pt x="1" y="42"/>
                    </a:cubicBezTo>
                    <a:cubicBezTo>
                      <a:pt x="3" y="40"/>
                      <a:pt x="3" y="40"/>
                      <a:pt x="3" y="40"/>
                    </a:cubicBezTo>
                    <a:cubicBezTo>
                      <a:pt x="3" y="40"/>
                      <a:pt x="3" y="40"/>
                      <a:pt x="3" y="40"/>
                    </a:cubicBezTo>
                    <a:cubicBezTo>
                      <a:pt x="4" y="40"/>
                      <a:pt x="4" y="40"/>
                      <a:pt x="4" y="40"/>
                    </a:cubicBezTo>
                    <a:cubicBezTo>
                      <a:pt x="81" y="0"/>
                      <a:pt x="81" y="0"/>
                      <a:pt x="81" y="0"/>
                    </a:cubicBezTo>
                    <a:cubicBezTo>
                      <a:pt x="81" y="0"/>
                      <a:pt x="81" y="0"/>
                      <a:pt x="81" y="0"/>
                    </a:cubicBezTo>
                    <a:cubicBezTo>
                      <a:pt x="81" y="0"/>
                      <a:pt x="81" y="0"/>
                      <a:pt x="81" y="0"/>
                    </a:cubicBezTo>
                    <a:cubicBezTo>
                      <a:pt x="141" y="8"/>
                      <a:pt x="141" y="8"/>
                      <a:pt x="141" y="8"/>
                    </a:cubicBezTo>
                    <a:cubicBezTo>
                      <a:pt x="141" y="9"/>
                      <a:pt x="141" y="9"/>
                      <a:pt x="141" y="9"/>
                    </a:cubicBezTo>
                    <a:close/>
                    <a:moveTo>
                      <a:pt x="106" y="26"/>
                    </a:moveTo>
                    <a:cubicBezTo>
                      <a:pt x="140" y="8"/>
                      <a:pt x="140" y="8"/>
                      <a:pt x="140" y="8"/>
                    </a:cubicBezTo>
                    <a:cubicBezTo>
                      <a:pt x="81" y="1"/>
                      <a:pt x="81" y="1"/>
                      <a:pt x="81" y="1"/>
                    </a:cubicBezTo>
                    <a:cubicBezTo>
                      <a:pt x="4" y="40"/>
                      <a:pt x="4" y="40"/>
                      <a:pt x="4" y="40"/>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3"/>
                      <a:pt x="1" y="43"/>
                    </a:cubicBezTo>
                    <a:cubicBezTo>
                      <a:pt x="1" y="43"/>
                      <a:pt x="1" y="44"/>
                      <a:pt x="2" y="45"/>
                    </a:cubicBezTo>
                    <a:cubicBezTo>
                      <a:pt x="14" y="49"/>
                      <a:pt x="36" y="53"/>
                      <a:pt x="38" y="53"/>
                    </a:cubicBezTo>
                    <a:lnTo>
                      <a:pt x="10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5" name="Freeform 40"/>
              <p:cNvSpPr>
                <a:spLocks/>
              </p:cNvSpPr>
              <p:nvPr/>
            </p:nvSpPr>
            <p:spPr bwMode="auto">
              <a:xfrm>
                <a:off x="3411538" y="2597150"/>
                <a:ext cx="190500" cy="106363"/>
              </a:xfrm>
              <a:custGeom>
                <a:avLst/>
                <a:gdLst>
                  <a:gd name="T0" fmla="*/ 12 w 90"/>
                  <a:gd name="T1" fmla="*/ 5 h 50"/>
                  <a:gd name="T2" fmla="*/ 5 w 90"/>
                  <a:gd name="T3" fmla="*/ 25 h 50"/>
                  <a:gd name="T4" fmla="*/ 2 w 90"/>
                  <a:gd name="T5" fmla="*/ 39 h 50"/>
                  <a:gd name="T6" fmla="*/ 9 w 90"/>
                  <a:gd name="T7" fmla="*/ 41 h 50"/>
                  <a:gd name="T8" fmla="*/ 19 w 90"/>
                  <a:gd name="T9" fmla="*/ 44 h 50"/>
                  <a:gd name="T10" fmla="*/ 39 w 90"/>
                  <a:gd name="T11" fmla="*/ 50 h 50"/>
                  <a:gd name="T12" fmla="*/ 53 w 90"/>
                  <a:gd name="T13" fmla="*/ 45 h 50"/>
                  <a:gd name="T14" fmla="*/ 54 w 90"/>
                  <a:gd name="T15" fmla="*/ 40 h 50"/>
                  <a:gd name="T16" fmla="*/ 62 w 90"/>
                  <a:gd name="T17" fmla="*/ 35 h 50"/>
                  <a:gd name="T18" fmla="*/ 60 w 90"/>
                  <a:gd name="T19" fmla="*/ 29 h 50"/>
                  <a:gd name="T20" fmla="*/ 66 w 90"/>
                  <a:gd name="T21" fmla="*/ 24 h 50"/>
                  <a:gd name="T22" fmla="*/ 65 w 90"/>
                  <a:gd name="T23" fmla="*/ 17 h 50"/>
                  <a:gd name="T24" fmla="*/ 81 w 90"/>
                  <a:gd name="T25" fmla="*/ 14 h 50"/>
                  <a:gd name="T26" fmla="*/ 89 w 90"/>
                  <a:gd name="T27" fmla="*/ 9 h 50"/>
                  <a:gd name="T28" fmla="*/ 83 w 90"/>
                  <a:gd name="T29" fmla="*/ 6 h 50"/>
                  <a:gd name="T30" fmla="*/ 78 w 90"/>
                  <a:gd name="T31" fmla="*/ 6 h 50"/>
                  <a:gd name="T32" fmla="*/ 62 w 90"/>
                  <a:gd name="T33" fmla="*/ 6 h 50"/>
                  <a:gd name="T34" fmla="*/ 56 w 90"/>
                  <a:gd name="T35" fmla="*/ 5 h 50"/>
                  <a:gd name="T36" fmla="*/ 63 w 90"/>
                  <a:gd name="T37" fmla="*/ 1 h 50"/>
                  <a:gd name="T38" fmla="*/ 43 w 90"/>
                  <a:gd name="T39" fmla="*/ 1 h 50"/>
                  <a:gd name="T40" fmla="*/ 27 w 90"/>
                  <a:gd name="T41" fmla="*/ 1 h 50"/>
                  <a:gd name="T42" fmla="*/ 12 w 90"/>
                  <a:gd name="T43"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50">
                    <a:moveTo>
                      <a:pt x="12" y="5"/>
                    </a:moveTo>
                    <a:cubicBezTo>
                      <a:pt x="5" y="25"/>
                      <a:pt x="5" y="25"/>
                      <a:pt x="5" y="25"/>
                    </a:cubicBezTo>
                    <a:cubicBezTo>
                      <a:pt x="5" y="25"/>
                      <a:pt x="0" y="36"/>
                      <a:pt x="2" y="39"/>
                    </a:cubicBezTo>
                    <a:cubicBezTo>
                      <a:pt x="4" y="41"/>
                      <a:pt x="9" y="41"/>
                      <a:pt x="9" y="41"/>
                    </a:cubicBezTo>
                    <a:cubicBezTo>
                      <a:pt x="9" y="41"/>
                      <a:pt x="16" y="43"/>
                      <a:pt x="19" y="44"/>
                    </a:cubicBezTo>
                    <a:cubicBezTo>
                      <a:pt x="21" y="46"/>
                      <a:pt x="35" y="50"/>
                      <a:pt x="39" y="50"/>
                    </a:cubicBezTo>
                    <a:cubicBezTo>
                      <a:pt x="43" y="49"/>
                      <a:pt x="52" y="47"/>
                      <a:pt x="53" y="45"/>
                    </a:cubicBezTo>
                    <a:cubicBezTo>
                      <a:pt x="54" y="44"/>
                      <a:pt x="54" y="40"/>
                      <a:pt x="54" y="40"/>
                    </a:cubicBezTo>
                    <a:cubicBezTo>
                      <a:pt x="54" y="40"/>
                      <a:pt x="61" y="38"/>
                      <a:pt x="62" y="35"/>
                    </a:cubicBezTo>
                    <a:cubicBezTo>
                      <a:pt x="63" y="32"/>
                      <a:pt x="60" y="29"/>
                      <a:pt x="60" y="29"/>
                    </a:cubicBezTo>
                    <a:cubicBezTo>
                      <a:pt x="60" y="29"/>
                      <a:pt x="66" y="28"/>
                      <a:pt x="66" y="24"/>
                    </a:cubicBezTo>
                    <a:cubicBezTo>
                      <a:pt x="66" y="21"/>
                      <a:pt x="65" y="17"/>
                      <a:pt x="65" y="17"/>
                    </a:cubicBezTo>
                    <a:cubicBezTo>
                      <a:pt x="65" y="17"/>
                      <a:pt x="77" y="15"/>
                      <a:pt x="81" y="14"/>
                    </a:cubicBezTo>
                    <a:cubicBezTo>
                      <a:pt x="86" y="13"/>
                      <a:pt x="90" y="13"/>
                      <a:pt x="89" y="9"/>
                    </a:cubicBezTo>
                    <a:cubicBezTo>
                      <a:pt x="88" y="6"/>
                      <a:pt x="87" y="5"/>
                      <a:pt x="83" y="6"/>
                    </a:cubicBezTo>
                    <a:cubicBezTo>
                      <a:pt x="78" y="6"/>
                      <a:pt x="78" y="6"/>
                      <a:pt x="78" y="6"/>
                    </a:cubicBezTo>
                    <a:cubicBezTo>
                      <a:pt x="62" y="6"/>
                      <a:pt x="62" y="6"/>
                      <a:pt x="62" y="6"/>
                    </a:cubicBezTo>
                    <a:cubicBezTo>
                      <a:pt x="56" y="5"/>
                      <a:pt x="56" y="5"/>
                      <a:pt x="56" y="5"/>
                    </a:cubicBezTo>
                    <a:cubicBezTo>
                      <a:pt x="63" y="1"/>
                      <a:pt x="63" y="1"/>
                      <a:pt x="63" y="1"/>
                    </a:cubicBezTo>
                    <a:cubicBezTo>
                      <a:pt x="63" y="1"/>
                      <a:pt x="47" y="1"/>
                      <a:pt x="43" y="1"/>
                    </a:cubicBezTo>
                    <a:cubicBezTo>
                      <a:pt x="38" y="0"/>
                      <a:pt x="33" y="0"/>
                      <a:pt x="27" y="1"/>
                    </a:cubicBezTo>
                    <a:cubicBezTo>
                      <a:pt x="22" y="3"/>
                      <a:pt x="19" y="2"/>
                      <a:pt x="1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13" name="TextBox 58"/>
            <p:cNvSpPr txBox="1"/>
            <p:nvPr/>
          </p:nvSpPr>
          <p:spPr>
            <a:xfrm>
              <a:off x="2973921" y="2005633"/>
              <a:ext cx="1236492"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Weakness</a:t>
              </a:r>
              <a:endParaRPr lang="en-US" sz="2000" dirty="0">
                <a:solidFill>
                  <a:schemeClr val="bg1"/>
                </a:solidFill>
                <a:latin typeface="+mj-lt"/>
                <a:cs typeface="Segoe UI" pitchFamily="34" charset="0"/>
              </a:endParaRPr>
            </a:p>
          </p:txBody>
        </p:sp>
        <p:sp>
          <p:nvSpPr>
            <p:cNvPr id="14" name="TextBox 64"/>
            <p:cNvSpPr txBox="1"/>
            <p:nvPr/>
          </p:nvSpPr>
          <p:spPr>
            <a:xfrm>
              <a:off x="2854414"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26" name="组合 25"/>
          <p:cNvGrpSpPr/>
          <p:nvPr/>
        </p:nvGrpSpPr>
        <p:grpSpPr>
          <a:xfrm>
            <a:off x="6450603" y="1798044"/>
            <a:ext cx="2082986" cy="4576362"/>
            <a:chOff x="5030285" y="2005633"/>
            <a:chExt cx="2082986" cy="4576362"/>
          </a:xfrm>
        </p:grpSpPr>
        <p:grpSp>
          <p:nvGrpSpPr>
            <p:cNvPr id="27" name="Group 1045"/>
            <p:cNvGrpSpPr>
              <a:grpSpLocks noChangeAspect="1"/>
            </p:cNvGrpSpPr>
            <p:nvPr/>
          </p:nvGrpSpPr>
          <p:grpSpPr>
            <a:xfrm>
              <a:off x="5156513" y="2696403"/>
              <a:ext cx="1580453" cy="2468880"/>
              <a:chOff x="5305107" y="1851848"/>
              <a:chExt cx="1220788" cy="1907035"/>
            </a:xfrm>
            <a:solidFill>
              <a:schemeClr val="bg1"/>
            </a:solidFill>
          </p:grpSpPr>
          <p:sp>
            <p:nvSpPr>
              <p:cNvPr id="30" name="Freeform 41"/>
              <p:cNvSpPr>
                <a:spLocks noChangeAspect="1" noEditPoints="1"/>
              </p:cNvSpPr>
              <p:nvPr/>
            </p:nvSpPr>
            <p:spPr bwMode="auto">
              <a:xfrm>
                <a:off x="5766056" y="1851848"/>
                <a:ext cx="85846" cy="128016"/>
              </a:xfrm>
              <a:custGeom>
                <a:avLst/>
                <a:gdLst>
                  <a:gd name="T0" fmla="*/ 11 w 43"/>
                  <a:gd name="T1" fmla="*/ 49 h 64"/>
                  <a:gd name="T2" fmla="*/ 11 w 43"/>
                  <a:gd name="T3" fmla="*/ 53 h 64"/>
                  <a:gd name="T4" fmla="*/ 13 w 43"/>
                  <a:gd name="T5" fmla="*/ 58 h 64"/>
                  <a:gd name="T6" fmla="*/ 17 w 43"/>
                  <a:gd name="T7" fmla="*/ 61 h 64"/>
                  <a:gd name="T8" fmla="*/ 26 w 43"/>
                  <a:gd name="T9" fmla="*/ 61 h 64"/>
                  <a:gd name="T10" fmla="*/ 30 w 43"/>
                  <a:gd name="T11" fmla="*/ 58 h 64"/>
                  <a:gd name="T12" fmla="*/ 32 w 43"/>
                  <a:gd name="T13" fmla="*/ 53 h 64"/>
                  <a:gd name="T14" fmla="*/ 32 w 43"/>
                  <a:gd name="T15" fmla="*/ 50 h 64"/>
                  <a:gd name="T16" fmla="*/ 20 w 43"/>
                  <a:gd name="T17" fmla="*/ 50 h 64"/>
                  <a:gd name="T18" fmla="*/ 17 w 43"/>
                  <a:gd name="T19" fmla="*/ 48 h 64"/>
                  <a:gd name="T20" fmla="*/ 20 w 43"/>
                  <a:gd name="T21" fmla="*/ 45 h 64"/>
                  <a:gd name="T22" fmla="*/ 32 w 43"/>
                  <a:gd name="T23" fmla="*/ 45 h 64"/>
                  <a:gd name="T24" fmla="*/ 43 w 43"/>
                  <a:gd name="T25" fmla="*/ 21 h 64"/>
                  <a:gd name="T26" fmla="*/ 21 w 43"/>
                  <a:gd name="T27" fmla="*/ 0 h 64"/>
                  <a:gd name="T28" fmla="*/ 0 w 43"/>
                  <a:gd name="T29" fmla="*/ 21 h 64"/>
                  <a:gd name="T30" fmla="*/ 11 w 43"/>
                  <a:gd name="T31" fmla="*/ 49 h 64"/>
                  <a:gd name="T32" fmla="*/ 25 w 43"/>
                  <a:gd name="T33" fmla="*/ 12 h 64"/>
                  <a:gd name="T34" fmla="*/ 23 w 43"/>
                  <a:gd name="T35" fmla="*/ 9 h 64"/>
                  <a:gd name="T36" fmla="*/ 25 w 43"/>
                  <a:gd name="T37" fmla="*/ 7 h 64"/>
                  <a:gd name="T38" fmla="*/ 32 w 43"/>
                  <a:gd name="T39" fmla="*/ 10 h 64"/>
                  <a:gd name="T40" fmla="*/ 36 w 43"/>
                  <a:gd name="T41" fmla="*/ 17 h 64"/>
                  <a:gd name="T42" fmla="*/ 33 w 43"/>
                  <a:gd name="T43" fmla="*/ 20 h 64"/>
                  <a:gd name="T44" fmla="*/ 31 w 43"/>
                  <a:gd name="T45" fmla="*/ 18 h 64"/>
                  <a:gd name="T46" fmla="*/ 25 w 43"/>
                  <a:gd name="T47"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3" h="64">
                    <a:moveTo>
                      <a:pt x="11" y="49"/>
                    </a:moveTo>
                    <a:cubicBezTo>
                      <a:pt x="11" y="53"/>
                      <a:pt x="11" y="53"/>
                      <a:pt x="11" y="53"/>
                    </a:cubicBezTo>
                    <a:cubicBezTo>
                      <a:pt x="11" y="55"/>
                      <a:pt x="12" y="56"/>
                      <a:pt x="13" y="58"/>
                    </a:cubicBezTo>
                    <a:cubicBezTo>
                      <a:pt x="17" y="61"/>
                      <a:pt x="17" y="61"/>
                      <a:pt x="17" y="61"/>
                    </a:cubicBezTo>
                    <a:cubicBezTo>
                      <a:pt x="19" y="64"/>
                      <a:pt x="24" y="64"/>
                      <a:pt x="26" y="61"/>
                    </a:cubicBezTo>
                    <a:cubicBezTo>
                      <a:pt x="30" y="58"/>
                      <a:pt x="30" y="58"/>
                      <a:pt x="30" y="58"/>
                    </a:cubicBezTo>
                    <a:cubicBezTo>
                      <a:pt x="31" y="56"/>
                      <a:pt x="32" y="55"/>
                      <a:pt x="32" y="53"/>
                    </a:cubicBezTo>
                    <a:cubicBezTo>
                      <a:pt x="32" y="50"/>
                      <a:pt x="32" y="50"/>
                      <a:pt x="32" y="50"/>
                    </a:cubicBezTo>
                    <a:cubicBezTo>
                      <a:pt x="20" y="50"/>
                      <a:pt x="20" y="50"/>
                      <a:pt x="20" y="50"/>
                    </a:cubicBezTo>
                    <a:cubicBezTo>
                      <a:pt x="19" y="50"/>
                      <a:pt x="17" y="49"/>
                      <a:pt x="17" y="48"/>
                    </a:cubicBezTo>
                    <a:cubicBezTo>
                      <a:pt x="17" y="46"/>
                      <a:pt x="19" y="45"/>
                      <a:pt x="20" y="45"/>
                    </a:cubicBezTo>
                    <a:cubicBezTo>
                      <a:pt x="32" y="45"/>
                      <a:pt x="32" y="45"/>
                      <a:pt x="32" y="45"/>
                    </a:cubicBezTo>
                    <a:cubicBezTo>
                      <a:pt x="34" y="35"/>
                      <a:pt x="43" y="30"/>
                      <a:pt x="43" y="21"/>
                    </a:cubicBezTo>
                    <a:cubicBezTo>
                      <a:pt x="43" y="9"/>
                      <a:pt x="33" y="0"/>
                      <a:pt x="21" y="0"/>
                    </a:cubicBezTo>
                    <a:cubicBezTo>
                      <a:pt x="10" y="0"/>
                      <a:pt x="0" y="9"/>
                      <a:pt x="0" y="21"/>
                    </a:cubicBezTo>
                    <a:cubicBezTo>
                      <a:pt x="0" y="32"/>
                      <a:pt x="11" y="36"/>
                      <a:pt x="11" y="49"/>
                    </a:cubicBezTo>
                    <a:close/>
                    <a:moveTo>
                      <a:pt x="25" y="12"/>
                    </a:moveTo>
                    <a:cubicBezTo>
                      <a:pt x="24" y="12"/>
                      <a:pt x="23" y="11"/>
                      <a:pt x="23" y="9"/>
                    </a:cubicBezTo>
                    <a:cubicBezTo>
                      <a:pt x="23" y="8"/>
                      <a:pt x="24" y="7"/>
                      <a:pt x="25" y="7"/>
                    </a:cubicBezTo>
                    <a:cubicBezTo>
                      <a:pt x="27" y="7"/>
                      <a:pt x="30" y="8"/>
                      <a:pt x="32" y="10"/>
                    </a:cubicBezTo>
                    <a:cubicBezTo>
                      <a:pt x="34" y="12"/>
                      <a:pt x="36" y="15"/>
                      <a:pt x="36" y="17"/>
                    </a:cubicBezTo>
                    <a:cubicBezTo>
                      <a:pt x="36" y="19"/>
                      <a:pt x="35" y="20"/>
                      <a:pt x="33" y="20"/>
                    </a:cubicBezTo>
                    <a:cubicBezTo>
                      <a:pt x="32" y="20"/>
                      <a:pt x="31" y="19"/>
                      <a:pt x="31" y="18"/>
                    </a:cubicBezTo>
                    <a:cubicBezTo>
                      <a:pt x="30" y="15"/>
                      <a:pt x="28" y="13"/>
                      <a:pt x="2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 name="Freeform 42"/>
              <p:cNvSpPr>
                <a:spLocks noEditPoints="1"/>
              </p:cNvSpPr>
              <p:nvPr/>
            </p:nvSpPr>
            <p:spPr bwMode="auto">
              <a:xfrm>
                <a:off x="5305107" y="1987233"/>
                <a:ext cx="1220788" cy="1771650"/>
              </a:xfrm>
              <a:custGeom>
                <a:avLst/>
                <a:gdLst>
                  <a:gd name="T0" fmla="*/ 555 w 575"/>
                  <a:gd name="T1" fmla="*/ 175 h 837"/>
                  <a:gd name="T2" fmla="*/ 527 w 575"/>
                  <a:gd name="T3" fmla="*/ 182 h 837"/>
                  <a:gd name="T4" fmla="*/ 501 w 575"/>
                  <a:gd name="T5" fmla="*/ 181 h 837"/>
                  <a:gd name="T6" fmla="*/ 449 w 575"/>
                  <a:gd name="T7" fmla="*/ 222 h 837"/>
                  <a:gd name="T8" fmla="*/ 420 w 575"/>
                  <a:gd name="T9" fmla="*/ 142 h 837"/>
                  <a:gd name="T10" fmla="*/ 348 w 575"/>
                  <a:gd name="T11" fmla="*/ 103 h 837"/>
                  <a:gd name="T12" fmla="*/ 316 w 575"/>
                  <a:gd name="T13" fmla="*/ 82 h 837"/>
                  <a:gd name="T14" fmla="*/ 323 w 575"/>
                  <a:gd name="T15" fmla="*/ 36 h 837"/>
                  <a:gd name="T16" fmla="*/ 297 w 575"/>
                  <a:gd name="T17" fmla="*/ 7 h 837"/>
                  <a:gd name="T18" fmla="*/ 278 w 575"/>
                  <a:gd name="T19" fmla="*/ 3 h 837"/>
                  <a:gd name="T20" fmla="*/ 274 w 575"/>
                  <a:gd name="T21" fmla="*/ 4 h 837"/>
                  <a:gd name="T22" fmla="*/ 266 w 575"/>
                  <a:gd name="T23" fmla="*/ 6 h 837"/>
                  <a:gd name="T24" fmla="*/ 257 w 575"/>
                  <a:gd name="T25" fmla="*/ 11 h 837"/>
                  <a:gd name="T26" fmla="*/ 252 w 575"/>
                  <a:gd name="T27" fmla="*/ 16 h 837"/>
                  <a:gd name="T28" fmla="*/ 242 w 575"/>
                  <a:gd name="T29" fmla="*/ 24 h 837"/>
                  <a:gd name="T30" fmla="*/ 230 w 575"/>
                  <a:gd name="T31" fmla="*/ 42 h 837"/>
                  <a:gd name="T32" fmla="*/ 234 w 575"/>
                  <a:gd name="T33" fmla="*/ 61 h 837"/>
                  <a:gd name="T34" fmla="*/ 233 w 575"/>
                  <a:gd name="T35" fmla="*/ 64 h 837"/>
                  <a:gd name="T36" fmla="*/ 240 w 575"/>
                  <a:gd name="T37" fmla="*/ 93 h 837"/>
                  <a:gd name="T38" fmla="*/ 194 w 575"/>
                  <a:gd name="T39" fmla="*/ 133 h 837"/>
                  <a:gd name="T40" fmla="*/ 174 w 575"/>
                  <a:gd name="T41" fmla="*/ 237 h 837"/>
                  <a:gd name="T42" fmla="*/ 144 w 575"/>
                  <a:gd name="T43" fmla="*/ 238 h 837"/>
                  <a:gd name="T44" fmla="*/ 85 w 575"/>
                  <a:gd name="T45" fmla="*/ 218 h 837"/>
                  <a:gd name="T46" fmla="*/ 59 w 575"/>
                  <a:gd name="T47" fmla="*/ 184 h 837"/>
                  <a:gd name="T48" fmla="*/ 10 w 575"/>
                  <a:gd name="T49" fmla="*/ 198 h 837"/>
                  <a:gd name="T50" fmla="*/ 28 w 575"/>
                  <a:gd name="T51" fmla="*/ 215 h 837"/>
                  <a:gd name="T52" fmla="*/ 15 w 575"/>
                  <a:gd name="T53" fmla="*/ 220 h 837"/>
                  <a:gd name="T54" fmla="*/ 27 w 575"/>
                  <a:gd name="T55" fmla="*/ 232 h 837"/>
                  <a:gd name="T56" fmla="*/ 91 w 575"/>
                  <a:gd name="T57" fmla="*/ 276 h 837"/>
                  <a:gd name="T58" fmla="*/ 204 w 575"/>
                  <a:gd name="T59" fmla="*/ 281 h 837"/>
                  <a:gd name="T60" fmla="*/ 209 w 575"/>
                  <a:gd name="T61" fmla="*/ 353 h 837"/>
                  <a:gd name="T62" fmla="*/ 214 w 575"/>
                  <a:gd name="T63" fmla="*/ 440 h 837"/>
                  <a:gd name="T64" fmla="*/ 222 w 575"/>
                  <a:gd name="T65" fmla="*/ 728 h 837"/>
                  <a:gd name="T66" fmla="*/ 206 w 575"/>
                  <a:gd name="T67" fmla="*/ 781 h 837"/>
                  <a:gd name="T68" fmla="*/ 206 w 575"/>
                  <a:gd name="T69" fmla="*/ 785 h 837"/>
                  <a:gd name="T70" fmla="*/ 187 w 575"/>
                  <a:gd name="T71" fmla="*/ 798 h 837"/>
                  <a:gd name="T72" fmla="*/ 226 w 575"/>
                  <a:gd name="T73" fmla="*/ 820 h 837"/>
                  <a:gd name="T74" fmla="*/ 265 w 575"/>
                  <a:gd name="T75" fmla="*/ 774 h 837"/>
                  <a:gd name="T76" fmla="*/ 289 w 575"/>
                  <a:gd name="T77" fmla="*/ 582 h 837"/>
                  <a:gd name="T78" fmla="*/ 313 w 575"/>
                  <a:gd name="T79" fmla="*/ 581 h 837"/>
                  <a:gd name="T80" fmla="*/ 352 w 575"/>
                  <a:gd name="T81" fmla="*/ 797 h 837"/>
                  <a:gd name="T82" fmla="*/ 342 w 575"/>
                  <a:gd name="T83" fmla="*/ 829 h 837"/>
                  <a:gd name="T84" fmla="*/ 394 w 575"/>
                  <a:gd name="T85" fmla="*/ 804 h 837"/>
                  <a:gd name="T86" fmla="*/ 392 w 575"/>
                  <a:gd name="T87" fmla="*/ 751 h 837"/>
                  <a:gd name="T88" fmla="*/ 380 w 575"/>
                  <a:gd name="T89" fmla="*/ 562 h 837"/>
                  <a:gd name="T90" fmla="*/ 378 w 575"/>
                  <a:gd name="T91" fmla="*/ 418 h 837"/>
                  <a:gd name="T92" fmla="*/ 384 w 575"/>
                  <a:gd name="T93" fmla="*/ 253 h 837"/>
                  <a:gd name="T94" fmla="*/ 473 w 575"/>
                  <a:gd name="T95" fmla="*/ 266 h 837"/>
                  <a:gd name="T96" fmla="*/ 519 w 575"/>
                  <a:gd name="T97" fmla="*/ 226 h 837"/>
                  <a:gd name="T98" fmla="*/ 565 w 575"/>
                  <a:gd name="T99" fmla="*/ 189 h 837"/>
                  <a:gd name="T100" fmla="*/ 227 w 575"/>
                  <a:gd name="T101" fmla="*/ 48 h 837"/>
                  <a:gd name="T102" fmla="*/ 232 w 575"/>
                  <a:gd name="T103" fmla="*/ 40 h 837"/>
                  <a:gd name="T104" fmla="*/ 241 w 575"/>
                  <a:gd name="T105" fmla="*/ 30 h 837"/>
                  <a:gd name="T106" fmla="*/ 249 w 575"/>
                  <a:gd name="T107" fmla="*/ 19 h 837"/>
                  <a:gd name="T108" fmla="*/ 257 w 575"/>
                  <a:gd name="T109" fmla="*/ 13 h 837"/>
                  <a:gd name="T110" fmla="*/ 254 w 575"/>
                  <a:gd name="T111" fmla="*/ 11 h 837"/>
                  <a:gd name="T112" fmla="*/ 260 w 575"/>
                  <a:gd name="T113" fmla="*/ 11 h 837"/>
                  <a:gd name="T114" fmla="*/ 261 w 575"/>
                  <a:gd name="T115" fmla="*/ 9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5" h="837">
                    <a:moveTo>
                      <a:pt x="573" y="174"/>
                    </a:moveTo>
                    <a:cubicBezTo>
                      <a:pt x="572" y="173"/>
                      <a:pt x="569" y="174"/>
                      <a:pt x="567" y="174"/>
                    </a:cubicBezTo>
                    <a:cubicBezTo>
                      <a:pt x="565" y="175"/>
                      <a:pt x="558" y="179"/>
                      <a:pt x="554" y="180"/>
                    </a:cubicBezTo>
                    <a:cubicBezTo>
                      <a:pt x="551" y="182"/>
                      <a:pt x="551" y="183"/>
                      <a:pt x="549" y="183"/>
                    </a:cubicBezTo>
                    <a:cubicBezTo>
                      <a:pt x="547" y="183"/>
                      <a:pt x="543" y="186"/>
                      <a:pt x="542" y="186"/>
                    </a:cubicBezTo>
                    <a:cubicBezTo>
                      <a:pt x="541" y="186"/>
                      <a:pt x="541" y="186"/>
                      <a:pt x="541" y="185"/>
                    </a:cubicBezTo>
                    <a:cubicBezTo>
                      <a:pt x="541" y="185"/>
                      <a:pt x="548" y="181"/>
                      <a:pt x="549" y="180"/>
                    </a:cubicBezTo>
                    <a:cubicBezTo>
                      <a:pt x="551" y="179"/>
                      <a:pt x="551" y="178"/>
                      <a:pt x="555" y="175"/>
                    </a:cubicBezTo>
                    <a:cubicBezTo>
                      <a:pt x="558" y="171"/>
                      <a:pt x="566" y="165"/>
                      <a:pt x="567" y="164"/>
                    </a:cubicBezTo>
                    <a:cubicBezTo>
                      <a:pt x="569" y="163"/>
                      <a:pt x="567" y="162"/>
                      <a:pt x="565" y="162"/>
                    </a:cubicBezTo>
                    <a:cubicBezTo>
                      <a:pt x="564" y="161"/>
                      <a:pt x="560" y="163"/>
                      <a:pt x="558" y="164"/>
                    </a:cubicBezTo>
                    <a:cubicBezTo>
                      <a:pt x="557" y="165"/>
                      <a:pt x="554" y="166"/>
                      <a:pt x="551" y="169"/>
                    </a:cubicBezTo>
                    <a:cubicBezTo>
                      <a:pt x="548" y="171"/>
                      <a:pt x="545" y="173"/>
                      <a:pt x="543" y="173"/>
                    </a:cubicBezTo>
                    <a:cubicBezTo>
                      <a:pt x="542" y="174"/>
                      <a:pt x="539" y="176"/>
                      <a:pt x="537" y="178"/>
                    </a:cubicBezTo>
                    <a:cubicBezTo>
                      <a:pt x="536" y="180"/>
                      <a:pt x="532" y="180"/>
                      <a:pt x="531" y="180"/>
                    </a:cubicBezTo>
                    <a:cubicBezTo>
                      <a:pt x="530" y="181"/>
                      <a:pt x="528" y="182"/>
                      <a:pt x="527" y="182"/>
                    </a:cubicBezTo>
                    <a:cubicBezTo>
                      <a:pt x="526" y="183"/>
                      <a:pt x="520" y="181"/>
                      <a:pt x="518" y="180"/>
                    </a:cubicBezTo>
                    <a:cubicBezTo>
                      <a:pt x="516" y="180"/>
                      <a:pt x="515" y="177"/>
                      <a:pt x="515" y="176"/>
                    </a:cubicBezTo>
                    <a:cubicBezTo>
                      <a:pt x="516" y="174"/>
                      <a:pt x="521" y="165"/>
                      <a:pt x="522" y="162"/>
                    </a:cubicBezTo>
                    <a:cubicBezTo>
                      <a:pt x="522" y="159"/>
                      <a:pt x="523" y="157"/>
                      <a:pt x="522" y="154"/>
                    </a:cubicBezTo>
                    <a:cubicBezTo>
                      <a:pt x="521" y="152"/>
                      <a:pt x="520" y="153"/>
                      <a:pt x="518" y="152"/>
                    </a:cubicBezTo>
                    <a:cubicBezTo>
                      <a:pt x="517" y="152"/>
                      <a:pt x="516" y="154"/>
                      <a:pt x="514" y="157"/>
                    </a:cubicBezTo>
                    <a:cubicBezTo>
                      <a:pt x="513" y="159"/>
                      <a:pt x="509" y="168"/>
                      <a:pt x="507" y="172"/>
                    </a:cubicBezTo>
                    <a:cubicBezTo>
                      <a:pt x="505" y="176"/>
                      <a:pt x="502" y="180"/>
                      <a:pt x="501" y="181"/>
                    </a:cubicBezTo>
                    <a:cubicBezTo>
                      <a:pt x="500" y="182"/>
                      <a:pt x="498" y="184"/>
                      <a:pt x="497" y="186"/>
                    </a:cubicBezTo>
                    <a:cubicBezTo>
                      <a:pt x="496" y="187"/>
                      <a:pt x="496" y="187"/>
                      <a:pt x="494" y="187"/>
                    </a:cubicBezTo>
                    <a:cubicBezTo>
                      <a:pt x="493" y="187"/>
                      <a:pt x="490" y="189"/>
                      <a:pt x="484" y="194"/>
                    </a:cubicBezTo>
                    <a:cubicBezTo>
                      <a:pt x="479" y="198"/>
                      <a:pt x="476" y="201"/>
                      <a:pt x="474" y="203"/>
                    </a:cubicBezTo>
                    <a:cubicBezTo>
                      <a:pt x="473" y="205"/>
                      <a:pt x="472" y="205"/>
                      <a:pt x="470" y="206"/>
                    </a:cubicBezTo>
                    <a:cubicBezTo>
                      <a:pt x="468" y="207"/>
                      <a:pt x="465" y="209"/>
                      <a:pt x="459" y="213"/>
                    </a:cubicBezTo>
                    <a:cubicBezTo>
                      <a:pt x="454" y="218"/>
                      <a:pt x="453" y="218"/>
                      <a:pt x="452" y="218"/>
                    </a:cubicBezTo>
                    <a:cubicBezTo>
                      <a:pt x="451" y="218"/>
                      <a:pt x="450" y="220"/>
                      <a:pt x="449" y="222"/>
                    </a:cubicBezTo>
                    <a:cubicBezTo>
                      <a:pt x="447" y="224"/>
                      <a:pt x="446" y="224"/>
                      <a:pt x="444" y="225"/>
                    </a:cubicBezTo>
                    <a:cubicBezTo>
                      <a:pt x="442" y="225"/>
                      <a:pt x="442" y="224"/>
                      <a:pt x="441" y="223"/>
                    </a:cubicBezTo>
                    <a:cubicBezTo>
                      <a:pt x="440" y="223"/>
                      <a:pt x="439" y="224"/>
                      <a:pt x="438" y="225"/>
                    </a:cubicBezTo>
                    <a:cubicBezTo>
                      <a:pt x="436" y="225"/>
                      <a:pt x="435" y="225"/>
                      <a:pt x="435" y="225"/>
                    </a:cubicBezTo>
                    <a:cubicBezTo>
                      <a:pt x="435" y="225"/>
                      <a:pt x="433" y="215"/>
                      <a:pt x="432" y="208"/>
                    </a:cubicBezTo>
                    <a:cubicBezTo>
                      <a:pt x="430" y="201"/>
                      <a:pt x="428" y="192"/>
                      <a:pt x="426" y="184"/>
                    </a:cubicBezTo>
                    <a:cubicBezTo>
                      <a:pt x="423" y="176"/>
                      <a:pt x="424" y="177"/>
                      <a:pt x="424" y="166"/>
                    </a:cubicBezTo>
                    <a:cubicBezTo>
                      <a:pt x="424" y="155"/>
                      <a:pt x="422" y="151"/>
                      <a:pt x="420" y="142"/>
                    </a:cubicBezTo>
                    <a:cubicBezTo>
                      <a:pt x="417" y="133"/>
                      <a:pt x="417" y="133"/>
                      <a:pt x="416" y="131"/>
                    </a:cubicBezTo>
                    <a:cubicBezTo>
                      <a:pt x="415" y="130"/>
                      <a:pt x="414" y="129"/>
                      <a:pt x="414" y="129"/>
                    </a:cubicBezTo>
                    <a:cubicBezTo>
                      <a:pt x="413" y="129"/>
                      <a:pt x="413" y="129"/>
                      <a:pt x="412" y="128"/>
                    </a:cubicBezTo>
                    <a:cubicBezTo>
                      <a:pt x="412" y="128"/>
                      <a:pt x="404" y="124"/>
                      <a:pt x="398" y="120"/>
                    </a:cubicBezTo>
                    <a:cubicBezTo>
                      <a:pt x="392" y="116"/>
                      <a:pt x="388" y="116"/>
                      <a:pt x="382" y="114"/>
                    </a:cubicBezTo>
                    <a:cubicBezTo>
                      <a:pt x="377" y="112"/>
                      <a:pt x="371" y="110"/>
                      <a:pt x="365" y="109"/>
                    </a:cubicBezTo>
                    <a:cubicBezTo>
                      <a:pt x="359" y="107"/>
                      <a:pt x="353" y="107"/>
                      <a:pt x="353" y="106"/>
                    </a:cubicBezTo>
                    <a:cubicBezTo>
                      <a:pt x="352" y="105"/>
                      <a:pt x="350" y="104"/>
                      <a:pt x="348" y="103"/>
                    </a:cubicBezTo>
                    <a:cubicBezTo>
                      <a:pt x="346" y="102"/>
                      <a:pt x="347" y="102"/>
                      <a:pt x="345" y="101"/>
                    </a:cubicBezTo>
                    <a:cubicBezTo>
                      <a:pt x="343" y="100"/>
                      <a:pt x="343" y="99"/>
                      <a:pt x="341" y="99"/>
                    </a:cubicBezTo>
                    <a:cubicBezTo>
                      <a:pt x="340" y="99"/>
                      <a:pt x="339" y="98"/>
                      <a:pt x="337" y="96"/>
                    </a:cubicBezTo>
                    <a:cubicBezTo>
                      <a:pt x="336" y="94"/>
                      <a:pt x="334" y="93"/>
                      <a:pt x="333" y="92"/>
                    </a:cubicBezTo>
                    <a:cubicBezTo>
                      <a:pt x="332" y="91"/>
                      <a:pt x="329" y="91"/>
                      <a:pt x="326" y="91"/>
                    </a:cubicBezTo>
                    <a:cubicBezTo>
                      <a:pt x="323" y="91"/>
                      <a:pt x="322" y="91"/>
                      <a:pt x="322" y="91"/>
                    </a:cubicBezTo>
                    <a:cubicBezTo>
                      <a:pt x="322" y="91"/>
                      <a:pt x="321" y="88"/>
                      <a:pt x="320" y="86"/>
                    </a:cubicBezTo>
                    <a:cubicBezTo>
                      <a:pt x="318" y="83"/>
                      <a:pt x="316" y="82"/>
                      <a:pt x="316" y="82"/>
                    </a:cubicBezTo>
                    <a:cubicBezTo>
                      <a:pt x="316" y="82"/>
                      <a:pt x="317" y="81"/>
                      <a:pt x="317" y="79"/>
                    </a:cubicBezTo>
                    <a:cubicBezTo>
                      <a:pt x="317" y="77"/>
                      <a:pt x="317" y="76"/>
                      <a:pt x="318" y="75"/>
                    </a:cubicBezTo>
                    <a:cubicBezTo>
                      <a:pt x="319" y="74"/>
                      <a:pt x="320" y="72"/>
                      <a:pt x="320" y="69"/>
                    </a:cubicBezTo>
                    <a:cubicBezTo>
                      <a:pt x="320" y="66"/>
                      <a:pt x="321" y="65"/>
                      <a:pt x="322" y="63"/>
                    </a:cubicBezTo>
                    <a:cubicBezTo>
                      <a:pt x="322" y="61"/>
                      <a:pt x="324" y="58"/>
                      <a:pt x="324" y="55"/>
                    </a:cubicBezTo>
                    <a:cubicBezTo>
                      <a:pt x="325" y="52"/>
                      <a:pt x="325" y="46"/>
                      <a:pt x="325" y="44"/>
                    </a:cubicBezTo>
                    <a:cubicBezTo>
                      <a:pt x="325" y="42"/>
                      <a:pt x="324" y="41"/>
                      <a:pt x="323" y="40"/>
                    </a:cubicBezTo>
                    <a:cubicBezTo>
                      <a:pt x="323" y="39"/>
                      <a:pt x="324" y="38"/>
                      <a:pt x="323" y="36"/>
                    </a:cubicBezTo>
                    <a:cubicBezTo>
                      <a:pt x="322" y="34"/>
                      <a:pt x="322" y="34"/>
                      <a:pt x="322" y="33"/>
                    </a:cubicBezTo>
                    <a:cubicBezTo>
                      <a:pt x="322" y="31"/>
                      <a:pt x="321" y="30"/>
                      <a:pt x="319" y="28"/>
                    </a:cubicBezTo>
                    <a:cubicBezTo>
                      <a:pt x="318" y="27"/>
                      <a:pt x="317" y="27"/>
                      <a:pt x="317" y="27"/>
                    </a:cubicBezTo>
                    <a:cubicBezTo>
                      <a:pt x="317" y="26"/>
                      <a:pt x="317" y="25"/>
                      <a:pt x="316" y="25"/>
                    </a:cubicBezTo>
                    <a:cubicBezTo>
                      <a:pt x="315" y="25"/>
                      <a:pt x="315" y="24"/>
                      <a:pt x="315" y="23"/>
                    </a:cubicBezTo>
                    <a:cubicBezTo>
                      <a:pt x="315" y="22"/>
                      <a:pt x="315" y="22"/>
                      <a:pt x="314" y="20"/>
                    </a:cubicBezTo>
                    <a:cubicBezTo>
                      <a:pt x="312" y="19"/>
                      <a:pt x="310" y="16"/>
                      <a:pt x="306" y="11"/>
                    </a:cubicBezTo>
                    <a:cubicBezTo>
                      <a:pt x="302" y="7"/>
                      <a:pt x="298" y="7"/>
                      <a:pt x="297" y="7"/>
                    </a:cubicBezTo>
                    <a:cubicBezTo>
                      <a:pt x="296" y="7"/>
                      <a:pt x="295" y="7"/>
                      <a:pt x="292" y="5"/>
                    </a:cubicBezTo>
                    <a:cubicBezTo>
                      <a:pt x="290" y="4"/>
                      <a:pt x="289" y="5"/>
                      <a:pt x="287" y="5"/>
                    </a:cubicBezTo>
                    <a:cubicBezTo>
                      <a:pt x="285" y="5"/>
                      <a:pt x="283" y="5"/>
                      <a:pt x="281" y="5"/>
                    </a:cubicBezTo>
                    <a:cubicBezTo>
                      <a:pt x="280" y="4"/>
                      <a:pt x="281" y="5"/>
                      <a:pt x="281" y="5"/>
                    </a:cubicBezTo>
                    <a:cubicBezTo>
                      <a:pt x="280" y="5"/>
                      <a:pt x="280" y="5"/>
                      <a:pt x="280" y="5"/>
                    </a:cubicBezTo>
                    <a:cubicBezTo>
                      <a:pt x="279" y="5"/>
                      <a:pt x="279" y="5"/>
                      <a:pt x="279" y="5"/>
                    </a:cubicBezTo>
                    <a:cubicBezTo>
                      <a:pt x="279" y="3"/>
                      <a:pt x="279" y="3"/>
                      <a:pt x="279" y="3"/>
                    </a:cubicBezTo>
                    <a:cubicBezTo>
                      <a:pt x="278" y="3"/>
                      <a:pt x="278" y="3"/>
                      <a:pt x="278" y="3"/>
                    </a:cubicBezTo>
                    <a:cubicBezTo>
                      <a:pt x="278" y="3"/>
                      <a:pt x="278" y="5"/>
                      <a:pt x="278" y="6"/>
                    </a:cubicBezTo>
                    <a:cubicBezTo>
                      <a:pt x="278" y="6"/>
                      <a:pt x="278" y="7"/>
                      <a:pt x="277" y="8"/>
                    </a:cubicBezTo>
                    <a:cubicBezTo>
                      <a:pt x="277" y="8"/>
                      <a:pt x="276" y="7"/>
                      <a:pt x="276" y="6"/>
                    </a:cubicBezTo>
                    <a:cubicBezTo>
                      <a:pt x="276" y="6"/>
                      <a:pt x="275" y="5"/>
                      <a:pt x="275" y="4"/>
                    </a:cubicBezTo>
                    <a:cubicBezTo>
                      <a:pt x="274" y="4"/>
                      <a:pt x="274" y="1"/>
                      <a:pt x="273" y="0"/>
                    </a:cubicBezTo>
                    <a:cubicBezTo>
                      <a:pt x="273" y="0"/>
                      <a:pt x="273" y="0"/>
                      <a:pt x="273" y="0"/>
                    </a:cubicBezTo>
                    <a:cubicBezTo>
                      <a:pt x="273" y="0"/>
                      <a:pt x="273" y="1"/>
                      <a:pt x="273" y="2"/>
                    </a:cubicBezTo>
                    <a:cubicBezTo>
                      <a:pt x="273" y="2"/>
                      <a:pt x="274" y="4"/>
                      <a:pt x="274" y="4"/>
                    </a:cubicBezTo>
                    <a:cubicBezTo>
                      <a:pt x="274" y="5"/>
                      <a:pt x="274" y="5"/>
                      <a:pt x="274" y="5"/>
                    </a:cubicBezTo>
                    <a:cubicBezTo>
                      <a:pt x="274" y="5"/>
                      <a:pt x="274" y="5"/>
                      <a:pt x="273" y="4"/>
                    </a:cubicBezTo>
                    <a:cubicBezTo>
                      <a:pt x="273" y="3"/>
                      <a:pt x="272" y="2"/>
                      <a:pt x="271" y="2"/>
                    </a:cubicBezTo>
                    <a:cubicBezTo>
                      <a:pt x="271" y="2"/>
                      <a:pt x="270" y="3"/>
                      <a:pt x="270" y="4"/>
                    </a:cubicBezTo>
                    <a:cubicBezTo>
                      <a:pt x="269" y="4"/>
                      <a:pt x="269" y="5"/>
                      <a:pt x="268" y="5"/>
                    </a:cubicBezTo>
                    <a:cubicBezTo>
                      <a:pt x="268" y="6"/>
                      <a:pt x="268" y="7"/>
                      <a:pt x="268" y="7"/>
                    </a:cubicBezTo>
                    <a:cubicBezTo>
                      <a:pt x="268" y="7"/>
                      <a:pt x="268" y="7"/>
                      <a:pt x="267" y="7"/>
                    </a:cubicBezTo>
                    <a:cubicBezTo>
                      <a:pt x="267" y="7"/>
                      <a:pt x="266" y="7"/>
                      <a:pt x="266" y="6"/>
                    </a:cubicBezTo>
                    <a:cubicBezTo>
                      <a:pt x="266" y="6"/>
                      <a:pt x="266" y="5"/>
                      <a:pt x="266" y="5"/>
                    </a:cubicBezTo>
                    <a:cubicBezTo>
                      <a:pt x="266" y="5"/>
                      <a:pt x="266" y="6"/>
                      <a:pt x="265" y="6"/>
                    </a:cubicBezTo>
                    <a:cubicBezTo>
                      <a:pt x="264" y="6"/>
                      <a:pt x="263" y="7"/>
                      <a:pt x="263" y="7"/>
                    </a:cubicBezTo>
                    <a:cubicBezTo>
                      <a:pt x="262" y="7"/>
                      <a:pt x="262" y="7"/>
                      <a:pt x="261" y="7"/>
                    </a:cubicBezTo>
                    <a:cubicBezTo>
                      <a:pt x="261" y="7"/>
                      <a:pt x="260" y="7"/>
                      <a:pt x="260" y="7"/>
                    </a:cubicBezTo>
                    <a:cubicBezTo>
                      <a:pt x="259" y="8"/>
                      <a:pt x="259" y="8"/>
                      <a:pt x="258" y="8"/>
                    </a:cubicBezTo>
                    <a:cubicBezTo>
                      <a:pt x="258" y="8"/>
                      <a:pt x="258" y="8"/>
                      <a:pt x="257" y="9"/>
                    </a:cubicBezTo>
                    <a:cubicBezTo>
                      <a:pt x="257" y="9"/>
                      <a:pt x="257" y="11"/>
                      <a:pt x="257" y="11"/>
                    </a:cubicBezTo>
                    <a:cubicBezTo>
                      <a:pt x="257" y="11"/>
                      <a:pt x="257" y="11"/>
                      <a:pt x="256" y="10"/>
                    </a:cubicBezTo>
                    <a:cubicBezTo>
                      <a:pt x="255" y="10"/>
                      <a:pt x="254" y="10"/>
                      <a:pt x="253" y="11"/>
                    </a:cubicBezTo>
                    <a:cubicBezTo>
                      <a:pt x="251" y="11"/>
                      <a:pt x="251" y="11"/>
                      <a:pt x="250" y="12"/>
                    </a:cubicBezTo>
                    <a:cubicBezTo>
                      <a:pt x="248" y="13"/>
                      <a:pt x="247" y="14"/>
                      <a:pt x="246" y="14"/>
                    </a:cubicBezTo>
                    <a:cubicBezTo>
                      <a:pt x="245" y="14"/>
                      <a:pt x="245" y="16"/>
                      <a:pt x="245" y="16"/>
                    </a:cubicBezTo>
                    <a:cubicBezTo>
                      <a:pt x="245" y="16"/>
                      <a:pt x="246" y="15"/>
                      <a:pt x="247" y="15"/>
                    </a:cubicBezTo>
                    <a:cubicBezTo>
                      <a:pt x="248" y="14"/>
                      <a:pt x="249" y="15"/>
                      <a:pt x="250" y="15"/>
                    </a:cubicBezTo>
                    <a:cubicBezTo>
                      <a:pt x="251" y="15"/>
                      <a:pt x="252" y="16"/>
                      <a:pt x="252" y="16"/>
                    </a:cubicBezTo>
                    <a:cubicBezTo>
                      <a:pt x="252" y="16"/>
                      <a:pt x="250" y="16"/>
                      <a:pt x="249" y="16"/>
                    </a:cubicBezTo>
                    <a:cubicBezTo>
                      <a:pt x="249" y="16"/>
                      <a:pt x="249" y="17"/>
                      <a:pt x="248" y="17"/>
                    </a:cubicBezTo>
                    <a:cubicBezTo>
                      <a:pt x="248" y="17"/>
                      <a:pt x="247" y="18"/>
                      <a:pt x="247" y="18"/>
                    </a:cubicBezTo>
                    <a:cubicBezTo>
                      <a:pt x="247" y="16"/>
                      <a:pt x="247" y="16"/>
                      <a:pt x="247" y="16"/>
                    </a:cubicBezTo>
                    <a:cubicBezTo>
                      <a:pt x="247" y="16"/>
                      <a:pt x="246" y="19"/>
                      <a:pt x="246" y="20"/>
                    </a:cubicBezTo>
                    <a:cubicBezTo>
                      <a:pt x="245" y="20"/>
                      <a:pt x="246" y="22"/>
                      <a:pt x="246" y="22"/>
                    </a:cubicBezTo>
                    <a:cubicBezTo>
                      <a:pt x="246" y="22"/>
                      <a:pt x="245" y="22"/>
                      <a:pt x="244" y="22"/>
                    </a:cubicBezTo>
                    <a:cubicBezTo>
                      <a:pt x="244" y="23"/>
                      <a:pt x="242" y="24"/>
                      <a:pt x="242" y="24"/>
                    </a:cubicBezTo>
                    <a:cubicBezTo>
                      <a:pt x="243" y="23"/>
                      <a:pt x="243" y="23"/>
                      <a:pt x="243" y="23"/>
                    </a:cubicBezTo>
                    <a:cubicBezTo>
                      <a:pt x="244" y="23"/>
                      <a:pt x="244" y="23"/>
                      <a:pt x="244" y="23"/>
                    </a:cubicBezTo>
                    <a:cubicBezTo>
                      <a:pt x="244" y="23"/>
                      <a:pt x="243" y="26"/>
                      <a:pt x="242" y="28"/>
                    </a:cubicBezTo>
                    <a:cubicBezTo>
                      <a:pt x="241" y="29"/>
                      <a:pt x="239" y="32"/>
                      <a:pt x="238" y="32"/>
                    </a:cubicBezTo>
                    <a:cubicBezTo>
                      <a:pt x="237" y="33"/>
                      <a:pt x="236" y="35"/>
                      <a:pt x="236" y="36"/>
                    </a:cubicBezTo>
                    <a:cubicBezTo>
                      <a:pt x="235" y="36"/>
                      <a:pt x="235" y="37"/>
                      <a:pt x="234" y="38"/>
                    </a:cubicBezTo>
                    <a:cubicBezTo>
                      <a:pt x="233" y="38"/>
                      <a:pt x="232" y="39"/>
                      <a:pt x="231" y="40"/>
                    </a:cubicBezTo>
                    <a:cubicBezTo>
                      <a:pt x="230" y="40"/>
                      <a:pt x="230" y="41"/>
                      <a:pt x="230" y="42"/>
                    </a:cubicBezTo>
                    <a:cubicBezTo>
                      <a:pt x="230" y="42"/>
                      <a:pt x="230" y="44"/>
                      <a:pt x="230" y="45"/>
                    </a:cubicBezTo>
                    <a:cubicBezTo>
                      <a:pt x="230" y="46"/>
                      <a:pt x="230" y="46"/>
                      <a:pt x="228" y="46"/>
                    </a:cubicBezTo>
                    <a:cubicBezTo>
                      <a:pt x="227" y="47"/>
                      <a:pt x="227" y="48"/>
                      <a:pt x="226" y="49"/>
                    </a:cubicBezTo>
                    <a:cubicBezTo>
                      <a:pt x="226" y="50"/>
                      <a:pt x="226" y="52"/>
                      <a:pt x="225" y="52"/>
                    </a:cubicBezTo>
                    <a:cubicBezTo>
                      <a:pt x="224" y="53"/>
                      <a:pt x="225" y="54"/>
                      <a:pt x="225" y="56"/>
                    </a:cubicBezTo>
                    <a:cubicBezTo>
                      <a:pt x="225" y="57"/>
                      <a:pt x="226" y="58"/>
                      <a:pt x="227" y="58"/>
                    </a:cubicBezTo>
                    <a:cubicBezTo>
                      <a:pt x="228" y="59"/>
                      <a:pt x="229" y="60"/>
                      <a:pt x="230" y="60"/>
                    </a:cubicBezTo>
                    <a:cubicBezTo>
                      <a:pt x="231" y="61"/>
                      <a:pt x="233" y="61"/>
                      <a:pt x="234" y="61"/>
                    </a:cubicBezTo>
                    <a:cubicBezTo>
                      <a:pt x="234" y="61"/>
                      <a:pt x="236" y="62"/>
                      <a:pt x="237" y="62"/>
                    </a:cubicBezTo>
                    <a:cubicBezTo>
                      <a:pt x="237" y="63"/>
                      <a:pt x="237" y="64"/>
                      <a:pt x="237" y="64"/>
                    </a:cubicBezTo>
                    <a:cubicBezTo>
                      <a:pt x="237" y="64"/>
                      <a:pt x="235" y="64"/>
                      <a:pt x="234" y="64"/>
                    </a:cubicBezTo>
                    <a:cubicBezTo>
                      <a:pt x="233" y="63"/>
                      <a:pt x="231" y="62"/>
                      <a:pt x="230" y="61"/>
                    </a:cubicBezTo>
                    <a:cubicBezTo>
                      <a:pt x="229" y="60"/>
                      <a:pt x="227" y="59"/>
                      <a:pt x="227" y="59"/>
                    </a:cubicBezTo>
                    <a:cubicBezTo>
                      <a:pt x="226" y="58"/>
                      <a:pt x="225" y="56"/>
                      <a:pt x="225" y="56"/>
                    </a:cubicBezTo>
                    <a:cubicBezTo>
                      <a:pt x="225" y="56"/>
                      <a:pt x="226" y="59"/>
                      <a:pt x="227" y="60"/>
                    </a:cubicBezTo>
                    <a:cubicBezTo>
                      <a:pt x="229" y="62"/>
                      <a:pt x="232" y="63"/>
                      <a:pt x="233" y="64"/>
                    </a:cubicBezTo>
                    <a:cubicBezTo>
                      <a:pt x="234" y="65"/>
                      <a:pt x="237" y="64"/>
                      <a:pt x="237" y="64"/>
                    </a:cubicBezTo>
                    <a:cubicBezTo>
                      <a:pt x="237" y="64"/>
                      <a:pt x="237" y="65"/>
                      <a:pt x="237" y="66"/>
                    </a:cubicBezTo>
                    <a:cubicBezTo>
                      <a:pt x="237" y="67"/>
                      <a:pt x="237" y="71"/>
                      <a:pt x="236" y="72"/>
                    </a:cubicBezTo>
                    <a:cubicBezTo>
                      <a:pt x="236" y="74"/>
                      <a:pt x="236" y="74"/>
                      <a:pt x="237" y="76"/>
                    </a:cubicBezTo>
                    <a:cubicBezTo>
                      <a:pt x="237" y="77"/>
                      <a:pt x="237" y="78"/>
                      <a:pt x="237" y="78"/>
                    </a:cubicBezTo>
                    <a:cubicBezTo>
                      <a:pt x="236" y="79"/>
                      <a:pt x="237" y="81"/>
                      <a:pt x="238" y="83"/>
                    </a:cubicBezTo>
                    <a:cubicBezTo>
                      <a:pt x="239" y="84"/>
                      <a:pt x="240" y="84"/>
                      <a:pt x="240" y="85"/>
                    </a:cubicBezTo>
                    <a:cubicBezTo>
                      <a:pt x="241" y="87"/>
                      <a:pt x="240" y="90"/>
                      <a:pt x="240" y="93"/>
                    </a:cubicBezTo>
                    <a:cubicBezTo>
                      <a:pt x="240" y="96"/>
                      <a:pt x="242" y="97"/>
                      <a:pt x="243" y="99"/>
                    </a:cubicBezTo>
                    <a:cubicBezTo>
                      <a:pt x="245" y="101"/>
                      <a:pt x="245" y="102"/>
                      <a:pt x="245" y="105"/>
                    </a:cubicBezTo>
                    <a:cubicBezTo>
                      <a:pt x="245" y="107"/>
                      <a:pt x="245" y="111"/>
                      <a:pt x="245" y="111"/>
                    </a:cubicBezTo>
                    <a:cubicBezTo>
                      <a:pt x="245" y="111"/>
                      <a:pt x="244" y="111"/>
                      <a:pt x="237" y="113"/>
                    </a:cubicBezTo>
                    <a:cubicBezTo>
                      <a:pt x="230" y="116"/>
                      <a:pt x="222" y="119"/>
                      <a:pt x="214" y="122"/>
                    </a:cubicBezTo>
                    <a:cubicBezTo>
                      <a:pt x="207" y="125"/>
                      <a:pt x="200" y="130"/>
                      <a:pt x="199" y="131"/>
                    </a:cubicBezTo>
                    <a:cubicBezTo>
                      <a:pt x="197" y="132"/>
                      <a:pt x="196" y="132"/>
                      <a:pt x="196" y="132"/>
                    </a:cubicBezTo>
                    <a:cubicBezTo>
                      <a:pt x="196" y="132"/>
                      <a:pt x="195" y="132"/>
                      <a:pt x="194" y="133"/>
                    </a:cubicBezTo>
                    <a:cubicBezTo>
                      <a:pt x="194" y="133"/>
                      <a:pt x="193" y="134"/>
                      <a:pt x="192" y="135"/>
                    </a:cubicBezTo>
                    <a:cubicBezTo>
                      <a:pt x="190" y="139"/>
                      <a:pt x="189" y="148"/>
                      <a:pt x="188" y="152"/>
                    </a:cubicBezTo>
                    <a:cubicBezTo>
                      <a:pt x="188" y="157"/>
                      <a:pt x="186" y="164"/>
                      <a:pt x="185" y="173"/>
                    </a:cubicBezTo>
                    <a:cubicBezTo>
                      <a:pt x="183" y="183"/>
                      <a:pt x="181" y="193"/>
                      <a:pt x="182" y="200"/>
                    </a:cubicBezTo>
                    <a:cubicBezTo>
                      <a:pt x="182" y="208"/>
                      <a:pt x="183" y="209"/>
                      <a:pt x="183" y="212"/>
                    </a:cubicBezTo>
                    <a:cubicBezTo>
                      <a:pt x="182" y="214"/>
                      <a:pt x="179" y="220"/>
                      <a:pt x="177" y="225"/>
                    </a:cubicBezTo>
                    <a:cubicBezTo>
                      <a:pt x="175" y="230"/>
                      <a:pt x="177" y="232"/>
                      <a:pt x="177" y="234"/>
                    </a:cubicBezTo>
                    <a:cubicBezTo>
                      <a:pt x="177" y="235"/>
                      <a:pt x="176" y="235"/>
                      <a:pt x="174" y="237"/>
                    </a:cubicBezTo>
                    <a:cubicBezTo>
                      <a:pt x="172" y="239"/>
                      <a:pt x="173" y="240"/>
                      <a:pt x="173" y="241"/>
                    </a:cubicBezTo>
                    <a:cubicBezTo>
                      <a:pt x="173" y="242"/>
                      <a:pt x="172" y="242"/>
                      <a:pt x="170" y="242"/>
                    </a:cubicBezTo>
                    <a:cubicBezTo>
                      <a:pt x="169" y="242"/>
                      <a:pt x="170" y="242"/>
                      <a:pt x="169" y="243"/>
                    </a:cubicBezTo>
                    <a:cubicBezTo>
                      <a:pt x="168" y="244"/>
                      <a:pt x="168" y="244"/>
                      <a:pt x="166" y="243"/>
                    </a:cubicBezTo>
                    <a:cubicBezTo>
                      <a:pt x="165" y="242"/>
                      <a:pt x="164" y="242"/>
                      <a:pt x="162" y="243"/>
                    </a:cubicBezTo>
                    <a:cubicBezTo>
                      <a:pt x="161" y="245"/>
                      <a:pt x="160" y="245"/>
                      <a:pt x="158" y="245"/>
                    </a:cubicBezTo>
                    <a:cubicBezTo>
                      <a:pt x="156" y="245"/>
                      <a:pt x="156" y="245"/>
                      <a:pt x="152" y="242"/>
                    </a:cubicBezTo>
                    <a:cubicBezTo>
                      <a:pt x="148" y="240"/>
                      <a:pt x="146" y="240"/>
                      <a:pt x="144" y="238"/>
                    </a:cubicBezTo>
                    <a:cubicBezTo>
                      <a:pt x="142" y="236"/>
                      <a:pt x="138" y="236"/>
                      <a:pt x="136" y="236"/>
                    </a:cubicBezTo>
                    <a:cubicBezTo>
                      <a:pt x="133" y="236"/>
                      <a:pt x="132" y="235"/>
                      <a:pt x="132" y="235"/>
                    </a:cubicBezTo>
                    <a:cubicBezTo>
                      <a:pt x="132" y="235"/>
                      <a:pt x="129" y="234"/>
                      <a:pt x="123" y="231"/>
                    </a:cubicBezTo>
                    <a:cubicBezTo>
                      <a:pt x="116" y="229"/>
                      <a:pt x="112" y="227"/>
                      <a:pt x="109" y="227"/>
                    </a:cubicBezTo>
                    <a:cubicBezTo>
                      <a:pt x="106" y="227"/>
                      <a:pt x="106" y="227"/>
                      <a:pt x="101" y="224"/>
                    </a:cubicBezTo>
                    <a:cubicBezTo>
                      <a:pt x="96" y="222"/>
                      <a:pt x="98" y="223"/>
                      <a:pt x="94" y="222"/>
                    </a:cubicBezTo>
                    <a:cubicBezTo>
                      <a:pt x="91" y="220"/>
                      <a:pt x="89" y="219"/>
                      <a:pt x="87" y="219"/>
                    </a:cubicBezTo>
                    <a:cubicBezTo>
                      <a:pt x="86" y="219"/>
                      <a:pt x="85" y="218"/>
                      <a:pt x="85" y="218"/>
                    </a:cubicBezTo>
                    <a:cubicBezTo>
                      <a:pt x="85" y="218"/>
                      <a:pt x="84" y="216"/>
                      <a:pt x="84" y="214"/>
                    </a:cubicBezTo>
                    <a:cubicBezTo>
                      <a:pt x="83" y="212"/>
                      <a:pt x="80" y="207"/>
                      <a:pt x="78" y="205"/>
                    </a:cubicBezTo>
                    <a:cubicBezTo>
                      <a:pt x="76" y="203"/>
                      <a:pt x="76" y="201"/>
                      <a:pt x="74" y="198"/>
                    </a:cubicBezTo>
                    <a:cubicBezTo>
                      <a:pt x="73" y="196"/>
                      <a:pt x="71" y="193"/>
                      <a:pt x="70" y="191"/>
                    </a:cubicBezTo>
                    <a:cubicBezTo>
                      <a:pt x="69" y="188"/>
                      <a:pt x="68" y="186"/>
                      <a:pt x="67" y="184"/>
                    </a:cubicBezTo>
                    <a:cubicBezTo>
                      <a:pt x="66" y="181"/>
                      <a:pt x="66" y="179"/>
                      <a:pt x="65" y="177"/>
                    </a:cubicBezTo>
                    <a:cubicBezTo>
                      <a:pt x="64" y="175"/>
                      <a:pt x="62" y="177"/>
                      <a:pt x="61" y="178"/>
                    </a:cubicBezTo>
                    <a:cubicBezTo>
                      <a:pt x="59" y="179"/>
                      <a:pt x="59" y="180"/>
                      <a:pt x="59" y="184"/>
                    </a:cubicBezTo>
                    <a:cubicBezTo>
                      <a:pt x="59" y="187"/>
                      <a:pt x="62" y="194"/>
                      <a:pt x="64" y="198"/>
                    </a:cubicBezTo>
                    <a:cubicBezTo>
                      <a:pt x="65" y="202"/>
                      <a:pt x="62" y="204"/>
                      <a:pt x="59" y="207"/>
                    </a:cubicBezTo>
                    <a:cubicBezTo>
                      <a:pt x="55" y="210"/>
                      <a:pt x="53" y="209"/>
                      <a:pt x="49" y="208"/>
                    </a:cubicBezTo>
                    <a:cubicBezTo>
                      <a:pt x="46" y="207"/>
                      <a:pt x="42" y="207"/>
                      <a:pt x="39" y="205"/>
                    </a:cubicBezTo>
                    <a:cubicBezTo>
                      <a:pt x="35" y="204"/>
                      <a:pt x="32" y="203"/>
                      <a:pt x="31" y="203"/>
                    </a:cubicBezTo>
                    <a:cubicBezTo>
                      <a:pt x="29" y="203"/>
                      <a:pt x="27" y="201"/>
                      <a:pt x="24" y="200"/>
                    </a:cubicBezTo>
                    <a:cubicBezTo>
                      <a:pt x="20" y="199"/>
                      <a:pt x="19" y="198"/>
                      <a:pt x="17" y="198"/>
                    </a:cubicBezTo>
                    <a:cubicBezTo>
                      <a:pt x="16" y="197"/>
                      <a:pt x="11" y="197"/>
                      <a:pt x="10" y="198"/>
                    </a:cubicBezTo>
                    <a:cubicBezTo>
                      <a:pt x="8" y="198"/>
                      <a:pt x="8" y="199"/>
                      <a:pt x="8" y="201"/>
                    </a:cubicBezTo>
                    <a:cubicBezTo>
                      <a:pt x="8" y="202"/>
                      <a:pt x="9" y="202"/>
                      <a:pt x="13" y="203"/>
                    </a:cubicBezTo>
                    <a:cubicBezTo>
                      <a:pt x="17" y="205"/>
                      <a:pt x="23" y="208"/>
                      <a:pt x="25" y="209"/>
                    </a:cubicBezTo>
                    <a:cubicBezTo>
                      <a:pt x="26" y="210"/>
                      <a:pt x="28" y="211"/>
                      <a:pt x="29" y="212"/>
                    </a:cubicBezTo>
                    <a:cubicBezTo>
                      <a:pt x="30" y="212"/>
                      <a:pt x="32" y="213"/>
                      <a:pt x="34" y="213"/>
                    </a:cubicBezTo>
                    <a:cubicBezTo>
                      <a:pt x="36" y="214"/>
                      <a:pt x="37" y="214"/>
                      <a:pt x="38" y="215"/>
                    </a:cubicBezTo>
                    <a:cubicBezTo>
                      <a:pt x="39" y="216"/>
                      <a:pt x="39" y="217"/>
                      <a:pt x="37" y="217"/>
                    </a:cubicBezTo>
                    <a:cubicBezTo>
                      <a:pt x="36" y="217"/>
                      <a:pt x="33" y="216"/>
                      <a:pt x="28" y="215"/>
                    </a:cubicBezTo>
                    <a:cubicBezTo>
                      <a:pt x="24" y="214"/>
                      <a:pt x="25" y="215"/>
                      <a:pt x="22" y="214"/>
                    </a:cubicBezTo>
                    <a:cubicBezTo>
                      <a:pt x="19" y="213"/>
                      <a:pt x="17" y="212"/>
                      <a:pt x="13" y="212"/>
                    </a:cubicBezTo>
                    <a:cubicBezTo>
                      <a:pt x="10" y="211"/>
                      <a:pt x="6" y="210"/>
                      <a:pt x="4" y="211"/>
                    </a:cubicBezTo>
                    <a:cubicBezTo>
                      <a:pt x="1" y="211"/>
                      <a:pt x="2" y="211"/>
                      <a:pt x="1" y="212"/>
                    </a:cubicBezTo>
                    <a:cubicBezTo>
                      <a:pt x="0" y="213"/>
                      <a:pt x="1" y="215"/>
                      <a:pt x="2" y="215"/>
                    </a:cubicBezTo>
                    <a:cubicBezTo>
                      <a:pt x="3" y="215"/>
                      <a:pt x="4" y="216"/>
                      <a:pt x="6" y="216"/>
                    </a:cubicBezTo>
                    <a:cubicBezTo>
                      <a:pt x="9" y="217"/>
                      <a:pt x="9" y="217"/>
                      <a:pt x="11" y="218"/>
                    </a:cubicBezTo>
                    <a:cubicBezTo>
                      <a:pt x="14" y="218"/>
                      <a:pt x="14" y="219"/>
                      <a:pt x="15" y="220"/>
                    </a:cubicBezTo>
                    <a:cubicBezTo>
                      <a:pt x="17" y="221"/>
                      <a:pt x="23" y="222"/>
                      <a:pt x="21" y="222"/>
                    </a:cubicBezTo>
                    <a:cubicBezTo>
                      <a:pt x="19" y="222"/>
                      <a:pt x="18" y="223"/>
                      <a:pt x="16" y="222"/>
                    </a:cubicBezTo>
                    <a:cubicBezTo>
                      <a:pt x="14" y="221"/>
                      <a:pt x="9" y="220"/>
                      <a:pt x="7" y="220"/>
                    </a:cubicBezTo>
                    <a:cubicBezTo>
                      <a:pt x="5" y="221"/>
                      <a:pt x="5" y="223"/>
                      <a:pt x="5" y="223"/>
                    </a:cubicBezTo>
                    <a:cubicBezTo>
                      <a:pt x="6" y="224"/>
                      <a:pt x="8" y="225"/>
                      <a:pt x="10" y="226"/>
                    </a:cubicBezTo>
                    <a:cubicBezTo>
                      <a:pt x="11" y="226"/>
                      <a:pt x="13" y="227"/>
                      <a:pt x="15" y="227"/>
                    </a:cubicBezTo>
                    <a:cubicBezTo>
                      <a:pt x="17" y="228"/>
                      <a:pt x="18" y="229"/>
                      <a:pt x="21" y="230"/>
                    </a:cubicBezTo>
                    <a:cubicBezTo>
                      <a:pt x="25" y="232"/>
                      <a:pt x="24" y="231"/>
                      <a:pt x="27" y="232"/>
                    </a:cubicBezTo>
                    <a:cubicBezTo>
                      <a:pt x="30" y="233"/>
                      <a:pt x="35" y="234"/>
                      <a:pt x="36" y="235"/>
                    </a:cubicBezTo>
                    <a:cubicBezTo>
                      <a:pt x="38" y="235"/>
                      <a:pt x="40" y="235"/>
                      <a:pt x="45" y="235"/>
                    </a:cubicBezTo>
                    <a:cubicBezTo>
                      <a:pt x="49" y="235"/>
                      <a:pt x="48" y="235"/>
                      <a:pt x="53" y="237"/>
                    </a:cubicBezTo>
                    <a:cubicBezTo>
                      <a:pt x="57" y="238"/>
                      <a:pt x="67" y="241"/>
                      <a:pt x="70" y="241"/>
                    </a:cubicBezTo>
                    <a:cubicBezTo>
                      <a:pt x="73" y="241"/>
                      <a:pt x="76" y="243"/>
                      <a:pt x="76" y="243"/>
                    </a:cubicBezTo>
                    <a:cubicBezTo>
                      <a:pt x="76" y="243"/>
                      <a:pt x="74" y="253"/>
                      <a:pt x="72" y="257"/>
                    </a:cubicBezTo>
                    <a:cubicBezTo>
                      <a:pt x="71" y="262"/>
                      <a:pt x="71" y="270"/>
                      <a:pt x="71" y="270"/>
                    </a:cubicBezTo>
                    <a:cubicBezTo>
                      <a:pt x="71" y="270"/>
                      <a:pt x="79" y="272"/>
                      <a:pt x="91" y="276"/>
                    </a:cubicBezTo>
                    <a:cubicBezTo>
                      <a:pt x="102" y="280"/>
                      <a:pt x="103" y="281"/>
                      <a:pt x="108" y="282"/>
                    </a:cubicBezTo>
                    <a:cubicBezTo>
                      <a:pt x="113" y="284"/>
                      <a:pt x="118" y="285"/>
                      <a:pt x="126" y="286"/>
                    </a:cubicBezTo>
                    <a:cubicBezTo>
                      <a:pt x="133" y="287"/>
                      <a:pt x="134" y="286"/>
                      <a:pt x="140" y="289"/>
                    </a:cubicBezTo>
                    <a:cubicBezTo>
                      <a:pt x="146" y="291"/>
                      <a:pt x="145" y="290"/>
                      <a:pt x="150" y="292"/>
                    </a:cubicBezTo>
                    <a:cubicBezTo>
                      <a:pt x="155" y="293"/>
                      <a:pt x="159" y="295"/>
                      <a:pt x="162" y="295"/>
                    </a:cubicBezTo>
                    <a:cubicBezTo>
                      <a:pt x="165" y="296"/>
                      <a:pt x="166" y="296"/>
                      <a:pt x="175" y="297"/>
                    </a:cubicBezTo>
                    <a:cubicBezTo>
                      <a:pt x="185" y="298"/>
                      <a:pt x="189" y="297"/>
                      <a:pt x="192" y="296"/>
                    </a:cubicBezTo>
                    <a:cubicBezTo>
                      <a:pt x="194" y="294"/>
                      <a:pt x="204" y="282"/>
                      <a:pt x="204" y="281"/>
                    </a:cubicBezTo>
                    <a:cubicBezTo>
                      <a:pt x="207" y="278"/>
                      <a:pt x="213" y="267"/>
                      <a:pt x="215" y="267"/>
                    </a:cubicBezTo>
                    <a:cubicBezTo>
                      <a:pt x="216" y="268"/>
                      <a:pt x="216" y="279"/>
                      <a:pt x="216" y="286"/>
                    </a:cubicBezTo>
                    <a:cubicBezTo>
                      <a:pt x="216" y="294"/>
                      <a:pt x="214" y="303"/>
                      <a:pt x="214" y="305"/>
                    </a:cubicBezTo>
                    <a:cubicBezTo>
                      <a:pt x="214" y="308"/>
                      <a:pt x="212" y="317"/>
                      <a:pt x="212" y="319"/>
                    </a:cubicBezTo>
                    <a:cubicBezTo>
                      <a:pt x="212" y="322"/>
                      <a:pt x="212" y="327"/>
                      <a:pt x="211" y="329"/>
                    </a:cubicBezTo>
                    <a:cubicBezTo>
                      <a:pt x="210" y="330"/>
                      <a:pt x="210" y="332"/>
                      <a:pt x="209" y="335"/>
                    </a:cubicBezTo>
                    <a:cubicBezTo>
                      <a:pt x="209" y="338"/>
                      <a:pt x="208" y="343"/>
                      <a:pt x="208" y="349"/>
                    </a:cubicBezTo>
                    <a:cubicBezTo>
                      <a:pt x="207" y="354"/>
                      <a:pt x="208" y="352"/>
                      <a:pt x="209" y="353"/>
                    </a:cubicBezTo>
                    <a:cubicBezTo>
                      <a:pt x="209" y="354"/>
                      <a:pt x="210" y="354"/>
                      <a:pt x="210" y="354"/>
                    </a:cubicBezTo>
                    <a:cubicBezTo>
                      <a:pt x="210" y="353"/>
                      <a:pt x="210" y="354"/>
                      <a:pt x="210" y="354"/>
                    </a:cubicBezTo>
                    <a:cubicBezTo>
                      <a:pt x="210" y="354"/>
                      <a:pt x="210" y="354"/>
                      <a:pt x="210" y="354"/>
                    </a:cubicBezTo>
                    <a:cubicBezTo>
                      <a:pt x="210" y="354"/>
                      <a:pt x="210" y="355"/>
                      <a:pt x="210" y="360"/>
                    </a:cubicBezTo>
                    <a:cubicBezTo>
                      <a:pt x="211" y="368"/>
                      <a:pt x="212" y="388"/>
                      <a:pt x="212" y="396"/>
                    </a:cubicBezTo>
                    <a:cubicBezTo>
                      <a:pt x="211" y="405"/>
                      <a:pt x="212" y="418"/>
                      <a:pt x="212" y="423"/>
                    </a:cubicBezTo>
                    <a:cubicBezTo>
                      <a:pt x="212" y="429"/>
                      <a:pt x="212" y="440"/>
                      <a:pt x="212" y="440"/>
                    </a:cubicBezTo>
                    <a:cubicBezTo>
                      <a:pt x="214" y="440"/>
                      <a:pt x="214" y="440"/>
                      <a:pt x="214" y="440"/>
                    </a:cubicBezTo>
                    <a:cubicBezTo>
                      <a:pt x="215" y="453"/>
                      <a:pt x="215" y="453"/>
                      <a:pt x="215" y="453"/>
                    </a:cubicBezTo>
                    <a:cubicBezTo>
                      <a:pt x="217" y="490"/>
                      <a:pt x="217" y="490"/>
                      <a:pt x="217" y="490"/>
                    </a:cubicBezTo>
                    <a:cubicBezTo>
                      <a:pt x="218" y="540"/>
                      <a:pt x="218" y="540"/>
                      <a:pt x="218" y="540"/>
                    </a:cubicBezTo>
                    <a:cubicBezTo>
                      <a:pt x="219" y="582"/>
                      <a:pt x="219" y="582"/>
                      <a:pt x="219" y="582"/>
                    </a:cubicBezTo>
                    <a:cubicBezTo>
                      <a:pt x="221" y="626"/>
                      <a:pt x="221" y="626"/>
                      <a:pt x="221" y="626"/>
                    </a:cubicBezTo>
                    <a:cubicBezTo>
                      <a:pt x="221" y="667"/>
                      <a:pt x="221" y="667"/>
                      <a:pt x="221" y="667"/>
                    </a:cubicBezTo>
                    <a:cubicBezTo>
                      <a:pt x="221" y="667"/>
                      <a:pt x="222" y="709"/>
                      <a:pt x="223" y="717"/>
                    </a:cubicBezTo>
                    <a:cubicBezTo>
                      <a:pt x="223" y="724"/>
                      <a:pt x="223" y="725"/>
                      <a:pt x="222" y="728"/>
                    </a:cubicBezTo>
                    <a:cubicBezTo>
                      <a:pt x="221" y="732"/>
                      <a:pt x="221" y="732"/>
                      <a:pt x="221" y="735"/>
                    </a:cubicBezTo>
                    <a:cubicBezTo>
                      <a:pt x="220" y="739"/>
                      <a:pt x="222" y="745"/>
                      <a:pt x="222" y="746"/>
                    </a:cubicBezTo>
                    <a:cubicBezTo>
                      <a:pt x="223" y="747"/>
                      <a:pt x="221" y="747"/>
                      <a:pt x="220" y="747"/>
                    </a:cubicBezTo>
                    <a:cubicBezTo>
                      <a:pt x="219" y="747"/>
                      <a:pt x="219" y="748"/>
                      <a:pt x="219" y="749"/>
                    </a:cubicBezTo>
                    <a:cubicBezTo>
                      <a:pt x="218" y="750"/>
                      <a:pt x="218" y="752"/>
                      <a:pt x="215" y="757"/>
                    </a:cubicBezTo>
                    <a:cubicBezTo>
                      <a:pt x="212" y="763"/>
                      <a:pt x="211" y="766"/>
                      <a:pt x="210" y="769"/>
                    </a:cubicBezTo>
                    <a:cubicBezTo>
                      <a:pt x="209" y="771"/>
                      <a:pt x="207" y="778"/>
                      <a:pt x="207" y="779"/>
                    </a:cubicBezTo>
                    <a:cubicBezTo>
                      <a:pt x="207" y="780"/>
                      <a:pt x="206" y="781"/>
                      <a:pt x="206" y="781"/>
                    </a:cubicBezTo>
                    <a:cubicBezTo>
                      <a:pt x="206" y="781"/>
                      <a:pt x="206" y="781"/>
                      <a:pt x="205" y="781"/>
                    </a:cubicBezTo>
                    <a:cubicBezTo>
                      <a:pt x="204" y="782"/>
                      <a:pt x="204" y="783"/>
                      <a:pt x="204" y="783"/>
                    </a:cubicBezTo>
                    <a:cubicBezTo>
                      <a:pt x="204" y="784"/>
                      <a:pt x="204" y="784"/>
                      <a:pt x="204" y="784"/>
                    </a:cubicBezTo>
                    <a:cubicBezTo>
                      <a:pt x="204" y="785"/>
                      <a:pt x="204" y="785"/>
                      <a:pt x="204" y="785"/>
                    </a:cubicBezTo>
                    <a:cubicBezTo>
                      <a:pt x="199" y="790"/>
                      <a:pt x="199" y="790"/>
                      <a:pt x="199" y="790"/>
                    </a:cubicBezTo>
                    <a:cubicBezTo>
                      <a:pt x="199" y="791"/>
                      <a:pt x="199" y="791"/>
                      <a:pt x="199" y="791"/>
                    </a:cubicBezTo>
                    <a:cubicBezTo>
                      <a:pt x="205" y="785"/>
                      <a:pt x="205" y="785"/>
                      <a:pt x="205" y="785"/>
                    </a:cubicBezTo>
                    <a:cubicBezTo>
                      <a:pt x="206" y="785"/>
                      <a:pt x="206" y="785"/>
                      <a:pt x="206" y="785"/>
                    </a:cubicBezTo>
                    <a:cubicBezTo>
                      <a:pt x="207" y="785"/>
                      <a:pt x="207" y="785"/>
                      <a:pt x="207" y="785"/>
                    </a:cubicBezTo>
                    <a:cubicBezTo>
                      <a:pt x="207" y="785"/>
                      <a:pt x="206" y="786"/>
                      <a:pt x="205" y="787"/>
                    </a:cubicBezTo>
                    <a:cubicBezTo>
                      <a:pt x="203" y="789"/>
                      <a:pt x="203" y="788"/>
                      <a:pt x="202" y="789"/>
                    </a:cubicBezTo>
                    <a:cubicBezTo>
                      <a:pt x="201" y="789"/>
                      <a:pt x="202" y="789"/>
                      <a:pt x="202" y="790"/>
                    </a:cubicBezTo>
                    <a:cubicBezTo>
                      <a:pt x="202" y="790"/>
                      <a:pt x="203" y="790"/>
                      <a:pt x="202" y="791"/>
                    </a:cubicBezTo>
                    <a:cubicBezTo>
                      <a:pt x="200" y="792"/>
                      <a:pt x="199" y="794"/>
                      <a:pt x="197" y="795"/>
                    </a:cubicBezTo>
                    <a:cubicBezTo>
                      <a:pt x="194" y="796"/>
                      <a:pt x="194" y="798"/>
                      <a:pt x="192" y="798"/>
                    </a:cubicBezTo>
                    <a:cubicBezTo>
                      <a:pt x="191" y="798"/>
                      <a:pt x="189" y="798"/>
                      <a:pt x="187" y="798"/>
                    </a:cubicBezTo>
                    <a:cubicBezTo>
                      <a:pt x="186" y="798"/>
                      <a:pt x="178" y="802"/>
                      <a:pt x="174" y="804"/>
                    </a:cubicBezTo>
                    <a:cubicBezTo>
                      <a:pt x="169" y="807"/>
                      <a:pt x="171" y="808"/>
                      <a:pt x="170" y="809"/>
                    </a:cubicBezTo>
                    <a:cubicBezTo>
                      <a:pt x="169" y="810"/>
                      <a:pt x="170" y="810"/>
                      <a:pt x="170" y="811"/>
                    </a:cubicBezTo>
                    <a:cubicBezTo>
                      <a:pt x="170" y="812"/>
                      <a:pt x="169" y="812"/>
                      <a:pt x="168" y="812"/>
                    </a:cubicBezTo>
                    <a:cubicBezTo>
                      <a:pt x="168" y="813"/>
                      <a:pt x="168" y="815"/>
                      <a:pt x="168" y="817"/>
                    </a:cubicBezTo>
                    <a:cubicBezTo>
                      <a:pt x="169" y="819"/>
                      <a:pt x="172" y="821"/>
                      <a:pt x="178" y="822"/>
                    </a:cubicBezTo>
                    <a:cubicBezTo>
                      <a:pt x="185" y="823"/>
                      <a:pt x="201" y="823"/>
                      <a:pt x="211" y="823"/>
                    </a:cubicBezTo>
                    <a:cubicBezTo>
                      <a:pt x="221" y="823"/>
                      <a:pt x="223" y="821"/>
                      <a:pt x="226" y="820"/>
                    </a:cubicBezTo>
                    <a:cubicBezTo>
                      <a:pt x="228" y="818"/>
                      <a:pt x="229" y="817"/>
                      <a:pt x="231" y="817"/>
                    </a:cubicBezTo>
                    <a:cubicBezTo>
                      <a:pt x="232" y="816"/>
                      <a:pt x="234" y="817"/>
                      <a:pt x="236" y="818"/>
                    </a:cubicBezTo>
                    <a:cubicBezTo>
                      <a:pt x="237" y="819"/>
                      <a:pt x="254" y="817"/>
                      <a:pt x="261" y="816"/>
                    </a:cubicBezTo>
                    <a:cubicBezTo>
                      <a:pt x="268" y="815"/>
                      <a:pt x="266" y="812"/>
                      <a:pt x="267" y="810"/>
                    </a:cubicBezTo>
                    <a:cubicBezTo>
                      <a:pt x="267" y="807"/>
                      <a:pt x="267" y="806"/>
                      <a:pt x="266" y="805"/>
                    </a:cubicBezTo>
                    <a:cubicBezTo>
                      <a:pt x="265" y="804"/>
                      <a:pt x="266" y="803"/>
                      <a:pt x="266" y="801"/>
                    </a:cubicBezTo>
                    <a:cubicBezTo>
                      <a:pt x="266" y="799"/>
                      <a:pt x="266" y="791"/>
                      <a:pt x="266" y="790"/>
                    </a:cubicBezTo>
                    <a:cubicBezTo>
                      <a:pt x="266" y="786"/>
                      <a:pt x="266" y="776"/>
                      <a:pt x="265" y="774"/>
                    </a:cubicBezTo>
                    <a:cubicBezTo>
                      <a:pt x="264" y="773"/>
                      <a:pt x="264" y="772"/>
                      <a:pt x="270" y="761"/>
                    </a:cubicBezTo>
                    <a:cubicBezTo>
                      <a:pt x="276" y="749"/>
                      <a:pt x="276" y="744"/>
                      <a:pt x="276" y="740"/>
                    </a:cubicBezTo>
                    <a:cubicBezTo>
                      <a:pt x="275" y="736"/>
                      <a:pt x="275" y="729"/>
                      <a:pt x="277" y="719"/>
                    </a:cubicBezTo>
                    <a:cubicBezTo>
                      <a:pt x="278" y="708"/>
                      <a:pt x="281" y="677"/>
                      <a:pt x="281" y="670"/>
                    </a:cubicBezTo>
                    <a:cubicBezTo>
                      <a:pt x="282" y="662"/>
                      <a:pt x="284" y="645"/>
                      <a:pt x="284" y="634"/>
                    </a:cubicBezTo>
                    <a:cubicBezTo>
                      <a:pt x="285" y="622"/>
                      <a:pt x="285" y="620"/>
                      <a:pt x="285" y="615"/>
                    </a:cubicBezTo>
                    <a:cubicBezTo>
                      <a:pt x="284" y="610"/>
                      <a:pt x="284" y="609"/>
                      <a:pt x="284" y="607"/>
                    </a:cubicBezTo>
                    <a:cubicBezTo>
                      <a:pt x="284" y="605"/>
                      <a:pt x="287" y="593"/>
                      <a:pt x="289" y="582"/>
                    </a:cubicBezTo>
                    <a:cubicBezTo>
                      <a:pt x="290" y="570"/>
                      <a:pt x="289" y="554"/>
                      <a:pt x="291" y="544"/>
                    </a:cubicBezTo>
                    <a:cubicBezTo>
                      <a:pt x="292" y="535"/>
                      <a:pt x="292" y="530"/>
                      <a:pt x="292" y="523"/>
                    </a:cubicBezTo>
                    <a:cubicBezTo>
                      <a:pt x="292" y="516"/>
                      <a:pt x="291" y="512"/>
                      <a:pt x="292" y="509"/>
                    </a:cubicBezTo>
                    <a:cubicBezTo>
                      <a:pt x="293" y="506"/>
                      <a:pt x="295" y="501"/>
                      <a:pt x="296" y="493"/>
                    </a:cubicBezTo>
                    <a:cubicBezTo>
                      <a:pt x="298" y="486"/>
                      <a:pt x="297" y="483"/>
                      <a:pt x="297" y="483"/>
                    </a:cubicBezTo>
                    <a:cubicBezTo>
                      <a:pt x="297" y="483"/>
                      <a:pt x="300" y="487"/>
                      <a:pt x="300" y="491"/>
                    </a:cubicBezTo>
                    <a:cubicBezTo>
                      <a:pt x="301" y="495"/>
                      <a:pt x="302" y="499"/>
                      <a:pt x="304" y="511"/>
                    </a:cubicBezTo>
                    <a:cubicBezTo>
                      <a:pt x="305" y="523"/>
                      <a:pt x="310" y="561"/>
                      <a:pt x="313" y="581"/>
                    </a:cubicBezTo>
                    <a:cubicBezTo>
                      <a:pt x="315" y="600"/>
                      <a:pt x="318" y="615"/>
                      <a:pt x="318" y="615"/>
                    </a:cubicBezTo>
                    <a:cubicBezTo>
                      <a:pt x="318" y="615"/>
                      <a:pt x="325" y="673"/>
                      <a:pt x="324" y="666"/>
                    </a:cubicBezTo>
                    <a:cubicBezTo>
                      <a:pt x="323" y="659"/>
                      <a:pt x="328" y="705"/>
                      <a:pt x="330" y="711"/>
                    </a:cubicBezTo>
                    <a:cubicBezTo>
                      <a:pt x="331" y="718"/>
                      <a:pt x="336" y="740"/>
                      <a:pt x="337" y="743"/>
                    </a:cubicBezTo>
                    <a:cubicBezTo>
                      <a:pt x="338" y="745"/>
                      <a:pt x="341" y="758"/>
                      <a:pt x="342" y="763"/>
                    </a:cubicBezTo>
                    <a:cubicBezTo>
                      <a:pt x="342" y="768"/>
                      <a:pt x="341" y="786"/>
                      <a:pt x="341" y="786"/>
                    </a:cubicBezTo>
                    <a:cubicBezTo>
                      <a:pt x="341" y="786"/>
                      <a:pt x="342" y="787"/>
                      <a:pt x="344" y="789"/>
                    </a:cubicBezTo>
                    <a:cubicBezTo>
                      <a:pt x="346" y="791"/>
                      <a:pt x="352" y="797"/>
                      <a:pt x="352" y="797"/>
                    </a:cubicBezTo>
                    <a:cubicBezTo>
                      <a:pt x="352" y="797"/>
                      <a:pt x="352" y="797"/>
                      <a:pt x="351" y="801"/>
                    </a:cubicBezTo>
                    <a:cubicBezTo>
                      <a:pt x="350" y="804"/>
                      <a:pt x="350" y="805"/>
                      <a:pt x="348" y="808"/>
                    </a:cubicBezTo>
                    <a:cubicBezTo>
                      <a:pt x="346" y="810"/>
                      <a:pt x="346" y="811"/>
                      <a:pt x="346" y="811"/>
                    </a:cubicBezTo>
                    <a:cubicBezTo>
                      <a:pt x="346" y="812"/>
                      <a:pt x="346" y="812"/>
                      <a:pt x="346" y="812"/>
                    </a:cubicBezTo>
                    <a:cubicBezTo>
                      <a:pt x="346" y="812"/>
                      <a:pt x="345" y="814"/>
                      <a:pt x="344" y="815"/>
                    </a:cubicBezTo>
                    <a:cubicBezTo>
                      <a:pt x="343" y="817"/>
                      <a:pt x="343" y="818"/>
                      <a:pt x="342" y="820"/>
                    </a:cubicBezTo>
                    <a:cubicBezTo>
                      <a:pt x="342" y="823"/>
                      <a:pt x="345" y="828"/>
                      <a:pt x="345" y="828"/>
                    </a:cubicBezTo>
                    <a:cubicBezTo>
                      <a:pt x="345" y="828"/>
                      <a:pt x="343" y="828"/>
                      <a:pt x="342" y="829"/>
                    </a:cubicBezTo>
                    <a:cubicBezTo>
                      <a:pt x="342" y="829"/>
                      <a:pt x="343" y="833"/>
                      <a:pt x="343" y="833"/>
                    </a:cubicBezTo>
                    <a:cubicBezTo>
                      <a:pt x="343" y="833"/>
                      <a:pt x="351" y="836"/>
                      <a:pt x="365" y="837"/>
                    </a:cubicBezTo>
                    <a:cubicBezTo>
                      <a:pt x="380" y="837"/>
                      <a:pt x="389" y="834"/>
                      <a:pt x="391" y="834"/>
                    </a:cubicBezTo>
                    <a:cubicBezTo>
                      <a:pt x="392" y="833"/>
                      <a:pt x="392" y="829"/>
                      <a:pt x="392" y="829"/>
                    </a:cubicBezTo>
                    <a:cubicBezTo>
                      <a:pt x="392" y="829"/>
                      <a:pt x="392" y="828"/>
                      <a:pt x="394" y="826"/>
                    </a:cubicBezTo>
                    <a:cubicBezTo>
                      <a:pt x="395" y="824"/>
                      <a:pt x="395" y="819"/>
                      <a:pt x="395" y="817"/>
                    </a:cubicBezTo>
                    <a:cubicBezTo>
                      <a:pt x="395" y="815"/>
                      <a:pt x="395" y="815"/>
                      <a:pt x="395" y="812"/>
                    </a:cubicBezTo>
                    <a:cubicBezTo>
                      <a:pt x="396" y="809"/>
                      <a:pt x="395" y="806"/>
                      <a:pt x="394" y="804"/>
                    </a:cubicBezTo>
                    <a:cubicBezTo>
                      <a:pt x="394" y="801"/>
                      <a:pt x="394" y="801"/>
                      <a:pt x="394" y="798"/>
                    </a:cubicBezTo>
                    <a:cubicBezTo>
                      <a:pt x="393" y="796"/>
                      <a:pt x="392" y="795"/>
                      <a:pt x="391" y="794"/>
                    </a:cubicBezTo>
                    <a:cubicBezTo>
                      <a:pt x="389" y="792"/>
                      <a:pt x="388" y="790"/>
                      <a:pt x="388" y="790"/>
                    </a:cubicBezTo>
                    <a:cubicBezTo>
                      <a:pt x="388" y="790"/>
                      <a:pt x="390" y="790"/>
                      <a:pt x="391" y="791"/>
                    </a:cubicBezTo>
                    <a:cubicBezTo>
                      <a:pt x="392" y="793"/>
                      <a:pt x="393" y="794"/>
                      <a:pt x="394" y="793"/>
                    </a:cubicBezTo>
                    <a:cubicBezTo>
                      <a:pt x="394" y="791"/>
                      <a:pt x="395" y="782"/>
                      <a:pt x="396" y="778"/>
                    </a:cubicBezTo>
                    <a:cubicBezTo>
                      <a:pt x="397" y="775"/>
                      <a:pt x="396" y="770"/>
                      <a:pt x="395" y="767"/>
                    </a:cubicBezTo>
                    <a:cubicBezTo>
                      <a:pt x="394" y="763"/>
                      <a:pt x="392" y="754"/>
                      <a:pt x="392" y="751"/>
                    </a:cubicBezTo>
                    <a:cubicBezTo>
                      <a:pt x="391" y="749"/>
                      <a:pt x="395" y="742"/>
                      <a:pt x="396" y="739"/>
                    </a:cubicBezTo>
                    <a:cubicBezTo>
                      <a:pt x="397" y="736"/>
                      <a:pt x="395" y="723"/>
                      <a:pt x="394" y="712"/>
                    </a:cubicBezTo>
                    <a:cubicBezTo>
                      <a:pt x="392" y="700"/>
                      <a:pt x="389" y="682"/>
                      <a:pt x="388" y="674"/>
                    </a:cubicBezTo>
                    <a:cubicBezTo>
                      <a:pt x="386" y="667"/>
                      <a:pt x="387" y="666"/>
                      <a:pt x="387" y="662"/>
                    </a:cubicBezTo>
                    <a:cubicBezTo>
                      <a:pt x="387" y="657"/>
                      <a:pt x="385" y="642"/>
                      <a:pt x="385" y="634"/>
                    </a:cubicBezTo>
                    <a:cubicBezTo>
                      <a:pt x="384" y="625"/>
                      <a:pt x="384" y="619"/>
                      <a:pt x="383" y="616"/>
                    </a:cubicBezTo>
                    <a:cubicBezTo>
                      <a:pt x="382" y="613"/>
                      <a:pt x="382" y="610"/>
                      <a:pt x="382" y="600"/>
                    </a:cubicBezTo>
                    <a:cubicBezTo>
                      <a:pt x="383" y="591"/>
                      <a:pt x="381" y="573"/>
                      <a:pt x="380" y="562"/>
                    </a:cubicBezTo>
                    <a:cubicBezTo>
                      <a:pt x="379" y="550"/>
                      <a:pt x="380" y="548"/>
                      <a:pt x="381" y="540"/>
                    </a:cubicBezTo>
                    <a:cubicBezTo>
                      <a:pt x="382" y="532"/>
                      <a:pt x="382" y="522"/>
                      <a:pt x="382" y="513"/>
                    </a:cubicBezTo>
                    <a:cubicBezTo>
                      <a:pt x="382" y="503"/>
                      <a:pt x="379" y="473"/>
                      <a:pt x="379" y="463"/>
                    </a:cubicBezTo>
                    <a:cubicBezTo>
                      <a:pt x="378" y="454"/>
                      <a:pt x="378" y="441"/>
                      <a:pt x="378" y="441"/>
                    </a:cubicBezTo>
                    <a:cubicBezTo>
                      <a:pt x="379" y="441"/>
                      <a:pt x="379" y="441"/>
                      <a:pt x="379" y="441"/>
                    </a:cubicBezTo>
                    <a:cubicBezTo>
                      <a:pt x="379" y="441"/>
                      <a:pt x="379" y="440"/>
                      <a:pt x="379" y="439"/>
                    </a:cubicBezTo>
                    <a:cubicBezTo>
                      <a:pt x="379" y="437"/>
                      <a:pt x="379" y="431"/>
                      <a:pt x="379" y="428"/>
                    </a:cubicBezTo>
                    <a:cubicBezTo>
                      <a:pt x="379" y="424"/>
                      <a:pt x="378" y="421"/>
                      <a:pt x="378" y="418"/>
                    </a:cubicBezTo>
                    <a:cubicBezTo>
                      <a:pt x="378" y="415"/>
                      <a:pt x="379" y="413"/>
                      <a:pt x="379" y="408"/>
                    </a:cubicBezTo>
                    <a:cubicBezTo>
                      <a:pt x="379" y="403"/>
                      <a:pt x="380" y="384"/>
                      <a:pt x="380" y="378"/>
                    </a:cubicBezTo>
                    <a:cubicBezTo>
                      <a:pt x="381" y="371"/>
                      <a:pt x="380" y="357"/>
                      <a:pt x="380" y="353"/>
                    </a:cubicBezTo>
                    <a:cubicBezTo>
                      <a:pt x="380" y="349"/>
                      <a:pt x="377" y="334"/>
                      <a:pt x="377" y="330"/>
                    </a:cubicBezTo>
                    <a:cubicBezTo>
                      <a:pt x="377" y="325"/>
                      <a:pt x="378" y="316"/>
                      <a:pt x="378" y="316"/>
                    </a:cubicBezTo>
                    <a:cubicBezTo>
                      <a:pt x="378" y="316"/>
                      <a:pt x="378" y="309"/>
                      <a:pt x="379" y="302"/>
                    </a:cubicBezTo>
                    <a:cubicBezTo>
                      <a:pt x="380" y="294"/>
                      <a:pt x="381" y="287"/>
                      <a:pt x="382" y="277"/>
                    </a:cubicBezTo>
                    <a:cubicBezTo>
                      <a:pt x="383" y="268"/>
                      <a:pt x="384" y="253"/>
                      <a:pt x="384" y="253"/>
                    </a:cubicBezTo>
                    <a:cubicBezTo>
                      <a:pt x="384" y="253"/>
                      <a:pt x="385" y="253"/>
                      <a:pt x="385" y="254"/>
                    </a:cubicBezTo>
                    <a:cubicBezTo>
                      <a:pt x="386" y="255"/>
                      <a:pt x="388" y="258"/>
                      <a:pt x="390" y="262"/>
                    </a:cubicBezTo>
                    <a:cubicBezTo>
                      <a:pt x="391" y="266"/>
                      <a:pt x="394" y="271"/>
                      <a:pt x="396" y="273"/>
                    </a:cubicBezTo>
                    <a:cubicBezTo>
                      <a:pt x="398" y="276"/>
                      <a:pt x="406" y="281"/>
                      <a:pt x="413" y="285"/>
                    </a:cubicBezTo>
                    <a:cubicBezTo>
                      <a:pt x="419" y="289"/>
                      <a:pt x="420" y="287"/>
                      <a:pt x="423" y="287"/>
                    </a:cubicBezTo>
                    <a:cubicBezTo>
                      <a:pt x="425" y="288"/>
                      <a:pt x="429" y="287"/>
                      <a:pt x="432" y="286"/>
                    </a:cubicBezTo>
                    <a:cubicBezTo>
                      <a:pt x="434" y="284"/>
                      <a:pt x="441" y="281"/>
                      <a:pt x="445" y="279"/>
                    </a:cubicBezTo>
                    <a:cubicBezTo>
                      <a:pt x="448" y="278"/>
                      <a:pt x="469" y="268"/>
                      <a:pt x="473" y="266"/>
                    </a:cubicBezTo>
                    <a:cubicBezTo>
                      <a:pt x="477" y="264"/>
                      <a:pt x="478" y="263"/>
                      <a:pt x="479" y="262"/>
                    </a:cubicBezTo>
                    <a:cubicBezTo>
                      <a:pt x="480" y="262"/>
                      <a:pt x="480" y="262"/>
                      <a:pt x="482" y="261"/>
                    </a:cubicBezTo>
                    <a:cubicBezTo>
                      <a:pt x="483" y="261"/>
                      <a:pt x="485" y="259"/>
                      <a:pt x="486" y="258"/>
                    </a:cubicBezTo>
                    <a:cubicBezTo>
                      <a:pt x="487" y="257"/>
                      <a:pt x="490" y="256"/>
                      <a:pt x="492" y="255"/>
                    </a:cubicBezTo>
                    <a:cubicBezTo>
                      <a:pt x="493" y="254"/>
                      <a:pt x="494" y="251"/>
                      <a:pt x="496" y="250"/>
                    </a:cubicBezTo>
                    <a:cubicBezTo>
                      <a:pt x="497" y="248"/>
                      <a:pt x="498" y="247"/>
                      <a:pt x="500" y="245"/>
                    </a:cubicBezTo>
                    <a:cubicBezTo>
                      <a:pt x="501" y="244"/>
                      <a:pt x="513" y="237"/>
                      <a:pt x="515" y="236"/>
                    </a:cubicBezTo>
                    <a:cubicBezTo>
                      <a:pt x="517" y="234"/>
                      <a:pt x="518" y="231"/>
                      <a:pt x="519" y="226"/>
                    </a:cubicBezTo>
                    <a:cubicBezTo>
                      <a:pt x="520" y="222"/>
                      <a:pt x="519" y="220"/>
                      <a:pt x="518" y="218"/>
                    </a:cubicBezTo>
                    <a:cubicBezTo>
                      <a:pt x="517" y="215"/>
                      <a:pt x="516" y="210"/>
                      <a:pt x="516" y="210"/>
                    </a:cubicBezTo>
                    <a:cubicBezTo>
                      <a:pt x="516" y="210"/>
                      <a:pt x="515" y="210"/>
                      <a:pt x="518" y="209"/>
                    </a:cubicBezTo>
                    <a:cubicBezTo>
                      <a:pt x="520" y="209"/>
                      <a:pt x="525" y="207"/>
                      <a:pt x="526" y="206"/>
                    </a:cubicBezTo>
                    <a:cubicBezTo>
                      <a:pt x="528" y="205"/>
                      <a:pt x="532" y="202"/>
                      <a:pt x="535" y="201"/>
                    </a:cubicBezTo>
                    <a:cubicBezTo>
                      <a:pt x="539" y="200"/>
                      <a:pt x="544" y="199"/>
                      <a:pt x="547" y="198"/>
                    </a:cubicBezTo>
                    <a:cubicBezTo>
                      <a:pt x="550" y="198"/>
                      <a:pt x="554" y="195"/>
                      <a:pt x="556" y="193"/>
                    </a:cubicBezTo>
                    <a:cubicBezTo>
                      <a:pt x="559" y="191"/>
                      <a:pt x="561" y="190"/>
                      <a:pt x="565" y="189"/>
                    </a:cubicBezTo>
                    <a:cubicBezTo>
                      <a:pt x="568" y="187"/>
                      <a:pt x="567" y="187"/>
                      <a:pt x="567" y="186"/>
                    </a:cubicBezTo>
                    <a:cubicBezTo>
                      <a:pt x="567" y="185"/>
                      <a:pt x="566" y="185"/>
                      <a:pt x="566" y="185"/>
                    </a:cubicBezTo>
                    <a:cubicBezTo>
                      <a:pt x="565" y="184"/>
                      <a:pt x="563" y="185"/>
                      <a:pt x="563" y="183"/>
                    </a:cubicBezTo>
                    <a:cubicBezTo>
                      <a:pt x="564" y="182"/>
                      <a:pt x="567" y="181"/>
                      <a:pt x="568" y="181"/>
                    </a:cubicBezTo>
                    <a:cubicBezTo>
                      <a:pt x="569" y="180"/>
                      <a:pt x="571" y="179"/>
                      <a:pt x="573" y="177"/>
                    </a:cubicBezTo>
                    <a:cubicBezTo>
                      <a:pt x="575" y="176"/>
                      <a:pt x="574" y="175"/>
                      <a:pt x="573" y="174"/>
                    </a:cubicBezTo>
                    <a:close/>
                    <a:moveTo>
                      <a:pt x="229" y="48"/>
                    </a:moveTo>
                    <a:cubicBezTo>
                      <a:pt x="227" y="48"/>
                      <a:pt x="227" y="48"/>
                      <a:pt x="227" y="48"/>
                    </a:cubicBezTo>
                    <a:cubicBezTo>
                      <a:pt x="228" y="47"/>
                      <a:pt x="228" y="47"/>
                      <a:pt x="228" y="47"/>
                    </a:cubicBezTo>
                    <a:cubicBezTo>
                      <a:pt x="230" y="46"/>
                      <a:pt x="230" y="46"/>
                      <a:pt x="230" y="46"/>
                    </a:cubicBezTo>
                    <a:lnTo>
                      <a:pt x="229" y="48"/>
                    </a:lnTo>
                    <a:close/>
                    <a:moveTo>
                      <a:pt x="232" y="43"/>
                    </a:moveTo>
                    <a:cubicBezTo>
                      <a:pt x="231" y="43"/>
                      <a:pt x="230" y="43"/>
                      <a:pt x="230" y="43"/>
                    </a:cubicBezTo>
                    <a:cubicBezTo>
                      <a:pt x="230" y="43"/>
                      <a:pt x="231" y="41"/>
                      <a:pt x="231" y="41"/>
                    </a:cubicBezTo>
                    <a:cubicBezTo>
                      <a:pt x="231" y="40"/>
                      <a:pt x="232" y="40"/>
                      <a:pt x="232" y="40"/>
                    </a:cubicBezTo>
                    <a:cubicBezTo>
                      <a:pt x="232" y="40"/>
                      <a:pt x="232" y="40"/>
                      <a:pt x="232" y="40"/>
                    </a:cubicBezTo>
                    <a:cubicBezTo>
                      <a:pt x="232" y="40"/>
                      <a:pt x="233" y="41"/>
                      <a:pt x="233" y="42"/>
                    </a:cubicBezTo>
                    <a:cubicBezTo>
                      <a:pt x="233" y="42"/>
                      <a:pt x="232" y="43"/>
                      <a:pt x="232" y="43"/>
                    </a:cubicBezTo>
                    <a:close/>
                    <a:moveTo>
                      <a:pt x="239" y="34"/>
                    </a:moveTo>
                    <a:cubicBezTo>
                      <a:pt x="238" y="35"/>
                      <a:pt x="236" y="37"/>
                      <a:pt x="236" y="37"/>
                    </a:cubicBezTo>
                    <a:cubicBezTo>
                      <a:pt x="236" y="37"/>
                      <a:pt x="237" y="36"/>
                      <a:pt x="237" y="35"/>
                    </a:cubicBezTo>
                    <a:cubicBezTo>
                      <a:pt x="237" y="35"/>
                      <a:pt x="237" y="34"/>
                      <a:pt x="238" y="34"/>
                    </a:cubicBezTo>
                    <a:cubicBezTo>
                      <a:pt x="238" y="33"/>
                      <a:pt x="239" y="31"/>
                      <a:pt x="240" y="31"/>
                    </a:cubicBezTo>
                    <a:cubicBezTo>
                      <a:pt x="241" y="30"/>
                      <a:pt x="241" y="30"/>
                      <a:pt x="241" y="30"/>
                    </a:cubicBezTo>
                    <a:cubicBezTo>
                      <a:pt x="241" y="30"/>
                      <a:pt x="240" y="32"/>
                      <a:pt x="239" y="34"/>
                    </a:cubicBezTo>
                    <a:close/>
                    <a:moveTo>
                      <a:pt x="249" y="19"/>
                    </a:moveTo>
                    <a:cubicBezTo>
                      <a:pt x="248" y="19"/>
                      <a:pt x="247" y="19"/>
                      <a:pt x="247" y="19"/>
                    </a:cubicBezTo>
                    <a:cubicBezTo>
                      <a:pt x="248" y="18"/>
                      <a:pt x="248" y="18"/>
                      <a:pt x="248" y="18"/>
                    </a:cubicBezTo>
                    <a:cubicBezTo>
                      <a:pt x="248" y="18"/>
                      <a:pt x="248" y="18"/>
                      <a:pt x="248" y="18"/>
                    </a:cubicBezTo>
                    <a:cubicBezTo>
                      <a:pt x="248" y="18"/>
                      <a:pt x="249" y="18"/>
                      <a:pt x="250" y="18"/>
                    </a:cubicBezTo>
                    <a:cubicBezTo>
                      <a:pt x="250" y="18"/>
                      <a:pt x="251" y="19"/>
                      <a:pt x="251" y="19"/>
                    </a:cubicBezTo>
                    <a:cubicBezTo>
                      <a:pt x="251" y="19"/>
                      <a:pt x="249" y="19"/>
                      <a:pt x="249" y="19"/>
                    </a:cubicBezTo>
                    <a:close/>
                    <a:moveTo>
                      <a:pt x="252" y="18"/>
                    </a:moveTo>
                    <a:cubicBezTo>
                      <a:pt x="250" y="18"/>
                      <a:pt x="250" y="18"/>
                      <a:pt x="250" y="18"/>
                    </a:cubicBezTo>
                    <a:cubicBezTo>
                      <a:pt x="249" y="18"/>
                      <a:pt x="249" y="18"/>
                      <a:pt x="249" y="18"/>
                    </a:cubicBezTo>
                    <a:cubicBezTo>
                      <a:pt x="250" y="17"/>
                      <a:pt x="250" y="17"/>
                      <a:pt x="250" y="17"/>
                    </a:cubicBezTo>
                    <a:cubicBezTo>
                      <a:pt x="250" y="17"/>
                      <a:pt x="250" y="16"/>
                      <a:pt x="251" y="16"/>
                    </a:cubicBezTo>
                    <a:cubicBezTo>
                      <a:pt x="251" y="16"/>
                      <a:pt x="252" y="17"/>
                      <a:pt x="252" y="17"/>
                    </a:cubicBezTo>
                    <a:lnTo>
                      <a:pt x="252" y="18"/>
                    </a:lnTo>
                    <a:close/>
                    <a:moveTo>
                      <a:pt x="257" y="13"/>
                    </a:moveTo>
                    <a:cubicBezTo>
                      <a:pt x="257" y="13"/>
                      <a:pt x="255" y="14"/>
                      <a:pt x="255" y="14"/>
                    </a:cubicBezTo>
                    <a:cubicBezTo>
                      <a:pt x="254" y="15"/>
                      <a:pt x="253" y="16"/>
                      <a:pt x="253" y="16"/>
                    </a:cubicBezTo>
                    <a:cubicBezTo>
                      <a:pt x="253" y="16"/>
                      <a:pt x="252" y="15"/>
                      <a:pt x="252" y="15"/>
                    </a:cubicBezTo>
                    <a:cubicBezTo>
                      <a:pt x="251" y="15"/>
                      <a:pt x="250" y="15"/>
                      <a:pt x="250" y="15"/>
                    </a:cubicBezTo>
                    <a:cubicBezTo>
                      <a:pt x="248" y="14"/>
                      <a:pt x="248" y="14"/>
                      <a:pt x="248" y="14"/>
                    </a:cubicBezTo>
                    <a:cubicBezTo>
                      <a:pt x="250" y="13"/>
                      <a:pt x="250" y="13"/>
                      <a:pt x="250" y="13"/>
                    </a:cubicBezTo>
                    <a:cubicBezTo>
                      <a:pt x="250" y="13"/>
                      <a:pt x="251" y="12"/>
                      <a:pt x="252" y="11"/>
                    </a:cubicBezTo>
                    <a:cubicBezTo>
                      <a:pt x="252" y="11"/>
                      <a:pt x="253" y="11"/>
                      <a:pt x="254" y="11"/>
                    </a:cubicBezTo>
                    <a:cubicBezTo>
                      <a:pt x="255" y="11"/>
                      <a:pt x="256" y="11"/>
                      <a:pt x="257" y="11"/>
                    </a:cubicBezTo>
                    <a:cubicBezTo>
                      <a:pt x="258" y="12"/>
                      <a:pt x="258" y="12"/>
                      <a:pt x="257" y="13"/>
                    </a:cubicBezTo>
                    <a:close/>
                    <a:moveTo>
                      <a:pt x="259" y="11"/>
                    </a:moveTo>
                    <a:cubicBezTo>
                      <a:pt x="259" y="11"/>
                      <a:pt x="258" y="11"/>
                      <a:pt x="258" y="11"/>
                    </a:cubicBezTo>
                    <a:cubicBezTo>
                      <a:pt x="258" y="10"/>
                      <a:pt x="258" y="10"/>
                      <a:pt x="258" y="10"/>
                    </a:cubicBezTo>
                    <a:cubicBezTo>
                      <a:pt x="258" y="9"/>
                      <a:pt x="258" y="9"/>
                      <a:pt x="258" y="9"/>
                    </a:cubicBezTo>
                    <a:cubicBezTo>
                      <a:pt x="258" y="9"/>
                      <a:pt x="258" y="9"/>
                      <a:pt x="259" y="10"/>
                    </a:cubicBezTo>
                    <a:cubicBezTo>
                      <a:pt x="260" y="10"/>
                      <a:pt x="260" y="11"/>
                      <a:pt x="260" y="11"/>
                    </a:cubicBezTo>
                    <a:cubicBezTo>
                      <a:pt x="260" y="11"/>
                      <a:pt x="260" y="12"/>
                      <a:pt x="259" y="11"/>
                    </a:cubicBezTo>
                    <a:close/>
                    <a:moveTo>
                      <a:pt x="261" y="9"/>
                    </a:moveTo>
                    <a:cubicBezTo>
                      <a:pt x="261" y="10"/>
                      <a:pt x="261" y="10"/>
                      <a:pt x="261" y="10"/>
                    </a:cubicBezTo>
                    <a:cubicBezTo>
                      <a:pt x="259" y="9"/>
                      <a:pt x="259" y="9"/>
                      <a:pt x="259" y="9"/>
                    </a:cubicBezTo>
                    <a:cubicBezTo>
                      <a:pt x="259" y="8"/>
                      <a:pt x="259" y="8"/>
                      <a:pt x="259" y="8"/>
                    </a:cubicBezTo>
                    <a:cubicBezTo>
                      <a:pt x="259" y="8"/>
                      <a:pt x="259" y="8"/>
                      <a:pt x="260" y="8"/>
                    </a:cubicBezTo>
                    <a:cubicBezTo>
                      <a:pt x="261" y="7"/>
                      <a:pt x="262" y="8"/>
                      <a:pt x="262" y="8"/>
                    </a:cubicBezTo>
                    <a:lnTo>
                      <a:pt x="261" y="9"/>
                    </a:lnTo>
                    <a:close/>
                    <a:moveTo>
                      <a:pt x="272" y="7"/>
                    </a:moveTo>
                    <a:cubicBezTo>
                      <a:pt x="272" y="7"/>
                      <a:pt x="272" y="8"/>
                      <a:pt x="271" y="8"/>
                    </a:cubicBezTo>
                    <a:cubicBezTo>
                      <a:pt x="270" y="8"/>
                      <a:pt x="269" y="9"/>
                      <a:pt x="269" y="9"/>
                    </a:cubicBezTo>
                    <a:cubicBezTo>
                      <a:pt x="269" y="9"/>
                      <a:pt x="268" y="8"/>
                      <a:pt x="269" y="7"/>
                    </a:cubicBezTo>
                    <a:cubicBezTo>
                      <a:pt x="269" y="6"/>
                      <a:pt x="269" y="5"/>
                      <a:pt x="270" y="4"/>
                    </a:cubicBezTo>
                    <a:cubicBezTo>
                      <a:pt x="271" y="3"/>
                      <a:pt x="272" y="4"/>
                      <a:pt x="272" y="5"/>
                    </a:cubicBezTo>
                    <a:cubicBezTo>
                      <a:pt x="272" y="5"/>
                      <a:pt x="272" y="7"/>
                      <a:pt x="27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8" name="TextBox 59"/>
            <p:cNvSpPr txBox="1"/>
            <p:nvPr/>
          </p:nvSpPr>
          <p:spPr>
            <a:xfrm>
              <a:off x="5138870" y="2005633"/>
              <a:ext cx="1465466"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Opportunity</a:t>
              </a:r>
              <a:endParaRPr lang="en-US" sz="2000" dirty="0">
                <a:solidFill>
                  <a:schemeClr val="bg1"/>
                </a:solidFill>
                <a:latin typeface="+mj-lt"/>
                <a:cs typeface="Segoe UI" pitchFamily="34" charset="0"/>
              </a:endParaRPr>
            </a:p>
          </p:txBody>
        </p:sp>
        <p:sp>
          <p:nvSpPr>
            <p:cNvPr id="29" name="TextBox 65"/>
            <p:cNvSpPr txBox="1"/>
            <p:nvPr/>
          </p:nvSpPr>
          <p:spPr>
            <a:xfrm>
              <a:off x="5030285"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grpSp>
        <p:nvGrpSpPr>
          <p:cNvPr id="32" name="组合 31"/>
          <p:cNvGrpSpPr/>
          <p:nvPr/>
        </p:nvGrpSpPr>
        <p:grpSpPr>
          <a:xfrm>
            <a:off x="9242796" y="1798044"/>
            <a:ext cx="2082986" cy="4576362"/>
            <a:chOff x="7206157" y="2005633"/>
            <a:chExt cx="2082986" cy="4576362"/>
          </a:xfrm>
        </p:grpSpPr>
        <p:sp>
          <p:nvSpPr>
            <p:cNvPr id="33" name="Freeform 28"/>
            <p:cNvSpPr>
              <a:spLocks noChangeAspect="1" noEditPoints="1"/>
            </p:cNvSpPr>
            <p:nvPr/>
          </p:nvSpPr>
          <p:spPr bwMode="auto">
            <a:xfrm>
              <a:off x="7676765" y="2787843"/>
              <a:ext cx="989370" cy="2377440"/>
            </a:xfrm>
            <a:custGeom>
              <a:avLst/>
              <a:gdLst>
                <a:gd name="T0" fmla="*/ 302 w 351"/>
                <a:gd name="T1" fmla="*/ 169 h 845"/>
                <a:gd name="T2" fmla="*/ 282 w 351"/>
                <a:gd name="T3" fmla="*/ 133 h 845"/>
                <a:gd name="T4" fmla="*/ 201 w 351"/>
                <a:gd name="T5" fmla="*/ 109 h 845"/>
                <a:gd name="T6" fmla="*/ 199 w 351"/>
                <a:gd name="T7" fmla="*/ 66 h 845"/>
                <a:gd name="T8" fmla="*/ 198 w 351"/>
                <a:gd name="T9" fmla="*/ 38 h 845"/>
                <a:gd name="T10" fmla="*/ 127 w 351"/>
                <a:gd name="T11" fmla="*/ 33 h 845"/>
                <a:gd name="T12" fmla="*/ 128 w 351"/>
                <a:gd name="T13" fmla="*/ 78 h 845"/>
                <a:gd name="T14" fmla="*/ 118 w 351"/>
                <a:gd name="T15" fmla="*/ 115 h 845"/>
                <a:gd name="T16" fmla="*/ 72 w 351"/>
                <a:gd name="T17" fmla="*/ 127 h 845"/>
                <a:gd name="T18" fmla="*/ 39 w 351"/>
                <a:gd name="T19" fmla="*/ 165 h 845"/>
                <a:gd name="T20" fmla="*/ 23 w 351"/>
                <a:gd name="T21" fmla="*/ 209 h 845"/>
                <a:gd name="T22" fmla="*/ 5 w 351"/>
                <a:gd name="T23" fmla="*/ 277 h 845"/>
                <a:gd name="T24" fmla="*/ 37 w 351"/>
                <a:gd name="T25" fmla="*/ 344 h 845"/>
                <a:gd name="T26" fmla="*/ 47 w 351"/>
                <a:gd name="T27" fmla="*/ 358 h 845"/>
                <a:gd name="T28" fmla="*/ 56 w 351"/>
                <a:gd name="T29" fmla="*/ 392 h 845"/>
                <a:gd name="T30" fmla="*/ 69 w 351"/>
                <a:gd name="T31" fmla="*/ 476 h 845"/>
                <a:gd name="T32" fmla="*/ 91 w 351"/>
                <a:gd name="T33" fmla="*/ 545 h 845"/>
                <a:gd name="T34" fmla="*/ 105 w 351"/>
                <a:gd name="T35" fmla="*/ 678 h 845"/>
                <a:gd name="T36" fmla="*/ 110 w 351"/>
                <a:gd name="T37" fmla="*/ 753 h 845"/>
                <a:gd name="T38" fmla="*/ 115 w 351"/>
                <a:gd name="T39" fmla="*/ 778 h 845"/>
                <a:gd name="T40" fmla="*/ 107 w 351"/>
                <a:gd name="T41" fmla="*/ 795 h 845"/>
                <a:gd name="T42" fmla="*/ 84 w 351"/>
                <a:gd name="T43" fmla="*/ 817 h 845"/>
                <a:gd name="T44" fmla="*/ 152 w 351"/>
                <a:gd name="T45" fmla="*/ 807 h 845"/>
                <a:gd name="T46" fmla="*/ 176 w 351"/>
                <a:gd name="T47" fmla="*/ 776 h 845"/>
                <a:gd name="T48" fmla="*/ 187 w 351"/>
                <a:gd name="T49" fmla="*/ 798 h 845"/>
                <a:gd name="T50" fmla="*/ 173 w 351"/>
                <a:gd name="T51" fmla="*/ 823 h 845"/>
                <a:gd name="T52" fmla="*/ 166 w 351"/>
                <a:gd name="T53" fmla="*/ 843 h 845"/>
                <a:gd name="T54" fmla="*/ 234 w 351"/>
                <a:gd name="T55" fmla="*/ 828 h 845"/>
                <a:gd name="T56" fmla="*/ 239 w 351"/>
                <a:gd name="T57" fmla="*/ 800 h 845"/>
                <a:gd name="T58" fmla="*/ 251 w 351"/>
                <a:gd name="T59" fmla="*/ 745 h 845"/>
                <a:gd name="T60" fmla="*/ 252 w 351"/>
                <a:gd name="T61" fmla="*/ 513 h 845"/>
                <a:gd name="T62" fmla="*/ 289 w 351"/>
                <a:gd name="T63" fmla="*/ 474 h 845"/>
                <a:gd name="T64" fmla="*/ 298 w 351"/>
                <a:gd name="T65" fmla="*/ 419 h 845"/>
                <a:gd name="T66" fmla="*/ 291 w 351"/>
                <a:gd name="T67" fmla="*/ 344 h 845"/>
                <a:gd name="T68" fmla="*/ 339 w 351"/>
                <a:gd name="T69" fmla="*/ 275 h 845"/>
                <a:gd name="T70" fmla="*/ 61 w 351"/>
                <a:gd name="T71" fmla="*/ 255 h 845"/>
                <a:gd name="T72" fmla="*/ 55 w 351"/>
                <a:gd name="T73" fmla="*/ 268 h 845"/>
                <a:gd name="T74" fmla="*/ 85 w 351"/>
                <a:gd name="T75" fmla="*/ 328 h 845"/>
                <a:gd name="T76" fmla="*/ 111 w 351"/>
                <a:gd name="T77" fmla="*/ 350 h 845"/>
                <a:gd name="T78" fmla="*/ 126 w 351"/>
                <a:gd name="T79" fmla="*/ 112 h 845"/>
                <a:gd name="T80" fmla="*/ 147 w 351"/>
                <a:gd name="T81" fmla="*/ 131 h 845"/>
                <a:gd name="T82" fmla="*/ 129 w 351"/>
                <a:gd name="T83" fmla="*/ 147 h 845"/>
                <a:gd name="T84" fmla="*/ 142 w 351"/>
                <a:gd name="T85" fmla="*/ 140 h 845"/>
                <a:gd name="T86" fmla="*/ 141 w 351"/>
                <a:gd name="T87" fmla="*/ 361 h 845"/>
                <a:gd name="T88" fmla="*/ 179 w 351"/>
                <a:gd name="T89" fmla="*/ 721 h 845"/>
                <a:gd name="T90" fmla="*/ 169 w 351"/>
                <a:gd name="T91" fmla="*/ 651 h 845"/>
                <a:gd name="T92" fmla="*/ 171 w 351"/>
                <a:gd name="T93" fmla="*/ 566 h 845"/>
                <a:gd name="T94" fmla="*/ 188 w 351"/>
                <a:gd name="T95" fmla="*/ 626 h 845"/>
                <a:gd name="T96" fmla="*/ 223 w 351"/>
                <a:gd name="T97" fmla="*/ 320 h 845"/>
                <a:gd name="T98" fmla="*/ 143 w 351"/>
                <a:gd name="T99" fmla="*/ 360 h 845"/>
                <a:gd name="T100" fmla="*/ 176 w 351"/>
                <a:gd name="T101" fmla="*/ 157 h 845"/>
                <a:gd name="T102" fmla="*/ 154 w 351"/>
                <a:gd name="T103" fmla="*/ 132 h 845"/>
                <a:gd name="T104" fmla="*/ 187 w 351"/>
                <a:gd name="T105" fmla="*/ 239 h 845"/>
                <a:gd name="T106" fmla="*/ 258 w 351"/>
                <a:gd name="T107" fmla="*/ 345 h 845"/>
                <a:gd name="T108" fmla="*/ 250 w 351"/>
                <a:gd name="T109" fmla="*/ 332 h 845"/>
                <a:gd name="T110" fmla="*/ 275 w 351"/>
                <a:gd name="T111" fmla="*/ 269 h 845"/>
                <a:gd name="T112" fmla="*/ 285 w 351"/>
                <a:gd name="T113" fmla="*/ 258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1" h="845">
                  <a:moveTo>
                    <a:pt x="345" y="232"/>
                  </a:moveTo>
                  <a:cubicBezTo>
                    <a:pt x="340" y="219"/>
                    <a:pt x="330" y="208"/>
                    <a:pt x="328" y="204"/>
                  </a:cubicBezTo>
                  <a:cubicBezTo>
                    <a:pt x="325" y="200"/>
                    <a:pt x="320" y="194"/>
                    <a:pt x="319" y="191"/>
                  </a:cubicBezTo>
                  <a:cubicBezTo>
                    <a:pt x="318" y="188"/>
                    <a:pt x="316" y="189"/>
                    <a:pt x="315" y="189"/>
                  </a:cubicBezTo>
                  <a:cubicBezTo>
                    <a:pt x="315" y="189"/>
                    <a:pt x="314" y="188"/>
                    <a:pt x="313" y="186"/>
                  </a:cubicBezTo>
                  <a:cubicBezTo>
                    <a:pt x="310" y="183"/>
                    <a:pt x="308" y="179"/>
                    <a:pt x="307" y="177"/>
                  </a:cubicBezTo>
                  <a:cubicBezTo>
                    <a:pt x="305" y="176"/>
                    <a:pt x="305" y="175"/>
                    <a:pt x="304" y="174"/>
                  </a:cubicBezTo>
                  <a:cubicBezTo>
                    <a:pt x="302" y="172"/>
                    <a:pt x="302" y="171"/>
                    <a:pt x="302" y="169"/>
                  </a:cubicBezTo>
                  <a:cubicBezTo>
                    <a:pt x="301" y="167"/>
                    <a:pt x="300" y="166"/>
                    <a:pt x="299" y="164"/>
                  </a:cubicBezTo>
                  <a:cubicBezTo>
                    <a:pt x="297" y="162"/>
                    <a:pt x="294" y="161"/>
                    <a:pt x="293" y="161"/>
                  </a:cubicBezTo>
                  <a:cubicBezTo>
                    <a:pt x="292" y="161"/>
                    <a:pt x="291" y="160"/>
                    <a:pt x="291" y="159"/>
                  </a:cubicBezTo>
                  <a:cubicBezTo>
                    <a:pt x="290" y="158"/>
                    <a:pt x="289" y="156"/>
                    <a:pt x="289" y="155"/>
                  </a:cubicBezTo>
                  <a:cubicBezTo>
                    <a:pt x="288" y="155"/>
                    <a:pt x="288" y="154"/>
                    <a:pt x="288" y="152"/>
                  </a:cubicBezTo>
                  <a:cubicBezTo>
                    <a:pt x="288" y="150"/>
                    <a:pt x="287" y="148"/>
                    <a:pt x="287" y="146"/>
                  </a:cubicBezTo>
                  <a:cubicBezTo>
                    <a:pt x="286" y="145"/>
                    <a:pt x="286" y="144"/>
                    <a:pt x="285" y="142"/>
                  </a:cubicBezTo>
                  <a:cubicBezTo>
                    <a:pt x="285" y="139"/>
                    <a:pt x="283" y="135"/>
                    <a:pt x="282" y="133"/>
                  </a:cubicBezTo>
                  <a:cubicBezTo>
                    <a:pt x="279" y="125"/>
                    <a:pt x="276" y="125"/>
                    <a:pt x="275" y="125"/>
                  </a:cubicBezTo>
                  <a:cubicBezTo>
                    <a:pt x="274" y="125"/>
                    <a:pt x="274" y="124"/>
                    <a:pt x="274" y="124"/>
                  </a:cubicBezTo>
                  <a:cubicBezTo>
                    <a:pt x="274" y="124"/>
                    <a:pt x="270" y="122"/>
                    <a:pt x="269" y="122"/>
                  </a:cubicBezTo>
                  <a:cubicBezTo>
                    <a:pt x="266" y="122"/>
                    <a:pt x="263" y="121"/>
                    <a:pt x="261" y="120"/>
                  </a:cubicBezTo>
                  <a:cubicBezTo>
                    <a:pt x="258" y="119"/>
                    <a:pt x="249" y="118"/>
                    <a:pt x="247" y="118"/>
                  </a:cubicBezTo>
                  <a:cubicBezTo>
                    <a:pt x="242" y="117"/>
                    <a:pt x="231" y="115"/>
                    <a:pt x="227" y="114"/>
                  </a:cubicBezTo>
                  <a:cubicBezTo>
                    <a:pt x="223" y="114"/>
                    <a:pt x="211" y="111"/>
                    <a:pt x="208" y="110"/>
                  </a:cubicBezTo>
                  <a:cubicBezTo>
                    <a:pt x="204" y="110"/>
                    <a:pt x="203" y="109"/>
                    <a:pt x="201" y="109"/>
                  </a:cubicBezTo>
                  <a:cubicBezTo>
                    <a:pt x="200" y="109"/>
                    <a:pt x="198" y="109"/>
                    <a:pt x="197" y="108"/>
                  </a:cubicBezTo>
                  <a:cubicBezTo>
                    <a:pt x="195" y="106"/>
                    <a:pt x="190" y="104"/>
                    <a:pt x="189" y="103"/>
                  </a:cubicBezTo>
                  <a:cubicBezTo>
                    <a:pt x="187" y="102"/>
                    <a:pt x="188" y="101"/>
                    <a:pt x="188" y="99"/>
                  </a:cubicBezTo>
                  <a:cubicBezTo>
                    <a:pt x="189" y="96"/>
                    <a:pt x="191" y="85"/>
                    <a:pt x="191" y="84"/>
                  </a:cubicBezTo>
                  <a:cubicBezTo>
                    <a:pt x="191" y="84"/>
                    <a:pt x="191" y="84"/>
                    <a:pt x="192" y="84"/>
                  </a:cubicBezTo>
                  <a:cubicBezTo>
                    <a:pt x="192" y="84"/>
                    <a:pt x="193" y="84"/>
                    <a:pt x="194" y="83"/>
                  </a:cubicBezTo>
                  <a:cubicBezTo>
                    <a:pt x="195" y="83"/>
                    <a:pt x="196" y="81"/>
                    <a:pt x="196" y="80"/>
                  </a:cubicBezTo>
                  <a:cubicBezTo>
                    <a:pt x="198" y="77"/>
                    <a:pt x="199" y="67"/>
                    <a:pt x="199" y="66"/>
                  </a:cubicBezTo>
                  <a:cubicBezTo>
                    <a:pt x="199" y="66"/>
                    <a:pt x="198" y="62"/>
                    <a:pt x="198" y="60"/>
                  </a:cubicBezTo>
                  <a:cubicBezTo>
                    <a:pt x="198" y="59"/>
                    <a:pt x="199" y="58"/>
                    <a:pt x="199" y="57"/>
                  </a:cubicBezTo>
                  <a:cubicBezTo>
                    <a:pt x="200" y="56"/>
                    <a:pt x="198" y="55"/>
                    <a:pt x="197" y="55"/>
                  </a:cubicBezTo>
                  <a:cubicBezTo>
                    <a:pt x="197" y="55"/>
                    <a:pt x="197" y="54"/>
                    <a:pt x="197" y="54"/>
                  </a:cubicBezTo>
                  <a:cubicBezTo>
                    <a:pt x="197" y="53"/>
                    <a:pt x="197" y="51"/>
                    <a:pt x="197" y="49"/>
                  </a:cubicBezTo>
                  <a:cubicBezTo>
                    <a:pt x="197" y="48"/>
                    <a:pt x="198" y="46"/>
                    <a:pt x="197" y="44"/>
                  </a:cubicBezTo>
                  <a:cubicBezTo>
                    <a:pt x="197" y="43"/>
                    <a:pt x="197" y="42"/>
                    <a:pt x="197" y="42"/>
                  </a:cubicBezTo>
                  <a:cubicBezTo>
                    <a:pt x="198" y="42"/>
                    <a:pt x="198" y="40"/>
                    <a:pt x="198" y="38"/>
                  </a:cubicBezTo>
                  <a:cubicBezTo>
                    <a:pt x="198" y="29"/>
                    <a:pt x="196" y="26"/>
                    <a:pt x="194" y="21"/>
                  </a:cubicBezTo>
                  <a:cubicBezTo>
                    <a:pt x="192" y="15"/>
                    <a:pt x="184" y="12"/>
                    <a:pt x="183" y="11"/>
                  </a:cubicBezTo>
                  <a:cubicBezTo>
                    <a:pt x="181" y="11"/>
                    <a:pt x="180" y="7"/>
                    <a:pt x="176" y="6"/>
                  </a:cubicBezTo>
                  <a:cubicBezTo>
                    <a:pt x="177" y="6"/>
                    <a:pt x="164" y="0"/>
                    <a:pt x="147" y="6"/>
                  </a:cubicBezTo>
                  <a:cubicBezTo>
                    <a:pt x="145" y="6"/>
                    <a:pt x="143" y="8"/>
                    <a:pt x="141" y="8"/>
                  </a:cubicBezTo>
                  <a:cubicBezTo>
                    <a:pt x="136" y="9"/>
                    <a:pt x="135" y="11"/>
                    <a:pt x="133" y="14"/>
                  </a:cubicBezTo>
                  <a:cubicBezTo>
                    <a:pt x="132" y="15"/>
                    <a:pt x="131" y="18"/>
                    <a:pt x="129" y="20"/>
                  </a:cubicBezTo>
                  <a:cubicBezTo>
                    <a:pt x="126" y="23"/>
                    <a:pt x="127" y="30"/>
                    <a:pt x="127" y="33"/>
                  </a:cubicBezTo>
                  <a:cubicBezTo>
                    <a:pt x="126" y="40"/>
                    <a:pt x="125" y="50"/>
                    <a:pt x="125" y="49"/>
                  </a:cubicBezTo>
                  <a:cubicBezTo>
                    <a:pt x="125" y="50"/>
                    <a:pt x="124" y="49"/>
                    <a:pt x="123" y="49"/>
                  </a:cubicBezTo>
                  <a:cubicBezTo>
                    <a:pt x="123" y="48"/>
                    <a:pt x="122" y="48"/>
                    <a:pt x="121" y="47"/>
                  </a:cubicBezTo>
                  <a:cubicBezTo>
                    <a:pt x="118" y="47"/>
                    <a:pt x="117" y="53"/>
                    <a:pt x="118" y="58"/>
                  </a:cubicBezTo>
                  <a:cubicBezTo>
                    <a:pt x="118" y="58"/>
                    <a:pt x="118" y="66"/>
                    <a:pt x="120" y="72"/>
                  </a:cubicBezTo>
                  <a:cubicBezTo>
                    <a:pt x="121" y="74"/>
                    <a:pt x="122" y="75"/>
                    <a:pt x="122" y="76"/>
                  </a:cubicBezTo>
                  <a:cubicBezTo>
                    <a:pt x="123" y="77"/>
                    <a:pt x="125" y="78"/>
                    <a:pt x="126" y="78"/>
                  </a:cubicBezTo>
                  <a:cubicBezTo>
                    <a:pt x="126" y="78"/>
                    <a:pt x="128" y="78"/>
                    <a:pt x="128" y="78"/>
                  </a:cubicBezTo>
                  <a:cubicBezTo>
                    <a:pt x="128" y="78"/>
                    <a:pt x="128" y="80"/>
                    <a:pt x="129" y="82"/>
                  </a:cubicBezTo>
                  <a:cubicBezTo>
                    <a:pt x="129" y="83"/>
                    <a:pt x="129" y="87"/>
                    <a:pt x="129" y="90"/>
                  </a:cubicBezTo>
                  <a:cubicBezTo>
                    <a:pt x="129" y="93"/>
                    <a:pt x="130" y="98"/>
                    <a:pt x="130" y="100"/>
                  </a:cubicBezTo>
                  <a:cubicBezTo>
                    <a:pt x="130" y="101"/>
                    <a:pt x="129" y="101"/>
                    <a:pt x="129" y="102"/>
                  </a:cubicBezTo>
                  <a:cubicBezTo>
                    <a:pt x="129" y="102"/>
                    <a:pt x="127" y="103"/>
                    <a:pt x="126" y="105"/>
                  </a:cubicBezTo>
                  <a:cubicBezTo>
                    <a:pt x="125" y="107"/>
                    <a:pt x="125" y="110"/>
                    <a:pt x="125" y="110"/>
                  </a:cubicBezTo>
                  <a:cubicBezTo>
                    <a:pt x="125" y="111"/>
                    <a:pt x="124" y="111"/>
                    <a:pt x="123" y="112"/>
                  </a:cubicBezTo>
                  <a:cubicBezTo>
                    <a:pt x="122" y="113"/>
                    <a:pt x="119" y="115"/>
                    <a:pt x="118" y="115"/>
                  </a:cubicBezTo>
                  <a:cubicBezTo>
                    <a:pt x="117" y="116"/>
                    <a:pt x="116" y="116"/>
                    <a:pt x="115" y="116"/>
                  </a:cubicBezTo>
                  <a:cubicBezTo>
                    <a:pt x="114" y="117"/>
                    <a:pt x="110" y="118"/>
                    <a:pt x="107" y="118"/>
                  </a:cubicBezTo>
                  <a:cubicBezTo>
                    <a:pt x="105" y="119"/>
                    <a:pt x="102" y="120"/>
                    <a:pt x="100" y="120"/>
                  </a:cubicBezTo>
                  <a:cubicBezTo>
                    <a:pt x="98" y="121"/>
                    <a:pt x="96" y="121"/>
                    <a:pt x="94" y="122"/>
                  </a:cubicBezTo>
                  <a:cubicBezTo>
                    <a:pt x="92" y="122"/>
                    <a:pt x="90" y="123"/>
                    <a:pt x="87" y="123"/>
                  </a:cubicBezTo>
                  <a:cubicBezTo>
                    <a:pt x="85" y="124"/>
                    <a:pt x="84" y="124"/>
                    <a:pt x="80" y="125"/>
                  </a:cubicBezTo>
                  <a:cubicBezTo>
                    <a:pt x="77" y="126"/>
                    <a:pt x="75" y="126"/>
                    <a:pt x="74" y="127"/>
                  </a:cubicBezTo>
                  <a:cubicBezTo>
                    <a:pt x="74" y="127"/>
                    <a:pt x="73" y="127"/>
                    <a:pt x="72" y="127"/>
                  </a:cubicBezTo>
                  <a:cubicBezTo>
                    <a:pt x="70" y="127"/>
                    <a:pt x="68" y="128"/>
                    <a:pt x="65" y="129"/>
                  </a:cubicBezTo>
                  <a:cubicBezTo>
                    <a:pt x="62" y="130"/>
                    <a:pt x="56" y="133"/>
                    <a:pt x="55" y="134"/>
                  </a:cubicBezTo>
                  <a:cubicBezTo>
                    <a:pt x="54" y="134"/>
                    <a:pt x="54" y="135"/>
                    <a:pt x="53" y="135"/>
                  </a:cubicBezTo>
                  <a:cubicBezTo>
                    <a:pt x="52" y="135"/>
                    <a:pt x="52" y="136"/>
                    <a:pt x="50" y="137"/>
                  </a:cubicBezTo>
                  <a:cubicBezTo>
                    <a:pt x="49" y="138"/>
                    <a:pt x="47" y="144"/>
                    <a:pt x="46" y="146"/>
                  </a:cubicBezTo>
                  <a:cubicBezTo>
                    <a:pt x="45" y="148"/>
                    <a:pt x="44" y="151"/>
                    <a:pt x="43" y="153"/>
                  </a:cubicBezTo>
                  <a:cubicBezTo>
                    <a:pt x="43" y="154"/>
                    <a:pt x="43" y="156"/>
                    <a:pt x="42" y="157"/>
                  </a:cubicBezTo>
                  <a:cubicBezTo>
                    <a:pt x="42" y="158"/>
                    <a:pt x="40" y="162"/>
                    <a:pt x="39" y="165"/>
                  </a:cubicBezTo>
                  <a:cubicBezTo>
                    <a:pt x="39" y="167"/>
                    <a:pt x="39" y="171"/>
                    <a:pt x="39" y="171"/>
                  </a:cubicBezTo>
                  <a:cubicBezTo>
                    <a:pt x="39" y="172"/>
                    <a:pt x="39" y="172"/>
                    <a:pt x="38" y="173"/>
                  </a:cubicBezTo>
                  <a:cubicBezTo>
                    <a:pt x="37" y="174"/>
                    <a:pt x="35" y="178"/>
                    <a:pt x="35" y="180"/>
                  </a:cubicBezTo>
                  <a:cubicBezTo>
                    <a:pt x="34" y="181"/>
                    <a:pt x="35" y="186"/>
                    <a:pt x="35" y="186"/>
                  </a:cubicBezTo>
                  <a:cubicBezTo>
                    <a:pt x="35" y="187"/>
                    <a:pt x="32" y="191"/>
                    <a:pt x="31" y="193"/>
                  </a:cubicBezTo>
                  <a:cubicBezTo>
                    <a:pt x="29" y="194"/>
                    <a:pt x="29" y="198"/>
                    <a:pt x="28" y="198"/>
                  </a:cubicBezTo>
                  <a:cubicBezTo>
                    <a:pt x="28" y="198"/>
                    <a:pt x="28" y="199"/>
                    <a:pt x="27" y="201"/>
                  </a:cubicBezTo>
                  <a:cubicBezTo>
                    <a:pt x="25" y="203"/>
                    <a:pt x="23" y="208"/>
                    <a:pt x="23" y="209"/>
                  </a:cubicBezTo>
                  <a:cubicBezTo>
                    <a:pt x="23" y="210"/>
                    <a:pt x="22" y="210"/>
                    <a:pt x="20" y="213"/>
                  </a:cubicBezTo>
                  <a:cubicBezTo>
                    <a:pt x="18" y="217"/>
                    <a:pt x="15" y="224"/>
                    <a:pt x="15" y="226"/>
                  </a:cubicBezTo>
                  <a:cubicBezTo>
                    <a:pt x="14" y="228"/>
                    <a:pt x="13" y="229"/>
                    <a:pt x="11" y="230"/>
                  </a:cubicBezTo>
                  <a:cubicBezTo>
                    <a:pt x="9" y="232"/>
                    <a:pt x="7" y="233"/>
                    <a:pt x="5" y="236"/>
                  </a:cubicBezTo>
                  <a:cubicBezTo>
                    <a:pt x="4" y="238"/>
                    <a:pt x="4" y="245"/>
                    <a:pt x="4" y="247"/>
                  </a:cubicBezTo>
                  <a:cubicBezTo>
                    <a:pt x="3" y="250"/>
                    <a:pt x="2" y="254"/>
                    <a:pt x="1" y="257"/>
                  </a:cubicBezTo>
                  <a:cubicBezTo>
                    <a:pt x="0" y="260"/>
                    <a:pt x="2" y="261"/>
                    <a:pt x="3" y="265"/>
                  </a:cubicBezTo>
                  <a:cubicBezTo>
                    <a:pt x="3" y="268"/>
                    <a:pt x="5" y="274"/>
                    <a:pt x="5" y="277"/>
                  </a:cubicBezTo>
                  <a:cubicBezTo>
                    <a:pt x="6" y="280"/>
                    <a:pt x="6" y="282"/>
                    <a:pt x="6" y="284"/>
                  </a:cubicBezTo>
                  <a:cubicBezTo>
                    <a:pt x="6" y="286"/>
                    <a:pt x="8" y="290"/>
                    <a:pt x="8" y="291"/>
                  </a:cubicBezTo>
                  <a:cubicBezTo>
                    <a:pt x="10" y="297"/>
                    <a:pt x="17" y="309"/>
                    <a:pt x="20" y="313"/>
                  </a:cubicBezTo>
                  <a:cubicBezTo>
                    <a:pt x="22" y="317"/>
                    <a:pt x="32" y="335"/>
                    <a:pt x="33" y="336"/>
                  </a:cubicBezTo>
                  <a:cubicBezTo>
                    <a:pt x="33" y="336"/>
                    <a:pt x="32" y="336"/>
                    <a:pt x="32" y="337"/>
                  </a:cubicBezTo>
                  <a:cubicBezTo>
                    <a:pt x="32" y="337"/>
                    <a:pt x="33" y="339"/>
                    <a:pt x="34" y="340"/>
                  </a:cubicBezTo>
                  <a:cubicBezTo>
                    <a:pt x="35" y="341"/>
                    <a:pt x="35" y="341"/>
                    <a:pt x="35" y="341"/>
                  </a:cubicBezTo>
                  <a:cubicBezTo>
                    <a:pt x="36" y="342"/>
                    <a:pt x="36" y="343"/>
                    <a:pt x="37" y="344"/>
                  </a:cubicBezTo>
                  <a:cubicBezTo>
                    <a:pt x="38" y="345"/>
                    <a:pt x="38" y="346"/>
                    <a:pt x="38" y="346"/>
                  </a:cubicBezTo>
                  <a:cubicBezTo>
                    <a:pt x="39" y="347"/>
                    <a:pt x="40" y="349"/>
                    <a:pt x="41" y="350"/>
                  </a:cubicBezTo>
                  <a:cubicBezTo>
                    <a:pt x="41" y="350"/>
                    <a:pt x="41" y="351"/>
                    <a:pt x="42" y="351"/>
                  </a:cubicBezTo>
                  <a:cubicBezTo>
                    <a:pt x="42" y="352"/>
                    <a:pt x="42" y="353"/>
                    <a:pt x="43" y="353"/>
                  </a:cubicBezTo>
                  <a:cubicBezTo>
                    <a:pt x="43" y="353"/>
                    <a:pt x="43" y="354"/>
                    <a:pt x="43" y="354"/>
                  </a:cubicBezTo>
                  <a:cubicBezTo>
                    <a:pt x="44" y="355"/>
                    <a:pt x="44" y="356"/>
                    <a:pt x="45" y="356"/>
                  </a:cubicBezTo>
                  <a:cubicBezTo>
                    <a:pt x="45" y="356"/>
                    <a:pt x="45" y="356"/>
                    <a:pt x="46" y="356"/>
                  </a:cubicBezTo>
                  <a:cubicBezTo>
                    <a:pt x="46" y="356"/>
                    <a:pt x="46" y="356"/>
                    <a:pt x="47" y="358"/>
                  </a:cubicBezTo>
                  <a:cubicBezTo>
                    <a:pt x="48" y="360"/>
                    <a:pt x="49" y="360"/>
                    <a:pt x="49" y="362"/>
                  </a:cubicBezTo>
                  <a:cubicBezTo>
                    <a:pt x="50" y="363"/>
                    <a:pt x="52" y="367"/>
                    <a:pt x="52" y="369"/>
                  </a:cubicBezTo>
                  <a:cubicBezTo>
                    <a:pt x="53" y="370"/>
                    <a:pt x="53" y="371"/>
                    <a:pt x="53" y="371"/>
                  </a:cubicBezTo>
                  <a:cubicBezTo>
                    <a:pt x="54" y="371"/>
                    <a:pt x="53" y="369"/>
                    <a:pt x="53" y="367"/>
                  </a:cubicBezTo>
                  <a:cubicBezTo>
                    <a:pt x="53" y="365"/>
                    <a:pt x="54" y="368"/>
                    <a:pt x="55" y="369"/>
                  </a:cubicBezTo>
                  <a:cubicBezTo>
                    <a:pt x="56" y="370"/>
                    <a:pt x="56" y="370"/>
                    <a:pt x="57" y="370"/>
                  </a:cubicBezTo>
                  <a:cubicBezTo>
                    <a:pt x="57" y="370"/>
                    <a:pt x="57" y="371"/>
                    <a:pt x="57" y="374"/>
                  </a:cubicBezTo>
                  <a:cubicBezTo>
                    <a:pt x="57" y="378"/>
                    <a:pt x="56" y="385"/>
                    <a:pt x="56" y="392"/>
                  </a:cubicBezTo>
                  <a:cubicBezTo>
                    <a:pt x="56" y="399"/>
                    <a:pt x="55" y="418"/>
                    <a:pt x="55" y="421"/>
                  </a:cubicBezTo>
                  <a:cubicBezTo>
                    <a:pt x="55" y="424"/>
                    <a:pt x="55" y="427"/>
                    <a:pt x="55" y="433"/>
                  </a:cubicBezTo>
                  <a:cubicBezTo>
                    <a:pt x="55" y="439"/>
                    <a:pt x="54" y="461"/>
                    <a:pt x="54" y="464"/>
                  </a:cubicBezTo>
                  <a:cubicBezTo>
                    <a:pt x="54" y="466"/>
                    <a:pt x="54" y="466"/>
                    <a:pt x="55" y="467"/>
                  </a:cubicBezTo>
                  <a:cubicBezTo>
                    <a:pt x="56" y="468"/>
                    <a:pt x="57" y="469"/>
                    <a:pt x="57" y="469"/>
                  </a:cubicBezTo>
                  <a:cubicBezTo>
                    <a:pt x="58" y="469"/>
                    <a:pt x="59" y="470"/>
                    <a:pt x="60" y="471"/>
                  </a:cubicBezTo>
                  <a:cubicBezTo>
                    <a:pt x="62" y="472"/>
                    <a:pt x="64" y="474"/>
                    <a:pt x="65" y="474"/>
                  </a:cubicBezTo>
                  <a:cubicBezTo>
                    <a:pt x="65" y="475"/>
                    <a:pt x="68" y="475"/>
                    <a:pt x="69" y="476"/>
                  </a:cubicBezTo>
                  <a:cubicBezTo>
                    <a:pt x="71" y="476"/>
                    <a:pt x="74" y="477"/>
                    <a:pt x="76" y="478"/>
                  </a:cubicBezTo>
                  <a:cubicBezTo>
                    <a:pt x="77" y="478"/>
                    <a:pt x="80" y="479"/>
                    <a:pt x="81" y="479"/>
                  </a:cubicBezTo>
                  <a:cubicBezTo>
                    <a:pt x="82" y="479"/>
                    <a:pt x="82" y="479"/>
                    <a:pt x="82" y="479"/>
                  </a:cubicBezTo>
                  <a:cubicBezTo>
                    <a:pt x="82" y="480"/>
                    <a:pt x="82" y="483"/>
                    <a:pt x="82" y="485"/>
                  </a:cubicBezTo>
                  <a:cubicBezTo>
                    <a:pt x="83" y="488"/>
                    <a:pt x="84" y="495"/>
                    <a:pt x="84" y="498"/>
                  </a:cubicBezTo>
                  <a:cubicBezTo>
                    <a:pt x="85" y="502"/>
                    <a:pt x="86" y="513"/>
                    <a:pt x="87" y="514"/>
                  </a:cubicBezTo>
                  <a:cubicBezTo>
                    <a:pt x="87" y="516"/>
                    <a:pt x="87" y="517"/>
                    <a:pt x="88" y="520"/>
                  </a:cubicBezTo>
                  <a:cubicBezTo>
                    <a:pt x="88" y="524"/>
                    <a:pt x="90" y="539"/>
                    <a:pt x="91" y="545"/>
                  </a:cubicBezTo>
                  <a:cubicBezTo>
                    <a:pt x="92" y="552"/>
                    <a:pt x="95" y="566"/>
                    <a:pt x="96" y="573"/>
                  </a:cubicBezTo>
                  <a:cubicBezTo>
                    <a:pt x="97" y="578"/>
                    <a:pt x="98" y="580"/>
                    <a:pt x="98" y="582"/>
                  </a:cubicBezTo>
                  <a:cubicBezTo>
                    <a:pt x="98" y="584"/>
                    <a:pt x="99" y="595"/>
                    <a:pt x="99" y="599"/>
                  </a:cubicBezTo>
                  <a:cubicBezTo>
                    <a:pt x="99" y="603"/>
                    <a:pt x="100" y="614"/>
                    <a:pt x="100" y="616"/>
                  </a:cubicBezTo>
                  <a:cubicBezTo>
                    <a:pt x="100" y="618"/>
                    <a:pt x="100" y="621"/>
                    <a:pt x="100" y="624"/>
                  </a:cubicBezTo>
                  <a:cubicBezTo>
                    <a:pt x="101" y="627"/>
                    <a:pt x="103" y="650"/>
                    <a:pt x="103" y="655"/>
                  </a:cubicBezTo>
                  <a:cubicBezTo>
                    <a:pt x="104" y="658"/>
                    <a:pt x="104" y="660"/>
                    <a:pt x="104" y="662"/>
                  </a:cubicBezTo>
                  <a:cubicBezTo>
                    <a:pt x="104" y="663"/>
                    <a:pt x="105" y="674"/>
                    <a:pt x="105" y="678"/>
                  </a:cubicBezTo>
                  <a:cubicBezTo>
                    <a:pt x="106" y="683"/>
                    <a:pt x="108" y="689"/>
                    <a:pt x="108" y="692"/>
                  </a:cubicBezTo>
                  <a:cubicBezTo>
                    <a:pt x="108" y="695"/>
                    <a:pt x="109" y="705"/>
                    <a:pt x="109" y="709"/>
                  </a:cubicBezTo>
                  <a:cubicBezTo>
                    <a:pt x="110" y="714"/>
                    <a:pt x="110" y="719"/>
                    <a:pt x="110" y="721"/>
                  </a:cubicBezTo>
                  <a:cubicBezTo>
                    <a:pt x="110" y="722"/>
                    <a:pt x="111" y="726"/>
                    <a:pt x="112" y="730"/>
                  </a:cubicBezTo>
                  <a:cubicBezTo>
                    <a:pt x="113" y="734"/>
                    <a:pt x="114" y="746"/>
                    <a:pt x="114" y="747"/>
                  </a:cubicBezTo>
                  <a:cubicBezTo>
                    <a:pt x="114" y="749"/>
                    <a:pt x="114" y="748"/>
                    <a:pt x="112" y="748"/>
                  </a:cubicBezTo>
                  <a:cubicBezTo>
                    <a:pt x="111" y="748"/>
                    <a:pt x="110" y="749"/>
                    <a:pt x="109" y="750"/>
                  </a:cubicBezTo>
                  <a:cubicBezTo>
                    <a:pt x="109" y="751"/>
                    <a:pt x="109" y="752"/>
                    <a:pt x="110" y="753"/>
                  </a:cubicBezTo>
                  <a:cubicBezTo>
                    <a:pt x="110" y="756"/>
                    <a:pt x="114" y="757"/>
                    <a:pt x="115" y="757"/>
                  </a:cubicBezTo>
                  <a:cubicBezTo>
                    <a:pt x="117" y="757"/>
                    <a:pt x="117" y="757"/>
                    <a:pt x="117" y="758"/>
                  </a:cubicBezTo>
                  <a:cubicBezTo>
                    <a:pt x="118" y="758"/>
                    <a:pt x="118" y="762"/>
                    <a:pt x="118" y="762"/>
                  </a:cubicBezTo>
                  <a:cubicBezTo>
                    <a:pt x="118" y="763"/>
                    <a:pt x="118" y="763"/>
                    <a:pt x="117" y="763"/>
                  </a:cubicBezTo>
                  <a:cubicBezTo>
                    <a:pt x="117" y="763"/>
                    <a:pt x="116" y="764"/>
                    <a:pt x="116" y="766"/>
                  </a:cubicBezTo>
                  <a:cubicBezTo>
                    <a:pt x="116" y="767"/>
                    <a:pt x="115" y="773"/>
                    <a:pt x="114" y="775"/>
                  </a:cubicBezTo>
                  <a:cubicBezTo>
                    <a:pt x="114" y="777"/>
                    <a:pt x="114" y="777"/>
                    <a:pt x="114" y="778"/>
                  </a:cubicBezTo>
                  <a:cubicBezTo>
                    <a:pt x="114" y="778"/>
                    <a:pt x="114" y="778"/>
                    <a:pt x="115" y="778"/>
                  </a:cubicBezTo>
                  <a:cubicBezTo>
                    <a:pt x="115" y="779"/>
                    <a:pt x="114" y="779"/>
                    <a:pt x="113" y="780"/>
                  </a:cubicBezTo>
                  <a:cubicBezTo>
                    <a:pt x="113" y="780"/>
                    <a:pt x="112" y="781"/>
                    <a:pt x="112" y="782"/>
                  </a:cubicBezTo>
                  <a:cubicBezTo>
                    <a:pt x="111" y="783"/>
                    <a:pt x="112" y="784"/>
                    <a:pt x="112" y="785"/>
                  </a:cubicBezTo>
                  <a:cubicBezTo>
                    <a:pt x="112" y="785"/>
                    <a:pt x="112" y="786"/>
                    <a:pt x="111" y="787"/>
                  </a:cubicBezTo>
                  <a:cubicBezTo>
                    <a:pt x="110" y="789"/>
                    <a:pt x="109" y="791"/>
                    <a:pt x="109" y="791"/>
                  </a:cubicBezTo>
                  <a:cubicBezTo>
                    <a:pt x="109" y="792"/>
                    <a:pt x="109" y="793"/>
                    <a:pt x="108" y="793"/>
                  </a:cubicBezTo>
                  <a:cubicBezTo>
                    <a:pt x="108" y="794"/>
                    <a:pt x="107" y="794"/>
                    <a:pt x="107" y="794"/>
                  </a:cubicBezTo>
                  <a:cubicBezTo>
                    <a:pt x="107" y="794"/>
                    <a:pt x="107" y="794"/>
                    <a:pt x="107" y="795"/>
                  </a:cubicBezTo>
                  <a:cubicBezTo>
                    <a:pt x="106" y="795"/>
                    <a:pt x="107" y="796"/>
                    <a:pt x="106" y="797"/>
                  </a:cubicBezTo>
                  <a:cubicBezTo>
                    <a:pt x="105" y="798"/>
                    <a:pt x="102" y="799"/>
                    <a:pt x="99" y="800"/>
                  </a:cubicBezTo>
                  <a:cubicBezTo>
                    <a:pt x="97" y="801"/>
                    <a:pt x="96" y="803"/>
                    <a:pt x="94" y="804"/>
                  </a:cubicBezTo>
                  <a:cubicBezTo>
                    <a:pt x="93" y="805"/>
                    <a:pt x="91" y="805"/>
                    <a:pt x="90" y="806"/>
                  </a:cubicBezTo>
                  <a:cubicBezTo>
                    <a:pt x="89" y="806"/>
                    <a:pt x="88" y="807"/>
                    <a:pt x="88" y="808"/>
                  </a:cubicBezTo>
                  <a:cubicBezTo>
                    <a:pt x="88" y="808"/>
                    <a:pt x="88" y="808"/>
                    <a:pt x="87" y="810"/>
                  </a:cubicBezTo>
                  <a:cubicBezTo>
                    <a:pt x="85" y="811"/>
                    <a:pt x="85" y="814"/>
                    <a:pt x="85" y="815"/>
                  </a:cubicBezTo>
                  <a:cubicBezTo>
                    <a:pt x="85" y="817"/>
                    <a:pt x="86" y="817"/>
                    <a:pt x="84" y="817"/>
                  </a:cubicBezTo>
                  <a:cubicBezTo>
                    <a:pt x="84" y="817"/>
                    <a:pt x="82" y="818"/>
                    <a:pt x="82" y="818"/>
                  </a:cubicBezTo>
                  <a:cubicBezTo>
                    <a:pt x="82" y="818"/>
                    <a:pt x="81" y="822"/>
                    <a:pt x="82" y="823"/>
                  </a:cubicBezTo>
                  <a:cubicBezTo>
                    <a:pt x="82" y="824"/>
                    <a:pt x="84" y="825"/>
                    <a:pt x="88" y="825"/>
                  </a:cubicBezTo>
                  <a:cubicBezTo>
                    <a:pt x="92" y="826"/>
                    <a:pt x="109" y="826"/>
                    <a:pt x="113" y="826"/>
                  </a:cubicBezTo>
                  <a:cubicBezTo>
                    <a:pt x="122" y="826"/>
                    <a:pt x="133" y="823"/>
                    <a:pt x="134" y="822"/>
                  </a:cubicBezTo>
                  <a:cubicBezTo>
                    <a:pt x="143" y="820"/>
                    <a:pt x="143" y="815"/>
                    <a:pt x="145" y="813"/>
                  </a:cubicBezTo>
                  <a:cubicBezTo>
                    <a:pt x="146" y="810"/>
                    <a:pt x="149" y="808"/>
                    <a:pt x="150" y="807"/>
                  </a:cubicBezTo>
                  <a:cubicBezTo>
                    <a:pt x="150" y="807"/>
                    <a:pt x="151" y="807"/>
                    <a:pt x="152" y="807"/>
                  </a:cubicBezTo>
                  <a:cubicBezTo>
                    <a:pt x="154" y="808"/>
                    <a:pt x="157" y="808"/>
                    <a:pt x="158" y="808"/>
                  </a:cubicBezTo>
                  <a:cubicBezTo>
                    <a:pt x="161" y="808"/>
                    <a:pt x="169" y="805"/>
                    <a:pt x="171" y="803"/>
                  </a:cubicBezTo>
                  <a:cubicBezTo>
                    <a:pt x="179" y="800"/>
                    <a:pt x="180" y="798"/>
                    <a:pt x="180" y="797"/>
                  </a:cubicBezTo>
                  <a:cubicBezTo>
                    <a:pt x="181" y="795"/>
                    <a:pt x="179" y="788"/>
                    <a:pt x="178" y="786"/>
                  </a:cubicBezTo>
                  <a:cubicBezTo>
                    <a:pt x="178" y="784"/>
                    <a:pt x="178" y="783"/>
                    <a:pt x="177" y="783"/>
                  </a:cubicBezTo>
                  <a:cubicBezTo>
                    <a:pt x="176" y="782"/>
                    <a:pt x="176" y="782"/>
                    <a:pt x="176" y="782"/>
                  </a:cubicBezTo>
                  <a:cubicBezTo>
                    <a:pt x="176" y="782"/>
                    <a:pt x="176" y="779"/>
                    <a:pt x="175" y="777"/>
                  </a:cubicBezTo>
                  <a:cubicBezTo>
                    <a:pt x="175" y="775"/>
                    <a:pt x="176" y="776"/>
                    <a:pt x="176" y="776"/>
                  </a:cubicBezTo>
                  <a:cubicBezTo>
                    <a:pt x="176" y="776"/>
                    <a:pt x="177" y="776"/>
                    <a:pt x="178" y="777"/>
                  </a:cubicBezTo>
                  <a:cubicBezTo>
                    <a:pt x="178" y="777"/>
                    <a:pt x="180" y="778"/>
                    <a:pt x="180" y="779"/>
                  </a:cubicBezTo>
                  <a:cubicBezTo>
                    <a:pt x="181" y="780"/>
                    <a:pt x="182" y="782"/>
                    <a:pt x="182" y="783"/>
                  </a:cubicBezTo>
                  <a:cubicBezTo>
                    <a:pt x="183" y="784"/>
                    <a:pt x="184" y="786"/>
                    <a:pt x="184" y="787"/>
                  </a:cubicBezTo>
                  <a:cubicBezTo>
                    <a:pt x="185" y="788"/>
                    <a:pt x="185" y="788"/>
                    <a:pt x="185" y="789"/>
                  </a:cubicBezTo>
                  <a:cubicBezTo>
                    <a:pt x="185" y="790"/>
                    <a:pt x="187" y="792"/>
                    <a:pt x="187" y="793"/>
                  </a:cubicBezTo>
                  <a:cubicBezTo>
                    <a:pt x="188" y="794"/>
                    <a:pt x="188" y="794"/>
                    <a:pt x="187" y="795"/>
                  </a:cubicBezTo>
                  <a:cubicBezTo>
                    <a:pt x="187" y="796"/>
                    <a:pt x="187" y="797"/>
                    <a:pt x="187" y="798"/>
                  </a:cubicBezTo>
                  <a:cubicBezTo>
                    <a:pt x="187" y="799"/>
                    <a:pt x="187" y="799"/>
                    <a:pt x="186" y="800"/>
                  </a:cubicBezTo>
                  <a:cubicBezTo>
                    <a:pt x="186" y="802"/>
                    <a:pt x="185" y="804"/>
                    <a:pt x="184" y="805"/>
                  </a:cubicBezTo>
                  <a:cubicBezTo>
                    <a:pt x="184" y="805"/>
                    <a:pt x="183" y="806"/>
                    <a:pt x="182" y="808"/>
                  </a:cubicBezTo>
                  <a:cubicBezTo>
                    <a:pt x="181" y="809"/>
                    <a:pt x="181" y="810"/>
                    <a:pt x="181" y="810"/>
                  </a:cubicBezTo>
                  <a:cubicBezTo>
                    <a:pt x="181" y="811"/>
                    <a:pt x="181" y="811"/>
                    <a:pt x="180" y="811"/>
                  </a:cubicBezTo>
                  <a:cubicBezTo>
                    <a:pt x="180" y="812"/>
                    <a:pt x="177" y="813"/>
                    <a:pt x="176" y="815"/>
                  </a:cubicBezTo>
                  <a:cubicBezTo>
                    <a:pt x="175" y="816"/>
                    <a:pt x="174" y="818"/>
                    <a:pt x="174" y="819"/>
                  </a:cubicBezTo>
                  <a:cubicBezTo>
                    <a:pt x="174" y="820"/>
                    <a:pt x="173" y="822"/>
                    <a:pt x="173" y="823"/>
                  </a:cubicBezTo>
                  <a:cubicBezTo>
                    <a:pt x="172" y="823"/>
                    <a:pt x="172" y="824"/>
                    <a:pt x="172" y="825"/>
                  </a:cubicBezTo>
                  <a:cubicBezTo>
                    <a:pt x="172" y="825"/>
                    <a:pt x="172" y="825"/>
                    <a:pt x="172" y="825"/>
                  </a:cubicBezTo>
                  <a:cubicBezTo>
                    <a:pt x="171" y="826"/>
                    <a:pt x="171" y="827"/>
                    <a:pt x="171" y="828"/>
                  </a:cubicBezTo>
                  <a:cubicBezTo>
                    <a:pt x="170" y="829"/>
                    <a:pt x="169" y="830"/>
                    <a:pt x="169" y="832"/>
                  </a:cubicBezTo>
                  <a:cubicBezTo>
                    <a:pt x="168" y="834"/>
                    <a:pt x="169" y="835"/>
                    <a:pt x="168" y="836"/>
                  </a:cubicBezTo>
                  <a:cubicBezTo>
                    <a:pt x="168" y="836"/>
                    <a:pt x="167" y="837"/>
                    <a:pt x="166" y="838"/>
                  </a:cubicBezTo>
                  <a:cubicBezTo>
                    <a:pt x="165" y="839"/>
                    <a:pt x="166" y="839"/>
                    <a:pt x="166" y="840"/>
                  </a:cubicBezTo>
                  <a:cubicBezTo>
                    <a:pt x="165" y="841"/>
                    <a:pt x="165" y="842"/>
                    <a:pt x="166" y="843"/>
                  </a:cubicBezTo>
                  <a:cubicBezTo>
                    <a:pt x="166" y="844"/>
                    <a:pt x="168" y="845"/>
                    <a:pt x="172" y="845"/>
                  </a:cubicBezTo>
                  <a:cubicBezTo>
                    <a:pt x="177" y="845"/>
                    <a:pt x="181" y="845"/>
                    <a:pt x="187" y="845"/>
                  </a:cubicBezTo>
                  <a:cubicBezTo>
                    <a:pt x="193" y="845"/>
                    <a:pt x="195" y="845"/>
                    <a:pt x="195" y="845"/>
                  </a:cubicBezTo>
                  <a:cubicBezTo>
                    <a:pt x="195" y="844"/>
                    <a:pt x="196" y="844"/>
                    <a:pt x="198" y="844"/>
                  </a:cubicBezTo>
                  <a:cubicBezTo>
                    <a:pt x="200" y="844"/>
                    <a:pt x="212" y="843"/>
                    <a:pt x="214" y="843"/>
                  </a:cubicBezTo>
                  <a:cubicBezTo>
                    <a:pt x="230" y="839"/>
                    <a:pt x="230" y="833"/>
                    <a:pt x="231" y="831"/>
                  </a:cubicBezTo>
                  <a:cubicBezTo>
                    <a:pt x="232" y="829"/>
                    <a:pt x="232" y="828"/>
                    <a:pt x="232" y="828"/>
                  </a:cubicBezTo>
                  <a:cubicBezTo>
                    <a:pt x="233" y="828"/>
                    <a:pt x="234" y="828"/>
                    <a:pt x="234" y="828"/>
                  </a:cubicBezTo>
                  <a:cubicBezTo>
                    <a:pt x="235" y="828"/>
                    <a:pt x="238" y="825"/>
                    <a:pt x="239" y="824"/>
                  </a:cubicBezTo>
                  <a:cubicBezTo>
                    <a:pt x="240" y="823"/>
                    <a:pt x="240" y="822"/>
                    <a:pt x="240" y="821"/>
                  </a:cubicBezTo>
                  <a:cubicBezTo>
                    <a:pt x="241" y="819"/>
                    <a:pt x="240" y="812"/>
                    <a:pt x="240" y="810"/>
                  </a:cubicBezTo>
                  <a:cubicBezTo>
                    <a:pt x="240" y="807"/>
                    <a:pt x="239" y="807"/>
                    <a:pt x="238" y="807"/>
                  </a:cubicBezTo>
                  <a:cubicBezTo>
                    <a:pt x="238" y="807"/>
                    <a:pt x="238" y="807"/>
                    <a:pt x="238" y="806"/>
                  </a:cubicBezTo>
                  <a:cubicBezTo>
                    <a:pt x="238" y="806"/>
                    <a:pt x="238" y="806"/>
                    <a:pt x="239" y="805"/>
                  </a:cubicBezTo>
                  <a:cubicBezTo>
                    <a:pt x="239" y="805"/>
                    <a:pt x="239" y="804"/>
                    <a:pt x="239" y="803"/>
                  </a:cubicBezTo>
                  <a:cubicBezTo>
                    <a:pt x="239" y="802"/>
                    <a:pt x="239" y="801"/>
                    <a:pt x="239" y="800"/>
                  </a:cubicBezTo>
                  <a:cubicBezTo>
                    <a:pt x="240" y="798"/>
                    <a:pt x="240" y="794"/>
                    <a:pt x="241" y="793"/>
                  </a:cubicBezTo>
                  <a:cubicBezTo>
                    <a:pt x="241" y="791"/>
                    <a:pt x="241" y="790"/>
                    <a:pt x="241" y="790"/>
                  </a:cubicBezTo>
                  <a:cubicBezTo>
                    <a:pt x="241" y="789"/>
                    <a:pt x="242" y="789"/>
                    <a:pt x="242" y="788"/>
                  </a:cubicBezTo>
                  <a:cubicBezTo>
                    <a:pt x="243" y="786"/>
                    <a:pt x="243" y="784"/>
                    <a:pt x="244" y="781"/>
                  </a:cubicBezTo>
                  <a:cubicBezTo>
                    <a:pt x="245" y="777"/>
                    <a:pt x="245" y="776"/>
                    <a:pt x="246" y="776"/>
                  </a:cubicBezTo>
                  <a:cubicBezTo>
                    <a:pt x="247" y="775"/>
                    <a:pt x="247" y="775"/>
                    <a:pt x="248" y="774"/>
                  </a:cubicBezTo>
                  <a:cubicBezTo>
                    <a:pt x="249" y="772"/>
                    <a:pt x="249" y="766"/>
                    <a:pt x="249" y="762"/>
                  </a:cubicBezTo>
                  <a:cubicBezTo>
                    <a:pt x="250" y="758"/>
                    <a:pt x="251" y="748"/>
                    <a:pt x="251" y="745"/>
                  </a:cubicBezTo>
                  <a:cubicBezTo>
                    <a:pt x="252" y="742"/>
                    <a:pt x="252" y="731"/>
                    <a:pt x="252" y="727"/>
                  </a:cubicBezTo>
                  <a:cubicBezTo>
                    <a:pt x="252" y="723"/>
                    <a:pt x="253" y="699"/>
                    <a:pt x="253" y="692"/>
                  </a:cubicBezTo>
                  <a:cubicBezTo>
                    <a:pt x="254" y="685"/>
                    <a:pt x="254" y="661"/>
                    <a:pt x="254" y="659"/>
                  </a:cubicBezTo>
                  <a:cubicBezTo>
                    <a:pt x="254" y="656"/>
                    <a:pt x="254" y="624"/>
                    <a:pt x="254" y="619"/>
                  </a:cubicBezTo>
                  <a:cubicBezTo>
                    <a:pt x="254" y="614"/>
                    <a:pt x="253" y="597"/>
                    <a:pt x="253" y="596"/>
                  </a:cubicBezTo>
                  <a:cubicBezTo>
                    <a:pt x="253" y="596"/>
                    <a:pt x="253" y="594"/>
                    <a:pt x="253" y="594"/>
                  </a:cubicBezTo>
                  <a:cubicBezTo>
                    <a:pt x="253" y="592"/>
                    <a:pt x="253" y="554"/>
                    <a:pt x="253" y="549"/>
                  </a:cubicBezTo>
                  <a:cubicBezTo>
                    <a:pt x="253" y="545"/>
                    <a:pt x="252" y="517"/>
                    <a:pt x="252" y="513"/>
                  </a:cubicBezTo>
                  <a:cubicBezTo>
                    <a:pt x="252" y="510"/>
                    <a:pt x="251" y="467"/>
                    <a:pt x="251" y="466"/>
                  </a:cubicBezTo>
                  <a:cubicBezTo>
                    <a:pt x="251" y="465"/>
                    <a:pt x="251" y="465"/>
                    <a:pt x="252" y="466"/>
                  </a:cubicBezTo>
                  <a:cubicBezTo>
                    <a:pt x="252" y="467"/>
                    <a:pt x="254" y="470"/>
                    <a:pt x="255" y="471"/>
                  </a:cubicBezTo>
                  <a:cubicBezTo>
                    <a:pt x="256" y="472"/>
                    <a:pt x="258" y="474"/>
                    <a:pt x="259" y="474"/>
                  </a:cubicBezTo>
                  <a:cubicBezTo>
                    <a:pt x="259" y="474"/>
                    <a:pt x="263" y="475"/>
                    <a:pt x="264" y="476"/>
                  </a:cubicBezTo>
                  <a:cubicBezTo>
                    <a:pt x="264" y="476"/>
                    <a:pt x="269" y="476"/>
                    <a:pt x="271" y="476"/>
                  </a:cubicBezTo>
                  <a:cubicBezTo>
                    <a:pt x="274" y="476"/>
                    <a:pt x="279" y="475"/>
                    <a:pt x="280" y="475"/>
                  </a:cubicBezTo>
                  <a:cubicBezTo>
                    <a:pt x="281" y="475"/>
                    <a:pt x="287" y="474"/>
                    <a:pt x="289" y="474"/>
                  </a:cubicBezTo>
                  <a:cubicBezTo>
                    <a:pt x="290" y="474"/>
                    <a:pt x="293" y="472"/>
                    <a:pt x="295" y="471"/>
                  </a:cubicBezTo>
                  <a:cubicBezTo>
                    <a:pt x="297" y="471"/>
                    <a:pt x="299" y="470"/>
                    <a:pt x="300" y="469"/>
                  </a:cubicBezTo>
                  <a:cubicBezTo>
                    <a:pt x="300" y="469"/>
                    <a:pt x="301" y="468"/>
                    <a:pt x="301" y="467"/>
                  </a:cubicBezTo>
                  <a:cubicBezTo>
                    <a:pt x="301" y="466"/>
                    <a:pt x="300" y="459"/>
                    <a:pt x="300" y="457"/>
                  </a:cubicBezTo>
                  <a:cubicBezTo>
                    <a:pt x="299" y="455"/>
                    <a:pt x="299" y="451"/>
                    <a:pt x="299" y="449"/>
                  </a:cubicBezTo>
                  <a:cubicBezTo>
                    <a:pt x="299" y="446"/>
                    <a:pt x="298" y="442"/>
                    <a:pt x="298" y="438"/>
                  </a:cubicBezTo>
                  <a:cubicBezTo>
                    <a:pt x="298" y="434"/>
                    <a:pt x="298" y="428"/>
                    <a:pt x="298" y="426"/>
                  </a:cubicBezTo>
                  <a:cubicBezTo>
                    <a:pt x="298" y="425"/>
                    <a:pt x="298" y="421"/>
                    <a:pt x="298" y="419"/>
                  </a:cubicBezTo>
                  <a:cubicBezTo>
                    <a:pt x="298" y="415"/>
                    <a:pt x="297" y="411"/>
                    <a:pt x="297" y="407"/>
                  </a:cubicBezTo>
                  <a:cubicBezTo>
                    <a:pt x="297" y="402"/>
                    <a:pt x="296" y="398"/>
                    <a:pt x="296" y="397"/>
                  </a:cubicBezTo>
                  <a:cubicBezTo>
                    <a:pt x="296" y="396"/>
                    <a:pt x="296" y="392"/>
                    <a:pt x="295" y="389"/>
                  </a:cubicBezTo>
                  <a:cubicBezTo>
                    <a:pt x="295" y="384"/>
                    <a:pt x="294" y="370"/>
                    <a:pt x="293" y="368"/>
                  </a:cubicBezTo>
                  <a:cubicBezTo>
                    <a:pt x="293" y="366"/>
                    <a:pt x="294" y="366"/>
                    <a:pt x="294" y="366"/>
                  </a:cubicBezTo>
                  <a:cubicBezTo>
                    <a:pt x="294" y="366"/>
                    <a:pt x="294" y="364"/>
                    <a:pt x="294" y="363"/>
                  </a:cubicBezTo>
                  <a:cubicBezTo>
                    <a:pt x="294" y="361"/>
                    <a:pt x="293" y="358"/>
                    <a:pt x="293" y="357"/>
                  </a:cubicBezTo>
                  <a:cubicBezTo>
                    <a:pt x="293" y="353"/>
                    <a:pt x="291" y="344"/>
                    <a:pt x="291" y="344"/>
                  </a:cubicBezTo>
                  <a:cubicBezTo>
                    <a:pt x="291" y="343"/>
                    <a:pt x="291" y="343"/>
                    <a:pt x="291" y="342"/>
                  </a:cubicBezTo>
                  <a:cubicBezTo>
                    <a:pt x="291" y="341"/>
                    <a:pt x="291" y="341"/>
                    <a:pt x="291" y="341"/>
                  </a:cubicBezTo>
                  <a:cubicBezTo>
                    <a:pt x="290" y="341"/>
                    <a:pt x="290" y="340"/>
                    <a:pt x="290" y="339"/>
                  </a:cubicBezTo>
                  <a:cubicBezTo>
                    <a:pt x="290" y="338"/>
                    <a:pt x="291" y="338"/>
                    <a:pt x="292" y="337"/>
                  </a:cubicBezTo>
                  <a:cubicBezTo>
                    <a:pt x="293" y="335"/>
                    <a:pt x="301" y="326"/>
                    <a:pt x="303" y="323"/>
                  </a:cubicBezTo>
                  <a:cubicBezTo>
                    <a:pt x="306" y="319"/>
                    <a:pt x="321" y="301"/>
                    <a:pt x="323" y="298"/>
                  </a:cubicBezTo>
                  <a:cubicBezTo>
                    <a:pt x="325" y="295"/>
                    <a:pt x="329" y="288"/>
                    <a:pt x="332" y="285"/>
                  </a:cubicBezTo>
                  <a:cubicBezTo>
                    <a:pt x="334" y="282"/>
                    <a:pt x="338" y="277"/>
                    <a:pt x="339" y="275"/>
                  </a:cubicBezTo>
                  <a:cubicBezTo>
                    <a:pt x="340" y="274"/>
                    <a:pt x="342" y="270"/>
                    <a:pt x="343" y="268"/>
                  </a:cubicBezTo>
                  <a:cubicBezTo>
                    <a:pt x="344" y="267"/>
                    <a:pt x="347" y="262"/>
                    <a:pt x="347" y="260"/>
                  </a:cubicBezTo>
                  <a:cubicBezTo>
                    <a:pt x="348" y="259"/>
                    <a:pt x="349" y="256"/>
                    <a:pt x="349" y="254"/>
                  </a:cubicBezTo>
                  <a:cubicBezTo>
                    <a:pt x="351" y="243"/>
                    <a:pt x="346" y="234"/>
                    <a:pt x="345" y="232"/>
                  </a:cubicBezTo>
                  <a:close/>
                  <a:moveTo>
                    <a:pt x="54" y="267"/>
                  </a:moveTo>
                  <a:cubicBezTo>
                    <a:pt x="55" y="266"/>
                    <a:pt x="55" y="265"/>
                    <a:pt x="56" y="265"/>
                  </a:cubicBezTo>
                  <a:cubicBezTo>
                    <a:pt x="56" y="265"/>
                    <a:pt x="59" y="262"/>
                    <a:pt x="60" y="261"/>
                  </a:cubicBezTo>
                  <a:cubicBezTo>
                    <a:pt x="60" y="259"/>
                    <a:pt x="61" y="258"/>
                    <a:pt x="61" y="255"/>
                  </a:cubicBezTo>
                  <a:cubicBezTo>
                    <a:pt x="61" y="253"/>
                    <a:pt x="61" y="246"/>
                    <a:pt x="61" y="245"/>
                  </a:cubicBezTo>
                  <a:cubicBezTo>
                    <a:pt x="61" y="244"/>
                    <a:pt x="62" y="243"/>
                    <a:pt x="62" y="245"/>
                  </a:cubicBezTo>
                  <a:cubicBezTo>
                    <a:pt x="62" y="248"/>
                    <a:pt x="63" y="256"/>
                    <a:pt x="63" y="258"/>
                  </a:cubicBezTo>
                  <a:cubicBezTo>
                    <a:pt x="63" y="261"/>
                    <a:pt x="63" y="278"/>
                    <a:pt x="63" y="280"/>
                  </a:cubicBezTo>
                  <a:cubicBezTo>
                    <a:pt x="63" y="283"/>
                    <a:pt x="63" y="286"/>
                    <a:pt x="62" y="285"/>
                  </a:cubicBezTo>
                  <a:cubicBezTo>
                    <a:pt x="62" y="285"/>
                    <a:pt x="62" y="284"/>
                    <a:pt x="61" y="282"/>
                  </a:cubicBezTo>
                  <a:cubicBezTo>
                    <a:pt x="60" y="280"/>
                    <a:pt x="59" y="276"/>
                    <a:pt x="58" y="274"/>
                  </a:cubicBezTo>
                  <a:cubicBezTo>
                    <a:pt x="56" y="272"/>
                    <a:pt x="55" y="269"/>
                    <a:pt x="55" y="268"/>
                  </a:cubicBezTo>
                  <a:cubicBezTo>
                    <a:pt x="54" y="268"/>
                    <a:pt x="54" y="267"/>
                    <a:pt x="54" y="267"/>
                  </a:cubicBezTo>
                  <a:close/>
                  <a:moveTo>
                    <a:pt x="77" y="332"/>
                  </a:moveTo>
                  <a:cubicBezTo>
                    <a:pt x="74" y="334"/>
                    <a:pt x="68" y="338"/>
                    <a:pt x="65" y="342"/>
                  </a:cubicBezTo>
                  <a:cubicBezTo>
                    <a:pt x="62" y="346"/>
                    <a:pt x="59" y="350"/>
                    <a:pt x="56" y="355"/>
                  </a:cubicBezTo>
                  <a:cubicBezTo>
                    <a:pt x="54" y="353"/>
                    <a:pt x="54" y="353"/>
                    <a:pt x="54" y="353"/>
                  </a:cubicBezTo>
                  <a:cubicBezTo>
                    <a:pt x="54" y="353"/>
                    <a:pt x="57" y="347"/>
                    <a:pt x="61" y="343"/>
                  </a:cubicBezTo>
                  <a:cubicBezTo>
                    <a:pt x="65" y="339"/>
                    <a:pt x="71" y="333"/>
                    <a:pt x="75" y="332"/>
                  </a:cubicBezTo>
                  <a:cubicBezTo>
                    <a:pt x="79" y="330"/>
                    <a:pt x="85" y="328"/>
                    <a:pt x="85" y="328"/>
                  </a:cubicBezTo>
                  <a:cubicBezTo>
                    <a:pt x="87" y="329"/>
                    <a:pt x="87" y="329"/>
                    <a:pt x="87" y="329"/>
                  </a:cubicBezTo>
                  <a:cubicBezTo>
                    <a:pt x="87" y="329"/>
                    <a:pt x="80" y="330"/>
                    <a:pt x="77" y="332"/>
                  </a:cubicBezTo>
                  <a:close/>
                  <a:moveTo>
                    <a:pt x="114" y="782"/>
                  </a:moveTo>
                  <a:cubicBezTo>
                    <a:pt x="113" y="785"/>
                    <a:pt x="112" y="783"/>
                    <a:pt x="112" y="782"/>
                  </a:cubicBezTo>
                  <a:cubicBezTo>
                    <a:pt x="113" y="782"/>
                    <a:pt x="114" y="780"/>
                    <a:pt x="114" y="782"/>
                  </a:cubicBezTo>
                  <a:close/>
                  <a:moveTo>
                    <a:pt x="123" y="362"/>
                  </a:moveTo>
                  <a:cubicBezTo>
                    <a:pt x="120" y="363"/>
                    <a:pt x="118" y="362"/>
                    <a:pt x="116" y="361"/>
                  </a:cubicBezTo>
                  <a:cubicBezTo>
                    <a:pt x="118" y="357"/>
                    <a:pt x="115" y="354"/>
                    <a:pt x="111" y="350"/>
                  </a:cubicBezTo>
                  <a:cubicBezTo>
                    <a:pt x="107" y="346"/>
                    <a:pt x="101" y="343"/>
                    <a:pt x="98" y="338"/>
                  </a:cubicBezTo>
                  <a:cubicBezTo>
                    <a:pt x="94" y="333"/>
                    <a:pt x="97" y="332"/>
                    <a:pt x="95" y="320"/>
                  </a:cubicBezTo>
                  <a:cubicBezTo>
                    <a:pt x="94" y="308"/>
                    <a:pt x="93" y="297"/>
                    <a:pt x="93" y="289"/>
                  </a:cubicBezTo>
                  <a:cubicBezTo>
                    <a:pt x="94" y="280"/>
                    <a:pt x="95" y="263"/>
                    <a:pt x="98" y="251"/>
                  </a:cubicBezTo>
                  <a:cubicBezTo>
                    <a:pt x="101" y="238"/>
                    <a:pt x="101" y="228"/>
                    <a:pt x="101" y="211"/>
                  </a:cubicBezTo>
                  <a:cubicBezTo>
                    <a:pt x="101" y="195"/>
                    <a:pt x="107" y="183"/>
                    <a:pt x="111" y="170"/>
                  </a:cubicBezTo>
                  <a:cubicBezTo>
                    <a:pt x="114" y="158"/>
                    <a:pt x="115" y="143"/>
                    <a:pt x="120" y="132"/>
                  </a:cubicBezTo>
                  <a:cubicBezTo>
                    <a:pt x="125" y="121"/>
                    <a:pt x="126" y="112"/>
                    <a:pt x="126" y="112"/>
                  </a:cubicBezTo>
                  <a:cubicBezTo>
                    <a:pt x="126" y="112"/>
                    <a:pt x="126" y="110"/>
                    <a:pt x="126" y="107"/>
                  </a:cubicBezTo>
                  <a:cubicBezTo>
                    <a:pt x="127" y="103"/>
                    <a:pt x="129" y="103"/>
                    <a:pt x="129" y="103"/>
                  </a:cubicBezTo>
                  <a:cubicBezTo>
                    <a:pt x="129" y="103"/>
                    <a:pt x="130" y="104"/>
                    <a:pt x="130" y="106"/>
                  </a:cubicBezTo>
                  <a:cubicBezTo>
                    <a:pt x="130" y="107"/>
                    <a:pt x="131" y="114"/>
                    <a:pt x="131" y="115"/>
                  </a:cubicBezTo>
                  <a:cubicBezTo>
                    <a:pt x="132" y="116"/>
                    <a:pt x="133" y="118"/>
                    <a:pt x="137" y="122"/>
                  </a:cubicBezTo>
                  <a:cubicBezTo>
                    <a:pt x="142" y="127"/>
                    <a:pt x="146" y="129"/>
                    <a:pt x="148" y="130"/>
                  </a:cubicBezTo>
                  <a:cubicBezTo>
                    <a:pt x="150" y="132"/>
                    <a:pt x="149" y="132"/>
                    <a:pt x="149" y="132"/>
                  </a:cubicBezTo>
                  <a:cubicBezTo>
                    <a:pt x="149" y="132"/>
                    <a:pt x="149" y="132"/>
                    <a:pt x="147" y="131"/>
                  </a:cubicBezTo>
                  <a:cubicBezTo>
                    <a:pt x="145" y="131"/>
                    <a:pt x="139" y="144"/>
                    <a:pt x="137" y="151"/>
                  </a:cubicBezTo>
                  <a:cubicBezTo>
                    <a:pt x="134" y="158"/>
                    <a:pt x="133" y="159"/>
                    <a:pt x="132" y="159"/>
                  </a:cubicBezTo>
                  <a:cubicBezTo>
                    <a:pt x="132" y="159"/>
                    <a:pt x="131" y="157"/>
                    <a:pt x="131" y="155"/>
                  </a:cubicBezTo>
                  <a:cubicBezTo>
                    <a:pt x="130" y="154"/>
                    <a:pt x="130" y="152"/>
                    <a:pt x="127" y="135"/>
                  </a:cubicBezTo>
                  <a:cubicBezTo>
                    <a:pt x="125" y="122"/>
                    <a:pt x="126" y="120"/>
                    <a:pt x="126" y="116"/>
                  </a:cubicBezTo>
                  <a:cubicBezTo>
                    <a:pt x="126" y="112"/>
                    <a:pt x="126" y="112"/>
                    <a:pt x="126" y="112"/>
                  </a:cubicBezTo>
                  <a:cubicBezTo>
                    <a:pt x="126" y="112"/>
                    <a:pt x="125" y="117"/>
                    <a:pt x="125" y="123"/>
                  </a:cubicBezTo>
                  <a:cubicBezTo>
                    <a:pt x="125" y="129"/>
                    <a:pt x="128" y="139"/>
                    <a:pt x="129" y="147"/>
                  </a:cubicBezTo>
                  <a:cubicBezTo>
                    <a:pt x="130" y="154"/>
                    <a:pt x="132" y="160"/>
                    <a:pt x="133" y="160"/>
                  </a:cubicBezTo>
                  <a:cubicBezTo>
                    <a:pt x="133" y="161"/>
                    <a:pt x="135" y="157"/>
                    <a:pt x="138" y="150"/>
                  </a:cubicBezTo>
                  <a:cubicBezTo>
                    <a:pt x="139" y="147"/>
                    <a:pt x="140" y="143"/>
                    <a:pt x="141" y="141"/>
                  </a:cubicBezTo>
                  <a:cubicBezTo>
                    <a:pt x="141" y="140"/>
                    <a:pt x="141" y="140"/>
                    <a:pt x="141" y="140"/>
                  </a:cubicBezTo>
                  <a:cubicBezTo>
                    <a:pt x="141" y="140"/>
                    <a:pt x="141" y="140"/>
                    <a:pt x="142" y="140"/>
                  </a:cubicBezTo>
                  <a:cubicBezTo>
                    <a:pt x="143" y="137"/>
                    <a:pt x="144" y="135"/>
                    <a:pt x="144" y="134"/>
                  </a:cubicBezTo>
                  <a:cubicBezTo>
                    <a:pt x="146" y="131"/>
                    <a:pt x="147" y="132"/>
                    <a:pt x="148" y="133"/>
                  </a:cubicBezTo>
                  <a:cubicBezTo>
                    <a:pt x="146" y="133"/>
                    <a:pt x="142" y="138"/>
                    <a:pt x="142" y="140"/>
                  </a:cubicBezTo>
                  <a:cubicBezTo>
                    <a:pt x="141" y="140"/>
                    <a:pt x="141" y="140"/>
                    <a:pt x="141" y="141"/>
                  </a:cubicBezTo>
                  <a:cubicBezTo>
                    <a:pt x="141" y="141"/>
                    <a:pt x="141" y="142"/>
                    <a:pt x="143" y="144"/>
                  </a:cubicBezTo>
                  <a:cubicBezTo>
                    <a:pt x="146" y="146"/>
                    <a:pt x="147" y="146"/>
                    <a:pt x="146" y="147"/>
                  </a:cubicBezTo>
                  <a:cubicBezTo>
                    <a:pt x="146" y="149"/>
                    <a:pt x="144" y="152"/>
                    <a:pt x="143" y="157"/>
                  </a:cubicBezTo>
                  <a:cubicBezTo>
                    <a:pt x="142" y="161"/>
                    <a:pt x="136" y="171"/>
                    <a:pt x="133" y="192"/>
                  </a:cubicBezTo>
                  <a:cubicBezTo>
                    <a:pt x="129" y="214"/>
                    <a:pt x="126" y="239"/>
                    <a:pt x="125" y="269"/>
                  </a:cubicBezTo>
                  <a:cubicBezTo>
                    <a:pt x="123" y="299"/>
                    <a:pt x="121" y="338"/>
                    <a:pt x="121" y="338"/>
                  </a:cubicBezTo>
                  <a:cubicBezTo>
                    <a:pt x="141" y="361"/>
                    <a:pt x="141" y="361"/>
                    <a:pt x="141" y="361"/>
                  </a:cubicBezTo>
                  <a:cubicBezTo>
                    <a:pt x="141" y="361"/>
                    <a:pt x="126" y="362"/>
                    <a:pt x="123" y="362"/>
                  </a:cubicBezTo>
                  <a:close/>
                  <a:moveTo>
                    <a:pt x="191" y="666"/>
                  </a:moveTo>
                  <a:cubicBezTo>
                    <a:pt x="190" y="669"/>
                    <a:pt x="188" y="675"/>
                    <a:pt x="187" y="678"/>
                  </a:cubicBezTo>
                  <a:cubicBezTo>
                    <a:pt x="186" y="680"/>
                    <a:pt x="186" y="681"/>
                    <a:pt x="185" y="682"/>
                  </a:cubicBezTo>
                  <a:cubicBezTo>
                    <a:pt x="185" y="683"/>
                    <a:pt x="184" y="686"/>
                    <a:pt x="184" y="687"/>
                  </a:cubicBezTo>
                  <a:cubicBezTo>
                    <a:pt x="183" y="688"/>
                    <a:pt x="183" y="688"/>
                    <a:pt x="183" y="690"/>
                  </a:cubicBezTo>
                  <a:cubicBezTo>
                    <a:pt x="183" y="692"/>
                    <a:pt x="182" y="696"/>
                    <a:pt x="181" y="702"/>
                  </a:cubicBezTo>
                  <a:cubicBezTo>
                    <a:pt x="181" y="707"/>
                    <a:pt x="180" y="717"/>
                    <a:pt x="179" y="721"/>
                  </a:cubicBezTo>
                  <a:cubicBezTo>
                    <a:pt x="178" y="724"/>
                    <a:pt x="177" y="728"/>
                    <a:pt x="177" y="729"/>
                  </a:cubicBezTo>
                  <a:cubicBezTo>
                    <a:pt x="177" y="729"/>
                    <a:pt x="177" y="730"/>
                    <a:pt x="176" y="728"/>
                  </a:cubicBezTo>
                  <a:cubicBezTo>
                    <a:pt x="175" y="726"/>
                    <a:pt x="171" y="718"/>
                    <a:pt x="169" y="714"/>
                  </a:cubicBezTo>
                  <a:cubicBezTo>
                    <a:pt x="168" y="710"/>
                    <a:pt x="166" y="706"/>
                    <a:pt x="166" y="705"/>
                  </a:cubicBezTo>
                  <a:cubicBezTo>
                    <a:pt x="166" y="704"/>
                    <a:pt x="166" y="701"/>
                    <a:pt x="166" y="699"/>
                  </a:cubicBezTo>
                  <a:cubicBezTo>
                    <a:pt x="167" y="697"/>
                    <a:pt x="168" y="683"/>
                    <a:pt x="168" y="679"/>
                  </a:cubicBezTo>
                  <a:cubicBezTo>
                    <a:pt x="168" y="674"/>
                    <a:pt x="168" y="665"/>
                    <a:pt x="168" y="661"/>
                  </a:cubicBezTo>
                  <a:cubicBezTo>
                    <a:pt x="168" y="656"/>
                    <a:pt x="168" y="654"/>
                    <a:pt x="169" y="651"/>
                  </a:cubicBezTo>
                  <a:cubicBezTo>
                    <a:pt x="169" y="647"/>
                    <a:pt x="169" y="644"/>
                    <a:pt x="169" y="642"/>
                  </a:cubicBezTo>
                  <a:cubicBezTo>
                    <a:pt x="169" y="641"/>
                    <a:pt x="169" y="639"/>
                    <a:pt x="169" y="637"/>
                  </a:cubicBezTo>
                  <a:cubicBezTo>
                    <a:pt x="169" y="635"/>
                    <a:pt x="169" y="630"/>
                    <a:pt x="169" y="627"/>
                  </a:cubicBezTo>
                  <a:cubicBezTo>
                    <a:pt x="169" y="623"/>
                    <a:pt x="170" y="618"/>
                    <a:pt x="170" y="613"/>
                  </a:cubicBezTo>
                  <a:cubicBezTo>
                    <a:pt x="171" y="608"/>
                    <a:pt x="172" y="604"/>
                    <a:pt x="172" y="603"/>
                  </a:cubicBezTo>
                  <a:cubicBezTo>
                    <a:pt x="172" y="602"/>
                    <a:pt x="171" y="596"/>
                    <a:pt x="171" y="592"/>
                  </a:cubicBezTo>
                  <a:cubicBezTo>
                    <a:pt x="171" y="588"/>
                    <a:pt x="171" y="576"/>
                    <a:pt x="171" y="572"/>
                  </a:cubicBezTo>
                  <a:cubicBezTo>
                    <a:pt x="171" y="568"/>
                    <a:pt x="171" y="566"/>
                    <a:pt x="171" y="566"/>
                  </a:cubicBezTo>
                  <a:cubicBezTo>
                    <a:pt x="171" y="565"/>
                    <a:pt x="171" y="564"/>
                    <a:pt x="171" y="566"/>
                  </a:cubicBezTo>
                  <a:cubicBezTo>
                    <a:pt x="172" y="568"/>
                    <a:pt x="173" y="573"/>
                    <a:pt x="173" y="576"/>
                  </a:cubicBezTo>
                  <a:cubicBezTo>
                    <a:pt x="174" y="579"/>
                    <a:pt x="175" y="585"/>
                    <a:pt x="175" y="586"/>
                  </a:cubicBezTo>
                  <a:cubicBezTo>
                    <a:pt x="175" y="587"/>
                    <a:pt x="175" y="588"/>
                    <a:pt x="175" y="589"/>
                  </a:cubicBezTo>
                  <a:cubicBezTo>
                    <a:pt x="175" y="590"/>
                    <a:pt x="176" y="593"/>
                    <a:pt x="176" y="594"/>
                  </a:cubicBezTo>
                  <a:cubicBezTo>
                    <a:pt x="176" y="595"/>
                    <a:pt x="178" y="601"/>
                    <a:pt x="180" y="604"/>
                  </a:cubicBezTo>
                  <a:cubicBezTo>
                    <a:pt x="181" y="607"/>
                    <a:pt x="184" y="613"/>
                    <a:pt x="185" y="616"/>
                  </a:cubicBezTo>
                  <a:cubicBezTo>
                    <a:pt x="186" y="618"/>
                    <a:pt x="188" y="623"/>
                    <a:pt x="188" y="626"/>
                  </a:cubicBezTo>
                  <a:cubicBezTo>
                    <a:pt x="189" y="629"/>
                    <a:pt x="190" y="631"/>
                    <a:pt x="190" y="633"/>
                  </a:cubicBezTo>
                  <a:cubicBezTo>
                    <a:pt x="190" y="634"/>
                    <a:pt x="191" y="638"/>
                    <a:pt x="190" y="640"/>
                  </a:cubicBezTo>
                  <a:cubicBezTo>
                    <a:pt x="190" y="641"/>
                    <a:pt x="191" y="645"/>
                    <a:pt x="191" y="647"/>
                  </a:cubicBezTo>
                  <a:cubicBezTo>
                    <a:pt x="191" y="650"/>
                    <a:pt x="192" y="653"/>
                    <a:pt x="192" y="654"/>
                  </a:cubicBezTo>
                  <a:cubicBezTo>
                    <a:pt x="192" y="656"/>
                    <a:pt x="192" y="657"/>
                    <a:pt x="192" y="658"/>
                  </a:cubicBezTo>
                  <a:cubicBezTo>
                    <a:pt x="192" y="660"/>
                    <a:pt x="193" y="661"/>
                    <a:pt x="193" y="662"/>
                  </a:cubicBezTo>
                  <a:cubicBezTo>
                    <a:pt x="193" y="662"/>
                    <a:pt x="193" y="662"/>
                    <a:pt x="191" y="666"/>
                  </a:cubicBezTo>
                  <a:close/>
                  <a:moveTo>
                    <a:pt x="223" y="320"/>
                  </a:moveTo>
                  <a:cubicBezTo>
                    <a:pt x="217" y="324"/>
                    <a:pt x="215" y="325"/>
                    <a:pt x="212" y="325"/>
                  </a:cubicBezTo>
                  <a:cubicBezTo>
                    <a:pt x="209" y="326"/>
                    <a:pt x="204" y="328"/>
                    <a:pt x="199" y="330"/>
                  </a:cubicBezTo>
                  <a:cubicBezTo>
                    <a:pt x="195" y="332"/>
                    <a:pt x="192" y="333"/>
                    <a:pt x="188" y="336"/>
                  </a:cubicBezTo>
                  <a:cubicBezTo>
                    <a:pt x="185" y="338"/>
                    <a:pt x="178" y="342"/>
                    <a:pt x="174" y="344"/>
                  </a:cubicBezTo>
                  <a:cubicBezTo>
                    <a:pt x="170" y="347"/>
                    <a:pt x="168" y="348"/>
                    <a:pt x="169" y="350"/>
                  </a:cubicBezTo>
                  <a:cubicBezTo>
                    <a:pt x="170" y="353"/>
                    <a:pt x="173" y="353"/>
                    <a:pt x="173" y="353"/>
                  </a:cubicBezTo>
                  <a:cubicBezTo>
                    <a:pt x="173" y="353"/>
                    <a:pt x="168" y="355"/>
                    <a:pt x="162" y="357"/>
                  </a:cubicBezTo>
                  <a:cubicBezTo>
                    <a:pt x="157" y="359"/>
                    <a:pt x="143" y="360"/>
                    <a:pt x="143" y="360"/>
                  </a:cubicBezTo>
                  <a:cubicBezTo>
                    <a:pt x="143" y="360"/>
                    <a:pt x="150" y="354"/>
                    <a:pt x="156" y="348"/>
                  </a:cubicBezTo>
                  <a:cubicBezTo>
                    <a:pt x="162" y="342"/>
                    <a:pt x="165" y="338"/>
                    <a:pt x="165" y="338"/>
                  </a:cubicBezTo>
                  <a:cubicBezTo>
                    <a:pt x="165" y="338"/>
                    <a:pt x="166" y="326"/>
                    <a:pt x="167" y="295"/>
                  </a:cubicBezTo>
                  <a:cubicBezTo>
                    <a:pt x="167" y="264"/>
                    <a:pt x="168" y="246"/>
                    <a:pt x="168" y="228"/>
                  </a:cubicBezTo>
                  <a:cubicBezTo>
                    <a:pt x="169" y="210"/>
                    <a:pt x="169" y="198"/>
                    <a:pt x="167" y="183"/>
                  </a:cubicBezTo>
                  <a:cubicBezTo>
                    <a:pt x="166" y="167"/>
                    <a:pt x="159" y="149"/>
                    <a:pt x="159" y="149"/>
                  </a:cubicBezTo>
                  <a:cubicBezTo>
                    <a:pt x="163" y="143"/>
                    <a:pt x="163" y="143"/>
                    <a:pt x="163" y="143"/>
                  </a:cubicBezTo>
                  <a:cubicBezTo>
                    <a:pt x="163" y="143"/>
                    <a:pt x="175" y="157"/>
                    <a:pt x="176" y="157"/>
                  </a:cubicBezTo>
                  <a:cubicBezTo>
                    <a:pt x="176" y="157"/>
                    <a:pt x="177" y="156"/>
                    <a:pt x="179" y="152"/>
                  </a:cubicBezTo>
                  <a:cubicBezTo>
                    <a:pt x="180" y="149"/>
                    <a:pt x="184" y="139"/>
                    <a:pt x="187" y="135"/>
                  </a:cubicBezTo>
                  <a:cubicBezTo>
                    <a:pt x="187" y="134"/>
                    <a:pt x="187" y="133"/>
                    <a:pt x="186" y="134"/>
                  </a:cubicBezTo>
                  <a:cubicBezTo>
                    <a:pt x="186" y="135"/>
                    <a:pt x="182" y="141"/>
                    <a:pt x="180" y="148"/>
                  </a:cubicBezTo>
                  <a:cubicBezTo>
                    <a:pt x="177" y="154"/>
                    <a:pt x="176" y="156"/>
                    <a:pt x="176" y="156"/>
                  </a:cubicBezTo>
                  <a:cubicBezTo>
                    <a:pt x="176" y="156"/>
                    <a:pt x="174" y="155"/>
                    <a:pt x="172" y="152"/>
                  </a:cubicBezTo>
                  <a:cubicBezTo>
                    <a:pt x="169" y="148"/>
                    <a:pt x="158" y="133"/>
                    <a:pt x="157" y="133"/>
                  </a:cubicBezTo>
                  <a:cubicBezTo>
                    <a:pt x="156" y="132"/>
                    <a:pt x="154" y="132"/>
                    <a:pt x="154" y="132"/>
                  </a:cubicBezTo>
                  <a:cubicBezTo>
                    <a:pt x="154" y="132"/>
                    <a:pt x="162" y="124"/>
                    <a:pt x="164" y="123"/>
                  </a:cubicBezTo>
                  <a:cubicBezTo>
                    <a:pt x="164" y="123"/>
                    <a:pt x="166" y="123"/>
                    <a:pt x="170" y="122"/>
                  </a:cubicBezTo>
                  <a:cubicBezTo>
                    <a:pt x="174" y="120"/>
                    <a:pt x="176" y="118"/>
                    <a:pt x="179" y="115"/>
                  </a:cubicBezTo>
                  <a:cubicBezTo>
                    <a:pt x="181" y="112"/>
                    <a:pt x="186" y="107"/>
                    <a:pt x="187" y="106"/>
                  </a:cubicBezTo>
                  <a:cubicBezTo>
                    <a:pt x="187" y="106"/>
                    <a:pt x="188" y="117"/>
                    <a:pt x="187" y="126"/>
                  </a:cubicBezTo>
                  <a:cubicBezTo>
                    <a:pt x="187" y="135"/>
                    <a:pt x="187" y="150"/>
                    <a:pt x="187" y="150"/>
                  </a:cubicBezTo>
                  <a:cubicBezTo>
                    <a:pt x="187" y="150"/>
                    <a:pt x="185" y="171"/>
                    <a:pt x="185" y="193"/>
                  </a:cubicBezTo>
                  <a:cubicBezTo>
                    <a:pt x="185" y="214"/>
                    <a:pt x="185" y="227"/>
                    <a:pt x="187" y="239"/>
                  </a:cubicBezTo>
                  <a:cubicBezTo>
                    <a:pt x="190" y="251"/>
                    <a:pt x="194" y="265"/>
                    <a:pt x="200" y="274"/>
                  </a:cubicBezTo>
                  <a:cubicBezTo>
                    <a:pt x="206" y="282"/>
                    <a:pt x="207" y="282"/>
                    <a:pt x="212" y="286"/>
                  </a:cubicBezTo>
                  <a:cubicBezTo>
                    <a:pt x="217" y="291"/>
                    <a:pt x="224" y="302"/>
                    <a:pt x="224" y="302"/>
                  </a:cubicBezTo>
                  <a:cubicBezTo>
                    <a:pt x="224" y="302"/>
                    <a:pt x="223" y="305"/>
                    <a:pt x="225" y="306"/>
                  </a:cubicBezTo>
                  <a:cubicBezTo>
                    <a:pt x="227" y="308"/>
                    <a:pt x="231" y="310"/>
                    <a:pt x="231" y="310"/>
                  </a:cubicBezTo>
                  <a:cubicBezTo>
                    <a:pt x="231" y="310"/>
                    <a:pt x="232" y="314"/>
                    <a:pt x="232" y="316"/>
                  </a:cubicBezTo>
                  <a:cubicBezTo>
                    <a:pt x="232" y="317"/>
                    <a:pt x="229" y="317"/>
                    <a:pt x="223" y="320"/>
                  </a:cubicBezTo>
                  <a:close/>
                  <a:moveTo>
                    <a:pt x="258" y="345"/>
                  </a:moveTo>
                  <a:cubicBezTo>
                    <a:pt x="256" y="344"/>
                    <a:pt x="256" y="345"/>
                    <a:pt x="256" y="345"/>
                  </a:cubicBezTo>
                  <a:cubicBezTo>
                    <a:pt x="256" y="345"/>
                    <a:pt x="255" y="346"/>
                    <a:pt x="255" y="346"/>
                  </a:cubicBezTo>
                  <a:cubicBezTo>
                    <a:pt x="254" y="346"/>
                    <a:pt x="254" y="346"/>
                    <a:pt x="254" y="346"/>
                  </a:cubicBezTo>
                  <a:cubicBezTo>
                    <a:pt x="256" y="344"/>
                    <a:pt x="256" y="344"/>
                    <a:pt x="256" y="344"/>
                  </a:cubicBezTo>
                  <a:cubicBezTo>
                    <a:pt x="256" y="344"/>
                    <a:pt x="252" y="341"/>
                    <a:pt x="247" y="333"/>
                  </a:cubicBezTo>
                  <a:cubicBezTo>
                    <a:pt x="243" y="326"/>
                    <a:pt x="234" y="318"/>
                    <a:pt x="235" y="317"/>
                  </a:cubicBezTo>
                  <a:cubicBezTo>
                    <a:pt x="235" y="317"/>
                    <a:pt x="235" y="316"/>
                    <a:pt x="236" y="316"/>
                  </a:cubicBezTo>
                  <a:cubicBezTo>
                    <a:pt x="236" y="317"/>
                    <a:pt x="246" y="327"/>
                    <a:pt x="250" y="332"/>
                  </a:cubicBezTo>
                  <a:cubicBezTo>
                    <a:pt x="254" y="336"/>
                    <a:pt x="262" y="344"/>
                    <a:pt x="262" y="344"/>
                  </a:cubicBezTo>
                  <a:cubicBezTo>
                    <a:pt x="262" y="344"/>
                    <a:pt x="259" y="345"/>
                    <a:pt x="258" y="345"/>
                  </a:cubicBezTo>
                  <a:close/>
                  <a:moveTo>
                    <a:pt x="285" y="258"/>
                  </a:moveTo>
                  <a:cubicBezTo>
                    <a:pt x="284" y="260"/>
                    <a:pt x="282" y="264"/>
                    <a:pt x="280" y="266"/>
                  </a:cubicBezTo>
                  <a:cubicBezTo>
                    <a:pt x="279" y="268"/>
                    <a:pt x="277" y="271"/>
                    <a:pt x="277" y="272"/>
                  </a:cubicBezTo>
                  <a:cubicBezTo>
                    <a:pt x="277" y="274"/>
                    <a:pt x="278" y="275"/>
                    <a:pt x="277" y="276"/>
                  </a:cubicBezTo>
                  <a:cubicBezTo>
                    <a:pt x="277" y="276"/>
                    <a:pt x="276" y="277"/>
                    <a:pt x="276" y="276"/>
                  </a:cubicBezTo>
                  <a:cubicBezTo>
                    <a:pt x="275" y="274"/>
                    <a:pt x="275" y="271"/>
                    <a:pt x="275" y="269"/>
                  </a:cubicBezTo>
                  <a:cubicBezTo>
                    <a:pt x="275" y="268"/>
                    <a:pt x="275" y="264"/>
                    <a:pt x="275" y="260"/>
                  </a:cubicBezTo>
                  <a:cubicBezTo>
                    <a:pt x="275" y="256"/>
                    <a:pt x="276" y="252"/>
                    <a:pt x="276" y="250"/>
                  </a:cubicBezTo>
                  <a:cubicBezTo>
                    <a:pt x="276" y="248"/>
                    <a:pt x="276" y="244"/>
                    <a:pt x="276" y="244"/>
                  </a:cubicBezTo>
                  <a:cubicBezTo>
                    <a:pt x="276" y="243"/>
                    <a:pt x="276" y="243"/>
                    <a:pt x="277" y="243"/>
                  </a:cubicBezTo>
                  <a:cubicBezTo>
                    <a:pt x="278" y="243"/>
                    <a:pt x="280" y="244"/>
                    <a:pt x="281" y="245"/>
                  </a:cubicBezTo>
                  <a:cubicBezTo>
                    <a:pt x="282" y="247"/>
                    <a:pt x="285" y="250"/>
                    <a:pt x="286" y="251"/>
                  </a:cubicBezTo>
                  <a:cubicBezTo>
                    <a:pt x="287" y="252"/>
                    <a:pt x="288" y="253"/>
                    <a:pt x="288" y="254"/>
                  </a:cubicBezTo>
                  <a:cubicBezTo>
                    <a:pt x="288" y="255"/>
                    <a:pt x="287" y="255"/>
                    <a:pt x="285" y="2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4" name="TextBox 60"/>
            <p:cNvSpPr txBox="1"/>
            <p:nvPr/>
          </p:nvSpPr>
          <p:spPr>
            <a:xfrm>
              <a:off x="7677767" y="2005633"/>
              <a:ext cx="866584" cy="400110"/>
            </a:xfrm>
            <a:prstGeom prst="rect">
              <a:avLst/>
            </a:prstGeom>
            <a:noFill/>
          </p:spPr>
          <p:txBody>
            <a:bodyPr wrap="none" rtlCol="0">
              <a:spAutoFit/>
            </a:bodyPr>
            <a:lstStyle/>
            <a:p>
              <a:pPr algn="ctr"/>
              <a:r>
                <a:rPr lang="en-US" sz="2000" dirty="0" smtClean="0">
                  <a:solidFill>
                    <a:schemeClr val="bg1"/>
                  </a:solidFill>
                  <a:latin typeface="+mj-lt"/>
                  <a:cs typeface="Segoe UI" pitchFamily="34" charset="0"/>
                </a:rPr>
                <a:t>Threat</a:t>
              </a:r>
              <a:endParaRPr lang="en-US" sz="2000" dirty="0">
                <a:solidFill>
                  <a:schemeClr val="bg1"/>
                </a:solidFill>
                <a:latin typeface="+mj-lt"/>
                <a:cs typeface="Segoe UI" pitchFamily="34" charset="0"/>
              </a:endParaRPr>
            </a:p>
          </p:txBody>
        </p:sp>
        <p:sp>
          <p:nvSpPr>
            <p:cNvPr id="35" name="TextBox 66"/>
            <p:cNvSpPr txBox="1"/>
            <p:nvPr/>
          </p:nvSpPr>
          <p:spPr>
            <a:xfrm>
              <a:off x="7206157" y="5258556"/>
              <a:ext cx="2082986" cy="1323439"/>
            </a:xfrm>
            <a:prstGeom prst="rect">
              <a:avLst/>
            </a:prstGeom>
            <a:noFill/>
          </p:spPr>
          <p:txBody>
            <a:bodyPr wrap="square" rtlCol="0">
              <a:spAutoFit/>
            </a:bodyPr>
            <a:lstStyle/>
            <a:p>
              <a:pPr algn="ctr"/>
              <a:r>
                <a:rPr lang="en-US" sz="1600" dirty="0" smtClean="0">
                  <a:solidFill>
                    <a:schemeClr val="bg1"/>
                  </a:solidFill>
                </a:rPr>
                <a:t>This is a sample text, insert your text here. Delete this text and replace with your own text.</a:t>
              </a:r>
            </a:p>
          </p:txBody>
        </p:sp>
      </p:grpSp>
    </p:spTree>
    <p:extLst>
      <p:ext uri="{BB962C8B-B14F-4D97-AF65-F5344CB8AC3E}">
        <p14:creationId xmlns:p14="http://schemas.microsoft.com/office/powerpoint/2010/main" val="2909578719"/>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8"/>
          <p:cNvGrpSpPr>
            <a:grpSpLocks/>
          </p:cNvGrpSpPr>
          <p:nvPr/>
        </p:nvGrpSpPr>
        <p:grpSpPr bwMode="auto">
          <a:xfrm>
            <a:off x="3848100" y="4216400"/>
            <a:ext cx="184150" cy="644525"/>
            <a:chOff x="0" y="0"/>
            <a:chExt cx="184150" cy="644525"/>
          </a:xfrm>
          <a:solidFill>
            <a:schemeClr val="bg1">
              <a:alpha val="70000"/>
            </a:schemeClr>
          </a:solidFill>
        </p:grpSpPr>
        <p:sp>
          <p:nvSpPr>
            <p:cNvPr id="3" name="Freeform 101"/>
            <p:cNvSpPr>
              <a:spLocks noChangeArrowheads="1"/>
            </p:cNvSpPr>
            <p:nvPr/>
          </p:nvSpPr>
          <p:spPr bwMode="auto">
            <a:xfrm>
              <a:off x="9525" y="82550"/>
              <a:ext cx="174625" cy="519113"/>
            </a:xfrm>
            <a:custGeom>
              <a:avLst/>
              <a:gdLst>
                <a:gd name="T0" fmla="*/ 53975 w 110"/>
                <a:gd name="T1" fmla="*/ 423863 h 327"/>
                <a:gd name="T2" fmla="*/ 106363 w 110"/>
                <a:gd name="T3" fmla="*/ 519113 h 327"/>
                <a:gd name="T4" fmla="*/ 150813 w 110"/>
                <a:gd name="T5" fmla="*/ 512763 h 327"/>
                <a:gd name="T6" fmla="*/ 174625 w 110"/>
                <a:gd name="T7" fmla="*/ 406400 h 327"/>
                <a:gd name="T8" fmla="*/ 120650 w 110"/>
                <a:gd name="T9" fmla="*/ 0 h 327"/>
                <a:gd name="T10" fmla="*/ 0 w 110"/>
                <a:gd name="T11" fmla="*/ 15875 h 327"/>
                <a:gd name="T12" fmla="*/ 53975 w 110"/>
                <a:gd name="T13" fmla="*/ 423863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 name="Freeform 102"/>
            <p:cNvSpPr>
              <a:spLocks noChangeArrowheads="1"/>
            </p:cNvSpPr>
            <p:nvPr/>
          </p:nvSpPr>
          <p:spPr bwMode="auto">
            <a:xfrm>
              <a:off x="1587" y="0"/>
              <a:ext cx="128588" cy="146050"/>
            </a:xfrm>
            <a:custGeom>
              <a:avLst/>
              <a:gdLst>
                <a:gd name="T0" fmla="*/ 7938 w 81"/>
                <a:gd name="T1" fmla="*/ 92075 h 92"/>
                <a:gd name="T2" fmla="*/ 7938 w 81"/>
                <a:gd name="T3" fmla="*/ 92075 h 92"/>
                <a:gd name="T4" fmla="*/ 11113 w 81"/>
                <a:gd name="T5" fmla="*/ 104775 h 92"/>
                <a:gd name="T6" fmla="*/ 15875 w 81"/>
                <a:gd name="T7" fmla="*/ 115888 h 92"/>
                <a:gd name="T8" fmla="*/ 23813 w 81"/>
                <a:gd name="T9" fmla="*/ 123825 h 92"/>
                <a:gd name="T10" fmla="*/ 31750 w 81"/>
                <a:gd name="T11" fmla="*/ 133350 h 92"/>
                <a:gd name="T12" fmla="*/ 41275 w 81"/>
                <a:gd name="T13" fmla="*/ 139700 h 92"/>
                <a:gd name="T14" fmla="*/ 52388 w 81"/>
                <a:gd name="T15" fmla="*/ 142875 h 92"/>
                <a:gd name="T16" fmla="*/ 61913 w 81"/>
                <a:gd name="T17" fmla="*/ 146050 h 92"/>
                <a:gd name="T18" fmla="*/ 74613 w 81"/>
                <a:gd name="T19" fmla="*/ 142875 h 92"/>
                <a:gd name="T20" fmla="*/ 77788 w 81"/>
                <a:gd name="T21" fmla="*/ 142875 h 92"/>
                <a:gd name="T22" fmla="*/ 77788 w 81"/>
                <a:gd name="T23" fmla="*/ 142875 h 92"/>
                <a:gd name="T24" fmla="*/ 88900 w 81"/>
                <a:gd name="T25" fmla="*/ 141288 h 92"/>
                <a:gd name="T26" fmla="*/ 98425 w 81"/>
                <a:gd name="T27" fmla="*/ 136525 h 92"/>
                <a:gd name="T28" fmla="*/ 109538 w 81"/>
                <a:gd name="T29" fmla="*/ 128588 h 92"/>
                <a:gd name="T30" fmla="*/ 115888 w 81"/>
                <a:gd name="T31" fmla="*/ 122238 h 92"/>
                <a:gd name="T32" fmla="*/ 122238 w 81"/>
                <a:gd name="T33" fmla="*/ 111125 h 92"/>
                <a:gd name="T34" fmla="*/ 127000 w 81"/>
                <a:gd name="T35" fmla="*/ 100013 h 92"/>
                <a:gd name="T36" fmla="*/ 128588 w 81"/>
                <a:gd name="T37" fmla="*/ 88900 h 92"/>
                <a:gd name="T38" fmla="*/ 128588 w 81"/>
                <a:gd name="T39" fmla="*/ 76200 h 92"/>
                <a:gd name="T40" fmla="*/ 120650 w 81"/>
                <a:gd name="T41" fmla="*/ 20638 h 92"/>
                <a:gd name="T42" fmla="*/ 120650 w 81"/>
                <a:gd name="T43" fmla="*/ 20638 h 92"/>
                <a:gd name="T44" fmla="*/ 119063 w 81"/>
                <a:gd name="T45" fmla="*/ 12700 h 92"/>
                <a:gd name="T46" fmla="*/ 114300 w 81"/>
                <a:gd name="T47" fmla="*/ 3175 h 92"/>
                <a:gd name="T48" fmla="*/ 107950 w 81"/>
                <a:gd name="T49" fmla="*/ 1588 h 92"/>
                <a:gd name="T50" fmla="*/ 101600 w 81"/>
                <a:gd name="T51" fmla="*/ 0 h 92"/>
                <a:gd name="T52" fmla="*/ 80963 w 81"/>
                <a:gd name="T53" fmla="*/ 0 h 92"/>
                <a:gd name="T54" fmla="*/ 58738 w 81"/>
                <a:gd name="T55" fmla="*/ 3175 h 92"/>
                <a:gd name="T56" fmla="*/ 55563 w 81"/>
                <a:gd name="T57" fmla="*/ 3175 h 92"/>
                <a:gd name="T58" fmla="*/ 55563 w 81"/>
                <a:gd name="T59" fmla="*/ 3175 h 92"/>
                <a:gd name="T60" fmla="*/ 34925 w 81"/>
                <a:gd name="T61" fmla="*/ 6350 h 92"/>
                <a:gd name="T62" fmla="*/ 15875 w 81"/>
                <a:gd name="T63" fmla="*/ 9525 h 92"/>
                <a:gd name="T64" fmla="*/ 7938 w 81"/>
                <a:gd name="T65" fmla="*/ 14288 h 92"/>
                <a:gd name="T66" fmla="*/ 4763 w 81"/>
                <a:gd name="T67" fmla="*/ 19050 h 92"/>
                <a:gd name="T68" fmla="*/ 0 w 81"/>
                <a:gd name="T69" fmla="*/ 26988 h 92"/>
                <a:gd name="T70" fmla="*/ 0 w 81"/>
                <a:gd name="T71" fmla="*/ 38100 h 92"/>
                <a:gd name="T72" fmla="*/ 7938 w 81"/>
                <a:gd name="T73" fmla="*/ 9207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56" y="89"/>
                  </a:lnTo>
                  <a:lnTo>
                    <a:pt x="62" y="86"/>
                  </a:lnTo>
                  <a:lnTo>
                    <a:pt x="69" y="81"/>
                  </a:lnTo>
                  <a:lnTo>
                    <a:pt x="73" y="77"/>
                  </a:lnTo>
                  <a:lnTo>
                    <a:pt x="77" y="70"/>
                  </a:lnTo>
                  <a:lnTo>
                    <a:pt x="80" y="63"/>
                  </a:lnTo>
                  <a:lnTo>
                    <a:pt x="81" y="56"/>
                  </a:lnTo>
                  <a:lnTo>
                    <a:pt x="81" y="48"/>
                  </a:lnTo>
                  <a:lnTo>
                    <a:pt x="76" y="13"/>
                  </a:lnTo>
                  <a:lnTo>
                    <a:pt x="75" y="8"/>
                  </a:lnTo>
                  <a:lnTo>
                    <a:pt x="72" y="2"/>
                  </a:lnTo>
                  <a:lnTo>
                    <a:pt x="68" y="1"/>
                  </a:lnTo>
                  <a:lnTo>
                    <a:pt x="64" y="0"/>
                  </a:lnTo>
                  <a:lnTo>
                    <a:pt x="51" y="0"/>
                  </a:lnTo>
                  <a:lnTo>
                    <a:pt x="37"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 name="Freeform 103"/>
            <p:cNvSpPr>
              <a:spLocks noChangeArrowheads="1"/>
            </p:cNvSpPr>
            <p:nvPr/>
          </p:nvSpPr>
          <p:spPr bwMode="auto">
            <a:xfrm>
              <a:off x="0" y="49212"/>
              <a:ext cx="149225" cy="142875"/>
            </a:xfrm>
            <a:custGeom>
              <a:avLst/>
              <a:gdLst>
                <a:gd name="T0" fmla="*/ 17463 w 94"/>
                <a:gd name="T1" fmla="*/ 142875 h 90"/>
                <a:gd name="T2" fmla="*/ 149225 w 94"/>
                <a:gd name="T3" fmla="*/ 127000 h 90"/>
                <a:gd name="T4" fmla="*/ 133350 w 94"/>
                <a:gd name="T5" fmla="*/ 0 h 90"/>
                <a:gd name="T6" fmla="*/ 0 w 94"/>
                <a:gd name="T7" fmla="*/ 17463 h 90"/>
                <a:gd name="T8" fmla="*/ 17463 w 94"/>
                <a:gd name="T9" fmla="*/ 142875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 name="Freeform 104"/>
            <p:cNvSpPr>
              <a:spLocks noChangeArrowheads="1"/>
            </p:cNvSpPr>
            <p:nvPr/>
          </p:nvSpPr>
          <p:spPr bwMode="auto">
            <a:xfrm>
              <a:off x="115887" y="588962"/>
              <a:ext cx="44450" cy="55563"/>
            </a:xfrm>
            <a:custGeom>
              <a:avLst/>
              <a:gdLst>
                <a:gd name="T0" fmla="*/ 44450 w 28"/>
                <a:gd name="T1" fmla="*/ 3175 h 35"/>
                <a:gd name="T2" fmla="*/ 44450 w 28"/>
                <a:gd name="T3" fmla="*/ 3175 h 35"/>
                <a:gd name="T4" fmla="*/ 42863 w 28"/>
                <a:gd name="T5" fmla="*/ 22225 h 35"/>
                <a:gd name="T6" fmla="*/ 33338 w 28"/>
                <a:gd name="T7" fmla="*/ 49213 h 35"/>
                <a:gd name="T8" fmla="*/ 33338 w 28"/>
                <a:gd name="T9" fmla="*/ 49213 h 35"/>
                <a:gd name="T10" fmla="*/ 31750 w 28"/>
                <a:gd name="T11" fmla="*/ 55563 h 35"/>
                <a:gd name="T12" fmla="*/ 30163 w 28"/>
                <a:gd name="T13" fmla="*/ 55563 h 35"/>
                <a:gd name="T14" fmla="*/ 25400 w 28"/>
                <a:gd name="T15" fmla="*/ 55563 h 35"/>
                <a:gd name="T16" fmla="*/ 20638 w 28"/>
                <a:gd name="T17" fmla="*/ 50800 h 35"/>
                <a:gd name="T18" fmla="*/ 17463 w 28"/>
                <a:gd name="T19" fmla="*/ 42863 h 35"/>
                <a:gd name="T20" fmla="*/ 0 w 28"/>
                <a:gd name="T21" fmla="*/ 12700 h 35"/>
                <a:gd name="T22" fmla="*/ 0 w 28"/>
                <a:gd name="T23" fmla="*/ 12700 h 35"/>
                <a:gd name="T24" fmla="*/ 4763 w 28"/>
                <a:gd name="T25" fmla="*/ 7938 h 35"/>
                <a:gd name="T26" fmla="*/ 12700 w 28"/>
                <a:gd name="T27" fmla="*/ 3175 h 35"/>
                <a:gd name="T28" fmla="*/ 19050 w 28"/>
                <a:gd name="T29" fmla="*/ 1588 h 35"/>
                <a:gd name="T30" fmla="*/ 25400 w 28"/>
                <a:gd name="T31" fmla="*/ 0 h 35"/>
                <a:gd name="T32" fmla="*/ 36513 w 28"/>
                <a:gd name="T33" fmla="*/ 0 h 35"/>
                <a:gd name="T34" fmla="*/ 44450 w 28"/>
                <a:gd name="T35" fmla="*/ 3175 h 35"/>
                <a:gd name="T36" fmla="*/ 44450 w 28"/>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0" y="35"/>
                  </a:lnTo>
                  <a:lnTo>
                    <a:pt x="19" y="35"/>
                  </a:lnTo>
                  <a:lnTo>
                    <a:pt x="16" y="35"/>
                  </a:lnTo>
                  <a:lnTo>
                    <a:pt x="13" y="32"/>
                  </a:lnTo>
                  <a:lnTo>
                    <a:pt x="11" y="27"/>
                  </a:lnTo>
                  <a:lnTo>
                    <a:pt x="0" y="8"/>
                  </a:lnTo>
                  <a:lnTo>
                    <a:pt x="3" y="5"/>
                  </a:lnTo>
                  <a:lnTo>
                    <a:pt x="8" y="2"/>
                  </a:lnTo>
                  <a:lnTo>
                    <a:pt x="12" y="1"/>
                  </a:lnTo>
                  <a:lnTo>
                    <a:pt x="16" y="0"/>
                  </a:lnTo>
                  <a:lnTo>
                    <a:pt x="23" y="0"/>
                  </a:lnTo>
                  <a:lnTo>
                    <a:pt x="28"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7" name="组合 215"/>
          <p:cNvGrpSpPr>
            <a:grpSpLocks/>
          </p:cNvGrpSpPr>
          <p:nvPr/>
        </p:nvGrpSpPr>
        <p:grpSpPr bwMode="auto">
          <a:xfrm>
            <a:off x="3238500" y="4802188"/>
            <a:ext cx="1414463" cy="1541462"/>
            <a:chOff x="0" y="0"/>
            <a:chExt cx="1414463" cy="1541463"/>
          </a:xfrm>
          <a:solidFill>
            <a:schemeClr val="bg1">
              <a:alpha val="70000"/>
            </a:schemeClr>
          </a:solidFill>
        </p:grpSpPr>
        <p:sp>
          <p:nvSpPr>
            <p:cNvPr id="8" name="Freeform 5"/>
            <p:cNvSpPr>
              <a:spLocks noChangeArrowheads="1"/>
            </p:cNvSpPr>
            <p:nvPr/>
          </p:nvSpPr>
          <p:spPr bwMode="auto">
            <a:xfrm>
              <a:off x="0" y="152400"/>
              <a:ext cx="1414463" cy="1257300"/>
            </a:xfrm>
            <a:custGeom>
              <a:avLst/>
              <a:gdLst>
                <a:gd name="T0" fmla="*/ 530225 w 891"/>
                <a:gd name="T1" fmla="*/ 1254125 h 792"/>
                <a:gd name="T2" fmla="*/ 361950 w 891"/>
                <a:gd name="T3" fmla="*/ 1230313 h 792"/>
                <a:gd name="T4" fmla="*/ 336550 w 891"/>
                <a:gd name="T5" fmla="*/ 1212850 h 792"/>
                <a:gd name="T6" fmla="*/ 301625 w 891"/>
                <a:gd name="T7" fmla="*/ 1165225 h 792"/>
                <a:gd name="T8" fmla="*/ 174625 w 891"/>
                <a:gd name="T9" fmla="*/ 1084263 h 792"/>
                <a:gd name="T10" fmla="*/ 103188 w 891"/>
                <a:gd name="T11" fmla="*/ 1001713 h 792"/>
                <a:gd name="T12" fmla="*/ 88900 w 891"/>
                <a:gd name="T13" fmla="*/ 947738 h 792"/>
                <a:gd name="T14" fmla="*/ 96838 w 891"/>
                <a:gd name="T15" fmla="*/ 889000 h 792"/>
                <a:gd name="T16" fmla="*/ 71438 w 891"/>
                <a:gd name="T17" fmla="*/ 865188 h 792"/>
                <a:gd name="T18" fmla="*/ 41275 w 891"/>
                <a:gd name="T19" fmla="*/ 838200 h 792"/>
                <a:gd name="T20" fmla="*/ 76200 w 891"/>
                <a:gd name="T21" fmla="*/ 814388 h 792"/>
                <a:gd name="T22" fmla="*/ 96838 w 891"/>
                <a:gd name="T23" fmla="*/ 795338 h 792"/>
                <a:gd name="T24" fmla="*/ 88900 w 891"/>
                <a:gd name="T25" fmla="*/ 738188 h 792"/>
                <a:gd name="T26" fmla="*/ 103188 w 891"/>
                <a:gd name="T27" fmla="*/ 701675 h 792"/>
                <a:gd name="T28" fmla="*/ 76200 w 891"/>
                <a:gd name="T29" fmla="*/ 690563 h 792"/>
                <a:gd name="T30" fmla="*/ 36513 w 891"/>
                <a:gd name="T31" fmla="*/ 674688 h 792"/>
                <a:gd name="T32" fmla="*/ 53975 w 891"/>
                <a:gd name="T33" fmla="*/ 642938 h 792"/>
                <a:gd name="T34" fmla="*/ 88900 w 891"/>
                <a:gd name="T35" fmla="*/ 623888 h 792"/>
                <a:gd name="T36" fmla="*/ 87313 w 891"/>
                <a:gd name="T37" fmla="*/ 579438 h 792"/>
                <a:gd name="T38" fmla="*/ 88900 w 891"/>
                <a:gd name="T39" fmla="*/ 544513 h 792"/>
                <a:gd name="T40" fmla="*/ 84138 w 891"/>
                <a:gd name="T41" fmla="*/ 508000 h 792"/>
                <a:gd name="T42" fmla="*/ 50800 w 891"/>
                <a:gd name="T43" fmla="*/ 492125 h 792"/>
                <a:gd name="T44" fmla="*/ 57150 w 891"/>
                <a:gd name="T45" fmla="*/ 461963 h 792"/>
                <a:gd name="T46" fmla="*/ 95250 w 891"/>
                <a:gd name="T47" fmla="*/ 446088 h 792"/>
                <a:gd name="T48" fmla="*/ 101600 w 891"/>
                <a:gd name="T49" fmla="*/ 415925 h 792"/>
                <a:gd name="T50" fmla="*/ 96838 w 891"/>
                <a:gd name="T51" fmla="*/ 388938 h 792"/>
                <a:gd name="T52" fmla="*/ 112713 w 891"/>
                <a:gd name="T53" fmla="*/ 346075 h 792"/>
                <a:gd name="T54" fmla="*/ 93663 w 891"/>
                <a:gd name="T55" fmla="*/ 339725 h 792"/>
                <a:gd name="T56" fmla="*/ 53975 w 891"/>
                <a:gd name="T57" fmla="*/ 322263 h 792"/>
                <a:gd name="T58" fmla="*/ 0 w 891"/>
                <a:gd name="T59" fmla="*/ 0 h 792"/>
                <a:gd name="T60" fmla="*/ 1385888 w 891"/>
                <a:gd name="T61" fmla="*/ 233363 h 792"/>
                <a:gd name="T62" fmla="*/ 1355725 w 891"/>
                <a:gd name="T63" fmla="*/ 260350 h 792"/>
                <a:gd name="T64" fmla="*/ 1325563 w 891"/>
                <a:gd name="T65" fmla="*/ 266700 h 792"/>
                <a:gd name="T66" fmla="*/ 1320800 w 891"/>
                <a:gd name="T67" fmla="*/ 285750 h 792"/>
                <a:gd name="T68" fmla="*/ 1331913 w 891"/>
                <a:gd name="T69" fmla="*/ 325438 h 792"/>
                <a:gd name="T70" fmla="*/ 1320800 w 891"/>
                <a:gd name="T71" fmla="*/ 361950 h 792"/>
                <a:gd name="T72" fmla="*/ 1346200 w 891"/>
                <a:gd name="T73" fmla="*/ 376238 h 792"/>
                <a:gd name="T74" fmla="*/ 1382713 w 891"/>
                <a:gd name="T75" fmla="*/ 403225 h 792"/>
                <a:gd name="T76" fmla="*/ 1355725 w 891"/>
                <a:gd name="T77" fmla="*/ 430213 h 792"/>
                <a:gd name="T78" fmla="*/ 1335088 w 891"/>
                <a:gd name="T79" fmla="*/ 446088 h 792"/>
                <a:gd name="T80" fmla="*/ 1341438 w 891"/>
                <a:gd name="T81" fmla="*/ 492125 h 792"/>
                <a:gd name="T82" fmla="*/ 1335088 w 891"/>
                <a:gd name="T83" fmla="*/ 533400 h 792"/>
                <a:gd name="T84" fmla="*/ 1358900 w 891"/>
                <a:gd name="T85" fmla="*/ 563563 h 792"/>
                <a:gd name="T86" fmla="*/ 1392238 w 891"/>
                <a:gd name="T87" fmla="*/ 585788 h 792"/>
                <a:gd name="T88" fmla="*/ 1370013 w 891"/>
                <a:gd name="T89" fmla="*/ 612775 h 792"/>
                <a:gd name="T90" fmla="*/ 1327150 w 891"/>
                <a:gd name="T91" fmla="*/ 619125 h 792"/>
                <a:gd name="T92" fmla="*/ 1338263 w 891"/>
                <a:gd name="T93" fmla="*/ 652463 h 792"/>
                <a:gd name="T94" fmla="*/ 1335088 w 891"/>
                <a:gd name="T95" fmla="*/ 690563 h 792"/>
                <a:gd name="T96" fmla="*/ 1339850 w 891"/>
                <a:gd name="T97" fmla="*/ 735013 h 792"/>
                <a:gd name="T98" fmla="*/ 1376363 w 891"/>
                <a:gd name="T99" fmla="*/ 752475 h 792"/>
                <a:gd name="T100" fmla="*/ 1381125 w 891"/>
                <a:gd name="T101" fmla="*/ 777875 h 792"/>
                <a:gd name="T102" fmla="*/ 1341438 w 891"/>
                <a:gd name="T103" fmla="*/ 798513 h 792"/>
                <a:gd name="T104" fmla="*/ 1335088 w 891"/>
                <a:gd name="T105" fmla="*/ 849313 h 792"/>
                <a:gd name="T106" fmla="*/ 1339850 w 891"/>
                <a:gd name="T107" fmla="*/ 879475 h 792"/>
                <a:gd name="T108" fmla="*/ 1362075 w 891"/>
                <a:gd name="T109" fmla="*/ 908050 h 792"/>
                <a:gd name="T110" fmla="*/ 1358900 w 891"/>
                <a:gd name="T111" fmla="*/ 944563 h 792"/>
                <a:gd name="T112" fmla="*/ 1301750 w 891"/>
                <a:gd name="T113" fmla="*/ 1036638 h 792"/>
                <a:gd name="T114" fmla="*/ 1231900 w 891"/>
                <a:gd name="T115" fmla="*/ 1103313 h 792"/>
                <a:gd name="T116" fmla="*/ 1128713 w 891"/>
                <a:gd name="T117" fmla="*/ 1177925 h 792"/>
                <a:gd name="T118" fmla="*/ 1103313 w 891"/>
                <a:gd name="T119" fmla="*/ 1212850 h 792"/>
                <a:gd name="T120" fmla="*/ 1071563 w 891"/>
                <a:gd name="T121" fmla="*/ 1230313 h 792"/>
                <a:gd name="T122" fmla="*/ 869950 w 891"/>
                <a:gd name="T123" fmla="*/ 1254125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09" y="756"/>
                  </a:lnTo>
                  <a:lnTo>
                    <a:pt x="205" y="749"/>
                  </a:lnTo>
                  <a:lnTo>
                    <a:pt x="198" y="741"/>
                  </a:lnTo>
                  <a:lnTo>
                    <a:pt x="190" y="734"/>
                  </a:lnTo>
                  <a:lnTo>
                    <a:pt x="164" y="717"/>
                  </a:lnTo>
                  <a:lnTo>
                    <a:pt x="129" y="695"/>
                  </a:lnTo>
                  <a:lnTo>
                    <a:pt x="110" y="683"/>
                  </a:lnTo>
                  <a:lnTo>
                    <a:pt x="95" y="669"/>
                  </a:lnTo>
                  <a:lnTo>
                    <a:pt x="82" y="657"/>
                  </a:lnTo>
                  <a:lnTo>
                    <a:pt x="72" y="643"/>
                  </a:lnTo>
                  <a:lnTo>
                    <a:pt x="65" y="631"/>
                  </a:lnTo>
                  <a:lnTo>
                    <a:pt x="60" y="619"/>
                  </a:lnTo>
                  <a:lnTo>
                    <a:pt x="57" y="608"/>
                  </a:lnTo>
                  <a:lnTo>
                    <a:pt x="56" y="597"/>
                  </a:lnTo>
                  <a:lnTo>
                    <a:pt x="57" y="589"/>
                  </a:lnTo>
                  <a:lnTo>
                    <a:pt x="59" y="581"/>
                  </a:lnTo>
                  <a:lnTo>
                    <a:pt x="61" y="566"/>
                  </a:lnTo>
                  <a:lnTo>
                    <a:pt x="61" y="560"/>
                  </a:lnTo>
                  <a:lnTo>
                    <a:pt x="59" y="554"/>
                  </a:lnTo>
                  <a:lnTo>
                    <a:pt x="55" y="549"/>
                  </a:lnTo>
                  <a:lnTo>
                    <a:pt x="45" y="545"/>
                  </a:lnTo>
                  <a:lnTo>
                    <a:pt x="36" y="541"/>
                  </a:lnTo>
                  <a:lnTo>
                    <a:pt x="30" y="537"/>
                  </a:lnTo>
                  <a:lnTo>
                    <a:pt x="28" y="532"/>
                  </a:lnTo>
                  <a:lnTo>
                    <a:pt x="26" y="528"/>
                  </a:lnTo>
                  <a:lnTo>
                    <a:pt x="29" y="524"/>
                  </a:lnTo>
                  <a:lnTo>
                    <a:pt x="33" y="522"/>
                  </a:lnTo>
                  <a:lnTo>
                    <a:pt x="40" y="518"/>
                  </a:lnTo>
                  <a:lnTo>
                    <a:pt x="48" y="513"/>
                  </a:lnTo>
                  <a:lnTo>
                    <a:pt x="55" y="511"/>
                  </a:lnTo>
                  <a:lnTo>
                    <a:pt x="59" y="505"/>
                  </a:lnTo>
                  <a:lnTo>
                    <a:pt x="61" y="501"/>
                  </a:lnTo>
                  <a:lnTo>
                    <a:pt x="61" y="496"/>
                  </a:lnTo>
                  <a:lnTo>
                    <a:pt x="59" y="482"/>
                  </a:lnTo>
                  <a:lnTo>
                    <a:pt x="57" y="474"/>
                  </a:lnTo>
                  <a:lnTo>
                    <a:pt x="56" y="465"/>
                  </a:lnTo>
                  <a:lnTo>
                    <a:pt x="57" y="457"/>
                  </a:lnTo>
                  <a:lnTo>
                    <a:pt x="60" y="450"/>
                  </a:lnTo>
                  <a:lnTo>
                    <a:pt x="65" y="442"/>
                  </a:lnTo>
                  <a:lnTo>
                    <a:pt x="65" y="439"/>
                  </a:lnTo>
                  <a:lnTo>
                    <a:pt x="64" y="436"/>
                  </a:lnTo>
                  <a:lnTo>
                    <a:pt x="59" y="435"/>
                  </a:lnTo>
                  <a:lnTo>
                    <a:pt x="48" y="435"/>
                  </a:lnTo>
                  <a:lnTo>
                    <a:pt x="36" y="432"/>
                  </a:lnTo>
                  <a:lnTo>
                    <a:pt x="28" y="430"/>
                  </a:lnTo>
                  <a:lnTo>
                    <a:pt x="23" y="425"/>
                  </a:lnTo>
                  <a:lnTo>
                    <a:pt x="22" y="420"/>
                  </a:lnTo>
                  <a:lnTo>
                    <a:pt x="23" y="415"/>
                  </a:lnTo>
                  <a:lnTo>
                    <a:pt x="28" y="409"/>
                  </a:lnTo>
                  <a:lnTo>
                    <a:pt x="34" y="405"/>
                  </a:lnTo>
                  <a:lnTo>
                    <a:pt x="42" y="401"/>
                  </a:lnTo>
                  <a:lnTo>
                    <a:pt x="51" y="397"/>
                  </a:lnTo>
                  <a:lnTo>
                    <a:pt x="56" y="393"/>
                  </a:lnTo>
                  <a:lnTo>
                    <a:pt x="59" y="389"/>
                  </a:lnTo>
                  <a:lnTo>
                    <a:pt x="59" y="384"/>
                  </a:lnTo>
                  <a:lnTo>
                    <a:pt x="56" y="371"/>
                  </a:lnTo>
                  <a:lnTo>
                    <a:pt x="55" y="365"/>
                  </a:lnTo>
                  <a:lnTo>
                    <a:pt x="55" y="356"/>
                  </a:lnTo>
                  <a:lnTo>
                    <a:pt x="55" y="350"/>
                  </a:lnTo>
                  <a:lnTo>
                    <a:pt x="56" y="343"/>
                  </a:lnTo>
                  <a:lnTo>
                    <a:pt x="59" y="332"/>
                  </a:lnTo>
                  <a:lnTo>
                    <a:pt x="59" y="328"/>
                  </a:lnTo>
                  <a:lnTo>
                    <a:pt x="57" y="324"/>
                  </a:lnTo>
                  <a:lnTo>
                    <a:pt x="53" y="320"/>
                  </a:lnTo>
                  <a:lnTo>
                    <a:pt x="45" y="317"/>
                  </a:lnTo>
                  <a:lnTo>
                    <a:pt x="37" y="314"/>
                  </a:lnTo>
                  <a:lnTo>
                    <a:pt x="32" y="310"/>
                  </a:lnTo>
                  <a:lnTo>
                    <a:pt x="29" y="305"/>
                  </a:lnTo>
                  <a:lnTo>
                    <a:pt x="29" y="301"/>
                  </a:lnTo>
                  <a:lnTo>
                    <a:pt x="30" y="296"/>
                  </a:lnTo>
                  <a:lnTo>
                    <a:pt x="36" y="291"/>
                  </a:lnTo>
                  <a:lnTo>
                    <a:pt x="42" y="287"/>
                  </a:lnTo>
                  <a:lnTo>
                    <a:pt x="52" y="283"/>
                  </a:lnTo>
                  <a:lnTo>
                    <a:pt x="60" y="281"/>
                  </a:lnTo>
                  <a:lnTo>
                    <a:pt x="65" y="278"/>
                  </a:lnTo>
                  <a:lnTo>
                    <a:pt x="68" y="275"/>
                  </a:lnTo>
                  <a:lnTo>
                    <a:pt x="68" y="271"/>
                  </a:lnTo>
                  <a:lnTo>
                    <a:pt x="64" y="262"/>
                  </a:lnTo>
                  <a:lnTo>
                    <a:pt x="63" y="256"/>
                  </a:lnTo>
                  <a:lnTo>
                    <a:pt x="61" y="251"/>
                  </a:lnTo>
                  <a:lnTo>
                    <a:pt x="61" y="245"/>
                  </a:lnTo>
                  <a:lnTo>
                    <a:pt x="63" y="239"/>
                  </a:lnTo>
                  <a:lnTo>
                    <a:pt x="68" y="228"/>
                  </a:lnTo>
                  <a:lnTo>
                    <a:pt x="70" y="222"/>
                  </a:lnTo>
                  <a:lnTo>
                    <a:pt x="71" y="218"/>
                  </a:lnTo>
                  <a:lnTo>
                    <a:pt x="70"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3" y="147"/>
                  </a:lnTo>
                  <a:lnTo>
                    <a:pt x="870" y="152"/>
                  </a:lnTo>
                  <a:lnTo>
                    <a:pt x="864" y="157"/>
                  </a:lnTo>
                  <a:lnTo>
                    <a:pt x="859" y="161"/>
                  </a:lnTo>
                  <a:lnTo>
                    <a:pt x="854" y="164"/>
                  </a:lnTo>
                  <a:lnTo>
                    <a:pt x="847" y="167"/>
                  </a:lnTo>
                  <a:lnTo>
                    <a:pt x="840" y="168"/>
                  </a:lnTo>
                  <a:lnTo>
                    <a:pt x="835" y="168"/>
                  </a:lnTo>
                  <a:lnTo>
                    <a:pt x="831" y="170"/>
                  </a:lnTo>
                  <a:lnTo>
                    <a:pt x="829" y="172"/>
                  </a:lnTo>
                  <a:lnTo>
                    <a:pt x="829" y="176"/>
                  </a:lnTo>
                  <a:lnTo>
                    <a:pt x="832" y="180"/>
                  </a:lnTo>
                  <a:lnTo>
                    <a:pt x="837" y="193"/>
                  </a:lnTo>
                  <a:lnTo>
                    <a:pt x="839" y="198"/>
                  </a:lnTo>
                  <a:lnTo>
                    <a:pt x="839" y="205"/>
                  </a:lnTo>
                  <a:lnTo>
                    <a:pt x="837" y="210"/>
                  </a:lnTo>
                  <a:lnTo>
                    <a:pt x="835" y="216"/>
                  </a:lnTo>
                  <a:lnTo>
                    <a:pt x="832" y="224"/>
                  </a:lnTo>
                  <a:lnTo>
                    <a:pt x="832" y="228"/>
                  </a:lnTo>
                  <a:lnTo>
                    <a:pt x="833" y="232"/>
                  </a:lnTo>
                  <a:lnTo>
                    <a:pt x="839" y="235"/>
                  </a:lnTo>
                  <a:lnTo>
                    <a:pt x="848" y="237"/>
                  </a:lnTo>
                  <a:lnTo>
                    <a:pt x="858" y="240"/>
                  </a:lnTo>
                  <a:lnTo>
                    <a:pt x="864" y="244"/>
                  </a:lnTo>
                  <a:lnTo>
                    <a:pt x="868" y="249"/>
                  </a:lnTo>
                  <a:lnTo>
                    <a:pt x="871" y="254"/>
                  </a:lnTo>
                  <a:lnTo>
                    <a:pt x="870" y="259"/>
                  </a:lnTo>
                  <a:lnTo>
                    <a:pt x="867" y="263"/>
                  </a:lnTo>
                  <a:lnTo>
                    <a:pt x="862" y="267"/>
                  </a:lnTo>
                  <a:lnTo>
                    <a:pt x="854" y="271"/>
                  </a:lnTo>
                  <a:lnTo>
                    <a:pt x="847" y="274"/>
                  </a:lnTo>
                  <a:lnTo>
                    <a:pt x="843" y="277"/>
                  </a:lnTo>
                  <a:lnTo>
                    <a:pt x="841" y="281"/>
                  </a:lnTo>
                  <a:lnTo>
                    <a:pt x="840" y="286"/>
                  </a:lnTo>
                  <a:lnTo>
                    <a:pt x="843" y="297"/>
                  </a:lnTo>
                  <a:lnTo>
                    <a:pt x="844" y="304"/>
                  </a:lnTo>
                  <a:lnTo>
                    <a:pt x="845" y="310"/>
                  </a:lnTo>
                  <a:lnTo>
                    <a:pt x="844" y="317"/>
                  </a:lnTo>
                  <a:lnTo>
                    <a:pt x="843" y="324"/>
                  </a:lnTo>
                  <a:lnTo>
                    <a:pt x="841" y="336"/>
                  </a:lnTo>
                  <a:lnTo>
                    <a:pt x="841" y="342"/>
                  </a:lnTo>
                  <a:lnTo>
                    <a:pt x="844" y="347"/>
                  </a:lnTo>
                  <a:lnTo>
                    <a:pt x="848" y="351"/>
                  </a:lnTo>
                  <a:lnTo>
                    <a:pt x="856" y="355"/>
                  </a:lnTo>
                  <a:lnTo>
                    <a:pt x="866" y="359"/>
                  </a:lnTo>
                  <a:lnTo>
                    <a:pt x="873" y="363"/>
                  </a:lnTo>
                  <a:lnTo>
                    <a:pt x="877" y="369"/>
                  </a:lnTo>
                  <a:lnTo>
                    <a:pt x="878" y="374"/>
                  </a:lnTo>
                  <a:lnTo>
                    <a:pt x="877" y="378"/>
                  </a:lnTo>
                  <a:lnTo>
                    <a:pt x="871" y="384"/>
                  </a:lnTo>
                  <a:lnTo>
                    <a:pt x="863" y="386"/>
                  </a:lnTo>
                  <a:lnTo>
                    <a:pt x="852" y="388"/>
                  </a:lnTo>
                  <a:lnTo>
                    <a:pt x="841" y="389"/>
                  </a:lnTo>
                  <a:lnTo>
                    <a:pt x="836" y="390"/>
                  </a:lnTo>
                  <a:lnTo>
                    <a:pt x="833" y="392"/>
                  </a:lnTo>
                  <a:lnTo>
                    <a:pt x="835" y="396"/>
                  </a:lnTo>
                  <a:lnTo>
                    <a:pt x="840" y="404"/>
                  </a:lnTo>
                  <a:lnTo>
                    <a:pt x="843" y="411"/>
                  </a:lnTo>
                  <a:lnTo>
                    <a:pt x="843" y="419"/>
                  </a:lnTo>
                  <a:lnTo>
                    <a:pt x="843" y="428"/>
                  </a:lnTo>
                  <a:lnTo>
                    <a:pt x="841" y="435"/>
                  </a:lnTo>
                  <a:lnTo>
                    <a:pt x="839" y="449"/>
                  </a:lnTo>
                  <a:lnTo>
                    <a:pt x="839" y="455"/>
                  </a:lnTo>
                  <a:lnTo>
                    <a:pt x="840" y="459"/>
                  </a:lnTo>
                  <a:lnTo>
                    <a:pt x="844" y="463"/>
                  </a:lnTo>
                  <a:lnTo>
                    <a:pt x="852" y="467"/>
                  </a:lnTo>
                  <a:lnTo>
                    <a:pt x="860" y="472"/>
                  </a:lnTo>
                  <a:lnTo>
                    <a:pt x="867" y="474"/>
                  </a:lnTo>
                  <a:lnTo>
                    <a:pt x="871" y="478"/>
                  </a:lnTo>
                  <a:lnTo>
                    <a:pt x="873" y="482"/>
                  </a:lnTo>
                  <a:lnTo>
                    <a:pt x="873" y="486"/>
                  </a:lnTo>
                  <a:lnTo>
                    <a:pt x="870" y="490"/>
                  </a:lnTo>
                  <a:lnTo>
                    <a:pt x="863" y="495"/>
                  </a:lnTo>
                  <a:lnTo>
                    <a:pt x="854" y="499"/>
                  </a:lnTo>
                  <a:lnTo>
                    <a:pt x="845" y="503"/>
                  </a:lnTo>
                  <a:lnTo>
                    <a:pt x="840" y="508"/>
                  </a:lnTo>
                  <a:lnTo>
                    <a:pt x="839" y="513"/>
                  </a:lnTo>
                  <a:lnTo>
                    <a:pt x="837" y="520"/>
                  </a:lnTo>
                  <a:lnTo>
                    <a:pt x="841" y="535"/>
                  </a:lnTo>
                  <a:lnTo>
                    <a:pt x="843" y="543"/>
                  </a:lnTo>
                  <a:lnTo>
                    <a:pt x="843" y="551"/>
                  </a:lnTo>
                  <a:lnTo>
                    <a:pt x="844" y="554"/>
                  </a:lnTo>
                  <a:lnTo>
                    <a:pt x="845" y="557"/>
                  </a:lnTo>
                  <a:lnTo>
                    <a:pt x="852" y="564"/>
                  </a:lnTo>
                  <a:lnTo>
                    <a:pt x="855" y="568"/>
                  </a:lnTo>
                  <a:lnTo>
                    <a:pt x="858" y="572"/>
                  </a:lnTo>
                  <a:lnTo>
                    <a:pt x="859" y="576"/>
                  </a:lnTo>
                  <a:lnTo>
                    <a:pt x="859" y="581"/>
                  </a:lnTo>
                  <a:lnTo>
                    <a:pt x="856" y="595"/>
                  </a:lnTo>
                  <a:lnTo>
                    <a:pt x="850" y="610"/>
                  </a:lnTo>
                  <a:lnTo>
                    <a:pt x="841" y="625"/>
                  </a:lnTo>
                  <a:lnTo>
                    <a:pt x="832" y="638"/>
                  </a:lnTo>
                  <a:lnTo>
                    <a:pt x="820" y="653"/>
                  </a:lnTo>
                  <a:lnTo>
                    <a:pt x="806" y="668"/>
                  </a:lnTo>
                  <a:lnTo>
                    <a:pt x="793" y="681"/>
                  </a:lnTo>
                  <a:lnTo>
                    <a:pt x="776" y="695"/>
                  </a:lnTo>
                  <a:lnTo>
                    <a:pt x="761" y="707"/>
                  </a:lnTo>
                  <a:lnTo>
                    <a:pt x="747" y="718"/>
                  </a:lnTo>
                  <a:lnTo>
                    <a:pt x="722" y="734"/>
                  </a:lnTo>
                  <a:lnTo>
                    <a:pt x="711" y="742"/>
                  </a:lnTo>
                  <a:lnTo>
                    <a:pt x="703" y="749"/>
                  </a:lnTo>
                  <a:lnTo>
                    <a:pt x="698" y="756"/>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 name="Freeform 6"/>
            <p:cNvSpPr>
              <a:spLocks noChangeArrowheads="1"/>
            </p:cNvSpPr>
            <p:nvPr/>
          </p:nvSpPr>
          <p:spPr bwMode="auto">
            <a:xfrm>
              <a:off x="303212" y="152400"/>
              <a:ext cx="400050" cy="1257300"/>
            </a:xfrm>
            <a:custGeom>
              <a:avLst/>
              <a:gdLst>
                <a:gd name="T0" fmla="*/ 146050 w 252"/>
                <a:gd name="T1" fmla="*/ 1254125 h 792"/>
                <a:gd name="T2" fmla="*/ 93663 w 252"/>
                <a:gd name="T3" fmla="*/ 1225550 h 792"/>
                <a:gd name="T4" fmla="*/ 87313 w 252"/>
                <a:gd name="T5" fmla="*/ 1189038 h 792"/>
                <a:gd name="T6" fmla="*/ 52388 w 252"/>
                <a:gd name="T7" fmla="*/ 1103313 h 792"/>
                <a:gd name="T8" fmla="*/ 22225 w 252"/>
                <a:gd name="T9" fmla="*/ 982663 h 792"/>
                <a:gd name="T10" fmla="*/ 22225 w 252"/>
                <a:gd name="T11" fmla="*/ 898525 h 792"/>
                <a:gd name="T12" fmla="*/ 15875 w 252"/>
                <a:gd name="T13" fmla="*/ 865188 h 792"/>
                <a:gd name="T14" fmla="*/ 15875 w 252"/>
                <a:gd name="T15" fmla="*/ 814388 h 792"/>
                <a:gd name="T16" fmla="*/ 22225 w 252"/>
                <a:gd name="T17" fmla="*/ 787400 h 792"/>
                <a:gd name="T18" fmla="*/ 22225 w 252"/>
                <a:gd name="T19" fmla="*/ 714375 h 792"/>
                <a:gd name="T20" fmla="*/ 20638 w 252"/>
                <a:gd name="T21" fmla="*/ 690563 h 792"/>
                <a:gd name="T22" fmla="*/ 6350 w 252"/>
                <a:gd name="T23" fmla="*/ 682625 h 792"/>
                <a:gd name="T24" fmla="*/ 9525 w 252"/>
                <a:gd name="T25" fmla="*/ 642938 h 792"/>
                <a:gd name="T26" fmla="*/ 20638 w 252"/>
                <a:gd name="T27" fmla="*/ 623888 h 792"/>
                <a:gd name="T28" fmla="*/ 20638 w 252"/>
                <a:gd name="T29" fmla="*/ 527050 h 792"/>
                <a:gd name="T30" fmla="*/ 15875 w 252"/>
                <a:gd name="T31" fmla="*/ 503238 h 792"/>
                <a:gd name="T32" fmla="*/ 9525 w 252"/>
                <a:gd name="T33" fmla="*/ 461963 h 792"/>
                <a:gd name="T34" fmla="*/ 22225 w 252"/>
                <a:gd name="T35" fmla="*/ 446088 h 792"/>
                <a:gd name="T36" fmla="*/ 22225 w 252"/>
                <a:gd name="T37" fmla="*/ 398463 h 792"/>
                <a:gd name="T38" fmla="*/ 26988 w 252"/>
                <a:gd name="T39" fmla="*/ 342900 h 792"/>
                <a:gd name="T40" fmla="*/ 11113 w 252"/>
                <a:gd name="T41" fmla="*/ 328613 h 792"/>
                <a:gd name="T42" fmla="*/ 6350 w 252"/>
                <a:gd name="T43" fmla="*/ 276225 h 792"/>
                <a:gd name="T44" fmla="*/ 11113 w 252"/>
                <a:gd name="T45" fmla="*/ 211138 h 792"/>
                <a:gd name="T46" fmla="*/ 11113 w 252"/>
                <a:gd name="T47" fmla="*/ 103188 h 792"/>
                <a:gd name="T48" fmla="*/ 400050 w 252"/>
                <a:gd name="T49" fmla="*/ 0 h 792"/>
                <a:gd name="T50" fmla="*/ 396875 w 252"/>
                <a:gd name="T51" fmla="*/ 53975 h 792"/>
                <a:gd name="T52" fmla="*/ 387350 w 252"/>
                <a:gd name="T53" fmla="*/ 138113 h 792"/>
                <a:gd name="T54" fmla="*/ 392113 w 252"/>
                <a:gd name="T55" fmla="*/ 222250 h 792"/>
                <a:gd name="T56" fmla="*/ 381000 w 252"/>
                <a:gd name="T57" fmla="*/ 265113 h 792"/>
                <a:gd name="T58" fmla="*/ 373063 w 252"/>
                <a:gd name="T59" fmla="*/ 273050 h 792"/>
                <a:gd name="T60" fmla="*/ 376238 w 252"/>
                <a:gd name="T61" fmla="*/ 325438 h 792"/>
                <a:gd name="T62" fmla="*/ 381000 w 252"/>
                <a:gd name="T63" fmla="*/ 376238 h 792"/>
                <a:gd name="T64" fmla="*/ 392113 w 252"/>
                <a:gd name="T65" fmla="*/ 403225 h 792"/>
                <a:gd name="T66" fmla="*/ 382588 w 252"/>
                <a:gd name="T67" fmla="*/ 430213 h 792"/>
                <a:gd name="T68" fmla="*/ 379413 w 252"/>
                <a:gd name="T69" fmla="*/ 492125 h 792"/>
                <a:gd name="T70" fmla="*/ 381000 w 252"/>
                <a:gd name="T71" fmla="*/ 557213 h 792"/>
                <a:gd name="T72" fmla="*/ 392113 w 252"/>
                <a:gd name="T73" fmla="*/ 576263 h 792"/>
                <a:gd name="T74" fmla="*/ 387350 w 252"/>
                <a:gd name="T75" fmla="*/ 612775 h 792"/>
                <a:gd name="T76" fmla="*/ 374650 w 252"/>
                <a:gd name="T77" fmla="*/ 619125 h 792"/>
                <a:gd name="T78" fmla="*/ 379413 w 252"/>
                <a:gd name="T79" fmla="*/ 665163 h 792"/>
                <a:gd name="T80" fmla="*/ 376238 w 252"/>
                <a:gd name="T81" fmla="*/ 728663 h 792"/>
                <a:gd name="T82" fmla="*/ 388938 w 252"/>
                <a:gd name="T83" fmla="*/ 752475 h 792"/>
                <a:gd name="T84" fmla="*/ 382588 w 252"/>
                <a:gd name="T85" fmla="*/ 792163 h 792"/>
                <a:gd name="T86" fmla="*/ 376238 w 252"/>
                <a:gd name="T87" fmla="*/ 849313 h 792"/>
                <a:gd name="T88" fmla="*/ 382588 w 252"/>
                <a:gd name="T89" fmla="*/ 895350 h 792"/>
                <a:gd name="T90" fmla="*/ 381000 w 252"/>
                <a:gd name="T91" fmla="*/ 968375 h 792"/>
                <a:gd name="T92" fmla="*/ 349250 w 252"/>
                <a:gd name="T93" fmla="*/ 1103313 h 792"/>
                <a:gd name="T94" fmla="*/ 312738 w 252"/>
                <a:gd name="T95" fmla="*/ 1200150 h 792"/>
                <a:gd name="T96" fmla="*/ 306388 w 252"/>
                <a:gd name="T97" fmla="*/ 1225550 h 792"/>
                <a:gd name="T98" fmla="*/ 263525 w 252"/>
                <a:gd name="T99" fmla="*/ 1249363 h 792"/>
                <a:gd name="T100" fmla="*/ 192088 w 252"/>
                <a:gd name="T101" fmla="*/ 1257300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5" y="749"/>
                  </a:lnTo>
                  <a:lnTo>
                    <a:pt x="50" y="734"/>
                  </a:lnTo>
                  <a:lnTo>
                    <a:pt x="44" y="717"/>
                  </a:lnTo>
                  <a:lnTo>
                    <a:pt x="33" y="695"/>
                  </a:lnTo>
                  <a:lnTo>
                    <a:pt x="27" y="683"/>
                  </a:lnTo>
                  <a:lnTo>
                    <a:pt x="23" y="669"/>
                  </a:lnTo>
                  <a:lnTo>
                    <a:pt x="17" y="643"/>
                  </a:lnTo>
                  <a:lnTo>
                    <a:pt x="14" y="619"/>
                  </a:lnTo>
                  <a:lnTo>
                    <a:pt x="13" y="597"/>
                  </a:lnTo>
                  <a:lnTo>
                    <a:pt x="13" y="581"/>
                  </a:lnTo>
                  <a:lnTo>
                    <a:pt x="14" y="566"/>
                  </a:lnTo>
                  <a:lnTo>
                    <a:pt x="13" y="554"/>
                  </a:lnTo>
                  <a:lnTo>
                    <a:pt x="11" y="549"/>
                  </a:lnTo>
                  <a:lnTo>
                    <a:pt x="10" y="545"/>
                  </a:lnTo>
                  <a:lnTo>
                    <a:pt x="4" y="537"/>
                  </a:lnTo>
                  <a:lnTo>
                    <a:pt x="4" y="528"/>
                  </a:lnTo>
                  <a:lnTo>
                    <a:pt x="6" y="522"/>
                  </a:lnTo>
                  <a:lnTo>
                    <a:pt x="10" y="513"/>
                  </a:lnTo>
                  <a:lnTo>
                    <a:pt x="13" y="511"/>
                  </a:lnTo>
                  <a:lnTo>
                    <a:pt x="13" y="505"/>
                  </a:lnTo>
                  <a:lnTo>
                    <a:pt x="14" y="496"/>
                  </a:lnTo>
                  <a:lnTo>
                    <a:pt x="13" y="482"/>
                  </a:lnTo>
                  <a:lnTo>
                    <a:pt x="13" y="465"/>
                  </a:lnTo>
                  <a:lnTo>
                    <a:pt x="14" y="450"/>
                  </a:lnTo>
                  <a:lnTo>
                    <a:pt x="15" y="442"/>
                  </a:lnTo>
                  <a:lnTo>
                    <a:pt x="15" y="439"/>
                  </a:lnTo>
                  <a:lnTo>
                    <a:pt x="14" y="436"/>
                  </a:lnTo>
                  <a:lnTo>
                    <a:pt x="13" y="435"/>
                  </a:lnTo>
                  <a:lnTo>
                    <a:pt x="10" y="435"/>
                  </a:lnTo>
                  <a:lnTo>
                    <a:pt x="7" y="432"/>
                  </a:lnTo>
                  <a:lnTo>
                    <a:pt x="4" y="430"/>
                  </a:lnTo>
                  <a:lnTo>
                    <a:pt x="3" y="425"/>
                  </a:lnTo>
                  <a:lnTo>
                    <a:pt x="3" y="420"/>
                  </a:lnTo>
                  <a:lnTo>
                    <a:pt x="4" y="409"/>
                  </a:lnTo>
                  <a:lnTo>
                    <a:pt x="6" y="405"/>
                  </a:lnTo>
                  <a:lnTo>
                    <a:pt x="9" y="401"/>
                  </a:lnTo>
                  <a:lnTo>
                    <a:pt x="11" y="397"/>
                  </a:lnTo>
                  <a:lnTo>
                    <a:pt x="13" y="393"/>
                  </a:lnTo>
                  <a:lnTo>
                    <a:pt x="13" y="384"/>
                  </a:lnTo>
                  <a:lnTo>
                    <a:pt x="11" y="356"/>
                  </a:lnTo>
                  <a:lnTo>
                    <a:pt x="13" y="332"/>
                  </a:lnTo>
                  <a:lnTo>
                    <a:pt x="13" y="324"/>
                  </a:lnTo>
                  <a:lnTo>
                    <a:pt x="11" y="320"/>
                  </a:lnTo>
                  <a:lnTo>
                    <a:pt x="10" y="317"/>
                  </a:lnTo>
                  <a:lnTo>
                    <a:pt x="7" y="314"/>
                  </a:lnTo>
                  <a:lnTo>
                    <a:pt x="6" y="310"/>
                  </a:lnTo>
                  <a:lnTo>
                    <a:pt x="4" y="301"/>
                  </a:lnTo>
                  <a:lnTo>
                    <a:pt x="6" y="291"/>
                  </a:lnTo>
                  <a:lnTo>
                    <a:pt x="9" y="287"/>
                  </a:lnTo>
                  <a:lnTo>
                    <a:pt x="11" y="283"/>
                  </a:lnTo>
                  <a:lnTo>
                    <a:pt x="14" y="281"/>
                  </a:lnTo>
                  <a:lnTo>
                    <a:pt x="15" y="278"/>
                  </a:lnTo>
                  <a:lnTo>
                    <a:pt x="15" y="271"/>
                  </a:lnTo>
                  <a:lnTo>
                    <a:pt x="14" y="251"/>
                  </a:lnTo>
                  <a:lnTo>
                    <a:pt x="14" y="239"/>
                  </a:lnTo>
                  <a:lnTo>
                    <a:pt x="15" y="228"/>
                  </a:lnTo>
                  <a:lnTo>
                    <a:pt x="17" y="218"/>
                  </a:lnTo>
                  <a:lnTo>
                    <a:pt x="17" y="216"/>
                  </a:lnTo>
                  <a:lnTo>
                    <a:pt x="15" y="216"/>
                  </a:lnTo>
                  <a:lnTo>
                    <a:pt x="11" y="213"/>
                  </a:lnTo>
                  <a:lnTo>
                    <a:pt x="7" y="207"/>
                  </a:lnTo>
                  <a:lnTo>
                    <a:pt x="4" y="198"/>
                  </a:lnTo>
                  <a:lnTo>
                    <a:pt x="3" y="187"/>
                  </a:lnTo>
                  <a:lnTo>
                    <a:pt x="4" y="174"/>
                  </a:lnTo>
                  <a:lnTo>
                    <a:pt x="6" y="163"/>
                  </a:lnTo>
                  <a:lnTo>
                    <a:pt x="7" y="149"/>
                  </a:lnTo>
                  <a:lnTo>
                    <a:pt x="7" y="133"/>
                  </a:lnTo>
                  <a:lnTo>
                    <a:pt x="9" y="96"/>
                  </a:lnTo>
                  <a:lnTo>
                    <a:pt x="7" y="80"/>
                  </a:lnTo>
                  <a:lnTo>
                    <a:pt x="7" y="65"/>
                  </a:lnTo>
                  <a:lnTo>
                    <a:pt x="3" y="34"/>
                  </a:lnTo>
                  <a:lnTo>
                    <a:pt x="0" y="0"/>
                  </a:lnTo>
                  <a:lnTo>
                    <a:pt x="252" y="0"/>
                  </a:lnTo>
                  <a:lnTo>
                    <a:pt x="252" y="21"/>
                  </a:lnTo>
                  <a:lnTo>
                    <a:pt x="251" y="27"/>
                  </a:lnTo>
                  <a:lnTo>
                    <a:pt x="250" y="34"/>
                  </a:lnTo>
                  <a:lnTo>
                    <a:pt x="245" y="46"/>
                  </a:lnTo>
                  <a:lnTo>
                    <a:pt x="244" y="59"/>
                  </a:lnTo>
                  <a:lnTo>
                    <a:pt x="244" y="87"/>
                  </a:lnTo>
                  <a:lnTo>
                    <a:pt x="244" y="103"/>
                  </a:lnTo>
                  <a:lnTo>
                    <a:pt x="245" y="115"/>
                  </a:lnTo>
                  <a:lnTo>
                    <a:pt x="247" y="128"/>
                  </a:lnTo>
                  <a:lnTo>
                    <a:pt x="247" y="140"/>
                  </a:lnTo>
                  <a:lnTo>
                    <a:pt x="247" y="152"/>
                  </a:lnTo>
                  <a:lnTo>
                    <a:pt x="243" y="161"/>
                  </a:lnTo>
                  <a:lnTo>
                    <a:pt x="240" y="167"/>
                  </a:lnTo>
                  <a:lnTo>
                    <a:pt x="236" y="168"/>
                  </a:lnTo>
                  <a:lnTo>
                    <a:pt x="235" y="170"/>
                  </a:lnTo>
                  <a:lnTo>
                    <a:pt x="235" y="172"/>
                  </a:lnTo>
                  <a:lnTo>
                    <a:pt x="235" y="180"/>
                  </a:lnTo>
                  <a:lnTo>
                    <a:pt x="236" y="193"/>
                  </a:lnTo>
                  <a:lnTo>
                    <a:pt x="237" y="205"/>
                  </a:lnTo>
                  <a:lnTo>
                    <a:pt x="235" y="224"/>
                  </a:lnTo>
                  <a:lnTo>
                    <a:pt x="236" y="232"/>
                  </a:lnTo>
                  <a:lnTo>
                    <a:pt x="237" y="235"/>
                  </a:lnTo>
                  <a:lnTo>
                    <a:pt x="240" y="237"/>
                  </a:lnTo>
                  <a:lnTo>
                    <a:pt x="243" y="240"/>
                  </a:lnTo>
                  <a:lnTo>
                    <a:pt x="244" y="244"/>
                  </a:lnTo>
                  <a:lnTo>
                    <a:pt x="247" y="254"/>
                  </a:lnTo>
                  <a:lnTo>
                    <a:pt x="245" y="263"/>
                  </a:lnTo>
                  <a:lnTo>
                    <a:pt x="244" y="267"/>
                  </a:lnTo>
                  <a:lnTo>
                    <a:pt x="241" y="271"/>
                  </a:lnTo>
                  <a:lnTo>
                    <a:pt x="240" y="274"/>
                  </a:lnTo>
                  <a:lnTo>
                    <a:pt x="239" y="277"/>
                  </a:lnTo>
                  <a:lnTo>
                    <a:pt x="237" y="286"/>
                  </a:lnTo>
                  <a:lnTo>
                    <a:pt x="239" y="310"/>
                  </a:lnTo>
                  <a:lnTo>
                    <a:pt x="237" y="336"/>
                  </a:lnTo>
                  <a:lnTo>
                    <a:pt x="239" y="347"/>
                  </a:lnTo>
                  <a:lnTo>
                    <a:pt x="240" y="351"/>
                  </a:lnTo>
                  <a:lnTo>
                    <a:pt x="243" y="355"/>
                  </a:lnTo>
                  <a:lnTo>
                    <a:pt x="245" y="359"/>
                  </a:lnTo>
                  <a:lnTo>
                    <a:pt x="247" y="363"/>
                  </a:lnTo>
                  <a:lnTo>
                    <a:pt x="248" y="374"/>
                  </a:lnTo>
                  <a:lnTo>
                    <a:pt x="248" y="378"/>
                  </a:lnTo>
                  <a:lnTo>
                    <a:pt x="247" y="384"/>
                  </a:lnTo>
                  <a:lnTo>
                    <a:pt x="244" y="386"/>
                  </a:lnTo>
                  <a:lnTo>
                    <a:pt x="241" y="388"/>
                  </a:lnTo>
                  <a:lnTo>
                    <a:pt x="237" y="389"/>
                  </a:lnTo>
                  <a:lnTo>
                    <a:pt x="236" y="390"/>
                  </a:lnTo>
                  <a:lnTo>
                    <a:pt x="236" y="392"/>
                  </a:lnTo>
                  <a:lnTo>
                    <a:pt x="236" y="396"/>
                  </a:lnTo>
                  <a:lnTo>
                    <a:pt x="237" y="404"/>
                  </a:lnTo>
                  <a:lnTo>
                    <a:pt x="239" y="419"/>
                  </a:lnTo>
                  <a:lnTo>
                    <a:pt x="237" y="435"/>
                  </a:lnTo>
                  <a:lnTo>
                    <a:pt x="237" y="449"/>
                  </a:lnTo>
                  <a:lnTo>
                    <a:pt x="237" y="459"/>
                  </a:lnTo>
                  <a:lnTo>
                    <a:pt x="239" y="463"/>
                  </a:lnTo>
                  <a:lnTo>
                    <a:pt x="241" y="467"/>
                  </a:lnTo>
                  <a:lnTo>
                    <a:pt x="245" y="474"/>
                  </a:lnTo>
                  <a:lnTo>
                    <a:pt x="247" y="482"/>
                  </a:lnTo>
                  <a:lnTo>
                    <a:pt x="245" y="490"/>
                  </a:lnTo>
                  <a:lnTo>
                    <a:pt x="241" y="499"/>
                  </a:lnTo>
                  <a:lnTo>
                    <a:pt x="239" y="503"/>
                  </a:lnTo>
                  <a:lnTo>
                    <a:pt x="237" y="508"/>
                  </a:lnTo>
                  <a:lnTo>
                    <a:pt x="237" y="520"/>
                  </a:lnTo>
                  <a:lnTo>
                    <a:pt x="237" y="535"/>
                  </a:lnTo>
                  <a:lnTo>
                    <a:pt x="239" y="551"/>
                  </a:lnTo>
                  <a:lnTo>
                    <a:pt x="239" y="557"/>
                  </a:lnTo>
                  <a:lnTo>
                    <a:pt x="241" y="564"/>
                  </a:lnTo>
                  <a:lnTo>
                    <a:pt x="243" y="572"/>
                  </a:lnTo>
                  <a:lnTo>
                    <a:pt x="243" y="581"/>
                  </a:lnTo>
                  <a:lnTo>
                    <a:pt x="240" y="610"/>
                  </a:lnTo>
                  <a:lnTo>
                    <a:pt x="235" y="638"/>
                  </a:lnTo>
                  <a:lnTo>
                    <a:pt x="228" y="668"/>
                  </a:lnTo>
                  <a:lnTo>
                    <a:pt x="220" y="695"/>
                  </a:lnTo>
                  <a:lnTo>
                    <a:pt x="210" y="718"/>
                  </a:lnTo>
                  <a:lnTo>
                    <a:pt x="204" y="734"/>
                  </a:lnTo>
                  <a:lnTo>
                    <a:pt x="198" y="749"/>
                  </a:lnTo>
                  <a:lnTo>
                    <a:pt x="197" y="756"/>
                  </a:lnTo>
                  <a:lnTo>
                    <a:pt x="195" y="764"/>
                  </a:lnTo>
                  <a:lnTo>
                    <a:pt x="195" y="768"/>
                  </a:lnTo>
                  <a:lnTo>
                    <a:pt x="193" y="772"/>
                  </a:lnTo>
                  <a:lnTo>
                    <a:pt x="190" y="775"/>
                  </a:lnTo>
                  <a:lnTo>
                    <a:pt x="186" y="778"/>
                  </a:lnTo>
                  <a:lnTo>
                    <a:pt x="176" y="783"/>
                  </a:lnTo>
                  <a:lnTo>
                    <a:pt x="166" y="787"/>
                  </a:lnTo>
                  <a:lnTo>
                    <a:pt x="153" y="790"/>
                  </a:lnTo>
                  <a:lnTo>
                    <a:pt x="141" y="791"/>
                  </a:lnTo>
                  <a:lnTo>
                    <a:pt x="121"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 name="Freeform 7"/>
            <p:cNvSpPr>
              <a:spLocks noChangeArrowheads="1"/>
            </p:cNvSpPr>
            <p:nvPr/>
          </p:nvSpPr>
          <p:spPr bwMode="auto">
            <a:xfrm>
              <a:off x="557212" y="1400175"/>
              <a:ext cx="322263" cy="141288"/>
            </a:xfrm>
            <a:custGeom>
              <a:avLst/>
              <a:gdLst>
                <a:gd name="T0" fmla="*/ 161925 w 203"/>
                <a:gd name="T1" fmla="*/ 0 h 89"/>
                <a:gd name="T2" fmla="*/ 161925 w 203"/>
                <a:gd name="T3" fmla="*/ 0 h 89"/>
                <a:gd name="T4" fmla="*/ 193675 w 203"/>
                <a:gd name="T5" fmla="*/ 1588 h 89"/>
                <a:gd name="T6" fmla="*/ 223838 w 203"/>
                <a:gd name="T7" fmla="*/ 6350 h 89"/>
                <a:gd name="T8" fmla="*/ 252413 w 203"/>
                <a:gd name="T9" fmla="*/ 12700 h 89"/>
                <a:gd name="T10" fmla="*/ 276225 w 203"/>
                <a:gd name="T11" fmla="*/ 20638 h 89"/>
                <a:gd name="T12" fmla="*/ 295275 w 203"/>
                <a:gd name="T13" fmla="*/ 31750 h 89"/>
                <a:gd name="T14" fmla="*/ 309563 w 203"/>
                <a:gd name="T15" fmla="*/ 42863 h 89"/>
                <a:gd name="T16" fmla="*/ 315913 w 203"/>
                <a:gd name="T17" fmla="*/ 49213 h 89"/>
                <a:gd name="T18" fmla="*/ 320675 w 203"/>
                <a:gd name="T19" fmla="*/ 57150 h 89"/>
                <a:gd name="T20" fmla="*/ 322263 w 203"/>
                <a:gd name="T21" fmla="*/ 63500 h 89"/>
                <a:gd name="T22" fmla="*/ 322263 w 203"/>
                <a:gd name="T23" fmla="*/ 69850 h 89"/>
                <a:gd name="T24" fmla="*/ 322263 w 203"/>
                <a:gd name="T25" fmla="*/ 69850 h 89"/>
                <a:gd name="T26" fmla="*/ 322263 w 203"/>
                <a:gd name="T27" fmla="*/ 79375 h 89"/>
                <a:gd name="T28" fmla="*/ 320675 w 203"/>
                <a:gd name="T29" fmla="*/ 85725 h 89"/>
                <a:gd name="T30" fmla="*/ 315913 w 203"/>
                <a:gd name="T31" fmla="*/ 92075 h 89"/>
                <a:gd name="T32" fmla="*/ 309563 w 203"/>
                <a:gd name="T33" fmla="*/ 98425 h 89"/>
                <a:gd name="T34" fmla="*/ 295275 w 203"/>
                <a:gd name="T35" fmla="*/ 111125 h 89"/>
                <a:gd name="T36" fmla="*/ 276225 w 203"/>
                <a:gd name="T37" fmla="*/ 122238 h 89"/>
                <a:gd name="T38" fmla="*/ 252413 w 203"/>
                <a:gd name="T39" fmla="*/ 130175 h 89"/>
                <a:gd name="T40" fmla="*/ 223838 w 203"/>
                <a:gd name="T41" fmla="*/ 136525 h 89"/>
                <a:gd name="T42" fmla="*/ 193675 w 203"/>
                <a:gd name="T43" fmla="*/ 141288 h 89"/>
                <a:gd name="T44" fmla="*/ 161925 w 203"/>
                <a:gd name="T45" fmla="*/ 141288 h 89"/>
                <a:gd name="T46" fmla="*/ 161925 w 203"/>
                <a:gd name="T47" fmla="*/ 141288 h 89"/>
                <a:gd name="T48" fmla="*/ 128588 w 203"/>
                <a:gd name="T49" fmla="*/ 141288 h 89"/>
                <a:gd name="T50" fmla="*/ 98425 w 203"/>
                <a:gd name="T51" fmla="*/ 136525 h 89"/>
                <a:gd name="T52" fmla="*/ 71438 w 203"/>
                <a:gd name="T53" fmla="*/ 130175 h 89"/>
                <a:gd name="T54" fmla="*/ 47625 w 203"/>
                <a:gd name="T55" fmla="*/ 122238 h 89"/>
                <a:gd name="T56" fmla="*/ 28575 w 203"/>
                <a:gd name="T57" fmla="*/ 111125 h 89"/>
                <a:gd name="T58" fmla="*/ 12700 w 203"/>
                <a:gd name="T59" fmla="*/ 98425 h 89"/>
                <a:gd name="T60" fmla="*/ 6350 w 203"/>
                <a:gd name="T61" fmla="*/ 92075 h 89"/>
                <a:gd name="T62" fmla="*/ 3175 w 203"/>
                <a:gd name="T63" fmla="*/ 85725 h 89"/>
                <a:gd name="T64" fmla="*/ 0 w 203"/>
                <a:gd name="T65" fmla="*/ 79375 h 89"/>
                <a:gd name="T66" fmla="*/ 0 w 203"/>
                <a:gd name="T67" fmla="*/ 69850 h 89"/>
                <a:gd name="T68" fmla="*/ 0 w 203"/>
                <a:gd name="T69" fmla="*/ 69850 h 89"/>
                <a:gd name="T70" fmla="*/ 0 w 203"/>
                <a:gd name="T71" fmla="*/ 63500 h 89"/>
                <a:gd name="T72" fmla="*/ 3175 w 203"/>
                <a:gd name="T73" fmla="*/ 57150 h 89"/>
                <a:gd name="T74" fmla="*/ 6350 w 203"/>
                <a:gd name="T75" fmla="*/ 49213 h 89"/>
                <a:gd name="T76" fmla="*/ 12700 w 203"/>
                <a:gd name="T77" fmla="*/ 42863 h 89"/>
                <a:gd name="T78" fmla="*/ 28575 w 203"/>
                <a:gd name="T79" fmla="*/ 31750 h 89"/>
                <a:gd name="T80" fmla="*/ 47625 w 203"/>
                <a:gd name="T81" fmla="*/ 20638 h 89"/>
                <a:gd name="T82" fmla="*/ 71438 w 203"/>
                <a:gd name="T83" fmla="*/ 12700 h 89"/>
                <a:gd name="T84" fmla="*/ 98425 w 203"/>
                <a:gd name="T85" fmla="*/ 6350 h 89"/>
                <a:gd name="T86" fmla="*/ 128588 w 203"/>
                <a:gd name="T87" fmla="*/ 1588 h 89"/>
                <a:gd name="T88" fmla="*/ 161925 w 203"/>
                <a:gd name="T89" fmla="*/ 0 h 89"/>
                <a:gd name="T90" fmla="*/ 161925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0"/>
                  </a:lnTo>
                  <a:lnTo>
                    <a:pt x="2" y="36"/>
                  </a:lnTo>
                  <a:lnTo>
                    <a:pt x="4" y="31"/>
                  </a:lnTo>
                  <a:lnTo>
                    <a:pt x="8" y="27"/>
                  </a:lnTo>
                  <a:lnTo>
                    <a:pt x="18" y="20"/>
                  </a:lnTo>
                  <a:lnTo>
                    <a:pt x="30" y="13"/>
                  </a:lnTo>
                  <a:lnTo>
                    <a:pt x="45" y="8"/>
                  </a:lnTo>
                  <a:lnTo>
                    <a:pt x="62" y="4"/>
                  </a:lnTo>
                  <a:lnTo>
                    <a:pt x="81" y="1"/>
                  </a:lnTo>
                  <a:lnTo>
                    <a:pt x="10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 name="Freeform 8"/>
            <p:cNvSpPr>
              <a:spLocks noChangeArrowheads="1"/>
            </p:cNvSpPr>
            <p:nvPr/>
          </p:nvSpPr>
          <p:spPr bwMode="auto">
            <a:xfrm>
              <a:off x="436562" y="1335088"/>
              <a:ext cx="563563" cy="157163"/>
            </a:xfrm>
            <a:custGeom>
              <a:avLst/>
              <a:gdLst>
                <a:gd name="T0" fmla="*/ 282575 w 355"/>
                <a:gd name="T1" fmla="*/ 0 h 99"/>
                <a:gd name="T2" fmla="*/ 282575 w 355"/>
                <a:gd name="T3" fmla="*/ 0 h 99"/>
                <a:gd name="T4" fmla="*/ 338138 w 355"/>
                <a:gd name="T5" fmla="*/ 1588 h 99"/>
                <a:gd name="T6" fmla="*/ 392113 w 355"/>
                <a:gd name="T7" fmla="*/ 6350 h 99"/>
                <a:gd name="T8" fmla="*/ 439738 w 355"/>
                <a:gd name="T9" fmla="*/ 12700 h 99"/>
                <a:gd name="T10" fmla="*/ 479425 w 355"/>
                <a:gd name="T11" fmla="*/ 23813 h 99"/>
                <a:gd name="T12" fmla="*/ 514350 w 355"/>
                <a:gd name="T13" fmla="*/ 34925 h 99"/>
                <a:gd name="T14" fmla="*/ 528638 w 355"/>
                <a:gd name="T15" fmla="*/ 41275 h 99"/>
                <a:gd name="T16" fmla="*/ 539750 w 355"/>
                <a:gd name="T17" fmla="*/ 47625 h 99"/>
                <a:gd name="T18" fmla="*/ 550863 w 355"/>
                <a:gd name="T19" fmla="*/ 53975 h 99"/>
                <a:gd name="T20" fmla="*/ 557213 w 355"/>
                <a:gd name="T21" fmla="*/ 61913 h 99"/>
                <a:gd name="T22" fmla="*/ 561975 w 355"/>
                <a:gd name="T23" fmla="*/ 71438 h 99"/>
                <a:gd name="T24" fmla="*/ 563563 w 355"/>
                <a:gd name="T25" fmla="*/ 77788 h 99"/>
                <a:gd name="T26" fmla="*/ 563563 w 355"/>
                <a:gd name="T27" fmla="*/ 77788 h 99"/>
                <a:gd name="T28" fmla="*/ 561975 w 355"/>
                <a:gd name="T29" fmla="*/ 85725 h 99"/>
                <a:gd name="T30" fmla="*/ 557213 w 355"/>
                <a:gd name="T31" fmla="*/ 95250 h 99"/>
                <a:gd name="T32" fmla="*/ 550863 w 355"/>
                <a:gd name="T33" fmla="*/ 101600 h 99"/>
                <a:gd name="T34" fmla="*/ 539750 w 355"/>
                <a:gd name="T35" fmla="*/ 107950 h 99"/>
                <a:gd name="T36" fmla="*/ 528638 w 355"/>
                <a:gd name="T37" fmla="*/ 115888 h 99"/>
                <a:gd name="T38" fmla="*/ 514350 w 355"/>
                <a:gd name="T39" fmla="*/ 122238 h 99"/>
                <a:gd name="T40" fmla="*/ 479425 w 355"/>
                <a:gd name="T41" fmla="*/ 133350 h 99"/>
                <a:gd name="T42" fmla="*/ 439738 w 355"/>
                <a:gd name="T43" fmla="*/ 141288 h 99"/>
                <a:gd name="T44" fmla="*/ 392113 w 355"/>
                <a:gd name="T45" fmla="*/ 150813 h 99"/>
                <a:gd name="T46" fmla="*/ 338138 w 355"/>
                <a:gd name="T47" fmla="*/ 155575 h 99"/>
                <a:gd name="T48" fmla="*/ 282575 w 355"/>
                <a:gd name="T49" fmla="*/ 157163 h 99"/>
                <a:gd name="T50" fmla="*/ 282575 w 355"/>
                <a:gd name="T51" fmla="*/ 157163 h 99"/>
                <a:gd name="T52" fmla="*/ 227013 w 355"/>
                <a:gd name="T53" fmla="*/ 155575 h 99"/>
                <a:gd name="T54" fmla="*/ 173038 w 355"/>
                <a:gd name="T55" fmla="*/ 150813 h 99"/>
                <a:gd name="T56" fmla="*/ 125413 w 355"/>
                <a:gd name="T57" fmla="*/ 141288 h 99"/>
                <a:gd name="T58" fmla="*/ 84138 w 355"/>
                <a:gd name="T59" fmla="*/ 133350 h 99"/>
                <a:gd name="T60" fmla="*/ 49213 w 355"/>
                <a:gd name="T61" fmla="*/ 122238 h 99"/>
                <a:gd name="T62" fmla="*/ 34925 w 355"/>
                <a:gd name="T63" fmla="*/ 115888 h 99"/>
                <a:gd name="T64" fmla="*/ 23813 w 355"/>
                <a:gd name="T65" fmla="*/ 107950 h 99"/>
                <a:gd name="T66" fmla="*/ 12700 w 355"/>
                <a:gd name="T67" fmla="*/ 101600 h 99"/>
                <a:gd name="T68" fmla="*/ 6350 w 355"/>
                <a:gd name="T69" fmla="*/ 95250 h 99"/>
                <a:gd name="T70" fmla="*/ 3175 w 355"/>
                <a:gd name="T71" fmla="*/ 85725 h 99"/>
                <a:gd name="T72" fmla="*/ 0 w 355"/>
                <a:gd name="T73" fmla="*/ 77788 h 99"/>
                <a:gd name="T74" fmla="*/ 0 w 355"/>
                <a:gd name="T75" fmla="*/ 77788 h 99"/>
                <a:gd name="T76" fmla="*/ 3175 w 355"/>
                <a:gd name="T77" fmla="*/ 71438 h 99"/>
                <a:gd name="T78" fmla="*/ 6350 w 355"/>
                <a:gd name="T79" fmla="*/ 61913 h 99"/>
                <a:gd name="T80" fmla="*/ 12700 w 355"/>
                <a:gd name="T81" fmla="*/ 53975 h 99"/>
                <a:gd name="T82" fmla="*/ 23813 w 355"/>
                <a:gd name="T83" fmla="*/ 47625 h 99"/>
                <a:gd name="T84" fmla="*/ 34925 w 355"/>
                <a:gd name="T85" fmla="*/ 41275 h 99"/>
                <a:gd name="T86" fmla="*/ 49213 w 355"/>
                <a:gd name="T87" fmla="*/ 34925 h 99"/>
                <a:gd name="T88" fmla="*/ 84138 w 355"/>
                <a:gd name="T89" fmla="*/ 23813 h 99"/>
                <a:gd name="T90" fmla="*/ 125413 w 355"/>
                <a:gd name="T91" fmla="*/ 12700 h 99"/>
                <a:gd name="T92" fmla="*/ 173038 w 355"/>
                <a:gd name="T93" fmla="*/ 6350 h 99"/>
                <a:gd name="T94" fmla="*/ 227013 w 355"/>
                <a:gd name="T95" fmla="*/ 1588 h 99"/>
                <a:gd name="T96" fmla="*/ 282575 w 355"/>
                <a:gd name="T97" fmla="*/ 0 h 99"/>
                <a:gd name="T98" fmla="*/ 282575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 name="Freeform 9"/>
            <p:cNvSpPr>
              <a:spLocks noChangeArrowheads="1"/>
            </p:cNvSpPr>
            <p:nvPr/>
          </p:nvSpPr>
          <p:spPr bwMode="auto">
            <a:xfrm>
              <a:off x="361950" y="1379538"/>
              <a:ext cx="714375" cy="58738"/>
            </a:xfrm>
            <a:custGeom>
              <a:avLst/>
              <a:gdLst>
                <a:gd name="T0" fmla="*/ 328613 w 450"/>
                <a:gd name="T1" fmla="*/ 58738 h 37"/>
                <a:gd name="T2" fmla="*/ 328613 w 450"/>
                <a:gd name="T3" fmla="*/ 58738 h 37"/>
                <a:gd name="T4" fmla="*/ 236538 w 450"/>
                <a:gd name="T5" fmla="*/ 58738 h 37"/>
                <a:gd name="T6" fmla="*/ 182563 w 450"/>
                <a:gd name="T7" fmla="*/ 53975 h 37"/>
                <a:gd name="T8" fmla="*/ 131763 w 450"/>
                <a:gd name="T9" fmla="*/ 50800 h 37"/>
                <a:gd name="T10" fmla="*/ 84138 w 450"/>
                <a:gd name="T11" fmla="*/ 46038 h 37"/>
                <a:gd name="T12" fmla="*/ 42863 w 450"/>
                <a:gd name="T13" fmla="*/ 36513 h 37"/>
                <a:gd name="T14" fmla="*/ 28575 w 450"/>
                <a:gd name="T15" fmla="*/ 33338 h 37"/>
                <a:gd name="T16" fmla="*/ 14288 w 450"/>
                <a:gd name="T17" fmla="*/ 28575 h 37"/>
                <a:gd name="T18" fmla="*/ 7938 w 450"/>
                <a:gd name="T19" fmla="*/ 23813 h 37"/>
                <a:gd name="T20" fmla="*/ 4763 w 450"/>
                <a:gd name="T21" fmla="*/ 17463 h 37"/>
                <a:gd name="T22" fmla="*/ 4763 w 450"/>
                <a:gd name="T23" fmla="*/ 17463 h 37"/>
                <a:gd name="T24" fmla="*/ 0 w 450"/>
                <a:gd name="T25" fmla="*/ 3175 h 37"/>
                <a:gd name="T26" fmla="*/ 0 w 450"/>
                <a:gd name="T27" fmla="*/ 3175 h 37"/>
                <a:gd name="T28" fmla="*/ 30163 w 450"/>
                <a:gd name="T29" fmla="*/ 11113 h 37"/>
                <a:gd name="T30" fmla="*/ 66675 w 450"/>
                <a:gd name="T31" fmla="*/ 15875 h 37"/>
                <a:gd name="T32" fmla="*/ 109538 w 450"/>
                <a:gd name="T33" fmla="*/ 22225 h 37"/>
                <a:gd name="T34" fmla="*/ 153988 w 450"/>
                <a:gd name="T35" fmla="*/ 23813 h 37"/>
                <a:gd name="T36" fmla="*/ 247650 w 450"/>
                <a:gd name="T37" fmla="*/ 30163 h 37"/>
                <a:gd name="T38" fmla="*/ 327025 w 450"/>
                <a:gd name="T39" fmla="*/ 30163 h 37"/>
                <a:gd name="T40" fmla="*/ 327025 w 450"/>
                <a:gd name="T41" fmla="*/ 30163 h 37"/>
                <a:gd name="T42" fmla="*/ 417513 w 450"/>
                <a:gd name="T43" fmla="*/ 28575 h 37"/>
                <a:gd name="T44" fmla="*/ 527050 w 450"/>
                <a:gd name="T45" fmla="*/ 23813 h 37"/>
                <a:gd name="T46" fmla="*/ 582613 w 450"/>
                <a:gd name="T47" fmla="*/ 20638 h 37"/>
                <a:gd name="T48" fmla="*/ 633413 w 450"/>
                <a:gd name="T49" fmla="*/ 15875 h 37"/>
                <a:gd name="T50" fmla="*/ 679450 w 450"/>
                <a:gd name="T51" fmla="*/ 9525 h 37"/>
                <a:gd name="T52" fmla="*/ 714375 w 450"/>
                <a:gd name="T53" fmla="*/ 0 h 37"/>
                <a:gd name="T54" fmla="*/ 714375 w 450"/>
                <a:gd name="T55" fmla="*/ 0 h 37"/>
                <a:gd name="T56" fmla="*/ 709613 w 450"/>
                <a:gd name="T57" fmla="*/ 17463 h 37"/>
                <a:gd name="T58" fmla="*/ 709613 w 450"/>
                <a:gd name="T59" fmla="*/ 17463 h 37"/>
                <a:gd name="T60" fmla="*/ 704850 w 450"/>
                <a:gd name="T61" fmla="*/ 23813 h 37"/>
                <a:gd name="T62" fmla="*/ 693738 w 450"/>
                <a:gd name="T63" fmla="*/ 28575 h 37"/>
                <a:gd name="T64" fmla="*/ 681038 w 450"/>
                <a:gd name="T65" fmla="*/ 33338 h 37"/>
                <a:gd name="T66" fmla="*/ 661988 w 450"/>
                <a:gd name="T67" fmla="*/ 36513 h 37"/>
                <a:gd name="T68" fmla="*/ 612775 w 450"/>
                <a:gd name="T69" fmla="*/ 46038 h 37"/>
                <a:gd name="T70" fmla="*/ 557213 w 450"/>
                <a:gd name="T71" fmla="*/ 50800 h 37"/>
                <a:gd name="T72" fmla="*/ 493713 w 450"/>
                <a:gd name="T73" fmla="*/ 53975 h 37"/>
                <a:gd name="T74" fmla="*/ 431800 w 450"/>
                <a:gd name="T75" fmla="*/ 58738 h 37"/>
                <a:gd name="T76" fmla="*/ 328613 w 450"/>
                <a:gd name="T77" fmla="*/ 58738 h 37"/>
                <a:gd name="T78" fmla="*/ 328613 w 450"/>
                <a:gd name="T79" fmla="*/ 58738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0" y="2"/>
                  </a:lnTo>
                  <a:lnTo>
                    <a:pt x="19" y="7"/>
                  </a:lnTo>
                  <a:lnTo>
                    <a:pt x="42" y="10"/>
                  </a:lnTo>
                  <a:lnTo>
                    <a:pt x="69" y="14"/>
                  </a:lnTo>
                  <a:lnTo>
                    <a:pt x="97" y="15"/>
                  </a:lnTo>
                  <a:lnTo>
                    <a:pt x="156" y="19"/>
                  </a:lnTo>
                  <a:lnTo>
                    <a:pt x="206" y="19"/>
                  </a:lnTo>
                  <a:lnTo>
                    <a:pt x="263" y="18"/>
                  </a:lnTo>
                  <a:lnTo>
                    <a:pt x="332" y="15"/>
                  </a:lnTo>
                  <a:lnTo>
                    <a:pt x="367" y="13"/>
                  </a:lnTo>
                  <a:lnTo>
                    <a:pt x="399" y="10"/>
                  </a:lnTo>
                  <a:lnTo>
                    <a:pt x="428" y="6"/>
                  </a:lnTo>
                  <a:lnTo>
                    <a:pt x="450" y="0"/>
                  </a:lnTo>
                  <a:lnTo>
                    <a:pt x="447" y="11"/>
                  </a:lnTo>
                  <a:lnTo>
                    <a:pt x="444" y="15"/>
                  </a:lnTo>
                  <a:lnTo>
                    <a:pt x="437" y="18"/>
                  </a:lnTo>
                  <a:lnTo>
                    <a:pt x="429" y="21"/>
                  </a:lnTo>
                  <a:lnTo>
                    <a:pt x="417" y="23"/>
                  </a:lnTo>
                  <a:lnTo>
                    <a:pt x="386" y="29"/>
                  </a:lnTo>
                  <a:lnTo>
                    <a:pt x="351" y="32"/>
                  </a:lnTo>
                  <a:lnTo>
                    <a:pt x="311" y="34"/>
                  </a:lnTo>
                  <a:lnTo>
                    <a:pt x="272" y="37"/>
                  </a:lnTo>
                  <a:lnTo>
                    <a:pt x="207"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 name="Freeform 10"/>
            <p:cNvSpPr>
              <a:spLocks noChangeArrowheads="1"/>
            </p:cNvSpPr>
            <p:nvPr/>
          </p:nvSpPr>
          <p:spPr bwMode="auto">
            <a:xfrm>
              <a:off x="69850" y="509588"/>
              <a:ext cx="1306513" cy="96838"/>
            </a:xfrm>
            <a:custGeom>
              <a:avLst/>
              <a:gdLst>
                <a:gd name="T0" fmla="*/ 31750 w 823"/>
                <a:gd name="T1" fmla="*/ 58738 h 61"/>
                <a:gd name="T2" fmla="*/ 1250950 w 823"/>
                <a:gd name="T3" fmla="*/ 0 h 61"/>
                <a:gd name="T4" fmla="*/ 1250950 w 823"/>
                <a:gd name="T5" fmla="*/ 0 h 61"/>
                <a:gd name="T6" fmla="*/ 1250950 w 823"/>
                <a:gd name="T7" fmla="*/ 6350 h 61"/>
                <a:gd name="T8" fmla="*/ 1255713 w 823"/>
                <a:gd name="T9" fmla="*/ 11113 h 61"/>
                <a:gd name="T10" fmla="*/ 1262063 w 823"/>
                <a:gd name="T11" fmla="*/ 15875 h 61"/>
                <a:gd name="T12" fmla="*/ 1276350 w 823"/>
                <a:gd name="T13" fmla="*/ 19050 h 61"/>
                <a:gd name="T14" fmla="*/ 1276350 w 823"/>
                <a:gd name="T15" fmla="*/ 19050 h 61"/>
                <a:gd name="T16" fmla="*/ 1285875 w 823"/>
                <a:gd name="T17" fmla="*/ 23813 h 61"/>
                <a:gd name="T18" fmla="*/ 1295400 w 823"/>
                <a:gd name="T19" fmla="*/ 25400 h 61"/>
                <a:gd name="T20" fmla="*/ 1301750 w 823"/>
                <a:gd name="T21" fmla="*/ 30163 h 61"/>
                <a:gd name="T22" fmla="*/ 1306513 w 823"/>
                <a:gd name="T23" fmla="*/ 36513 h 61"/>
                <a:gd name="T24" fmla="*/ 0 w 823"/>
                <a:gd name="T25" fmla="*/ 96838 h 61"/>
                <a:gd name="T26" fmla="*/ 0 w 823"/>
                <a:gd name="T27" fmla="*/ 96838 h 61"/>
                <a:gd name="T28" fmla="*/ 12700 w 823"/>
                <a:gd name="T29" fmla="*/ 92075 h 61"/>
                <a:gd name="T30" fmla="*/ 12700 w 823"/>
                <a:gd name="T31" fmla="*/ 92075 h 61"/>
                <a:gd name="T32" fmla="*/ 23813 w 823"/>
                <a:gd name="T33" fmla="*/ 90488 h 61"/>
                <a:gd name="T34" fmla="*/ 31750 w 823"/>
                <a:gd name="T35" fmla="*/ 85725 h 61"/>
                <a:gd name="T36" fmla="*/ 36513 w 823"/>
                <a:gd name="T37" fmla="*/ 82550 h 61"/>
                <a:gd name="T38" fmla="*/ 38100 w 823"/>
                <a:gd name="T39" fmla="*/ 77788 h 61"/>
                <a:gd name="T40" fmla="*/ 38100 w 823"/>
                <a:gd name="T41" fmla="*/ 73025 h 61"/>
                <a:gd name="T42" fmla="*/ 36513 w 823"/>
                <a:gd name="T43" fmla="*/ 68263 h 61"/>
                <a:gd name="T44" fmla="*/ 31750 w 823"/>
                <a:gd name="T45" fmla="*/ 58738 h 61"/>
                <a:gd name="T46" fmla="*/ 31750 w 823"/>
                <a:gd name="T47" fmla="*/ 58738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4"/>
                  </a:lnTo>
                  <a:lnTo>
                    <a:pt x="791" y="7"/>
                  </a:lnTo>
                  <a:lnTo>
                    <a:pt x="795" y="10"/>
                  </a:lnTo>
                  <a:lnTo>
                    <a:pt x="804" y="12"/>
                  </a:lnTo>
                  <a:lnTo>
                    <a:pt x="810" y="15"/>
                  </a:lnTo>
                  <a:lnTo>
                    <a:pt x="816" y="16"/>
                  </a:lnTo>
                  <a:lnTo>
                    <a:pt x="820" y="19"/>
                  </a:lnTo>
                  <a:lnTo>
                    <a:pt x="823" y="23"/>
                  </a:lnTo>
                  <a:lnTo>
                    <a:pt x="0" y="61"/>
                  </a:lnTo>
                  <a:lnTo>
                    <a:pt x="8" y="58"/>
                  </a:lnTo>
                  <a:lnTo>
                    <a:pt x="15" y="57"/>
                  </a:lnTo>
                  <a:lnTo>
                    <a:pt x="20" y="54"/>
                  </a:lnTo>
                  <a:lnTo>
                    <a:pt x="23" y="52"/>
                  </a:lnTo>
                  <a:lnTo>
                    <a:pt x="24" y="49"/>
                  </a:lnTo>
                  <a:lnTo>
                    <a:pt x="24" y="46"/>
                  </a:lnTo>
                  <a:lnTo>
                    <a:pt x="23" y="43"/>
                  </a:lnTo>
                  <a:lnTo>
                    <a:pt x="2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 name="Freeform 11"/>
            <p:cNvSpPr>
              <a:spLocks noChangeArrowheads="1"/>
            </p:cNvSpPr>
            <p:nvPr/>
          </p:nvSpPr>
          <p:spPr bwMode="auto">
            <a:xfrm>
              <a:off x="46037" y="401638"/>
              <a:ext cx="1325563" cy="100013"/>
            </a:xfrm>
            <a:custGeom>
              <a:avLst/>
              <a:gdLst>
                <a:gd name="T0" fmla="*/ 0 w 835"/>
                <a:gd name="T1" fmla="*/ 63500 h 63"/>
                <a:gd name="T2" fmla="*/ 1325563 w 835"/>
                <a:gd name="T3" fmla="*/ 0 h 63"/>
                <a:gd name="T4" fmla="*/ 1325563 w 835"/>
                <a:gd name="T5" fmla="*/ 0 h 63"/>
                <a:gd name="T6" fmla="*/ 1316038 w 835"/>
                <a:gd name="T7" fmla="*/ 9525 h 63"/>
                <a:gd name="T8" fmla="*/ 1303338 w 835"/>
                <a:gd name="T9" fmla="*/ 14288 h 63"/>
                <a:gd name="T10" fmla="*/ 1289050 w 835"/>
                <a:gd name="T11" fmla="*/ 17463 h 63"/>
                <a:gd name="T12" fmla="*/ 1279525 w 835"/>
                <a:gd name="T13" fmla="*/ 17463 h 63"/>
                <a:gd name="T14" fmla="*/ 1279525 w 835"/>
                <a:gd name="T15" fmla="*/ 17463 h 63"/>
                <a:gd name="T16" fmla="*/ 1270000 w 835"/>
                <a:gd name="T17" fmla="*/ 20638 h 63"/>
                <a:gd name="T18" fmla="*/ 1270000 w 835"/>
                <a:gd name="T19" fmla="*/ 22225 h 63"/>
                <a:gd name="T20" fmla="*/ 1270000 w 835"/>
                <a:gd name="T21" fmla="*/ 26988 h 63"/>
                <a:gd name="T22" fmla="*/ 1273175 w 835"/>
                <a:gd name="T23" fmla="*/ 33338 h 63"/>
                <a:gd name="T24" fmla="*/ 1276350 w 835"/>
                <a:gd name="T25" fmla="*/ 41275 h 63"/>
                <a:gd name="T26" fmla="*/ 66675 w 835"/>
                <a:gd name="T27" fmla="*/ 100013 h 63"/>
                <a:gd name="T28" fmla="*/ 66675 w 835"/>
                <a:gd name="T29" fmla="*/ 100013 h 63"/>
                <a:gd name="T30" fmla="*/ 66675 w 835"/>
                <a:gd name="T31" fmla="*/ 95250 h 63"/>
                <a:gd name="T32" fmla="*/ 65088 w 835"/>
                <a:gd name="T33" fmla="*/ 95250 h 63"/>
                <a:gd name="T34" fmla="*/ 57150 w 835"/>
                <a:gd name="T35" fmla="*/ 93663 h 63"/>
                <a:gd name="T36" fmla="*/ 57150 w 835"/>
                <a:gd name="T37" fmla="*/ 93663 h 63"/>
                <a:gd name="T38" fmla="*/ 42863 w 835"/>
                <a:gd name="T39" fmla="*/ 90488 h 63"/>
                <a:gd name="T40" fmla="*/ 25400 w 835"/>
                <a:gd name="T41" fmla="*/ 84138 h 63"/>
                <a:gd name="T42" fmla="*/ 11113 w 835"/>
                <a:gd name="T43" fmla="*/ 76200 h 63"/>
                <a:gd name="T44" fmla="*/ 4763 w 835"/>
                <a:gd name="T45" fmla="*/ 69850 h 63"/>
                <a:gd name="T46" fmla="*/ 0 w 835"/>
                <a:gd name="T47" fmla="*/ 63500 h 63"/>
                <a:gd name="T48" fmla="*/ 0 w 835"/>
                <a:gd name="T49" fmla="*/ 6350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29" y="6"/>
                  </a:lnTo>
                  <a:lnTo>
                    <a:pt x="821" y="9"/>
                  </a:lnTo>
                  <a:lnTo>
                    <a:pt x="812" y="11"/>
                  </a:lnTo>
                  <a:lnTo>
                    <a:pt x="806" y="11"/>
                  </a:lnTo>
                  <a:lnTo>
                    <a:pt x="800" y="13"/>
                  </a:lnTo>
                  <a:lnTo>
                    <a:pt x="800" y="14"/>
                  </a:lnTo>
                  <a:lnTo>
                    <a:pt x="800" y="17"/>
                  </a:lnTo>
                  <a:lnTo>
                    <a:pt x="802" y="21"/>
                  </a:lnTo>
                  <a:lnTo>
                    <a:pt x="804" y="26"/>
                  </a:lnTo>
                  <a:lnTo>
                    <a:pt x="42" y="63"/>
                  </a:lnTo>
                  <a:lnTo>
                    <a:pt x="42" y="60"/>
                  </a:lnTo>
                  <a:lnTo>
                    <a:pt x="41" y="60"/>
                  </a:lnTo>
                  <a:lnTo>
                    <a:pt x="36" y="59"/>
                  </a:lnTo>
                  <a:lnTo>
                    <a:pt x="27" y="57"/>
                  </a:lnTo>
                  <a:lnTo>
                    <a:pt x="16" y="53"/>
                  </a:lnTo>
                  <a:lnTo>
                    <a:pt x="7" y="48"/>
                  </a:lnTo>
                  <a:lnTo>
                    <a:pt x="3" y="44"/>
                  </a:lnTo>
                  <a:lnTo>
                    <a:pt x="0" y="4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 name="Freeform 12"/>
            <p:cNvSpPr>
              <a:spLocks noChangeArrowheads="1"/>
            </p:cNvSpPr>
            <p:nvPr/>
          </p:nvSpPr>
          <p:spPr bwMode="auto">
            <a:xfrm>
              <a:off x="73025" y="598488"/>
              <a:ext cx="1268413" cy="96838"/>
            </a:xfrm>
            <a:custGeom>
              <a:avLst/>
              <a:gdLst>
                <a:gd name="T0" fmla="*/ 0 w 799"/>
                <a:gd name="T1" fmla="*/ 57150 h 61"/>
                <a:gd name="T2" fmla="*/ 1262063 w 799"/>
                <a:gd name="T3" fmla="*/ 0 h 61"/>
                <a:gd name="T4" fmla="*/ 1262063 w 799"/>
                <a:gd name="T5" fmla="*/ 0 h 61"/>
                <a:gd name="T6" fmla="*/ 1260475 w 799"/>
                <a:gd name="T7" fmla="*/ 6350 h 61"/>
                <a:gd name="T8" fmla="*/ 1262063 w 799"/>
                <a:gd name="T9" fmla="*/ 15875 h 61"/>
                <a:gd name="T10" fmla="*/ 1268413 w 799"/>
                <a:gd name="T11" fmla="*/ 36513 h 61"/>
                <a:gd name="T12" fmla="*/ 17463 w 799"/>
                <a:gd name="T13" fmla="*/ 96838 h 61"/>
                <a:gd name="T14" fmla="*/ 17463 w 799"/>
                <a:gd name="T15" fmla="*/ 96838 h 61"/>
                <a:gd name="T16" fmla="*/ 20638 w 799"/>
                <a:gd name="T17" fmla="*/ 82550 h 61"/>
                <a:gd name="T18" fmla="*/ 20638 w 799"/>
                <a:gd name="T19" fmla="*/ 73025 h 61"/>
                <a:gd name="T20" fmla="*/ 17463 w 799"/>
                <a:gd name="T21" fmla="*/ 68263 h 61"/>
                <a:gd name="T22" fmla="*/ 15875 w 799"/>
                <a:gd name="T23" fmla="*/ 63500 h 61"/>
                <a:gd name="T24" fmla="*/ 9525 w 799"/>
                <a:gd name="T25" fmla="*/ 61913 h 61"/>
                <a:gd name="T26" fmla="*/ 0 w 799"/>
                <a:gd name="T27" fmla="*/ 57150 h 61"/>
                <a:gd name="T28" fmla="*/ 0 w 799"/>
                <a:gd name="T29" fmla="*/ 5715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4" y="4"/>
                  </a:lnTo>
                  <a:lnTo>
                    <a:pt x="795" y="10"/>
                  </a:lnTo>
                  <a:lnTo>
                    <a:pt x="799" y="23"/>
                  </a:lnTo>
                  <a:lnTo>
                    <a:pt x="11" y="61"/>
                  </a:lnTo>
                  <a:lnTo>
                    <a:pt x="13" y="52"/>
                  </a:lnTo>
                  <a:lnTo>
                    <a:pt x="13" y="46"/>
                  </a:lnTo>
                  <a:lnTo>
                    <a:pt x="11" y="43"/>
                  </a:lnTo>
                  <a:lnTo>
                    <a:pt x="10" y="40"/>
                  </a:lnTo>
                  <a:lnTo>
                    <a:pt x="6" y="39"/>
                  </a:lnTo>
                  <a:lnTo>
                    <a:pt x="0"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6" name="Freeform 13"/>
            <p:cNvSpPr>
              <a:spLocks noChangeArrowheads="1"/>
            </p:cNvSpPr>
            <p:nvPr/>
          </p:nvSpPr>
          <p:spPr bwMode="auto">
            <a:xfrm>
              <a:off x="84137" y="684213"/>
              <a:ext cx="1285875" cy="96838"/>
            </a:xfrm>
            <a:custGeom>
              <a:avLst/>
              <a:gdLst>
                <a:gd name="T0" fmla="*/ 4763 w 810"/>
                <a:gd name="T1" fmla="*/ 57150 h 61"/>
                <a:gd name="T2" fmla="*/ 1250950 w 810"/>
                <a:gd name="T3" fmla="*/ 0 h 61"/>
                <a:gd name="T4" fmla="*/ 1250950 w 810"/>
                <a:gd name="T5" fmla="*/ 0 h 61"/>
                <a:gd name="T6" fmla="*/ 1250950 w 810"/>
                <a:gd name="T7" fmla="*/ 7938 h 61"/>
                <a:gd name="T8" fmla="*/ 1254125 w 810"/>
                <a:gd name="T9" fmla="*/ 17463 h 61"/>
                <a:gd name="T10" fmla="*/ 1262063 w 810"/>
                <a:gd name="T11" fmla="*/ 25400 h 61"/>
                <a:gd name="T12" fmla="*/ 1274763 w 810"/>
                <a:gd name="T13" fmla="*/ 31750 h 61"/>
                <a:gd name="T14" fmla="*/ 1274763 w 810"/>
                <a:gd name="T15" fmla="*/ 31750 h 61"/>
                <a:gd name="T16" fmla="*/ 1285875 w 810"/>
                <a:gd name="T17" fmla="*/ 36513 h 61"/>
                <a:gd name="T18" fmla="*/ 0 w 810"/>
                <a:gd name="T19" fmla="*/ 96838 h 61"/>
                <a:gd name="T20" fmla="*/ 0 w 810"/>
                <a:gd name="T21" fmla="*/ 96838 h 61"/>
                <a:gd name="T22" fmla="*/ 6350 w 810"/>
                <a:gd name="T23" fmla="*/ 87313 h 61"/>
                <a:gd name="T24" fmla="*/ 9525 w 810"/>
                <a:gd name="T25" fmla="*/ 79375 h 61"/>
                <a:gd name="T26" fmla="*/ 6350 w 810"/>
                <a:gd name="T27" fmla="*/ 68263 h 61"/>
                <a:gd name="T28" fmla="*/ 4763 w 810"/>
                <a:gd name="T29" fmla="*/ 57150 h 61"/>
                <a:gd name="T30" fmla="*/ 4763 w 810"/>
                <a:gd name="T31" fmla="*/ 5715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5"/>
                  </a:lnTo>
                  <a:lnTo>
                    <a:pt x="790" y="11"/>
                  </a:lnTo>
                  <a:lnTo>
                    <a:pt x="795" y="16"/>
                  </a:lnTo>
                  <a:lnTo>
                    <a:pt x="803" y="20"/>
                  </a:lnTo>
                  <a:lnTo>
                    <a:pt x="810" y="23"/>
                  </a:lnTo>
                  <a:lnTo>
                    <a:pt x="0" y="61"/>
                  </a:lnTo>
                  <a:lnTo>
                    <a:pt x="4" y="55"/>
                  </a:lnTo>
                  <a:lnTo>
                    <a:pt x="6" y="50"/>
                  </a:lnTo>
                  <a:lnTo>
                    <a:pt x="4" y="43"/>
                  </a:lnTo>
                  <a:lnTo>
                    <a:pt x="3"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7" name="Freeform 14"/>
            <p:cNvSpPr>
              <a:spLocks noChangeArrowheads="1"/>
            </p:cNvSpPr>
            <p:nvPr/>
          </p:nvSpPr>
          <p:spPr bwMode="auto">
            <a:xfrm>
              <a:off x="76200" y="782638"/>
              <a:ext cx="1262063" cy="96838"/>
            </a:xfrm>
            <a:custGeom>
              <a:avLst/>
              <a:gdLst>
                <a:gd name="T0" fmla="*/ 0 w 795"/>
                <a:gd name="T1" fmla="*/ 60325 h 61"/>
                <a:gd name="T2" fmla="*/ 1250950 w 795"/>
                <a:gd name="T3" fmla="*/ 0 h 61"/>
                <a:gd name="T4" fmla="*/ 1250950 w 795"/>
                <a:gd name="T5" fmla="*/ 0 h 61"/>
                <a:gd name="T6" fmla="*/ 1257300 w 795"/>
                <a:gd name="T7" fmla="*/ 12700 h 61"/>
                <a:gd name="T8" fmla="*/ 1262063 w 795"/>
                <a:gd name="T9" fmla="*/ 23813 h 61"/>
                <a:gd name="T10" fmla="*/ 1262063 w 795"/>
                <a:gd name="T11" fmla="*/ 34925 h 61"/>
                <a:gd name="T12" fmla="*/ 1262063 w 795"/>
                <a:gd name="T13" fmla="*/ 34925 h 61"/>
                <a:gd name="T14" fmla="*/ 1262063 w 795"/>
                <a:gd name="T15" fmla="*/ 38100 h 61"/>
                <a:gd name="T16" fmla="*/ 14288 w 795"/>
                <a:gd name="T17" fmla="*/ 96838 h 61"/>
                <a:gd name="T18" fmla="*/ 14288 w 795"/>
                <a:gd name="T19" fmla="*/ 96838 h 61"/>
                <a:gd name="T20" fmla="*/ 17463 w 795"/>
                <a:gd name="T21" fmla="*/ 88900 h 61"/>
                <a:gd name="T22" fmla="*/ 20638 w 795"/>
                <a:gd name="T23" fmla="*/ 79375 h 61"/>
                <a:gd name="T24" fmla="*/ 26988 w 795"/>
                <a:gd name="T25" fmla="*/ 68263 h 61"/>
                <a:gd name="T26" fmla="*/ 26988 w 795"/>
                <a:gd name="T27" fmla="*/ 65088 h 61"/>
                <a:gd name="T28" fmla="*/ 23813 w 795"/>
                <a:gd name="T29" fmla="*/ 61913 h 61"/>
                <a:gd name="T30" fmla="*/ 14288 w 795"/>
                <a:gd name="T31" fmla="*/ 60325 h 61"/>
                <a:gd name="T32" fmla="*/ 0 w 795"/>
                <a:gd name="T33" fmla="*/ 60325 h 61"/>
                <a:gd name="T34" fmla="*/ 0 w 795"/>
                <a:gd name="T35" fmla="*/ 60325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92" y="8"/>
                  </a:lnTo>
                  <a:lnTo>
                    <a:pt x="795" y="15"/>
                  </a:lnTo>
                  <a:lnTo>
                    <a:pt x="795" y="22"/>
                  </a:lnTo>
                  <a:lnTo>
                    <a:pt x="795" y="24"/>
                  </a:lnTo>
                  <a:lnTo>
                    <a:pt x="9" y="61"/>
                  </a:lnTo>
                  <a:lnTo>
                    <a:pt x="11" y="56"/>
                  </a:lnTo>
                  <a:lnTo>
                    <a:pt x="13" y="50"/>
                  </a:lnTo>
                  <a:lnTo>
                    <a:pt x="17" y="43"/>
                  </a:lnTo>
                  <a:lnTo>
                    <a:pt x="17" y="41"/>
                  </a:lnTo>
                  <a:lnTo>
                    <a:pt x="15" y="39"/>
                  </a:lnTo>
                  <a:lnTo>
                    <a:pt x="9" y="38"/>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 name="Freeform 15"/>
            <p:cNvSpPr>
              <a:spLocks noChangeArrowheads="1"/>
            </p:cNvSpPr>
            <p:nvPr/>
          </p:nvSpPr>
          <p:spPr bwMode="auto">
            <a:xfrm>
              <a:off x="71437" y="873125"/>
              <a:ext cx="1306513" cy="96838"/>
            </a:xfrm>
            <a:custGeom>
              <a:avLst/>
              <a:gdLst>
                <a:gd name="T0" fmla="*/ 23813 w 823"/>
                <a:gd name="T1" fmla="*/ 57150 h 61"/>
                <a:gd name="T2" fmla="*/ 1260475 w 823"/>
                <a:gd name="T3" fmla="*/ 0 h 61"/>
                <a:gd name="T4" fmla="*/ 1260475 w 823"/>
                <a:gd name="T5" fmla="*/ 0 h 61"/>
                <a:gd name="T6" fmla="*/ 1260475 w 823"/>
                <a:gd name="T7" fmla="*/ 6350 h 61"/>
                <a:gd name="T8" fmla="*/ 1263650 w 823"/>
                <a:gd name="T9" fmla="*/ 11113 h 61"/>
                <a:gd name="T10" fmla="*/ 1270000 w 823"/>
                <a:gd name="T11" fmla="*/ 17463 h 61"/>
                <a:gd name="T12" fmla="*/ 1281113 w 823"/>
                <a:gd name="T13" fmla="*/ 20638 h 61"/>
                <a:gd name="T14" fmla="*/ 1281113 w 823"/>
                <a:gd name="T15" fmla="*/ 20638 h 61"/>
                <a:gd name="T16" fmla="*/ 1296988 w 823"/>
                <a:gd name="T17" fmla="*/ 28575 h 61"/>
                <a:gd name="T18" fmla="*/ 1306513 w 823"/>
                <a:gd name="T19" fmla="*/ 34925 h 61"/>
                <a:gd name="T20" fmla="*/ 0 w 823"/>
                <a:gd name="T21" fmla="*/ 96838 h 61"/>
                <a:gd name="T22" fmla="*/ 0 w 823"/>
                <a:gd name="T23" fmla="*/ 96838 h 61"/>
                <a:gd name="T24" fmla="*/ 4763 w 823"/>
                <a:gd name="T25" fmla="*/ 93663 h 61"/>
                <a:gd name="T26" fmla="*/ 4763 w 823"/>
                <a:gd name="T27" fmla="*/ 93663 h 61"/>
                <a:gd name="T28" fmla="*/ 17463 w 823"/>
                <a:gd name="T29" fmla="*/ 87313 h 61"/>
                <a:gd name="T30" fmla="*/ 22225 w 823"/>
                <a:gd name="T31" fmla="*/ 84138 h 61"/>
                <a:gd name="T32" fmla="*/ 23813 w 823"/>
                <a:gd name="T33" fmla="*/ 79375 h 61"/>
                <a:gd name="T34" fmla="*/ 25400 w 823"/>
                <a:gd name="T35" fmla="*/ 68263 h 61"/>
                <a:gd name="T36" fmla="*/ 23813 w 823"/>
                <a:gd name="T37" fmla="*/ 57150 h 61"/>
                <a:gd name="T38" fmla="*/ 23813 w 823"/>
                <a:gd name="T39" fmla="*/ 57150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4"/>
                  </a:lnTo>
                  <a:lnTo>
                    <a:pt x="796" y="7"/>
                  </a:lnTo>
                  <a:lnTo>
                    <a:pt x="800" y="11"/>
                  </a:lnTo>
                  <a:lnTo>
                    <a:pt x="807" y="13"/>
                  </a:lnTo>
                  <a:lnTo>
                    <a:pt x="817" y="18"/>
                  </a:lnTo>
                  <a:lnTo>
                    <a:pt x="823" y="22"/>
                  </a:lnTo>
                  <a:lnTo>
                    <a:pt x="0" y="61"/>
                  </a:lnTo>
                  <a:lnTo>
                    <a:pt x="3" y="59"/>
                  </a:lnTo>
                  <a:lnTo>
                    <a:pt x="11" y="55"/>
                  </a:lnTo>
                  <a:lnTo>
                    <a:pt x="14" y="53"/>
                  </a:lnTo>
                  <a:lnTo>
                    <a:pt x="15" y="50"/>
                  </a:lnTo>
                  <a:lnTo>
                    <a:pt x="16" y="43"/>
                  </a:lnTo>
                  <a:lnTo>
                    <a:pt x="1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 name="Freeform 16"/>
            <p:cNvSpPr>
              <a:spLocks noChangeArrowheads="1"/>
            </p:cNvSpPr>
            <p:nvPr/>
          </p:nvSpPr>
          <p:spPr bwMode="auto">
            <a:xfrm>
              <a:off x="84137" y="965200"/>
              <a:ext cx="1250950" cy="96838"/>
            </a:xfrm>
            <a:custGeom>
              <a:avLst/>
              <a:gdLst>
                <a:gd name="T0" fmla="*/ 0 w 788"/>
                <a:gd name="T1" fmla="*/ 58738 h 61"/>
                <a:gd name="T2" fmla="*/ 1247775 w 788"/>
                <a:gd name="T3" fmla="*/ 0 h 61"/>
                <a:gd name="T4" fmla="*/ 1247775 w 788"/>
                <a:gd name="T5" fmla="*/ 0 h 61"/>
                <a:gd name="T6" fmla="*/ 1244600 w 788"/>
                <a:gd name="T7" fmla="*/ 9525 h 61"/>
                <a:gd name="T8" fmla="*/ 1247775 w 788"/>
                <a:gd name="T9" fmla="*/ 17463 h 61"/>
                <a:gd name="T10" fmla="*/ 1250950 w 788"/>
                <a:gd name="T11" fmla="*/ 39688 h 61"/>
                <a:gd name="T12" fmla="*/ 11113 w 788"/>
                <a:gd name="T13" fmla="*/ 96838 h 61"/>
                <a:gd name="T14" fmla="*/ 11113 w 788"/>
                <a:gd name="T15" fmla="*/ 96838 h 61"/>
                <a:gd name="T16" fmla="*/ 12700 w 788"/>
                <a:gd name="T17" fmla="*/ 85725 h 61"/>
                <a:gd name="T18" fmla="*/ 12700 w 788"/>
                <a:gd name="T19" fmla="*/ 76200 h 61"/>
                <a:gd name="T20" fmla="*/ 9525 w 788"/>
                <a:gd name="T21" fmla="*/ 66675 h 61"/>
                <a:gd name="T22" fmla="*/ 0 w 788"/>
                <a:gd name="T23" fmla="*/ 58738 h 61"/>
                <a:gd name="T24" fmla="*/ 0 w 788"/>
                <a:gd name="T25" fmla="*/ 58738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4" y="6"/>
                  </a:lnTo>
                  <a:lnTo>
                    <a:pt x="786" y="11"/>
                  </a:lnTo>
                  <a:lnTo>
                    <a:pt x="788" y="25"/>
                  </a:lnTo>
                  <a:lnTo>
                    <a:pt x="7" y="61"/>
                  </a:lnTo>
                  <a:lnTo>
                    <a:pt x="8" y="54"/>
                  </a:lnTo>
                  <a:lnTo>
                    <a:pt x="8" y="48"/>
                  </a:lnTo>
                  <a:lnTo>
                    <a:pt x="6" y="42"/>
                  </a:lnTo>
                  <a:lnTo>
                    <a:pt x="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 name="Freeform 17"/>
            <p:cNvSpPr>
              <a:spLocks noChangeArrowheads="1"/>
            </p:cNvSpPr>
            <p:nvPr/>
          </p:nvSpPr>
          <p:spPr bwMode="auto">
            <a:xfrm>
              <a:off x="103187" y="1098550"/>
              <a:ext cx="1254125" cy="311150"/>
            </a:xfrm>
            <a:custGeom>
              <a:avLst/>
              <a:gdLst>
                <a:gd name="T0" fmla="*/ 587375 w 790"/>
                <a:gd name="T1" fmla="*/ 311150 h 196"/>
                <a:gd name="T2" fmla="*/ 587375 w 790"/>
                <a:gd name="T3" fmla="*/ 311150 h 196"/>
                <a:gd name="T4" fmla="*/ 484188 w 790"/>
                <a:gd name="T5" fmla="*/ 309563 h 196"/>
                <a:gd name="T6" fmla="*/ 427038 w 790"/>
                <a:gd name="T7" fmla="*/ 307975 h 196"/>
                <a:gd name="T8" fmla="*/ 369888 w 790"/>
                <a:gd name="T9" fmla="*/ 303213 h 196"/>
                <a:gd name="T10" fmla="*/ 319088 w 790"/>
                <a:gd name="T11" fmla="*/ 296863 h 196"/>
                <a:gd name="T12" fmla="*/ 273050 w 790"/>
                <a:gd name="T13" fmla="*/ 288925 h 196"/>
                <a:gd name="T14" fmla="*/ 258763 w 790"/>
                <a:gd name="T15" fmla="*/ 284163 h 196"/>
                <a:gd name="T16" fmla="*/ 246063 w 790"/>
                <a:gd name="T17" fmla="*/ 279400 h 196"/>
                <a:gd name="T18" fmla="*/ 234950 w 790"/>
                <a:gd name="T19" fmla="*/ 273050 h 196"/>
                <a:gd name="T20" fmla="*/ 233363 w 790"/>
                <a:gd name="T21" fmla="*/ 266700 h 196"/>
                <a:gd name="T22" fmla="*/ 233363 w 790"/>
                <a:gd name="T23" fmla="*/ 266700 h 196"/>
                <a:gd name="T24" fmla="*/ 228600 w 790"/>
                <a:gd name="T25" fmla="*/ 254000 h 196"/>
                <a:gd name="T26" fmla="*/ 222250 w 790"/>
                <a:gd name="T27" fmla="*/ 242888 h 196"/>
                <a:gd name="T28" fmla="*/ 211138 w 790"/>
                <a:gd name="T29" fmla="*/ 230188 h 196"/>
                <a:gd name="T30" fmla="*/ 198438 w 790"/>
                <a:gd name="T31" fmla="*/ 219075 h 196"/>
                <a:gd name="T32" fmla="*/ 157163 w 790"/>
                <a:gd name="T33" fmla="*/ 192088 h 196"/>
                <a:gd name="T34" fmla="*/ 101600 w 790"/>
                <a:gd name="T35" fmla="*/ 157163 h 196"/>
                <a:gd name="T36" fmla="*/ 101600 w 790"/>
                <a:gd name="T37" fmla="*/ 157163 h 196"/>
                <a:gd name="T38" fmla="*/ 82550 w 790"/>
                <a:gd name="T39" fmla="*/ 146050 h 196"/>
                <a:gd name="T40" fmla="*/ 66675 w 790"/>
                <a:gd name="T41" fmla="*/ 133350 h 196"/>
                <a:gd name="T42" fmla="*/ 52388 w 790"/>
                <a:gd name="T43" fmla="*/ 120650 h 196"/>
                <a:gd name="T44" fmla="*/ 36513 w 790"/>
                <a:gd name="T45" fmla="*/ 107950 h 196"/>
                <a:gd name="T46" fmla="*/ 17463 w 790"/>
                <a:gd name="T47" fmla="*/ 84138 h 196"/>
                <a:gd name="T48" fmla="*/ 0 w 790"/>
                <a:gd name="T49" fmla="*/ 58738 h 196"/>
                <a:gd name="T50" fmla="*/ 1254125 w 790"/>
                <a:gd name="T51" fmla="*/ 0 h 196"/>
                <a:gd name="T52" fmla="*/ 1254125 w 790"/>
                <a:gd name="T53" fmla="*/ 0 h 196"/>
                <a:gd name="T54" fmla="*/ 1247775 w 790"/>
                <a:gd name="T55" fmla="*/ 19050 h 196"/>
                <a:gd name="T56" fmla="*/ 1235075 w 790"/>
                <a:gd name="T57" fmla="*/ 38100 h 196"/>
                <a:gd name="T58" fmla="*/ 1222375 w 790"/>
                <a:gd name="T59" fmla="*/ 60325 h 196"/>
                <a:gd name="T60" fmla="*/ 1206500 w 790"/>
                <a:gd name="T61" fmla="*/ 79375 h 196"/>
                <a:gd name="T62" fmla="*/ 1189038 w 790"/>
                <a:gd name="T63" fmla="*/ 98425 h 196"/>
                <a:gd name="T64" fmla="*/ 1171575 w 790"/>
                <a:gd name="T65" fmla="*/ 120650 h 196"/>
                <a:gd name="T66" fmla="*/ 1128713 w 790"/>
                <a:gd name="T67" fmla="*/ 157163 h 196"/>
                <a:gd name="T68" fmla="*/ 1128713 w 790"/>
                <a:gd name="T69" fmla="*/ 157163 h 196"/>
                <a:gd name="T70" fmla="*/ 1104900 w 790"/>
                <a:gd name="T71" fmla="*/ 176213 h 196"/>
                <a:gd name="T72" fmla="*/ 1082675 w 790"/>
                <a:gd name="T73" fmla="*/ 193675 h 196"/>
                <a:gd name="T74" fmla="*/ 1042988 w 790"/>
                <a:gd name="T75" fmla="*/ 219075 h 196"/>
                <a:gd name="T76" fmla="*/ 1025525 w 790"/>
                <a:gd name="T77" fmla="*/ 231775 h 196"/>
                <a:gd name="T78" fmla="*/ 1012825 w 790"/>
                <a:gd name="T79" fmla="*/ 242888 h 196"/>
                <a:gd name="T80" fmla="*/ 1004888 w 790"/>
                <a:gd name="T81" fmla="*/ 254000 h 196"/>
                <a:gd name="T82" fmla="*/ 1000125 w 790"/>
                <a:gd name="T83" fmla="*/ 266700 h 196"/>
                <a:gd name="T84" fmla="*/ 1000125 w 790"/>
                <a:gd name="T85" fmla="*/ 266700 h 196"/>
                <a:gd name="T86" fmla="*/ 998538 w 790"/>
                <a:gd name="T87" fmla="*/ 268288 h 196"/>
                <a:gd name="T88" fmla="*/ 995363 w 790"/>
                <a:gd name="T89" fmla="*/ 273050 h 196"/>
                <a:gd name="T90" fmla="*/ 985838 w 790"/>
                <a:gd name="T91" fmla="*/ 279400 h 196"/>
                <a:gd name="T92" fmla="*/ 968375 w 790"/>
                <a:gd name="T93" fmla="*/ 284163 h 196"/>
                <a:gd name="T94" fmla="*/ 949325 w 790"/>
                <a:gd name="T95" fmla="*/ 288925 h 196"/>
                <a:gd name="T96" fmla="*/ 895350 w 790"/>
                <a:gd name="T97" fmla="*/ 296863 h 196"/>
                <a:gd name="T98" fmla="*/ 833438 w 790"/>
                <a:gd name="T99" fmla="*/ 303213 h 196"/>
                <a:gd name="T100" fmla="*/ 766763 w 790"/>
                <a:gd name="T101" fmla="*/ 307975 h 196"/>
                <a:gd name="T102" fmla="*/ 696913 w 790"/>
                <a:gd name="T103" fmla="*/ 309563 h 196"/>
                <a:gd name="T104" fmla="*/ 587375 w 790"/>
                <a:gd name="T105" fmla="*/ 311150 h 196"/>
                <a:gd name="T106" fmla="*/ 587375 w 790"/>
                <a:gd name="T107" fmla="*/ 311150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4" y="160"/>
                  </a:lnTo>
                  <a:lnTo>
                    <a:pt x="140" y="153"/>
                  </a:lnTo>
                  <a:lnTo>
                    <a:pt x="133" y="145"/>
                  </a:lnTo>
                  <a:lnTo>
                    <a:pt x="125" y="138"/>
                  </a:lnTo>
                  <a:lnTo>
                    <a:pt x="99" y="121"/>
                  </a:lnTo>
                  <a:lnTo>
                    <a:pt x="64" y="99"/>
                  </a:lnTo>
                  <a:lnTo>
                    <a:pt x="52" y="92"/>
                  </a:lnTo>
                  <a:lnTo>
                    <a:pt x="42" y="84"/>
                  </a:lnTo>
                  <a:lnTo>
                    <a:pt x="33" y="76"/>
                  </a:lnTo>
                  <a:lnTo>
                    <a:pt x="23" y="68"/>
                  </a:lnTo>
                  <a:lnTo>
                    <a:pt x="11" y="53"/>
                  </a:lnTo>
                  <a:lnTo>
                    <a:pt x="0" y="37"/>
                  </a:lnTo>
                  <a:lnTo>
                    <a:pt x="790" y="0"/>
                  </a:lnTo>
                  <a:lnTo>
                    <a:pt x="786" y="12"/>
                  </a:lnTo>
                  <a:lnTo>
                    <a:pt x="778" y="24"/>
                  </a:lnTo>
                  <a:lnTo>
                    <a:pt x="770" y="38"/>
                  </a:lnTo>
                  <a:lnTo>
                    <a:pt x="760" y="50"/>
                  </a:lnTo>
                  <a:lnTo>
                    <a:pt x="749" y="62"/>
                  </a:lnTo>
                  <a:lnTo>
                    <a:pt x="738" y="76"/>
                  </a:lnTo>
                  <a:lnTo>
                    <a:pt x="711" y="99"/>
                  </a:lnTo>
                  <a:lnTo>
                    <a:pt x="696" y="111"/>
                  </a:lnTo>
                  <a:lnTo>
                    <a:pt x="682" y="122"/>
                  </a:lnTo>
                  <a:lnTo>
                    <a:pt x="657" y="138"/>
                  </a:lnTo>
                  <a:lnTo>
                    <a:pt x="646" y="146"/>
                  </a:lnTo>
                  <a:lnTo>
                    <a:pt x="638" y="153"/>
                  </a:lnTo>
                  <a:lnTo>
                    <a:pt x="633" y="160"/>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1" name="Freeform 18"/>
            <p:cNvSpPr>
              <a:spLocks noChangeArrowheads="1"/>
            </p:cNvSpPr>
            <p:nvPr/>
          </p:nvSpPr>
          <p:spPr bwMode="auto">
            <a:xfrm>
              <a:off x="327025" y="1130300"/>
              <a:ext cx="361950" cy="279400"/>
            </a:xfrm>
            <a:custGeom>
              <a:avLst/>
              <a:gdLst>
                <a:gd name="T0" fmla="*/ 130175 w 228"/>
                <a:gd name="T1" fmla="*/ 269875 h 176"/>
                <a:gd name="T2" fmla="*/ 130175 w 228"/>
                <a:gd name="T3" fmla="*/ 269875 h 176"/>
                <a:gd name="T4" fmla="*/ 115888 w 228"/>
                <a:gd name="T5" fmla="*/ 236538 h 176"/>
                <a:gd name="T6" fmla="*/ 103188 w 228"/>
                <a:gd name="T7" fmla="*/ 206375 h 176"/>
                <a:gd name="T8" fmla="*/ 82550 w 228"/>
                <a:gd name="T9" fmla="*/ 173038 h 176"/>
                <a:gd name="T10" fmla="*/ 53975 w 228"/>
                <a:gd name="T11" fmla="*/ 127000 h 176"/>
                <a:gd name="T12" fmla="*/ 53975 w 228"/>
                <a:gd name="T13" fmla="*/ 127000 h 176"/>
                <a:gd name="T14" fmla="*/ 39688 w 228"/>
                <a:gd name="T15" fmla="*/ 101600 h 176"/>
                <a:gd name="T16" fmla="*/ 23813 w 228"/>
                <a:gd name="T17" fmla="*/ 73025 h 176"/>
                <a:gd name="T18" fmla="*/ 0 w 228"/>
                <a:gd name="T19" fmla="*/ 15875 h 176"/>
                <a:gd name="T20" fmla="*/ 357188 w 228"/>
                <a:gd name="T21" fmla="*/ 0 h 176"/>
                <a:gd name="T22" fmla="*/ 357188 w 228"/>
                <a:gd name="T23" fmla="*/ 0 h 176"/>
                <a:gd name="T24" fmla="*/ 361950 w 228"/>
                <a:gd name="T25" fmla="*/ 65088 h 176"/>
                <a:gd name="T26" fmla="*/ 361950 w 228"/>
                <a:gd name="T27" fmla="*/ 127000 h 176"/>
                <a:gd name="T28" fmla="*/ 361950 w 228"/>
                <a:gd name="T29" fmla="*/ 127000 h 176"/>
                <a:gd name="T30" fmla="*/ 358775 w 228"/>
                <a:gd name="T31" fmla="*/ 174625 h 176"/>
                <a:gd name="T32" fmla="*/ 355600 w 228"/>
                <a:gd name="T33" fmla="*/ 211138 h 176"/>
                <a:gd name="T34" fmla="*/ 355600 w 228"/>
                <a:gd name="T35" fmla="*/ 241300 h 176"/>
                <a:gd name="T36" fmla="*/ 355600 w 228"/>
                <a:gd name="T37" fmla="*/ 257175 h 176"/>
                <a:gd name="T38" fmla="*/ 358775 w 228"/>
                <a:gd name="T39" fmla="*/ 273050 h 176"/>
                <a:gd name="T40" fmla="*/ 358775 w 228"/>
                <a:gd name="T41" fmla="*/ 273050 h 176"/>
                <a:gd name="T42" fmla="*/ 358775 w 228"/>
                <a:gd name="T43" fmla="*/ 279400 h 176"/>
                <a:gd name="T44" fmla="*/ 358775 w 228"/>
                <a:gd name="T45" fmla="*/ 279400 h 176"/>
                <a:gd name="T46" fmla="*/ 249238 w 228"/>
                <a:gd name="T47" fmla="*/ 277813 h 176"/>
                <a:gd name="T48" fmla="*/ 187325 w 228"/>
                <a:gd name="T49" fmla="*/ 273050 h 176"/>
                <a:gd name="T50" fmla="*/ 130175 w 228"/>
                <a:gd name="T51" fmla="*/ 269875 h 176"/>
                <a:gd name="T52" fmla="*/ 130175 w 228"/>
                <a:gd name="T53" fmla="*/ 269875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25" y="64"/>
                  </a:lnTo>
                  <a:lnTo>
                    <a:pt x="15" y="46"/>
                  </a:lnTo>
                  <a:lnTo>
                    <a:pt x="0" y="10"/>
                  </a:lnTo>
                  <a:lnTo>
                    <a:pt x="225" y="0"/>
                  </a:lnTo>
                  <a:lnTo>
                    <a:pt x="228" y="41"/>
                  </a:lnTo>
                  <a:lnTo>
                    <a:pt x="228" y="80"/>
                  </a:lnTo>
                  <a:lnTo>
                    <a:pt x="226" y="110"/>
                  </a:lnTo>
                  <a:lnTo>
                    <a:pt x="224" y="133"/>
                  </a:lnTo>
                  <a:lnTo>
                    <a:pt x="224" y="152"/>
                  </a:lnTo>
                  <a:lnTo>
                    <a:pt x="224" y="162"/>
                  </a:lnTo>
                  <a:lnTo>
                    <a:pt x="226" y="172"/>
                  </a:lnTo>
                  <a:lnTo>
                    <a:pt x="226" y="176"/>
                  </a:lnTo>
                  <a:lnTo>
                    <a:pt x="157" y="175"/>
                  </a:lnTo>
                  <a:lnTo>
                    <a:pt x="118" y="172"/>
                  </a:lnTo>
                  <a:lnTo>
                    <a:pt x="82" y="17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2" name="Freeform 19"/>
            <p:cNvSpPr>
              <a:spLocks noChangeArrowheads="1"/>
            </p:cNvSpPr>
            <p:nvPr/>
          </p:nvSpPr>
          <p:spPr bwMode="auto">
            <a:xfrm>
              <a:off x="901700" y="152400"/>
              <a:ext cx="512763" cy="271463"/>
            </a:xfrm>
            <a:custGeom>
              <a:avLst/>
              <a:gdLst>
                <a:gd name="T0" fmla="*/ 0 w 323"/>
                <a:gd name="T1" fmla="*/ 0 h 171"/>
                <a:gd name="T2" fmla="*/ 512763 w 323"/>
                <a:gd name="T3" fmla="*/ 0 h 171"/>
                <a:gd name="T4" fmla="*/ 485775 w 323"/>
                <a:gd name="T5" fmla="*/ 222250 h 171"/>
                <a:gd name="T6" fmla="*/ 485775 w 323"/>
                <a:gd name="T7" fmla="*/ 222250 h 171"/>
                <a:gd name="T8" fmla="*/ 484188 w 323"/>
                <a:gd name="T9" fmla="*/ 233363 h 171"/>
                <a:gd name="T10" fmla="*/ 479425 w 323"/>
                <a:gd name="T11" fmla="*/ 241300 h 171"/>
                <a:gd name="T12" fmla="*/ 469900 w 323"/>
                <a:gd name="T13" fmla="*/ 249238 h 171"/>
                <a:gd name="T14" fmla="*/ 461963 w 323"/>
                <a:gd name="T15" fmla="*/ 255588 h 171"/>
                <a:gd name="T16" fmla="*/ 454025 w 323"/>
                <a:gd name="T17" fmla="*/ 260350 h 171"/>
                <a:gd name="T18" fmla="*/ 442913 w 323"/>
                <a:gd name="T19" fmla="*/ 265113 h 171"/>
                <a:gd name="T20" fmla="*/ 431800 w 323"/>
                <a:gd name="T21" fmla="*/ 266700 h 171"/>
                <a:gd name="T22" fmla="*/ 423863 w 323"/>
                <a:gd name="T23" fmla="*/ 266700 h 171"/>
                <a:gd name="T24" fmla="*/ 0 w 323"/>
                <a:gd name="T25" fmla="*/ 271463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3"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508000 w 320"/>
                <a:gd name="T5" fmla="*/ 0 h 170"/>
                <a:gd name="T6" fmla="*/ 508000 w 320"/>
                <a:gd name="T7" fmla="*/ 0 h 170"/>
                <a:gd name="T8" fmla="*/ 481013 w 320"/>
                <a:gd name="T9" fmla="*/ 222250 h 170"/>
                <a:gd name="T10" fmla="*/ 481013 w 320"/>
                <a:gd name="T11" fmla="*/ 222250 h 170"/>
                <a:gd name="T12" fmla="*/ 479425 w 320"/>
                <a:gd name="T13" fmla="*/ 233363 h 170"/>
                <a:gd name="T14" fmla="*/ 474663 w 320"/>
                <a:gd name="T15" fmla="*/ 241300 h 170"/>
                <a:gd name="T16" fmla="*/ 465138 w 320"/>
                <a:gd name="T17" fmla="*/ 249238 h 170"/>
                <a:gd name="T18" fmla="*/ 457200 w 320"/>
                <a:gd name="T19" fmla="*/ 255588 h 170"/>
                <a:gd name="T20" fmla="*/ 449263 w 320"/>
                <a:gd name="T21" fmla="*/ 260350 h 170"/>
                <a:gd name="T22" fmla="*/ 438150 w 320"/>
                <a:gd name="T23" fmla="*/ 265113 h 170"/>
                <a:gd name="T24" fmla="*/ 427038 w 320"/>
                <a:gd name="T25" fmla="*/ 266700 h 170"/>
                <a:gd name="T26" fmla="*/ 419100 w 320"/>
                <a:gd name="T27" fmla="*/ 266700 h 170"/>
                <a:gd name="T28" fmla="*/ 419100 w 320"/>
                <a:gd name="T29" fmla="*/ 266700 h 170"/>
                <a:gd name="T30" fmla="*/ 1588 w 320"/>
                <a:gd name="T31" fmla="*/ 269875 h 170"/>
                <a:gd name="T32" fmla="*/ 1588 w 320"/>
                <a:gd name="T33" fmla="*/ 269875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03" y="140"/>
                  </a:lnTo>
                  <a:lnTo>
                    <a:pt x="302" y="147"/>
                  </a:lnTo>
                  <a:lnTo>
                    <a:pt x="299" y="152"/>
                  </a:lnTo>
                  <a:lnTo>
                    <a:pt x="293" y="157"/>
                  </a:lnTo>
                  <a:lnTo>
                    <a:pt x="288" y="161"/>
                  </a:lnTo>
                  <a:lnTo>
                    <a:pt x="283" y="164"/>
                  </a:lnTo>
                  <a:lnTo>
                    <a:pt x="276" y="167"/>
                  </a:lnTo>
                  <a:lnTo>
                    <a:pt x="269" y="168"/>
                  </a:lnTo>
                  <a:lnTo>
                    <a:pt x="264"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4"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501650 w 316"/>
                <a:gd name="T5" fmla="*/ 0 h 170"/>
                <a:gd name="T6" fmla="*/ 501650 w 316"/>
                <a:gd name="T7" fmla="*/ 0 h 170"/>
                <a:gd name="T8" fmla="*/ 474663 w 316"/>
                <a:gd name="T9" fmla="*/ 222250 h 170"/>
                <a:gd name="T10" fmla="*/ 474663 w 316"/>
                <a:gd name="T11" fmla="*/ 222250 h 170"/>
                <a:gd name="T12" fmla="*/ 473075 w 316"/>
                <a:gd name="T13" fmla="*/ 233363 h 170"/>
                <a:gd name="T14" fmla="*/ 468313 w 316"/>
                <a:gd name="T15" fmla="*/ 241300 h 170"/>
                <a:gd name="T16" fmla="*/ 458788 w 316"/>
                <a:gd name="T17" fmla="*/ 247650 h 170"/>
                <a:gd name="T18" fmla="*/ 450850 w 316"/>
                <a:gd name="T19" fmla="*/ 254000 h 170"/>
                <a:gd name="T20" fmla="*/ 442913 w 316"/>
                <a:gd name="T21" fmla="*/ 260350 h 170"/>
                <a:gd name="T22" fmla="*/ 431800 w 316"/>
                <a:gd name="T23" fmla="*/ 265113 h 170"/>
                <a:gd name="T24" fmla="*/ 422275 w 316"/>
                <a:gd name="T25" fmla="*/ 266700 h 170"/>
                <a:gd name="T26" fmla="*/ 412750 w 316"/>
                <a:gd name="T27" fmla="*/ 266700 h 170"/>
                <a:gd name="T28" fmla="*/ 412750 w 316"/>
                <a:gd name="T29" fmla="*/ 266700 h 170"/>
                <a:gd name="T30" fmla="*/ 1588 w 316"/>
                <a:gd name="T31" fmla="*/ 269875 h 170"/>
                <a:gd name="T32" fmla="*/ 1588 w 316"/>
                <a:gd name="T33" fmla="*/ 269875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299" y="140"/>
                  </a:lnTo>
                  <a:lnTo>
                    <a:pt x="298" y="147"/>
                  </a:lnTo>
                  <a:lnTo>
                    <a:pt x="295" y="152"/>
                  </a:lnTo>
                  <a:lnTo>
                    <a:pt x="289" y="156"/>
                  </a:lnTo>
                  <a:lnTo>
                    <a:pt x="284" y="160"/>
                  </a:lnTo>
                  <a:lnTo>
                    <a:pt x="279" y="164"/>
                  </a:lnTo>
                  <a:lnTo>
                    <a:pt x="272" y="167"/>
                  </a:lnTo>
                  <a:lnTo>
                    <a:pt x="266" y="168"/>
                  </a:lnTo>
                  <a:lnTo>
                    <a:pt x="260"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5"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495300 w 312"/>
                <a:gd name="T5" fmla="*/ 0 h 168"/>
                <a:gd name="T6" fmla="*/ 495300 w 312"/>
                <a:gd name="T7" fmla="*/ 0 h 168"/>
                <a:gd name="T8" fmla="*/ 468313 w 312"/>
                <a:gd name="T9" fmla="*/ 222250 h 168"/>
                <a:gd name="T10" fmla="*/ 468313 w 312"/>
                <a:gd name="T11" fmla="*/ 222250 h 168"/>
                <a:gd name="T12" fmla="*/ 466725 w 312"/>
                <a:gd name="T13" fmla="*/ 233363 h 168"/>
                <a:gd name="T14" fmla="*/ 461963 w 312"/>
                <a:gd name="T15" fmla="*/ 241300 h 168"/>
                <a:gd name="T16" fmla="*/ 452438 w 312"/>
                <a:gd name="T17" fmla="*/ 247650 h 168"/>
                <a:gd name="T18" fmla="*/ 444500 w 312"/>
                <a:gd name="T19" fmla="*/ 254000 h 168"/>
                <a:gd name="T20" fmla="*/ 436563 w 312"/>
                <a:gd name="T21" fmla="*/ 260350 h 168"/>
                <a:gd name="T22" fmla="*/ 427038 w 312"/>
                <a:gd name="T23" fmla="*/ 265113 h 168"/>
                <a:gd name="T24" fmla="*/ 415925 w 312"/>
                <a:gd name="T25" fmla="*/ 266700 h 168"/>
                <a:gd name="T26" fmla="*/ 407988 w 312"/>
                <a:gd name="T27" fmla="*/ 266700 h 168"/>
                <a:gd name="T28" fmla="*/ 407988 w 312"/>
                <a:gd name="T29" fmla="*/ 266700 h 168"/>
                <a:gd name="T30" fmla="*/ 0 w 312"/>
                <a:gd name="T31" fmla="*/ 266700 h 168"/>
                <a:gd name="T32" fmla="*/ 0 w 312"/>
                <a:gd name="T33" fmla="*/ 266700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295" y="140"/>
                  </a:lnTo>
                  <a:lnTo>
                    <a:pt x="294" y="147"/>
                  </a:lnTo>
                  <a:lnTo>
                    <a:pt x="291" y="152"/>
                  </a:lnTo>
                  <a:lnTo>
                    <a:pt x="285" y="156"/>
                  </a:lnTo>
                  <a:lnTo>
                    <a:pt x="280" y="160"/>
                  </a:lnTo>
                  <a:lnTo>
                    <a:pt x="275" y="164"/>
                  </a:lnTo>
                  <a:lnTo>
                    <a:pt x="269" y="167"/>
                  </a:lnTo>
                  <a:lnTo>
                    <a:pt x="262" y="168"/>
                  </a:lnTo>
                  <a:lnTo>
                    <a:pt x="257" y="168"/>
                  </a:lnTo>
                  <a:lnTo>
                    <a:pt x="0" y="168"/>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6"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488950 w 308"/>
                <a:gd name="T5" fmla="*/ 0 h 168"/>
                <a:gd name="T6" fmla="*/ 488950 w 308"/>
                <a:gd name="T7" fmla="*/ 0 h 168"/>
                <a:gd name="T8" fmla="*/ 461963 w 308"/>
                <a:gd name="T9" fmla="*/ 222250 h 168"/>
                <a:gd name="T10" fmla="*/ 461963 w 308"/>
                <a:gd name="T11" fmla="*/ 222250 h 168"/>
                <a:gd name="T12" fmla="*/ 460375 w 308"/>
                <a:gd name="T13" fmla="*/ 233363 h 168"/>
                <a:gd name="T14" fmla="*/ 455613 w 308"/>
                <a:gd name="T15" fmla="*/ 241300 h 168"/>
                <a:gd name="T16" fmla="*/ 446088 w 308"/>
                <a:gd name="T17" fmla="*/ 247650 h 168"/>
                <a:gd name="T18" fmla="*/ 439738 w 308"/>
                <a:gd name="T19" fmla="*/ 254000 h 168"/>
                <a:gd name="T20" fmla="*/ 430213 w 308"/>
                <a:gd name="T21" fmla="*/ 260350 h 168"/>
                <a:gd name="T22" fmla="*/ 420688 w 308"/>
                <a:gd name="T23" fmla="*/ 263525 h 168"/>
                <a:gd name="T24" fmla="*/ 409575 w 308"/>
                <a:gd name="T25" fmla="*/ 266700 h 168"/>
                <a:gd name="T26" fmla="*/ 401638 w 308"/>
                <a:gd name="T27" fmla="*/ 266700 h 168"/>
                <a:gd name="T28" fmla="*/ 401638 w 308"/>
                <a:gd name="T29" fmla="*/ 266700 h 168"/>
                <a:gd name="T30" fmla="*/ 0 w 308"/>
                <a:gd name="T31" fmla="*/ 265113 h 168"/>
                <a:gd name="T32" fmla="*/ 0 w 308"/>
                <a:gd name="T33" fmla="*/ 265113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291" y="140"/>
                  </a:lnTo>
                  <a:lnTo>
                    <a:pt x="290" y="147"/>
                  </a:lnTo>
                  <a:lnTo>
                    <a:pt x="287" y="152"/>
                  </a:lnTo>
                  <a:lnTo>
                    <a:pt x="281" y="156"/>
                  </a:lnTo>
                  <a:lnTo>
                    <a:pt x="277" y="160"/>
                  </a:lnTo>
                  <a:lnTo>
                    <a:pt x="271" y="164"/>
                  </a:lnTo>
                  <a:lnTo>
                    <a:pt x="265" y="166"/>
                  </a:lnTo>
                  <a:lnTo>
                    <a:pt x="258" y="168"/>
                  </a:lnTo>
                  <a:lnTo>
                    <a:pt x="253" y="168"/>
                  </a:lnTo>
                  <a:lnTo>
                    <a:pt x="0" y="167"/>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7"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482600 w 304"/>
                <a:gd name="T5" fmla="*/ 0 h 168"/>
                <a:gd name="T6" fmla="*/ 482600 w 304"/>
                <a:gd name="T7" fmla="*/ 0 h 168"/>
                <a:gd name="T8" fmla="*/ 455613 w 304"/>
                <a:gd name="T9" fmla="*/ 222250 h 168"/>
                <a:gd name="T10" fmla="*/ 455613 w 304"/>
                <a:gd name="T11" fmla="*/ 222250 h 168"/>
                <a:gd name="T12" fmla="*/ 454025 w 304"/>
                <a:gd name="T13" fmla="*/ 233363 h 168"/>
                <a:gd name="T14" fmla="*/ 449263 w 304"/>
                <a:gd name="T15" fmla="*/ 241300 h 168"/>
                <a:gd name="T16" fmla="*/ 442913 w 304"/>
                <a:gd name="T17" fmla="*/ 247650 h 168"/>
                <a:gd name="T18" fmla="*/ 433388 w 304"/>
                <a:gd name="T19" fmla="*/ 254000 h 168"/>
                <a:gd name="T20" fmla="*/ 423863 w 304"/>
                <a:gd name="T21" fmla="*/ 260350 h 168"/>
                <a:gd name="T22" fmla="*/ 414338 w 304"/>
                <a:gd name="T23" fmla="*/ 263525 h 168"/>
                <a:gd name="T24" fmla="*/ 403225 w 304"/>
                <a:gd name="T25" fmla="*/ 265113 h 168"/>
                <a:gd name="T26" fmla="*/ 395288 w 304"/>
                <a:gd name="T27" fmla="*/ 266700 h 168"/>
                <a:gd name="T28" fmla="*/ 395288 w 304"/>
                <a:gd name="T29" fmla="*/ 266700 h 168"/>
                <a:gd name="T30" fmla="*/ 0 w 304"/>
                <a:gd name="T31" fmla="*/ 263525 h 168"/>
                <a:gd name="T32" fmla="*/ 0 w 304"/>
                <a:gd name="T33" fmla="*/ 263525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287" y="140"/>
                  </a:lnTo>
                  <a:lnTo>
                    <a:pt x="286" y="147"/>
                  </a:lnTo>
                  <a:lnTo>
                    <a:pt x="283" y="152"/>
                  </a:lnTo>
                  <a:lnTo>
                    <a:pt x="279" y="156"/>
                  </a:lnTo>
                  <a:lnTo>
                    <a:pt x="273" y="160"/>
                  </a:lnTo>
                  <a:lnTo>
                    <a:pt x="267" y="164"/>
                  </a:lnTo>
                  <a:lnTo>
                    <a:pt x="261" y="166"/>
                  </a:lnTo>
                  <a:lnTo>
                    <a:pt x="254" y="167"/>
                  </a:lnTo>
                  <a:lnTo>
                    <a:pt x="249" y="168"/>
                  </a:lnTo>
                  <a:lnTo>
                    <a:pt x="0" y="16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8"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476250 w 300"/>
                <a:gd name="T5" fmla="*/ 0 h 168"/>
                <a:gd name="T6" fmla="*/ 476250 w 300"/>
                <a:gd name="T7" fmla="*/ 0 h 168"/>
                <a:gd name="T8" fmla="*/ 449263 w 300"/>
                <a:gd name="T9" fmla="*/ 222250 h 168"/>
                <a:gd name="T10" fmla="*/ 449263 w 300"/>
                <a:gd name="T11" fmla="*/ 222250 h 168"/>
                <a:gd name="T12" fmla="*/ 447675 w 300"/>
                <a:gd name="T13" fmla="*/ 233363 h 168"/>
                <a:gd name="T14" fmla="*/ 442913 w 300"/>
                <a:gd name="T15" fmla="*/ 241300 h 168"/>
                <a:gd name="T16" fmla="*/ 436563 w 300"/>
                <a:gd name="T17" fmla="*/ 247650 h 168"/>
                <a:gd name="T18" fmla="*/ 427038 w 300"/>
                <a:gd name="T19" fmla="*/ 254000 h 168"/>
                <a:gd name="T20" fmla="*/ 419100 w 300"/>
                <a:gd name="T21" fmla="*/ 258763 h 168"/>
                <a:gd name="T22" fmla="*/ 407988 w 300"/>
                <a:gd name="T23" fmla="*/ 263525 h 168"/>
                <a:gd name="T24" fmla="*/ 400050 w 300"/>
                <a:gd name="T25" fmla="*/ 265113 h 168"/>
                <a:gd name="T26" fmla="*/ 388938 w 300"/>
                <a:gd name="T27" fmla="*/ 266700 h 168"/>
                <a:gd name="T28" fmla="*/ 388938 w 300"/>
                <a:gd name="T29" fmla="*/ 266700 h 168"/>
                <a:gd name="T30" fmla="*/ 0 w 300"/>
                <a:gd name="T31" fmla="*/ 260350 h 168"/>
                <a:gd name="T32" fmla="*/ 0 w 300"/>
                <a:gd name="T33" fmla="*/ 260350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283" y="140"/>
                  </a:lnTo>
                  <a:lnTo>
                    <a:pt x="282" y="147"/>
                  </a:lnTo>
                  <a:lnTo>
                    <a:pt x="279" y="152"/>
                  </a:lnTo>
                  <a:lnTo>
                    <a:pt x="275" y="156"/>
                  </a:lnTo>
                  <a:lnTo>
                    <a:pt x="269" y="160"/>
                  </a:lnTo>
                  <a:lnTo>
                    <a:pt x="264" y="163"/>
                  </a:lnTo>
                  <a:lnTo>
                    <a:pt x="257" y="166"/>
                  </a:lnTo>
                  <a:lnTo>
                    <a:pt x="252" y="167"/>
                  </a:lnTo>
                  <a:lnTo>
                    <a:pt x="245" y="168"/>
                  </a:lnTo>
                  <a:lnTo>
                    <a:pt x="0" y="164"/>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9"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471488 w 297"/>
                <a:gd name="T5" fmla="*/ 0 h 168"/>
                <a:gd name="T6" fmla="*/ 471488 w 297"/>
                <a:gd name="T7" fmla="*/ 0 h 168"/>
                <a:gd name="T8" fmla="*/ 444500 w 297"/>
                <a:gd name="T9" fmla="*/ 222250 h 168"/>
                <a:gd name="T10" fmla="*/ 444500 w 297"/>
                <a:gd name="T11" fmla="*/ 222250 h 168"/>
                <a:gd name="T12" fmla="*/ 442913 w 297"/>
                <a:gd name="T13" fmla="*/ 233363 h 168"/>
                <a:gd name="T14" fmla="*/ 438150 w 297"/>
                <a:gd name="T15" fmla="*/ 241300 h 168"/>
                <a:gd name="T16" fmla="*/ 431800 w 297"/>
                <a:gd name="T17" fmla="*/ 247650 h 168"/>
                <a:gd name="T18" fmla="*/ 422275 w 297"/>
                <a:gd name="T19" fmla="*/ 254000 h 168"/>
                <a:gd name="T20" fmla="*/ 414338 w 297"/>
                <a:gd name="T21" fmla="*/ 258763 h 168"/>
                <a:gd name="T22" fmla="*/ 403225 w 297"/>
                <a:gd name="T23" fmla="*/ 263525 h 168"/>
                <a:gd name="T24" fmla="*/ 395288 w 297"/>
                <a:gd name="T25" fmla="*/ 265113 h 168"/>
                <a:gd name="T26" fmla="*/ 385763 w 297"/>
                <a:gd name="T27" fmla="*/ 266700 h 168"/>
                <a:gd name="T28" fmla="*/ 385763 w 297"/>
                <a:gd name="T29" fmla="*/ 266700 h 168"/>
                <a:gd name="T30" fmla="*/ 1588 w 297"/>
                <a:gd name="T31" fmla="*/ 258763 h 168"/>
                <a:gd name="T32" fmla="*/ 1588 w 297"/>
                <a:gd name="T33" fmla="*/ 2587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80" y="140"/>
                  </a:lnTo>
                  <a:lnTo>
                    <a:pt x="279" y="147"/>
                  </a:lnTo>
                  <a:lnTo>
                    <a:pt x="276" y="152"/>
                  </a:lnTo>
                  <a:lnTo>
                    <a:pt x="272" y="156"/>
                  </a:lnTo>
                  <a:lnTo>
                    <a:pt x="266" y="160"/>
                  </a:lnTo>
                  <a:lnTo>
                    <a:pt x="261" y="163"/>
                  </a:lnTo>
                  <a:lnTo>
                    <a:pt x="254" y="166"/>
                  </a:lnTo>
                  <a:lnTo>
                    <a:pt x="249" y="167"/>
                  </a:lnTo>
                  <a:lnTo>
                    <a:pt x="243" y="168"/>
                  </a:lnTo>
                  <a:lnTo>
                    <a:pt x="1"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0"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465138 w 293"/>
                <a:gd name="T5" fmla="*/ 0 h 168"/>
                <a:gd name="T6" fmla="*/ 465138 w 293"/>
                <a:gd name="T7" fmla="*/ 0 h 168"/>
                <a:gd name="T8" fmla="*/ 438150 w 293"/>
                <a:gd name="T9" fmla="*/ 222250 h 168"/>
                <a:gd name="T10" fmla="*/ 438150 w 293"/>
                <a:gd name="T11" fmla="*/ 222250 h 168"/>
                <a:gd name="T12" fmla="*/ 436563 w 293"/>
                <a:gd name="T13" fmla="*/ 233363 h 168"/>
                <a:gd name="T14" fmla="*/ 431800 w 293"/>
                <a:gd name="T15" fmla="*/ 241300 h 168"/>
                <a:gd name="T16" fmla="*/ 425450 w 293"/>
                <a:gd name="T17" fmla="*/ 247650 h 168"/>
                <a:gd name="T18" fmla="*/ 415925 w 293"/>
                <a:gd name="T19" fmla="*/ 254000 h 168"/>
                <a:gd name="T20" fmla="*/ 407988 w 293"/>
                <a:gd name="T21" fmla="*/ 258763 h 168"/>
                <a:gd name="T22" fmla="*/ 396875 w 293"/>
                <a:gd name="T23" fmla="*/ 263525 h 168"/>
                <a:gd name="T24" fmla="*/ 388938 w 293"/>
                <a:gd name="T25" fmla="*/ 265113 h 168"/>
                <a:gd name="T26" fmla="*/ 379413 w 293"/>
                <a:gd name="T27" fmla="*/ 266700 h 168"/>
                <a:gd name="T28" fmla="*/ 379413 w 293"/>
                <a:gd name="T29" fmla="*/ 266700 h 168"/>
                <a:gd name="T30" fmla="*/ 0 w 293"/>
                <a:gd name="T31" fmla="*/ 258763 h 168"/>
                <a:gd name="T32" fmla="*/ 0 w 293"/>
                <a:gd name="T33" fmla="*/ 2587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76" y="140"/>
                  </a:lnTo>
                  <a:lnTo>
                    <a:pt x="275" y="147"/>
                  </a:lnTo>
                  <a:lnTo>
                    <a:pt x="272" y="152"/>
                  </a:lnTo>
                  <a:lnTo>
                    <a:pt x="268" y="156"/>
                  </a:lnTo>
                  <a:lnTo>
                    <a:pt x="262" y="160"/>
                  </a:lnTo>
                  <a:lnTo>
                    <a:pt x="257" y="163"/>
                  </a:lnTo>
                  <a:lnTo>
                    <a:pt x="250" y="166"/>
                  </a:lnTo>
                  <a:lnTo>
                    <a:pt x="245" y="167"/>
                  </a:lnTo>
                  <a:lnTo>
                    <a:pt x="239" y="168"/>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1"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458788 w 289"/>
                <a:gd name="T5" fmla="*/ 0 h 168"/>
                <a:gd name="T6" fmla="*/ 458788 w 289"/>
                <a:gd name="T7" fmla="*/ 0 h 168"/>
                <a:gd name="T8" fmla="*/ 431800 w 289"/>
                <a:gd name="T9" fmla="*/ 222250 h 168"/>
                <a:gd name="T10" fmla="*/ 431800 w 289"/>
                <a:gd name="T11" fmla="*/ 222250 h 168"/>
                <a:gd name="T12" fmla="*/ 430213 w 289"/>
                <a:gd name="T13" fmla="*/ 233363 h 168"/>
                <a:gd name="T14" fmla="*/ 425450 w 289"/>
                <a:gd name="T15" fmla="*/ 239713 h 168"/>
                <a:gd name="T16" fmla="*/ 419100 w 289"/>
                <a:gd name="T17" fmla="*/ 247650 h 168"/>
                <a:gd name="T18" fmla="*/ 409575 w 289"/>
                <a:gd name="T19" fmla="*/ 254000 h 168"/>
                <a:gd name="T20" fmla="*/ 401638 w 289"/>
                <a:gd name="T21" fmla="*/ 258763 h 168"/>
                <a:gd name="T22" fmla="*/ 393700 w 289"/>
                <a:gd name="T23" fmla="*/ 263525 h 168"/>
                <a:gd name="T24" fmla="*/ 373063 w 289"/>
                <a:gd name="T25" fmla="*/ 266700 h 168"/>
                <a:gd name="T26" fmla="*/ 373063 w 289"/>
                <a:gd name="T27" fmla="*/ 266700 h 168"/>
                <a:gd name="T28" fmla="*/ 0 w 289"/>
                <a:gd name="T29" fmla="*/ 255588 h 168"/>
                <a:gd name="T30" fmla="*/ 0 w 289"/>
                <a:gd name="T31" fmla="*/ 255588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72" y="140"/>
                  </a:lnTo>
                  <a:lnTo>
                    <a:pt x="271" y="147"/>
                  </a:lnTo>
                  <a:lnTo>
                    <a:pt x="268" y="151"/>
                  </a:lnTo>
                  <a:lnTo>
                    <a:pt x="264" y="156"/>
                  </a:lnTo>
                  <a:lnTo>
                    <a:pt x="258" y="160"/>
                  </a:lnTo>
                  <a:lnTo>
                    <a:pt x="253" y="163"/>
                  </a:lnTo>
                  <a:lnTo>
                    <a:pt x="248" y="166"/>
                  </a:lnTo>
                  <a:lnTo>
                    <a:pt x="235" y="168"/>
                  </a:lnTo>
                  <a:lnTo>
                    <a:pt x="0" y="16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2"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452438 w 285"/>
                <a:gd name="T5" fmla="*/ 0 h 167"/>
                <a:gd name="T6" fmla="*/ 452438 w 285"/>
                <a:gd name="T7" fmla="*/ 0 h 167"/>
                <a:gd name="T8" fmla="*/ 425450 w 285"/>
                <a:gd name="T9" fmla="*/ 222250 h 167"/>
                <a:gd name="T10" fmla="*/ 425450 w 285"/>
                <a:gd name="T11" fmla="*/ 222250 h 167"/>
                <a:gd name="T12" fmla="*/ 423863 w 285"/>
                <a:gd name="T13" fmla="*/ 233363 h 167"/>
                <a:gd name="T14" fmla="*/ 419100 w 285"/>
                <a:gd name="T15" fmla="*/ 239713 h 167"/>
                <a:gd name="T16" fmla="*/ 412750 w 285"/>
                <a:gd name="T17" fmla="*/ 247650 h 167"/>
                <a:gd name="T18" fmla="*/ 403225 w 285"/>
                <a:gd name="T19" fmla="*/ 254000 h 167"/>
                <a:gd name="T20" fmla="*/ 395288 w 285"/>
                <a:gd name="T21" fmla="*/ 258763 h 167"/>
                <a:gd name="T22" fmla="*/ 387350 w 285"/>
                <a:gd name="T23" fmla="*/ 263525 h 167"/>
                <a:gd name="T24" fmla="*/ 366713 w 285"/>
                <a:gd name="T25" fmla="*/ 265113 h 167"/>
                <a:gd name="T26" fmla="*/ 366713 w 285"/>
                <a:gd name="T27" fmla="*/ 265113 h 167"/>
                <a:gd name="T28" fmla="*/ 0 w 285"/>
                <a:gd name="T29" fmla="*/ 254000 h 167"/>
                <a:gd name="T30" fmla="*/ 0 w 285"/>
                <a:gd name="T31" fmla="*/ 25400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68" y="140"/>
                  </a:lnTo>
                  <a:lnTo>
                    <a:pt x="267" y="147"/>
                  </a:lnTo>
                  <a:lnTo>
                    <a:pt x="264" y="151"/>
                  </a:lnTo>
                  <a:lnTo>
                    <a:pt x="260" y="156"/>
                  </a:lnTo>
                  <a:lnTo>
                    <a:pt x="254" y="160"/>
                  </a:lnTo>
                  <a:lnTo>
                    <a:pt x="249" y="163"/>
                  </a:lnTo>
                  <a:lnTo>
                    <a:pt x="244" y="166"/>
                  </a:lnTo>
                  <a:lnTo>
                    <a:pt x="231" y="167"/>
                  </a:lnTo>
                  <a:lnTo>
                    <a:pt x="0" y="16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3"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446088 w 281"/>
                <a:gd name="T5" fmla="*/ 0 h 167"/>
                <a:gd name="T6" fmla="*/ 446088 w 281"/>
                <a:gd name="T7" fmla="*/ 0 h 167"/>
                <a:gd name="T8" fmla="*/ 419100 w 281"/>
                <a:gd name="T9" fmla="*/ 222250 h 167"/>
                <a:gd name="T10" fmla="*/ 419100 w 281"/>
                <a:gd name="T11" fmla="*/ 222250 h 167"/>
                <a:gd name="T12" fmla="*/ 417513 w 281"/>
                <a:gd name="T13" fmla="*/ 230188 h 167"/>
                <a:gd name="T14" fmla="*/ 412750 w 281"/>
                <a:gd name="T15" fmla="*/ 239713 h 167"/>
                <a:gd name="T16" fmla="*/ 406400 w 281"/>
                <a:gd name="T17" fmla="*/ 247650 h 167"/>
                <a:gd name="T18" fmla="*/ 396875 w 281"/>
                <a:gd name="T19" fmla="*/ 254000 h 167"/>
                <a:gd name="T20" fmla="*/ 388938 w 281"/>
                <a:gd name="T21" fmla="*/ 258763 h 167"/>
                <a:gd name="T22" fmla="*/ 381000 w 281"/>
                <a:gd name="T23" fmla="*/ 263525 h 167"/>
                <a:gd name="T24" fmla="*/ 363538 w 281"/>
                <a:gd name="T25" fmla="*/ 265113 h 167"/>
                <a:gd name="T26" fmla="*/ 363538 w 281"/>
                <a:gd name="T27" fmla="*/ 265113 h 167"/>
                <a:gd name="T28" fmla="*/ 0 w 281"/>
                <a:gd name="T29" fmla="*/ 252413 h 167"/>
                <a:gd name="T30" fmla="*/ 0 w 281"/>
                <a:gd name="T31" fmla="*/ 252413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64" y="140"/>
                  </a:lnTo>
                  <a:lnTo>
                    <a:pt x="263" y="145"/>
                  </a:lnTo>
                  <a:lnTo>
                    <a:pt x="260" y="151"/>
                  </a:lnTo>
                  <a:lnTo>
                    <a:pt x="256" y="156"/>
                  </a:lnTo>
                  <a:lnTo>
                    <a:pt x="250" y="160"/>
                  </a:lnTo>
                  <a:lnTo>
                    <a:pt x="245" y="163"/>
                  </a:lnTo>
                  <a:lnTo>
                    <a:pt x="240" y="166"/>
                  </a:lnTo>
                  <a:lnTo>
                    <a:pt x="229" y="167"/>
                  </a:lnTo>
                  <a:lnTo>
                    <a:pt x="0" y="15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4" name="Freeform 31"/>
            <p:cNvSpPr>
              <a:spLocks noChangeArrowheads="1"/>
            </p:cNvSpPr>
            <p:nvPr/>
          </p:nvSpPr>
          <p:spPr bwMode="auto">
            <a:xfrm>
              <a:off x="973137" y="152400"/>
              <a:ext cx="441325" cy="265113"/>
            </a:xfrm>
            <a:custGeom>
              <a:avLst/>
              <a:gdLst>
                <a:gd name="T0" fmla="*/ 1588 w 278"/>
                <a:gd name="T1" fmla="*/ 0 h 167"/>
                <a:gd name="T2" fmla="*/ 1588 w 278"/>
                <a:gd name="T3" fmla="*/ 0 h 167"/>
                <a:gd name="T4" fmla="*/ 441325 w 278"/>
                <a:gd name="T5" fmla="*/ 0 h 167"/>
                <a:gd name="T6" fmla="*/ 441325 w 278"/>
                <a:gd name="T7" fmla="*/ 0 h 167"/>
                <a:gd name="T8" fmla="*/ 414338 w 278"/>
                <a:gd name="T9" fmla="*/ 222250 h 167"/>
                <a:gd name="T10" fmla="*/ 414338 w 278"/>
                <a:gd name="T11" fmla="*/ 222250 h 167"/>
                <a:gd name="T12" fmla="*/ 412750 w 278"/>
                <a:gd name="T13" fmla="*/ 230188 h 167"/>
                <a:gd name="T14" fmla="*/ 407988 w 278"/>
                <a:gd name="T15" fmla="*/ 239713 h 167"/>
                <a:gd name="T16" fmla="*/ 401638 w 278"/>
                <a:gd name="T17" fmla="*/ 247650 h 167"/>
                <a:gd name="T18" fmla="*/ 392113 w 278"/>
                <a:gd name="T19" fmla="*/ 252413 h 167"/>
                <a:gd name="T20" fmla="*/ 384175 w 278"/>
                <a:gd name="T21" fmla="*/ 258763 h 167"/>
                <a:gd name="T22" fmla="*/ 376238 w 278"/>
                <a:gd name="T23" fmla="*/ 263525 h 167"/>
                <a:gd name="T24" fmla="*/ 358775 w 278"/>
                <a:gd name="T25" fmla="*/ 265113 h 167"/>
                <a:gd name="T26" fmla="*/ 358775 w 278"/>
                <a:gd name="T27" fmla="*/ 265113 h 167"/>
                <a:gd name="T28" fmla="*/ 0 w 278"/>
                <a:gd name="T29" fmla="*/ 249238 h 167"/>
                <a:gd name="T30" fmla="*/ 0 w 278"/>
                <a:gd name="T31" fmla="*/ 249238 h 167"/>
                <a:gd name="T32" fmla="*/ 1588 w 278"/>
                <a:gd name="T33" fmla="*/ 0 h 167"/>
                <a:gd name="T34" fmla="*/ 1588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61" y="140"/>
                  </a:lnTo>
                  <a:lnTo>
                    <a:pt x="260" y="145"/>
                  </a:lnTo>
                  <a:lnTo>
                    <a:pt x="257" y="151"/>
                  </a:lnTo>
                  <a:lnTo>
                    <a:pt x="253" y="156"/>
                  </a:lnTo>
                  <a:lnTo>
                    <a:pt x="247" y="159"/>
                  </a:lnTo>
                  <a:lnTo>
                    <a:pt x="242" y="163"/>
                  </a:lnTo>
                  <a:lnTo>
                    <a:pt x="237" y="166"/>
                  </a:lnTo>
                  <a:lnTo>
                    <a:pt x="226" y="167"/>
                  </a:lnTo>
                  <a:lnTo>
                    <a:pt x="0" y="157"/>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5" name="Freeform 32"/>
            <p:cNvSpPr>
              <a:spLocks noChangeArrowheads="1"/>
            </p:cNvSpPr>
            <p:nvPr/>
          </p:nvSpPr>
          <p:spPr bwMode="auto">
            <a:xfrm>
              <a:off x="979487" y="152400"/>
              <a:ext cx="434975" cy="265113"/>
            </a:xfrm>
            <a:custGeom>
              <a:avLst/>
              <a:gdLst>
                <a:gd name="T0" fmla="*/ 1588 w 274"/>
                <a:gd name="T1" fmla="*/ 0 h 167"/>
                <a:gd name="T2" fmla="*/ 1588 w 274"/>
                <a:gd name="T3" fmla="*/ 0 h 167"/>
                <a:gd name="T4" fmla="*/ 434975 w 274"/>
                <a:gd name="T5" fmla="*/ 0 h 167"/>
                <a:gd name="T6" fmla="*/ 434975 w 274"/>
                <a:gd name="T7" fmla="*/ 0 h 167"/>
                <a:gd name="T8" fmla="*/ 407988 w 274"/>
                <a:gd name="T9" fmla="*/ 222250 h 167"/>
                <a:gd name="T10" fmla="*/ 407988 w 274"/>
                <a:gd name="T11" fmla="*/ 222250 h 167"/>
                <a:gd name="T12" fmla="*/ 406400 w 274"/>
                <a:gd name="T13" fmla="*/ 230188 h 167"/>
                <a:gd name="T14" fmla="*/ 401638 w 274"/>
                <a:gd name="T15" fmla="*/ 239713 h 167"/>
                <a:gd name="T16" fmla="*/ 395288 w 274"/>
                <a:gd name="T17" fmla="*/ 247650 h 167"/>
                <a:gd name="T18" fmla="*/ 388938 w 274"/>
                <a:gd name="T19" fmla="*/ 252413 h 167"/>
                <a:gd name="T20" fmla="*/ 379413 w 274"/>
                <a:gd name="T21" fmla="*/ 258763 h 167"/>
                <a:gd name="T22" fmla="*/ 369888 w 274"/>
                <a:gd name="T23" fmla="*/ 260350 h 167"/>
                <a:gd name="T24" fmla="*/ 352425 w 274"/>
                <a:gd name="T25" fmla="*/ 265113 h 167"/>
                <a:gd name="T26" fmla="*/ 352425 w 274"/>
                <a:gd name="T27" fmla="*/ 265113 h 167"/>
                <a:gd name="T28" fmla="*/ 0 w 274"/>
                <a:gd name="T29" fmla="*/ 247650 h 167"/>
                <a:gd name="T30" fmla="*/ 0 w 274"/>
                <a:gd name="T31" fmla="*/ 247650 h 167"/>
                <a:gd name="T32" fmla="*/ 1588 w 274"/>
                <a:gd name="T33" fmla="*/ 0 h 167"/>
                <a:gd name="T34" fmla="*/ 1588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57" y="140"/>
                  </a:lnTo>
                  <a:lnTo>
                    <a:pt x="256" y="145"/>
                  </a:lnTo>
                  <a:lnTo>
                    <a:pt x="253" y="151"/>
                  </a:lnTo>
                  <a:lnTo>
                    <a:pt x="249" y="156"/>
                  </a:lnTo>
                  <a:lnTo>
                    <a:pt x="245" y="159"/>
                  </a:lnTo>
                  <a:lnTo>
                    <a:pt x="239" y="163"/>
                  </a:lnTo>
                  <a:lnTo>
                    <a:pt x="233" y="164"/>
                  </a:lnTo>
                  <a:lnTo>
                    <a:pt x="222" y="167"/>
                  </a:lnTo>
                  <a:lnTo>
                    <a:pt x="0" y="156"/>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6"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428625 w 270"/>
                <a:gd name="T5" fmla="*/ 0 h 167"/>
                <a:gd name="T6" fmla="*/ 428625 w 270"/>
                <a:gd name="T7" fmla="*/ 0 h 167"/>
                <a:gd name="T8" fmla="*/ 401638 w 270"/>
                <a:gd name="T9" fmla="*/ 222250 h 167"/>
                <a:gd name="T10" fmla="*/ 401638 w 270"/>
                <a:gd name="T11" fmla="*/ 222250 h 167"/>
                <a:gd name="T12" fmla="*/ 400050 w 270"/>
                <a:gd name="T13" fmla="*/ 230188 h 167"/>
                <a:gd name="T14" fmla="*/ 395288 w 270"/>
                <a:gd name="T15" fmla="*/ 239713 h 167"/>
                <a:gd name="T16" fmla="*/ 388938 w 270"/>
                <a:gd name="T17" fmla="*/ 246063 h 167"/>
                <a:gd name="T18" fmla="*/ 382588 w 270"/>
                <a:gd name="T19" fmla="*/ 252413 h 167"/>
                <a:gd name="T20" fmla="*/ 373063 w 270"/>
                <a:gd name="T21" fmla="*/ 258763 h 167"/>
                <a:gd name="T22" fmla="*/ 365125 w 270"/>
                <a:gd name="T23" fmla="*/ 260350 h 167"/>
                <a:gd name="T24" fmla="*/ 347663 w 270"/>
                <a:gd name="T25" fmla="*/ 265113 h 167"/>
                <a:gd name="T26" fmla="*/ 347663 w 270"/>
                <a:gd name="T27" fmla="*/ 265113 h 167"/>
                <a:gd name="T28" fmla="*/ 0 w 270"/>
                <a:gd name="T29" fmla="*/ 247650 h 167"/>
                <a:gd name="T30" fmla="*/ 0 w 270"/>
                <a:gd name="T31" fmla="*/ 247650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53" y="140"/>
                  </a:lnTo>
                  <a:lnTo>
                    <a:pt x="252" y="145"/>
                  </a:lnTo>
                  <a:lnTo>
                    <a:pt x="249" y="151"/>
                  </a:lnTo>
                  <a:lnTo>
                    <a:pt x="245" y="155"/>
                  </a:lnTo>
                  <a:lnTo>
                    <a:pt x="241" y="159"/>
                  </a:lnTo>
                  <a:lnTo>
                    <a:pt x="235" y="163"/>
                  </a:lnTo>
                  <a:lnTo>
                    <a:pt x="230" y="164"/>
                  </a:lnTo>
                  <a:lnTo>
                    <a:pt x="219" y="167"/>
                  </a:lnTo>
                  <a:lnTo>
                    <a:pt x="0" y="15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7"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422275 w 266"/>
                <a:gd name="T5" fmla="*/ 0 h 167"/>
                <a:gd name="T6" fmla="*/ 422275 w 266"/>
                <a:gd name="T7" fmla="*/ 0 h 167"/>
                <a:gd name="T8" fmla="*/ 395288 w 266"/>
                <a:gd name="T9" fmla="*/ 222250 h 167"/>
                <a:gd name="T10" fmla="*/ 395288 w 266"/>
                <a:gd name="T11" fmla="*/ 222250 h 167"/>
                <a:gd name="T12" fmla="*/ 393700 w 266"/>
                <a:gd name="T13" fmla="*/ 230188 h 167"/>
                <a:gd name="T14" fmla="*/ 388938 w 266"/>
                <a:gd name="T15" fmla="*/ 239713 h 167"/>
                <a:gd name="T16" fmla="*/ 382588 w 266"/>
                <a:gd name="T17" fmla="*/ 246063 h 167"/>
                <a:gd name="T18" fmla="*/ 376238 w 266"/>
                <a:gd name="T19" fmla="*/ 252413 h 167"/>
                <a:gd name="T20" fmla="*/ 358775 w 266"/>
                <a:gd name="T21" fmla="*/ 260350 h 167"/>
                <a:gd name="T22" fmla="*/ 341313 w 266"/>
                <a:gd name="T23" fmla="*/ 265113 h 167"/>
                <a:gd name="T24" fmla="*/ 341313 w 266"/>
                <a:gd name="T25" fmla="*/ 265113 h 167"/>
                <a:gd name="T26" fmla="*/ 0 w 266"/>
                <a:gd name="T27" fmla="*/ 246063 h 167"/>
                <a:gd name="T28" fmla="*/ 0 w 266"/>
                <a:gd name="T29" fmla="*/ 246063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49" y="140"/>
                  </a:lnTo>
                  <a:lnTo>
                    <a:pt x="248" y="145"/>
                  </a:lnTo>
                  <a:lnTo>
                    <a:pt x="245" y="151"/>
                  </a:lnTo>
                  <a:lnTo>
                    <a:pt x="241" y="155"/>
                  </a:lnTo>
                  <a:lnTo>
                    <a:pt x="237" y="159"/>
                  </a:lnTo>
                  <a:lnTo>
                    <a:pt x="226" y="164"/>
                  </a:lnTo>
                  <a:lnTo>
                    <a:pt x="215" y="167"/>
                  </a:lnTo>
                  <a:lnTo>
                    <a:pt x="0" y="155"/>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8" name="Freeform 35"/>
            <p:cNvSpPr>
              <a:spLocks noChangeArrowheads="1"/>
            </p:cNvSpPr>
            <p:nvPr/>
          </p:nvSpPr>
          <p:spPr bwMode="auto">
            <a:xfrm>
              <a:off x="995362" y="152400"/>
              <a:ext cx="419100" cy="265113"/>
            </a:xfrm>
            <a:custGeom>
              <a:avLst/>
              <a:gdLst>
                <a:gd name="T0" fmla="*/ 3175 w 264"/>
                <a:gd name="T1" fmla="*/ 0 h 167"/>
                <a:gd name="T2" fmla="*/ 3175 w 264"/>
                <a:gd name="T3" fmla="*/ 0 h 167"/>
                <a:gd name="T4" fmla="*/ 419100 w 264"/>
                <a:gd name="T5" fmla="*/ 0 h 167"/>
                <a:gd name="T6" fmla="*/ 419100 w 264"/>
                <a:gd name="T7" fmla="*/ 0 h 167"/>
                <a:gd name="T8" fmla="*/ 392113 w 264"/>
                <a:gd name="T9" fmla="*/ 222250 h 167"/>
                <a:gd name="T10" fmla="*/ 392113 w 264"/>
                <a:gd name="T11" fmla="*/ 222250 h 167"/>
                <a:gd name="T12" fmla="*/ 390525 w 264"/>
                <a:gd name="T13" fmla="*/ 230188 h 167"/>
                <a:gd name="T14" fmla="*/ 385763 w 264"/>
                <a:gd name="T15" fmla="*/ 239713 h 167"/>
                <a:gd name="T16" fmla="*/ 379413 w 264"/>
                <a:gd name="T17" fmla="*/ 246063 h 167"/>
                <a:gd name="T18" fmla="*/ 373063 w 264"/>
                <a:gd name="T19" fmla="*/ 252413 h 167"/>
                <a:gd name="T20" fmla="*/ 355600 w 264"/>
                <a:gd name="T21" fmla="*/ 260350 h 167"/>
                <a:gd name="T22" fmla="*/ 338138 w 264"/>
                <a:gd name="T23" fmla="*/ 265113 h 167"/>
                <a:gd name="T24" fmla="*/ 338138 w 264"/>
                <a:gd name="T25" fmla="*/ 265113 h 167"/>
                <a:gd name="T26" fmla="*/ 0 w 264"/>
                <a:gd name="T27" fmla="*/ 242888 h 167"/>
                <a:gd name="T28" fmla="*/ 0 w 264"/>
                <a:gd name="T29" fmla="*/ 242888 h 167"/>
                <a:gd name="T30" fmla="*/ 3175 w 264"/>
                <a:gd name="T31" fmla="*/ 0 h 167"/>
                <a:gd name="T32" fmla="*/ 3175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47" y="140"/>
                  </a:lnTo>
                  <a:lnTo>
                    <a:pt x="246" y="145"/>
                  </a:lnTo>
                  <a:lnTo>
                    <a:pt x="243" y="151"/>
                  </a:lnTo>
                  <a:lnTo>
                    <a:pt x="239" y="155"/>
                  </a:lnTo>
                  <a:lnTo>
                    <a:pt x="235" y="159"/>
                  </a:lnTo>
                  <a:lnTo>
                    <a:pt x="224" y="164"/>
                  </a:lnTo>
                  <a:lnTo>
                    <a:pt x="213" y="167"/>
                  </a:lnTo>
                  <a:lnTo>
                    <a:pt x="0" y="153"/>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9" name="Freeform 36"/>
            <p:cNvSpPr>
              <a:spLocks noChangeArrowheads="1"/>
            </p:cNvSpPr>
            <p:nvPr/>
          </p:nvSpPr>
          <p:spPr bwMode="auto">
            <a:xfrm>
              <a:off x="1001712" y="152400"/>
              <a:ext cx="412750" cy="265113"/>
            </a:xfrm>
            <a:custGeom>
              <a:avLst/>
              <a:gdLst>
                <a:gd name="T0" fmla="*/ 3175 w 260"/>
                <a:gd name="T1" fmla="*/ 0 h 167"/>
                <a:gd name="T2" fmla="*/ 3175 w 260"/>
                <a:gd name="T3" fmla="*/ 0 h 167"/>
                <a:gd name="T4" fmla="*/ 412750 w 260"/>
                <a:gd name="T5" fmla="*/ 0 h 167"/>
                <a:gd name="T6" fmla="*/ 412750 w 260"/>
                <a:gd name="T7" fmla="*/ 0 h 167"/>
                <a:gd name="T8" fmla="*/ 385763 w 260"/>
                <a:gd name="T9" fmla="*/ 222250 h 167"/>
                <a:gd name="T10" fmla="*/ 385763 w 260"/>
                <a:gd name="T11" fmla="*/ 222250 h 167"/>
                <a:gd name="T12" fmla="*/ 384175 w 260"/>
                <a:gd name="T13" fmla="*/ 230188 h 167"/>
                <a:gd name="T14" fmla="*/ 379413 w 260"/>
                <a:gd name="T15" fmla="*/ 239713 h 167"/>
                <a:gd name="T16" fmla="*/ 373063 w 260"/>
                <a:gd name="T17" fmla="*/ 246063 h 167"/>
                <a:gd name="T18" fmla="*/ 366713 w 260"/>
                <a:gd name="T19" fmla="*/ 252413 h 167"/>
                <a:gd name="T20" fmla="*/ 349250 w 260"/>
                <a:gd name="T21" fmla="*/ 260350 h 167"/>
                <a:gd name="T22" fmla="*/ 331788 w 260"/>
                <a:gd name="T23" fmla="*/ 265113 h 167"/>
                <a:gd name="T24" fmla="*/ 331788 w 260"/>
                <a:gd name="T25" fmla="*/ 265113 h 167"/>
                <a:gd name="T26" fmla="*/ 0 w 260"/>
                <a:gd name="T27" fmla="*/ 241300 h 167"/>
                <a:gd name="T28" fmla="*/ 0 w 260"/>
                <a:gd name="T29" fmla="*/ 241300 h 167"/>
                <a:gd name="T30" fmla="*/ 3175 w 260"/>
                <a:gd name="T31" fmla="*/ 0 h 167"/>
                <a:gd name="T32" fmla="*/ 3175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43" y="140"/>
                  </a:lnTo>
                  <a:lnTo>
                    <a:pt x="242" y="145"/>
                  </a:lnTo>
                  <a:lnTo>
                    <a:pt x="239" y="151"/>
                  </a:lnTo>
                  <a:lnTo>
                    <a:pt x="235" y="155"/>
                  </a:lnTo>
                  <a:lnTo>
                    <a:pt x="231" y="159"/>
                  </a:lnTo>
                  <a:lnTo>
                    <a:pt x="220" y="164"/>
                  </a:lnTo>
                  <a:lnTo>
                    <a:pt x="209" y="167"/>
                  </a:lnTo>
                  <a:lnTo>
                    <a:pt x="0" y="152"/>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0" name="Freeform 37"/>
            <p:cNvSpPr>
              <a:spLocks noChangeArrowheads="1"/>
            </p:cNvSpPr>
            <p:nvPr/>
          </p:nvSpPr>
          <p:spPr bwMode="auto">
            <a:xfrm>
              <a:off x="1009650" y="152400"/>
              <a:ext cx="404813" cy="265113"/>
            </a:xfrm>
            <a:custGeom>
              <a:avLst/>
              <a:gdLst>
                <a:gd name="T0" fmla="*/ 1588 w 255"/>
                <a:gd name="T1" fmla="*/ 0 h 167"/>
                <a:gd name="T2" fmla="*/ 1588 w 255"/>
                <a:gd name="T3" fmla="*/ 0 h 167"/>
                <a:gd name="T4" fmla="*/ 404813 w 255"/>
                <a:gd name="T5" fmla="*/ 0 h 167"/>
                <a:gd name="T6" fmla="*/ 404813 w 255"/>
                <a:gd name="T7" fmla="*/ 0 h 167"/>
                <a:gd name="T8" fmla="*/ 377825 w 255"/>
                <a:gd name="T9" fmla="*/ 222250 h 167"/>
                <a:gd name="T10" fmla="*/ 377825 w 255"/>
                <a:gd name="T11" fmla="*/ 222250 h 167"/>
                <a:gd name="T12" fmla="*/ 376238 w 255"/>
                <a:gd name="T13" fmla="*/ 230188 h 167"/>
                <a:gd name="T14" fmla="*/ 371475 w 255"/>
                <a:gd name="T15" fmla="*/ 239713 h 167"/>
                <a:gd name="T16" fmla="*/ 365125 w 255"/>
                <a:gd name="T17" fmla="*/ 246063 h 167"/>
                <a:gd name="T18" fmla="*/ 358775 w 255"/>
                <a:gd name="T19" fmla="*/ 252413 h 167"/>
                <a:gd name="T20" fmla="*/ 341313 w 255"/>
                <a:gd name="T21" fmla="*/ 260350 h 167"/>
                <a:gd name="T22" fmla="*/ 325438 w 255"/>
                <a:gd name="T23" fmla="*/ 265113 h 167"/>
                <a:gd name="T24" fmla="*/ 325438 w 255"/>
                <a:gd name="T25" fmla="*/ 265113 h 167"/>
                <a:gd name="T26" fmla="*/ 0 w 255"/>
                <a:gd name="T27" fmla="*/ 239713 h 167"/>
                <a:gd name="T28" fmla="*/ 0 w 255"/>
                <a:gd name="T29" fmla="*/ 239713 h 167"/>
                <a:gd name="T30" fmla="*/ 1588 w 255"/>
                <a:gd name="T31" fmla="*/ 0 h 167"/>
                <a:gd name="T32" fmla="*/ 1588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38" y="140"/>
                  </a:lnTo>
                  <a:lnTo>
                    <a:pt x="237" y="145"/>
                  </a:lnTo>
                  <a:lnTo>
                    <a:pt x="234" y="151"/>
                  </a:lnTo>
                  <a:lnTo>
                    <a:pt x="230" y="155"/>
                  </a:lnTo>
                  <a:lnTo>
                    <a:pt x="226" y="159"/>
                  </a:lnTo>
                  <a:lnTo>
                    <a:pt x="215" y="164"/>
                  </a:lnTo>
                  <a:lnTo>
                    <a:pt x="205" y="167"/>
                  </a:lnTo>
                  <a:lnTo>
                    <a:pt x="0" y="151"/>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1" name="Freeform 38"/>
            <p:cNvSpPr>
              <a:spLocks noChangeArrowheads="1"/>
            </p:cNvSpPr>
            <p:nvPr/>
          </p:nvSpPr>
          <p:spPr bwMode="auto">
            <a:xfrm>
              <a:off x="1016000" y="152400"/>
              <a:ext cx="398463" cy="265113"/>
            </a:xfrm>
            <a:custGeom>
              <a:avLst/>
              <a:gdLst>
                <a:gd name="T0" fmla="*/ 1588 w 251"/>
                <a:gd name="T1" fmla="*/ 0 h 167"/>
                <a:gd name="T2" fmla="*/ 1588 w 251"/>
                <a:gd name="T3" fmla="*/ 0 h 167"/>
                <a:gd name="T4" fmla="*/ 398463 w 251"/>
                <a:gd name="T5" fmla="*/ 0 h 167"/>
                <a:gd name="T6" fmla="*/ 398463 w 251"/>
                <a:gd name="T7" fmla="*/ 0 h 167"/>
                <a:gd name="T8" fmla="*/ 371475 w 251"/>
                <a:gd name="T9" fmla="*/ 222250 h 167"/>
                <a:gd name="T10" fmla="*/ 371475 w 251"/>
                <a:gd name="T11" fmla="*/ 222250 h 167"/>
                <a:gd name="T12" fmla="*/ 369888 w 251"/>
                <a:gd name="T13" fmla="*/ 230188 h 167"/>
                <a:gd name="T14" fmla="*/ 365125 w 251"/>
                <a:gd name="T15" fmla="*/ 239713 h 167"/>
                <a:gd name="T16" fmla="*/ 358775 w 251"/>
                <a:gd name="T17" fmla="*/ 246063 h 167"/>
                <a:gd name="T18" fmla="*/ 352425 w 251"/>
                <a:gd name="T19" fmla="*/ 252413 h 167"/>
                <a:gd name="T20" fmla="*/ 336550 w 251"/>
                <a:gd name="T21" fmla="*/ 260350 h 167"/>
                <a:gd name="T22" fmla="*/ 319088 w 251"/>
                <a:gd name="T23" fmla="*/ 265113 h 167"/>
                <a:gd name="T24" fmla="*/ 319088 w 251"/>
                <a:gd name="T25" fmla="*/ 265113 h 167"/>
                <a:gd name="T26" fmla="*/ 0 w 251"/>
                <a:gd name="T27" fmla="*/ 236538 h 167"/>
                <a:gd name="T28" fmla="*/ 0 w 251"/>
                <a:gd name="T29" fmla="*/ 236538 h 167"/>
                <a:gd name="T30" fmla="*/ 1588 w 251"/>
                <a:gd name="T31" fmla="*/ 0 h 167"/>
                <a:gd name="T32" fmla="*/ 1588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34" y="140"/>
                  </a:lnTo>
                  <a:lnTo>
                    <a:pt x="233" y="145"/>
                  </a:lnTo>
                  <a:lnTo>
                    <a:pt x="230" y="151"/>
                  </a:lnTo>
                  <a:lnTo>
                    <a:pt x="226" y="155"/>
                  </a:lnTo>
                  <a:lnTo>
                    <a:pt x="222" y="159"/>
                  </a:lnTo>
                  <a:lnTo>
                    <a:pt x="212" y="164"/>
                  </a:lnTo>
                  <a:lnTo>
                    <a:pt x="201" y="167"/>
                  </a:lnTo>
                  <a:lnTo>
                    <a:pt x="0" y="149"/>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2" name="Freeform 39"/>
            <p:cNvSpPr>
              <a:spLocks noChangeArrowheads="1"/>
            </p:cNvSpPr>
            <p:nvPr/>
          </p:nvSpPr>
          <p:spPr bwMode="auto">
            <a:xfrm>
              <a:off x="1019175" y="152400"/>
              <a:ext cx="395288" cy="263525"/>
            </a:xfrm>
            <a:custGeom>
              <a:avLst/>
              <a:gdLst>
                <a:gd name="T0" fmla="*/ 3175 w 249"/>
                <a:gd name="T1" fmla="*/ 0 h 166"/>
                <a:gd name="T2" fmla="*/ 3175 w 249"/>
                <a:gd name="T3" fmla="*/ 0 h 166"/>
                <a:gd name="T4" fmla="*/ 395288 w 249"/>
                <a:gd name="T5" fmla="*/ 0 h 166"/>
                <a:gd name="T6" fmla="*/ 395288 w 249"/>
                <a:gd name="T7" fmla="*/ 0 h 166"/>
                <a:gd name="T8" fmla="*/ 368300 w 249"/>
                <a:gd name="T9" fmla="*/ 222250 h 166"/>
                <a:gd name="T10" fmla="*/ 368300 w 249"/>
                <a:gd name="T11" fmla="*/ 222250 h 166"/>
                <a:gd name="T12" fmla="*/ 366713 w 249"/>
                <a:gd name="T13" fmla="*/ 230188 h 166"/>
                <a:gd name="T14" fmla="*/ 361950 w 249"/>
                <a:gd name="T15" fmla="*/ 239713 h 166"/>
                <a:gd name="T16" fmla="*/ 357188 w 249"/>
                <a:gd name="T17" fmla="*/ 246063 h 166"/>
                <a:gd name="T18" fmla="*/ 349250 w 249"/>
                <a:gd name="T19" fmla="*/ 252413 h 166"/>
                <a:gd name="T20" fmla="*/ 333375 w 249"/>
                <a:gd name="T21" fmla="*/ 260350 h 166"/>
                <a:gd name="T22" fmla="*/ 315913 w 249"/>
                <a:gd name="T23" fmla="*/ 263525 h 166"/>
                <a:gd name="T24" fmla="*/ 315913 w 249"/>
                <a:gd name="T25" fmla="*/ 263525 h 166"/>
                <a:gd name="T26" fmla="*/ 0 w 249"/>
                <a:gd name="T27" fmla="*/ 234950 h 166"/>
                <a:gd name="T28" fmla="*/ 0 w 249"/>
                <a:gd name="T29" fmla="*/ 234950 h 166"/>
                <a:gd name="T30" fmla="*/ 3175 w 249"/>
                <a:gd name="T31" fmla="*/ 0 h 166"/>
                <a:gd name="T32" fmla="*/ 3175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32" y="140"/>
                  </a:lnTo>
                  <a:lnTo>
                    <a:pt x="231" y="145"/>
                  </a:lnTo>
                  <a:lnTo>
                    <a:pt x="228" y="151"/>
                  </a:lnTo>
                  <a:lnTo>
                    <a:pt x="225" y="155"/>
                  </a:lnTo>
                  <a:lnTo>
                    <a:pt x="220" y="159"/>
                  </a:lnTo>
                  <a:lnTo>
                    <a:pt x="210" y="164"/>
                  </a:lnTo>
                  <a:lnTo>
                    <a:pt x="199"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3" name="Freeform 40"/>
            <p:cNvSpPr>
              <a:spLocks noChangeArrowheads="1"/>
            </p:cNvSpPr>
            <p:nvPr/>
          </p:nvSpPr>
          <p:spPr bwMode="auto">
            <a:xfrm>
              <a:off x="1025525" y="152400"/>
              <a:ext cx="388938" cy="263525"/>
            </a:xfrm>
            <a:custGeom>
              <a:avLst/>
              <a:gdLst>
                <a:gd name="T0" fmla="*/ 3175 w 245"/>
                <a:gd name="T1" fmla="*/ 0 h 166"/>
                <a:gd name="T2" fmla="*/ 3175 w 245"/>
                <a:gd name="T3" fmla="*/ 0 h 166"/>
                <a:gd name="T4" fmla="*/ 388938 w 245"/>
                <a:gd name="T5" fmla="*/ 0 h 166"/>
                <a:gd name="T6" fmla="*/ 388938 w 245"/>
                <a:gd name="T7" fmla="*/ 0 h 166"/>
                <a:gd name="T8" fmla="*/ 361950 w 245"/>
                <a:gd name="T9" fmla="*/ 222250 h 166"/>
                <a:gd name="T10" fmla="*/ 361950 w 245"/>
                <a:gd name="T11" fmla="*/ 222250 h 166"/>
                <a:gd name="T12" fmla="*/ 360363 w 245"/>
                <a:gd name="T13" fmla="*/ 230188 h 166"/>
                <a:gd name="T14" fmla="*/ 355600 w 245"/>
                <a:gd name="T15" fmla="*/ 239713 h 166"/>
                <a:gd name="T16" fmla="*/ 350838 w 245"/>
                <a:gd name="T17" fmla="*/ 246063 h 166"/>
                <a:gd name="T18" fmla="*/ 342900 w 245"/>
                <a:gd name="T19" fmla="*/ 252413 h 166"/>
                <a:gd name="T20" fmla="*/ 327025 w 245"/>
                <a:gd name="T21" fmla="*/ 258763 h 166"/>
                <a:gd name="T22" fmla="*/ 309563 w 245"/>
                <a:gd name="T23" fmla="*/ 263525 h 166"/>
                <a:gd name="T24" fmla="*/ 309563 w 245"/>
                <a:gd name="T25" fmla="*/ 263525 h 166"/>
                <a:gd name="T26" fmla="*/ 0 w 245"/>
                <a:gd name="T27" fmla="*/ 234950 h 166"/>
                <a:gd name="T28" fmla="*/ 0 w 245"/>
                <a:gd name="T29" fmla="*/ 234950 h 166"/>
                <a:gd name="T30" fmla="*/ 3175 w 245"/>
                <a:gd name="T31" fmla="*/ 0 h 166"/>
                <a:gd name="T32" fmla="*/ 3175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28" y="140"/>
                  </a:lnTo>
                  <a:lnTo>
                    <a:pt x="227" y="145"/>
                  </a:lnTo>
                  <a:lnTo>
                    <a:pt x="224" y="151"/>
                  </a:lnTo>
                  <a:lnTo>
                    <a:pt x="221" y="155"/>
                  </a:lnTo>
                  <a:lnTo>
                    <a:pt x="216" y="159"/>
                  </a:lnTo>
                  <a:lnTo>
                    <a:pt x="206" y="163"/>
                  </a:lnTo>
                  <a:lnTo>
                    <a:pt x="195"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4" name="Freeform 41"/>
            <p:cNvSpPr>
              <a:spLocks noChangeArrowheads="1"/>
            </p:cNvSpPr>
            <p:nvPr/>
          </p:nvSpPr>
          <p:spPr bwMode="auto">
            <a:xfrm>
              <a:off x="1031875" y="152400"/>
              <a:ext cx="382588" cy="263525"/>
            </a:xfrm>
            <a:custGeom>
              <a:avLst/>
              <a:gdLst>
                <a:gd name="T0" fmla="*/ 3175 w 241"/>
                <a:gd name="T1" fmla="*/ 0 h 166"/>
                <a:gd name="T2" fmla="*/ 3175 w 241"/>
                <a:gd name="T3" fmla="*/ 0 h 166"/>
                <a:gd name="T4" fmla="*/ 382588 w 241"/>
                <a:gd name="T5" fmla="*/ 0 h 166"/>
                <a:gd name="T6" fmla="*/ 382588 w 241"/>
                <a:gd name="T7" fmla="*/ 0 h 166"/>
                <a:gd name="T8" fmla="*/ 355600 w 241"/>
                <a:gd name="T9" fmla="*/ 222250 h 166"/>
                <a:gd name="T10" fmla="*/ 355600 w 241"/>
                <a:gd name="T11" fmla="*/ 222250 h 166"/>
                <a:gd name="T12" fmla="*/ 354013 w 241"/>
                <a:gd name="T13" fmla="*/ 230188 h 166"/>
                <a:gd name="T14" fmla="*/ 349250 w 241"/>
                <a:gd name="T15" fmla="*/ 239713 h 166"/>
                <a:gd name="T16" fmla="*/ 344488 w 241"/>
                <a:gd name="T17" fmla="*/ 246063 h 166"/>
                <a:gd name="T18" fmla="*/ 336550 w 241"/>
                <a:gd name="T19" fmla="*/ 249238 h 166"/>
                <a:gd name="T20" fmla="*/ 320675 w 241"/>
                <a:gd name="T21" fmla="*/ 258763 h 166"/>
                <a:gd name="T22" fmla="*/ 306388 w 241"/>
                <a:gd name="T23" fmla="*/ 263525 h 166"/>
                <a:gd name="T24" fmla="*/ 306388 w 241"/>
                <a:gd name="T25" fmla="*/ 263525 h 166"/>
                <a:gd name="T26" fmla="*/ 0 w 241"/>
                <a:gd name="T27" fmla="*/ 233363 h 166"/>
                <a:gd name="T28" fmla="*/ 0 w 241"/>
                <a:gd name="T29" fmla="*/ 233363 h 166"/>
                <a:gd name="T30" fmla="*/ 3175 w 241"/>
                <a:gd name="T31" fmla="*/ 0 h 166"/>
                <a:gd name="T32" fmla="*/ 3175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24" y="140"/>
                  </a:lnTo>
                  <a:lnTo>
                    <a:pt x="223" y="145"/>
                  </a:lnTo>
                  <a:lnTo>
                    <a:pt x="220" y="151"/>
                  </a:lnTo>
                  <a:lnTo>
                    <a:pt x="217" y="155"/>
                  </a:lnTo>
                  <a:lnTo>
                    <a:pt x="212" y="157"/>
                  </a:lnTo>
                  <a:lnTo>
                    <a:pt x="202" y="163"/>
                  </a:lnTo>
                  <a:lnTo>
                    <a:pt x="193" y="166"/>
                  </a:lnTo>
                  <a:lnTo>
                    <a:pt x="0" y="147"/>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5" name="Freeform 42"/>
            <p:cNvSpPr>
              <a:spLocks noChangeArrowheads="1"/>
            </p:cNvSpPr>
            <p:nvPr/>
          </p:nvSpPr>
          <p:spPr bwMode="auto">
            <a:xfrm>
              <a:off x="1039812" y="152400"/>
              <a:ext cx="374650" cy="263525"/>
            </a:xfrm>
            <a:custGeom>
              <a:avLst/>
              <a:gdLst>
                <a:gd name="T0" fmla="*/ 1588 w 236"/>
                <a:gd name="T1" fmla="*/ 0 h 166"/>
                <a:gd name="T2" fmla="*/ 1588 w 236"/>
                <a:gd name="T3" fmla="*/ 0 h 166"/>
                <a:gd name="T4" fmla="*/ 374650 w 236"/>
                <a:gd name="T5" fmla="*/ 0 h 166"/>
                <a:gd name="T6" fmla="*/ 374650 w 236"/>
                <a:gd name="T7" fmla="*/ 0 h 166"/>
                <a:gd name="T8" fmla="*/ 347663 w 236"/>
                <a:gd name="T9" fmla="*/ 222250 h 166"/>
                <a:gd name="T10" fmla="*/ 347663 w 236"/>
                <a:gd name="T11" fmla="*/ 222250 h 166"/>
                <a:gd name="T12" fmla="*/ 346075 w 236"/>
                <a:gd name="T13" fmla="*/ 230188 h 166"/>
                <a:gd name="T14" fmla="*/ 341313 w 236"/>
                <a:gd name="T15" fmla="*/ 239713 h 166"/>
                <a:gd name="T16" fmla="*/ 336550 w 236"/>
                <a:gd name="T17" fmla="*/ 246063 h 166"/>
                <a:gd name="T18" fmla="*/ 330200 w 236"/>
                <a:gd name="T19" fmla="*/ 249238 h 166"/>
                <a:gd name="T20" fmla="*/ 312738 w 236"/>
                <a:gd name="T21" fmla="*/ 258763 h 166"/>
                <a:gd name="T22" fmla="*/ 298450 w 236"/>
                <a:gd name="T23" fmla="*/ 263525 h 166"/>
                <a:gd name="T24" fmla="*/ 298450 w 236"/>
                <a:gd name="T25" fmla="*/ 263525 h 166"/>
                <a:gd name="T26" fmla="*/ 0 w 236"/>
                <a:gd name="T27" fmla="*/ 230188 h 166"/>
                <a:gd name="T28" fmla="*/ 0 w 236"/>
                <a:gd name="T29" fmla="*/ 230188 h 166"/>
                <a:gd name="T30" fmla="*/ 1588 w 236"/>
                <a:gd name="T31" fmla="*/ 0 h 166"/>
                <a:gd name="T32" fmla="*/ 1588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19" y="140"/>
                  </a:lnTo>
                  <a:lnTo>
                    <a:pt x="218" y="145"/>
                  </a:lnTo>
                  <a:lnTo>
                    <a:pt x="215" y="151"/>
                  </a:lnTo>
                  <a:lnTo>
                    <a:pt x="212" y="155"/>
                  </a:lnTo>
                  <a:lnTo>
                    <a:pt x="208" y="157"/>
                  </a:lnTo>
                  <a:lnTo>
                    <a:pt x="197" y="163"/>
                  </a:lnTo>
                  <a:lnTo>
                    <a:pt x="188" y="166"/>
                  </a:lnTo>
                  <a:lnTo>
                    <a:pt x="0" y="145"/>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6" name="Freeform 43"/>
            <p:cNvSpPr>
              <a:spLocks noChangeArrowheads="1"/>
            </p:cNvSpPr>
            <p:nvPr/>
          </p:nvSpPr>
          <p:spPr bwMode="auto">
            <a:xfrm>
              <a:off x="1046162" y="152400"/>
              <a:ext cx="368300" cy="263525"/>
            </a:xfrm>
            <a:custGeom>
              <a:avLst/>
              <a:gdLst>
                <a:gd name="T0" fmla="*/ 1588 w 232"/>
                <a:gd name="T1" fmla="*/ 0 h 166"/>
                <a:gd name="T2" fmla="*/ 1588 w 232"/>
                <a:gd name="T3" fmla="*/ 0 h 166"/>
                <a:gd name="T4" fmla="*/ 368300 w 232"/>
                <a:gd name="T5" fmla="*/ 0 h 166"/>
                <a:gd name="T6" fmla="*/ 368300 w 232"/>
                <a:gd name="T7" fmla="*/ 0 h 166"/>
                <a:gd name="T8" fmla="*/ 341313 w 232"/>
                <a:gd name="T9" fmla="*/ 222250 h 166"/>
                <a:gd name="T10" fmla="*/ 341313 w 232"/>
                <a:gd name="T11" fmla="*/ 222250 h 166"/>
                <a:gd name="T12" fmla="*/ 339725 w 232"/>
                <a:gd name="T13" fmla="*/ 230188 h 166"/>
                <a:gd name="T14" fmla="*/ 334963 w 232"/>
                <a:gd name="T15" fmla="*/ 239713 h 166"/>
                <a:gd name="T16" fmla="*/ 330200 w 232"/>
                <a:gd name="T17" fmla="*/ 246063 h 166"/>
                <a:gd name="T18" fmla="*/ 323850 w 232"/>
                <a:gd name="T19" fmla="*/ 249238 h 166"/>
                <a:gd name="T20" fmla="*/ 309563 w 232"/>
                <a:gd name="T21" fmla="*/ 258763 h 166"/>
                <a:gd name="T22" fmla="*/ 292100 w 232"/>
                <a:gd name="T23" fmla="*/ 263525 h 166"/>
                <a:gd name="T24" fmla="*/ 292100 w 232"/>
                <a:gd name="T25" fmla="*/ 263525 h 166"/>
                <a:gd name="T26" fmla="*/ 0 w 232"/>
                <a:gd name="T27" fmla="*/ 228600 h 166"/>
                <a:gd name="T28" fmla="*/ 0 w 232"/>
                <a:gd name="T29" fmla="*/ 228600 h 166"/>
                <a:gd name="T30" fmla="*/ 1588 w 232"/>
                <a:gd name="T31" fmla="*/ 0 h 166"/>
                <a:gd name="T32" fmla="*/ 1588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15" y="140"/>
                  </a:lnTo>
                  <a:lnTo>
                    <a:pt x="214" y="145"/>
                  </a:lnTo>
                  <a:lnTo>
                    <a:pt x="211" y="151"/>
                  </a:lnTo>
                  <a:lnTo>
                    <a:pt x="208" y="155"/>
                  </a:lnTo>
                  <a:lnTo>
                    <a:pt x="204" y="157"/>
                  </a:lnTo>
                  <a:lnTo>
                    <a:pt x="195" y="163"/>
                  </a:lnTo>
                  <a:lnTo>
                    <a:pt x="184" y="166"/>
                  </a:lnTo>
                  <a:lnTo>
                    <a:pt x="0" y="144"/>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7" name="Freeform 44"/>
            <p:cNvSpPr>
              <a:spLocks noChangeArrowheads="1"/>
            </p:cNvSpPr>
            <p:nvPr/>
          </p:nvSpPr>
          <p:spPr bwMode="auto">
            <a:xfrm>
              <a:off x="1049337" y="152400"/>
              <a:ext cx="365125" cy="263525"/>
            </a:xfrm>
            <a:custGeom>
              <a:avLst/>
              <a:gdLst>
                <a:gd name="T0" fmla="*/ 4763 w 230"/>
                <a:gd name="T1" fmla="*/ 0 h 166"/>
                <a:gd name="T2" fmla="*/ 4763 w 230"/>
                <a:gd name="T3" fmla="*/ 0 h 166"/>
                <a:gd name="T4" fmla="*/ 365125 w 230"/>
                <a:gd name="T5" fmla="*/ 0 h 166"/>
                <a:gd name="T6" fmla="*/ 365125 w 230"/>
                <a:gd name="T7" fmla="*/ 0 h 166"/>
                <a:gd name="T8" fmla="*/ 338138 w 230"/>
                <a:gd name="T9" fmla="*/ 222250 h 166"/>
                <a:gd name="T10" fmla="*/ 338138 w 230"/>
                <a:gd name="T11" fmla="*/ 222250 h 166"/>
                <a:gd name="T12" fmla="*/ 336550 w 230"/>
                <a:gd name="T13" fmla="*/ 230188 h 166"/>
                <a:gd name="T14" fmla="*/ 331788 w 230"/>
                <a:gd name="T15" fmla="*/ 236538 h 166"/>
                <a:gd name="T16" fmla="*/ 327025 w 230"/>
                <a:gd name="T17" fmla="*/ 242888 h 166"/>
                <a:gd name="T18" fmla="*/ 320675 w 230"/>
                <a:gd name="T19" fmla="*/ 249238 h 166"/>
                <a:gd name="T20" fmla="*/ 306388 w 230"/>
                <a:gd name="T21" fmla="*/ 258763 h 166"/>
                <a:gd name="T22" fmla="*/ 290513 w 230"/>
                <a:gd name="T23" fmla="*/ 263525 h 166"/>
                <a:gd name="T24" fmla="*/ 290513 w 230"/>
                <a:gd name="T25" fmla="*/ 263525 h 166"/>
                <a:gd name="T26" fmla="*/ 0 w 230"/>
                <a:gd name="T27" fmla="*/ 227013 h 166"/>
                <a:gd name="T28" fmla="*/ 0 w 230"/>
                <a:gd name="T29" fmla="*/ 227013 h 166"/>
                <a:gd name="T30" fmla="*/ 4763 w 230"/>
                <a:gd name="T31" fmla="*/ 0 h 166"/>
                <a:gd name="T32" fmla="*/ 476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13" y="140"/>
                  </a:lnTo>
                  <a:lnTo>
                    <a:pt x="212" y="145"/>
                  </a:lnTo>
                  <a:lnTo>
                    <a:pt x="209" y="149"/>
                  </a:lnTo>
                  <a:lnTo>
                    <a:pt x="206" y="153"/>
                  </a:lnTo>
                  <a:lnTo>
                    <a:pt x="202" y="157"/>
                  </a:lnTo>
                  <a:lnTo>
                    <a:pt x="193" y="163"/>
                  </a:lnTo>
                  <a:lnTo>
                    <a:pt x="183" y="166"/>
                  </a:lnTo>
                  <a:lnTo>
                    <a:pt x="0" y="14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8" name="Freeform 45"/>
            <p:cNvSpPr>
              <a:spLocks noChangeArrowheads="1"/>
            </p:cNvSpPr>
            <p:nvPr/>
          </p:nvSpPr>
          <p:spPr bwMode="auto">
            <a:xfrm>
              <a:off x="1055687" y="152400"/>
              <a:ext cx="358775" cy="263525"/>
            </a:xfrm>
            <a:custGeom>
              <a:avLst/>
              <a:gdLst>
                <a:gd name="T0" fmla="*/ 4763 w 226"/>
                <a:gd name="T1" fmla="*/ 0 h 166"/>
                <a:gd name="T2" fmla="*/ 4763 w 226"/>
                <a:gd name="T3" fmla="*/ 0 h 166"/>
                <a:gd name="T4" fmla="*/ 358775 w 226"/>
                <a:gd name="T5" fmla="*/ 0 h 166"/>
                <a:gd name="T6" fmla="*/ 358775 w 226"/>
                <a:gd name="T7" fmla="*/ 0 h 166"/>
                <a:gd name="T8" fmla="*/ 331788 w 226"/>
                <a:gd name="T9" fmla="*/ 222250 h 166"/>
                <a:gd name="T10" fmla="*/ 331788 w 226"/>
                <a:gd name="T11" fmla="*/ 222250 h 166"/>
                <a:gd name="T12" fmla="*/ 330200 w 226"/>
                <a:gd name="T13" fmla="*/ 230188 h 166"/>
                <a:gd name="T14" fmla="*/ 325438 w 226"/>
                <a:gd name="T15" fmla="*/ 236538 h 166"/>
                <a:gd name="T16" fmla="*/ 320675 w 226"/>
                <a:gd name="T17" fmla="*/ 242888 h 166"/>
                <a:gd name="T18" fmla="*/ 314325 w 226"/>
                <a:gd name="T19" fmla="*/ 249238 h 166"/>
                <a:gd name="T20" fmla="*/ 300038 w 226"/>
                <a:gd name="T21" fmla="*/ 258763 h 166"/>
                <a:gd name="T22" fmla="*/ 284163 w 226"/>
                <a:gd name="T23" fmla="*/ 263525 h 166"/>
                <a:gd name="T24" fmla="*/ 284163 w 226"/>
                <a:gd name="T25" fmla="*/ 263525 h 166"/>
                <a:gd name="T26" fmla="*/ 0 w 226"/>
                <a:gd name="T27" fmla="*/ 223838 h 166"/>
                <a:gd name="T28" fmla="*/ 0 w 226"/>
                <a:gd name="T29" fmla="*/ 223838 h 166"/>
                <a:gd name="T30" fmla="*/ 4763 w 226"/>
                <a:gd name="T31" fmla="*/ 0 h 166"/>
                <a:gd name="T32" fmla="*/ 476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09" y="140"/>
                  </a:lnTo>
                  <a:lnTo>
                    <a:pt x="208" y="145"/>
                  </a:lnTo>
                  <a:lnTo>
                    <a:pt x="205" y="149"/>
                  </a:lnTo>
                  <a:lnTo>
                    <a:pt x="202" y="153"/>
                  </a:lnTo>
                  <a:lnTo>
                    <a:pt x="198" y="157"/>
                  </a:lnTo>
                  <a:lnTo>
                    <a:pt x="189" y="163"/>
                  </a:lnTo>
                  <a:lnTo>
                    <a:pt x="179" y="166"/>
                  </a:lnTo>
                  <a:lnTo>
                    <a:pt x="0" y="141"/>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9" name="Freeform 46"/>
            <p:cNvSpPr>
              <a:spLocks noChangeArrowheads="1"/>
            </p:cNvSpPr>
            <p:nvPr/>
          </p:nvSpPr>
          <p:spPr bwMode="auto">
            <a:xfrm>
              <a:off x="1062037" y="152400"/>
              <a:ext cx="352425" cy="263525"/>
            </a:xfrm>
            <a:custGeom>
              <a:avLst/>
              <a:gdLst>
                <a:gd name="T0" fmla="*/ 3175 w 222"/>
                <a:gd name="T1" fmla="*/ 0 h 166"/>
                <a:gd name="T2" fmla="*/ 3175 w 222"/>
                <a:gd name="T3" fmla="*/ 0 h 166"/>
                <a:gd name="T4" fmla="*/ 352425 w 222"/>
                <a:gd name="T5" fmla="*/ 0 h 166"/>
                <a:gd name="T6" fmla="*/ 352425 w 222"/>
                <a:gd name="T7" fmla="*/ 0 h 166"/>
                <a:gd name="T8" fmla="*/ 325438 w 222"/>
                <a:gd name="T9" fmla="*/ 222250 h 166"/>
                <a:gd name="T10" fmla="*/ 325438 w 222"/>
                <a:gd name="T11" fmla="*/ 222250 h 166"/>
                <a:gd name="T12" fmla="*/ 323850 w 222"/>
                <a:gd name="T13" fmla="*/ 230188 h 166"/>
                <a:gd name="T14" fmla="*/ 319088 w 222"/>
                <a:gd name="T15" fmla="*/ 236538 h 166"/>
                <a:gd name="T16" fmla="*/ 314325 w 222"/>
                <a:gd name="T17" fmla="*/ 242888 h 166"/>
                <a:gd name="T18" fmla="*/ 307975 w 222"/>
                <a:gd name="T19" fmla="*/ 249238 h 166"/>
                <a:gd name="T20" fmla="*/ 293688 w 222"/>
                <a:gd name="T21" fmla="*/ 258763 h 166"/>
                <a:gd name="T22" fmla="*/ 277813 w 222"/>
                <a:gd name="T23" fmla="*/ 263525 h 166"/>
                <a:gd name="T24" fmla="*/ 277813 w 222"/>
                <a:gd name="T25" fmla="*/ 263525 h 166"/>
                <a:gd name="T26" fmla="*/ 0 w 222"/>
                <a:gd name="T27" fmla="*/ 223838 h 166"/>
                <a:gd name="T28" fmla="*/ 0 w 222"/>
                <a:gd name="T29" fmla="*/ 223838 h 166"/>
                <a:gd name="T30" fmla="*/ 3175 w 222"/>
                <a:gd name="T31" fmla="*/ 0 h 166"/>
                <a:gd name="T32" fmla="*/ 3175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05" y="140"/>
                  </a:lnTo>
                  <a:lnTo>
                    <a:pt x="204" y="145"/>
                  </a:lnTo>
                  <a:lnTo>
                    <a:pt x="201" y="149"/>
                  </a:lnTo>
                  <a:lnTo>
                    <a:pt x="198" y="153"/>
                  </a:lnTo>
                  <a:lnTo>
                    <a:pt x="194" y="157"/>
                  </a:lnTo>
                  <a:lnTo>
                    <a:pt x="185" y="163"/>
                  </a:lnTo>
                  <a:lnTo>
                    <a:pt x="175" y="166"/>
                  </a:lnTo>
                  <a:lnTo>
                    <a:pt x="0" y="141"/>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0" name="Freeform 47"/>
            <p:cNvSpPr>
              <a:spLocks noChangeArrowheads="1"/>
            </p:cNvSpPr>
            <p:nvPr/>
          </p:nvSpPr>
          <p:spPr bwMode="auto">
            <a:xfrm>
              <a:off x="1068387" y="152400"/>
              <a:ext cx="346075" cy="263525"/>
            </a:xfrm>
            <a:custGeom>
              <a:avLst/>
              <a:gdLst>
                <a:gd name="T0" fmla="*/ 3175 w 218"/>
                <a:gd name="T1" fmla="*/ 0 h 166"/>
                <a:gd name="T2" fmla="*/ 3175 w 218"/>
                <a:gd name="T3" fmla="*/ 0 h 166"/>
                <a:gd name="T4" fmla="*/ 346075 w 218"/>
                <a:gd name="T5" fmla="*/ 0 h 166"/>
                <a:gd name="T6" fmla="*/ 346075 w 218"/>
                <a:gd name="T7" fmla="*/ 0 h 166"/>
                <a:gd name="T8" fmla="*/ 319088 w 218"/>
                <a:gd name="T9" fmla="*/ 222250 h 166"/>
                <a:gd name="T10" fmla="*/ 319088 w 218"/>
                <a:gd name="T11" fmla="*/ 222250 h 166"/>
                <a:gd name="T12" fmla="*/ 317500 w 218"/>
                <a:gd name="T13" fmla="*/ 230188 h 166"/>
                <a:gd name="T14" fmla="*/ 312738 w 218"/>
                <a:gd name="T15" fmla="*/ 236538 h 166"/>
                <a:gd name="T16" fmla="*/ 307975 w 218"/>
                <a:gd name="T17" fmla="*/ 242888 h 166"/>
                <a:gd name="T18" fmla="*/ 301625 w 218"/>
                <a:gd name="T19" fmla="*/ 249238 h 166"/>
                <a:gd name="T20" fmla="*/ 287338 w 218"/>
                <a:gd name="T21" fmla="*/ 258763 h 166"/>
                <a:gd name="T22" fmla="*/ 271463 w 218"/>
                <a:gd name="T23" fmla="*/ 263525 h 166"/>
                <a:gd name="T24" fmla="*/ 271463 w 218"/>
                <a:gd name="T25" fmla="*/ 263525 h 166"/>
                <a:gd name="T26" fmla="*/ 0 w 218"/>
                <a:gd name="T27" fmla="*/ 222250 h 166"/>
                <a:gd name="T28" fmla="*/ 0 w 218"/>
                <a:gd name="T29" fmla="*/ 222250 h 166"/>
                <a:gd name="T30" fmla="*/ 3175 w 218"/>
                <a:gd name="T31" fmla="*/ 0 h 166"/>
                <a:gd name="T32" fmla="*/ 3175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01" y="140"/>
                  </a:lnTo>
                  <a:lnTo>
                    <a:pt x="200" y="145"/>
                  </a:lnTo>
                  <a:lnTo>
                    <a:pt x="197" y="149"/>
                  </a:lnTo>
                  <a:lnTo>
                    <a:pt x="194" y="153"/>
                  </a:lnTo>
                  <a:lnTo>
                    <a:pt x="190" y="157"/>
                  </a:lnTo>
                  <a:lnTo>
                    <a:pt x="181" y="163"/>
                  </a:lnTo>
                  <a:lnTo>
                    <a:pt x="171" y="166"/>
                  </a:lnTo>
                  <a:lnTo>
                    <a:pt x="0" y="140"/>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1" name="Freeform 48"/>
            <p:cNvSpPr>
              <a:spLocks noChangeArrowheads="1"/>
            </p:cNvSpPr>
            <p:nvPr/>
          </p:nvSpPr>
          <p:spPr bwMode="auto">
            <a:xfrm>
              <a:off x="1073150" y="152400"/>
              <a:ext cx="341313" cy="260350"/>
            </a:xfrm>
            <a:custGeom>
              <a:avLst/>
              <a:gdLst>
                <a:gd name="T0" fmla="*/ 4763 w 215"/>
                <a:gd name="T1" fmla="*/ 0 h 164"/>
                <a:gd name="T2" fmla="*/ 4763 w 215"/>
                <a:gd name="T3" fmla="*/ 0 h 164"/>
                <a:gd name="T4" fmla="*/ 341313 w 215"/>
                <a:gd name="T5" fmla="*/ 0 h 164"/>
                <a:gd name="T6" fmla="*/ 341313 w 215"/>
                <a:gd name="T7" fmla="*/ 0 h 164"/>
                <a:gd name="T8" fmla="*/ 314325 w 215"/>
                <a:gd name="T9" fmla="*/ 222250 h 164"/>
                <a:gd name="T10" fmla="*/ 314325 w 215"/>
                <a:gd name="T11" fmla="*/ 222250 h 164"/>
                <a:gd name="T12" fmla="*/ 312738 w 215"/>
                <a:gd name="T13" fmla="*/ 230188 h 164"/>
                <a:gd name="T14" fmla="*/ 309563 w 215"/>
                <a:gd name="T15" fmla="*/ 236538 h 164"/>
                <a:gd name="T16" fmla="*/ 303213 w 215"/>
                <a:gd name="T17" fmla="*/ 242888 h 164"/>
                <a:gd name="T18" fmla="*/ 296863 w 215"/>
                <a:gd name="T19" fmla="*/ 249238 h 164"/>
                <a:gd name="T20" fmla="*/ 282575 w 215"/>
                <a:gd name="T21" fmla="*/ 258763 h 164"/>
                <a:gd name="T22" fmla="*/ 268288 w 215"/>
                <a:gd name="T23" fmla="*/ 260350 h 164"/>
                <a:gd name="T24" fmla="*/ 268288 w 215"/>
                <a:gd name="T25" fmla="*/ 260350 h 164"/>
                <a:gd name="T26" fmla="*/ 0 w 215"/>
                <a:gd name="T27" fmla="*/ 219075 h 164"/>
                <a:gd name="T28" fmla="*/ 0 w 215"/>
                <a:gd name="T29" fmla="*/ 219075 h 164"/>
                <a:gd name="T30" fmla="*/ 4763 w 215"/>
                <a:gd name="T31" fmla="*/ 0 h 164"/>
                <a:gd name="T32" fmla="*/ 476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198" y="140"/>
                  </a:lnTo>
                  <a:lnTo>
                    <a:pt x="197" y="145"/>
                  </a:lnTo>
                  <a:lnTo>
                    <a:pt x="195" y="149"/>
                  </a:lnTo>
                  <a:lnTo>
                    <a:pt x="191" y="153"/>
                  </a:lnTo>
                  <a:lnTo>
                    <a:pt x="187" y="157"/>
                  </a:lnTo>
                  <a:lnTo>
                    <a:pt x="178" y="163"/>
                  </a:lnTo>
                  <a:lnTo>
                    <a:pt x="169" y="164"/>
                  </a:lnTo>
                  <a:lnTo>
                    <a:pt x="0" y="138"/>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2" name="Freeform 49"/>
            <p:cNvSpPr>
              <a:spLocks noChangeArrowheads="1"/>
            </p:cNvSpPr>
            <p:nvPr/>
          </p:nvSpPr>
          <p:spPr bwMode="auto">
            <a:xfrm>
              <a:off x="1079500" y="152400"/>
              <a:ext cx="334963" cy="260350"/>
            </a:xfrm>
            <a:custGeom>
              <a:avLst/>
              <a:gdLst>
                <a:gd name="T0" fmla="*/ 4763 w 211"/>
                <a:gd name="T1" fmla="*/ 0 h 164"/>
                <a:gd name="T2" fmla="*/ 4763 w 211"/>
                <a:gd name="T3" fmla="*/ 0 h 164"/>
                <a:gd name="T4" fmla="*/ 334963 w 211"/>
                <a:gd name="T5" fmla="*/ 0 h 164"/>
                <a:gd name="T6" fmla="*/ 334963 w 211"/>
                <a:gd name="T7" fmla="*/ 0 h 164"/>
                <a:gd name="T8" fmla="*/ 307975 w 211"/>
                <a:gd name="T9" fmla="*/ 222250 h 164"/>
                <a:gd name="T10" fmla="*/ 307975 w 211"/>
                <a:gd name="T11" fmla="*/ 222250 h 164"/>
                <a:gd name="T12" fmla="*/ 306388 w 211"/>
                <a:gd name="T13" fmla="*/ 230188 h 164"/>
                <a:gd name="T14" fmla="*/ 303213 w 211"/>
                <a:gd name="T15" fmla="*/ 236538 h 164"/>
                <a:gd name="T16" fmla="*/ 296863 w 211"/>
                <a:gd name="T17" fmla="*/ 242888 h 164"/>
                <a:gd name="T18" fmla="*/ 290513 w 211"/>
                <a:gd name="T19" fmla="*/ 249238 h 164"/>
                <a:gd name="T20" fmla="*/ 277813 w 211"/>
                <a:gd name="T21" fmla="*/ 255588 h 164"/>
                <a:gd name="T22" fmla="*/ 261938 w 211"/>
                <a:gd name="T23" fmla="*/ 260350 h 164"/>
                <a:gd name="T24" fmla="*/ 261938 w 211"/>
                <a:gd name="T25" fmla="*/ 260350 h 164"/>
                <a:gd name="T26" fmla="*/ 0 w 211"/>
                <a:gd name="T27" fmla="*/ 217488 h 164"/>
                <a:gd name="T28" fmla="*/ 0 w 211"/>
                <a:gd name="T29" fmla="*/ 217488 h 164"/>
                <a:gd name="T30" fmla="*/ 4763 w 211"/>
                <a:gd name="T31" fmla="*/ 0 h 164"/>
                <a:gd name="T32" fmla="*/ 476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194" y="140"/>
                  </a:lnTo>
                  <a:lnTo>
                    <a:pt x="193" y="145"/>
                  </a:lnTo>
                  <a:lnTo>
                    <a:pt x="191" y="149"/>
                  </a:lnTo>
                  <a:lnTo>
                    <a:pt x="187" y="153"/>
                  </a:lnTo>
                  <a:lnTo>
                    <a:pt x="183" y="157"/>
                  </a:lnTo>
                  <a:lnTo>
                    <a:pt x="175" y="161"/>
                  </a:lnTo>
                  <a:lnTo>
                    <a:pt x="165" y="164"/>
                  </a:lnTo>
                  <a:lnTo>
                    <a:pt x="0" y="137"/>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3" name="Freeform 50"/>
            <p:cNvSpPr>
              <a:spLocks noChangeArrowheads="1"/>
            </p:cNvSpPr>
            <p:nvPr/>
          </p:nvSpPr>
          <p:spPr bwMode="auto">
            <a:xfrm>
              <a:off x="1085850" y="152400"/>
              <a:ext cx="328613" cy="260350"/>
            </a:xfrm>
            <a:custGeom>
              <a:avLst/>
              <a:gdLst>
                <a:gd name="T0" fmla="*/ 4763 w 207"/>
                <a:gd name="T1" fmla="*/ 0 h 164"/>
                <a:gd name="T2" fmla="*/ 4763 w 207"/>
                <a:gd name="T3" fmla="*/ 0 h 164"/>
                <a:gd name="T4" fmla="*/ 328613 w 207"/>
                <a:gd name="T5" fmla="*/ 0 h 164"/>
                <a:gd name="T6" fmla="*/ 328613 w 207"/>
                <a:gd name="T7" fmla="*/ 0 h 164"/>
                <a:gd name="T8" fmla="*/ 301625 w 207"/>
                <a:gd name="T9" fmla="*/ 222250 h 164"/>
                <a:gd name="T10" fmla="*/ 301625 w 207"/>
                <a:gd name="T11" fmla="*/ 222250 h 164"/>
                <a:gd name="T12" fmla="*/ 300038 w 207"/>
                <a:gd name="T13" fmla="*/ 230188 h 164"/>
                <a:gd name="T14" fmla="*/ 296863 w 207"/>
                <a:gd name="T15" fmla="*/ 236538 h 164"/>
                <a:gd name="T16" fmla="*/ 290513 w 207"/>
                <a:gd name="T17" fmla="*/ 242888 h 164"/>
                <a:gd name="T18" fmla="*/ 284163 w 207"/>
                <a:gd name="T19" fmla="*/ 247650 h 164"/>
                <a:gd name="T20" fmla="*/ 271463 w 207"/>
                <a:gd name="T21" fmla="*/ 255588 h 164"/>
                <a:gd name="T22" fmla="*/ 255588 w 207"/>
                <a:gd name="T23" fmla="*/ 260350 h 164"/>
                <a:gd name="T24" fmla="*/ 255588 w 207"/>
                <a:gd name="T25" fmla="*/ 260350 h 164"/>
                <a:gd name="T26" fmla="*/ 0 w 207"/>
                <a:gd name="T27" fmla="*/ 215900 h 164"/>
                <a:gd name="T28" fmla="*/ 0 w 207"/>
                <a:gd name="T29" fmla="*/ 215900 h 164"/>
                <a:gd name="T30" fmla="*/ 4763 w 207"/>
                <a:gd name="T31" fmla="*/ 0 h 164"/>
                <a:gd name="T32" fmla="*/ 476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190" y="140"/>
                  </a:lnTo>
                  <a:lnTo>
                    <a:pt x="189" y="145"/>
                  </a:lnTo>
                  <a:lnTo>
                    <a:pt x="187" y="149"/>
                  </a:lnTo>
                  <a:lnTo>
                    <a:pt x="183" y="153"/>
                  </a:lnTo>
                  <a:lnTo>
                    <a:pt x="179" y="156"/>
                  </a:lnTo>
                  <a:lnTo>
                    <a:pt x="171" y="161"/>
                  </a:lnTo>
                  <a:lnTo>
                    <a:pt x="161" y="164"/>
                  </a:lnTo>
                  <a:lnTo>
                    <a:pt x="0" y="13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4" name="Freeform 51"/>
            <p:cNvSpPr>
              <a:spLocks noChangeArrowheads="1"/>
            </p:cNvSpPr>
            <p:nvPr/>
          </p:nvSpPr>
          <p:spPr bwMode="auto">
            <a:xfrm>
              <a:off x="1092200" y="152400"/>
              <a:ext cx="322263" cy="260350"/>
            </a:xfrm>
            <a:custGeom>
              <a:avLst/>
              <a:gdLst>
                <a:gd name="T0" fmla="*/ 4763 w 203"/>
                <a:gd name="T1" fmla="*/ 0 h 164"/>
                <a:gd name="T2" fmla="*/ 4763 w 203"/>
                <a:gd name="T3" fmla="*/ 0 h 164"/>
                <a:gd name="T4" fmla="*/ 322263 w 203"/>
                <a:gd name="T5" fmla="*/ 0 h 164"/>
                <a:gd name="T6" fmla="*/ 322263 w 203"/>
                <a:gd name="T7" fmla="*/ 0 h 164"/>
                <a:gd name="T8" fmla="*/ 295275 w 203"/>
                <a:gd name="T9" fmla="*/ 222250 h 164"/>
                <a:gd name="T10" fmla="*/ 295275 w 203"/>
                <a:gd name="T11" fmla="*/ 222250 h 164"/>
                <a:gd name="T12" fmla="*/ 293688 w 203"/>
                <a:gd name="T13" fmla="*/ 230188 h 164"/>
                <a:gd name="T14" fmla="*/ 290513 w 203"/>
                <a:gd name="T15" fmla="*/ 236538 h 164"/>
                <a:gd name="T16" fmla="*/ 284163 w 203"/>
                <a:gd name="T17" fmla="*/ 242888 h 164"/>
                <a:gd name="T18" fmla="*/ 279400 w 203"/>
                <a:gd name="T19" fmla="*/ 247650 h 164"/>
                <a:gd name="T20" fmla="*/ 265113 w 203"/>
                <a:gd name="T21" fmla="*/ 255588 h 164"/>
                <a:gd name="T22" fmla="*/ 249238 w 203"/>
                <a:gd name="T23" fmla="*/ 260350 h 164"/>
                <a:gd name="T24" fmla="*/ 249238 w 203"/>
                <a:gd name="T25" fmla="*/ 260350 h 164"/>
                <a:gd name="T26" fmla="*/ 0 w 203"/>
                <a:gd name="T27" fmla="*/ 212725 h 164"/>
                <a:gd name="T28" fmla="*/ 0 w 203"/>
                <a:gd name="T29" fmla="*/ 212725 h 164"/>
                <a:gd name="T30" fmla="*/ 4763 w 203"/>
                <a:gd name="T31" fmla="*/ 0 h 164"/>
                <a:gd name="T32" fmla="*/ 476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186" y="140"/>
                  </a:lnTo>
                  <a:lnTo>
                    <a:pt x="185" y="145"/>
                  </a:lnTo>
                  <a:lnTo>
                    <a:pt x="183" y="149"/>
                  </a:lnTo>
                  <a:lnTo>
                    <a:pt x="179" y="153"/>
                  </a:lnTo>
                  <a:lnTo>
                    <a:pt x="176" y="156"/>
                  </a:lnTo>
                  <a:lnTo>
                    <a:pt x="167" y="161"/>
                  </a:lnTo>
                  <a:lnTo>
                    <a:pt x="157"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5" name="Freeform 52"/>
            <p:cNvSpPr>
              <a:spLocks noChangeArrowheads="1"/>
            </p:cNvSpPr>
            <p:nvPr/>
          </p:nvSpPr>
          <p:spPr bwMode="auto">
            <a:xfrm>
              <a:off x="1096962" y="152400"/>
              <a:ext cx="317500" cy="260350"/>
            </a:xfrm>
            <a:custGeom>
              <a:avLst/>
              <a:gdLst>
                <a:gd name="T0" fmla="*/ 4763 w 200"/>
                <a:gd name="T1" fmla="*/ 0 h 164"/>
                <a:gd name="T2" fmla="*/ 4763 w 200"/>
                <a:gd name="T3" fmla="*/ 0 h 164"/>
                <a:gd name="T4" fmla="*/ 317500 w 200"/>
                <a:gd name="T5" fmla="*/ 0 h 164"/>
                <a:gd name="T6" fmla="*/ 317500 w 200"/>
                <a:gd name="T7" fmla="*/ 0 h 164"/>
                <a:gd name="T8" fmla="*/ 290513 w 200"/>
                <a:gd name="T9" fmla="*/ 222250 h 164"/>
                <a:gd name="T10" fmla="*/ 290513 w 200"/>
                <a:gd name="T11" fmla="*/ 222250 h 164"/>
                <a:gd name="T12" fmla="*/ 288925 w 200"/>
                <a:gd name="T13" fmla="*/ 230188 h 164"/>
                <a:gd name="T14" fmla="*/ 285750 w 200"/>
                <a:gd name="T15" fmla="*/ 236538 h 164"/>
                <a:gd name="T16" fmla="*/ 279400 w 200"/>
                <a:gd name="T17" fmla="*/ 242888 h 164"/>
                <a:gd name="T18" fmla="*/ 274638 w 200"/>
                <a:gd name="T19" fmla="*/ 247650 h 164"/>
                <a:gd name="T20" fmla="*/ 260350 w 200"/>
                <a:gd name="T21" fmla="*/ 255588 h 164"/>
                <a:gd name="T22" fmla="*/ 247650 w 200"/>
                <a:gd name="T23" fmla="*/ 260350 h 164"/>
                <a:gd name="T24" fmla="*/ 247650 w 200"/>
                <a:gd name="T25" fmla="*/ 260350 h 164"/>
                <a:gd name="T26" fmla="*/ 0 w 200"/>
                <a:gd name="T27" fmla="*/ 212725 h 164"/>
                <a:gd name="T28" fmla="*/ 0 w 200"/>
                <a:gd name="T29" fmla="*/ 212725 h 164"/>
                <a:gd name="T30" fmla="*/ 4763 w 200"/>
                <a:gd name="T31" fmla="*/ 0 h 164"/>
                <a:gd name="T32" fmla="*/ 476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183" y="140"/>
                  </a:lnTo>
                  <a:lnTo>
                    <a:pt x="182" y="145"/>
                  </a:lnTo>
                  <a:lnTo>
                    <a:pt x="180" y="149"/>
                  </a:lnTo>
                  <a:lnTo>
                    <a:pt x="176" y="153"/>
                  </a:lnTo>
                  <a:lnTo>
                    <a:pt x="173" y="156"/>
                  </a:lnTo>
                  <a:lnTo>
                    <a:pt x="164" y="161"/>
                  </a:lnTo>
                  <a:lnTo>
                    <a:pt x="156"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6" name="Freeform 53"/>
            <p:cNvSpPr>
              <a:spLocks noChangeArrowheads="1"/>
            </p:cNvSpPr>
            <p:nvPr/>
          </p:nvSpPr>
          <p:spPr bwMode="auto">
            <a:xfrm>
              <a:off x="1103312" y="152400"/>
              <a:ext cx="311150" cy="260350"/>
            </a:xfrm>
            <a:custGeom>
              <a:avLst/>
              <a:gdLst>
                <a:gd name="T0" fmla="*/ 4763 w 196"/>
                <a:gd name="T1" fmla="*/ 0 h 164"/>
                <a:gd name="T2" fmla="*/ 4763 w 196"/>
                <a:gd name="T3" fmla="*/ 0 h 164"/>
                <a:gd name="T4" fmla="*/ 311150 w 196"/>
                <a:gd name="T5" fmla="*/ 0 h 164"/>
                <a:gd name="T6" fmla="*/ 311150 w 196"/>
                <a:gd name="T7" fmla="*/ 0 h 164"/>
                <a:gd name="T8" fmla="*/ 284163 w 196"/>
                <a:gd name="T9" fmla="*/ 222250 h 164"/>
                <a:gd name="T10" fmla="*/ 284163 w 196"/>
                <a:gd name="T11" fmla="*/ 222250 h 164"/>
                <a:gd name="T12" fmla="*/ 282575 w 196"/>
                <a:gd name="T13" fmla="*/ 230188 h 164"/>
                <a:gd name="T14" fmla="*/ 279400 w 196"/>
                <a:gd name="T15" fmla="*/ 236538 h 164"/>
                <a:gd name="T16" fmla="*/ 273050 w 196"/>
                <a:gd name="T17" fmla="*/ 242888 h 164"/>
                <a:gd name="T18" fmla="*/ 268288 w 196"/>
                <a:gd name="T19" fmla="*/ 247650 h 164"/>
                <a:gd name="T20" fmla="*/ 254000 w 196"/>
                <a:gd name="T21" fmla="*/ 255588 h 164"/>
                <a:gd name="T22" fmla="*/ 241300 w 196"/>
                <a:gd name="T23" fmla="*/ 260350 h 164"/>
                <a:gd name="T24" fmla="*/ 241300 w 196"/>
                <a:gd name="T25" fmla="*/ 260350 h 164"/>
                <a:gd name="T26" fmla="*/ 0 w 196"/>
                <a:gd name="T27" fmla="*/ 211138 h 164"/>
                <a:gd name="T28" fmla="*/ 0 w 196"/>
                <a:gd name="T29" fmla="*/ 211138 h 164"/>
                <a:gd name="T30" fmla="*/ 4763 w 196"/>
                <a:gd name="T31" fmla="*/ 0 h 164"/>
                <a:gd name="T32" fmla="*/ 476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79" y="140"/>
                  </a:lnTo>
                  <a:lnTo>
                    <a:pt x="178" y="145"/>
                  </a:lnTo>
                  <a:lnTo>
                    <a:pt x="176" y="149"/>
                  </a:lnTo>
                  <a:lnTo>
                    <a:pt x="172" y="153"/>
                  </a:lnTo>
                  <a:lnTo>
                    <a:pt x="169" y="156"/>
                  </a:lnTo>
                  <a:lnTo>
                    <a:pt x="160" y="161"/>
                  </a:lnTo>
                  <a:lnTo>
                    <a:pt x="152" y="164"/>
                  </a:lnTo>
                  <a:lnTo>
                    <a:pt x="0" y="13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7" name="Freeform 54"/>
            <p:cNvSpPr>
              <a:spLocks noChangeArrowheads="1"/>
            </p:cNvSpPr>
            <p:nvPr/>
          </p:nvSpPr>
          <p:spPr bwMode="auto">
            <a:xfrm>
              <a:off x="1109662" y="152400"/>
              <a:ext cx="304800" cy="260350"/>
            </a:xfrm>
            <a:custGeom>
              <a:avLst/>
              <a:gdLst>
                <a:gd name="T0" fmla="*/ 4763 w 192"/>
                <a:gd name="T1" fmla="*/ 0 h 164"/>
                <a:gd name="T2" fmla="*/ 4763 w 192"/>
                <a:gd name="T3" fmla="*/ 0 h 164"/>
                <a:gd name="T4" fmla="*/ 304800 w 192"/>
                <a:gd name="T5" fmla="*/ 0 h 164"/>
                <a:gd name="T6" fmla="*/ 304800 w 192"/>
                <a:gd name="T7" fmla="*/ 0 h 164"/>
                <a:gd name="T8" fmla="*/ 277813 w 192"/>
                <a:gd name="T9" fmla="*/ 222250 h 164"/>
                <a:gd name="T10" fmla="*/ 277813 w 192"/>
                <a:gd name="T11" fmla="*/ 222250 h 164"/>
                <a:gd name="T12" fmla="*/ 276225 w 192"/>
                <a:gd name="T13" fmla="*/ 230188 h 164"/>
                <a:gd name="T14" fmla="*/ 273050 w 192"/>
                <a:gd name="T15" fmla="*/ 236538 h 164"/>
                <a:gd name="T16" fmla="*/ 268288 w 192"/>
                <a:gd name="T17" fmla="*/ 242888 h 164"/>
                <a:gd name="T18" fmla="*/ 261938 w 192"/>
                <a:gd name="T19" fmla="*/ 247650 h 164"/>
                <a:gd name="T20" fmla="*/ 249238 w 192"/>
                <a:gd name="T21" fmla="*/ 255588 h 164"/>
                <a:gd name="T22" fmla="*/ 234950 w 192"/>
                <a:gd name="T23" fmla="*/ 260350 h 164"/>
                <a:gd name="T24" fmla="*/ 234950 w 192"/>
                <a:gd name="T25" fmla="*/ 260350 h 164"/>
                <a:gd name="T26" fmla="*/ 0 w 192"/>
                <a:gd name="T27" fmla="*/ 209550 h 164"/>
                <a:gd name="T28" fmla="*/ 0 w 192"/>
                <a:gd name="T29" fmla="*/ 209550 h 164"/>
                <a:gd name="T30" fmla="*/ 4763 w 192"/>
                <a:gd name="T31" fmla="*/ 0 h 164"/>
                <a:gd name="T32" fmla="*/ 476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75" y="140"/>
                  </a:lnTo>
                  <a:lnTo>
                    <a:pt x="174" y="145"/>
                  </a:lnTo>
                  <a:lnTo>
                    <a:pt x="172" y="149"/>
                  </a:lnTo>
                  <a:lnTo>
                    <a:pt x="169" y="153"/>
                  </a:lnTo>
                  <a:lnTo>
                    <a:pt x="165" y="156"/>
                  </a:lnTo>
                  <a:lnTo>
                    <a:pt x="157" y="161"/>
                  </a:lnTo>
                  <a:lnTo>
                    <a:pt x="148" y="164"/>
                  </a:lnTo>
                  <a:lnTo>
                    <a:pt x="0" y="132"/>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8" name="Freeform 55"/>
            <p:cNvSpPr>
              <a:spLocks noChangeArrowheads="1"/>
            </p:cNvSpPr>
            <p:nvPr/>
          </p:nvSpPr>
          <p:spPr bwMode="auto">
            <a:xfrm>
              <a:off x="1116012" y="152400"/>
              <a:ext cx="298450" cy="260350"/>
            </a:xfrm>
            <a:custGeom>
              <a:avLst/>
              <a:gdLst>
                <a:gd name="T0" fmla="*/ 4763 w 188"/>
                <a:gd name="T1" fmla="*/ 0 h 164"/>
                <a:gd name="T2" fmla="*/ 4763 w 188"/>
                <a:gd name="T3" fmla="*/ 0 h 164"/>
                <a:gd name="T4" fmla="*/ 298450 w 188"/>
                <a:gd name="T5" fmla="*/ 0 h 164"/>
                <a:gd name="T6" fmla="*/ 298450 w 188"/>
                <a:gd name="T7" fmla="*/ 0 h 164"/>
                <a:gd name="T8" fmla="*/ 271463 w 188"/>
                <a:gd name="T9" fmla="*/ 222250 h 164"/>
                <a:gd name="T10" fmla="*/ 271463 w 188"/>
                <a:gd name="T11" fmla="*/ 222250 h 164"/>
                <a:gd name="T12" fmla="*/ 269875 w 188"/>
                <a:gd name="T13" fmla="*/ 230188 h 164"/>
                <a:gd name="T14" fmla="*/ 266700 w 188"/>
                <a:gd name="T15" fmla="*/ 236538 h 164"/>
                <a:gd name="T16" fmla="*/ 261938 w 188"/>
                <a:gd name="T17" fmla="*/ 242888 h 164"/>
                <a:gd name="T18" fmla="*/ 255588 w 188"/>
                <a:gd name="T19" fmla="*/ 247650 h 164"/>
                <a:gd name="T20" fmla="*/ 242888 w 188"/>
                <a:gd name="T21" fmla="*/ 255588 h 164"/>
                <a:gd name="T22" fmla="*/ 228600 w 188"/>
                <a:gd name="T23" fmla="*/ 260350 h 164"/>
                <a:gd name="T24" fmla="*/ 228600 w 188"/>
                <a:gd name="T25" fmla="*/ 260350 h 164"/>
                <a:gd name="T26" fmla="*/ 0 w 188"/>
                <a:gd name="T27" fmla="*/ 206375 h 164"/>
                <a:gd name="T28" fmla="*/ 0 w 188"/>
                <a:gd name="T29" fmla="*/ 206375 h 164"/>
                <a:gd name="T30" fmla="*/ 4763 w 188"/>
                <a:gd name="T31" fmla="*/ 0 h 164"/>
                <a:gd name="T32" fmla="*/ 476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71" y="140"/>
                  </a:lnTo>
                  <a:lnTo>
                    <a:pt x="170" y="145"/>
                  </a:lnTo>
                  <a:lnTo>
                    <a:pt x="168" y="149"/>
                  </a:lnTo>
                  <a:lnTo>
                    <a:pt x="165" y="153"/>
                  </a:lnTo>
                  <a:lnTo>
                    <a:pt x="161" y="156"/>
                  </a:lnTo>
                  <a:lnTo>
                    <a:pt x="153" y="161"/>
                  </a:lnTo>
                  <a:lnTo>
                    <a:pt x="144" y="164"/>
                  </a:lnTo>
                  <a:lnTo>
                    <a:pt x="0" y="130"/>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9" name="Freeform 56"/>
            <p:cNvSpPr>
              <a:spLocks noChangeArrowheads="1"/>
            </p:cNvSpPr>
            <p:nvPr/>
          </p:nvSpPr>
          <p:spPr bwMode="auto">
            <a:xfrm>
              <a:off x="1122362" y="152400"/>
              <a:ext cx="292100" cy="260350"/>
            </a:xfrm>
            <a:custGeom>
              <a:avLst/>
              <a:gdLst>
                <a:gd name="T0" fmla="*/ 4763 w 184"/>
                <a:gd name="T1" fmla="*/ 0 h 164"/>
                <a:gd name="T2" fmla="*/ 4763 w 184"/>
                <a:gd name="T3" fmla="*/ 0 h 164"/>
                <a:gd name="T4" fmla="*/ 292100 w 184"/>
                <a:gd name="T5" fmla="*/ 0 h 164"/>
                <a:gd name="T6" fmla="*/ 292100 w 184"/>
                <a:gd name="T7" fmla="*/ 0 h 164"/>
                <a:gd name="T8" fmla="*/ 265113 w 184"/>
                <a:gd name="T9" fmla="*/ 222250 h 164"/>
                <a:gd name="T10" fmla="*/ 265113 w 184"/>
                <a:gd name="T11" fmla="*/ 222250 h 164"/>
                <a:gd name="T12" fmla="*/ 263525 w 184"/>
                <a:gd name="T13" fmla="*/ 230188 h 164"/>
                <a:gd name="T14" fmla="*/ 260350 w 184"/>
                <a:gd name="T15" fmla="*/ 236538 h 164"/>
                <a:gd name="T16" fmla="*/ 249238 w 184"/>
                <a:gd name="T17" fmla="*/ 247650 h 164"/>
                <a:gd name="T18" fmla="*/ 236538 w 184"/>
                <a:gd name="T19" fmla="*/ 255588 h 164"/>
                <a:gd name="T20" fmla="*/ 223838 w 184"/>
                <a:gd name="T21" fmla="*/ 260350 h 164"/>
                <a:gd name="T22" fmla="*/ 223838 w 184"/>
                <a:gd name="T23" fmla="*/ 260350 h 164"/>
                <a:gd name="T24" fmla="*/ 0 w 184"/>
                <a:gd name="T25" fmla="*/ 204788 h 164"/>
                <a:gd name="T26" fmla="*/ 0 w 184"/>
                <a:gd name="T27" fmla="*/ 204788 h 164"/>
                <a:gd name="T28" fmla="*/ 4763 w 184"/>
                <a:gd name="T29" fmla="*/ 0 h 164"/>
                <a:gd name="T30" fmla="*/ 476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67" y="140"/>
                  </a:lnTo>
                  <a:lnTo>
                    <a:pt x="166" y="145"/>
                  </a:lnTo>
                  <a:lnTo>
                    <a:pt x="164" y="149"/>
                  </a:lnTo>
                  <a:lnTo>
                    <a:pt x="157" y="156"/>
                  </a:lnTo>
                  <a:lnTo>
                    <a:pt x="149" y="161"/>
                  </a:lnTo>
                  <a:lnTo>
                    <a:pt x="141" y="164"/>
                  </a:lnTo>
                  <a:lnTo>
                    <a:pt x="0" y="129"/>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0" name="Freeform 57"/>
            <p:cNvSpPr>
              <a:spLocks noChangeArrowheads="1"/>
            </p:cNvSpPr>
            <p:nvPr/>
          </p:nvSpPr>
          <p:spPr bwMode="auto">
            <a:xfrm>
              <a:off x="1127125" y="152400"/>
              <a:ext cx="287338" cy="260350"/>
            </a:xfrm>
            <a:custGeom>
              <a:avLst/>
              <a:gdLst>
                <a:gd name="T0" fmla="*/ 6350 w 181"/>
                <a:gd name="T1" fmla="*/ 0 h 164"/>
                <a:gd name="T2" fmla="*/ 6350 w 181"/>
                <a:gd name="T3" fmla="*/ 0 h 164"/>
                <a:gd name="T4" fmla="*/ 287338 w 181"/>
                <a:gd name="T5" fmla="*/ 0 h 164"/>
                <a:gd name="T6" fmla="*/ 287338 w 181"/>
                <a:gd name="T7" fmla="*/ 0 h 164"/>
                <a:gd name="T8" fmla="*/ 260350 w 181"/>
                <a:gd name="T9" fmla="*/ 222250 h 164"/>
                <a:gd name="T10" fmla="*/ 260350 w 181"/>
                <a:gd name="T11" fmla="*/ 222250 h 164"/>
                <a:gd name="T12" fmla="*/ 258763 w 181"/>
                <a:gd name="T13" fmla="*/ 230188 h 164"/>
                <a:gd name="T14" fmla="*/ 255588 w 181"/>
                <a:gd name="T15" fmla="*/ 236538 h 164"/>
                <a:gd name="T16" fmla="*/ 244475 w 181"/>
                <a:gd name="T17" fmla="*/ 247650 h 164"/>
                <a:gd name="T18" fmla="*/ 231775 w 181"/>
                <a:gd name="T19" fmla="*/ 254000 h 164"/>
                <a:gd name="T20" fmla="*/ 219075 w 181"/>
                <a:gd name="T21" fmla="*/ 260350 h 164"/>
                <a:gd name="T22" fmla="*/ 219075 w 181"/>
                <a:gd name="T23" fmla="*/ 260350 h 164"/>
                <a:gd name="T24" fmla="*/ 0 w 181"/>
                <a:gd name="T25" fmla="*/ 203200 h 164"/>
                <a:gd name="T26" fmla="*/ 0 w 181"/>
                <a:gd name="T27" fmla="*/ 203200 h 164"/>
                <a:gd name="T28" fmla="*/ 6350 w 181"/>
                <a:gd name="T29" fmla="*/ 0 h 164"/>
                <a:gd name="T30" fmla="*/ 6350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64" y="140"/>
                  </a:lnTo>
                  <a:lnTo>
                    <a:pt x="163" y="145"/>
                  </a:lnTo>
                  <a:lnTo>
                    <a:pt x="161" y="149"/>
                  </a:lnTo>
                  <a:lnTo>
                    <a:pt x="154" y="156"/>
                  </a:lnTo>
                  <a:lnTo>
                    <a:pt x="146" y="160"/>
                  </a:lnTo>
                  <a:lnTo>
                    <a:pt x="138" y="164"/>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1" name="Freeform 58"/>
            <p:cNvSpPr>
              <a:spLocks noChangeArrowheads="1"/>
            </p:cNvSpPr>
            <p:nvPr/>
          </p:nvSpPr>
          <p:spPr bwMode="auto">
            <a:xfrm>
              <a:off x="1133475" y="152400"/>
              <a:ext cx="280988" cy="258763"/>
            </a:xfrm>
            <a:custGeom>
              <a:avLst/>
              <a:gdLst>
                <a:gd name="T0" fmla="*/ 6350 w 177"/>
                <a:gd name="T1" fmla="*/ 0 h 163"/>
                <a:gd name="T2" fmla="*/ 6350 w 177"/>
                <a:gd name="T3" fmla="*/ 0 h 163"/>
                <a:gd name="T4" fmla="*/ 280988 w 177"/>
                <a:gd name="T5" fmla="*/ 0 h 163"/>
                <a:gd name="T6" fmla="*/ 280988 w 177"/>
                <a:gd name="T7" fmla="*/ 0 h 163"/>
                <a:gd name="T8" fmla="*/ 254000 w 177"/>
                <a:gd name="T9" fmla="*/ 222250 h 163"/>
                <a:gd name="T10" fmla="*/ 254000 w 177"/>
                <a:gd name="T11" fmla="*/ 222250 h 163"/>
                <a:gd name="T12" fmla="*/ 252413 w 177"/>
                <a:gd name="T13" fmla="*/ 230188 h 163"/>
                <a:gd name="T14" fmla="*/ 249238 w 177"/>
                <a:gd name="T15" fmla="*/ 236538 h 163"/>
                <a:gd name="T16" fmla="*/ 238125 w 177"/>
                <a:gd name="T17" fmla="*/ 247650 h 163"/>
                <a:gd name="T18" fmla="*/ 225425 w 177"/>
                <a:gd name="T19" fmla="*/ 254000 h 163"/>
                <a:gd name="T20" fmla="*/ 212725 w 177"/>
                <a:gd name="T21" fmla="*/ 258763 h 163"/>
                <a:gd name="T22" fmla="*/ 212725 w 177"/>
                <a:gd name="T23" fmla="*/ 258763 h 163"/>
                <a:gd name="T24" fmla="*/ 0 w 177"/>
                <a:gd name="T25" fmla="*/ 203200 h 163"/>
                <a:gd name="T26" fmla="*/ 0 w 177"/>
                <a:gd name="T27" fmla="*/ 203200 h 163"/>
                <a:gd name="T28" fmla="*/ 6350 w 177"/>
                <a:gd name="T29" fmla="*/ 0 h 163"/>
                <a:gd name="T30" fmla="*/ 635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60" y="140"/>
                  </a:lnTo>
                  <a:lnTo>
                    <a:pt x="159" y="145"/>
                  </a:lnTo>
                  <a:lnTo>
                    <a:pt x="157" y="149"/>
                  </a:lnTo>
                  <a:lnTo>
                    <a:pt x="150" y="156"/>
                  </a:lnTo>
                  <a:lnTo>
                    <a:pt x="142" y="160"/>
                  </a:lnTo>
                  <a:lnTo>
                    <a:pt x="134" y="163"/>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2" name="Freeform 59"/>
            <p:cNvSpPr>
              <a:spLocks noChangeArrowheads="1"/>
            </p:cNvSpPr>
            <p:nvPr/>
          </p:nvSpPr>
          <p:spPr bwMode="auto">
            <a:xfrm>
              <a:off x="1139825" y="152400"/>
              <a:ext cx="274638" cy="258763"/>
            </a:xfrm>
            <a:custGeom>
              <a:avLst/>
              <a:gdLst>
                <a:gd name="T0" fmla="*/ 4763 w 173"/>
                <a:gd name="T1" fmla="*/ 0 h 163"/>
                <a:gd name="T2" fmla="*/ 4763 w 173"/>
                <a:gd name="T3" fmla="*/ 0 h 163"/>
                <a:gd name="T4" fmla="*/ 274638 w 173"/>
                <a:gd name="T5" fmla="*/ 0 h 163"/>
                <a:gd name="T6" fmla="*/ 274638 w 173"/>
                <a:gd name="T7" fmla="*/ 0 h 163"/>
                <a:gd name="T8" fmla="*/ 247650 w 173"/>
                <a:gd name="T9" fmla="*/ 222250 h 163"/>
                <a:gd name="T10" fmla="*/ 247650 w 173"/>
                <a:gd name="T11" fmla="*/ 222250 h 163"/>
                <a:gd name="T12" fmla="*/ 246063 w 173"/>
                <a:gd name="T13" fmla="*/ 230188 h 163"/>
                <a:gd name="T14" fmla="*/ 242888 w 173"/>
                <a:gd name="T15" fmla="*/ 236538 h 163"/>
                <a:gd name="T16" fmla="*/ 231775 w 173"/>
                <a:gd name="T17" fmla="*/ 247650 h 163"/>
                <a:gd name="T18" fmla="*/ 222250 w 173"/>
                <a:gd name="T19" fmla="*/ 254000 h 163"/>
                <a:gd name="T20" fmla="*/ 209550 w 173"/>
                <a:gd name="T21" fmla="*/ 258763 h 163"/>
                <a:gd name="T22" fmla="*/ 209550 w 173"/>
                <a:gd name="T23" fmla="*/ 258763 h 163"/>
                <a:gd name="T24" fmla="*/ 0 w 173"/>
                <a:gd name="T25" fmla="*/ 200025 h 163"/>
                <a:gd name="T26" fmla="*/ 0 w 173"/>
                <a:gd name="T27" fmla="*/ 200025 h 163"/>
                <a:gd name="T28" fmla="*/ 4763 w 173"/>
                <a:gd name="T29" fmla="*/ 0 h 163"/>
                <a:gd name="T30" fmla="*/ 476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56" y="140"/>
                  </a:lnTo>
                  <a:lnTo>
                    <a:pt x="155" y="145"/>
                  </a:lnTo>
                  <a:lnTo>
                    <a:pt x="153" y="149"/>
                  </a:lnTo>
                  <a:lnTo>
                    <a:pt x="146" y="156"/>
                  </a:lnTo>
                  <a:lnTo>
                    <a:pt x="140" y="160"/>
                  </a:lnTo>
                  <a:lnTo>
                    <a:pt x="132" y="163"/>
                  </a:lnTo>
                  <a:lnTo>
                    <a:pt x="0" y="12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3" name="Freeform 60"/>
            <p:cNvSpPr>
              <a:spLocks noChangeArrowheads="1"/>
            </p:cNvSpPr>
            <p:nvPr/>
          </p:nvSpPr>
          <p:spPr bwMode="auto">
            <a:xfrm>
              <a:off x="1146175" y="152400"/>
              <a:ext cx="268288" cy="258763"/>
            </a:xfrm>
            <a:custGeom>
              <a:avLst/>
              <a:gdLst>
                <a:gd name="T0" fmla="*/ 4763 w 169"/>
                <a:gd name="T1" fmla="*/ 0 h 163"/>
                <a:gd name="T2" fmla="*/ 4763 w 169"/>
                <a:gd name="T3" fmla="*/ 0 h 163"/>
                <a:gd name="T4" fmla="*/ 268288 w 169"/>
                <a:gd name="T5" fmla="*/ 0 h 163"/>
                <a:gd name="T6" fmla="*/ 268288 w 169"/>
                <a:gd name="T7" fmla="*/ 0 h 163"/>
                <a:gd name="T8" fmla="*/ 241300 w 169"/>
                <a:gd name="T9" fmla="*/ 222250 h 163"/>
                <a:gd name="T10" fmla="*/ 241300 w 169"/>
                <a:gd name="T11" fmla="*/ 222250 h 163"/>
                <a:gd name="T12" fmla="*/ 239713 w 169"/>
                <a:gd name="T13" fmla="*/ 228600 h 163"/>
                <a:gd name="T14" fmla="*/ 236538 w 169"/>
                <a:gd name="T15" fmla="*/ 234950 h 163"/>
                <a:gd name="T16" fmla="*/ 225425 w 169"/>
                <a:gd name="T17" fmla="*/ 246063 h 163"/>
                <a:gd name="T18" fmla="*/ 215900 w 169"/>
                <a:gd name="T19" fmla="*/ 254000 h 163"/>
                <a:gd name="T20" fmla="*/ 203200 w 169"/>
                <a:gd name="T21" fmla="*/ 258763 h 163"/>
                <a:gd name="T22" fmla="*/ 203200 w 169"/>
                <a:gd name="T23" fmla="*/ 258763 h 163"/>
                <a:gd name="T24" fmla="*/ 0 w 169"/>
                <a:gd name="T25" fmla="*/ 198438 h 163"/>
                <a:gd name="T26" fmla="*/ 0 w 169"/>
                <a:gd name="T27" fmla="*/ 198438 h 163"/>
                <a:gd name="T28" fmla="*/ 4763 w 169"/>
                <a:gd name="T29" fmla="*/ 0 h 163"/>
                <a:gd name="T30" fmla="*/ 476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52" y="140"/>
                  </a:lnTo>
                  <a:lnTo>
                    <a:pt x="151" y="144"/>
                  </a:lnTo>
                  <a:lnTo>
                    <a:pt x="149" y="148"/>
                  </a:lnTo>
                  <a:lnTo>
                    <a:pt x="142" y="155"/>
                  </a:lnTo>
                  <a:lnTo>
                    <a:pt x="136" y="160"/>
                  </a:lnTo>
                  <a:lnTo>
                    <a:pt x="128" y="163"/>
                  </a:lnTo>
                  <a:lnTo>
                    <a:pt x="0" y="125"/>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4" name="Freeform 61"/>
            <p:cNvSpPr>
              <a:spLocks noChangeArrowheads="1"/>
            </p:cNvSpPr>
            <p:nvPr/>
          </p:nvSpPr>
          <p:spPr bwMode="auto">
            <a:xfrm>
              <a:off x="1150937" y="152400"/>
              <a:ext cx="263525" cy="258763"/>
            </a:xfrm>
            <a:custGeom>
              <a:avLst/>
              <a:gdLst>
                <a:gd name="T0" fmla="*/ 6350 w 166"/>
                <a:gd name="T1" fmla="*/ 0 h 163"/>
                <a:gd name="T2" fmla="*/ 6350 w 166"/>
                <a:gd name="T3" fmla="*/ 0 h 163"/>
                <a:gd name="T4" fmla="*/ 263525 w 166"/>
                <a:gd name="T5" fmla="*/ 0 h 163"/>
                <a:gd name="T6" fmla="*/ 263525 w 166"/>
                <a:gd name="T7" fmla="*/ 0 h 163"/>
                <a:gd name="T8" fmla="*/ 236538 w 166"/>
                <a:gd name="T9" fmla="*/ 222250 h 163"/>
                <a:gd name="T10" fmla="*/ 236538 w 166"/>
                <a:gd name="T11" fmla="*/ 222250 h 163"/>
                <a:gd name="T12" fmla="*/ 234950 w 166"/>
                <a:gd name="T13" fmla="*/ 228600 h 163"/>
                <a:gd name="T14" fmla="*/ 231775 w 166"/>
                <a:gd name="T15" fmla="*/ 234950 h 163"/>
                <a:gd name="T16" fmla="*/ 223838 w 166"/>
                <a:gd name="T17" fmla="*/ 246063 h 163"/>
                <a:gd name="T18" fmla="*/ 211138 w 166"/>
                <a:gd name="T19" fmla="*/ 254000 h 163"/>
                <a:gd name="T20" fmla="*/ 198438 w 166"/>
                <a:gd name="T21" fmla="*/ 258763 h 163"/>
                <a:gd name="T22" fmla="*/ 198438 w 166"/>
                <a:gd name="T23" fmla="*/ 258763 h 163"/>
                <a:gd name="T24" fmla="*/ 0 w 166"/>
                <a:gd name="T25" fmla="*/ 196850 h 163"/>
                <a:gd name="T26" fmla="*/ 0 w 166"/>
                <a:gd name="T27" fmla="*/ 196850 h 163"/>
                <a:gd name="T28" fmla="*/ 6350 w 166"/>
                <a:gd name="T29" fmla="*/ 0 h 163"/>
                <a:gd name="T30" fmla="*/ 6350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49" y="140"/>
                  </a:lnTo>
                  <a:lnTo>
                    <a:pt x="148" y="144"/>
                  </a:lnTo>
                  <a:lnTo>
                    <a:pt x="146" y="148"/>
                  </a:lnTo>
                  <a:lnTo>
                    <a:pt x="141" y="155"/>
                  </a:lnTo>
                  <a:lnTo>
                    <a:pt x="133" y="160"/>
                  </a:lnTo>
                  <a:lnTo>
                    <a:pt x="125" y="163"/>
                  </a:lnTo>
                  <a:lnTo>
                    <a:pt x="0" y="12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5" name="Freeform 62"/>
            <p:cNvSpPr>
              <a:spLocks noChangeArrowheads="1"/>
            </p:cNvSpPr>
            <p:nvPr/>
          </p:nvSpPr>
          <p:spPr bwMode="auto">
            <a:xfrm>
              <a:off x="1157287" y="152400"/>
              <a:ext cx="257175" cy="258763"/>
            </a:xfrm>
            <a:custGeom>
              <a:avLst/>
              <a:gdLst>
                <a:gd name="T0" fmla="*/ 6350 w 162"/>
                <a:gd name="T1" fmla="*/ 0 h 163"/>
                <a:gd name="T2" fmla="*/ 6350 w 162"/>
                <a:gd name="T3" fmla="*/ 0 h 163"/>
                <a:gd name="T4" fmla="*/ 257175 w 162"/>
                <a:gd name="T5" fmla="*/ 0 h 163"/>
                <a:gd name="T6" fmla="*/ 257175 w 162"/>
                <a:gd name="T7" fmla="*/ 0 h 163"/>
                <a:gd name="T8" fmla="*/ 230188 w 162"/>
                <a:gd name="T9" fmla="*/ 222250 h 163"/>
                <a:gd name="T10" fmla="*/ 230188 w 162"/>
                <a:gd name="T11" fmla="*/ 222250 h 163"/>
                <a:gd name="T12" fmla="*/ 228600 w 162"/>
                <a:gd name="T13" fmla="*/ 228600 h 163"/>
                <a:gd name="T14" fmla="*/ 225425 w 162"/>
                <a:gd name="T15" fmla="*/ 234950 h 163"/>
                <a:gd name="T16" fmla="*/ 217488 w 162"/>
                <a:gd name="T17" fmla="*/ 246063 h 163"/>
                <a:gd name="T18" fmla="*/ 204788 w 162"/>
                <a:gd name="T19" fmla="*/ 254000 h 163"/>
                <a:gd name="T20" fmla="*/ 192088 w 162"/>
                <a:gd name="T21" fmla="*/ 258763 h 163"/>
                <a:gd name="T22" fmla="*/ 192088 w 162"/>
                <a:gd name="T23" fmla="*/ 258763 h 163"/>
                <a:gd name="T24" fmla="*/ 0 w 162"/>
                <a:gd name="T25" fmla="*/ 193675 h 163"/>
                <a:gd name="T26" fmla="*/ 0 w 162"/>
                <a:gd name="T27" fmla="*/ 193675 h 163"/>
                <a:gd name="T28" fmla="*/ 6350 w 162"/>
                <a:gd name="T29" fmla="*/ 0 h 163"/>
                <a:gd name="T30" fmla="*/ 6350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45" y="140"/>
                  </a:lnTo>
                  <a:lnTo>
                    <a:pt x="144" y="144"/>
                  </a:lnTo>
                  <a:lnTo>
                    <a:pt x="142" y="148"/>
                  </a:lnTo>
                  <a:lnTo>
                    <a:pt x="137" y="155"/>
                  </a:lnTo>
                  <a:lnTo>
                    <a:pt x="129" y="160"/>
                  </a:lnTo>
                  <a:lnTo>
                    <a:pt x="121" y="163"/>
                  </a:lnTo>
                  <a:lnTo>
                    <a:pt x="0" y="122"/>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6" name="Freeform 63"/>
            <p:cNvSpPr>
              <a:spLocks noChangeArrowheads="1"/>
            </p:cNvSpPr>
            <p:nvPr/>
          </p:nvSpPr>
          <p:spPr bwMode="auto">
            <a:xfrm>
              <a:off x="1163637" y="152400"/>
              <a:ext cx="250825" cy="258763"/>
            </a:xfrm>
            <a:custGeom>
              <a:avLst/>
              <a:gdLst>
                <a:gd name="T0" fmla="*/ 6350 w 158"/>
                <a:gd name="T1" fmla="*/ 0 h 163"/>
                <a:gd name="T2" fmla="*/ 6350 w 158"/>
                <a:gd name="T3" fmla="*/ 0 h 163"/>
                <a:gd name="T4" fmla="*/ 250825 w 158"/>
                <a:gd name="T5" fmla="*/ 0 h 163"/>
                <a:gd name="T6" fmla="*/ 250825 w 158"/>
                <a:gd name="T7" fmla="*/ 0 h 163"/>
                <a:gd name="T8" fmla="*/ 223838 w 158"/>
                <a:gd name="T9" fmla="*/ 222250 h 163"/>
                <a:gd name="T10" fmla="*/ 223838 w 158"/>
                <a:gd name="T11" fmla="*/ 222250 h 163"/>
                <a:gd name="T12" fmla="*/ 222250 w 158"/>
                <a:gd name="T13" fmla="*/ 228600 h 163"/>
                <a:gd name="T14" fmla="*/ 219075 w 158"/>
                <a:gd name="T15" fmla="*/ 234950 h 163"/>
                <a:gd name="T16" fmla="*/ 211138 w 158"/>
                <a:gd name="T17" fmla="*/ 246063 h 163"/>
                <a:gd name="T18" fmla="*/ 198438 w 158"/>
                <a:gd name="T19" fmla="*/ 254000 h 163"/>
                <a:gd name="T20" fmla="*/ 187325 w 158"/>
                <a:gd name="T21" fmla="*/ 258763 h 163"/>
                <a:gd name="T22" fmla="*/ 187325 w 158"/>
                <a:gd name="T23" fmla="*/ 258763 h 163"/>
                <a:gd name="T24" fmla="*/ 0 w 158"/>
                <a:gd name="T25" fmla="*/ 192088 h 163"/>
                <a:gd name="T26" fmla="*/ 0 w 158"/>
                <a:gd name="T27" fmla="*/ 192088 h 163"/>
                <a:gd name="T28" fmla="*/ 6350 w 158"/>
                <a:gd name="T29" fmla="*/ 0 h 163"/>
                <a:gd name="T30" fmla="*/ 6350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41" y="140"/>
                  </a:lnTo>
                  <a:lnTo>
                    <a:pt x="140" y="144"/>
                  </a:lnTo>
                  <a:lnTo>
                    <a:pt x="138" y="148"/>
                  </a:lnTo>
                  <a:lnTo>
                    <a:pt x="133" y="155"/>
                  </a:lnTo>
                  <a:lnTo>
                    <a:pt x="125" y="160"/>
                  </a:lnTo>
                  <a:lnTo>
                    <a:pt x="118" y="163"/>
                  </a:lnTo>
                  <a:lnTo>
                    <a:pt x="0" y="12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7" name="Freeform 64"/>
            <p:cNvSpPr>
              <a:spLocks noChangeArrowheads="1"/>
            </p:cNvSpPr>
            <p:nvPr/>
          </p:nvSpPr>
          <p:spPr bwMode="auto">
            <a:xfrm>
              <a:off x="1169987" y="152400"/>
              <a:ext cx="244475" cy="258763"/>
            </a:xfrm>
            <a:custGeom>
              <a:avLst/>
              <a:gdLst>
                <a:gd name="T0" fmla="*/ 6350 w 154"/>
                <a:gd name="T1" fmla="*/ 0 h 163"/>
                <a:gd name="T2" fmla="*/ 6350 w 154"/>
                <a:gd name="T3" fmla="*/ 0 h 163"/>
                <a:gd name="T4" fmla="*/ 244475 w 154"/>
                <a:gd name="T5" fmla="*/ 0 h 163"/>
                <a:gd name="T6" fmla="*/ 244475 w 154"/>
                <a:gd name="T7" fmla="*/ 0 h 163"/>
                <a:gd name="T8" fmla="*/ 217488 w 154"/>
                <a:gd name="T9" fmla="*/ 222250 h 163"/>
                <a:gd name="T10" fmla="*/ 217488 w 154"/>
                <a:gd name="T11" fmla="*/ 222250 h 163"/>
                <a:gd name="T12" fmla="*/ 215900 w 154"/>
                <a:gd name="T13" fmla="*/ 228600 h 163"/>
                <a:gd name="T14" fmla="*/ 212725 w 154"/>
                <a:gd name="T15" fmla="*/ 234950 h 163"/>
                <a:gd name="T16" fmla="*/ 204788 w 154"/>
                <a:gd name="T17" fmla="*/ 246063 h 163"/>
                <a:gd name="T18" fmla="*/ 193675 w 154"/>
                <a:gd name="T19" fmla="*/ 254000 h 163"/>
                <a:gd name="T20" fmla="*/ 180975 w 154"/>
                <a:gd name="T21" fmla="*/ 258763 h 163"/>
                <a:gd name="T22" fmla="*/ 180975 w 154"/>
                <a:gd name="T23" fmla="*/ 258763 h 163"/>
                <a:gd name="T24" fmla="*/ 0 w 154"/>
                <a:gd name="T25" fmla="*/ 188913 h 163"/>
                <a:gd name="T26" fmla="*/ 0 w 154"/>
                <a:gd name="T27" fmla="*/ 188913 h 163"/>
                <a:gd name="T28" fmla="*/ 6350 w 154"/>
                <a:gd name="T29" fmla="*/ 0 h 163"/>
                <a:gd name="T30" fmla="*/ 6350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37" y="140"/>
                  </a:lnTo>
                  <a:lnTo>
                    <a:pt x="136" y="144"/>
                  </a:lnTo>
                  <a:lnTo>
                    <a:pt x="134" y="148"/>
                  </a:lnTo>
                  <a:lnTo>
                    <a:pt x="129" y="155"/>
                  </a:lnTo>
                  <a:lnTo>
                    <a:pt x="122" y="160"/>
                  </a:lnTo>
                  <a:lnTo>
                    <a:pt x="114"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8" name="Freeform 65"/>
            <p:cNvSpPr>
              <a:spLocks noChangeArrowheads="1"/>
            </p:cNvSpPr>
            <p:nvPr/>
          </p:nvSpPr>
          <p:spPr bwMode="auto">
            <a:xfrm>
              <a:off x="1174750" y="152400"/>
              <a:ext cx="239713" cy="258763"/>
            </a:xfrm>
            <a:custGeom>
              <a:avLst/>
              <a:gdLst>
                <a:gd name="T0" fmla="*/ 6350 w 151"/>
                <a:gd name="T1" fmla="*/ 0 h 163"/>
                <a:gd name="T2" fmla="*/ 6350 w 151"/>
                <a:gd name="T3" fmla="*/ 0 h 163"/>
                <a:gd name="T4" fmla="*/ 239713 w 151"/>
                <a:gd name="T5" fmla="*/ 0 h 163"/>
                <a:gd name="T6" fmla="*/ 239713 w 151"/>
                <a:gd name="T7" fmla="*/ 0 h 163"/>
                <a:gd name="T8" fmla="*/ 212725 w 151"/>
                <a:gd name="T9" fmla="*/ 222250 h 163"/>
                <a:gd name="T10" fmla="*/ 212725 w 151"/>
                <a:gd name="T11" fmla="*/ 222250 h 163"/>
                <a:gd name="T12" fmla="*/ 211138 w 151"/>
                <a:gd name="T13" fmla="*/ 228600 h 163"/>
                <a:gd name="T14" fmla="*/ 207963 w 151"/>
                <a:gd name="T15" fmla="*/ 234950 h 163"/>
                <a:gd name="T16" fmla="*/ 200025 w 151"/>
                <a:gd name="T17" fmla="*/ 246063 h 163"/>
                <a:gd name="T18" fmla="*/ 188913 w 151"/>
                <a:gd name="T19" fmla="*/ 254000 h 163"/>
                <a:gd name="T20" fmla="*/ 176213 w 151"/>
                <a:gd name="T21" fmla="*/ 258763 h 163"/>
                <a:gd name="T22" fmla="*/ 176213 w 151"/>
                <a:gd name="T23" fmla="*/ 258763 h 163"/>
                <a:gd name="T24" fmla="*/ 0 w 151"/>
                <a:gd name="T25" fmla="*/ 188913 h 163"/>
                <a:gd name="T26" fmla="*/ 0 w 151"/>
                <a:gd name="T27" fmla="*/ 188913 h 163"/>
                <a:gd name="T28" fmla="*/ 6350 w 151"/>
                <a:gd name="T29" fmla="*/ 0 h 163"/>
                <a:gd name="T30" fmla="*/ 6350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34" y="140"/>
                  </a:lnTo>
                  <a:lnTo>
                    <a:pt x="133" y="144"/>
                  </a:lnTo>
                  <a:lnTo>
                    <a:pt x="131" y="148"/>
                  </a:lnTo>
                  <a:lnTo>
                    <a:pt x="126" y="155"/>
                  </a:lnTo>
                  <a:lnTo>
                    <a:pt x="119" y="160"/>
                  </a:lnTo>
                  <a:lnTo>
                    <a:pt x="111"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9" name="Freeform 66"/>
            <p:cNvSpPr>
              <a:spLocks noChangeArrowheads="1"/>
            </p:cNvSpPr>
            <p:nvPr/>
          </p:nvSpPr>
          <p:spPr bwMode="auto">
            <a:xfrm>
              <a:off x="1181100" y="152400"/>
              <a:ext cx="233363" cy="258763"/>
            </a:xfrm>
            <a:custGeom>
              <a:avLst/>
              <a:gdLst>
                <a:gd name="T0" fmla="*/ 6350 w 147"/>
                <a:gd name="T1" fmla="*/ 0 h 163"/>
                <a:gd name="T2" fmla="*/ 6350 w 147"/>
                <a:gd name="T3" fmla="*/ 0 h 163"/>
                <a:gd name="T4" fmla="*/ 233363 w 147"/>
                <a:gd name="T5" fmla="*/ 0 h 163"/>
                <a:gd name="T6" fmla="*/ 233363 w 147"/>
                <a:gd name="T7" fmla="*/ 0 h 163"/>
                <a:gd name="T8" fmla="*/ 206375 w 147"/>
                <a:gd name="T9" fmla="*/ 222250 h 163"/>
                <a:gd name="T10" fmla="*/ 206375 w 147"/>
                <a:gd name="T11" fmla="*/ 222250 h 163"/>
                <a:gd name="T12" fmla="*/ 204788 w 147"/>
                <a:gd name="T13" fmla="*/ 228600 h 163"/>
                <a:gd name="T14" fmla="*/ 201613 w 147"/>
                <a:gd name="T15" fmla="*/ 234950 h 163"/>
                <a:gd name="T16" fmla="*/ 193675 w 147"/>
                <a:gd name="T17" fmla="*/ 246063 h 163"/>
                <a:gd name="T18" fmla="*/ 182563 w 147"/>
                <a:gd name="T19" fmla="*/ 252413 h 163"/>
                <a:gd name="T20" fmla="*/ 169863 w 147"/>
                <a:gd name="T21" fmla="*/ 258763 h 163"/>
                <a:gd name="T22" fmla="*/ 169863 w 147"/>
                <a:gd name="T23" fmla="*/ 258763 h 163"/>
                <a:gd name="T24" fmla="*/ 0 w 147"/>
                <a:gd name="T25" fmla="*/ 187325 h 163"/>
                <a:gd name="T26" fmla="*/ 0 w 147"/>
                <a:gd name="T27" fmla="*/ 187325 h 163"/>
                <a:gd name="T28" fmla="*/ 6350 w 147"/>
                <a:gd name="T29" fmla="*/ 0 h 163"/>
                <a:gd name="T30" fmla="*/ 6350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30" y="140"/>
                  </a:lnTo>
                  <a:lnTo>
                    <a:pt x="129" y="144"/>
                  </a:lnTo>
                  <a:lnTo>
                    <a:pt x="127" y="148"/>
                  </a:lnTo>
                  <a:lnTo>
                    <a:pt x="122" y="155"/>
                  </a:lnTo>
                  <a:lnTo>
                    <a:pt x="115" y="159"/>
                  </a:lnTo>
                  <a:lnTo>
                    <a:pt x="107" y="163"/>
                  </a:lnTo>
                  <a:lnTo>
                    <a:pt x="0" y="11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0" name="Freeform 67"/>
            <p:cNvSpPr>
              <a:spLocks noChangeArrowheads="1"/>
            </p:cNvSpPr>
            <p:nvPr/>
          </p:nvSpPr>
          <p:spPr bwMode="auto">
            <a:xfrm>
              <a:off x="1187450" y="152400"/>
              <a:ext cx="227013" cy="258763"/>
            </a:xfrm>
            <a:custGeom>
              <a:avLst/>
              <a:gdLst>
                <a:gd name="T0" fmla="*/ 6350 w 143"/>
                <a:gd name="T1" fmla="*/ 0 h 163"/>
                <a:gd name="T2" fmla="*/ 6350 w 143"/>
                <a:gd name="T3" fmla="*/ 0 h 163"/>
                <a:gd name="T4" fmla="*/ 227013 w 143"/>
                <a:gd name="T5" fmla="*/ 0 h 163"/>
                <a:gd name="T6" fmla="*/ 227013 w 143"/>
                <a:gd name="T7" fmla="*/ 0 h 163"/>
                <a:gd name="T8" fmla="*/ 200025 w 143"/>
                <a:gd name="T9" fmla="*/ 222250 h 163"/>
                <a:gd name="T10" fmla="*/ 200025 w 143"/>
                <a:gd name="T11" fmla="*/ 222250 h 163"/>
                <a:gd name="T12" fmla="*/ 198438 w 143"/>
                <a:gd name="T13" fmla="*/ 228600 h 163"/>
                <a:gd name="T14" fmla="*/ 195263 w 143"/>
                <a:gd name="T15" fmla="*/ 234950 h 163"/>
                <a:gd name="T16" fmla="*/ 187325 w 143"/>
                <a:gd name="T17" fmla="*/ 246063 h 163"/>
                <a:gd name="T18" fmla="*/ 176213 w 143"/>
                <a:gd name="T19" fmla="*/ 252413 h 163"/>
                <a:gd name="T20" fmla="*/ 165100 w 143"/>
                <a:gd name="T21" fmla="*/ 258763 h 163"/>
                <a:gd name="T22" fmla="*/ 165100 w 143"/>
                <a:gd name="T23" fmla="*/ 258763 h 163"/>
                <a:gd name="T24" fmla="*/ 0 w 143"/>
                <a:gd name="T25" fmla="*/ 185738 h 163"/>
                <a:gd name="T26" fmla="*/ 0 w 143"/>
                <a:gd name="T27" fmla="*/ 185738 h 163"/>
                <a:gd name="T28" fmla="*/ 6350 w 143"/>
                <a:gd name="T29" fmla="*/ 0 h 163"/>
                <a:gd name="T30" fmla="*/ 6350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26" y="140"/>
                  </a:lnTo>
                  <a:lnTo>
                    <a:pt x="125" y="144"/>
                  </a:lnTo>
                  <a:lnTo>
                    <a:pt x="123" y="148"/>
                  </a:lnTo>
                  <a:lnTo>
                    <a:pt x="118" y="155"/>
                  </a:lnTo>
                  <a:lnTo>
                    <a:pt x="111" y="159"/>
                  </a:lnTo>
                  <a:lnTo>
                    <a:pt x="104" y="163"/>
                  </a:lnTo>
                  <a:lnTo>
                    <a:pt x="0" y="117"/>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1" name="Freeform 68"/>
            <p:cNvSpPr>
              <a:spLocks noChangeArrowheads="1"/>
            </p:cNvSpPr>
            <p:nvPr/>
          </p:nvSpPr>
          <p:spPr bwMode="auto">
            <a:xfrm>
              <a:off x="1193800" y="152400"/>
              <a:ext cx="220663" cy="255588"/>
            </a:xfrm>
            <a:custGeom>
              <a:avLst/>
              <a:gdLst>
                <a:gd name="T0" fmla="*/ 6350 w 139"/>
                <a:gd name="T1" fmla="*/ 0 h 161"/>
                <a:gd name="T2" fmla="*/ 6350 w 139"/>
                <a:gd name="T3" fmla="*/ 0 h 161"/>
                <a:gd name="T4" fmla="*/ 220663 w 139"/>
                <a:gd name="T5" fmla="*/ 0 h 161"/>
                <a:gd name="T6" fmla="*/ 220663 w 139"/>
                <a:gd name="T7" fmla="*/ 0 h 161"/>
                <a:gd name="T8" fmla="*/ 193675 w 139"/>
                <a:gd name="T9" fmla="*/ 222250 h 161"/>
                <a:gd name="T10" fmla="*/ 193675 w 139"/>
                <a:gd name="T11" fmla="*/ 222250 h 161"/>
                <a:gd name="T12" fmla="*/ 192088 w 139"/>
                <a:gd name="T13" fmla="*/ 228600 h 161"/>
                <a:gd name="T14" fmla="*/ 188913 w 139"/>
                <a:gd name="T15" fmla="*/ 234950 h 161"/>
                <a:gd name="T16" fmla="*/ 180975 w 139"/>
                <a:gd name="T17" fmla="*/ 246063 h 161"/>
                <a:gd name="T18" fmla="*/ 169863 w 139"/>
                <a:gd name="T19" fmla="*/ 252413 h 161"/>
                <a:gd name="T20" fmla="*/ 158750 w 139"/>
                <a:gd name="T21" fmla="*/ 255588 h 161"/>
                <a:gd name="T22" fmla="*/ 158750 w 139"/>
                <a:gd name="T23" fmla="*/ 255588 h 161"/>
                <a:gd name="T24" fmla="*/ 0 w 139"/>
                <a:gd name="T25" fmla="*/ 182563 h 161"/>
                <a:gd name="T26" fmla="*/ 0 w 139"/>
                <a:gd name="T27" fmla="*/ 182563 h 161"/>
                <a:gd name="T28" fmla="*/ 6350 w 139"/>
                <a:gd name="T29" fmla="*/ 0 h 161"/>
                <a:gd name="T30" fmla="*/ 6350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22" y="140"/>
                  </a:lnTo>
                  <a:lnTo>
                    <a:pt x="121" y="144"/>
                  </a:lnTo>
                  <a:lnTo>
                    <a:pt x="119" y="148"/>
                  </a:lnTo>
                  <a:lnTo>
                    <a:pt x="114" y="155"/>
                  </a:lnTo>
                  <a:lnTo>
                    <a:pt x="107" y="159"/>
                  </a:lnTo>
                  <a:lnTo>
                    <a:pt x="100" y="161"/>
                  </a:lnTo>
                  <a:lnTo>
                    <a:pt x="0" y="115"/>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2" name="Freeform 69"/>
            <p:cNvSpPr>
              <a:spLocks noChangeArrowheads="1"/>
            </p:cNvSpPr>
            <p:nvPr/>
          </p:nvSpPr>
          <p:spPr bwMode="auto">
            <a:xfrm>
              <a:off x="1200150" y="152400"/>
              <a:ext cx="214313" cy="255588"/>
            </a:xfrm>
            <a:custGeom>
              <a:avLst/>
              <a:gdLst>
                <a:gd name="T0" fmla="*/ 6350 w 135"/>
                <a:gd name="T1" fmla="*/ 0 h 161"/>
                <a:gd name="T2" fmla="*/ 6350 w 135"/>
                <a:gd name="T3" fmla="*/ 0 h 161"/>
                <a:gd name="T4" fmla="*/ 214313 w 135"/>
                <a:gd name="T5" fmla="*/ 0 h 161"/>
                <a:gd name="T6" fmla="*/ 214313 w 135"/>
                <a:gd name="T7" fmla="*/ 0 h 161"/>
                <a:gd name="T8" fmla="*/ 187325 w 135"/>
                <a:gd name="T9" fmla="*/ 222250 h 161"/>
                <a:gd name="T10" fmla="*/ 187325 w 135"/>
                <a:gd name="T11" fmla="*/ 222250 h 161"/>
                <a:gd name="T12" fmla="*/ 185738 w 135"/>
                <a:gd name="T13" fmla="*/ 228600 h 161"/>
                <a:gd name="T14" fmla="*/ 182563 w 135"/>
                <a:gd name="T15" fmla="*/ 234950 h 161"/>
                <a:gd name="T16" fmla="*/ 174625 w 135"/>
                <a:gd name="T17" fmla="*/ 246063 h 161"/>
                <a:gd name="T18" fmla="*/ 163513 w 135"/>
                <a:gd name="T19" fmla="*/ 252413 h 161"/>
                <a:gd name="T20" fmla="*/ 152400 w 135"/>
                <a:gd name="T21" fmla="*/ 255588 h 161"/>
                <a:gd name="T22" fmla="*/ 152400 w 135"/>
                <a:gd name="T23" fmla="*/ 255588 h 161"/>
                <a:gd name="T24" fmla="*/ 0 w 135"/>
                <a:gd name="T25" fmla="*/ 180975 h 161"/>
                <a:gd name="T26" fmla="*/ 0 w 135"/>
                <a:gd name="T27" fmla="*/ 180975 h 161"/>
                <a:gd name="T28" fmla="*/ 6350 w 135"/>
                <a:gd name="T29" fmla="*/ 0 h 161"/>
                <a:gd name="T30" fmla="*/ 6350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18" y="140"/>
                  </a:lnTo>
                  <a:lnTo>
                    <a:pt x="117" y="144"/>
                  </a:lnTo>
                  <a:lnTo>
                    <a:pt x="115" y="148"/>
                  </a:lnTo>
                  <a:lnTo>
                    <a:pt x="110" y="155"/>
                  </a:lnTo>
                  <a:lnTo>
                    <a:pt x="103" y="159"/>
                  </a:lnTo>
                  <a:lnTo>
                    <a:pt x="96" y="161"/>
                  </a:lnTo>
                  <a:lnTo>
                    <a:pt x="0" y="11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3" name="Freeform 70"/>
            <p:cNvSpPr>
              <a:spLocks noChangeArrowheads="1"/>
            </p:cNvSpPr>
            <p:nvPr/>
          </p:nvSpPr>
          <p:spPr bwMode="auto">
            <a:xfrm>
              <a:off x="1204912" y="152400"/>
              <a:ext cx="209550" cy="255588"/>
            </a:xfrm>
            <a:custGeom>
              <a:avLst/>
              <a:gdLst>
                <a:gd name="T0" fmla="*/ 7938 w 132"/>
                <a:gd name="T1" fmla="*/ 0 h 161"/>
                <a:gd name="T2" fmla="*/ 7938 w 132"/>
                <a:gd name="T3" fmla="*/ 0 h 161"/>
                <a:gd name="T4" fmla="*/ 209550 w 132"/>
                <a:gd name="T5" fmla="*/ 0 h 161"/>
                <a:gd name="T6" fmla="*/ 209550 w 132"/>
                <a:gd name="T7" fmla="*/ 0 h 161"/>
                <a:gd name="T8" fmla="*/ 182563 w 132"/>
                <a:gd name="T9" fmla="*/ 222250 h 161"/>
                <a:gd name="T10" fmla="*/ 182563 w 132"/>
                <a:gd name="T11" fmla="*/ 222250 h 161"/>
                <a:gd name="T12" fmla="*/ 180975 w 132"/>
                <a:gd name="T13" fmla="*/ 228600 h 161"/>
                <a:gd name="T14" fmla="*/ 177800 w 132"/>
                <a:gd name="T15" fmla="*/ 234950 h 161"/>
                <a:gd name="T16" fmla="*/ 171450 w 132"/>
                <a:gd name="T17" fmla="*/ 242888 h 161"/>
                <a:gd name="T18" fmla="*/ 160338 w 132"/>
                <a:gd name="T19" fmla="*/ 252413 h 161"/>
                <a:gd name="T20" fmla="*/ 150813 w 132"/>
                <a:gd name="T21" fmla="*/ 255588 h 161"/>
                <a:gd name="T22" fmla="*/ 150813 w 132"/>
                <a:gd name="T23" fmla="*/ 255588 h 161"/>
                <a:gd name="T24" fmla="*/ 0 w 132"/>
                <a:gd name="T25" fmla="*/ 179388 h 161"/>
                <a:gd name="T26" fmla="*/ 0 w 132"/>
                <a:gd name="T27" fmla="*/ 179388 h 161"/>
                <a:gd name="T28" fmla="*/ 7938 w 132"/>
                <a:gd name="T29" fmla="*/ 0 h 161"/>
                <a:gd name="T30" fmla="*/ 7938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15" y="140"/>
                  </a:lnTo>
                  <a:lnTo>
                    <a:pt x="114" y="144"/>
                  </a:lnTo>
                  <a:lnTo>
                    <a:pt x="112" y="148"/>
                  </a:lnTo>
                  <a:lnTo>
                    <a:pt x="108" y="153"/>
                  </a:lnTo>
                  <a:lnTo>
                    <a:pt x="101" y="159"/>
                  </a:lnTo>
                  <a:lnTo>
                    <a:pt x="95" y="161"/>
                  </a:lnTo>
                  <a:lnTo>
                    <a:pt x="0" y="11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4" name="Freeform 71"/>
            <p:cNvSpPr>
              <a:spLocks noChangeArrowheads="1"/>
            </p:cNvSpPr>
            <p:nvPr/>
          </p:nvSpPr>
          <p:spPr bwMode="auto">
            <a:xfrm>
              <a:off x="1211262" y="152400"/>
              <a:ext cx="203200" cy="255588"/>
            </a:xfrm>
            <a:custGeom>
              <a:avLst/>
              <a:gdLst>
                <a:gd name="T0" fmla="*/ 6350 w 128"/>
                <a:gd name="T1" fmla="*/ 0 h 161"/>
                <a:gd name="T2" fmla="*/ 6350 w 128"/>
                <a:gd name="T3" fmla="*/ 0 h 161"/>
                <a:gd name="T4" fmla="*/ 203200 w 128"/>
                <a:gd name="T5" fmla="*/ 0 h 161"/>
                <a:gd name="T6" fmla="*/ 203200 w 128"/>
                <a:gd name="T7" fmla="*/ 0 h 161"/>
                <a:gd name="T8" fmla="*/ 176213 w 128"/>
                <a:gd name="T9" fmla="*/ 222250 h 161"/>
                <a:gd name="T10" fmla="*/ 176213 w 128"/>
                <a:gd name="T11" fmla="*/ 222250 h 161"/>
                <a:gd name="T12" fmla="*/ 176213 w 128"/>
                <a:gd name="T13" fmla="*/ 228600 h 161"/>
                <a:gd name="T14" fmla="*/ 171450 w 128"/>
                <a:gd name="T15" fmla="*/ 234950 h 161"/>
                <a:gd name="T16" fmla="*/ 165100 w 128"/>
                <a:gd name="T17" fmla="*/ 242888 h 161"/>
                <a:gd name="T18" fmla="*/ 153988 w 128"/>
                <a:gd name="T19" fmla="*/ 252413 h 161"/>
                <a:gd name="T20" fmla="*/ 144463 w 128"/>
                <a:gd name="T21" fmla="*/ 255588 h 161"/>
                <a:gd name="T22" fmla="*/ 144463 w 128"/>
                <a:gd name="T23" fmla="*/ 255588 h 161"/>
                <a:gd name="T24" fmla="*/ 0 w 128"/>
                <a:gd name="T25" fmla="*/ 179388 h 161"/>
                <a:gd name="T26" fmla="*/ 0 w 128"/>
                <a:gd name="T27" fmla="*/ 179388 h 161"/>
                <a:gd name="T28" fmla="*/ 6350 w 128"/>
                <a:gd name="T29" fmla="*/ 0 h 161"/>
                <a:gd name="T30" fmla="*/ 6350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11" y="140"/>
                  </a:lnTo>
                  <a:lnTo>
                    <a:pt x="111" y="144"/>
                  </a:lnTo>
                  <a:lnTo>
                    <a:pt x="108" y="148"/>
                  </a:lnTo>
                  <a:lnTo>
                    <a:pt x="104" y="153"/>
                  </a:lnTo>
                  <a:lnTo>
                    <a:pt x="97" y="159"/>
                  </a:lnTo>
                  <a:lnTo>
                    <a:pt x="91" y="161"/>
                  </a:lnTo>
                  <a:lnTo>
                    <a:pt x="0" y="113"/>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5" name="Freeform 72"/>
            <p:cNvSpPr>
              <a:spLocks noChangeArrowheads="1"/>
            </p:cNvSpPr>
            <p:nvPr/>
          </p:nvSpPr>
          <p:spPr bwMode="auto">
            <a:xfrm>
              <a:off x="1217612" y="152400"/>
              <a:ext cx="196850" cy="255588"/>
            </a:xfrm>
            <a:custGeom>
              <a:avLst/>
              <a:gdLst>
                <a:gd name="T0" fmla="*/ 6350 w 124"/>
                <a:gd name="T1" fmla="*/ 0 h 161"/>
                <a:gd name="T2" fmla="*/ 6350 w 124"/>
                <a:gd name="T3" fmla="*/ 0 h 161"/>
                <a:gd name="T4" fmla="*/ 196850 w 124"/>
                <a:gd name="T5" fmla="*/ 0 h 161"/>
                <a:gd name="T6" fmla="*/ 196850 w 124"/>
                <a:gd name="T7" fmla="*/ 0 h 161"/>
                <a:gd name="T8" fmla="*/ 169863 w 124"/>
                <a:gd name="T9" fmla="*/ 222250 h 161"/>
                <a:gd name="T10" fmla="*/ 169863 w 124"/>
                <a:gd name="T11" fmla="*/ 222250 h 161"/>
                <a:gd name="T12" fmla="*/ 165100 w 124"/>
                <a:gd name="T13" fmla="*/ 234950 h 161"/>
                <a:gd name="T14" fmla="*/ 158750 w 124"/>
                <a:gd name="T15" fmla="*/ 242888 h 161"/>
                <a:gd name="T16" fmla="*/ 147638 w 124"/>
                <a:gd name="T17" fmla="*/ 252413 h 161"/>
                <a:gd name="T18" fmla="*/ 138113 w 124"/>
                <a:gd name="T19" fmla="*/ 255588 h 161"/>
                <a:gd name="T20" fmla="*/ 138113 w 124"/>
                <a:gd name="T21" fmla="*/ 255588 h 161"/>
                <a:gd name="T22" fmla="*/ 0 w 124"/>
                <a:gd name="T23" fmla="*/ 176213 h 161"/>
                <a:gd name="T24" fmla="*/ 0 w 124"/>
                <a:gd name="T25" fmla="*/ 176213 h 161"/>
                <a:gd name="T26" fmla="*/ 6350 w 124"/>
                <a:gd name="T27" fmla="*/ 0 h 161"/>
                <a:gd name="T28" fmla="*/ 6350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07" y="140"/>
                  </a:lnTo>
                  <a:lnTo>
                    <a:pt x="104" y="148"/>
                  </a:lnTo>
                  <a:lnTo>
                    <a:pt x="100" y="153"/>
                  </a:lnTo>
                  <a:lnTo>
                    <a:pt x="93" y="159"/>
                  </a:lnTo>
                  <a:lnTo>
                    <a:pt x="87" y="161"/>
                  </a:lnTo>
                  <a:lnTo>
                    <a:pt x="0" y="11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6" name="Freeform 73"/>
            <p:cNvSpPr>
              <a:spLocks noChangeArrowheads="1"/>
            </p:cNvSpPr>
            <p:nvPr/>
          </p:nvSpPr>
          <p:spPr bwMode="auto">
            <a:xfrm>
              <a:off x="1223962" y="152400"/>
              <a:ext cx="190500" cy="255588"/>
            </a:xfrm>
            <a:custGeom>
              <a:avLst/>
              <a:gdLst>
                <a:gd name="T0" fmla="*/ 6350 w 120"/>
                <a:gd name="T1" fmla="*/ 0 h 161"/>
                <a:gd name="T2" fmla="*/ 6350 w 120"/>
                <a:gd name="T3" fmla="*/ 0 h 161"/>
                <a:gd name="T4" fmla="*/ 190500 w 120"/>
                <a:gd name="T5" fmla="*/ 0 h 161"/>
                <a:gd name="T6" fmla="*/ 190500 w 120"/>
                <a:gd name="T7" fmla="*/ 0 h 161"/>
                <a:gd name="T8" fmla="*/ 163513 w 120"/>
                <a:gd name="T9" fmla="*/ 222250 h 161"/>
                <a:gd name="T10" fmla="*/ 163513 w 120"/>
                <a:gd name="T11" fmla="*/ 222250 h 161"/>
                <a:gd name="T12" fmla="*/ 158750 w 120"/>
                <a:gd name="T13" fmla="*/ 234950 h 161"/>
                <a:gd name="T14" fmla="*/ 152400 w 120"/>
                <a:gd name="T15" fmla="*/ 242888 h 161"/>
                <a:gd name="T16" fmla="*/ 141288 w 120"/>
                <a:gd name="T17" fmla="*/ 252413 h 161"/>
                <a:gd name="T18" fmla="*/ 131763 w 120"/>
                <a:gd name="T19" fmla="*/ 255588 h 161"/>
                <a:gd name="T20" fmla="*/ 131763 w 120"/>
                <a:gd name="T21" fmla="*/ 255588 h 161"/>
                <a:gd name="T22" fmla="*/ 0 w 120"/>
                <a:gd name="T23" fmla="*/ 174625 h 161"/>
                <a:gd name="T24" fmla="*/ 0 w 120"/>
                <a:gd name="T25" fmla="*/ 174625 h 161"/>
                <a:gd name="T26" fmla="*/ 6350 w 120"/>
                <a:gd name="T27" fmla="*/ 0 h 161"/>
                <a:gd name="T28" fmla="*/ 6350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03" y="140"/>
                  </a:lnTo>
                  <a:lnTo>
                    <a:pt x="100" y="148"/>
                  </a:lnTo>
                  <a:lnTo>
                    <a:pt x="96" y="153"/>
                  </a:lnTo>
                  <a:lnTo>
                    <a:pt x="89" y="159"/>
                  </a:lnTo>
                  <a:lnTo>
                    <a:pt x="83" y="161"/>
                  </a:lnTo>
                  <a:lnTo>
                    <a:pt x="0" y="110"/>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7" name="Freeform 74"/>
            <p:cNvSpPr>
              <a:spLocks noChangeArrowheads="1"/>
            </p:cNvSpPr>
            <p:nvPr/>
          </p:nvSpPr>
          <p:spPr bwMode="auto">
            <a:xfrm>
              <a:off x="1228725" y="152400"/>
              <a:ext cx="185738" cy="255588"/>
            </a:xfrm>
            <a:custGeom>
              <a:avLst/>
              <a:gdLst>
                <a:gd name="T0" fmla="*/ 7938 w 117"/>
                <a:gd name="T1" fmla="*/ 0 h 161"/>
                <a:gd name="T2" fmla="*/ 7938 w 117"/>
                <a:gd name="T3" fmla="*/ 0 h 161"/>
                <a:gd name="T4" fmla="*/ 185738 w 117"/>
                <a:gd name="T5" fmla="*/ 0 h 161"/>
                <a:gd name="T6" fmla="*/ 185738 w 117"/>
                <a:gd name="T7" fmla="*/ 0 h 161"/>
                <a:gd name="T8" fmla="*/ 158750 w 117"/>
                <a:gd name="T9" fmla="*/ 222250 h 161"/>
                <a:gd name="T10" fmla="*/ 158750 w 117"/>
                <a:gd name="T11" fmla="*/ 222250 h 161"/>
                <a:gd name="T12" fmla="*/ 153988 w 117"/>
                <a:gd name="T13" fmla="*/ 234950 h 161"/>
                <a:gd name="T14" fmla="*/ 147638 w 117"/>
                <a:gd name="T15" fmla="*/ 242888 h 161"/>
                <a:gd name="T16" fmla="*/ 136525 w 117"/>
                <a:gd name="T17" fmla="*/ 249238 h 161"/>
                <a:gd name="T18" fmla="*/ 128588 w 117"/>
                <a:gd name="T19" fmla="*/ 255588 h 161"/>
                <a:gd name="T20" fmla="*/ 128588 w 117"/>
                <a:gd name="T21" fmla="*/ 255588 h 161"/>
                <a:gd name="T22" fmla="*/ 0 w 117"/>
                <a:gd name="T23" fmla="*/ 173038 h 161"/>
                <a:gd name="T24" fmla="*/ 0 w 117"/>
                <a:gd name="T25" fmla="*/ 173038 h 161"/>
                <a:gd name="T26" fmla="*/ 7938 w 117"/>
                <a:gd name="T27" fmla="*/ 0 h 161"/>
                <a:gd name="T28" fmla="*/ 7938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00" y="140"/>
                  </a:lnTo>
                  <a:lnTo>
                    <a:pt x="97" y="148"/>
                  </a:lnTo>
                  <a:lnTo>
                    <a:pt x="93" y="153"/>
                  </a:lnTo>
                  <a:lnTo>
                    <a:pt x="86" y="157"/>
                  </a:lnTo>
                  <a:lnTo>
                    <a:pt x="81" y="161"/>
                  </a:lnTo>
                  <a:lnTo>
                    <a:pt x="0" y="109"/>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8" name="Freeform 75"/>
            <p:cNvSpPr>
              <a:spLocks noChangeArrowheads="1"/>
            </p:cNvSpPr>
            <p:nvPr/>
          </p:nvSpPr>
          <p:spPr bwMode="auto">
            <a:xfrm>
              <a:off x="1235075" y="152400"/>
              <a:ext cx="179388" cy="255588"/>
            </a:xfrm>
            <a:custGeom>
              <a:avLst/>
              <a:gdLst>
                <a:gd name="T0" fmla="*/ 7938 w 113"/>
                <a:gd name="T1" fmla="*/ 0 h 161"/>
                <a:gd name="T2" fmla="*/ 7938 w 113"/>
                <a:gd name="T3" fmla="*/ 0 h 161"/>
                <a:gd name="T4" fmla="*/ 179388 w 113"/>
                <a:gd name="T5" fmla="*/ 0 h 161"/>
                <a:gd name="T6" fmla="*/ 179388 w 113"/>
                <a:gd name="T7" fmla="*/ 0 h 161"/>
                <a:gd name="T8" fmla="*/ 152400 w 113"/>
                <a:gd name="T9" fmla="*/ 222250 h 161"/>
                <a:gd name="T10" fmla="*/ 152400 w 113"/>
                <a:gd name="T11" fmla="*/ 222250 h 161"/>
                <a:gd name="T12" fmla="*/ 147638 w 113"/>
                <a:gd name="T13" fmla="*/ 233363 h 161"/>
                <a:gd name="T14" fmla="*/ 141288 w 113"/>
                <a:gd name="T15" fmla="*/ 242888 h 161"/>
                <a:gd name="T16" fmla="*/ 133350 w 113"/>
                <a:gd name="T17" fmla="*/ 249238 h 161"/>
                <a:gd name="T18" fmla="*/ 122238 w 113"/>
                <a:gd name="T19" fmla="*/ 255588 h 161"/>
                <a:gd name="T20" fmla="*/ 122238 w 113"/>
                <a:gd name="T21" fmla="*/ 255588 h 161"/>
                <a:gd name="T22" fmla="*/ 0 w 113"/>
                <a:gd name="T23" fmla="*/ 169863 h 161"/>
                <a:gd name="T24" fmla="*/ 0 w 113"/>
                <a:gd name="T25" fmla="*/ 169863 h 161"/>
                <a:gd name="T26" fmla="*/ 7938 w 113"/>
                <a:gd name="T27" fmla="*/ 0 h 161"/>
                <a:gd name="T28" fmla="*/ 7938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96" y="140"/>
                  </a:lnTo>
                  <a:lnTo>
                    <a:pt x="93" y="147"/>
                  </a:lnTo>
                  <a:lnTo>
                    <a:pt x="89" y="153"/>
                  </a:lnTo>
                  <a:lnTo>
                    <a:pt x="84" y="157"/>
                  </a:lnTo>
                  <a:lnTo>
                    <a:pt x="77" y="161"/>
                  </a:lnTo>
                  <a:lnTo>
                    <a:pt x="0" y="107"/>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9" name="Freeform 76"/>
            <p:cNvSpPr>
              <a:spLocks noChangeArrowheads="1"/>
            </p:cNvSpPr>
            <p:nvPr/>
          </p:nvSpPr>
          <p:spPr bwMode="auto">
            <a:xfrm>
              <a:off x="1241425" y="152400"/>
              <a:ext cx="173038" cy="255588"/>
            </a:xfrm>
            <a:custGeom>
              <a:avLst/>
              <a:gdLst>
                <a:gd name="T0" fmla="*/ 7938 w 109"/>
                <a:gd name="T1" fmla="*/ 0 h 161"/>
                <a:gd name="T2" fmla="*/ 7938 w 109"/>
                <a:gd name="T3" fmla="*/ 0 h 161"/>
                <a:gd name="T4" fmla="*/ 173038 w 109"/>
                <a:gd name="T5" fmla="*/ 0 h 161"/>
                <a:gd name="T6" fmla="*/ 173038 w 109"/>
                <a:gd name="T7" fmla="*/ 0 h 161"/>
                <a:gd name="T8" fmla="*/ 146050 w 109"/>
                <a:gd name="T9" fmla="*/ 222250 h 161"/>
                <a:gd name="T10" fmla="*/ 146050 w 109"/>
                <a:gd name="T11" fmla="*/ 222250 h 161"/>
                <a:gd name="T12" fmla="*/ 141288 w 109"/>
                <a:gd name="T13" fmla="*/ 233363 h 161"/>
                <a:gd name="T14" fmla="*/ 134938 w 109"/>
                <a:gd name="T15" fmla="*/ 242888 h 161"/>
                <a:gd name="T16" fmla="*/ 127000 w 109"/>
                <a:gd name="T17" fmla="*/ 249238 h 161"/>
                <a:gd name="T18" fmla="*/ 115888 w 109"/>
                <a:gd name="T19" fmla="*/ 255588 h 161"/>
                <a:gd name="T20" fmla="*/ 115888 w 109"/>
                <a:gd name="T21" fmla="*/ 255588 h 161"/>
                <a:gd name="T22" fmla="*/ 0 w 109"/>
                <a:gd name="T23" fmla="*/ 168275 h 161"/>
                <a:gd name="T24" fmla="*/ 0 w 109"/>
                <a:gd name="T25" fmla="*/ 168275 h 161"/>
                <a:gd name="T26" fmla="*/ 7938 w 109"/>
                <a:gd name="T27" fmla="*/ 0 h 161"/>
                <a:gd name="T28" fmla="*/ 7938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92" y="140"/>
                  </a:lnTo>
                  <a:lnTo>
                    <a:pt x="89" y="147"/>
                  </a:lnTo>
                  <a:lnTo>
                    <a:pt x="85" y="153"/>
                  </a:lnTo>
                  <a:lnTo>
                    <a:pt x="80" y="157"/>
                  </a:lnTo>
                  <a:lnTo>
                    <a:pt x="73" y="161"/>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0" name="Freeform 77"/>
            <p:cNvSpPr>
              <a:spLocks noChangeArrowheads="1"/>
            </p:cNvSpPr>
            <p:nvPr/>
          </p:nvSpPr>
          <p:spPr bwMode="auto">
            <a:xfrm>
              <a:off x="1247775" y="152400"/>
              <a:ext cx="166688" cy="254000"/>
            </a:xfrm>
            <a:custGeom>
              <a:avLst/>
              <a:gdLst>
                <a:gd name="T0" fmla="*/ 7938 w 105"/>
                <a:gd name="T1" fmla="*/ 0 h 160"/>
                <a:gd name="T2" fmla="*/ 7938 w 105"/>
                <a:gd name="T3" fmla="*/ 0 h 160"/>
                <a:gd name="T4" fmla="*/ 166688 w 105"/>
                <a:gd name="T5" fmla="*/ 0 h 160"/>
                <a:gd name="T6" fmla="*/ 166688 w 105"/>
                <a:gd name="T7" fmla="*/ 0 h 160"/>
                <a:gd name="T8" fmla="*/ 139700 w 105"/>
                <a:gd name="T9" fmla="*/ 222250 h 160"/>
                <a:gd name="T10" fmla="*/ 139700 w 105"/>
                <a:gd name="T11" fmla="*/ 222250 h 160"/>
                <a:gd name="T12" fmla="*/ 138113 w 105"/>
                <a:gd name="T13" fmla="*/ 233363 h 160"/>
                <a:gd name="T14" fmla="*/ 128588 w 105"/>
                <a:gd name="T15" fmla="*/ 242888 h 160"/>
                <a:gd name="T16" fmla="*/ 120650 w 105"/>
                <a:gd name="T17" fmla="*/ 249238 h 160"/>
                <a:gd name="T18" fmla="*/ 109538 w 105"/>
                <a:gd name="T19" fmla="*/ 254000 h 160"/>
                <a:gd name="T20" fmla="*/ 109538 w 105"/>
                <a:gd name="T21" fmla="*/ 254000 h 160"/>
                <a:gd name="T22" fmla="*/ 0 w 105"/>
                <a:gd name="T23" fmla="*/ 168275 h 160"/>
                <a:gd name="T24" fmla="*/ 0 w 105"/>
                <a:gd name="T25" fmla="*/ 168275 h 160"/>
                <a:gd name="T26" fmla="*/ 7938 w 105"/>
                <a:gd name="T27" fmla="*/ 0 h 160"/>
                <a:gd name="T28" fmla="*/ 7938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88" y="140"/>
                  </a:lnTo>
                  <a:lnTo>
                    <a:pt x="87" y="147"/>
                  </a:lnTo>
                  <a:lnTo>
                    <a:pt x="81" y="153"/>
                  </a:lnTo>
                  <a:lnTo>
                    <a:pt x="76" y="157"/>
                  </a:lnTo>
                  <a:lnTo>
                    <a:pt x="69" y="160"/>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1" name="Freeform 78"/>
            <p:cNvSpPr>
              <a:spLocks noChangeArrowheads="1"/>
            </p:cNvSpPr>
            <p:nvPr/>
          </p:nvSpPr>
          <p:spPr bwMode="auto">
            <a:xfrm>
              <a:off x="1252537" y="152400"/>
              <a:ext cx="161925" cy="254000"/>
            </a:xfrm>
            <a:custGeom>
              <a:avLst/>
              <a:gdLst>
                <a:gd name="T0" fmla="*/ 7938 w 102"/>
                <a:gd name="T1" fmla="*/ 0 h 160"/>
                <a:gd name="T2" fmla="*/ 7938 w 102"/>
                <a:gd name="T3" fmla="*/ 0 h 160"/>
                <a:gd name="T4" fmla="*/ 161925 w 102"/>
                <a:gd name="T5" fmla="*/ 0 h 160"/>
                <a:gd name="T6" fmla="*/ 161925 w 102"/>
                <a:gd name="T7" fmla="*/ 0 h 160"/>
                <a:gd name="T8" fmla="*/ 134938 w 102"/>
                <a:gd name="T9" fmla="*/ 222250 h 160"/>
                <a:gd name="T10" fmla="*/ 134938 w 102"/>
                <a:gd name="T11" fmla="*/ 222250 h 160"/>
                <a:gd name="T12" fmla="*/ 133350 w 102"/>
                <a:gd name="T13" fmla="*/ 233363 h 160"/>
                <a:gd name="T14" fmla="*/ 123825 w 102"/>
                <a:gd name="T15" fmla="*/ 242888 h 160"/>
                <a:gd name="T16" fmla="*/ 115888 w 102"/>
                <a:gd name="T17" fmla="*/ 249238 h 160"/>
                <a:gd name="T18" fmla="*/ 106363 w 102"/>
                <a:gd name="T19" fmla="*/ 254000 h 160"/>
                <a:gd name="T20" fmla="*/ 106363 w 102"/>
                <a:gd name="T21" fmla="*/ 254000 h 160"/>
                <a:gd name="T22" fmla="*/ 0 w 102"/>
                <a:gd name="T23" fmla="*/ 166688 h 160"/>
                <a:gd name="T24" fmla="*/ 0 w 102"/>
                <a:gd name="T25" fmla="*/ 166688 h 160"/>
                <a:gd name="T26" fmla="*/ 7938 w 102"/>
                <a:gd name="T27" fmla="*/ 0 h 160"/>
                <a:gd name="T28" fmla="*/ 7938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85" y="140"/>
                  </a:lnTo>
                  <a:lnTo>
                    <a:pt x="84" y="147"/>
                  </a:lnTo>
                  <a:lnTo>
                    <a:pt x="78" y="153"/>
                  </a:lnTo>
                  <a:lnTo>
                    <a:pt x="73" y="157"/>
                  </a:lnTo>
                  <a:lnTo>
                    <a:pt x="67" y="160"/>
                  </a:lnTo>
                  <a:lnTo>
                    <a:pt x="0" y="10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2" name="Freeform 79"/>
            <p:cNvSpPr>
              <a:spLocks noChangeArrowheads="1"/>
            </p:cNvSpPr>
            <p:nvPr/>
          </p:nvSpPr>
          <p:spPr bwMode="auto">
            <a:xfrm>
              <a:off x="1258887" y="152400"/>
              <a:ext cx="155575" cy="254000"/>
            </a:xfrm>
            <a:custGeom>
              <a:avLst/>
              <a:gdLst>
                <a:gd name="T0" fmla="*/ 7938 w 98"/>
                <a:gd name="T1" fmla="*/ 0 h 160"/>
                <a:gd name="T2" fmla="*/ 7938 w 98"/>
                <a:gd name="T3" fmla="*/ 0 h 160"/>
                <a:gd name="T4" fmla="*/ 155575 w 98"/>
                <a:gd name="T5" fmla="*/ 0 h 160"/>
                <a:gd name="T6" fmla="*/ 155575 w 98"/>
                <a:gd name="T7" fmla="*/ 0 h 160"/>
                <a:gd name="T8" fmla="*/ 128588 w 98"/>
                <a:gd name="T9" fmla="*/ 222250 h 160"/>
                <a:gd name="T10" fmla="*/ 128588 w 98"/>
                <a:gd name="T11" fmla="*/ 222250 h 160"/>
                <a:gd name="T12" fmla="*/ 127000 w 98"/>
                <a:gd name="T13" fmla="*/ 233363 h 160"/>
                <a:gd name="T14" fmla="*/ 117475 w 98"/>
                <a:gd name="T15" fmla="*/ 241300 h 160"/>
                <a:gd name="T16" fmla="*/ 109538 w 98"/>
                <a:gd name="T17" fmla="*/ 249238 h 160"/>
                <a:gd name="T18" fmla="*/ 100013 w 98"/>
                <a:gd name="T19" fmla="*/ 254000 h 160"/>
                <a:gd name="T20" fmla="*/ 100013 w 98"/>
                <a:gd name="T21" fmla="*/ 254000 h 160"/>
                <a:gd name="T22" fmla="*/ 0 w 98"/>
                <a:gd name="T23" fmla="*/ 163513 h 160"/>
                <a:gd name="T24" fmla="*/ 0 w 98"/>
                <a:gd name="T25" fmla="*/ 163513 h 160"/>
                <a:gd name="T26" fmla="*/ 7938 w 98"/>
                <a:gd name="T27" fmla="*/ 0 h 160"/>
                <a:gd name="T28" fmla="*/ 7938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81" y="140"/>
                  </a:lnTo>
                  <a:lnTo>
                    <a:pt x="80" y="147"/>
                  </a:lnTo>
                  <a:lnTo>
                    <a:pt x="74" y="152"/>
                  </a:lnTo>
                  <a:lnTo>
                    <a:pt x="69" y="157"/>
                  </a:lnTo>
                  <a:lnTo>
                    <a:pt x="63" y="160"/>
                  </a:lnTo>
                  <a:lnTo>
                    <a:pt x="0" y="10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3" name="Freeform 80"/>
            <p:cNvSpPr>
              <a:spLocks noChangeArrowheads="1"/>
            </p:cNvSpPr>
            <p:nvPr/>
          </p:nvSpPr>
          <p:spPr bwMode="auto">
            <a:xfrm>
              <a:off x="1265237" y="152400"/>
              <a:ext cx="149225" cy="254000"/>
            </a:xfrm>
            <a:custGeom>
              <a:avLst/>
              <a:gdLst>
                <a:gd name="T0" fmla="*/ 7938 w 94"/>
                <a:gd name="T1" fmla="*/ 0 h 160"/>
                <a:gd name="T2" fmla="*/ 7938 w 94"/>
                <a:gd name="T3" fmla="*/ 0 h 160"/>
                <a:gd name="T4" fmla="*/ 149225 w 94"/>
                <a:gd name="T5" fmla="*/ 0 h 160"/>
                <a:gd name="T6" fmla="*/ 149225 w 94"/>
                <a:gd name="T7" fmla="*/ 0 h 160"/>
                <a:gd name="T8" fmla="*/ 122238 w 94"/>
                <a:gd name="T9" fmla="*/ 222250 h 160"/>
                <a:gd name="T10" fmla="*/ 122238 w 94"/>
                <a:gd name="T11" fmla="*/ 222250 h 160"/>
                <a:gd name="T12" fmla="*/ 120650 w 94"/>
                <a:gd name="T13" fmla="*/ 233363 h 160"/>
                <a:gd name="T14" fmla="*/ 112713 w 94"/>
                <a:gd name="T15" fmla="*/ 241300 h 160"/>
                <a:gd name="T16" fmla="*/ 104775 w 94"/>
                <a:gd name="T17" fmla="*/ 249238 h 160"/>
                <a:gd name="T18" fmla="*/ 93663 w 94"/>
                <a:gd name="T19" fmla="*/ 254000 h 160"/>
                <a:gd name="T20" fmla="*/ 93663 w 94"/>
                <a:gd name="T21" fmla="*/ 254000 h 160"/>
                <a:gd name="T22" fmla="*/ 0 w 94"/>
                <a:gd name="T23" fmla="*/ 161925 h 160"/>
                <a:gd name="T24" fmla="*/ 0 w 94"/>
                <a:gd name="T25" fmla="*/ 161925 h 160"/>
                <a:gd name="T26" fmla="*/ 7938 w 94"/>
                <a:gd name="T27" fmla="*/ 0 h 160"/>
                <a:gd name="T28" fmla="*/ 7938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77" y="140"/>
                  </a:lnTo>
                  <a:lnTo>
                    <a:pt x="76" y="147"/>
                  </a:lnTo>
                  <a:lnTo>
                    <a:pt x="71" y="152"/>
                  </a:lnTo>
                  <a:lnTo>
                    <a:pt x="66" y="157"/>
                  </a:lnTo>
                  <a:lnTo>
                    <a:pt x="59" y="160"/>
                  </a:lnTo>
                  <a:lnTo>
                    <a:pt x="0" y="102"/>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4" name="Freeform 81"/>
            <p:cNvSpPr>
              <a:spLocks noChangeArrowheads="1"/>
            </p:cNvSpPr>
            <p:nvPr/>
          </p:nvSpPr>
          <p:spPr bwMode="auto">
            <a:xfrm>
              <a:off x="1271587" y="152400"/>
              <a:ext cx="142875" cy="254000"/>
            </a:xfrm>
            <a:custGeom>
              <a:avLst/>
              <a:gdLst>
                <a:gd name="T0" fmla="*/ 7938 w 90"/>
                <a:gd name="T1" fmla="*/ 0 h 160"/>
                <a:gd name="T2" fmla="*/ 7938 w 90"/>
                <a:gd name="T3" fmla="*/ 0 h 160"/>
                <a:gd name="T4" fmla="*/ 142875 w 90"/>
                <a:gd name="T5" fmla="*/ 0 h 160"/>
                <a:gd name="T6" fmla="*/ 142875 w 90"/>
                <a:gd name="T7" fmla="*/ 0 h 160"/>
                <a:gd name="T8" fmla="*/ 115888 w 90"/>
                <a:gd name="T9" fmla="*/ 222250 h 160"/>
                <a:gd name="T10" fmla="*/ 115888 w 90"/>
                <a:gd name="T11" fmla="*/ 222250 h 160"/>
                <a:gd name="T12" fmla="*/ 114300 w 90"/>
                <a:gd name="T13" fmla="*/ 233363 h 160"/>
                <a:gd name="T14" fmla="*/ 106363 w 90"/>
                <a:gd name="T15" fmla="*/ 241300 h 160"/>
                <a:gd name="T16" fmla="*/ 98425 w 90"/>
                <a:gd name="T17" fmla="*/ 249238 h 160"/>
                <a:gd name="T18" fmla="*/ 87313 w 90"/>
                <a:gd name="T19" fmla="*/ 254000 h 160"/>
                <a:gd name="T20" fmla="*/ 87313 w 90"/>
                <a:gd name="T21" fmla="*/ 254000 h 160"/>
                <a:gd name="T22" fmla="*/ 0 w 90"/>
                <a:gd name="T23" fmla="*/ 160338 h 160"/>
                <a:gd name="T24" fmla="*/ 0 w 90"/>
                <a:gd name="T25" fmla="*/ 160338 h 160"/>
                <a:gd name="T26" fmla="*/ 7938 w 90"/>
                <a:gd name="T27" fmla="*/ 0 h 160"/>
                <a:gd name="T28" fmla="*/ 7938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73" y="140"/>
                  </a:lnTo>
                  <a:lnTo>
                    <a:pt x="72" y="147"/>
                  </a:lnTo>
                  <a:lnTo>
                    <a:pt x="67" y="152"/>
                  </a:lnTo>
                  <a:lnTo>
                    <a:pt x="62" y="157"/>
                  </a:lnTo>
                  <a:lnTo>
                    <a:pt x="55" y="160"/>
                  </a:lnTo>
                  <a:lnTo>
                    <a:pt x="0" y="101"/>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5" name="Freeform 82"/>
            <p:cNvSpPr>
              <a:spLocks noChangeArrowheads="1"/>
            </p:cNvSpPr>
            <p:nvPr/>
          </p:nvSpPr>
          <p:spPr bwMode="auto">
            <a:xfrm>
              <a:off x="1274762" y="152400"/>
              <a:ext cx="139700" cy="254000"/>
            </a:xfrm>
            <a:custGeom>
              <a:avLst/>
              <a:gdLst>
                <a:gd name="T0" fmla="*/ 11113 w 88"/>
                <a:gd name="T1" fmla="*/ 0 h 160"/>
                <a:gd name="T2" fmla="*/ 11113 w 88"/>
                <a:gd name="T3" fmla="*/ 0 h 160"/>
                <a:gd name="T4" fmla="*/ 139700 w 88"/>
                <a:gd name="T5" fmla="*/ 0 h 160"/>
                <a:gd name="T6" fmla="*/ 139700 w 88"/>
                <a:gd name="T7" fmla="*/ 0 h 160"/>
                <a:gd name="T8" fmla="*/ 112713 w 88"/>
                <a:gd name="T9" fmla="*/ 222250 h 160"/>
                <a:gd name="T10" fmla="*/ 112713 w 88"/>
                <a:gd name="T11" fmla="*/ 222250 h 160"/>
                <a:gd name="T12" fmla="*/ 111125 w 88"/>
                <a:gd name="T13" fmla="*/ 233363 h 160"/>
                <a:gd name="T14" fmla="*/ 103188 w 88"/>
                <a:gd name="T15" fmla="*/ 241300 h 160"/>
                <a:gd name="T16" fmla="*/ 95250 w 88"/>
                <a:gd name="T17" fmla="*/ 249238 h 160"/>
                <a:gd name="T18" fmla="*/ 87313 w 88"/>
                <a:gd name="T19" fmla="*/ 254000 h 160"/>
                <a:gd name="T20" fmla="*/ 87313 w 88"/>
                <a:gd name="T21" fmla="*/ 254000 h 160"/>
                <a:gd name="T22" fmla="*/ 0 w 88"/>
                <a:gd name="T23" fmla="*/ 157163 h 160"/>
                <a:gd name="T24" fmla="*/ 0 w 88"/>
                <a:gd name="T25" fmla="*/ 157163 h 160"/>
                <a:gd name="T26" fmla="*/ 11113 w 88"/>
                <a:gd name="T27" fmla="*/ 0 h 160"/>
                <a:gd name="T28" fmla="*/ 11113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71" y="140"/>
                  </a:lnTo>
                  <a:lnTo>
                    <a:pt x="70" y="147"/>
                  </a:lnTo>
                  <a:lnTo>
                    <a:pt x="65" y="152"/>
                  </a:lnTo>
                  <a:lnTo>
                    <a:pt x="60" y="157"/>
                  </a:lnTo>
                  <a:lnTo>
                    <a:pt x="55" y="160"/>
                  </a:lnTo>
                  <a:lnTo>
                    <a:pt x="0" y="99"/>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6" name="Freeform 83"/>
            <p:cNvSpPr>
              <a:spLocks noChangeArrowheads="1"/>
            </p:cNvSpPr>
            <p:nvPr/>
          </p:nvSpPr>
          <p:spPr bwMode="auto">
            <a:xfrm>
              <a:off x="1282700" y="152400"/>
              <a:ext cx="131763" cy="254000"/>
            </a:xfrm>
            <a:custGeom>
              <a:avLst/>
              <a:gdLst>
                <a:gd name="T0" fmla="*/ 9525 w 83"/>
                <a:gd name="T1" fmla="*/ 0 h 160"/>
                <a:gd name="T2" fmla="*/ 9525 w 83"/>
                <a:gd name="T3" fmla="*/ 0 h 160"/>
                <a:gd name="T4" fmla="*/ 131763 w 83"/>
                <a:gd name="T5" fmla="*/ 0 h 160"/>
                <a:gd name="T6" fmla="*/ 131763 w 83"/>
                <a:gd name="T7" fmla="*/ 0 h 160"/>
                <a:gd name="T8" fmla="*/ 104775 w 83"/>
                <a:gd name="T9" fmla="*/ 222250 h 160"/>
                <a:gd name="T10" fmla="*/ 104775 w 83"/>
                <a:gd name="T11" fmla="*/ 222250 h 160"/>
                <a:gd name="T12" fmla="*/ 103188 w 83"/>
                <a:gd name="T13" fmla="*/ 233363 h 160"/>
                <a:gd name="T14" fmla="*/ 95250 w 83"/>
                <a:gd name="T15" fmla="*/ 241300 h 160"/>
                <a:gd name="T16" fmla="*/ 87313 w 83"/>
                <a:gd name="T17" fmla="*/ 247650 h 160"/>
                <a:gd name="T18" fmla="*/ 79375 w 83"/>
                <a:gd name="T19" fmla="*/ 254000 h 160"/>
                <a:gd name="T20" fmla="*/ 79375 w 83"/>
                <a:gd name="T21" fmla="*/ 254000 h 160"/>
                <a:gd name="T22" fmla="*/ 0 w 83"/>
                <a:gd name="T23" fmla="*/ 157163 h 160"/>
                <a:gd name="T24" fmla="*/ 0 w 83"/>
                <a:gd name="T25" fmla="*/ 157163 h 160"/>
                <a:gd name="T26" fmla="*/ 9525 w 83"/>
                <a:gd name="T27" fmla="*/ 0 h 160"/>
                <a:gd name="T28" fmla="*/ 9525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66" y="140"/>
                  </a:lnTo>
                  <a:lnTo>
                    <a:pt x="65" y="147"/>
                  </a:lnTo>
                  <a:lnTo>
                    <a:pt x="60" y="152"/>
                  </a:lnTo>
                  <a:lnTo>
                    <a:pt x="55" y="156"/>
                  </a:lnTo>
                  <a:lnTo>
                    <a:pt x="50" y="160"/>
                  </a:lnTo>
                  <a:lnTo>
                    <a:pt x="0" y="99"/>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7" name="Freeform 84"/>
            <p:cNvSpPr>
              <a:spLocks noChangeArrowheads="1"/>
            </p:cNvSpPr>
            <p:nvPr/>
          </p:nvSpPr>
          <p:spPr bwMode="auto">
            <a:xfrm>
              <a:off x="1289050" y="152400"/>
              <a:ext cx="125413" cy="254000"/>
            </a:xfrm>
            <a:custGeom>
              <a:avLst/>
              <a:gdLst>
                <a:gd name="T0" fmla="*/ 7938 w 79"/>
                <a:gd name="T1" fmla="*/ 0 h 160"/>
                <a:gd name="T2" fmla="*/ 7938 w 79"/>
                <a:gd name="T3" fmla="*/ 0 h 160"/>
                <a:gd name="T4" fmla="*/ 125413 w 79"/>
                <a:gd name="T5" fmla="*/ 0 h 160"/>
                <a:gd name="T6" fmla="*/ 125413 w 79"/>
                <a:gd name="T7" fmla="*/ 0 h 160"/>
                <a:gd name="T8" fmla="*/ 98425 w 79"/>
                <a:gd name="T9" fmla="*/ 222250 h 160"/>
                <a:gd name="T10" fmla="*/ 98425 w 79"/>
                <a:gd name="T11" fmla="*/ 222250 h 160"/>
                <a:gd name="T12" fmla="*/ 96838 w 79"/>
                <a:gd name="T13" fmla="*/ 233363 h 160"/>
                <a:gd name="T14" fmla="*/ 88900 w 79"/>
                <a:gd name="T15" fmla="*/ 241300 h 160"/>
                <a:gd name="T16" fmla="*/ 80963 w 79"/>
                <a:gd name="T17" fmla="*/ 247650 h 160"/>
                <a:gd name="T18" fmla="*/ 73025 w 79"/>
                <a:gd name="T19" fmla="*/ 254000 h 160"/>
                <a:gd name="T20" fmla="*/ 73025 w 79"/>
                <a:gd name="T21" fmla="*/ 254000 h 160"/>
                <a:gd name="T22" fmla="*/ 0 w 79"/>
                <a:gd name="T23" fmla="*/ 155575 h 160"/>
                <a:gd name="T24" fmla="*/ 0 w 79"/>
                <a:gd name="T25" fmla="*/ 155575 h 160"/>
                <a:gd name="T26" fmla="*/ 7938 w 79"/>
                <a:gd name="T27" fmla="*/ 0 h 160"/>
                <a:gd name="T28" fmla="*/ 7938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62" y="140"/>
                  </a:lnTo>
                  <a:lnTo>
                    <a:pt x="61" y="147"/>
                  </a:lnTo>
                  <a:lnTo>
                    <a:pt x="56" y="152"/>
                  </a:lnTo>
                  <a:lnTo>
                    <a:pt x="51" y="156"/>
                  </a:lnTo>
                  <a:lnTo>
                    <a:pt x="46" y="160"/>
                  </a:lnTo>
                  <a:lnTo>
                    <a:pt x="0" y="98"/>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8" name="Freeform 85"/>
            <p:cNvSpPr>
              <a:spLocks noChangeArrowheads="1"/>
            </p:cNvSpPr>
            <p:nvPr/>
          </p:nvSpPr>
          <p:spPr bwMode="auto">
            <a:xfrm>
              <a:off x="1295400" y="152400"/>
              <a:ext cx="119063" cy="254000"/>
            </a:xfrm>
            <a:custGeom>
              <a:avLst/>
              <a:gdLst>
                <a:gd name="T0" fmla="*/ 7938 w 75"/>
                <a:gd name="T1" fmla="*/ 0 h 160"/>
                <a:gd name="T2" fmla="*/ 7938 w 75"/>
                <a:gd name="T3" fmla="*/ 0 h 160"/>
                <a:gd name="T4" fmla="*/ 119063 w 75"/>
                <a:gd name="T5" fmla="*/ 0 h 160"/>
                <a:gd name="T6" fmla="*/ 119063 w 75"/>
                <a:gd name="T7" fmla="*/ 0 h 160"/>
                <a:gd name="T8" fmla="*/ 92075 w 75"/>
                <a:gd name="T9" fmla="*/ 222250 h 160"/>
                <a:gd name="T10" fmla="*/ 92075 w 75"/>
                <a:gd name="T11" fmla="*/ 222250 h 160"/>
                <a:gd name="T12" fmla="*/ 90488 w 75"/>
                <a:gd name="T13" fmla="*/ 233363 h 160"/>
                <a:gd name="T14" fmla="*/ 82550 w 75"/>
                <a:gd name="T15" fmla="*/ 241300 h 160"/>
                <a:gd name="T16" fmla="*/ 76200 w 75"/>
                <a:gd name="T17" fmla="*/ 247650 h 160"/>
                <a:gd name="T18" fmla="*/ 68263 w 75"/>
                <a:gd name="T19" fmla="*/ 254000 h 160"/>
                <a:gd name="T20" fmla="*/ 68263 w 75"/>
                <a:gd name="T21" fmla="*/ 254000 h 160"/>
                <a:gd name="T22" fmla="*/ 0 w 75"/>
                <a:gd name="T23" fmla="*/ 152400 h 160"/>
                <a:gd name="T24" fmla="*/ 0 w 75"/>
                <a:gd name="T25" fmla="*/ 152400 h 160"/>
                <a:gd name="T26" fmla="*/ 7938 w 75"/>
                <a:gd name="T27" fmla="*/ 0 h 160"/>
                <a:gd name="T28" fmla="*/ 7938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58" y="140"/>
                  </a:lnTo>
                  <a:lnTo>
                    <a:pt x="57" y="147"/>
                  </a:lnTo>
                  <a:lnTo>
                    <a:pt x="52" y="152"/>
                  </a:lnTo>
                  <a:lnTo>
                    <a:pt x="48" y="156"/>
                  </a:lnTo>
                  <a:lnTo>
                    <a:pt x="43" y="160"/>
                  </a:lnTo>
                  <a:lnTo>
                    <a:pt x="0" y="9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9" name="Freeform 86"/>
            <p:cNvSpPr>
              <a:spLocks noChangeArrowheads="1"/>
            </p:cNvSpPr>
            <p:nvPr/>
          </p:nvSpPr>
          <p:spPr bwMode="auto">
            <a:xfrm>
              <a:off x="1301750" y="152400"/>
              <a:ext cx="112713" cy="254000"/>
            </a:xfrm>
            <a:custGeom>
              <a:avLst/>
              <a:gdLst>
                <a:gd name="T0" fmla="*/ 7938 w 71"/>
                <a:gd name="T1" fmla="*/ 0 h 160"/>
                <a:gd name="T2" fmla="*/ 7938 w 71"/>
                <a:gd name="T3" fmla="*/ 0 h 160"/>
                <a:gd name="T4" fmla="*/ 112713 w 71"/>
                <a:gd name="T5" fmla="*/ 0 h 160"/>
                <a:gd name="T6" fmla="*/ 112713 w 71"/>
                <a:gd name="T7" fmla="*/ 0 h 160"/>
                <a:gd name="T8" fmla="*/ 85725 w 71"/>
                <a:gd name="T9" fmla="*/ 222250 h 160"/>
                <a:gd name="T10" fmla="*/ 85725 w 71"/>
                <a:gd name="T11" fmla="*/ 222250 h 160"/>
                <a:gd name="T12" fmla="*/ 84138 w 71"/>
                <a:gd name="T13" fmla="*/ 233363 h 160"/>
                <a:gd name="T14" fmla="*/ 76200 w 71"/>
                <a:gd name="T15" fmla="*/ 241300 h 160"/>
                <a:gd name="T16" fmla="*/ 69850 w 71"/>
                <a:gd name="T17" fmla="*/ 247650 h 160"/>
                <a:gd name="T18" fmla="*/ 61913 w 71"/>
                <a:gd name="T19" fmla="*/ 254000 h 160"/>
                <a:gd name="T20" fmla="*/ 61913 w 71"/>
                <a:gd name="T21" fmla="*/ 254000 h 160"/>
                <a:gd name="T22" fmla="*/ 0 w 71"/>
                <a:gd name="T23" fmla="*/ 150813 h 160"/>
                <a:gd name="T24" fmla="*/ 0 w 71"/>
                <a:gd name="T25" fmla="*/ 150813 h 160"/>
                <a:gd name="T26" fmla="*/ 7938 w 71"/>
                <a:gd name="T27" fmla="*/ 0 h 160"/>
                <a:gd name="T28" fmla="*/ 7938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54" y="140"/>
                  </a:lnTo>
                  <a:lnTo>
                    <a:pt x="53" y="147"/>
                  </a:lnTo>
                  <a:lnTo>
                    <a:pt x="48" y="152"/>
                  </a:lnTo>
                  <a:lnTo>
                    <a:pt x="44" y="156"/>
                  </a:lnTo>
                  <a:lnTo>
                    <a:pt x="39" y="160"/>
                  </a:lnTo>
                  <a:lnTo>
                    <a:pt x="0" y="9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0" name="Freeform 87"/>
            <p:cNvSpPr>
              <a:spLocks noChangeArrowheads="1"/>
            </p:cNvSpPr>
            <p:nvPr/>
          </p:nvSpPr>
          <p:spPr bwMode="auto">
            <a:xfrm>
              <a:off x="1304925" y="152400"/>
              <a:ext cx="109538" cy="252413"/>
            </a:xfrm>
            <a:custGeom>
              <a:avLst/>
              <a:gdLst>
                <a:gd name="T0" fmla="*/ 11113 w 69"/>
                <a:gd name="T1" fmla="*/ 0 h 159"/>
                <a:gd name="T2" fmla="*/ 11113 w 69"/>
                <a:gd name="T3" fmla="*/ 0 h 159"/>
                <a:gd name="T4" fmla="*/ 109538 w 69"/>
                <a:gd name="T5" fmla="*/ 0 h 159"/>
                <a:gd name="T6" fmla="*/ 109538 w 69"/>
                <a:gd name="T7" fmla="*/ 0 h 159"/>
                <a:gd name="T8" fmla="*/ 82550 w 69"/>
                <a:gd name="T9" fmla="*/ 222250 h 159"/>
                <a:gd name="T10" fmla="*/ 82550 w 69"/>
                <a:gd name="T11" fmla="*/ 222250 h 159"/>
                <a:gd name="T12" fmla="*/ 80963 w 69"/>
                <a:gd name="T13" fmla="*/ 233363 h 159"/>
                <a:gd name="T14" fmla="*/ 73025 w 69"/>
                <a:gd name="T15" fmla="*/ 241300 h 159"/>
                <a:gd name="T16" fmla="*/ 66675 w 69"/>
                <a:gd name="T17" fmla="*/ 247650 h 159"/>
                <a:gd name="T18" fmla="*/ 58738 w 69"/>
                <a:gd name="T19" fmla="*/ 252413 h 159"/>
                <a:gd name="T20" fmla="*/ 58738 w 69"/>
                <a:gd name="T21" fmla="*/ 252413 h 159"/>
                <a:gd name="T22" fmla="*/ 0 w 69"/>
                <a:gd name="T23" fmla="*/ 149225 h 159"/>
                <a:gd name="T24" fmla="*/ 0 w 69"/>
                <a:gd name="T25" fmla="*/ 149225 h 159"/>
                <a:gd name="T26" fmla="*/ 11113 w 69"/>
                <a:gd name="T27" fmla="*/ 0 h 159"/>
                <a:gd name="T28" fmla="*/ 11113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52" y="140"/>
                  </a:lnTo>
                  <a:lnTo>
                    <a:pt x="51" y="147"/>
                  </a:lnTo>
                  <a:lnTo>
                    <a:pt x="46" y="152"/>
                  </a:lnTo>
                  <a:lnTo>
                    <a:pt x="42" y="156"/>
                  </a:lnTo>
                  <a:lnTo>
                    <a:pt x="37" y="159"/>
                  </a:lnTo>
                  <a:lnTo>
                    <a:pt x="0" y="94"/>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1" name="Freeform 88"/>
            <p:cNvSpPr>
              <a:spLocks noChangeArrowheads="1"/>
            </p:cNvSpPr>
            <p:nvPr/>
          </p:nvSpPr>
          <p:spPr bwMode="auto">
            <a:xfrm>
              <a:off x="1311275" y="152400"/>
              <a:ext cx="103188" cy="252413"/>
            </a:xfrm>
            <a:custGeom>
              <a:avLst/>
              <a:gdLst>
                <a:gd name="T0" fmla="*/ 11113 w 65"/>
                <a:gd name="T1" fmla="*/ 0 h 159"/>
                <a:gd name="T2" fmla="*/ 11113 w 65"/>
                <a:gd name="T3" fmla="*/ 0 h 159"/>
                <a:gd name="T4" fmla="*/ 103188 w 65"/>
                <a:gd name="T5" fmla="*/ 0 h 159"/>
                <a:gd name="T6" fmla="*/ 103188 w 65"/>
                <a:gd name="T7" fmla="*/ 0 h 159"/>
                <a:gd name="T8" fmla="*/ 76200 w 65"/>
                <a:gd name="T9" fmla="*/ 222250 h 159"/>
                <a:gd name="T10" fmla="*/ 76200 w 65"/>
                <a:gd name="T11" fmla="*/ 222250 h 159"/>
                <a:gd name="T12" fmla="*/ 74613 w 65"/>
                <a:gd name="T13" fmla="*/ 233363 h 159"/>
                <a:gd name="T14" fmla="*/ 66675 w 65"/>
                <a:gd name="T15" fmla="*/ 241300 h 159"/>
                <a:gd name="T16" fmla="*/ 60325 w 65"/>
                <a:gd name="T17" fmla="*/ 247650 h 159"/>
                <a:gd name="T18" fmla="*/ 52388 w 65"/>
                <a:gd name="T19" fmla="*/ 252413 h 159"/>
                <a:gd name="T20" fmla="*/ 52388 w 65"/>
                <a:gd name="T21" fmla="*/ 252413 h 159"/>
                <a:gd name="T22" fmla="*/ 0 w 65"/>
                <a:gd name="T23" fmla="*/ 146050 h 159"/>
                <a:gd name="T24" fmla="*/ 0 w 65"/>
                <a:gd name="T25" fmla="*/ 146050 h 159"/>
                <a:gd name="T26" fmla="*/ 11113 w 65"/>
                <a:gd name="T27" fmla="*/ 0 h 159"/>
                <a:gd name="T28" fmla="*/ 11113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48" y="140"/>
                  </a:lnTo>
                  <a:lnTo>
                    <a:pt x="47" y="147"/>
                  </a:lnTo>
                  <a:lnTo>
                    <a:pt x="42" y="152"/>
                  </a:lnTo>
                  <a:lnTo>
                    <a:pt x="38" y="156"/>
                  </a:lnTo>
                  <a:lnTo>
                    <a:pt x="33" y="159"/>
                  </a:lnTo>
                  <a:lnTo>
                    <a:pt x="0" y="92"/>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2" name="Freeform 89"/>
            <p:cNvSpPr>
              <a:spLocks noChangeArrowheads="1"/>
            </p:cNvSpPr>
            <p:nvPr/>
          </p:nvSpPr>
          <p:spPr bwMode="auto">
            <a:xfrm>
              <a:off x="1319212" y="152400"/>
              <a:ext cx="95250" cy="252413"/>
            </a:xfrm>
            <a:custGeom>
              <a:avLst/>
              <a:gdLst>
                <a:gd name="T0" fmla="*/ 9525 w 60"/>
                <a:gd name="T1" fmla="*/ 0 h 159"/>
                <a:gd name="T2" fmla="*/ 9525 w 60"/>
                <a:gd name="T3" fmla="*/ 0 h 159"/>
                <a:gd name="T4" fmla="*/ 95250 w 60"/>
                <a:gd name="T5" fmla="*/ 0 h 159"/>
                <a:gd name="T6" fmla="*/ 95250 w 60"/>
                <a:gd name="T7" fmla="*/ 0 h 159"/>
                <a:gd name="T8" fmla="*/ 68263 w 60"/>
                <a:gd name="T9" fmla="*/ 222250 h 159"/>
                <a:gd name="T10" fmla="*/ 68263 w 60"/>
                <a:gd name="T11" fmla="*/ 222250 h 159"/>
                <a:gd name="T12" fmla="*/ 66675 w 60"/>
                <a:gd name="T13" fmla="*/ 233363 h 159"/>
                <a:gd name="T14" fmla="*/ 61913 w 60"/>
                <a:gd name="T15" fmla="*/ 239713 h 159"/>
                <a:gd name="T16" fmla="*/ 52388 w 60"/>
                <a:gd name="T17" fmla="*/ 247650 h 159"/>
                <a:gd name="T18" fmla="*/ 46038 w 60"/>
                <a:gd name="T19" fmla="*/ 252413 h 159"/>
                <a:gd name="T20" fmla="*/ 46038 w 60"/>
                <a:gd name="T21" fmla="*/ 252413 h 159"/>
                <a:gd name="T22" fmla="*/ 0 w 60"/>
                <a:gd name="T23" fmla="*/ 144463 h 159"/>
                <a:gd name="T24" fmla="*/ 0 w 60"/>
                <a:gd name="T25" fmla="*/ 144463 h 159"/>
                <a:gd name="T26" fmla="*/ 9525 w 60"/>
                <a:gd name="T27" fmla="*/ 0 h 159"/>
                <a:gd name="T28" fmla="*/ 9525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43" y="140"/>
                  </a:lnTo>
                  <a:lnTo>
                    <a:pt x="42" y="147"/>
                  </a:lnTo>
                  <a:lnTo>
                    <a:pt x="39" y="151"/>
                  </a:lnTo>
                  <a:lnTo>
                    <a:pt x="33" y="156"/>
                  </a:lnTo>
                  <a:lnTo>
                    <a:pt x="29"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3" name="Freeform 90"/>
            <p:cNvSpPr>
              <a:spLocks noChangeArrowheads="1"/>
            </p:cNvSpPr>
            <p:nvPr/>
          </p:nvSpPr>
          <p:spPr bwMode="auto">
            <a:xfrm>
              <a:off x="1325562" y="152400"/>
              <a:ext cx="88900" cy="252413"/>
            </a:xfrm>
            <a:custGeom>
              <a:avLst/>
              <a:gdLst>
                <a:gd name="T0" fmla="*/ 9525 w 56"/>
                <a:gd name="T1" fmla="*/ 0 h 159"/>
                <a:gd name="T2" fmla="*/ 9525 w 56"/>
                <a:gd name="T3" fmla="*/ 0 h 159"/>
                <a:gd name="T4" fmla="*/ 88900 w 56"/>
                <a:gd name="T5" fmla="*/ 0 h 159"/>
                <a:gd name="T6" fmla="*/ 88900 w 56"/>
                <a:gd name="T7" fmla="*/ 0 h 159"/>
                <a:gd name="T8" fmla="*/ 61913 w 56"/>
                <a:gd name="T9" fmla="*/ 222250 h 159"/>
                <a:gd name="T10" fmla="*/ 61913 w 56"/>
                <a:gd name="T11" fmla="*/ 222250 h 159"/>
                <a:gd name="T12" fmla="*/ 60325 w 56"/>
                <a:gd name="T13" fmla="*/ 233363 h 159"/>
                <a:gd name="T14" fmla="*/ 55563 w 56"/>
                <a:gd name="T15" fmla="*/ 239713 h 159"/>
                <a:gd name="T16" fmla="*/ 46038 w 56"/>
                <a:gd name="T17" fmla="*/ 247650 h 159"/>
                <a:gd name="T18" fmla="*/ 39688 w 56"/>
                <a:gd name="T19" fmla="*/ 252413 h 159"/>
                <a:gd name="T20" fmla="*/ 39688 w 56"/>
                <a:gd name="T21" fmla="*/ 252413 h 159"/>
                <a:gd name="T22" fmla="*/ 0 w 56"/>
                <a:gd name="T23" fmla="*/ 144463 h 159"/>
                <a:gd name="T24" fmla="*/ 0 w 56"/>
                <a:gd name="T25" fmla="*/ 144463 h 159"/>
                <a:gd name="T26" fmla="*/ 9525 w 56"/>
                <a:gd name="T27" fmla="*/ 0 h 159"/>
                <a:gd name="T28" fmla="*/ 9525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39" y="140"/>
                  </a:lnTo>
                  <a:lnTo>
                    <a:pt x="38" y="147"/>
                  </a:lnTo>
                  <a:lnTo>
                    <a:pt x="35" y="151"/>
                  </a:lnTo>
                  <a:lnTo>
                    <a:pt x="29" y="156"/>
                  </a:lnTo>
                  <a:lnTo>
                    <a:pt x="25"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4" name="Freeform 91"/>
            <p:cNvSpPr>
              <a:spLocks noChangeArrowheads="1"/>
            </p:cNvSpPr>
            <p:nvPr/>
          </p:nvSpPr>
          <p:spPr bwMode="auto">
            <a:xfrm>
              <a:off x="1328737" y="152400"/>
              <a:ext cx="85725" cy="252413"/>
            </a:xfrm>
            <a:custGeom>
              <a:avLst/>
              <a:gdLst>
                <a:gd name="T0" fmla="*/ 11113 w 54"/>
                <a:gd name="T1" fmla="*/ 0 h 159"/>
                <a:gd name="T2" fmla="*/ 11113 w 54"/>
                <a:gd name="T3" fmla="*/ 0 h 159"/>
                <a:gd name="T4" fmla="*/ 85725 w 54"/>
                <a:gd name="T5" fmla="*/ 0 h 159"/>
                <a:gd name="T6" fmla="*/ 85725 w 54"/>
                <a:gd name="T7" fmla="*/ 0 h 159"/>
                <a:gd name="T8" fmla="*/ 58738 w 54"/>
                <a:gd name="T9" fmla="*/ 222250 h 159"/>
                <a:gd name="T10" fmla="*/ 58738 w 54"/>
                <a:gd name="T11" fmla="*/ 222250 h 159"/>
                <a:gd name="T12" fmla="*/ 57150 w 54"/>
                <a:gd name="T13" fmla="*/ 230188 h 159"/>
                <a:gd name="T14" fmla="*/ 52388 w 54"/>
                <a:gd name="T15" fmla="*/ 239713 h 159"/>
                <a:gd name="T16" fmla="*/ 46038 w 54"/>
                <a:gd name="T17" fmla="*/ 246063 h 159"/>
                <a:gd name="T18" fmla="*/ 36513 w 54"/>
                <a:gd name="T19" fmla="*/ 252413 h 159"/>
                <a:gd name="T20" fmla="*/ 36513 w 54"/>
                <a:gd name="T21" fmla="*/ 252413 h 159"/>
                <a:gd name="T22" fmla="*/ 0 w 54"/>
                <a:gd name="T23" fmla="*/ 142875 h 159"/>
                <a:gd name="T24" fmla="*/ 0 w 54"/>
                <a:gd name="T25" fmla="*/ 142875 h 159"/>
                <a:gd name="T26" fmla="*/ 11113 w 54"/>
                <a:gd name="T27" fmla="*/ 0 h 159"/>
                <a:gd name="T28" fmla="*/ 11113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37" y="140"/>
                  </a:lnTo>
                  <a:lnTo>
                    <a:pt x="36" y="145"/>
                  </a:lnTo>
                  <a:lnTo>
                    <a:pt x="33" y="151"/>
                  </a:lnTo>
                  <a:lnTo>
                    <a:pt x="29" y="155"/>
                  </a:lnTo>
                  <a:lnTo>
                    <a:pt x="23" y="159"/>
                  </a:lnTo>
                  <a:lnTo>
                    <a:pt x="0" y="9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5" name="Freeform 92"/>
            <p:cNvSpPr>
              <a:spLocks noChangeArrowheads="1"/>
            </p:cNvSpPr>
            <p:nvPr/>
          </p:nvSpPr>
          <p:spPr bwMode="auto">
            <a:xfrm>
              <a:off x="1335087" y="152400"/>
              <a:ext cx="79375" cy="252413"/>
            </a:xfrm>
            <a:custGeom>
              <a:avLst/>
              <a:gdLst>
                <a:gd name="T0" fmla="*/ 11113 w 50"/>
                <a:gd name="T1" fmla="*/ 0 h 159"/>
                <a:gd name="T2" fmla="*/ 11113 w 50"/>
                <a:gd name="T3" fmla="*/ 0 h 159"/>
                <a:gd name="T4" fmla="*/ 79375 w 50"/>
                <a:gd name="T5" fmla="*/ 0 h 159"/>
                <a:gd name="T6" fmla="*/ 79375 w 50"/>
                <a:gd name="T7" fmla="*/ 0 h 159"/>
                <a:gd name="T8" fmla="*/ 52388 w 50"/>
                <a:gd name="T9" fmla="*/ 222250 h 159"/>
                <a:gd name="T10" fmla="*/ 52388 w 50"/>
                <a:gd name="T11" fmla="*/ 222250 h 159"/>
                <a:gd name="T12" fmla="*/ 50800 w 50"/>
                <a:gd name="T13" fmla="*/ 230188 h 159"/>
                <a:gd name="T14" fmla="*/ 46038 w 50"/>
                <a:gd name="T15" fmla="*/ 239713 h 159"/>
                <a:gd name="T16" fmla="*/ 39688 w 50"/>
                <a:gd name="T17" fmla="*/ 246063 h 159"/>
                <a:gd name="T18" fmla="*/ 30163 w 50"/>
                <a:gd name="T19" fmla="*/ 252413 h 159"/>
                <a:gd name="T20" fmla="*/ 30163 w 50"/>
                <a:gd name="T21" fmla="*/ 252413 h 159"/>
                <a:gd name="T22" fmla="*/ 0 w 50"/>
                <a:gd name="T23" fmla="*/ 139700 h 159"/>
                <a:gd name="T24" fmla="*/ 0 w 50"/>
                <a:gd name="T25" fmla="*/ 139700 h 159"/>
                <a:gd name="T26" fmla="*/ 11113 w 50"/>
                <a:gd name="T27" fmla="*/ 0 h 159"/>
                <a:gd name="T28" fmla="*/ 11113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33" y="140"/>
                  </a:lnTo>
                  <a:lnTo>
                    <a:pt x="32" y="145"/>
                  </a:lnTo>
                  <a:lnTo>
                    <a:pt x="29" y="151"/>
                  </a:lnTo>
                  <a:lnTo>
                    <a:pt x="25" y="155"/>
                  </a:lnTo>
                  <a:lnTo>
                    <a:pt x="19" y="159"/>
                  </a:lnTo>
                  <a:lnTo>
                    <a:pt x="0" y="88"/>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6" name="Freeform 93"/>
            <p:cNvSpPr>
              <a:spLocks noChangeArrowheads="1"/>
            </p:cNvSpPr>
            <p:nvPr/>
          </p:nvSpPr>
          <p:spPr bwMode="auto">
            <a:xfrm>
              <a:off x="1341437" y="152400"/>
              <a:ext cx="73025" cy="252413"/>
            </a:xfrm>
            <a:custGeom>
              <a:avLst/>
              <a:gdLst>
                <a:gd name="T0" fmla="*/ 11113 w 46"/>
                <a:gd name="T1" fmla="*/ 0 h 159"/>
                <a:gd name="T2" fmla="*/ 11113 w 46"/>
                <a:gd name="T3" fmla="*/ 0 h 159"/>
                <a:gd name="T4" fmla="*/ 73025 w 46"/>
                <a:gd name="T5" fmla="*/ 0 h 159"/>
                <a:gd name="T6" fmla="*/ 73025 w 46"/>
                <a:gd name="T7" fmla="*/ 0 h 159"/>
                <a:gd name="T8" fmla="*/ 46038 w 46"/>
                <a:gd name="T9" fmla="*/ 222250 h 159"/>
                <a:gd name="T10" fmla="*/ 46038 w 46"/>
                <a:gd name="T11" fmla="*/ 222250 h 159"/>
                <a:gd name="T12" fmla="*/ 44450 w 46"/>
                <a:gd name="T13" fmla="*/ 230188 h 159"/>
                <a:gd name="T14" fmla="*/ 39688 w 46"/>
                <a:gd name="T15" fmla="*/ 239713 h 159"/>
                <a:gd name="T16" fmla="*/ 33338 w 46"/>
                <a:gd name="T17" fmla="*/ 246063 h 159"/>
                <a:gd name="T18" fmla="*/ 26988 w 46"/>
                <a:gd name="T19" fmla="*/ 252413 h 159"/>
                <a:gd name="T20" fmla="*/ 26988 w 46"/>
                <a:gd name="T21" fmla="*/ 252413 h 159"/>
                <a:gd name="T22" fmla="*/ 0 w 46"/>
                <a:gd name="T23" fmla="*/ 138113 h 159"/>
                <a:gd name="T24" fmla="*/ 0 w 46"/>
                <a:gd name="T25" fmla="*/ 138113 h 159"/>
                <a:gd name="T26" fmla="*/ 11113 w 46"/>
                <a:gd name="T27" fmla="*/ 0 h 159"/>
                <a:gd name="T28" fmla="*/ 11113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29" y="140"/>
                  </a:lnTo>
                  <a:lnTo>
                    <a:pt x="28" y="145"/>
                  </a:lnTo>
                  <a:lnTo>
                    <a:pt x="25" y="151"/>
                  </a:lnTo>
                  <a:lnTo>
                    <a:pt x="21" y="155"/>
                  </a:lnTo>
                  <a:lnTo>
                    <a:pt x="17" y="159"/>
                  </a:lnTo>
                  <a:lnTo>
                    <a:pt x="0" y="87"/>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7" name="Freeform 94"/>
            <p:cNvSpPr>
              <a:spLocks noChangeArrowheads="1"/>
            </p:cNvSpPr>
            <p:nvPr/>
          </p:nvSpPr>
          <p:spPr bwMode="auto">
            <a:xfrm>
              <a:off x="1349375" y="152400"/>
              <a:ext cx="65088" cy="252413"/>
            </a:xfrm>
            <a:custGeom>
              <a:avLst/>
              <a:gdLst>
                <a:gd name="T0" fmla="*/ 9525 w 41"/>
                <a:gd name="T1" fmla="*/ 0 h 159"/>
                <a:gd name="T2" fmla="*/ 9525 w 41"/>
                <a:gd name="T3" fmla="*/ 0 h 159"/>
                <a:gd name="T4" fmla="*/ 65088 w 41"/>
                <a:gd name="T5" fmla="*/ 0 h 159"/>
                <a:gd name="T6" fmla="*/ 65088 w 41"/>
                <a:gd name="T7" fmla="*/ 0 h 159"/>
                <a:gd name="T8" fmla="*/ 38100 w 41"/>
                <a:gd name="T9" fmla="*/ 222250 h 159"/>
                <a:gd name="T10" fmla="*/ 38100 w 41"/>
                <a:gd name="T11" fmla="*/ 222250 h 159"/>
                <a:gd name="T12" fmla="*/ 36513 w 41"/>
                <a:gd name="T13" fmla="*/ 230188 h 159"/>
                <a:gd name="T14" fmla="*/ 31750 w 41"/>
                <a:gd name="T15" fmla="*/ 239713 h 159"/>
                <a:gd name="T16" fmla="*/ 25400 w 41"/>
                <a:gd name="T17" fmla="*/ 246063 h 159"/>
                <a:gd name="T18" fmla="*/ 19050 w 41"/>
                <a:gd name="T19" fmla="*/ 252413 h 159"/>
                <a:gd name="T20" fmla="*/ 19050 w 41"/>
                <a:gd name="T21" fmla="*/ 252413 h 159"/>
                <a:gd name="T22" fmla="*/ 0 w 41"/>
                <a:gd name="T23" fmla="*/ 136525 h 159"/>
                <a:gd name="T24" fmla="*/ 0 w 41"/>
                <a:gd name="T25" fmla="*/ 136525 h 159"/>
                <a:gd name="T26" fmla="*/ 9525 w 41"/>
                <a:gd name="T27" fmla="*/ 0 h 159"/>
                <a:gd name="T28" fmla="*/ 9525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24" y="140"/>
                  </a:lnTo>
                  <a:lnTo>
                    <a:pt x="23" y="145"/>
                  </a:lnTo>
                  <a:lnTo>
                    <a:pt x="20" y="151"/>
                  </a:lnTo>
                  <a:lnTo>
                    <a:pt x="16" y="155"/>
                  </a:lnTo>
                  <a:lnTo>
                    <a:pt x="12" y="159"/>
                  </a:lnTo>
                  <a:lnTo>
                    <a:pt x="0" y="86"/>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8" name="Freeform 95"/>
            <p:cNvSpPr>
              <a:spLocks noChangeArrowheads="1"/>
            </p:cNvSpPr>
            <p:nvPr/>
          </p:nvSpPr>
          <p:spPr bwMode="auto">
            <a:xfrm>
              <a:off x="1352550" y="152400"/>
              <a:ext cx="61913" cy="252413"/>
            </a:xfrm>
            <a:custGeom>
              <a:avLst/>
              <a:gdLst>
                <a:gd name="T0" fmla="*/ 12700 w 39"/>
                <a:gd name="T1" fmla="*/ 0 h 159"/>
                <a:gd name="T2" fmla="*/ 12700 w 39"/>
                <a:gd name="T3" fmla="*/ 0 h 159"/>
                <a:gd name="T4" fmla="*/ 61913 w 39"/>
                <a:gd name="T5" fmla="*/ 0 h 159"/>
                <a:gd name="T6" fmla="*/ 61913 w 39"/>
                <a:gd name="T7" fmla="*/ 0 h 159"/>
                <a:gd name="T8" fmla="*/ 34925 w 39"/>
                <a:gd name="T9" fmla="*/ 222250 h 159"/>
                <a:gd name="T10" fmla="*/ 34925 w 39"/>
                <a:gd name="T11" fmla="*/ 222250 h 159"/>
                <a:gd name="T12" fmla="*/ 33338 w 39"/>
                <a:gd name="T13" fmla="*/ 230188 h 159"/>
                <a:gd name="T14" fmla="*/ 28575 w 39"/>
                <a:gd name="T15" fmla="*/ 239713 h 159"/>
                <a:gd name="T16" fmla="*/ 22225 w 39"/>
                <a:gd name="T17" fmla="*/ 246063 h 159"/>
                <a:gd name="T18" fmla="*/ 15875 w 39"/>
                <a:gd name="T19" fmla="*/ 252413 h 159"/>
                <a:gd name="T20" fmla="*/ 15875 w 39"/>
                <a:gd name="T21" fmla="*/ 252413 h 159"/>
                <a:gd name="T22" fmla="*/ 0 w 39"/>
                <a:gd name="T23" fmla="*/ 133350 h 159"/>
                <a:gd name="T24" fmla="*/ 0 w 39"/>
                <a:gd name="T25" fmla="*/ 133350 h 159"/>
                <a:gd name="T26" fmla="*/ 12700 w 39"/>
                <a:gd name="T27" fmla="*/ 0 h 159"/>
                <a:gd name="T28" fmla="*/ 12700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22" y="140"/>
                  </a:lnTo>
                  <a:lnTo>
                    <a:pt x="21" y="145"/>
                  </a:lnTo>
                  <a:lnTo>
                    <a:pt x="18" y="151"/>
                  </a:lnTo>
                  <a:lnTo>
                    <a:pt x="14" y="155"/>
                  </a:lnTo>
                  <a:lnTo>
                    <a:pt x="10"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9" name="Freeform 96"/>
            <p:cNvSpPr>
              <a:spLocks noChangeArrowheads="1"/>
            </p:cNvSpPr>
            <p:nvPr/>
          </p:nvSpPr>
          <p:spPr bwMode="auto">
            <a:xfrm>
              <a:off x="1358900" y="152400"/>
              <a:ext cx="55563" cy="252413"/>
            </a:xfrm>
            <a:custGeom>
              <a:avLst/>
              <a:gdLst>
                <a:gd name="T0" fmla="*/ 12700 w 35"/>
                <a:gd name="T1" fmla="*/ 0 h 159"/>
                <a:gd name="T2" fmla="*/ 12700 w 35"/>
                <a:gd name="T3" fmla="*/ 0 h 159"/>
                <a:gd name="T4" fmla="*/ 55563 w 35"/>
                <a:gd name="T5" fmla="*/ 0 h 159"/>
                <a:gd name="T6" fmla="*/ 55563 w 35"/>
                <a:gd name="T7" fmla="*/ 0 h 159"/>
                <a:gd name="T8" fmla="*/ 28575 w 35"/>
                <a:gd name="T9" fmla="*/ 222250 h 159"/>
                <a:gd name="T10" fmla="*/ 28575 w 35"/>
                <a:gd name="T11" fmla="*/ 222250 h 159"/>
                <a:gd name="T12" fmla="*/ 26988 w 35"/>
                <a:gd name="T13" fmla="*/ 230188 h 159"/>
                <a:gd name="T14" fmla="*/ 22225 w 35"/>
                <a:gd name="T15" fmla="*/ 239713 h 159"/>
                <a:gd name="T16" fmla="*/ 17463 w 35"/>
                <a:gd name="T17" fmla="*/ 246063 h 159"/>
                <a:gd name="T18" fmla="*/ 11113 w 35"/>
                <a:gd name="T19" fmla="*/ 252413 h 159"/>
                <a:gd name="T20" fmla="*/ 11113 w 35"/>
                <a:gd name="T21" fmla="*/ 252413 h 159"/>
                <a:gd name="T22" fmla="*/ 0 w 35"/>
                <a:gd name="T23" fmla="*/ 133350 h 159"/>
                <a:gd name="T24" fmla="*/ 0 w 35"/>
                <a:gd name="T25" fmla="*/ 133350 h 159"/>
                <a:gd name="T26" fmla="*/ 12700 w 35"/>
                <a:gd name="T27" fmla="*/ 0 h 159"/>
                <a:gd name="T28" fmla="*/ 12700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18" y="140"/>
                  </a:lnTo>
                  <a:lnTo>
                    <a:pt x="17" y="145"/>
                  </a:lnTo>
                  <a:lnTo>
                    <a:pt x="14" y="151"/>
                  </a:lnTo>
                  <a:lnTo>
                    <a:pt x="11" y="155"/>
                  </a:lnTo>
                  <a:lnTo>
                    <a:pt x="7"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0" name="Freeform 97"/>
            <p:cNvSpPr>
              <a:spLocks noChangeArrowheads="1"/>
            </p:cNvSpPr>
            <p:nvPr/>
          </p:nvSpPr>
          <p:spPr bwMode="auto">
            <a:xfrm>
              <a:off x="1365250" y="152400"/>
              <a:ext cx="49213" cy="249238"/>
            </a:xfrm>
            <a:custGeom>
              <a:avLst/>
              <a:gdLst>
                <a:gd name="T0" fmla="*/ 11113 w 31"/>
                <a:gd name="T1" fmla="*/ 0 h 157"/>
                <a:gd name="T2" fmla="*/ 11113 w 31"/>
                <a:gd name="T3" fmla="*/ 0 h 157"/>
                <a:gd name="T4" fmla="*/ 49213 w 31"/>
                <a:gd name="T5" fmla="*/ 0 h 157"/>
                <a:gd name="T6" fmla="*/ 49213 w 31"/>
                <a:gd name="T7" fmla="*/ 0 h 157"/>
                <a:gd name="T8" fmla="*/ 22225 w 31"/>
                <a:gd name="T9" fmla="*/ 222250 h 157"/>
                <a:gd name="T10" fmla="*/ 22225 w 31"/>
                <a:gd name="T11" fmla="*/ 222250 h 157"/>
                <a:gd name="T12" fmla="*/ 20638 w 31"/>
                <a:gd name="T13" fmla="*/ 230188 h 157"/>
                <a:gd name="T14" fmla="*/ 15875 w 31"/>
                <a:gd name="T15" fmla="*/ 239713 h 157"/>
                <a:gd name="T16" fmla="*/ 11113 w 31"/>
                <a:gd name="T17" fmla="*/ 246063 h 157"/>
                <a:gd name="T18" fmla="*/ 4763 w 31"/>
                <a:gd name="T19" fmla="*/ 249238 h 157"/>
                <a:gd name="T20" fmla="*/ 4763 w 31"/>
                <a:gd name="T21" fmla="*/ 249238 h 157"/>
                <a:gd name="T22" fmla="*/ 0 w 31"/>
                <a:gd name="T23" fmla="*/ 131763 h 157"/>
                <a:gd name="T24" fmla="*/ 0 w 31"/>
                <a:gd name="T25" fmla="*/ 131763 h 157"/>
                <a:gd name="T26" fmla="*/ 11113 w 31"/>
                <a:gd name="T27" fmla="*/ 0 h 157"/>
                <a:gd name="T28" fmla="*/ 11113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14" y="140"/>
                  </a:lnTo>
                  <a:lnTo>
                    <a:pt x="13" y="145"/>
                  </a:lnTo>
                  <a:lnTo>
                    <a:pt x="10" y="151"/>
                  </a:lnTo>
                  <a:lnTo>
                    <a:pt x="7" y="155"/>
                  </a:lnTo>
                  <a:lnTo>
                    <a:pt x="3" y="157"/>
                  </a:lnTo>
                  <a:lnTo>
                    <a:pt x="0" y="83"/>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1" name="Freeform 98"/>
            <p:cNvSpPr>
              <a:spLocks noChangeArrowheads="1"/>
            </p:cNvSpPr>
            <p:nvPr/>
          </p:nvSpPr>
          <p:spPr bwMode="auto">
            <a:xfrm>
              <a:off x="1370012" y="152400"/>
              <a:ext cx="44450" cy="249238"/>
            </a:xfrm>
            <a:custGeom>
              <a:avLst/>
              <a:gdLst>
                <a:gd name="T0" fmla="*/ 12700 w 28"/>
                <a:gd name="T1" fmla="*/ 0 h 157"/>
                <a:gd name="T2" fmla="*/ 1270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1113 w 28"/>
                <a:gd name="T15" fmla="*/ 239713 h 157"/>
                <a:gd name="T16" fmla="*/ 6350 w 28"/>
                <a:gd name="T17" fmla="*/ 246063 h 157"/>
                <a:gd name="T18" fmla="*/ 0 w 28"/>
                <a:gd name="T19" fmla="*/ 249238 h 157"/>
                <a:gd name="T20" fmla="*/ 0 w 28"/>
                <a:gd name="T21" fmla="*/ 249238 h 157"/>
                <a:gd name="T22" fmla="*/ 1588 w 28"/>
                <a:gd name="T23" fmla="*/ 130175 h 157"/>
                <a:gd name="T24" fmla="*/ 1588 w 28"/>
                <a:gd name="T25" fmla="*/ 130175 h 157"/>
                <a:gd name="T26" fmla="*/ 12700 w 28"/>
                <a:gd name="T27" fmla="*/ 0 h 157"/>
                <a:gd name="T28" fmla="*/ 1270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11" y="140"/>
                  </a:lnTo>
                  <a:lnTo>
                    <a:pt x="10" y="145"/>
                  </a:lnTo>
                  <a:lnTo>
                    <a:pt x="7" y="151"/>
                  </a:lnTo>
                  <a:lnTo>
                    <a:pt x="4" y="155"/>
                  </a:lnTo>
                  <a:lnTo>
                    <a:pt x="0" y="157"/>
                  </a:lnTo>
                  <a:lnTo>
                    <a:pt x="1" y="82"/>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2" name="Freeform 99"/>
            <p:cNvSpPr>
              <a:spLocks noChangeArrowheads="1"/>
            </p:cNvSpPr>
            <p:nvPr/>
          </p:nvSpPr>
          <p:spPr bwMode="auto">
            <a:xfrm>
              <a:off x="1370012" y="152400"/>
              <a:ext cx="44450" cy="249238"/>
            </a:xfrm>
            <a:custGeom>
              <a:avLst/>
              <a:gdLst>
                <a:gd name="T0" fmla="*/ 19050 w 28"/>
                <a:gd name="T1" fmla="*/ 0 h 157"/>
                <a:gd name="T2" fmla="*/ 1905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2700 w 28"/>
                <a:gd name="T15" fmla="*/ 236538 h 157"/>
                <a:gd name="T16" fmla="*/ 6350 w 28"/>
                <a:gd name="T17" fmla="*/ 246063 h 157"/>
                <a:gd name="T18" fmla="*/ 0 w 28"/>
                <a:gd name="T19" fmla="*/ 249238 h 157"/>
                <a:gd name="T20" fmla="*/ 0 w 28"/>
                <a:gd name="T21" fmla="*/ 249238 h 157"/>
                <a:gd name="T22" fmla="*/ 7938 w 28"/>
                <a:gd name="T23" fmla="*/ 127000 h 157"/>
                <a:gd name="T24" fmla="*/ 7938 w 28"/>
                <a:gd name="T25" fmla="*/ 127000 h 157"/>
                <a:gd name="T26" fmla="*/ 19050 w 28"/>
                <a:gd name="T27" fmla="*/ 0 h 157"/>
                <a:gd name="T28" fmla="*/ 1905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11" y="140"/>
                  </a:lnTo>
                  <a:lnTo>
                    <a:pt x="10" y="145"/>
                  </a:lnTo>
                  <a:lnTo>
                    <a:pt x="8" y="149"/>
                  </a:lnTo>
                  <a:lnTo>
                    <a:pt x="4" y="155"/>
                  </a:lnTo>
                  <a:lnTo>
                    <a:pt x="0" y="157"/>
                  </a:lnTo>
                  <a:lnTo>
                    <a:pt x="5" y="80"/>
                  </a:lnTo>
                  <a:lnTo>
                    <a:pt x="1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3" name="Freeform 100"/>
            <p:cNvSpPr>
              <a:spLocks noChangeArrowheads="1"/>
            </p:cNvSpPr>
            <p:nvPr/>
          </p:nvSpPr>
          <p:spPr bwMode="auto">
            <a:xfrm>
              <a:off x="1371600" y="152400"/>
              <a:ext cx="42863" cy="249238"/>
            </a:xfrm>
            <a:custGeom>
              <a:avLst/>
              <a:gdLst>
                <a:gd name="T0" fmla="*/ 23813 w 27"/>
                <a:gd name="T1" fmla="*/ 0 h 157"/>
                <a:gd name="T2" fmla="*/ 42863 w 27"/>
                <a:gd name="T3" fmla="*/ 0 h 157"/>
                <a:gd name="T4" fmla="*/ 15875 w 27"/>
                <a:gd name="T5" fmla="*/ 222250 h 157"/>
                <a:gd name="T6" fmla="*/ 15875 w 27"/>
                <a:gd name="T7" fmla="*/ 222250 h 157"/>
                <a:gd name="T8" fmla="*/ 14288 w 27"/>
                <a:gd name="T9" fmla="*/ 230188 h 157"/>
                <a:gd name="T10" fmla="*/ 11113 w 27"/>
                <a:gd name="T11" fmla="*/ 236538 h 157"/>
                <a:gd name="T12" fmla="*/ 4763 w 27"/>
                <a:gd name="T13" fmla="*/ 242888 h 157"/>
                <a:gd name="T14" fmla="*/ 0 w 27"/>
                <a:gd name="T15" fmla="*/ 249238 h 157"/>
                <a:gd name="T16" fmla="*/ 23813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4" name="Freeform 108"/>
            <p:cNvSpPr>
              <a:spLocks noChangeArrowheads="1"/>
            </p:cNvSpPr>
            <p:nvPr/>
          </p:nvSpPr>
          <p:spPr bwMode="auto">
            <a:xfrm>
              <a:off x="544512" y="0"/>
              <a:ext cx="47625" cy="55563"/>
            </a:xfrm>
            <a:custGeom>
              <a:avLst/>
              <a:gdLst>
                <a:gd name="T0" fmla="*/ 47625 w 30"/>
                <a:gd name="T1" fmla="*/ 3175 h 35"/>
                <a:gd name="T2" fmla="*/ 47625 w 30"/>
                <a:gd name="T3" fmla="*/ 3175 h 35"/>
                <a:gd name="T4" fmla="*/ 42863 w 30"/>
                <a:gd name="T5" fmla="*/ 22225 h 35"/>
                <a:gd name="T6" fmla="*/ 36513 w 30"/>
                <a:gd name="T7" fmla="*/ 47625 h 35"/>
                <a:gd name="T8" fmla="*/ 36513 w 30"/>
                <a:gd name="T9" fmla="*/ 47625 h 35"/>
                <a:gd name="T10" fmla="*/ 31750 w 30"/>
                <a:gd name="T11" fmla="*/ 53975 h 35"/>
                <a:gd name="T12" fmla="*/ 30163 w 30"/>
                <a:gd name="T13" fmla="*/ 55563 h 35"/>
                <a:gd name="T14" fmla="*/ 25400 w 30"/>
                <a:gd name="T15" fmla="*/ 53975 h 35"/>
                <a:gd name="T16" fmla="*/ 22225 w 30"/>
                <a:gd name="T17" fmla="*/ 49213 h 35"/>
                <a:gd name="T18" fmla="*/ 17463 w 30"/>
                <a:gd name="T19" fmla="*/ 41275 h 35"/>
                <a:gd name="T20" fmla="*/ 0 w 30"/>
                <a:gd name="T21" fmla="*/ 11113 h 35"/>
                <a:gd name="T22" fmla="*/ 0 w 30"/>
                <a:gd name="T23" fmla="*/ 11113 h 35"/>
                <a:gd name="T24" fmla="*/ 4763 w 30"/>
                <a:gd name="T25" fmla="*/ 9525 h 35"/>
                <a:gd name="T26" fmla="*/ 12700 w 30"/>
                <a:gd name="T27" fmla="*/ 3175 h 35"/>
                <a:gd name="T28" fmla="*/ 19050 w 30"/>
                <a:gd name="T29" fmla="*/ 0 h 35"/>
                <a:gd name="T30" fmla="*/ 28575 w 30"/>
                <a:gd name="T31" fmla="*/ 0 h 35"/>
                <a:gd name="T32" fmla="*/ 36513 w 30"/>
                <a:gd name="T33" fmla="*/ 0 h 35"/>
                <a:gd name="T34" fmla="*/ 47625 w 30"/>
                <a:gd name="T35" fmla="*/ 3175 h 35"/>
                <a:gd name="T36" fmla="*/ 47625 w 30"/>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0" y="34"/>
                  </a:lnTo>
                  <a:lnTo>
                    <a:pt x="19" y="35"/>
                  </a:lnTo>
                  <a:lnTo>
                    <a:pt x="16" y="34"/>
                  </a:lnTo>
                  <a:lnTo>
                    <a:pt x="14" y="31"/>
                  </a:lnTo>
                  <a:lnTo>
                    <a:pt x="11" y="26"/>
                  </a:lnTo>
                  <a:lnTo>
                    <a:pt x="0" y="7"/>
                  </a:lnTo>
                  <a:lnTo>
                    <a:pt x="3" y="6"/>
                  </a:lnTo>
                  <a:lnTo>
                    <a:pt x="8" y="2"/>
                  </a:lnTo>
                  <a:lnTo>
                    <a:pt x="12" y="0"/>
                  </a:lnTo>
                  <a:lnTo>
                    <a:pt x="18" y="0"/>
                  </a:lnTo>
                  <a:lnTo>
                    <a:pt x="23" y="0"/>
                  </a:lnTo>
                  <a:lnTo>
                    <a:pt x="30"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05" name="组合 209"/>
          <p:cNvGrpSpPr>
            <a:grpSpLocks/>
          </p:cNvGrpSpPr>
          <p:nvPr/>
        </p:nvGrpSpPr>
        <p:grpSpPr bwMode="auto">
          <a:xfrm>
            <a:off x="3651250" y="4211638"/>
            <a:ext cx="203200" cy="601662"/>
            <a:chOff x="0" y="0"/>
            <a:chExt cx="203200" cy="601663"/>
          </a:xfrm>
          <a:solidFill>
            <a:schemeClr val="bg1">
              <a:alpha val="70000"/>
            </a:schemeClr>
          </a:solidFill>
        </p:grpSpPr>
        <p:sp>
          <p:nvSpPr>
            <p:cNvPr id="106" name="Freeform 105"/>
            <p:cNvSpPr>
              <a:spLocks noChangeArrowheads="1"/>
            </p:cNvSpPr>
            <p:nvPr/>
          </p:nvSpPr>
          <p:spPr bwMode="auto">
            <a:xfrm>
              <a:off x="26987" y="84138"/>
              <a:ext cx="176213" cy="517525"/>
            </a:xfrm>
            <a:custGeom>
              <a:avLst/>
              <a:gdLst>
                <a:gd name="T0" fmla="*/ 55563 w 111"/>
                <a:gd name="T1" fmla="*/ 422275 h 326"/>
                <a:gd name="T2" fmla="*/ 104775 w 111"/>
                <a:gd name="T3" fmla="*/ 517525 h 326"/>
                <a:gd name="T4" fmla="*/ 149225 w 111"/>
                <a:gd name="T5" fmla="*/ 511175 h 326"/>
                <a:gd name="T6" fmla="*/ 176213 w 111"/>
                <a:gd name="T7" fmla="*/ 406400 h 326"/>
                <a:gd name="T8" fmla="*/ 120650 w 111"/>
                <a:gd name="T9" fmla="*/ 0 h 326"/>
                <a:gd name="T10" fmla="*/ 0 w 111"/>
                <a:gd name="T11" fmla="*/ 17463 h 326"/>
                <a:gd name="T12" fmla="*/ 55563 w 111"/>
                <a:gd name="T13" fmla="*/ 422275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7" name="Freeform 106"/>
            <p:cNvSpPr>
              <a:spLocks noChangeArrowheads="1"/>
            </p:cNvSpPr>
            <p:nvPr/>
          </p:nvSpPr>
          <p:spPr bwMode="auto">
            <a:xfrm>
              <a:off x="20637" y="0"/>
              <a:ext cx="127000" cy="146050"/>
            </a:xfrm>
            <a:custGeom>
              <a:avLst/>
              <a:gdLst>
                <a:gd name="T0" fmla="*/ 6350 w 80"/>
                <a:gd name="T1" fmla="*/ 93663 h 92"/>
                <a:gd name="T2" fmla="*/ 6350 w 80"/>
                <a:gd name="T3" fmla="*/ 93663 h 92"/>
                <a:gd name="T4" fmla="*/ 7938 w 80"/>
                <a:gd name="T5" fmla="*/ 104775 h 92"/>
                <a:gd name="T6" fmla="*/ 14288 w 80"/>
                <a:gd name="T7" fmla="*/ 115888 h 92"/>
                <a:gd name="T8" fmla="*/ 20638 w 80"/>
                <a:gd name="T9" fmla="*/ 127000 h 92"/>
                <a:gd name="T10" fmla="*/ 30163 w 80"/>
                <a:gd name="T11" fmla="*/ 133350 h 92"/>
                <a:gd name="T12" fmla="*/ 38100 w 80"/>
                <a:gd name="T13" fmla="*/ 139700 h 92"/>
                <a:gd name="T14" fmla="*/ 49213 w 80"/>
                <a:gd name="T15" fmla="*/ 144463 h 92"/>
                <a:gd name="T16" fmla="*/ 61913 w 80"/>
                <a:gd name="T17" fmla="*/ 146050 h 92"/>
                <a:gd name="T18" fmla="*/ 73025 w 80"/>
                <a:gd name="T19" fmla="*/ 146050 h 92"/>
                <a:gd name="T20" fmla="*/ 74613 w 80"/>
                <a:gd name="T21" fmla="*/ 146050 h 92"/>
                <a:gd name="T22" fmla="*/ 74613 w 80"/>
                <a:gd name="T23" fmla="*/ 146050 h 92"/>
                <a:gd name="T24" fmla="*/ 87313 w 80"/>
                <a:gd name="T25" fmla="*/ 141288 h 92"/>
                <a:gd name="T26" fmla="*/ 98425 w 80"/>
                <a:gd name="T27" fmla="*/ 138113 h 92"/>
                <a:gd name="T28" fmla="*/ 106363 w 80"/>
                <a:gd name="T29" fmla="*/ 130175 h 92"/>
                <a:gd name="T30" fmla="*/ 112713 w 80"/>
                <a:gd name="T31" fmla="*/ 122238 h 92"/>
                <a:gd name="T32" fmla="*/ 119063 w 80"/>
                <a:gd name="T33" fmla="*/ 111125 h 92"/>
                <a:gd name="T34" fmla="*/ 123825 w 80"/>
                <a:gd name="T35" fmla="*/ 101600 h 92"/>
                <a:gd name="T36" fmla="*/ 127000 w 80"/>
                <a:gd name="T37" fmla="*/ 90488 h 92"/>
                <a:gd name="T38" fmla="*/ 127000 w 80"/>
                <a:gd name="T39" fmla="*/ 77788 h 92"/>
                <a:gd name="T40" fmla="*/ 119063 w 80"/>
                <a:gd name="T41" fmla="*/ 23813 h 92"/>
                <a:gd name="T42" fmla="*/ 119063 w 80"/>
                <a:gd name="T43" fmla="*/ 23813 h 92"/>
                <a:gd name="T44" fmla="*/ 115888 w 80"/>
                <a:gd name="T45" fmla="*/ 12700 h 92"/>
                <a:gd name="T46" fmla="*/ 111125 w 80"/>
                <a:gd name="T47" fmla="*/ 6350 h 92"/>
                <a:gd name="T48" fmla="*/ 104775 w 80"/>
                <a:gd name="T49" fmla="*/ 1588 h 92"/>
                <a:gd name="T50" fmla="*/ 98425 w 80"/>
                <a:gd name="T51" fmla="*/ 0 h 92"/>
                <a:gd name="T52" fmla="*/ 79375 w 80"/>
                <a:gd name="T53" fmla="*/ 1588 h 92"/>
                <a:gd name="T54" fmla="*/ 55563 w 80"/>
                <a:gd name="T55" fmla="*/ 4763 h 92"/>
                <a:gd name="T56" fmla="*/ 55563 w 80"/>
                <a:gd name="T57" fmla="*/ 4763 h 92"/>
                <a:gd name="T58" fmla="*/ 55563 w 80"/>
                <a:gd name="T59" fmla="*/ 4763 h 92"/>
                <a:gd name="T60" fmla="*/ 31750 w 80"/>
                <a:gd name="T61" fmla="*/ 7938 h 92"/>
                <a:gd name="T62" fmla="*/ 12700 w 80"/>
                <a:gd name="T63" fmla="*/ 11113 h 92"/>
                <a:gd name="T64" fmla="*/ 6350 w 80"/>
                <a:gd name="T65" fmla="*/ 14288 h 92"/>
                <a:gd name="T66" fmla="*/ 1588 w 80"/>
                <a:gd name="T67" fmla="*/ 20638 h 92"/>
                <a:gd name="T68" fmla="*/ 0 w 80"/>
                <a:gd name="T69" fmla="*/ 26988 h 92"/>
                <a:gd name="T70" fmla="*/ 0 w 80"/>
                <a:gd name="T71" fmla="*/ 38100 h 92"/>
                <a:gd name="T72" fmla="*/ 6350 w 80"/>
                <a:gd name="T73" fmla="*/ 93663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55" y="89"/>
                  </a:lnTo>
                  <a:lnTo>
                    <a:pt x="62" y="87"/>
                  </a:lnTo>
                  <a:lnTo>
                    <a:pt x="67" y="82"/>
                  </a:lnTo>
                  <a:lnTo>
                    <a:pt x="71" y="77"/>
                  </a:lnTo>
                  <a:lnTo>
                    <a:pt x="75" y="70"/>
                  </a:lnTo>
                  <a:lnTo>
                    <a:pt x="78" y="64"/>
                  </a:lnTo>
                  <a:lnTo>
                    <a:pt x="80" y="57"/>
                  </a:lnTo>
                  <a:lnTo>
                    <a:pt x="80" y="49"/>
                  </a:lnTo>
                  <a:lnTo>
                    <a:pt x="75" y="15"/>
                  </a:lnTo>
                  <a:lnTo>
                    <a:pt x="73" y="8"/>
                  </a:lnTo>
                  <a:lnTo>
                    <a:pt x="70" y="4"/>
                  </a:lnTo>
                  <a:lnTo>
                    <a:pt x="66" y="1"/>
                  </a:lnTo>
                  <a:lnTo>
                    <a:pt x="62" y="0"/>
                  </a:lnTo>
                  <a:lnTo>
                    <a:pt x="50" y="1"/>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8" name="Freeform 107"/>
            <p:cNvSpPr>
              <a:spLocks noChangeArrowheads="1"/>
            </p:cNvSpPr>
            <p:nvPr/>
          </p:nvSpPr>
          <p:spPr bwMode="auto">
            <a:xfrm>
              <a:off x="15875" y="49213"/>
              <a:ext cx="150813" cy="144463"/>
            </a:xfrm>
            <a:custGeom>
              <a:avLst/>
              <a:gdLst>
                <a:gd name="T0" fmla="*/ 17463 w 95"/>
                <a:gd name="T1" fmla="*/ 144463 h 91"/>
                <a:gd name="T2" fmla="*/ 150813 w 95"/>
                <a:gd name="T3" fmla="*/ 127000 h 91"/>
                <a:gd name="T4" fmla="*/ 133350 w 95"/>
                <a:gd name="T5" fmla="*/ 0 h 91"/>
                <a:gd name="T6" fmla="*/ 0 w 95"/>
                <a:gd name="T7" fmla="*/ 17463 h 91"/>
                <a:gd name="T8" fmla="*/ 17463 w 95"/>
                <a:gd name="T9" fmla="*/ 144463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9" name="Freeform 109"/>
            <p:cNvSpPr>
              <a:spLocks noChangeArrowheads="1"/>
            </p:cNvSpPr>
            <p:nvPr/>
          </p:nvSpPr>
          <p:spPr bwMode="auto">
            <a:xfrm>
              <a:off x="0" y="90488"/>
              <a:ext cx="44450" cy="260350"/>
            </a:xfrm>
            <a:custGeom>
              <a:avLst/>
              <a:gdLst>
                <a:gd name="T0" fmla="*/ 33338 w 28"/>
                <a:gd name="T1" fmla="*/ 0 h 164"/>
                <a:gd name="T2" fmla="*/ 33338 w 28"/>
                <a:gd name="T3" fmla="*/ 0 h 164"/>
                <a:gd name="T4" fmla="*/ 17463 w 28"/>
                <a:gd name="T5" fmla="*/ 11113 h 164"/>
                <a:gd name="T6" fmla="*/ 7938 w 28"/>
                <a:gd name="T7" fmla="*/ 20638 h 164"/>
                <a:gd name="T8" fmla="*/ 3175 w 28"/>
                <a:gd name="T9" fmla="*/ 26988 h 164"/>
                <a:gd name="T10" fmla="*/ 0 w 28"/>
                <a:gd name="T11" fmla="*/ 31750 h 164"/>
                <a:gd name="T12" fmla="*/ 0 w 28"/>
                <a:gd name="T13" fmla="*/ 31750 h 164"/>
                <a:gd name="T14" fmla="*/ 4763 w 28"/>
                <a:gd name="T15" fmla="*/ 69850 h 164"/>
                <a:gd name="T16" fmla="*/ 14288 w 28"/>
                <a:gd name="T17" fmla="*/ 142875 h 164"/>
                <a:gd name="T18" fmla="*/ 28575 w 28"/>
                <a:gd name="T19" fmla="*/ 244475 h 164"/>
                <a:gd name="T20" fmla="*/ 28575 w 28"/>
                <a:gd name="T21" fmla="*/ 244475 h 164"/>
                <a:gd name="T22" fmla="*/ 26988 w 28"/>
                <a:gd name="T23" fmla="*/ 246063 h 164"/>
                <a:gd name="T24" fmla="*/ 28575 w 28"/>
                <a:gd name="T25" fmla="*/ 254000 h 164"/>
                <a:gd name="T26" fmla="*/ 30163 w 28"/>
                <a:gd name="T27" fmla="*/ 255588 h 164"/>
                <a:gd name="T28" fmla="*/ 33338 w 28"/>
                <a:gd name="T29" fmla="*/ 257175 h 164"/>
                <a:gd name="T30" fmla="*/ 36513 w 28"/>
                <a:gd name="T31" fmla="*/ 260350 h 164"/>
                <a:gd name="T32" fmla="*/ 44450 w 28"/>
                <a:gd name="T33" fmla="*/ 260350 h 164"/>
                <a:gd name="T34" fmla="*/ 20638 w 28"/>
                <a:gd name="T35" fmla="*/ 92075 h 164"/>
                <a:gd name="T36" fmla="*/ 30163 w 28"/>
                <a:gd name="T37" fmla="*/ 69850 h 164"/>
                <a:gd name="T38" fmla="*/ 33338 w 28"/>
                <a:gd name="T39" fmla="*/ 0 h 164"/>
                <a:gd name="T40" fmla="*/ 33338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3" y="44"/>
                  </a:lnTo>
                  <a:lnTo>
                    <a:pt x="9" y="90"/>
                  </a:lnTo>
                  <a:lnTo>
                    <a:pt x="18" y="154"/>
                  </a:lnTo>
                  <a:lnTo>
                    <a:pt x="17" y="155"/>
                  </a:lnTo>
                  <a:lnTo>
                    <a:pt x="18" y="160"/>
                  </a:lnTo>
                  <a:lnTo>
                    <a:pt x="19" y="161"/>
                  </a:lnTo>
                  <a:lnTo>
                    <a:pt x="21" y="162"/>
                  </a:lnTo>
                  <a:lnTo>
                    <a:pt x="23" y="164"/>
                  </a:lnTo>
                  <a:lnTo>
                    <a:pt x="28" y="164"/>
                  </a:lnTo>
                  <a:lnTo>
                    <a:pt x="13" y="58"/>
                  </a:lnTo>
                  <a:lnTo>
                    <a:pt x="19" y="44"/>
                  </a:lnTo>
                  <a:lnTo>
                    <a:pt x="2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10" name="组合 207"/>
          <p:cNvGrpSpPr>
            <a:grpSpLocks/>
          </p:cNvGrpSpPr>
          <p:nvPr/>
        </p:nvGrpSpPr>
        <p:grpSpPr bwMode="auto">
          <a:xfrm>
            <a:off x="4114800" y="4217988"/>
            <a:ext cx="796925" cy="612775"/>
            <a:chOff x="0" y="0"/>
            <a:chExt cx="796925" cy="612776"/>
          </a:xfrm>
          <a:solidFill>
            <a:schemeClr val="bg1">
              <a:alpha val="70000"/>
            </a:schemeClr>
          </a:solidFill>
        </p:grpSpPr>
        <p:sp>
          <p:nvSpPr>
            <p:cNvPr id="111" name="Freeform 110"/>
            <p:cNvSpPr>
              <a:spLocks noChangeArrowheads="1"/>
            </p:cNvSpPr>
            <p:nvPr/>
          </p:nvSpPr>
          <p:spPr bwMode="auto">
            <a:xfrm>
              <a:off x="20637" y="0"/>
              <a:ext cx="776288" cy="347663"/>
            </a:xfrm>
            <a:custGeom>
              <a:avLst/>
              <a:gdLst>
                <a:gd name="T0" fmla="*/ 392113 w 489"/>
                <a:gd name="T1" fmla="*/ 347663 h 219"/>
                <a:gd name="T2" fmla="*/ 776288 w 489"/>
                <a:gd name="T3" fmla="*/ 174625 h 219"/>
                <a:gd name="T4" fmla="*/ 381000 w 489"/>
                <a:gd name="T5" fmla="*/ 0 h 219"/>
                <a:gd name="T6" fmla="*/ 0 w 489"/>
                <a:gd name="T7" fmla="*/ 169863 h 219"/>
                <a:gd name="T8" fmla="*/ 392113 w 489"/>
                <a:gd name="T9" fmla="*/ 347663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2" name="Rectangle 111"/>
            <p:cNvSpPr>
              <a:spLocks noChangeArrowheads="1"/>
            </p:cNvSpPr>
            <p:nvPr/>
          </p:nvSpPr>
          <p:spPr bwMode="auto">
            <a:xfrm>
              <a:off x="30162" y="163513"/>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3" name="Freeform 112"/>
            <p:cNvSpPr>
              <a:spLocks noChangeArrowheads="1"/>
            </p:cNvSpPr>
            <p:nvPr/>
          </p:nvSpPr>
          <p:spPr bwMode="auto">
            <a:xfrm>
              <a:off x="3175" y="388938"/>
              <a:ext cx="76200" cy="77788"/>
            </a:xfrm>
            <a:custGeom>
              <a:avLst/>
              <a:gdLst>
                <a:gd name="T0" fmla="*/ 0 w 48"/>
                <a:gd name="T1" fmla="*/ 38100 h 49"/>
                <a:gd name="T2" fmla="*/ 0 w 48"/>
                <a:gd name="T3" fmla="*/ 38100 h 49"/>
                <a:gd name="T4" fmla="*/ 0 w 48"/>
                <a:gd name="T5" fmla="*/ 31750 h 49"/>
                <a:gd name="T6" fmla="*/ 3175 w 48"/>
                <a:gd name="T7" fmla="*/ 23813 h 49"/>
                <a:gd name="T8" fmla="*/ 6350 w 48"/>
                <a:gd name="T9" fmla="*/ 17463 h 49"/>
                <a:gd name="T10" fmla="*/ 11113 w 48"/>
                <a:gd name="T11" fmla="*/ 12700 h 49"/>
                <a:gd name="T12" fmla="*/ 17463 w 48"/>
                <a:gd name="T13" fmla="*/ 6350 h 49"/>
                <a:gd name="T14" fmla="*/ 23813 w 48"/>
                <a:gd name="T15" fmla="*/ 4763 h 49"/>
                <a:gd name="T16" fmla="*/ 30163 w 48"/>
                <a:gd name="T17" fmla="*/ 1588 h 49"/>
                <a:gd name="T18" fmla="*/ 39688 w 48"/>
                <a:gd name="T19" fmla="*/ 0 h 49"/>
                <a:gd name="T20" fmla="*/ 39688 w 48"/>
                <a:gd name="T21" fmla="*/ 0 h 49"/>
                <a:gd name="T22" fmla="*/ 46038 w 48"/>
                <a:gd name="T23" fmla="*/ 1588 h 49"/>
                <a:gd name="T24" fmla="*/ 53975 w 48"/>
                <a:gd name="T25" fmla="*/ 4763 h 49"/>
                <a:gd name="T26" fmla="*/ 60325 w 48"/>
                <a:gd name="T27" fmla="*/ 6350 h 49"/>
                <a:gd name="T28" fmla="*/ 65088 w 48"/>
                <a:gd name="T29" fmla="*/ 12700 h 49"/>
                <a:gd name="T30" fmla="*/ 69850 w 48"/>
                <a:gd name="T31" fmla="*/ 17463 h 49"/>
                <a:gd name="T32" fmla="*/ 73025 w 48"/>
                <a:gd name="T33" fmla="*/ 23813 h 49"/>
                <a:gd name="T34" fmla="*/ 76200 w 48"/>
                <a:gd name="T35" fmla="*/ 31750 h 49"/>
                <a:gd name="T36" fmla="*/ 76200 w 48"/>
                <a:gd name="T37" fmla="*/ 38100 h 49"/>
                <a:gd name="T38" fmla="*/ 76200 w 48"/>
                <a:gd name="T39" fmla="*/ 38100 h 49"/>
                <a:gd name="T40" fmla="*/ 76200 w 48"/>
                <a:gd name="T41" fmla="*/ 47625 h 49"/>
                <a:gd name="T42" fmla="*/ 73025 w 48"/>
                <a:gd name="T43" fmla="*/ 53975 h 49"/>
                <a:gd name="T44" fmla="*/ 69850 w 48"/>
                <a:gd name="T45" fmla="*/ 60325 h 49"/>
                <a:gd name="T46" fmla="*/ 65088 w 48"/>
                <a:gd name="T47" fmla="*/ 66675 h 49"/>
                <a:gd name="T48" fmla="*/ 60325 w 48"/>
                <a:gd name="T49" fmla="*/ 71438 h 49"/>
                <a:gd name="T50" fmla="*/ 53975 w 48"/>
                <a:gd name="T51" fmla="*/ 74613 h 49"/>
                <a:gd name="T52" fmla="*/ 46038 w 48"/>
                <a:gd name="T53" fmla="*/ 77788 h 49"/>
                <a:gd name="T54" fmla="*/ 39688 w 48"/>
                <a:gd name="T55" fmla="*/ 77788 h 49"/>
                <a:gd name="T56" fmla="*/ 39688 w 48"/>
                <a:gd name="T57" fmla="*/ 77788 h 49"/>
                <a:gd name="T58" fmla="*/ 30163 w 48"/>
                <a:gd name="T59" fmla="*/ 77788 h 49"/>
                <a:gd name="T60" fmla="*/ 23813 w 48"/>
                <a:gd name="T61" fmla="*/ 74613 h 49"/>
                <a:gd name="T62" fmla="*/ 17463 w 48"/>
                <a:gd name="T63" fmla="*/ 71438 h 49"/>
                <a:gd name="T64" fmla="*/ 11113 w 48"/>
                <a:gd name="T65" fmla="*/ 66675 h 49"/>
                <a:gd name="T66" fmla="*/ 6350 w 48"/>
                <a:gd name="T67" fmla="*/ 60325 h 49"/>
                <a:gd name="T68" fmla="*/ 3175 w 48"/>
                <a:gd name="T69" fmla="*/ 53975 h 49"/>
                <a:gd name="T70" fmla="*/ 0 w 48"/>
                <a:gd name="T71" fmla="*/ 47625 h 49"/>
                <a:gd name="T72" fmla="*/ 0 w 48"/>
                <a:gd name="T73" fmla="*/ 38100 h 49"/>
                <a:gd name="T74" fmla="*/ 0 w 48"/>
                <a:gd name="T75" fmla="*/ 38100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9" y="1"/>
                  </a:lnTo>
                  <a:lnTo>
                    <a:pt x="34" y="3"/>
                  </a:lnTo>
                  <a:lnTo>
                    <a:pt x="38" y="4"/>
                  </a:lnTo>
                  <a:lnTo>
                    <a:pt x="41" y="8"/>
                  </a:lnTo>
                  <a:lnTo>
                    <a:pt x="44" y="11"/>
                  </a:lnTo>
                  <a:lnTo>
                    <a:pt x="46" y="15"/>
                  </a:lnTo>
                  <a:lnTo>
                    <a:pt x="48" y="20"/>
                  </a:lnTo>
                  <a:lnTo>
                    <a:pt x="48" y="24"/>
                  </a:lnTo>
                  <a:lnTo>
                    <a:pt x="48" y="30"/>
                  </a:lnTo>
                  <a:lnTo>
                    <a:pt x="46" y="34"/>
                  </a:lnTo>
                  <a:lnTo>
                    <a:pt x="44" y="38"/>
                  </a:lnTo>
                  <a:lnTo>
                    <a:pt x="41" y="42"/>
                  </a:lnTo>
                  <a:lnTo>
                    <a:pt x="38" y="45"/>
                  </a:lnTo>
                  <a:lnTo>
                    <a:pt x="34" y="47"/>
                  </a:lnTo>
                  <a:lnTo>
                    <a:pt x="29" y="49"/>
                  </a:lnTo>
                  <a:lnTo>
                    <a:pt x="25" y="49"/>
                  </a:lnTo>
                  <a:lnTo>
                    <a:pt x="19" y="49"/>
                  </a:lnTo>
                  <a:lnTo>
                    <a:pt x="15" y="47"/>
                  </a:lnTo>
                  <a:lnTo>
                    <a:pt x="11" y="45"/>
                  </a:lnTo>
                  <a:lnTo>
                    <a:pt x="7" y="42"/>
                  </a:lnTo>
                  <a:lnTo>
                    <a:pt x="4" y="38"/>
                  </a:lnTo>
                  <a:lnTo>
                    <a:pt x="2" y="34"/>
                  </a:lnTo>
                  <a:lnTo>
                    <a:pt x="0" y="30"/>
                  </a:lnTo>
                  <a:lnTo>
                    <a:pt x="0" y="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4" name="Freeform 113"/>
            <p:cNvSpPr>
              <a:spLocks noChangeArrowheads="1"/>
            </p:cNvSpPr>
            <p:nvPr/>
          </p:nvSpPr>
          <p:spPr bwMode="auto">
            <a:xfrm>
              <a:off x="33337" y="431800"/>
              <a:ext cx="46038" cy="169863"/>
            </a:xfrm>
            <a:custGeom>
              <a:avLst/>
              <a:gdLst>
                <a:gd name="T0" fmla="*/ 26988 w 29"/>
                <a:gd name="T1" fmla="*/ 7938 h 107"/>
                <a:gd name="T2" fmla="*/ 26988 w 29"/>
                <a:gd name="T3" fmla="*/ 7938 h 107"/>
                <a:gd name="T4" fmla="*/ 30163 w 29"/>
                <a:gd name="T5" fmla="*/ 19050 h 107"/>
                <a:gd name="T6" fmla="*/ 34925 w 29"/>
                <a:gd name="T7" fmla="*/ 34925 h 107"/>
                <a:gd name="T8" fmla="*/ 39688 w 29"/>
                <a:gd name="T9" fmla="*/ 52388 h 107"/>
                <a:gd name="T10" fmla="*/ 42863 w 29"/>
                <a:gd name="T11" fmla="*/ 74613 h 107"/>
                <a:gd name="T12" fmla="*/ 46038 w 29"/>
                <a:gd name="T13" fmla="*/ 103188 h 107"/>
                <a:gd name="T14" fmla="*/ 46038 w 29"/>
                <a:gd name="T15" fmla="*/ 133350 h 107"/>
                <a:gd name="T16" fmla="*/ 42863 w 29"/>
                <a:gd name="T17" fmla="*/ 169863 h 107"/>
                <a:gd name="T18" fmla="*/ 0 w 29"/>
                <a:gd name="T19" fmla="*/ 169863 h 107"/>
                <a:gd name="T20" fmla="*/ 0 w 29"/>
                <a:gd name="T21" fmla="*/ 0 h 107"/>
                <a:gd name="T22" fmla="*/ 0 w 29"/>
                <a:gd name="T23" fmla="*/ 0 h 107"/>
                <a:gd name="T24" fmla="*/ 12700 w 29"/>
                <a:gd name="T25" fmla="*/ 6350 h 107"/>
                <a:gd name="T26" fmla="*/ 22225 w 29"/>
                <a:gd name="T27" fmla="*/ 7938 h 107"/>
                <a:gd name="T28" fmla="*/ 23813 w 29"/>
                <a:gd name="T29" fmla="*/ 7938 h 107"/>
                <a:gd name="T30" fmla="*/ 26988 w 29"/>
                <a:gd name="T31" fmla="*/ 7938 h 107"/>
                <a:gd name="T32" fmla="*/ 26988 w 29"/>
                <a:gd name="T33" fmla="*/ 7938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8" y="4"/>
                  </a:lnTo>
                  <a:lnTo>
                    <a:pt x="14" y="5"/>
                  </a:lnTo>
                  <a:lnTo>
                    <a:pt x="15" y="5"/>
                  </a:lnTo>
                  <a:lnTo>
                    <a:pt x="17"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5" name="Freeform 114"/>
            <p:cNvSpPr>
              <a:spLocks noChangeArrowheads="1"/>
            </p:cNvSpPr>
            <p:nvPr/>
          </p:nvSpPr>
          <p:spPr bwMode="auto">
            <a:xfrm>
              <a:off x="0" y="431800"/>
              <a:ext cx="46038" cy="169863"/>
            </a:xfrm>
            <a:custGeom>
              <a:avLst/>
              <a:gdLst>
                <a:gd name="T0" fmla="*/ 20638 w 29"/>
                <a:gd name="T1" fmla="*/ 7938 h 107"/>
                <a:gd name="T2" fmla="*/ 20638 w 29"/>
                <a:gd name="T3" fmla="*/ 7938 h 107"/>
                <a:gd name="T4" fmla="*/ 15875 w 29"/>
                <a:gd name="T5" fmla="*/ 19050 h 107"/>
                <a:gd name="T6" fmla="*/ 6350 w 29"/>
                <a:gd name="T7" fmla="*/ 52388 h 107"/>
                <a:gd name="T8" fmla="*/ 3175 w 29"/>
                <a:gd name="T9" fmla="*/ 74613 h 107"/>
                <a:gd name="T10" fmla="*/ 0 w 29"/>
                <a:gd name="T11" fmla="*/ 103188 h 107"/>
                <a:gd name="T12" fmla="*/ 0 w 29"/>
                <a:gd name="T13" fmla="*/ 133350 h 107"/>
                <a:gd name="T14" fmla="*/ 1588 w 29"/>
                <a:gd name="T15" fmla="*/ 169863 h 107"/>
                <a:gd name="T16" fmla="*/ 46038 w 29"/>
                <a:gd name="T17" fmla="*/ 169863 h 107"/>
                <a:gd name="T18" fmla="*/ 46038 w 29"/>
                <a:gd name="T19" fmla="*/ 0 h 107"/>
                <a:gd name="T20" fmla="*/ 46038 w 29"/>
                <a:gd name="T21" fmla="*/ 0 h 107"/>
                <a:gd name="T22" fmla="*/ 33338 w 29"/>
                <a:gd name="T23" fmla="*/ 6350 h 107"/>
                <a:gd name="T24" fmla="*/ 25400 w 29"/>
                <a:gd name="T25" fmla="*/ 7938 h 107"/>
                <a:gd name="T26" fmla="*/ 20638 w 29"/>
                <a:gd name="T27" fmla="*/ 7938 h 107"/>
                <a:gd name="T28" fmla="*/ 20638 w 29"/>
                <a:gd name="T29" fmla="*/ 7938 h 107"/>
                <a:gd name="T30" fmla="*/ 20638 w 29"/>
                <a:gd name="T31" fmla="*/ 793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1" y="4"/>
                  </a:lnTo>
                  <a:lnTo>
                    <a:pt x="16" y="5"/>
                  </a:lnTo>
                  <a:lnTo>
                    <a:pt x="13"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6"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100013 w 283"/>
                <a:gd name="T5" fmla="*/ 46038 h 211"/>
                <a:gd name="T6" fmla="*/ 227013 w 283"/>
                <a:gd name="T7" fmla="*/ 106363 h 211"/>
                <a:gd name="T8" fmla="*/ 227013 w 283"/>
                <a:gd name="T9" fmla="*/ 106363 h 211"/>
                <a:gd name="T10" fmla="*/ 350838 w 283"/>
                <a:gd name="T11" fmla="*/ 46038 h 211"/>
                <a:gd name="T12" fmla="*/ 449263 w 283"/>
                <a:gd name="T13" fmla="*/ 0 h 211"/>
                <a:gd name="T14" fmla="*/ 449263 w 283"/>
                <a:gd name="T15" fmla="*/ 258763 h 211"/>
                <a:gd name="T16" fmla="*/ 449263 w 283"/>
                <a:gd name="T17" fmla="*/ 258763 h 211"/>
                <a:gd name="T18" fmla="*/ 439738 w 283"/>
                <a:gd name="T19" fmla="*/ 269875 h 211"/>
                <a:gd name="T20" fmla="*/ 423863 w 283"/>
                <a:gd name="T21" fmla="*/ 280988 h 211"/>
                <a:gd name="T22" fmla="*/ 411163 w 283"/>
                <a:gd name="T23" fmla="*/ 288925 h 211"/>
                <a:gd name="T24" fmla="*/ 396875 w 283"/>
                <a:gd name="T25" fmla="*/ 298450 h 211"/>
                <a:gd name="T26" fmla="*/ 363538 w 283"/>
                <a:gd name="T27" fmla="*/ 311150 h 211"/>
                <a:gd name="T28" fmla="*/ 331788 w 283"/>
                <a:gd name="T29" fmla="*/ 319088 h 211"/>
                <a:gd name="T30" fmla="*/ 301625 w 283"/>
                <a:gd name="T31" fmla="*/ 325438 h 211"/>
                <a:gd name="T32" fmla="*/ 273050 w 283"/>
                <a:gd name="T33" fmla="*/ 330200 h 211"/>
                <a:gd name="T34" fmla="*/ 233363 w 283"/>
                <a:gd name="T35" fmla="*/ 334963 h 211"/>
                <a:gd name="T36" fmla="*/ 233363 w 283"/>
                <a:gd name="T37" fmla="*/ 334963 h 211"/>
                <a:gd name="T38" fmla="*/ 233363 w 283"/>
                <a:gd name="T39" fmla="*/ 334963 h 211"/>
                <a:gd name="T40" fmla="*/ 227013 w 283"/>
                <a:gd name="T41" fmla="*/ 334963 h 211"/>
                <a:gd name="T42" fmla="*/ 227013 w 283"/>
                <a:gd name="T43" fmla="*/ 334963 h 211"/>
                <a:gd name="T44" fmla="*/ 220663 w 283"/>
                <a:gd name="T45" fmla="*/ 334963 h 211"/>
                <a:gd name="T46" fmla="*/ 220663 w 283"/>
                <a:gd name="T47" fmla="*/ 334963 h 211"/>
                <a:gd name="T48" fmla="*/ 220663 w 283"/>
                <a:gd name="T49" fmla="*/ 334963 h 211"/>
                <a:gd name="T50" fmla="*/ 179388 w 283"/>
                <a:gd name="T51" fmla="*/ 330200 h 211"/>
                <a:gd name="T52" fmla="*/ 149225 w 283"/>
                <a:gd name="T53" fmla="*/ 325438 h 211"/>
                <a:gd name="T54" fmla="*/ 119063 w 283"/>
                <a:gd name="T55" fmla="*/ 319088 h 211"/>
                <a:gd name="T56" fmla="*/ 87313 w 283"/>
                <a:gd name="T57" fmla="*/ 311150 h 211"/>
                <a:gd name="T58" fmla="*/ 57150 w 283"/>
                <a:gd name="T59" fmla="*/ 298450 h 211"/>
                <a:gd name="T60" fmla="*/ 41275 w 283"/>
                <a:gd name="T61" fmla="*/ 288925 h 211"/>
                <a:gd name="T62" fmla="*/ 26988 w 283"/>
                <a:gd name="T63" fmla="*/ 280988 h 211"/>
                <a:gd name="T64" fmla="*/ 14288 w 283"/>
                <a:gd name="T65" fmla="*/ 269875 h 211"/>
                <a:gd name="T66" fmla="*/ 0 w 283"/>
                <a:gd name="T67" fmla="*/ 2587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221" y="29"/>
                  </a:lnTo>
                  <a:lnTo>
                    <a:pt x="283" y="0"/>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3"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17" name="Freeform 116"/>
          <p:cNvSpPr>
            <a:spLocks noEditPoints="1" noChangeArrowheads="1"/>
          </p:cNvSpPr>
          <p:nvPr/>
        </p:nvSpPr>
        <p:spPr bwMode="auto">
          <a:xfrm>
            <a:off x="5124450" y="2090738"/>
            <a:ext cx="393700" cy="492125"/>
          </a:xfrm>
          <a:custGeom>
            <a:avLst/>
            <a:gdLst>
              <a:gd name="T0" fmla="*/ 130702 w 247"/>
              <a:gd name="T1" fmla="*/ 238125 h 310"/>
              <a:gd name="T2" fmla="*/ 138672 w 247"/>
              <a:gd name="T3" fmla="*/ 209550 h 310"/>
              <a:gd name="T4" fmla="*/ 138672 w 247"/>
              <a:gd name="T5" fmla="*/ 93663 h 310"/>
              <a:gd name="T6" fmla="*/ 125920 w 247"/>
              <a:gd name="T7" fmla="*/ 79375 h 310"/>
              <a:gd name="T8" fmla="*/ 127514 w 247"/>
              <a:gd name="T9" fmla="*/ 26988 h 310"/>
              <a:gd name="T10" fmla="*/ 127514 w 247"/>
              <a:gd name="T11" fmla="*/ 20638 h 310"/>
              <a:gd name="T12" fmla="*/ 146641 w 247"/>
              <a:gd name="T13" fmla="*/ 7938 h 310"/>
              <a:gd name="T14" fmla="*/ 199241 w 247"/>
              <a:gd name="T15" fmla="*/ 0 h 310"/>
              <a:gd name="T16" fmla="*/ 258216 w 247"/>
              <a:gd name="T17" fmla="*/ 9525 h 310"/>
              <a:gd name="T18" fmla="*/ 267780 w 247"/>
              <a:gd name="T19" fmla="*/ 25400 h 310"/>
              <a:gd name="T20" fmla="*/ 270968 w 247"/>
              <a:gd name="T21" fmla="*/ 26988 h 310"/>
              <a:gd name="T22" fmla="*/ 267780 w 247"/>
              <a:gd name="T23" fmla="*/ 79375 h 310"/>
              <a:gd name="T24" fmla="*/ 258216 w 247"/>
              <a:gd name="T25" fmla="*/ 92075 h 310"/>
              <a:gd name="T26" fmla="*/ 248653 w 247"/>
              <a:gd name="T27" fmla="*/ 209550 h 310"/>
              <a:gd name="T28" fmla="*/ 250247 w 247"/>
              <a:gd name="T29" fmla="*/ 222250 h 310"/>
              <a:gd name="T30" fmla="*/ 264592 w 247"/>
              <a:gd name="T31" fmla="*/ 238125 h 310"/>
              <a:gd name="T32" fmla="*/ 302846 w 247"/>
              <a:gd name="T33" fmla="*/ 271463 h 310"/>
              <a:gd name="T34" fmla="*/ 368197 w 247"/>
              <a:gd name="T35" fmla="*/ 352425 h 310"/>
              <a:gd name="T36" fmla="*/ 392106 w 247"/>
              <a:gd name="T37" fmla="*/ 401638 h 310"/>
              <a:gd name="T38" fmla="*/ 387324 w 247"/>
              <a:gd name="T39" fmla="*/ 441325 h 310"/>
              <a:gd name="T40" fmla="*/ 376167 w 247"/>
              <a:gd name="T41" fmla="*/ 452438 h 310"/>
              <a:gd name="T42" fmla="*/ 298064 w 247"/>
              <a:gd name="T43" fmla="*/ 482600 h 310"/>
              <a:gd name="T44" fmla="*/ 224744 w 247"/>
              <a:gd name="T45" fmla="*/ 492125 h 310"/>
              <a:gd name="T46" fmla="*/ 180114 w 247"/>
              <a:gd name="T47" fmla="*/ 492125 h 310"/>
              <a:gd name="T48" fmla="*/ 81290 w 247"/>
              <a:gd name="T49" fmla="*/ 481013 h 310"/>
              <a:gd name="T50" fmla="*/ 100417 w 247"/>
              <a:gd name="T51" fmla="*/ 452438 h 310"/>
              <a:gd name="T52" fmla="*/ 132296 w 247"/>
              <a:gd name="T53" fmla="*/ 455613 h 310"/>
              <a:gd name="T54" fmla="*/ 97230 w 247"/>
              <a:gd name="T55" fmla="*/ 444500 h 310"/>
              <a:gd name="T56" fmla="*/ 81290 w 247"/>
              <a:gd name="T57" fmla="*/ 334963 h 310"/>
              <a:gd name="T58" fmla="*/ 121138 w 247"/>
              <a:gd name="T59" fmla="*/ 285750 h 310"/>
              <a:gd name="T60" fmla="*/ 81290 w 247"/>
              <a:gd name="T61" fmla="*/ 322263 h 310"/>
              <a:gd name="T62" fmla="*/ 108387 w 247"/>
              <a:gd name="T63" fmla="*/ 252413 h 310"/>
              <a:gd name="T64" fmla="*/ 81290 w 247"/>
              <a:gd name="T65" fmla="*/ 481013 h 310"/>
              <a:gd name="T66" fmla="*/ 47818 w 247"/>
              <a:gd name="T67" fmla="*/ 469900 h 310"/>
              <a:gd name="T68" fmla="*/ 17533 w 247"/>
              <a:gd name="T69" fmla="*/ 452438 h 310"/>
              <a:gd name="T70" fmla="*/ 3188 w 247"/>
              <a:gd name="T71" fmla="*/ 428625 h 310"/>
              <a:gd name="T72" fmla="*/ 4782 w 247"/>
              <a:gd name="T73" fmla="*/ 398463 h 310"/>
              <a:gd name="T74" fmla="*/ 43036 w 247"/>
              <a:gd name="T75" fmla="*/ 325438 h 310"/>
              <a:gd name="T76" fmla="*/ 81290 w 247"/>
              <a:gd name="T77" fmla="*/ 322263 h 310"/>
              <a:gd name="T78" fmla="*/ 43036 w 247"/>
              <a:gd name="T79" fmla="*/ 361950 h 310"/>
              <a:gd name="T80" fmla="*/ 28691 w 247"/>
              <a:gd name="T81" fmla="*/ 395288 h 310"/>
              <a:gd name="T82" fmla="*/ 28691 w 247"/>
              <a:gd name="T83" fmla="*/ 414338 h 310"/>
              <a:gd name="T84" fmla="*/ 43036 w 247"/>
              <a:gd name="T85" fmla="*/ 433388 h 310"/>
              <a:gd name="T86" fmla="*/ 81290 w 247"/>
              <a:gd name="T87" fmla="*/ 481013 h 310"/>
              <a:gd name="T88" fmla="*/ 81290 w 247"/>
              <a:gd name="T89" fmla="*/ 334963 h 310"/>
              <a:gd name="T90" fmla="*/ 54194 w 247"/>
              <a:gd name="T91" fmla="*/ 385763 h 310"/>
              <a:gd name="T92" fmla="*/ 57381 w 247"/>
              <a:gd name="T93" fmla="*/ 411163 h 310"/>
              <a:gd name="T94" fmla="*/ 81290 w 247"/>
              <a:gd name="T95" fmla="*/ 434975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18" name="组合 204"/>
          <p:cNvGrpSpPr>
            <a:grpSpLocks/>
          </p:cNvGrpSpPr>
          <p:nvPr/>
        </p:nvGrpSpPr>
        <p:grpSpPr bwMode="auto">
          <a:xfrm>
            <a:off x="2295525" y="1924050"/>
            <a:ext cx="406400" cy="611188"/>
            <a:chOff x="0" y="0"/>
            <a:chExt cx="404813" cy="611188"/>
          </a:xfrm>
          <a:solidFill>
            <a:schemeClr val="bg1">
              <a:alpha val="70000"/>
            </a:schemeClr>
          </a:solidFill>
        </p:grpSpPr>
        <p:sp>
          <p:nvSpPr>
            <p:cNvPr id="119" name="Freeform 117"/>
            <p:cNvSpPr>
              <a:spLocks noChangeArrowheads="1"/>
            </p:cNvSpPr>
            <p:nvPr/>
          </p:nvSpPr>
          <p:spPr bwMode="auto">
            <a:xfrm>
              <a:off x="123825" y="49212"/>
              <a:ext cx="139700" cy="139700"/>
            </a:xfrm>
            <a:custGeom>
              <a:avLst/>
              <a:gdLst>
                <a:gd name="T0" fmla="*/ 139700 w 88"/>
                <a:gd name="T1" fmla="*/ 69850 h 88"/>
                <a:gd name="T2" fmla="*/ 139700 w 88"/>
                <a:gd name="T3" fmla="*/ 69850 h 88"/>
                <a:gd name="T4" fmla="*/ 136525 w 88"/>
                <a:gd name="T5" fmla="*/ 57150 h 88"/>
                <a:gd name="T6" fmla="*/ 131763 w 88"/>
                <a:gd name="T7" fmla="*/ 42863 h 88"/>
                <a:gd name="T8" fmla="*/ 125413 w 88"/>
                <a:gd name="T9" fmla="*/ 30163 h 88"/>
                <a:gd name="T10" fmla="*/ 117475 w 88"/>
                <a:gd name="T11" fmla="*/ 20638 h 88"/>
                <a:gd name="T12" fmla="*/ 106363 w 88"/>
                <a:gd name="T13" fmla="*/ 11113 h 88"/>
                <a:gd name="T14" fmla="*/ 95250 w 88"/>
                <a:gd name="T15" fmla="*/ 4763 h 88"/>
                <a:gd name="T16" fmla="*/ 82550 w 88"/>
                <a:gd name="T17" fmla="*/ 0 h 88"/>
                <a:gd name="T18" fmla="*/ 68263 w 88"/>
                <a:gd name="T19" fmla="*/ 0 h 88"/>
                <a:gd name="T20" fmla="*/ 68263 w 88"/>
                <a:gd name="T21" fmla="*/ 0 h 88"/>
                <a:gd name="T22" fmla="*/ 55563 w 88"/>
                <a:gd name="T23" fmla="*/ 0 h 88"/>
                <a:gd name="T24" fmla="*/ 42863 w 88"/>
                <a:gd name="T25" fmla="*/ 4763 h 88"/>
                <a:gd name="T26" fmla="*/ 28575 w 88"/>
                <a:gd name="T27" fmla="*/ 11113 h 88"/>
                <a:gd name="T28" fmla="*/ 19050 w 88"/>
                <a:gd name="T29" fmla="*/ 20638 h 88"/>
                <a:gd name="T30" fmla="*/ 9525 w 88"/>
                <a:gd name="T31" fmla="*/ 30163 h 88"/>
                <a:gd name="T32" fmla="*/ 3175 w 88"/>
                <a:gd name="T33" fmla="*/ 42863 h 88"/>
                <a:gd name="T34" fmla="*/ 0 w 88"/>
                <a:gd name="T35" fmla="*/ 57150 h 88"/>
                <a:gd name="T36" fmla="*/ 0 w 88"/>
                <a:gd name="T37" fmla="*/ 69850 h 88"/>
                <a:gd name="T38" fmla="*/ 0 w 88"/>
                <a:gd name="T39" fmla="*/ 69850 h 88"/>
                <a:gd name="T40" fmla="*/ 0 w 88"/>
                <a:gd name="T41" fmla="*/ 84138 h 88"/>
                <a:gd name="T42" fmla="*/ 3175 w 88"/>
                <a:gd name="T43" fmla="*/ 96838 h 88"/>
                <a:gd name="T44" fmla="*/ 9525 w 88"/>
                <a:gd name="T45" fmla="*/ 107950 h 88"/>
                <a:gd name="T46" fmla="*/ 19050 w 88"/>
                <a:gd name="T47" fmla="*/ 119063 h 88"/>
                <a:gd name="T48" fmla="*/ 28575 w 88"/>
                <a:gd name="T49" fmla="*/ 127000 h 88"/>
                <a:gd name="T50" fmla="*/ 42863 w 88"/>
                <a:gd name="T51" fmla="*/ 133350 h 88"/>
                <a:gd name="T52" fmla="*/ 55563 w 88"/>
                <a:gd name="T53" fmla="*/ 138113 h 88"/>
                <a:gd name="T54" fmla="*/ 68263 w 88"/>
                <a:gd name="T55" fmla="*/ 139700 h 88"/>
                <a:gd name="T56" fmla="*/ 68263 w 88"/>
                <a:gd name="T57" fmla="*/ 139700 h 88"/>
                <a:gd name="T58" fmla="*/ 82550 w 88"/>
                <a:gd name="T59" fmla="*/ 138113 h 88"/>
                <a:gd name="T60" fmla="*/ 95250 w 88"/>
                <a:gd name="T61" fmla="*/ 133350 h 88"/>
                <a:gd name="T62" fmla="*/ 106363 w 88"/>
                <a:gd name="T63" fmla="*/ 127000 h 88"/>
                <a:gd name="T64" fmla="*/ 117475 w 88"/>
                <a:gd name="T65" fmla="*/ 119063 h 88"/>
                <a:gd name="T66" fmla="*/ 125413 w 88"/>
                <a:gd name="T67" fmla="*/ 107950 h 88"/>
                <a:gd name="T68" fmla="*/ 131763 w 88"/>
                <a:gd name="T69" fmla="*/ 96838 h 88"/>
                <a:gd name="T70" fmla="*/ 136525 w 88"/>
                <a:gd name="T71" fmla="*/ 84138 h 88"/>
                <a:gd name="T72" fmla="*/ 139700 w 88"/>
                <a:gd name="T73" fmla="*/ 69850 h 88"/>
                <a:gd name="T74" fmla="*/ 139700 w 88"/>
                <a:gd name="T75" fmla="*/ 69850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35" y="0"/>
                  </a:lnTo>
                  <a:lnTo>
                    <a:pt x="27" y="3"/>
                  </a:lnTo>
                  <a:lnTo>
                    <a:pt x="18" y="7"/>
                  </a:lnTo>
                  <a:lnTo>
                    <a:pt x="12" y="13"/>
                  </a:lnTo>
                  <a:lnTo>
                    <a:pt x="6" y="19"/>
                  </a:lnTo>
                  <a:lnTo>
                    <a:pt x="2" y="27"/>
                  </a:lnTo>
                  <a:lnTo>
                    <a:pt x="0" y="36"/>
                  </a:lnTo>
                  <a:lnTo>
                    <a:pt x="0" y="44"/>
                  </a:lnTo>
                  <a:lnTo>
                    <a:pt x="0" y="53"/>
                  </a:lnTo>
                  <a:lnTo>
                    <a:pt x="2" y="61"/>
                  </a:lnTo>
                  <a:lnTo>
                    <a:pt x="6" y="68"/>
                  </a:lnTo>
                  <a:lnTo>
                    <a:pt x="12" y="75"/>
                  </a:lnTo>
                  <a:lnTo>
                    <a:pt x="18" y="80"/>
                  </a:lnTo>
                  <a:lnTo>
                    <a:pt x="27" y="84"/>
                  </a:lnTo>
                  <a:lnTo>
                    <a:pt x="35" y="87"/>
                  </a:lnTo>
                  <a:lnTo>
                    <a:pt x="43" y="88"/>
                  </a:lnTo>
                  <a:lnTo>
                    <a:pt x="52" y="87"/>
                  </a:lnTo>
                  <a:lnTo>
                    <a:pt x="60" y="84"/>
                  </a:lnTo>
                  <a:lnTo>
                    <a:pt x="67" y="80"/>
                  </a:lnTo>
                  <a:lnTo>
                    <a:pt x="74" y="75"/>
                  </a:lnTo>
                  <a:lnTo>
                    <a:pt x="79" y="68"/>
                  </a:lnTo>
                  <a:lnTo>
                    <a:pt x="83" y="61"/>
                  </a:lnTo>
                  <a:lnTo>
                    <a:pt x="86" y="53"/>
                  </a:lnTo>
                  <a:lnTo>
                    <a:pt x="88" y="4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0" name="Freeform 118"/>
            <p:cNvSpPr>
              <a:spLocks noChangeArrowheads="1"/>
            </p:cNvSpPr>
            <p:nvPr/>
          </p:nvSpPr>
          <p:spPr bwMode="auto">
            <a:xfrm>
              <a:off x="0" y="152400"/>
              <a:ext cx="212725" cy="458788"/>
            </a:xfrm>
            <a:custGeom>
              <a:avLst/>
              <a:gdLst>
                <a:gd name="T0" fmla="*/ 212725 w 134"/>
                <a:gd name="T1" fmla="*/ 11113 h 289"/>
                <a:gd name="T2" fmla="*/ 212725 w 134"/>
                <a:gd name="T3" fmla="*/ 11113 h 289"/>
                <a:gd name="T4" fmla="*/ 139700 w 134"/>
                <a:gd name="T5" fmla="*/ 204788 h 289"/>
                <a:gd name="T6" fmla="*/ 66675 w 134"/>
                <a:gd name="T7" fmla="*/ 393700 h 289"/>
                <a:gd name="T8" fmla="*/ 66675 w 134"/>
                <a:gd name="T9" fmla="*/ 393700 h 289"/>
                <a:gd name="T10" fmla="*/ 34925 w 134"/>
                <a:gd name="T11" fmla="*/ 425450 h 289"/>
                <a:gd name="T12" fmla="*/ 12700 w 134"/>
                <a:gd name="T13" fmla="*/ 447675 h 289"/>
                <a:gd name="T14" fmla="*/ 4763 w 134"/>
                <a:gd name="T15" fmla="*/ 454025 h 289"/>
                <a:gd name="T16" fmla="*/ 0 w 134"/>
                <a:gd name="T17" fmla="*/ 458788 h 289"/>
                <a:gd name="T18" fmla="*/ 0 w 134"/>
                <a:gd name="T19" fmla="*/ 458788 h 289"/>
                <a:gd name="T20" fmla="*/ 4763 w 134"/>
                <a:gd name="T21" fmla="*/ 436563 h 289"/>
                <a:gd name="T22" fmla="*/ 23813 w 134"/>
                <a:gd name="T23" fmla="*/ 385763 h 289"/>
                <a:gd name="T24" fmla="*/ 79375 w 134"/>
                <a:gd name="T25" fmla="*/ 228600 h 289"/>
                <a:gd name="T26" fmla="*/ 166688 w 134"/>
                <a:gd name="T27" fmla="*/ 0 h 289"/>
                <a:gd name="T28" fmla="*/ 212725 w 134"/>
                <a:gd name="T29" fmla="*/ 11113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22" y="268"/>
                  </a:lnTo>
                  <a:lnTo>
                    <a:pt x="8" y="282"/>
                  </a:lnTo>
                  <a:lnTo>
                    <a:pt x="3" y="286"/>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1" name="Freeform 119"/>
            <p:cNvSpPr>
              <a:spLocks noChangeArrowheads="1"/>
            </p:cNvSpPr>
            <p:nvPr/>
          </p:nvSpPr>
          <p:spPr bwMode="auto">
            <a:xfrm>
              <a:off x="169863" y="152400"/>
              <a:ext cx="234950" cy="449263"/>
            </a:xfrm>
            <a:custGeom>
              <a:avLst/>
              <a:gdLst>
                <a:gd name="T0" fmla="*/ 3175 w 148"/>
                <a:gd name="T1" fmla="*/ 20638 h 283"/>
                <a:gd name="T2" fmla="*/ 173038 w 148"/>
                <a:gd name="T3" fmla="*/ 387350 h 283"/>
                <a:gd name="T4" fmla="*/ 234950 w 148"/>
                <a:gd name="T5" fmla="*/ 449263 h 283"/>
                <a:gd name="T6" fmla="*/ 217488 w 148"/>
                <a:gd name="T7" fmla="*/ 363538 h 283"/>
                <a:gd name="T8" fmla="*/ 52388 w 148"/>
                <a:gd name="T9" fmla="*/ 0 h 283"/>
                <a:gd name="T10" fmla="*/ 0 w 148"/>
                <a:gd name="T11" fmla="*/ 15875 h 283"/>
                <a:gd name="T12" fmla="*/ 3175 w 148"/>
                <a:gd name="T13" fmla="*/ 20638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2" name="Freeform 120"/>
            <p:cNvSpPr>
              <a:spLocks noChangeArrowheads="1"/>
            </p:cNvSpPr>
            <p:nvPr/>
          </p:nvSpPr>
          <p:spPr bwMode="auto">
            <a:xfrm>
              <a:off x="174625" y="0"/>
              <a:ext cx="25400" cy="77788"/>
            </a:xfrm>
            <a:custGeom>
              <a:avLst/>
              <a:gdLst>
                <a:gd name="T0" fmla="*/ 0 w 16"/>
                <a:gd name="T1" fmla="*/ 65088 h 49"/>
                <a:gd name="T2" fmla="*/ 0 w 16"/>
                <a:gd name="T3" fmla="*/ 65088 h 49"/>
                <a:gd name="T4" fmla="*/ 0 w 16"/>
                <a:gd name="T5" fmla="*/ 69850 h 49"/>
                <a:gd name="T6" fmla="*/ 4763 w 16"/>
                <a:gd name="T7" fmla="*/ 73025 h 49"/>
                <a:gd name="T8" fmla="*/ 6350 w 16"/>
                <a:gd name="T9" fmla="*/ 76200 h 49"/>
                <a:gd name="T10" fmla="*/ 12700 w 16"/>
                <a:gd name="T11" fmla="*/ 77788 h 49"/>
                <a:gd name="T12" fmla="*/ 12700 w 16"/>
                <a:gd name="T13" fmla="*/ 77788 h 49"/>
                <a:gd name="T14" fmla="*/ 17463 w 16"/>
                <a:gd name="T15" fmla="*/ 76200 h 49"/>
                <a:gd name="T16" fmla="*/ 22225 w 16"/>
                <a:gd name="T17" fmla="*/ 73025 h 49"/>
                <a:gd name="T18" fmla="*/ 23813 w 16"/>
                <a:gd name="T19" fmla="*/ 69850 h 49"/>
                <a:gd name="T20" fmla="*/ 25400 w 16"/>
                <a:gd name="T21" fmla="*/ 65088 h 49"/>
                <a:gd name="T22" fmla="*/ 25400 w 16"/>
                <a:gd name="T23" fmla="*/ 12700 h 49"/>
                <a:gd name="T24" fmla="*/ 25400 w 16"/>
                <a:gd name="T25" fmla="*/ 12700 h 49"/>
                <a:gd name="T26" fmla="*/ 23813 w 16"/>
                <a:gd name="T27" fmla="*/ 9525 h 49"/>
                <a:gd name="T28" fmla="*/ 22225 w 16"/>
                <a:gd name="T29" fmla="*/ 4763 h 49"/>
                <a:gd name="T30" fmla="*/ 17463 w 16"/>
                <a:gd name="T31" fmla="*/ 0 h 49"/>
                <a:gd name="T32" fmla="*/ 12700 w 16"/>
                <a:gd name="T33" fmla="*/ 0 h 49"/>
                <a:gd name="T34" fmla="*/ 12700 w 16"/>
                <a:gd name="T35" fmla="*/ 0 h 49"/>
                <a:gd name="T36" fmla="*/ 6350 w 16"/>
                <a:gd name="T37" fmla="*/ 0 h 49"/>
                <a:gd name="T38" fmla="*/ 4763 w 16"/>
                <a:gd name="T39" fmla="*/ 4763 h 49"/>
                <a:gd name="T40" fmla="*/ 0 w 16"/>
                <a:gd name="T41" fmla="*/ 9525 h 49"/>
                <a:gd name="T42" fmla="*/ 0 w 16"/>
                <a:gd name="T43" fmla="*/ 12700 h 49"/>
                <a:gd name="T44" fmla="*/ 0 w 16"/>
                <a:gd name="T45" fmla="*/ 65088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11" y="48"/>
                  </a:lnTo>
                  <a:lnTo>
                    <a:pt x="14" y="46"/>
                  </a:lnTo>
                  <a:lnTo>
                    <a:pt x="15" y="44"/>
                  </a:lnTo>
                  <a:lnTo>
                    <a:pt x="16" y="41"/>
                  </a:lnTo>
                  <a:lnTo>
                    <a:pt x="16" y="8"/>
                  </a:lnTo>
                  <a:lnTo>
                    <a:pt x="15" y="6"/>
                  </a:lnTo>
                  <a:lnTo>
                    <a:pt x="14" y="3"/>
                  </a:lnTo>
                  <a:lnTo>
                    <a:pt x="11"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3" name="组合 201"/>
          <p:cNvGrpSpPr>
            <a:grpSpLocks/>
          </p:cNvGrpSpPr>
          <p:nvPr/>
        </p:nvGrpSpPr>
        <p:grpSpPr bwMode="auto">
          <a:xfrm>
            <a:off x="3206750" y="1584325"/>
            <a:ext cx="601663" cy="601663"/>
            <a:chOff x="0" y="0"/>
            <a:chExt cx="601663" cy="601663"/>
          </a:xfrm>
          <a:solidFill>
            <a:schemeClr val="bg1">
              <a:alpha val="70000"/>
            </a:schemeClr>
          </a:solidFill>
        </p:grpSpPr>
        <p:sp>
          <p:nvSpPr>
            <p:cNvPr id="124" name="Freeform 121"/>
            <p:cNvSpPr>
              <a:spLocks noEditPoints="1" noChangeArrowheads="1"/>
            </p:cNvSpPr>
            <p:nvPr/>
          </p:nvSpPr>
          <p:spPr bwMode="auto">
            <a:xfrm>
              <a:off x="188912" y="0"/>
              <a:ext cx="223838" cy="601663"/>
            </a:xfrm>
            <a:custGeom>
              <a:avLst/>
              <a:gdLst>
                <a:gd name="T0" fmla="*/ 112713 w 141"/>
                <a:gd name="T1" fmla="*/ 0 h 379"/>
                <a:gd name="T2" fmla="*/ 133350 w 141"/>
                <a:gd name="T3" fmla="*/ 6350 h 379"/>
                <a:gd name="T4" fmla="*/ 155575 w 141"/>
                <a:gd name="T5" fmla="*/ 23813 h 379"/>
                <a:gd name="T6" fmla="*/ 174625 w 141"/>
                <a:gd name="T7" fmla="*/ 52388 h 379"/>
                <a:gd name="T8" fmla="*/ 188913 w 141"/>
                <a:gd name="T9" fmla="*/ 88900 h 379"/>
                <a:gd name="T10" fmla="*/ 215900 w 141"/>
                <a:gd name="T11" fmla="*/ 185738 h 379"/>
                <a:gd name="T12" fmla="*/ 223838 w 141"/>
                <a:gd name="T13" fmla="*/ 301625 h 379"/>
                <a:gd name="T14" fmla="*/ 222250 w 141"/>
                <a:gd name="T15" fmla="*/ 361950 h 379"/>
                <a:gd name="T16" fmla="*/ 204788 w 141"/>
                <a:gd name="T17" fmla="*/ 468313 h 379"/>
                <a:gd name="T18" fmla="*/ 182563 w 141"/>
                <a:gd name="T19" fmla="*/ 533400 h 379"/>
                <a:gd name="T20" fmla="*/ 166688 w 141"/>
                <a:gd name="T21" fmla="*/ 565150 h 379"/>
                <a:gd name="T22" fmla="*/ 144463 w 141"/>
                <a:gd name="T23" fmla="*/ 588963 h 379"/>
                <a:gd name="T24" fmla="*/ 122238 w 141"/>
                <a:gd name="T25" fmla="*/ 600075 h 379"/>
                <a:gd name="T26" fmla="*/ 112713 w 141"/>
                <a:gd name="T27" fmla="*/ 601663 h 379"/>
                <a:gd name="T28" fmla="*/ 112713 w 141"/>
                <a:gd name="T29" fmla="*/ 552450 h 379"/>
                <a:gd name="T30" fmla="*/ 112713 w 141"/>
                <a:gd name="T31" fmla="*/ 552450 h 379"/>
                <a:gd name="T32" fmla="*/ 131763 w 141"/>
                <a:gd name="T33" fmla="*/ 549275 h 379"/>
                <a:gd name="T34" fmla="*/ 149225 w 141"/>
                <a:gd name="T35" fmla="*/ 533400 h 379"/>
                <a:gd name="T36" fmla="*/ 163513 w 141"/>
                <a:gd name="T37" fmla="*/ 509588 h 379"/>
                <a:gd name="T38" fmla="*/ 188913 w 141"/>
                <a:gd name="T39" fmla="*/ 442913 h 379"/>
                <a:gd name="T40" fmla="*/ 203200 w 141"/>
                <a:gd name="T41" fmla="*/ 352425 h 379"/>
                <a:gd name="T42" fmla="*/ 204788 w 141"/>
                <a:gd name="T43" fmla="*/ 301625 h 379"/>
                <a:gd name="T44" fmla="*/ 198438 w 141"/>
                <a:gd name="T45" fmla="*/ 203200 h 379"/>
                <a:gd name="T46" fmla="*/ 179388 w 141"/>
                <a:gd name="T47" fmla="*/ 122238 h 379"/>
                <a:gd name="T48" fmla="*/ 157163 w 141"/>
                <a:gd name="T49" fmla="*/ 79375 h 379"/>
                <a:gd name="T50" fmla="*/ 139700 w 141"/>
                <a:gd name="T51" fmla="*/ 60325 h 379"/>
                <a:gd name="T52" fmla="*/ 120650 w 141"/>
                <a:gd name="T53" fmla="*/ 49213 h 379"/>
                <a:gd name="T54" fmla="*/ 112713 w 141"/>
                <a:gd name="T55" fmla="*/ 49213 h 379"/>
                <a:gd name="T56" fmla="*/ 112713 w 141"/>
                <a:gd name="T57" fmla="*/ 0 h 379"/>
                <a:gd name="T58" fmla="*/ 112713 w 141"/>
                <a:gd name="T59" fmla="*/ 601663 h 379"/>
                <a:gd name="T60" fmla="*/ 90488 w 141"/>
                <a:gd name="T61" fmla="*/ 595313 h 379"/>
                <a:gd name="T62" fmla="*/ 69850 w 141"/>
                <a:gd name="T63" fmla="*/ 579438 h 379"/>
                <a:gd name="T64" fmla="*/ 49213 w 141"/>
                <a:gd name="T65" fmla="*/ 550863 h 379"/>
                <a:gd name="T66" fmla="*/ 34925 w 141"/>
                <a:gd name="T67" fmla="*/ 514350 h 379"/>
                <a:gd name="T68" fmla="*/ 11113 w 141"/>
                <a:gd name="T69" fmla="*/ 419100 h 379"/>
                <a:gd name="T70" fmla="*/ 0 w 141"/>
                <a:gd name="T71" fmla="*/ 301625 h 379"/>
                <a:gd name="T72" fmla="*/ 4763 w 141"/>
                <a:gd name="T73" fmla="*/ 241300 h 379"/>
                <a:gd name="T74" fmla="*/ 19050 w 141"/>
                <a:gd name="T75" fmla="*/ 133350 h 379"/>
                <a:gd name="T76" fmla="*/ 41275 w 141"/>
                <a:gd name="T77" fmla="*/ 69850 h 379"/>
                <a:gd name="T78" fmla="*/ 58738 w 141"/>
                <a:gd name="T79" fmla="*/ 36513 h 379"/>
                <a:gd name="T80" fmla="*/ 79375 w 141"/>
                <a:gd name="T81" fmla="*/ 12700 h 379"/>
                <a:gd name="T82" fmla="*/ 101600 w 141"/>
                <a:gd name="T83" fmla="*/ 3175 h 379"/>
                <a:gd name="T84" fmla="*/ 112713 w 141"/>
                <a:gd name="T85" fmla="*/ 49213 h 379"/>
                <a:gd name="T86" fmla="*/ 103188 w 141"/>
                <a:gd name="T87" fmla="*/ 49213 h 379"/>
                <a:gd name="T88" fmla="*/ 84138 w 141"/>
                <a:gd name="T89" fmla="*/ 60325 h 379"/>
                <a:gd name="T90" fmla="*/ 66675 w 141"/>
                <a:gd name="T91" fmla="*/ 79375 h 379"/>
                <a:gd name="T92" fmla="*/ 46038 w 141"/>
                <a:gd name="T93" fmla="*/ 122238 h 379"/>
                <a:gd name="T94" fmla="*/ 26988 w 141"/>
                <a:gd name="T95" fmla="*/ 203200 h 379"/>
                <a:gd name="T96" fmla="*/ 19050 w 141"/>
                <a:gd name="T97" fmla="*/ 301625 h 379"/>
                <a:gd name="T98" fmla="*/ 22225 w 141"/>
                <a:gd name="T99" fmla="*/ 352425 h 379"/>
                <a:gd name="T100" fmla="*/ 34925 w 141"/>
                <a:gd name="T101" fmla="*/ 442913 h 379"/>
                <a:gd name="T102" fmla="*/ 60325 w 141"/>
                <a:gd name="T103" fmla="*/ 509588 h 379"/>
                <a:gd name="T104" fmla="*/ 76200 w 141"/>
                <a:gd name="T105" fmla="*/ 533400 h 379"/>
                <a:gd name="T106" fmla="*/ 93663 w 141"/>
                <a:gd name="T107" fmla="*/ 549275 h 379"/>
                <a:gd name="T108" fmla="*/ 112713 w 141"/>
                <a:gd name="T109" fmla="*/ 552450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5" name="Freeform 122"/>
            <p:cNvSpPr>
              <a:spLocks noEditPoints="1" noChangeArrowheads="1"/>
            </p:cNvSpPr>
            <p:nvPr/>
          </p:nvSpPr>
          <p:spPr bwMode="auto">
            <a:xfrm>
              <a:off x="0" y="192087"/>
              <a:ext cx="601663" cy="220663"/>
            </a:xfrm>
            <a:custGeom>
              <a:avLst/>
              <a:gdLst>
                <a:gd name="T0" fmla="*/ 301625 w 379"/>
                <a:gd name="T1" fmla="*/ 0 h 139"/>
                <a:gd name="T2" fmla="*/ 361950 w 379"/>
                <a:gd name="T3" fmla="*/ 1588 h 139"/>
                <a:gd name="T4" fmla="*/ 468313 w 379"/>
                <a:gd name="T5" fmla="*/ 17463 h 139"/>
                <a:gd name="T6" fmla="*/ 533400 w 379"/>
                <a:gd name="T7" fmla="*/ 38100 h 139"/>
                <a:gd name="T8" fmla="*/ 565150 w 379"/>
                <a:gd name="T9" fmla="*/ 55563 h 139"/>
                <a:gd name="T10" fmla="*/ 588963 w 379"/>
                <a:gd name="T11" fmla="*/ 77788 h 139"/>
                <a:gd name="T12" fmla="*/ 600075 w 379"/>
                <a:gd name="T13" fmla="*/ 98425 h 139"/>
                <a:gd name="T14" fmla="*/ 601663 w 379"/>
                <a:gd name="T15" fmla="*/ 109538 h 139"/>
                <a:gd name="T16" fmla="*/ 595313 w 379"/>
                <a:gd name="T17" fmla="*/ 130175 h 139"/>
                <a:gd name="T18" fmla="*/ 577850 w 379"/>
                <a:gd name="T19" fmla="*/ 152400 h 139"/>
                <a:gd name="T20" fmla="*/ 550863 w 379"/>
                <a:gd name="T21" fmla="*/ 171450 h 139"/>
                <a:gd name="T22" fmla="*/ 514350 w 379"/>
                <a:gd name="T23" fmla="*/ 188913 h 139"/>
                <a:gd name="T24" fmla="*/ 419100 w 379"/>
                <a:gd name="T25" fmla="*/ 212725 h 139"/>
                <a:gd name="T26" fmla="*/ 301625 w 379"/>
                <a:gd name="T27" fmla="*/ 220663 h 139"/>
                <a:gd name="T28" fmla="*/ 301625 w 379"/>
                <a:gd name="T29" fmla="*/ 201613 h 139"/>
                <a:gd name="T30" fmla="*/ 301625 w 379"/>
                <a:gd name="T31" fmla="*/ 201613 h 139"/>
                <a:gd name="T32" fmla="*/ 400050 w 379"/>
                <a:gd name="T33" fmla="*/ 195263 h 139"/>
                <a:gd name="T34" fmla="*/ 479425 w 379"/>
                <a:gd name="T35" fmla="*/ 176213 h 139"/>
                <a:gd name="T36" fmla="*/ 522288 w 379"/>
                <a:gd name="T37" fmla="*/ 153988 h 139"/>
                <a:gd name="T38" fmla="*/ 541338 w 379"/>
                <a:gd name="T39" fmla="*/ 136525 h 139"/>
                <a:gd name="T40" fmla="*/ 552450 w 379"/>
                <a:gd name="T41" fmla="*/ 117475 h 139"/>
                <a:gd name="T42" fmla="*/ 552450 w 379"/>
                <a:gd name="T43" fmla="*/ 109538 h 139"/>
                <a:gd name="T44" fmla="*/ 552450 w 379"/>
                <a:gd name="T45" fmla="*/ 100013 h 139"/>
                <a:gd name="T46" fmla="*/ 541338 w 379"/>
                <a:gd name="T47" fmla="*/ 80963 h 139"/>
                <a:gd name="T48" fmla="*/ 522288 w 379"/>
                <a:gd name="T49" fmla="*/ 63500 h 139"/>
                <a:gd name="T50" fmla="*/ 479425 w 379"/>
                <a:gd name="T51" fmla="*/ 44450 h 139"/>
                <a:gd name="T52" fmla="*/ 400050 w 379"/>
                <a:gd name="T53" fmla="*/ 23813 h 139"/>
                <a:gd name="T54" fmla="*/ 301625 w 379"/>
                <a:gd name="T55" fmla="*/ 17463 h 139"/>
                <a:gd name="T56" fmla="*/ 301625 w 379"/>
                <a:gd name="T57" fmla="*/ 0 h 139"/>
                <a:gd name="T58" fmla="*/ 0 w 379"/>
                <a:gd name="T59" fmla="*/ 109538 h 139"/>
                <a:gd name="T60" fmla="*/ 6350 w 379"/>
                <a:gd name="T61" fmla="*/ 87313 h 139"/>
                <a:gd name="T62" fmla="*/ 23813 w 379"/>
                <a:gd name="T63" fmla="*/ 66675 h 139"/>
                <a:gd name="T64" fmla="*/ 52388 w 379"/>
                <a:gd name="T65" fmla="*/ 47625 h 139"/>
                <a:gd name="T66" fmla="*/ 88900 w 379"/>
                <a:gd name="T67" fmla="*/ 31750 h 139"/>
                <a:gd name="T68" fmla="*/ 185738 w 379"/>
                <a:gd name="T69" fmla="*/ 7938 h 139"/>
                <a:gd name="T70" fmla="*/ 301625 w 379"/>
                <a:gd name="T71" fmla="*/ 0 h 139"/>
                <a:gd name="T72" fmla="*/ 301625 w 379"/>
                <a:gd name="T73" fmla="*/ 17463 h 139"/>
                <a:gd name="T74" fmla="*/ 201613 w 379"/>
                <a:gd name="T75" fmla="*/ 23813 h 139"/>
                <a:gd name="T76" fmla="*/ 122238 w 379"/>
                <a:gd name="T77" fmla="*/ 44450 h 139"/>
                <a:gd name="T78" fmla="*/ 79375 w 379"/>
                <a:gd name="T79" fmla="*/ 63500 h 139"/>
                <a:gd name="T80" fmla="*/ 60325 w 379"/>
                <a:gd name="T81" fmla="*/ 80963 h 139"/>
                <a:gd name="T82" fmla="*/ 49213 w 379"/>
                <a:gd name="T83" fmla="*/ 100013 h 139"/>
                <a:gd name="T84" fmla="*/ 49213 w 379"/>
                <a:gd name="T85" fmla="*/ 109538 h 139"/>
                <a:gd name="T86" fmla="*/ 53975 w 379"/>
                <a:gd name="T87" fmla="*/ 128588 h 139"/>
                <a:gd name="T88" fmla="*/ 68263 w 379"/>
                <a:gd name="T89" fmla="*/ 146050 h 139"/>
                <a:gd name="T90" fmla="*/ 92075 w 379"/>
                <a:gd name="T91" fmla="*/ 160338 h 139"/>
                <a:gd name="T92" fmla="*/ 161925 w 379"/>
                <a:gd name="T93" fmla="*/ 187325 h 139"/>
                <a:gd name="T94" fmla="*/ 249238 w 379"/>
                <a:gd name="T95" fmla="*/ 200025 h 139"/>
                <a:gd name="T96" fmla="*/ 301625 w 379"/>
                <a:gd name="T97" fmla="*/ 220663 h 139"/>
                <a:gd name="T98" fmla="*/ 241300 w 379"/>
                <a:gd name="T99" fmla="*/ 219075 h 139"/>
                <a:gd name="T100" fmla="*/ 133350 w 379"/>
                <a:gd name="T101" fmla="*/ 201613 h 139"/>
                <a:gd name="T102" fmla="*/ 68263 w 379"/>
                <a:gd name="T103" fmla="*/ 180975 h 139"/>
                <a:gd name="T104" fmla="*/ 36513 w 379"/>
                <a:gd name="T105" fmla="*/ 163513 h 139"/>
                <a:gd name="T106" fmla="*/ 12700 w 379"/>
                <a:gd name="T107" fmla="*/ 141288 h 139"/>
                <a:gd name="T108" fmla="*/ 1588 w 379"/>
                <a:gd name="T109" fmla="*/ 120650 h 139"/>
                <a:gd name="T110" fmla="*/ 0 w 379"/>
                <a:gd name="T111" fmla="*/ 109538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6" name="Freeform 123"/>
            <p:cNvSpPr>
              <a:spLocks noEditPoints="1" noChangeArrowheads="1"/>
            </p:cNvSpPr>
            <p:nvPr/>
          </p:nvSpPr>
          <p:spPr bwMode="auto">
            <a:xfrm>
              <a:off x="76200" y="76200"/>
              <a:ext cx="450850" cy="452438"/>
            </a:xfrm>
            <a:custGeom>
              <a:avLst/>
              <a:gdLst>
                <a:gd name="T0" fmla="*/ 225425 w 284"/>
                <a:gd name="T1" fmla="*/ 79375 h 285"/>
                <a:gd name="T2" fmla="*/ 301625 w 284"/>
                <a:gd name="T3" fmla="*/ 147638 h 285"/>
                <a:gd name="T4" fmla="*/ 346075 w 284"/>
                <a:gd name="T5" fmla="*/ 190500 h 285"/>
                <a:gd name="T6" fmla="*/ 409575 w 284"/>
                <a:gd name="T7" fmla="*/ 279400 h 285"/>
                <a:gd name="T8" fmla="*/ 439738 w 284"/>
                <a:gd name="T9" fmla="*/ 339725 h 285"/>
                <a:gd name="T10" fmla="*/ 449263 w 284"/>
                <a:gd name="T11" fmla="*/ 376238 h 285"/>
                <a:gd name="T12" fmla="*/ 450850 w 284"/>
                <a:gd name="T13" fmla="*/ 406400 h 285"/>
                <a:gd name="T14" fmla="*/ 444500 w 284"/>
                <a:gd name="T15" fmla="*/ 430213 h 285"/>
                <a:gd name="T16" fmla="*/ 438150 w 284"/>
                <a:gd name="T17" fmla="*/ 438150 h 285"/>
                <a:gd name="T18" fmla="*/ 422275 w 284"/>
                <a:gd name="T19" fmla="*/ 449263 h 285"/>
                <a:gd name="T20" fmla="*/ 403225 w 284"/>
                <a:gd name="T21" fmla="*/ 452438 h 285"/>
                <a:gd name="T22" fmla="*/ 354013 w 284"/>
                <a:gd name="T23" fmla="*/ 444500 h 285"/>
                <a:gd name="T24" fmla="*/ 292100 w 284"/>
                <a:gd name="T25" fmla="*/ 415925 h 285"/>
                <a:gd name="T26" fmla="*/ 225425 w 284"/>
                <a:gd name="T27" fmla="*/ 373063 h 285"/>
                <a:gd name="T28" fmla="*/ 225425 w 284"/>
                <a:gd name="T29" fmla="*/ 347663 h 285"/>
                <a:gd name="T30" fmla="*/ 280988 w 284"/>
                <a:gd name="T31" fmla="*/ 385763 h 285"/>
                <a:gd name="T32" fmla="*/ 331788 w 284"/>
                <a:gd name="T33" fmla="*/ 407988 h 285"/>
                <a:gd name="T34" fmla="*/ 373063 w 284"/>
                <a:gd name="T35" fmla="*/ 414338 h 285"/>
                <a:gd name="T36" fmla="*/ 390525 w 284"/>
                <a:gd name="T37" fmla="*/ 412750 h 285"/>
                <a:gd name="T38" fmla="*/ 403225 w 284"/>
                <a:gd name="T39" fmla="*/ 403225 h 285"/>
                <a:gd name="T40" fmla="*/ 403225 w 284"/>
                <a:gd name="T41" fmla="*/ 403225 h 285"/>
                <a:gd name="T42" fmla="*/ 412750 w 284"/>
                <a:gd name="T43" fmla="*/ 385763 h 285"/>
                <a:gd name="T44" fmla="*/ 414338 w 284"/>
                <a:gd name="T45" fmla="*/ 365125 h 285"/>
                <a:gd name="T46" fmla="*/ 409575 w 284"/>
                <a:gd name="T47" fmla="*/ 336550 h 285"/>
                <a:gd name="T48" fmla="*/ 379413 w 284"/>
                <a:gd name="T49" fmla="*/ 269875 h 285"/>
                <a:gd name="T50" fmla="*/ 325438 w 284"/>
                <a:gd name="T51" fmla="*/ 196850 h 285"/>
                <a:gd name="T52" fmla="*/ 292100 w 284"/>
                <a:gd name="T53" fmla="*/ 160338 h 285"/>
                <a:gd name="T54" fmla="*/ 225425 w 284"/>
                <a:gd name="T55" fmla="*/ 103188 h 285"/>
                <a:gd name="T56" fmla="*/ 12700 w 284"/>
                <a:gd name="T57" fmla="*/ 12700 h 285"/>
                <a:gd name="T58" fmla="*/ 19050 w 284"/>
                <a:gd name="T59" fmla="*/ 7938 h 285"/>
                <a:gd name="T60" fmla="*/ 36513 w 284"/>
                <a:gd name="T61" fmla="*/ 0 h 285"/>
                <a:gd name="T62" fmla="*/ 69850 w 284"/>
                <a:gd name="T63" fmla="*/ 0 h 285"/>
                <a:gd name="T64" fmla="*/ 125413 w 284"/>
                <a:gd name="T65" fmla="*/ 17463 h 285"/>
                <a:gd name="T66" fmla="*/ 190500 w 284"/>
                <a:gd name="T67" fmla="*/ 53975 h 285"/>
                <a:gd name="T68" fmla="*/ 225425 w 284"/>
                <a:gd name="T69" fmla="*/ 103188 h 285"/>
                <a:gd name="T70" fmla="*/ 196850 w 284"/>
                <a:gd name="T71" fmla="*/ 80963 h 285"/>
                <a:gd name="T72" fmla="*/ 141288 w 284"/>
                <a:gd name="T73" fmla="*/ 50800 h 285"/>
                <a:gd name="T74" fmla="*/ 95250 w 284"/>
                <a:gd name="T75" fmla="*/ 36513 h 285"/>
                <a:gd name="T76" fmla="*/ 68263 w 284"/>
                <a:gd name="T77" fmla="*/ 36513 h 285"/>
                <a:gd name="T78" fmla="*/ 52388 w 284"/>
                <a:gd name="T79" fmla="*/ 42863 h 285"/>
                <a:gd name="T80" fmla="*/ 46038 w 284"/>
                <a:gd name="T81" fmla="*/ 46038 h 285"/>
                <a:gd name="T82" fmla="*/ 38100 w 284"/>
                <a:gd name="T83" fmla="*/ 63500 h 285"/>
                <a:gd name="T84" fmla="*/ 36513 w 284"/>
                <a:gd name="T85" fmla="*/ 87313 h 285"/>
                <a:gd name="T86" fmla="*/ 39688 w 284"/>
                <a:gd name="T87" fmla="*/ 112713 h 285"/>
                <a:gd name="T88" fmla="*/ 69850 w 284"/>
                <a:gd name="T89" fmla="*/ 179388 h 285"/>
                <a:gd name="T90" fmla="*/ 123825 w 284"/>
                <a:gd name="T91" fmla="*/ 252413 h 285"/>
                <a:gd name="T92" fmla="*/ 158750 w 284"/>
                <a:gd name="T93" fmla="*/ 292100 h 285"/>
                <a:gd name="T94" fmla="*/ 225425 w 284"/>
                <a:gd name="T95" fmla="*/ 347663 h 285"/>
                <a:gd name="T96" fmla="*/ 225425 w 284"/>
                <a:gd name="T97" fmla="*/ 373063 h 285"/>
                <a:gd name="T98" fmla="*/ 147638 w 284"/>
                <a:gd name="T99" fmla="*/ 304800 h 285"/>
                <a:gd name="T100" fmla="*/ 104775 w 284"/>
                <a:gd name="T101" fmla="*/ 260350 h 285"/>
                <a:gd name="T102" fmla="*/ 39688 w 284"/>
                <a:gd name="T103" fmla="*/ 171450 h 285"/>
                <a:gd name="T104" fmla="*/ 9525 w 284"/>
                <a:gd name="T105" fmla="*/ 111125 h 285"/>
                <a:gd name="T106" fmla="*/ 1588 w 284"/>
                <a:gd name="T107" fmla="*/ 74613 h 285"/>
                <a:gd name="T108" fmla="*/ 0 w 284"/>
                <a:gd name="T109" fmla="*/ 44450 h 285"/>
                <a:gd name="T110" fmla="*/ 6350 w 284"/>
                <a:gd name="T111" fmla="*/ 20638 h 285"/>
                <a:gd name="T112" fmla="*/ 12700 w 284"/>
                <a:gd name="T113" fmla="*/ 1270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21" y="203"/>
                  </a:lnTo>
                  <a:lnTo>
                    <a:pt x="142" y="219"/>
                  </a:lnTo>
                  <a:lnTo>
                    <a:pt x="142" y="235"/>
                  </a:lnTo>
                  <a:lnTo>
                    <a:pt x="117" y="215"/>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7" name="Freeform 124"/>
            <p:cNvSpPr>
              <a:spLocks noEditPoints="1" noChangeArrowheads="1"/>
            </p:cNvSpPr>
            <p:nvPr/>
          </p:nvSpPr>
          <p:spPr bwMode="auto">
            <a:xfrm>
              <a:off x="76200" y="76200"/>
              <a:ext cx="450850" cy="452438"/>
            </a:xfrm>
            <a:custGeom>
              <a:avLst/>
              <a:gdLst>
                <a:gd name="T0" fmla="*/ 225425 w 284"/>
                <a:gd name="T1" fmla="*/ 79375 h 285"/>
                <a:gd name="T2" fmla="*/ 292100 w 284"/>
                <a:gd name="T3" fmla="*/ 33338 h 285"/>
                <a:gd name="T4" fmla="*/ 354013 w 284"/>
                <a:gd name="T5" fmla="*/ 6350 h 285"/>
                <a:gd name="T6" fmla="*/ 403225 w 284"/>
                <a:gd name="T7" fmla="*/ 0 h 285"/>
                <a:gd name="T8" fmla="*/ 422275 w 284"/>
                <a:gd name="T9" fmla="*/ 3175 h 285"/>
                <a:gd name="T10" fmla="*/ 438150 w 284"/>
                <a:gd name="T11" fmla="*/ 12700 h 285"/>
                <a:gd name="T12" fmla="*/ 444500 w 284"/>
                <a:gd name="T13" fmla="*/ 20638 h 285"/>
                <a:gd name="T14" fmla="*/ 450850 w 284"/>
                <a:gd name="T15" fmla="*/ 44450 h 285"/>
                <a:gd name="T16" fmla="*/ 449263 w 284"/>
                <a:gd name="T17" fmla="*/ 74613 h 285"/>
                <a:gd name="T18" fmla="*/ 439738 w 284"/>
                <a:gd name="T19" fmla="*/ 111125 h 285"/>
                <a:gd name="T20" fmla="*/ 409575 w 284"/>
                <a:gd name="T21" fmla="*/ 171450 h 285"/>
                <a:gd name="T22" fmla="*/ 346075 w 284"/>
                <a:gd name="T23" fmla="*/ 260350 h 285"/>
                <a:gd name="T24" fmla="*/ 301625 w 284"/>
                <a:gd name="T25" fmla="*/ 304800 h 285"/>
                <a:gd name="T26" fmla="*/ 225425 w 284"/>
                <a:gd name="T27" fmla="*/ 373063 h 285"/>
                <a:gd name="T28" fmla="*/ 225425 w 284"/>
                <a:gd name="T29" fmla="*/ 347663 h 285"/>
                <a:gd name="T30" fmla="*/ 292100 w 284"/>
                <a:gd name="T31" fmla="*/ 292100 h 285"/>
                <a:gd name="T32" fmla="*/ 325438 w 284"/>
                <a:gd name="T33" fmla="*/ 252413 h 285"/>
                <a:gd name="T34" fmla="*/ 379413 w 284"/>
                <a:gd name="T35" fmla="*/ 179388 h 285"/>
                <a:gd name="T36" fmla="*/ 409575 w 284"/>
                <a:gd name="T37" fmla="*/ 112713 h 285"/>
                <a:gd name="T38" fmla="*/ 414338 w 284"/>
                <a:gd name="T39" fmla="*/ 87313 h 285"/>
                <a:gd name="T40" fmla="*/ 412750 w 284"/>
                <a:gd name="T41" fmla="*/ 63500 h 285"/>
                <a:gd name="T42" fmla="*/ 403225 w 284"/>
                <a:gd name="T43" fmla="*/ 46038 h 285"/>
                <a:gd name="T44" fmla="*/ 403225 w 284"/>
                <a:gd name="T45" fmla="*/ 46038 h 285"/>
                <a:gd name="T46" fmla="*/ 390525 w 284"/>
                <a:gd name="T47" fmla="*/ 38100 h 285"/>
                <a:gd name="T48" fmla="*/ 373063 w 284"/>
                <a:gd name="T49" fmla="*/ 36513 h 285"/>
                <a:gd name="T50" fmla="*/ 331788 w 284"/>
                <a:gd name="T51" fmla="*/ 42863 h 285"/>
                <a:gd name="T52" fmla="*/ 280988 w 284"/>
                <a:gd name="T53" fmla="*/ 63500 h 285"/>
                <a:gd name="T54" fmla="*/ 225425 w 284"/>
                <a:gd name="T55" fmla="*/ 103188 h 285"/>
                <a:gd name="T56" fmla="*/ 12700 w 284"/>
                <a:gd name="T57" fmla="*/ 438150 h 285"/>
                <a:gd name="T58" fmla="*/ 6350 w 284"/>
                <a:gd name="T59" fmla="*/ 430213 h 285"/>
                <a:gd name="T60" fmla="*/ 0 w 284"/>
                <a:gd name="T61" fmla="*/ 406400 h 285"/>
                <a:gd name="T62" fmla="*/ 1588 w 284"/>
                <a:gd name="T63" fmla="*/ 376238 h 285"/>
                <a:gd name="T64" fmla="*/ 9525 w 284"/>
                <a:gd name="T65" fmla="*/ 339725 h 285"/>
                <a:gd name="T66" fmla="*/ 39688 w 284"/>
                <a:gd name="T67" fmla="*/ 279400 h 285"/>
                <a:gd name="T68" fmla="*/ 104775 w 284"/>
                <a:gd name="T69" fmla="*/ 190500 h 285"/>
                <a:gd name="T70" fmla="*/ 147638 w 284"/>
                <a:gd name="T71" fmla="*/ 147638 h 285"/>
                <a:gd name="T72" fmla="*/ 225425 w 284"/>
                <a:gd name="T73" fmla="*/ 79375 h 285"/>
                <a:gd name="T74" fmla="*/ 225425 w 284"/>
                <a:gd name="T75" fmla="*/ 103188 h 285"/>
                <a:gd name="T76" fmla="*/ 158750 w 284"/>
                <a:gd name="T77" fmla="*/ 160338 h 285"/>
                <a:gd name="T78" fmla="*/ 123825 w 284"/>
                <a:gd name="T79" fmla="*/ 196850 h 285"/>
                <a:gd name="T80" fmla="*/ 69850 w 284"/>
                <a:gd name="T81" fmla="*/ 269875 h 285"/>
                <a:gd name="T82" fmla="*/ 39688 w 284"/>
                <a:gd name="T83" fmla="*/ 336550 h 285"/>
                <a:gd name="T84" fmla="*/ 36513 w 284"/>
                <a:gd name="T85" fmla="*/ 365125 h 285"/>
                <a:gd name="T86" fmla="*/ 38100 w 284"/>
                <a:gd name="T87" fmla="*/ 385763 h 285"/>
                <a:gd name="T88" fmla="*/ 46038 w 284"/>
                <a:gd name="T89" fmla="*/ 403225 h 285"/>
                <a:gd name="T90" fmla="*/ 52388 w 284"/>
                <a:gd name="T91" fmla="*/ 407988 h 285"/>
                <a:gd name="T92" fmla="*/ 68263 w 284"/>
                <a:gd name="T93" fmla="*/ 414338 h 285"/>
                <a:gd name="T94" fmla="*/ 95250 w 284"/>
                <a:gd name="T95" fmla="*/ 414338 h 285"/>
                <a:gd name="T96" fmla="*/ 141288 w 284"/>
                <a:gd name="T97" fmla="*/ 400050 h 285"/>
                <a:gd name="T98" fmla="*/ 196850 w 284"/>
                <a:gd name="T99" fmla="*/ 369888 h 285"/>
                <a:gd name="T100" fmla="*/ 225425 w 284"/>
                <a:gd name="T101" fmla="*/ 373063 h 285"/>
                <a:gd name="T102" fmla="*/ 190500 w 284"/>
                <a:gd name="T103" fmla="*/ 396875 h 285"/>
                <a:gd name="T104" fmla="*/ 125413 w 284"/>
                <a:gd name="T105" fmla="*/ 433388 h 285"/>
                <a:gd name="T106" fmla="*/ 69850 w 284"/>
                <a:gd name="T107" fmla="*/ 450850 h 285"/>
                <a:gd name="T108" fmla="*/ 36513 w 284"/>
                <a:gd name="T109" fmla="*/ 450850 h 285"/>
                <a:gd name="T110" fmla="*/ 19050 w 284"/>
                <a:gd name="T111" fmla="*/ 444500 h 285"/>
                <a:gd name="T112" fmla="*/ 12700 w 284"/>
                <a:gd name="T113" fmla="*/ 43815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66" y="215"/>
                  </a:lnTo>
                  <a:lnTo>
                    <a:pt x="142" y="235"/>
                  </a:lnTo>
                  <a:lnTo>
                    <a:pt x="142" y="219"/>
                  </a:lnTo>
                  <a:lnTo>
                    <a:pt x="162" y="203"/>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117" y="70"/>
                  </a:lnTo>
                  <a:lnTo>
                    <a:pt x="142" y="50"/>
                  </a:lnTo>
                  <a:lnTo>
                    <a:pt x="142" y="65"/>
                  </a:lnTo>
                  <a:lnTo>
                    <a:pt x="121" y="8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8" name="Freeform 125"/>
            <p:cNvSpPr>
              <a:spLocks noChangeArrowheads="1"/>
            </p:cNvSpPr>
            <p:nvPr/>
          </p:nvSpPr>
          <p:spPr bwMode="auto">
            <a:xfrm>
              <a:off x="254000" y="254000"/>
              <a:ext cx="92075" cy="95250"/>
            </a:xfrm>
            <a:custGeom>
              <a:avLst/>
              <a:gdLst>
                <a:gd name="T0" fmla="*/ 0 w 58"/>
                <a:gd name="T1" fmla="*/ 47625 h 60"/>
                <a:gd name="T2" fmla="*/ 0 w 58"/>
                <a:gd name="T3" fmla="*/ 47625 h 60"/>
                <a:gd name="T4" fmla="*/ 1588 w 58"/>
                <a:gd name="T5" fmla="*/ 38100 h 60"/>
                <a:gd name="T6" fmla="*/ 4763 w 58"/>
                <a:gd name="T7" fmla="*/ 30163 h 60"/>
                <a:gd name="T8" fmla="*/ 7938 w 58"/>
                <a:gd name="T9" fmla="*/ 22225 h 60"/>
                <a:gd name="T10" fmla="*/ 14288 w 58"/>
                <a:gd name="T11" fmla="*/ 15875 h 60"/>
                <a:gd name="T12" fmla="*/ 20638 w 58"/>
                <a:gd name="T13" fmla="*/ 9525 h 60"/>
                <a:gd name="T14" fmla="*/ 28575 w 58"/>
                <a:gd name="T15" fmla="*/ 4763 h 60"/>
                <a:gd name="T16" fmla="*/ 38100 w 58"/>
                <a:gd name="T17" fmla="*/ 1588 h 60"/>
                <a:gd name="T18" fmla="*/ 47625 w 58"/>
                <a:gd name="T19" fmla="*/ 0 h 60"/>
                <a:gd name="T20" fmla="*/ 47625 w 58"/>
                <a:gd name="T21" fmla="*/ 0 h 60"/>
                <a:gd name="T22" fmla="*/ 55563 w 58"/>
                <a:gd name="T23" fmla="*/ 1588 h 60"/>
                <a:gd name="T24" fmla="*/ 65088 w 58"/>
                <a:gd name="T25" fmla="*/ 4763 h 60"/>
                <a:gd name="T26" fmla="*/ 73025 w 58"/>
                <a:gd name="T27" fmla="*/ 9525 h 60"/>
                <a:gd name="T28" fmla="*/ 79375 w 58"/>
                <a:gd name="T29" fmla="*/ 15875 h 60"/>
                <a:gd name="T30" fmla="*/ 85725 w 58"/>
                <a:gd name="T31" fmla="*/ 22225 h 60"/>
                <a:gd name="T32" fmla="*/ 90488 w 58"/>
                <a:gd name="T33" fmla="*/ 30163 h 60"/>
                <a:gd name="T34" fmla="*/ 92075 w 58"/>
                <a:gd name="T35" fmla="*/ 38100 h 60"/>
                <a:gd name="T36" fmla="*/ 92075 w 58"/>
                <a:gd name="T37" fmla="*/ 47625 h 60"/>
                <a:gd name="T38" fmla="*/ 92075 w 58"/>
                <a:gd name="T39" fmla="*/ 47625 h 60"/>
                <a:gd name="T40" fmla="*/ 92075 w 58"/>
                <a:gd name="T41" fmla="*/ 55563 h 60"/>
                <a:gd name="T42" fmla="*/ 90488 w 58"/>
                <a:gd name="T43" fmla="*/ 65088 h 60"/>
                <a:gd name="T44" fmla="*/ 85725 w 58"/>
                <a:gd name="T45" fmla="*/ 73025 h 60"/>
                <a:gd name="T46" fmla="*/ 79375 w 58"/>
                <a:gd name="T47" fmla="*/ 79375 h 60"/>
                <a:gd name="T48" fmla="*/ 73025 w 58"/>
                <a:gd name="T49" fmla="*/ 85725 h 60"/>
                <a:gd name="T50" fmla="*/ 65088 w 58"/>
                <a:gd name="T51" fmla="*/ 90488 h 60"/>
                <a:gd name="T52" fmla="*/ 55563 w 58"/>
                <a:gd name="T53" fmla="*/ 92075 h 60"/>
                <a:gd name="T54" fmla="*/ 47625 w 58"/>
                <a:gd name="T55" fmla="*/ 95250 h 60"/>
                <a:gd name="T56" fmla="*/ 47625 w 58"/>
                <a:gd name="T57" fmla="*/ 95250 h 60"/>
                <a:gd name="T58" fmla="*/ 38100 w 58"/>
                <a:gd name="T59" fmla="*/ 92075 h 60"/>
                <a:gd name="T60" fmla="*/ 28575 w 58"/>
                <a:gd name="T61" fmla="*/ 90488 h 60"/>
                <a:gd name="T62" fmla="*/ 20638 w 58"/>
                <a:gd name="T63" fmla="*/ 85725 h 60"/>
                <a:gd name="T64" fmla="*/ 14288 w 58"/>
                <a:gd name="T65" fmla="*/ 79375 h 60"/>
                <a:gd name="T66" fmla="*/ 7938 w 58"/>
                <a:gd name="T67" fmla="*/ 73025 h 60"/>
                <a:gd name="T68" fmla="*/ 4763 w 58"/>
                <a:gd name="T69" fmla="*/ 65088 h 60"/>
                <a:gd name="T70" fmla="*/ 1588 w 58"/>
                <a:gd name="T71" fmla="*/ 55563 h 60"/>
                <a:gd name="T72" fmla="*/ 0 w 58"/>
                <a:gd name="T73" fmla="*/ 47625 h 60"/>
                <a:gd name="T74" fmla="*/ 0 w 58"/>
                <a:gd name="T75" fmla="*/ 47625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5" y="1"/>
                  </a:lnTo>
                  <a:lnTo>
                    <a:pt x="41" y="3"/>
                  </a:lnTo>
                  <a:lnTo>
                    <a:pt x="46" y="6"/>
                  </a:lnTo>
                  <a:lnTo>
                    <a:pt x="50" y="10"/>
                  </a:lnTo>
                  <a:lnTo>
                    <a:pt x="54" y="14"/>
                  </a:lnTo>
                  <a:lnTo>
                    <a:pt x="57" y="19"/>
                  </a:lnTo>
                  <a:lnTo>
                    <a:pt x="58" y="24"/>
                  </a:lnTo>
                  <a:lnTo>
                    <a:pt x="58" y="30"/>
                  </a:lnTo>
                  <a:lnTo>
                    <a:pt x="58" y="35"/>
                  </a:lnTo>
                  <a:lnTo>
                    <a:pt x="57" y="41"/>
                  </a:lnTo>
                  <a:lnTo>
                    <a:pt x="54" y="46"/>
                  </a:lnTo>
                  <a:lnTo>
                    <a:pt x="50" y="50"/>
                  </a:lnTo>
                  <a:lnTo>
                    <a:pt x="46" y="54"/>
                  </a:lnTo>
                  <a:lnTo>
                    <a:pt x="41" y="57"/>
                  </a:lnTo>
                  <a:lnTo>
                    <a:pt x="35" y="58"/>
                  </a:lnTo>
                  <a:lnTo>
                    <a:pt x="30" y="60"/>
                  </a:lnTo>
                  <a:lnTo>
                    <a:pt x="24" y="58"/>
                  </a:lnTo>
                  <a:lnTo>
                    <a:pt x="18" y="57"/>
                  </a:lnTo>
                  <a:lnTo>
                    <a:pt x="13" y="54"/>
                  </a:lnTo>
                  <a:lnTo>
                    <a:pt x="9" y="50"/>
                  </a:lnTo>
                  <a:lnTo>
                    <a:pt x="5" y="46"/>
                  </a:lnTo>
                  <a:lnTo>
                    <a:pt x="3" y="41"/>
                  </a:lnTo>
                  <a:lnTo>
                    <a:pt x="1" y="35"/>
                  </a:lnTo>
                  <a:lnTo>
                    <a:pt x="0" y="3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9" name="组合 203"/>
          <p:cNvGrpSpPr>
            <a:grpSpLocks/>
          </p:cNvGrpSpPr>
          <p:nvPr/>
        </p:nvGrpSpPr>
        <p:grpSpPr bwMode="auto">
          <a:xfrm>
            <a:off x="2587625" y="1412875"/>
            <a:ext cx="381000" cy="484188"/>
            <a:chOff x="0" y="0"/>
            <a:chExt cx="381000" cy="484187"/>
          </a:xfrm>
          <a:solidFill>
            <a:schemeClr val="bg1">
              <a:alpha val="70000"/>
            </a:schemeClr>
          </a:solidFill>
        </p:grpSpPr>
        <p:sp>
          <p:nvSpPr>
            <p:cNvPr id="130" name="Freeform 126"/>
            <p:cNvSpPr>
              <a:spLocks noEditPoints="1" noChangeArrowheads="1"/>
            </p:cNvSpPr>
            <p:nvPr/>
          </p:nvSpPr>
          <p:spPr bwMode="auto">
            <a:xfrm>
              <a:off x="0" y="4762"/>
              <a:ext cx="254000" cy="479425"/>
            </a:xfrm>
            <a:custGeom>
              <a:avLst/>
              <a:gdLst>
                <a:gd name="T0" fmla="*/ 254000 w 160"/>
                <a:gd name="T1" fmla="*/ 0 h 302"/>
                <a:gd name="T2" fmla="*/ 254000 w 160"/>
                <a:gd name="T3" fmla="*/ 479425 h 302"/>
                <a:gd name="T4" fmla="*/ 149225 w 160"/>
                <a:gd name="T5" fmla="*/ 479425 h 302"/>
                <a:gd name="T6" fmla="*/ 149225 w 160"/>
                <a:gd name="T7" fmla="*/ 414338 h 302"/>
                <a:gd name="T8" fmla="*/ 215900 w 160"/>
                <a:gd name="T9" fmla="*/ 414338 h 302"/>
                <a:gd name="T10" fmla="*/ 215900 w 160"/>
                <a:gd name="T11" fmla="*/ 184150 h 302"/>
                <a:gd name="T12" fmla="*/ 215900 w 160"/>
                <a:gd name="T13" fmla="*/ 184150 h 302"/>
                <a:gd name="T14" fmla="*/ 149225 w 160"/>
                <a:gd name="T15" fmla="*/ 300038 h 302"/>
                <a:gd name="T16" fmla="*/ 149225 w 160"/>
                <a:gd name="T17" fmla="*/ 196850 h 302"/>
                <a:gd name="T18" fmla="*/ 254000 w 160"/>
                <a:gd name="T19" fmla="*/ 0 h 302"/>
                <a:gd name="T20" fmla="*/ 149225 w 160"/>
                <a:gd name="T21" fmla="*/ 479425 h 302"/>
                <a:gd name="T22" fmla="*/ 0 w 160"/>
                <a:gd name="T23" fmla="*/ 479425 h 302"/>
                <a:gd name="T24" fmla="*/ 149225 w 160"/>
                <a:gd name="T25" fmla="*/ 196850 h 302"/>
                <a:gd name="T26" fmla="*/ 149225 w 160"/>
                <a:gd name="T27" fmla="*/ 300038 h 302"/>
                <a:gd name="T28" fmla="*/ 84138 w 160"/>
                <a:gd name="T29" fmla="*/ 414338 h 302"/>
                <a:gd name="T30" fmla="*/ 149225 w 160"/>
                <a:gd name="T31" fmla="*/ 414338 h 302"/>
                <a:gd name="T32" fmla="*/ 149225 w 160"/>
                <a:gd name="T33" fmla="*/ 479425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1" name="Rectangle 127"/>
            <p:cNvSpPr>
              <a:spLocks noChangeArrowheads="1"/>
            </p:cNvSpPr>
            <p:nvPr/>
          </p:nvSpPr>
          <p:spPr bwMode="auto">
            <a:xfrm>
              <a:off x="317500" y="0"/>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32" name="Freeform 128"/>
          <p:cNvSpPr>
            <a:spLocks noEditPoints="1" noChangeArrowheads="1"/>
          </p:cNvSpPr>
          <p:nvPr/>
        </p:nvSpPr>
        <p:spPr bwMode="auto">
          <a:xfrm>
            <a:off x="4505325" y="3779838"/>
            <a:ext cx="508000" cy="396875"/>
          </a:xfrm>
          <a:custGeom>
            <a:avLst/>
            <a:gdLst>
              <a:gd name="T0" fmla="*/ 473075 w 320"/>
              <a:gd name="T1" fmla="*/ 90488 h 250"/>
              <a:gd name="T2" fmla="*/ 508000 w 320"/>
              <a:gd name="T3" fmla="*/ 219075 h 250"/>
              <a:gd name="T4" fmla="*/ 481013 w 320"/>
              <a:gd name="T5" fmla="*/ 336550 h 250"/>
              <a:gd name="T6" fmla="*/ 430213 w 320"/>
              <a:gd name="T7" fmla="*/ 388938 h 250"/>
              <a:gd name="T8" fmla="*/ 417513 w 320"/>
              <a:gd name="T9" fmla="*/ 369888 h 250"/>
              <a:gd name="T10" fmla="*/ 442913 w 320"/>
              <a:gd name="T11" fmla="*/ 339725 h 250"/>
              <a:gd name="T12" fmla="*/ 438150 w 320"/>
              <a:gd name="T13" fmla="*/ 303213 h 250"/>
              <a:gd name="T14" fmla="*/ 414338 w 320"/>
              <a:gd name="T15" fmla="*/ 261938 h 250"/>
              <a:gd name="T16" fmla="*/ 455613 w 320"/>
              <a:gd name="T17" fmla="*/ 261938 h 250"/>
              <a:gd name="T18" fmla="*/ 474663 w 320"/>
              <a:gd name="T19" fmla="*/ 242888 h 250"/>
              <a:gd name="T20" fmla="*/ 474663 w 320"/>
              <a:gd name="T21" fmla="*/ 200025 h 250"/>
              <a:gd name="T22" fmla="*/ 449263 w 320"/>
              <a:gd name="T23" fmla="*/ 177800 h 250"/>
              <a:gd name="T24" fmla="*/ 414338 w 320"/>
              <a:gd name="T25" fmla="*/ 158750 h 250"/>
              <a:gd name="T26" fmla="*/ 441325 w 320"/>
              <a:gd name="T27" fmla="*/ 152400 h 250"/>
              <a:gd name="T28" fmla="*/ 455613 w 320"/>
              <a:gd name="T29" fmla="*/ 117475 h 250"/>
              <a:gd name="T30" fmla="*/ 444500 w 320"/>
              <a:gd name="T31" fmla="*/ 92075 h 250"/>
              <a:gd name="T32" fmla="*/ 377825 w 320"/>
              <a:gd name="T33" fmla="*/ 12700 h 250"/>
              <a:gd name="T34" fmla="*/ 414338 w 320"/>
              <a:gd name="T35" fmla="*/ 79375 h 250"/>
              <a:gd name="T36" fmla="*/ 384175 w 320"/>
              <a:gd name="T37" fmla="*/ 93663 h 250"/>
              <a:gd name="T38" fmla="*/ 377825 w 320"/>
              <a:gd name="T39" fmla="*/ 53975 h 250"/>
              <a:gd name="T40" fmla="*/ 414338 w 320"/>
              <a:gd name="T41" fmla="*/ 392113 h 250"/>
              <a:gd name="T42" fmla="*/ 387350 w 320"/>
              <a:gd name="T43" fmla="*/ 373063 h 250"/>
              <a:gd name="T44" fmla="*/ 414338 w 320"/>
              <a:gd name="T45" fmla="*/ 392113 h 250"/>
              <a:gd name="T46" fmla="*/ 414338 w 320"/>
              <a:gd name="T47" fmla="*/ 179388 h 250"/>
              <a:gd name="T48" fmla="*/ 388938 w 320"/>
              <a:gd name="T49" fmla="*/ 214313 h 250"/>
              <a:gd name="T50" fmla="*/ 400050 w 320"/>
              <a:gd name="T51" fmla="*/ 246063 h 250"/>
              <a:gd name="T52" fmla="*/ 406400 w 320"/>
              <a:gd name="T53" fmla="*/ 276225 h 250"/>
              <a:gd name="T54" fmla="*/ 377825 w 320"/>
              <a:gd name="T55" fmla="*/ 130175 h 250"/>
              <a:gd name="T56" fmla="*/ 404813 w 320"/>
              <a:gd name="T57" fmla="*/ 158750 h 250"/>
              <a:gd name="T58" fmla="*/ 377825 w 320"/>
              <a:gd name="T59" fmla="*/ 12700 h 250"/>
              <a:gd name="T60" fmla="*/ 371475 w 320"/>
              <a:gd name="T61" fmla="*/ 31750 h 250"/>
              <a:gd name="T62" fmla="*/ 347663 w 320"/>
              <a:gd name="T63" fmla="*/ 3175 h 250"/>
              <a:gd name="T64" fmla="*/ 347663 w 320"/>
              <a:gd name="T65" fmla="*/ 341313 h 250"/>
              <a:gd name="T66" fmla="*/ 363538 w 320"/>
              <a:gd name="T67" fmla="*/ 360363 h 250"/>
              <a:gd name="T68" fmla="*/ 377825 w 320"/>
              <a:gd name="T69" fmla="*/ 61913 h 250"/>
              <a:gd name="T70" fmla="*/ 377825 w 320"/>
              <a:gd name="T71" fmla="*/ 276225 h 250"/>
              <a:gd name="T72" fmla="*/ 358775 w 320"/>
              <a:gd name="T73" fmla="*/ 292100 h 250"/>
              <a:gd name="T74" fmla="*/ 357188 w 320"/>
              <a:gd name="T75" fmla="*/ 80963 h 250"/>
              <a:gd name="T76" fmla="*/ 377825 w 320"/>
              <a:gd name="T77" fmla="*/ 61913 h 250"/>
              <a:gd name="T78" fmla="*/ 212725 w 320"/>
              <a:gd name="T79" fmla="*/ 12700 h 250"/>
              <a:gd name="T80" fmla="*/ 347663 w 320"/>
              <a:gd name="T81" fmla="*/ 3175 h 250"/>
              <a:gd name="T82" fmla="*/ 334963 w 320"/>
              <a:gd name="T83" fmla="*/ 25400 h 250"/>
              <a:gd name="T84" fmla="*/ 322263 w 320"/>
              <a:gd name="T85" fmla="*/ 66675 h 250"/>
              <a:gd name="T86" fmla="*/ 347663 w 320"/>
              <a:gd name="T87" fmla="*/ 84138 h 250"/>
              <a:gd name="T88" fmla="*/ 346075 w 320"/>
              <a:gd name="T89" fmla="*/ 333375 h 250"/>
              <a:gd name="T90" fmla="*/ 307975 w 320"/>
              <a:gd name="T91" fmla="*/ 365125 h 250"/>
              <a:gd name="T92" fmla="*/ 198438 w 320"/>
              <a:gd name="T93" fmla="*/ 304800 h 250"/>
              <a:gd name="T94" fmla="*/ 107950 w 320"/>
              <a:gd name="T95" fmla="*/ 260350 h 250"/>
              <a:gd name="T96" fmla="*/ 133350 w 320"/>
              <a:gd name="T97" fmla="*/ 252413 h 250"/>
              <a:gd name="T98" fmla="*/ 165100 w 320"/>
              <a:gd name="T99" fmla="*/ 207963 h 250"/>
              <a:gd name="T100" fmla="*/ 150813 w 320"/>
              <a:gd name="T101" fmla="*/ 158750 h 250"/>
              <a:gd name="T102" fmla="*/ 0 w 320"/>
              <a:gd name="T103" fmla="*/ 215900 h 250"/>
              <a:gd name="T104" fmla="*/ 7938 w 320"/>
              <a:gd name="T105" fmla="*/ 152400 h 250"/>
              <a:gd name="T106" fmla="*/ 71438 w 320"/>
              <a:gd name="T107" fmla="*/ 69850 h 250"/>
              <a:gd name="T108" fmla="*/ 107950 w 320"/>
              <a:gd name="T109" fmla="*/ 139700 h 250"/>
              <a:gd name="T110" fmla="*/ 60325 w 320"/>
              <a:gd name="T111" fmla="*/ 160338 h 250"/>
              <a:gd name="T112" fmla="*/ 49213 w 320"/>
              <a:gd name="T113" fmla="*/ 214313 h 250"/>
              <a:gd name="T114" fmla="*/ 90488 w 320"/>
              <a:gd name="T115" fmla="*/ 257175 h 250"/>
              <a:gd name="T116" fmla="*/ 66675 w 320"/>
              <a:gd name="T117" fmla="*/ 300038 h 250"/>
              <a:gd name="T118" fmla="*/ 4763 w 320"/>
              <a:gd name="T119" fmla="*/ 238125 h 2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0"/>
              <a:gd name="T181" fmla="*/ 0 h 250"/>
              <a:gd name="T182" fmla="*/ 320 w 320"/>
              <a:gd name="T183" fmla="*/ 250 h 2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71" y="245"/>
                </a:lnTo>
                <a:lnTo>
                  <a:pt x="261" y="247"/>
                </a:lnTo>
                <a:lnTo>
                  <a:pt x="261" y="233"/>
                </a:lnTo>
                <a:lnTo>
                  <a:pt x="263" y="233"/>
                </a:lnTo>
                <a:lnTo>
                  <a:pt x="268" y="229"/>
                </a:lnTo>
                <a:lnTo>
                  <a:pt x="272" y="224"/>
                </a:lnTo>
                <a:lnTo>
                  <a:pt x="276" y="219"/>
                </a:lnTo>
                <a:lnTo>
                  <a:pt x="279" y="214"/>
                </a:lnTo>
                <a:lnTo>
                  <a:pt x="280" y="208"/>
                </a:lnTo>
                <a:lnTo>
                  <a:pt x="280" y="203"/>
                </a:lnTo>
                <a:lnTo>
                  <a:pt x="279" y="196"/>
                </a:lnTo>
                <a:lnTo>
                  <a:pt x="276" y="191"/>
                </a:lnTo>
                <a:lnTo>
                  <a:pt x="274" y="185"/>
                </a:lnTo>
                <a:lnTo>
                  <a:pt x="271" y="181"/>
                </a:lnTo>
                <a:lnTo>
                  <a:pt x="267" y="178"/>
                </a:lnTo>
                <a:lnTo>
                  <a:pt x="261" y="176"/>
                </a:lnTo>
                <a:lnTo>
                  <a:pt x="261" y="165"/>
                </a:lnTo>
                <a:lnTo>
                  <a:pt x="268" y="168"/>
                </a:lnTo>
                <a:lnTo>
                  <a:pt x="275" y="168"/>
                </a:lnTo>
                <a:lnTo>
                  <a:pt x="280" y="168"/>
                </a:lnTo>
                <a:lnTo>
                  <a:pt x="287" y="165"/>
                </a:lnTo>
                <a:lnTo>
                  <a:pt x="293" y="162"/>
                </a:lnTo>
                <a:lnTo>
                  <a:pt x="297" y="158"/>
                </a:lnTo>
                <a:lnTo>
                  <a:pt x="299" y="153"/>
                </a:lnTo>
                <a:lnTo>
                  <a:pt x="302" y="149"/>
                </a:lnTo>
                <a:lnTo>
                  <a:pt x="303" y="143"/>
                </a:lnTo>
                <a:lnTo>
                  <a:pt x="303" y="136"/>
                </a:lnTo>
                <a:lnTo>
                  <a:pt x="302" y="131"/>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8" y="100"/>
                </a:lnTo>
                <a:lnTo>
                  <a:pt x="274" y="99"/>
                </a:lnTo>
                <a:lnTo>
                  <a:pt x="278" y="96"/>
                </a:lnTo>
                <a:lnTo>
                  <a:pt x="282" y="92"/>
                </a:lnTo>
                <a:lnTo>
                  <a:pt x="284" y="88"/>
                </a:lnTo>
                <a:lnTo>
                  <a:pt x="286" y="84"/>
                </a:lnTo>
                <a:lnTo>
                  <a:pt x="287" y="78"/>
                </a:lnTo>
                <a:lnTo>
                  <a:pt x="287" y="74"/>
                </a:lnTo>
                <a:lnTo>
                  <a:pt x="286" y="69"/>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56" y="50"/>
                </a:lnTo>
                <a:lnTo>
                  <a:pt x="251" y="53"/>
                </a:lnTo>
                <a:lnTo>
                  <a:pt x="247" y="55"/>
                </a:lnTo>
                <a:lnTo>
                  <a:pt x="242" y="59"/>
                </a:lnTo>
                <a:lnTo>
                  <a:pt x="240" y="63"/>
                </a:lnTo>
                <a:lnTo>
                  <a:pt x="238" y="67"/>
                </a:lnTo>
                <a:lnTo>
                  <a:pt x="238" y="39"/>
                </a:lnTo>
                <a:lnTo>
                  <a:pt x="238" y="34"/>
                </a:lnTo>
                <a:lnTo>
                  <a:pt x="238" y="27"/>
                </a:lnTo>
                <a:lnTo>
                  <a:pt x="238" y="8"/>
                </a:lnTo>
                <a:close/>
                <a:moveTo>
                  <a:pt x="261" y="247"/>
                </a:moveTo>
                <a:lnTo>
                  <a:pt x="261" y="247"/>
                </a:lnTo>
                <a:lnTo>
                  <a:pt x="249" y="250"/>
                </a:lnTo>
                <a:lnTo>
                  <a:pt x="238" y="250"/>
                </a:lnTo>
                <a:lnTo>
                  <a:pt x="238" y="233"/>
                </a:lnTo>
                <a:lnTo>
                  <a:pt x="244" y="235"/>
                </a:lnTo>
                <a:lnTo>
                  <a:pt x="249" y="235"/>
                </a:lnTo>
                <a:lnTo>
                  <a:pt x="256" y="235"/>
                </a:lnTo>
                <a:lnTo>
                  <a:pt x="261" y="233"/>
                </a:lnTo>
                <a:lnTo>
                  <a:pt x="261" y="247"/>
                </a:lnTo>
                <a:close/>
                <a:moveTo>
                  <a:pt x="261" y="100"/>
                </a:moveTo>
                <a:lnTo>
                  <a:pt x="261" y="112"/>
                </a:lnTo>
                <a:lnTo>
                  <a:pt x="261" y="113"/>
                </a:lnTo>
                <a:lnTo>
                  <a:pt x="256" y="116"/>
                </a:lnTo>
                <a:lnTo>
                  <a:pt x="252" y="120"/>
                </a:lnTo>
                <a:lnTo>
                  <a:pt x="249" y="124"/>
                </a:lnTo>
                <a:lnTo>
                  <a:pt x="247" y="130"/>
                </a:lnTo>
                <a:lnTo>
                  <a:pt x="245" y="135"/>
                </a:lnTo>
                <a:lnTo>
                  <a:pt x="245" y="141"/>
                </a:lnTo>
                <a:lnTo>
                  <a:pt x="247" y="146"/>
                </a:lnTo>
                <a:lnTo>
                  <a:pt x="249" y="151"/>
                </a:lnTo>
                <a:lnTo>
                  <a:pt x="252" y="155"/>
                </a:lnTo>
                <a:lnTo>
                  <a:pt x="255" y="159"/>
                </a:lnTo>
                <a:lnTo>
                  <a:pt x="261" y="165"/>
                </a:lnTo>
                <a:lnTo>
                  <a:pt x="261" y="176"/>
                </a:lnTo>
                <a:lnTo>
                  <a:pt x="256" y="174"/>
                </a:lnTo>
                <a:lnTo>
                  <a:pt x="251" y="173"/>
                </a:lnTo>
                <a:lnTo>
                  <a:pt x="244" y="173"/>
                </a:lnTo>
                <a:lnTo>
                  <a:pt x="238" y="174"/>
                </a:lnTo>
                <a:lnTo>
                  <a:pt x="238" y="82"/>
                </a:lnTo>
                <a:lnTo>
                  <a:pt x="240" y="86"/>
                </a:lnTo>
                <a:lnTo>
                  <a:pt x="244" y="92"/>
                </a:lnTo>
                <a:lnTo>
                  <a:pt x="249" y="97"/>
                </a:lnTo>
                <a:lnTo>
                  <a:pt x="255" y="100"/>
                </a:lnTo>
                <a:lnTo>
                  <a:pt x="261" y="100"/>
                </a:lnTo>
                <a:close/>
                <a:moveTo>
                  <a:pt x="219" y="2"/>
                </a:moveTo>
                <a:lnTo>
                  <a:pt x="219" y="2"/>
                </a:lnTo>
                <a:lnTo>
                  <a:pt x="238" y="8"/>
                </a:lnTo>
                <a:lnTo>
                  <a:pt x="238" y="27"/>
                </a:lnTo>
                <a:lnTo>
                  <a:pt x="237" y="24"/>
                </a:lnTo>
                <a:lnTo>
                  <a:pt x="234" y="20"/>
                </a:lnTo>
                <a:lnTo>
                  <a:pt x="230" y="17"/>
                </a:lnTo>
                <a:lnTo>
                  <a:pt x="225" y="15"/>
                </a:lnTo>
                <a:lnTo>
                  <a:pt x="219" y="15"/>
                </a:lnTo>
                <a:lnTo>
                  <a:pt x="219" y="2"/>
                </a:lnTo>
                <a:close/>
                <a:moveTo>
                  <a:pt x="238" y="250"/>
                </a:moveTo>
                <a:lnTo>
                  <a:pt x="238" y="250"/>
                </a:lnTo>
                <a:lnTo>
                  <a:pt x="229" y="247"/>
                </a:lnTo>
                <a:lnTo>
                  <a:pt x="219" y="245"/>
                </a:lnTo>
                <a:lnTo>
                  <a:pt x="219" y="215"/>
                </a:lnTo>
                <a:lnTo>
                  <a:pt x="221" y="218"/>
                </a:lnTo>
                <a:lnTo>
                  <a:pt x="225" y="223"/>
                </a:lnTo>
                <a:lnTo>
                  <a:pt x="229" y="227"/>
                </a:lnTo>
                <a:lnTo>
                  <a:pt x="233" y="231"/>
                </a:lnTo>
                <a:lnTo>
                  <a:pt x="238" y="233"/>
                </a:lnTo>
                <a:lnTo>
                  <a:pt x="238" y="250"/>
                </a:lnTo>
                <a:close/>
                <a:moveTo>
                  <a:pt x="238" y="39"/>
                </a:moveTo>
                <a:lnTo>
                  <a:pt x="238" y="67"/>
                </a:lnTo>
                <a:lnTo>
                  <a:pt x="237" y="74"/>
                </a:lnTo>
                <a:lnTo>
                  <a:pt x="238" y="82"/>
                </a:lnTo>
                <a:lnTo>
                  <a:pt x="238" y="174"/>
                </a:lnTo>
                <a:lnTo>
                  <a:pt x="236" y="176"/>
                </a:lnTo>
                <a:lnTo>
                  <a:pt x="230" y="180"/>
                </a:lnTo>
                <a:lnTo>
                  <a:pt x="226" y="184"/>
                </a:lnTo>
                <a:lnTo>
                  <a:pt x="222" y="188"/>
                </a:lnTo>
                <a:lnTo>
                  <a:pt x="219" y="193"/>
                </a:lnTo>
                <a:lnTo>
                  <a:pt x="219" y="53"/>
                </a:lnTo>
                <a:lnTo>
                  <a:pt x="225" y="51"/>
                </a:lnTo>
                <a:lnTo>
                  <a:pt x="229" y="50"/>
                </a:lnTo>
                <a:lnTo>
                  <a:pt x="234" y="46"/>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5" y="15"/>
                </a:lnTo>
                <a:lnTo>
                  <a:pt x="211" y="16"/>
                </a:lnTo>
                <a:lnTo>
                  <a:pt x="206" y="20"/>
                </a:lnTo>
                <a:lnTo>
                  <a:pt x="202" y="27"/>
                </a:lnTo>
                <a:lnTo>
                  <a:pt x="200" y="34"/>
                </a:lnTo>
                <a:lnTo>
                  <a:pt x="203" y="42"/>
                </a:lnTo>
                <a:lnTo>
                  <a:pt x="206" y="46"/>
                </a:lnTo>
                <a:lnTo>
                  <a:pt x="210" y="50"/>
                </a:lnTo>
                <a:lnTo>
                  <a:pt x="215" y="51"/>
                </a:lnTo>
                <a:lnTo>
                  <a:pt x="219" y="53"/>
                </a:lnTo>
                <a:lnTo>
                  <a:pt x="219" y="193"/>
                </a:lnTo>
                <a:lnTo>
                  <a:pt x="218" y="199"/>
                </a:lnTo>
                <a:lnTo>
                  <a:pt x="218" y="204"/>
                </a:lnTo>
                <a:lnTo>
                  <a:pt x="218" y="210"/>
                </a:lnTo>
                <a:lnTo>
                  <a:pt x="219" y="215"/>
                </a:lnTo>
                <a:lnTo>
                  <a:pt x="219" y="245"/>
                </a:lnTo>
                <a:lnTo>
                  <a:pt x="207" y="238"/>
                </a:lnTo>
                <a:lnTo>
                  <a:pt x="194" y="230"/>
                </a:lnTo>
                <a:lnTo>
                  <a:pt x="169" y="212"/>
                </a:lnTo>
                <a:lnTo>
                  <a:pt x="157" y="203"/>
                </a:lnTo>
                <a:lnTo>
                  <a:pt x="145" y="196"/>
                </a:lnTo>
                <a:lnTo>
                  <a:pt x="131" y="192"/>
                </a:lnTo>
                <a:lnTo>
                  <a:pt x="125" y="192"/>
                </a:lnTo>
                <a:lnTo>
                  <a:pt x="118" y="192"/>
                </a:lnTo>
                <a:lnTo>
                  <a:pt x="92" y="193"/>
                </a:lnTo>
                <a:lnTo>
                  <a:pt x="68" y="193"/>
                </a:lnTo>
                <a:lnTo>
                  <a:pt x="68" y="164"/>
                </a:lnTo>
                <a:lnTo>
                  <a:pt x="76" y="162"/>
                </a:lnTo>
                <a:lnTo>
                  <a:pt x="84" y="159"/>
                </a:lnTo>
                <a:lnTo>
                  <a:pt x="91" y="155"/>
                </a:lnTo>
                <a:lnTo>
                  <a:pt x="96" y="150"/>
                </a:lnTo>
                <a:lnTo>
                  <a:pt x="100" y="145"/>
                </a:lnTo>
                <a:lnTo>
                  <a:pt x="103" y="138"/>
                </a:lnTo>
                <a:lnTo>
                  <a:pt x="104" y="131"/>
                </a:lnTo>
                <a:lnTo>
                  <a:pt x="104" y="123"/>
                </a:lnTo>
                <a:lnTo>
                  <a:pt x="103" y="116"/>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68" y="31"/>
                </a:lnTo>
                <a:lnTo>
                  <a:pt x="68" y="88"/>
                </a:lnTo>
                <a:lnTo>
                  <a:pt x="58" y="89"/>
                </a:lnTo>
                <a:lnTo>
                  <a:pt x="50" y="92"/>
                </a:lnTo>
                <a:lnTo>
                  <a:pt x="43" y="96"/>
                </a:lnTo>
                <a:lnTo>
                  <a:pt x="38" y="101"/>
                </a:lnTo>
                <a:lnTo>
                  <a:pt x="34" y="108"/>
                </a:lnTo>
                <a:lnTo>
                  <a:pt x="31" y="113"/>
                </a:lnTo>
                <a:lnTo>
                  <a:pt x="30" y="122"/>
                </a:lnTo>
                <a:lnTo>
                  <a:pt x="30" y="128"/>
                </a:lnTo>
                <a:lnTo>
                  <a:pt x="31" y="135"/>
                </a:lnTo>
                <a:lnTo>
                  <a:pt x="34" y="143"/>
                </a:lnTo>
                <a:lnTo>
                  <a:pt x="39" y="151"/>
                </a:lnTo>
                <a:lnTo>
                  <a:pt x="47" y="158"/>
                </a:lnTo>
                <a:lnTo>
                  <a:pt x="57" y="162"/>
                </a:lnTo>
                <a:lnTo>
                  <a:pt x="68" y="164"/>
                </a:lnTo>
                <a:lnTo>
                  <a:pt x="68" y="193"/>
                </a:lnTo>
                <a:lnTo>
                  <a:pt x="54" y="192"/>
                </a:lnTo>
                <a:lnTo>
                  <a:pt x="42" y="189"/>
                </a:lnTo>
                <a:lnTo>
                  <a:pt x="31" y="185"/>
                </a:lnTo>
                <a:lnTo>
                  <a:pt x="22" y="178"/>
                </a:lnTo>
                <a:lnTo>
                  <a:pt x="14" y="172"/>
                </a:lnTo>
                <a:lnTo>
                  <a:pt x="8" y="162"/>
                </a:lnTo>
                <a:lnTo>
                  <a:pt x="3" y="150"/>
                </a:lnTo>
                <a:lnTo>
                  <a:pt x="0" y="136"/>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33" name="组合 206"/>
          <p:cNvGrpSpPr>
            <a:grpSpLocks/>
          </p:cNvGrpSpPr>
          <p:nvPr/>
        </p:nvGrpSpPr>
        <p:grpSpPr bwMode="auto">
          <a:xfrm>
            <a:off x="2987675" y="4176713"/>
            <a:ext cx="495300" cy="644525"/>
            <a:chOff x="0" y="0"/>
            <a:chExt cx="495300" cy="644526"/>
          </a:xfrm>
          <a:solidFill>
            <a:schemeClr val="bg1">
              <a:alpha val="70000"/>
            </a:schemeClr>
          </a:solidFill>
        </p:grpSpPr>
        <p:sp>
          <p:nvSpPr>
            <p:cNvPr id="134" name="Freeform 129"/>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5" name="Freeform 130"/>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6" name="Freeform 131"/>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7" name="Freeform 132"/>
            <p:cNvSpPr>
              <a:spLocks noChangeArrowheads="1"/>
            </p:cNvSpPr>
            <p:nvPr/>
          </p:nvSpPr>
          <p:spPr bwMode="auto">
            <a:xfrm>
              <a:off x="246063" y="481013"/>
              <a:ext cx="136525" cy="163513"/>
            </a:xfrm>
            <a:custGeom>
              <a:avLst/>
              <a:gdLst>
                <a:gd name="T0" fmla="*/ 42863 w 86"/>
                <a:gd name="T1" fmla="*/ 9525 h 103"/>
                <a:gd name="T2" fmla="*/ 42863 w 86"/>
                <a:gd name="T3" fmla="*/ 60325 h 103"/>
                <a:gd name="T4" fmla="*/ 42863 w 86"/>
                <a:gd name="T5" fmla="*/ 60325 h 103"/>
                <a:gd name="T6" fmla="*/ 44450 w 86"/>
                <a:gd name="T7" fmla="*/ 65088 h 103"/>
                <a:gd name="T8" fmla="*/ 53975 w 86"/>
                <a:gd name="T9" fmla="*/ 74613 h 103"/>
                <a:gd name="T10" fmla="*/ 66675 w 86"/>
                <a:gd name="T11" fmla="*/ 87313 h 103"/>
                <a:gd name="T12" fmla="*/ 74613 w 86"/>
                <a:gd name="T13" fmla="*/ 90488 h 103"/>
                <a:gd name="T14" fmla="*/ 85725 w 86"/>
                <a:gd name="T15" fmla="*/ 95250 h 103"/>
                <a:gd name="T16" fmla="*/ 85725 w 86"/>
                <a:gd name="T17" fmla="*/ 95250 h 103"/>
                <a:gd name="T18" fmla="*/ 104775 w 86"/>
                <a:gd name="T19" fmla="*/ 103188 h 103"/>
                <a:gd name="T20" fmla="*/ 123825 w 86"/>
                <a:gd name="T21" fmla="*/ 114300 h 103"/>
                <a:gd name="T22" fmla="*/ 130175 w 86"/>
                <a:gd name="T23" fmla="*/ 119063 h 103"/>
                <a:gd name="T24" fmla="*/ 134938 w 86"/>
                <a:gd name="T25" fmla="*/ 125413 h 103"/>
                <a:gd name="T26" fmla="*/ 136525 w 86"/>
                <a:gd name="T27" fmla="*/ 130175 h 103"/>
                <a:gd name="T28" fmla="*/ 136525 w 86"/>
                <a:gd name="T29" fmla="*/ 136525 h 103"/>
                <a:gd name="T30" fmla="*/ 136525 w 86"/>
                <a:gd name="T31" fmla="*/ 136525 h 103"/>
                <a:gd name="T32" fmla="*/ 134938 w 86"/>
                <a:gd name="T33" fmla="*/ 142875 h 103"/>
                <a:gd name="T34" fmla="*/ 128588 w 86"/>
                <a:gd name="T35" fmla="*/ 147638 h 103"/>
                <a:gd name="T36" fmla="*/ 120650 w 86"/>
                <a:gd name="T37" fmla="*/ 150813 h 103"/>
                <a:gd name="T38" fmla="*/ 104775 w 86"/>
                <a:gd name="T39" fmla="*/ 155575 h 103"/>
                <a:gd name="T40" fmla="*/ 87313 w 86"/>
                <a:gd name="T41" fmla="*/ 160338 h 103"/>
                <a:gd name="T42" fmla="*/ 63500 w 86"/>
                <a:gd name="T43" fmla="*/ 161925 h 103"/>
                <a:gd name="T44" fmla="*/ 33338 w 86"/>
                <a:gd name="T45" fmla="*/ 163513 h 103"/>
                <a:gd name="T46" fmla="*/ 0 w 86"/>
                <a:gd name="T47" fmla="*/ 163513 h 103"/>
                <a:gd name="T48" fmla="*/ 0 w 86"/>
                <a:gd name="T49" fmla="*/ 0 h 103"/>
                <a:gd name="T50" fmla="*/ 42863 w 86"/>
                <a:gd name="T51" fmla="*/ 9525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8" y="41"/>
                  </a:lnTo>
                  <a:lnTo>
                    <a:pt x="34" y="47"/>
                  </a:lnTo>
                  <a:lnTo>
                    <a:pt x="42" y="55"/>
                  </a:lnTo>
                  <a:lnTo>
                    <a:pt x="47" y="57"/>
                  </a:lnTo>
                  <a:lnTo>
                    <a:pt x="54" y="60"/>
                  </a:lnTo>
                  <a:lnTo>
                    <a:pt x="66" y="65"/>
                  </a:lnTo>
                  <a:lnTo>
                    <a:pt x="78" y="72"/>
                  </a:lnTo>
                  <a:lnTo>
                    <a:pt x="82" y="75"/>
                  </a:lnTo>
                  <a:lnTo>
                    <a:pt x="85" y="79"/>
                  </a:lnTo>
                  <a:lnTo>
                    <a:pt x="86" y="82"/>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8" name="Freeform 133"/>
            <p:cNvSpPr>
              <a:spLocks noChangeArrowheads="1"/>
            </p:cNvSpPr>
            <p:nvPr/>
          </p:nvSpPr>
          <p:spPr bwMode="auto">
            <a:xfrm>
              <a:off x="130175" y="481013"/>
              <a:ext cx="130175" cy="163513"/>
            </a:xfrm>
            <a:custGeom>
              <a:avLst/>
              <a:gdLst>
                <a:gd name="T0" fmla="*/ 100013 w 82"/>
                <a:gd name="T1" fmla="*/ 9525 h 103"/>
                <a:gd name="T2" fmla="*/ 100013 w 82"/>
                <a:gd name="T3" fmla="*/ 60325 h 103"/>
                <a:gd name="T4" fmla="*/ 100013 w 82"/>
                <a:gd name="T5" fmla="*/ 60325 h 103"/>
                <a:gd name="T6" fmla="*/ 98425 w 82"/>
                <a:gd name="T7" fmla="*/ 65088 h 103"/>
                <a:gd name="T8" fmla="*/ 92075 w 82"/>
                <a:gd name="T9" fmla="*/ 74613 h 103"/>
                <a:gd name="T10" fmla="*/ 80963 w 82"/>
                <a:gd name="T11" fmla="*/ 87313 h 103"/>
                <a:gd name="T12" fmla="*/ 73025 w 82"/>
                <a:gd name="T13" fmla="*/ 90488 h 103"/>
                <a:gd name="T14" fmla="*/ 61913 w 82"/>
                <a:gd name="T15" fmla="*/ 95250 h 103"/>
                <a:gd name="T16" fmla="*/ 61913 w 82"/>
                <a:gd name="T17" fmla="*/ 95250 h 103"/>
                <a:gd name="T18" fmla="*/ 39688 w 82"/>
                <a:gd name="T19" fmla="*/ 103188 h 103"/>
                <a:gd name="T20" fmla="*/ 19050 w 82"/>
                <a:gd name="T21" fmla="*/ 114300 h 103"/>
                <a:gd name="T22" fmla="*/ 9525 w 82"/>
                <a:gd name="T23" fmla="*/ 119063 h 103"/>
                <a:gd name="T24" fmla="*/ 6350 w 82"/>
                <a:gd name="T25" fmla="*/ 125413 h 103"/>
                <a:gd name="T26" fmla="*/ 1588 w 82"/>
                <a:gd name="T27" fmla="*/ 130175 h 103"/>
                <a:gd name="T28" fmla="*/ 0 w 82"/>
                <a:gd name="T29" fmla="*/ 136525 h 103"/>
                <a:gd name="T30" fmla="*/ 0 w 82"/>
                <a:gd name="T31" fmla="*/ 136525 h 103"/>
                <a:gd name="T32" fmla="*/ 3175 w 82"/>
                <a:gd name="T33" fmla="*/ 142875 h 103"/>
                <a:gd name="T34" fmla="*/ 12700 w 82"/>
                <a:gd name="T35" fmla="*/ 147638 h 103"/>
                <a:gd name="T36" fmla="*/ 23813 w 82"/>
                <a:gd name="T37" fmla="*/ 150813 h 103"/>
                <a:gd name="T38" fmla="*/ 38100 w 82"/>
                <a:gd name="T39" fmla="*/ 155575 h 103"/>
                <a:gd name="T40" fmla="*/ 57150 w 82"/>
                <a:gd name="T41" fmla="*/ 160338 h 103"/>
                <a:gd name="T42" fmla="*/ 79375 w 82"/>
                <a:gd name="T43" fmla="*/ 161925 h 103"/>
                <a:gd name="T44" fmla="*/ 130175 w 82"/>
                <a:gd name="T45" fmla="*/ 163513 h 103"/>
                <a:gd name="T46" fmla="*/ 130175 w 82"/>
                <a:gd name="T47" fmla="*/ 0 h 103"/>
                <a:gd name="T48" fmla="*/ 100013 w 82"/>
                <a:gd name="T49" fmla="*/ 9525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2" y="41"/>
                  </a:lnTo>
                  <a:lnTo>
                    <a:pt x="58" y="47"/>
                  </a:lnTo>
                  <a:lnTo>
                    <a:pt x="51" y="55"/>
                  </a:lnTo>
                  <a:lnTo>
                    <a:pt x="46" y="57"/>
                  </a:lnTo>
                  <a:lnTo>
                    <a:pt x="39" y="60"/>
                  </a:lnTo>
                  <a:lnTo>
                    <a:pt x="25" y="65"/>
                  </a:lnTo>
                  <a:lnTo>
                    <a:pt x="12" y="72"/>
                  </a:lnTo>
                  <a:lnTo>
                    <a:pt x="6" y="75"/>
                  </a:lnTo>
                  <a:lnTo>
                    <a:pt x="4" y="79"/>
                  </a:lnTo>
                  <a:lnTo>
                    <a:pt x="1" y="82"/>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9" name="Freeform 134"/>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0" name="Freeform 135"/>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1" name="Freeform 136"/>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42" name="组合 198"/>
          <p:cNvGrpSpPr>
            <a:grpSpLocks/>
          </p:cNvGrpSpPr>
          <p:nvPr/>
        </p:nvGrpSpPr>
        <p:grpSpPr bwMode="auto">
          <a:xfrm>
            <a:off x="4940300" y="1685925"/>
            <a:ext cx="323850" cy="576263"/>
            <a:chOff x="0" y="0"/>
            <a:chExt cx="323850" cy="576262"/>
          </a:xfrm>
          <a:solidFill>
            <a:schemeClr val="bg1">
              <a:alpha val="70000"/>
            </a:schemeClr>
          </a:solidFill>
        </p:grpSpPr>
        <p:sp>
          <p:nvSpPr>
            <p:cNvPr id="143" name="Freeform 137"/>
            <p:cNvSpPr>
              <a:spLocks noEditPoints="1" noChangeArrowheads="1"/>
            </p:cNvSpPr>
            <p:nvPr/>
          </p:nvSpPr>
          <p:spPr bwMode="auto">
            <a:xfrm>
              <a:off x="0" y="0"/>
              <a:ext cx="323850" cy="323850"/>
            </a:xfrm>
            <a:custGeom>
              <a:avLst/>
              <a:gdLst>
                <a:gd name="T0" fmla="*/ 177800 w 204"/>
                <a:gd name="T1" fmla="*/ 0 h 204"/>
                <a:gd name="T2" fmla="*/ 223838 w 204"/>
                <a:gd name="T3" fmla="*/ 12700 h 204"/>
                <a:gd name="T4" fmla="*/ 261938 w 204"/>
                <a:gd name="T5" fmla="*/ 34925 h 204"/>
                <a:gd name="T6" fmla="*/ 293688 w 204"/>
                <a:gd name="T7" fmla="*/ 66675 h 204"/>
                <a:gd name="T8" fmla="*/ 315913 w 204"/>
                <a:gd name="T9" fmla="*/ 107950 h 204"/>
                <a:gd name="T10" fmla="*/ 323850 w 204"/>
                <a:gd name="T11" fmla="*/ 152400 h 204"/>
                <a:gd name="T12" fmla="*/ 322263 w 204"/>
                <a:gd name="T13" fmla="*/ 187325 h 204"/>
                <a:gd name="T14" fmla="*/ 309563 w 204"/>
                <a:gd name="T15" fmla="*/ 231775 h 204"/>
                <a:gd name="T16" fmla="*/ 284163 w 204"/>
                <a:gd name="T17" fmla="*/ 271463 h 204"/>
                <a:gd name="T18" fmla="*/ 247650 w 204"/>
                <a:gd name="T19" fmla="*/ 301625 h 204"/>
                <a:gd name="T20" fmla="*/ 204788 w 204"/>
                <a:gd name="T21" fmla="*/ 320675 h 204"/>
                <a:gd name="T22" fmla="*/ 171450 w 204"/>
                <a:gd name="T23" fmla="*/ 323850 h 204"/>
                <a:gd name="T24" fmla="*/ 161925 w 204"/>
                <a:gd name="T25" fmla="*/ 293688 h 204"/>
                <a:gd name="T26" fmla="*/ 169863 w 204"/>
                <a:gd name="T27" fmla="*/ 293688 h 204"/>
                <a:gd name="T28" fmla="*/ 207963 w 204"/>
                <a:gd name="T29" fmla="*/ 285750 h 204"/>
                <a:gd name="T30" fmla="*/ 260350 w 204"/>
                <a:gd name="T31" fmla="*/ 250825 h 204"/>
                <a:gd name="T32" fmla="*/ 290513 w 204"/>
                <a:gd name="T33" fmla="*/ 195263 h 204"/>
                <a:gd name="T34" fmla="*/ 293688 w 204"/>
                <a:gd name="T35" fmla="*/ 153988 h 204"/>
                <a:gd name="T36" fmla="*/ 280988 w 204"/>
                <a:gd name="T37" fmla="*/ 104775 h 204"/>
                <a:gd name="T38" fmla="*/ 234950 w 204"/>
                <a:gd name="T39" fmla="*/ 50800 h 204"/>
                <a:gd name="T40" fmla="*/ 161925 w 204"/>
                <a:gd name="T41" fmla="*/ 30163 h 204"/>
                <a:gd name="T42" fmla="*/ 152400 w 204"/>
                <a:gd name="T43" fmla="*/ 0 h 204"/>
                <a:gd name="T44" fmla="*/ 161925 w 204"/>
                <a:gd name="T45" fmla="*/ 30163 h 204"/>
                <a:gd name="T46" fmla="*/ 141288 w 204"/>
                <a:gd name="T47" fmla="*/ 31750 h 204"/>
                <a:gd name="T48" fmla="*/ 104775 w 204"/>
                <a:gd name="T49" fmla="*/ 42863 h 204"/>
                <a:gd name="T50" fmla="*/ 49213 w 204"/>
                <a:gd name="T51" fmla="*/ 95250 h 204"/>
                <a:gd name="T52" fmla="*/ 31750 w 204"/>
                <a:gd name="T53" fmla="*/ 141288 h 204"/>
                <a:gd name="T54" fmla="*/ 30163 w 204"/>
                <a:gd name="T55" fmla="*/ 169863 h 204"/>
                <a:gd name="T56" fmla="*/ 55563 w 204"/>
                <a:gd name="T57" fmla="*/ 241300 h 204"/>
                <a:gd name="T58" fmla="*/ 111125 w 204"/>
                <a:gd name="T59" fmla="*/ 284163 h 204"/>
                <a:gd name="T60" fmla="*/ 161925 w 204"/>
                <a:gd name="T61" fmla="*/ 323850 h 204"/>
                <a:gd name="T62" fmla="*/ 131763 w 204"/>
                <a:gd name="T63" fmla="*/ 322263 h 204"/>
                <a:gd name="T64" fmla="*/ 87313 w 204"/>
                <a:gd name="T65" fmla="*/ 307975 h 204"/>
                <a:gd name="T66" fmla="*/ 50800 w 204"/>
                <a:gd name="T67" fmla="*/ 279400 h 204"/>
                <a:gd name="T68" fmla="*/ 20638 w 204"/>
                <a:gd name="T69" fmla="*/ 244475 h 204"/>
                <a:gd name="T70" fmla="*/ 4763 w 204"/>
                <a:gd name="T71" fmla="*/ 201613 h 204"/>
                <a:gd name="T72" fmla="*/ 0 w 204"/>
                <a:gd name="T73" fmla="*/ 171450 h 204"/>
                <a:gd name="T74" fmla="*/ 4763 w 204"/>
                <a:gd name="T75" fmla="*/ 122238 h 204"/>
                <a:gd name="T76" fmla="*/ 23813 w 204"/>
                <a:gd name="T77" fmla="*/ 79375 h 204"/>
                <a:gd name="T78" fmla="*/ 50800 w 204"/>
                <a:gd name="T79" fmla="*/ 42863 h 204"/>
                <a:gd name="T80" fmla="*/ 90488 w 204"/>
                <a:gd name="T81" fmla="*/ 17463 h 204"/>
                <a:gd name="T82" fmla="*/ 138113 w 204"/>
                <a:gd name="T83" fmla="*/ 1588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2" y="204"/>
                  </a:lnTo>
                  <a:lnTo>
                    <a:pt x="102"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22" y="123"/>
                  </a:lnTo>
                  <a:lnTo>
                    <a:pt x="27" y="138"/>
                  </a:lnTo>
                  <a:lnTo>
                    <a:pt x="35" y="152"/>
                  </a:lnTo>
                  <a:lnTo>
                    <a:pt x="45" y="162"/>
                  </a:lnTo>
                  <a:lnTo>
                    <a:pt x="57" y="172"/>
                  </a:lnTo>
                  <a:lnTo>
                    <a:pt x="70" y="179"/>
                  </a:lnTo>
                  <a:lnTo>
                    <a:pt x="87" y="184"/>
                  </a:lnTo>
                  <a:lnTo>
                    <a:pt x="102" y="185"/>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4" name="Freeform 138"/>
            <p:cNvSpPr>
              <a:spLocks noChangeArrowheads="1"/>
            </p:cNvSpPr>
            <p:nvPr/>
          </p:nvSpPr>
          <p:spPr bwMode="auto">
            <a:xfrm>
              <a:off x="147638" y="304800"/>
              <a:ext cx="52388" cy="161925"/>
            </a:xfrm>
            <a:custGeom>
              <a:avLst/>
              <a:gdLst>
                <a:gd name="T0" fmla="*/ 9525 w 33"/>
                <a:gd name="T1" fmla="*/ 161925 h 102"/>
                <a:gd name="T2" fmla="*/ 52388 w 33"/>
                <a:gd name="T3" fmla="*/ 158750 h 102"/>
                <a:gd name="T4" fmla="*/ 42863 w 33"/>
                <a:gd name="T5" fmla="*/ 0 h 102"/>
                <a:gd name="T6" fmla="*/ 0 w 33"/>
                <a:gd name="T7" fmla="*/ 3175 h 102"/>
                <a:gd name="T8" fmla="*/ 9525 w 33"/>
                <a:gd name="T9" fmla="*/ 161925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5" name="Freeform 139"/>
            <p:cNvSpPr>
              <a:spLocks noChangeArrowheads="1"/>
            </p:cNvSpPr>
            <p:nvPr/>
          </p:nvSpPr>
          <p:spPr bwMode="auto">
            <a:xfrm>
              <a:off x="139700" y="357187"/>
              <a:ext cx="77788" cy="219075"/>
            </a:xfrm>
            <a:custGeom>
              <a:avLst/>
              <a:gdLst>
                <a:gd name="T0" fmla="*/ 7938 w 49"/>
                <a:gd name="T1" fmla="*/ 184150 h 138"/>
                <a:gd name="T2" fmla="*/ 7938 w 49"/>
                <a:gd name="T3" fmla="*/ 184150 h 138"/>
                <a:gd name="T4" fmla="*/ 7938 w 49"/>
                <a:gd name="T5" fmla="*/ 193675 h 138"/>
                <a:gd name="T6" fmla="*/ 11113 w 49"/>
                <a:gd name="T7" fmla="*/ 200025 h 138"/>
                <a:gd name="T8" fmla="*/ 14288 w 49"/>
                <a:gd name="T9" fmla="*/ 203200 h 138"/>
                <a:gd name="T10" fmla="*/ 19050 w 49"/>
                <a:gd name="T11" fmla="*/ 209550 h 138"/>
                <a:gd name="T12" fmla="*/ 25400 w 49"/>
                <a:gd name="T13" fmla="*/ 212725 h 138"/>
                <a:gd name="T14" fmla="*/ 30163 w 49"/>
                <a:gd name="T15" fmla="*/ 215900 h 138"/>
                <a:gd name="T16" fmla="*/ 36513 w 49"/>
                <a:gd name="T17" fmla="*/ 219075 h 138"/>
                <a:gd name="T18" fmla="*/ 44450 w 49"/>
                <a:gd name="T19" fmla="*/ 219075 h 138"/>
                <a:gd name="T20" fmla="*/ 44450 w 49"/>
                <a:gd name="T21" fmla="*/ 219075 h 138"/>
                <a:gd name="T22" fmla="*/ 50800 w 49"/>
                <a:gd name="T23" fmla="*/ 215900 h 138"/>
                <a:gd name="T24" fmla="*/ 58738 w 49"/>
                <a:gd name="T25" fmla="*/ 214313 h 138"/>
                <a:gd name="T26" fmla="*/ 65088 w 49"/>
                <a:gd name="T27" fmla="*/ 209550 h 138"/>
                <a:gd name="T28" fmla="*/ 68263 w 49"/>
                <a:gd name="T29" fmla="*/ 206375 h 138"/>
                <a:gd name="T30" fmla="*/ 73025 w 49"/>
                <a:gd name="T31" fmla="*/ 201613 h 138"/>
                <a:gd name="T32" fmla="*/ 74613 w 49"/>
                <a:gd name="T33" fmla="*/ 195263 h 138"/>
                <a:gd name="T34" fmla="*/ 77788 w 49"/>
                <a:gd name="T35" fmla="*/ 188913 h 138"/>
                <a:gd name="T36" fmla="*/ 77788 w 49"/>
                <a:gd name="T37" fmla="*/ 182563 h 138"/>
                <a:gd name="T38" fmla="*/ 68263 w 49"/>
                <a:gd name="T39" fmla="*/ 31750 h 138"/>
                <a:gd name="T40" fmla="*/ 68263 w 49"/>
                <a:gd name="T41" fmla="*/ 31750 h 138"/>
                <a:gd name="T42" fmla="*/ 68263 w 49"/>
                <a:gd name="T43" fmla="*/ 25400 h 138"/>
                <a:gd name="T44" fmla="*/ 66675 w 49"/>
                <a:gd name="T45" fmla="*/ 19050 h 138"/>
                <a:gd name="T46" fmla="*/ 61913 w 49"/>
                <a:gd name="T47" fmla="*/ 12700 h 138"/>
                <a:gd name="T48" fmla="*/ 58738 w 49"/>
                <a:gd name="T49" fmla="*/ 7938 h 138"/>
                <a:gd name="T50" fmla="*/ 53975 w 49"/>
                <a:gd name="T51" fmla="*/ 3175 h 138"/>
                <a:gd name="T52" fmla="*/ 47625 w 49"/>
                <a:gd name="T53" fmla="*/ 1588 h 138"/>
                <a:gd name="T54" fmla="*/ 41275 w 49"/>
                <a:gd name="T55" fmla="*/ 0 h 138"/>
                <a:gd name="T56" fmla="*/ 31750 w 49"/>
                <a:gd name="T57" fmla="*/ 0 h 138"/>
                <a:gd name="T58" fmla="*/ 31750 w 49"/>
                <a:gd name="T59" fmla="*/ 0 h 138"/>
                <a:gd name="T60" fmla="*/ 25400 w 49"/>
                <a:gd name="T61" fmla="*/ 0 h 138"/>
                <a:gd name="T62" fmla="*/ 19050 w 49"/>
                <a:gd name="T63" fmla="*/ 1588 h 138"/>
                <a:gd name="T64" fmla="*/ 12700 w 49"/>
                <a:gd name="T65" fmla="*/ 6350 h 138"/>
                <a:gd name="T66" fmla="*/ 7938 w 49"/>
                <a:gd name="T67" fmla="*/ 9525 h 138"/>
                <a:gd name="T68" fmla="*/ 4763 w 49"/>
                <a:gd name="T69" fmla="*/ 17463 h 138"/>
                <a:gd name="T70" fmla="*/ 1588 w 49"/>
                <a:gd name="T71" fmla="*/ 23813 h 138"/>
                <a:gd name="T72" fmla="*/ 0 w 49"/>
                <a:gd name="T73" fmla="*/ 30163 h 138"/>
                <a:gd name="T74" fmla="*/ 0 w 49"/>
                <a:gd name="T75" fmla="*/ 36513 h 138"/>
                <a:gd name="T76" fmla="*/ 7938 w 49"/>
                <a:gd name="T77" fmla="*/ 184150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32" y="136"/>
                  </a:lnTo>
                  <a:lnTo>
                    <a:pt x="37" y="135"/>
                  </a:lnTo>
                  <a:lnTo>
                    <a:pt x="41" y="132"/>
                  </a:lnTo>
                  <a:lnTo>
                    <a:pt x="43" y="130"/>
                  </a:lnTo>
                  <a:lnTo>
                    <a:pt x="46" y="127"/>
                  </a:lnTo>
                  <a:lnTo>
                    <a:pt x="47" y="123"/>
                  </a:lnTo>
                  <a:lnTo>
                    <a:pt x="49" y="119"/>
                  </a:lnTo>
                  <a:lnTo>
                    <a:pt x="49" y="115"/>
                  </a:lnTo>
                  <a:lnTo>
                    <a:pt x="43" y="20"/>
                  </a:lnTo>
                  <a:lnTo>
                    <a:pt x="43" y="16"/>
                  </a:lnTo>
                  <a:lnTo>
                    <a:pt x="42" y="12"/>
                  </a:lnTo>
                  <a:lnTo>
                    <a:pt x="39" y="8"/>
                  </a:lnTo>
                  <a:lnTo>
                    <a:pt x="37" y="5"/>
                  </a:lnTo>
                  <a:lnTo>
                    <a:pt x="34" y="2"/>
                  </a:lnTo>
                  <a:lnTo>
                    <a:pt x="30" y="1"/>
                  </a:lnTo>
                  <a:lnTo>
                    <a:pt x="26"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46" name="Freeform 140"/>
          <p:cNvSpPr>
            <a:spLocks noChangeArrowheads="1"/>
          </p:cNvSpPr>
          <p:nvPr/>
        </p:nvSpPr>
        <p:spPr bwMode="auto">
          <a:xfrm>
            <a:off x="3660775" y="1030288"/>
            <a:ext cx="515938" cy="420687"/>
          </a:xfrm>
          <a:custGeom>
            <a:avLst/>
            <a:gdLst>
              <a:gd name="T0" fmla="*/ 263525 w 325"/>
              <a:gd name="T1" fmla="*/ 420687 h 265"/>
              <a:gd name="T2" fmla="*/ 263525 w 325"/>
              <a:gd name="T3" fmla="*/ 420687 h 265"/>
              <a:gd name="T4" fmla="*/ 268288 w 325"/>
              <a:gd name="T5" fmla="*/ 417512 h 265"/>
              <a:gd name="T6" fmla="*/ 280988 w 325"/>
              <a:gd name="T7" fmla="*/ 407987 h 265"/>
              <a:gd name="T8" fmla="*/ 300038 w 325"/>
              <a:gd name="T9" fmla="*/ 396875 h 265"/>
              <a:gd name="T10" fmla="*/ 314325 w 325"/>
              <a:gd name="T11" fmla="*/ 390525 h 265"/>
              <a:gd name="T12" fmla="*/ 328613 w 325"/>
              <a:gd name="T13" fmla="*/ 387350 h 265"/>
              <a:gd name="T14" fmla="*/ 346075 w 325"/>
              <a:gd name="T15" fmla="*/ 382587 h 265"/>
              <a:gd name="T16" fmla="*/ 365125 w 325"/>
              <a:gd name="T17" fmla="*/ 381000 h 265"/>
              <a:gd name="T18" fmla="*/ 384175 w 325"/>
              <a:gd name="T19" fmla="*/ 381000 h 265"/>
              <a:gd name="T20" fmla="*/ 407988 w 325"/>
              <a:gd name="T21" fmla="*/ 382587 h 265"/>
              <a:gd name="T22" fmla="*/ 431800 w 325"/>
              <a:gd name="T23" fmla="*/ 384175 h 265"/>
              <a:gd name="T24" fmla="*/ 457200 w 325"/>
              <a:gd name="T25" fmla="*/ 393700 h 265"/>
              <a:gd name="T26" fmla="*/ 485775 w 325"/>
              <a:gd name="T27" fmla="*/ 404812 h 265"/>
              <a:gd name="T28" fmla="*/ 515938 w 325"/>
              <a:gd name="T29" fmla="*/ 417512 h 265"/>
              <a:gd name="T30" fmla="*/ 515938 w 325"/>
              <a:gd name="T31" fmla="*/ 41275 h 265"/>
              <a:gd name="T32" fmla="*/ 515938 w 325"/>
              <a:gd name="T33" fmla="*/ 41275 h 265"/>
              <a:gd name="T34" fmla="*/ 487363 w 325"/>
              <a:gd name="T35" fmla="*/ 28575 h 265"/>
              <a:gd name="T36" fmla="*/ 457200 w 325"/>
              <a:gd name="T37" fmla="*/ 14287 h 265"/>
              <a:gd name="T38" fmla="*/ 420688 w 325"/>
              <a:gd name="T39" fmla="*/ 6350 h 265"/>
              <a:gd name="T40" fmla="*/ 401638 w 325"/>
              <a:gd name="T41" fmla="*/ 1587 h 265"/>
              <a:gd name="T42" fmla="*/ 381000 w 325"/>
              <a:gd name="T43" fmla="*/ 0 h 265"/>
              <a:gd name="T44" fmla="*/ 358775 w 325"/>
              <a:gd name="T45" fmla="*/ 0 h 265"/>
              <a:gd name="T46" fmla="*/ 336550 w 325"/>
              <a:gd name="T47" fmla="*/ 1587 h 265"/>
              <a:gd name="T48" fmla="*/ 315913 w 325"/>
              <a:gd name="T49" fmla="*/ 6350 h 265"/>
              <a:gd name="T50" fmla="*/ 296863 w 325"/>
              <a:gd name="T51" fmla="*/ 12700 h 265"/>
              <a:gd name="T52" fmla="*/ 277813 w 325"/>
              <a:gd name="T53" fmla="*/ 25400 h 265"/>
              <a:gd name="T54" fmla="*/ 257175 w 325"/>
              <a:gd name="T55" fmla="*/ 41275 h 265"/>
              <a:gd name="T56" fmla="*/ 0 w 325"/>
              <a:gd name="T57" fmla="*/ 41275 h 265"/>
              <a:gd name="T58" fmla="*/ 0 w 325"/>
              <a:gd name="T59" fmla="*/ 419100 h 265"/>
              <a:gd name="T60" fmla="*/ 263525 w 325"/>
              <a:gd name="T61" fmla="*/ 420687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7" name="Freeform 141"/>
          <p:cNvSpPr>
            <a:spLocks noEditPoints="1" noChangeArrowheads="1"/>
          </p:cNvSpPr>
          <p:nvPr/>
        </p:nvSpPr>
        <p:spPr bwMode="auto">
          <a:xfrm>
            <a:off x="3702050" y="3603625"/>
            <a:ext cx="628650" cy="519113"/>
          </a:xfrm>
          <a:custGeom>
            <a:avLst/>
            <a:gdLst>
              <a:gd name="T0" fmla="*/ 579438 w 396"/>
              <a:gd name="T1" fmla="*/ 0 h 327"/>
              <a:gd name="T2" fmla="*/ 608013 w 396"/>
              <a:gd name="T3" fmla="*/ 7938 h 327"/>
              <a:gd name="T4" fmla="*/ 625475 w 396"/>
              <a:gd name="T5" fmla="*/ 30163 h 327"/>
              <a:gd name="T6" fmla="*/ 628650 w 396"/>
              <a:gd name="T7" fmla="*/ 312738 h 327"/>
              <a:gd name="T8" fmla="*/ 625475 w 396"/>
              <a:gd name="T9" fmla="*/ 333375 h 327"/>
              <a:gd name="T10" fmla="*/ 608013 w 396"/>
              <a:gd name="T11" fmla="*/ 355600 h 327"/>
              <a:gd name="T12" fmla="*/ 579438 w 396"/>
              <a:gd name="T13" fmla="*/ 365125 h 327"/>
              <a:gd name="T14" fmla="*/ 468313 w 396"/>
              <a:gd name="T15" fmla="*/ 412750 h 327"/>
              <a:gd name="T16" fmla="*/ 487363 w 396"/>
              <a:gd name="T17" fmla="*/ 415925 h 327"/>
              <a:gd name="T18" fmla="*/ 509588 w 396"/>
              <a:gd name="T19" fmla="*/ 433388 h 327"/>
              <a:gd name="T20" fmla="*/ 517525 w 396"/>
              <a:gd name="T21" fmla="*/ 461963 h 327"/>
              <a:gd name="T22" fmla="*/ 517525 w 396"/>
              <a:gd name="T23" fmla="*/ 479425 h 327"/>
              <a:gd name="T24" fmla="*/ 504825 w 396"/>
              <a:gd name="T25" fmla="*/ 504825 h 327"/>
              <a:gd name="T26" fmla="*/ 479425 w 396"/>
              <a:gd name="T27" fmla="*/ 517525 h 327"/>
              <a:gd name="T28" fmla="*/ 315913 w 396"/>
              <a:gd name="T29" fmla="*/ 330200 h 327"/>
              <a:gd name="T30" fmla="*/ 552450 w 396"/>
              <a:gd name="T31" fmla="*/ 330200 h 327"/>
              <a:gd name="T32" fmla="*/ 573088 w 396"/>
              <a:gd name="T33" fmla="*/ 323850 h 327"/>
              <a:gd name="T34" fmla="*/ 588963 w 396"/>
              <a:gd name="T35" fmla="*/ 304800 h 327"/>
              <a:gd name="T36" fmla="*/ 592138 w 396"/>
              <a:gd name="T37" fmla="*/ 74613 h 327"/>
              <a:gd name="T38" fmla="*/ 588963 w 396"/>
              <a:gd name="T39" fmla="*/ 57150 h 327"/>
              <a:gd name="T40" fmla="*/ 573088 w 396"/>
              <a:gd name="T41" fmla="*/ 39688 h 327"/>
              <a:gd name="T42" fmla="*/ 552450 w 396"/>
              <a:gd name="T43" fmla="*/ 31750 h 327"/>
              <a:gd name="T44" fmla="*/ 201613 w 396"/>
              <a:gd name="T45" fmla="*/ 412750 h 327"/>
              <a:gd name="T46" fmla="*/ 201613 w 396"/>
              <a:gd name="T47" fmla="*/ 365125 h 327"/>
              <a:gd name="T48" fmla="*/ 315913 w 396"/>
              <a:gd name="T49" fmla="*/ 519113 h 327"/>
              <a:gd name="T50" fmla="*/ 244475 w 396"/>
              <a:gd name="T51" fmla="*/ 457200 h 327"/>
              <a:gd name="T52" fmla="*/ 250825 w 396"/>
              <a:gd name="T53" fmla="*/ 455613 h 327"/>
              <a:gd name="T54" fmla="*/ 252413 w 396"/>
              <a:gd name="T55" fmla="*/ 449263 h 327"/>
              <a:gd name="T56" fmla="*/ 246063 w 396"/>
              <a:gd name="T57" fmla="*/ 439738 h 327"/>
              <a:gd name="T58" fmla="*/ 201613 w 396"/>
              <a:gd name="T59" fmla="*/ 412750 h 327"/>
              <a:gd name="T60" fmla="*/ 315913 w 396"/>
              <a:gd name="T61" fmla="*/ 0 h 327"/>
              <a:gd name="T62" fmla="*/ 201613 w 396"/>
              <a:gd name="T63" fmla="*/ 0 h 327"/>
              <a:gd name="T64" fmla="*/ 201613 w 396"/>
              <a:gd name="T65" fmla="*/ 438150 h 327"/>
              <a:gd name="T66" fmla="*/ 153988 w 396"/>
              <a:gd name="T67" fmla="*/ 439738 h 327"/>
              <a:gd name="T68" fmla="*/ 149225 w 396"/>
              <a:gd name="T69" fmla="*/ 449263 h 327"/>
              <a:gd name="T70" fmla="*/ 152400 w 396"/>
              <a:gd name="T71" fmla="*/ 455613 h 327"/>
              <a:gd name="T72" fmla="*/ 158750 w 396"/>
              <a:gd name="T73" fmla="*/ 457200 h 327"/>
              <a:gd name="T74" fmla="*/ 160338 w 396"/>
              <a:gd name="T75" fmla="*/ 519113 h 327"/>
              <a:gd name="T76" fmla="*/ 139700 w 396"/>
              <a:gd name="T77" fmla="*/ 515938 h 327"/>
              <a:gd name="T78" fmla="*/ 117475 w 396"/>
              <a:gd name="T79" fmla="*/ 498475 h 327"/>
              <a:gd name="T80" fmla="*/ 109538 w 396"/>
              <a:gd name="T81" fmla="*/ 468313 h 327"/>
              <a:gd name="T82" fmla="*/ 111125 w 396"/>
              <a:gd name="T83" fmla="*/ 452438 h 327"/>
              <a:gd name="T84" fmla="*/ 123825 w 396"/>
              <a:gd name="T85" fmla="*/ 427038 h 327"/>
              <a:gd name="T86" fmla="*/ 149225 w 396"/>
              <a:gd name="T87" fmla="*/ 412750 h 327"/>
              <a:gd name="T88" fmla="*/ 201613 w 396"/>
              <a:gd name="T89" fmla="*/ 365125 h 327"/>
              <a:gd name="T90" fmla="*/ 39688 w 396"/>
              <a:gd name="T91" fmla="*/ 363538 h 327"/>
              <a:gd name="T92" fmla="*/ 14288 w 396"/>
              <a:gd name="T93" fmla="*/ 349250 h 327"/>
              <a:gd name="T94" fmla="*/ 1588 w 396"/>
              <a:gd name="T95" fmla="*/ 323850 h 327"/>
              <a:gd name="T96" fmla="*/ 0 w 396"/>
              <a:gd name="T97" fmla="*/ 49213 h 327"/>
              <a:gd name="T98" fmla="*/ 7938 w 396"/>
              <a:gd name="T99" fmla="*/ 20638 h 327"/>
              <a:gd name="T100" fmla="*/ 31750 w 396"/>
              <a:gd name="T101" fmla="*/ 3175 h 327"/>
              <a:gd name="T102" fmla="*/ 201613 w 396"/>
              <a:gd name="T103" fmla="*/ 0 h 327"/>
              <a:gd name="T104" fmla="*/ 79375 w 396"/>
              <a:gd name="T105" fmla="*/ 31750 h 327"/>
              <a:gd name="T106" fmla="*/ 55563 w 396"/>
              <a:gd name="T107" fmla="*/ 39688 h 327"/>
              <a:gd name="T108" fmla="*/ 39688 w 396"/>
              <a:gd name="T109" fmla="*/ 57150 h 327"/>
              <a:gd name="T110" fmla="*/ 38100 w 396"/>
              <a:gd name="T111" fmla="*/ 288925 h 327"/>
              <a:gd name="T112" fmla="*/ 39688 w 396"/>
              <a:gd name="T113" fmla="*/ 304800 h 327"/>
              <a:gd name="T114" fmla="*/ 55563 w 396"/>
              <a:gd name="T115" fmla="*/ 323850 h 327"/>
              <a:gd name="T116" fmla="*/ 79375 w 396"/>
              <a:gd name="T117" fmla="*/ 330200 h 3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6"/>
              <a:gd name="T178" fmla="*/ 0 h 327"/>
              <a:gd name="T179" fmla="*/ 396 w 396"/>
              <a:gd name="T180" fmla="*/ 327 h 3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6" h="327">
                <a:moveTo>
                  <a:pt x="199" y="0"/>
                </a:moveTo>
                <a:lnTo>
                  <a:pt x="365" y="0"/>
                </a:lnTo>
                <a:lnTo>
                  <a:pt x="372" y="0"/>
                </a:lnTo>
                <a:lnTo>
                  <a:pt x="377" y="2"/>
                </a:lnTo>
                <a:lnTo>
                  <a:pt x="383" y="5"/>
                </a:lnTo>
                <a:lnTo>
                  <a:pt x="387" y="9"/>
                </a:lnTo>
                <a:lnTo>
                  <a:pt x="391" y="13"/>
                </a:lnTo>
                <a:lnTo>
                  <a:pt x="394" y="19"/>
                </a:lnTo>
                <a:lnTo>
                  <a:pt x="396" y="24"/>
                </a:lnTo>
                <a:lnTo>
                  <a:pt x="396" y="31"/>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5" y="288"/>
                </a:lnTo>
                <a:lnTo>
                  <a:pt x="158" y="287"/>
                </a:lnTo>
                <a:lnTo>
                  <a:pt x="159" y="284"/>
                </a:lnTo>
                <a:lnTo>
                  <a:pt x="159" y="283"/>
                </a:lnTo>
                <a:lnTo>
                  <a:pt x="159" y="280"/>
                </a:lnTo>
                <a:lnTo>
                  <a:pt x="158" y="279"/>
                </a:lnTo>
                <a:lnTo>
                  <a:pt x="155" y="277"/>
                </a:lnTo>
                <a:lnTo>
                  <a:pt x="154" y="276"/>
                </a:lnTo>
                <a:lnTo>
                  <a:pt x="127" y="276"/>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97" y="277"/>
                </a:lnTo>
                <a:lnTo>
                  <a:pt x="96" y="279"/>
                </a:lnTo>
                <a:lnTo>
                  <a:pt x="94" y="280"/>
                </a:lnTo>
                <a:lnTo>
                  <a:pt x="94" y="283"/>
                </a:lnTo>
                <a:lnTo>
                  <a:pt x="94" y="284"/>
                </a:lnTo>
                <a:lnTo>
                  <a:pt x="96" y="287"/>
                </a:lnTo>
                <a:lnTo>
                  <a:pt x="97" y="288"/>
                </a:lnTo>
                <a:lnTo>
                  <a:pt x="100" y="288"/>
                </a:lnTo>
                <a:lnTo>
                  <a:pt x="127" y="288"/>
                </a:lnTo>
                <a:lnTo>
                  <a:pt x="127" y="327"/>
                </a:lnTo>
                <a:lnTo>
                  <a:pt x="101" y="327"/>
                </a:lnTo>
                <a:lnTo>
                  <a:pt x="94" y="326"/>
                </a:lnTo>
                <a:lnTo>
                  <a:pt x="88" y="325"/>
                </a:lnTo>
                <a:lnTo>
                  <a:pt x="82" y="322"/>
                </a:lnTo>
                <a:lnTo>
                  <a:pt x="78" y="318"/>
                </a:lnTo>
                <a:lnTo>
                  <a:pt x="74" y="314"/>
                </a:lnTo>
                <a:lnTo>
                  <a:pt x="71" y="308"/>
                </a:lnTo>
                <a:lnTo>
                  <a:pt x="70" y="302"/>
                </a:lnTo>
                <a:lnTo>
                  <a:pt x="69" y="295"/>
                </a:lnTo>
                <a:lnTo>
                  <a:pt x="69" y="291"/>
                </a:lnTo>
                <a:lnTo>
                  <a:pt x="70" y="285"/>
                </a:lnTo>
                <a:lnTo>
                  <a:pt x="71" y="279"/>
                </a:lnTo>
                <a:lnTo>
                  <a:pt x="74" y="273"/>
                </a:lnTo>
                <a:lnTo>
                  <a:pt x="78" y="269"/>
                </a:lnTo>
                <a:lnTo>
                  <a:pt x="82" y="265"/>
                </a:lnTo>
                <a:lnTo>
                  <a:pt x="88" y="262"/>
                </a:lnTo>
                <a:lnTo>
                  <a:pt x="94" y="260"/>
                </a:lnTo>
                <a:lnTo>
                  <a:pt x="101" y="260"/>
                </a:lnTo>
                <a:close/>
                <a:moveTo>
                  <a:pt x="127" y="230"/>
                </a:moveTo>
                <a:lnTo>
                  <a:pt x="32" y="230"/>
                </a:lnTo>
                <a:lnTo>
                  <a:pt x="25" y="229"/>
                </a:lnTo>
                <a:lnTo>
                  <a:pt x="20" y="227"/>
                </a:lnTo>
                <a:lnTo>
                  <a:pt x="14" y="224"/>
                </a:lnTo>
                <a:lnTo>
                  <a:pt x="9" y="220"/>
                </a:lnTo>
                <a:lnTo>
                  <a:pt x="5" y="215"/>
                </a:lnTo>
                <a:lnTo>
                  <a:pt x="2" y="210"/>
                </a:lnTo>
                <a:lnTo>
                  <a:pt x="1" y="204"/>
                </a:lnTo>
                <a:lnTo>
                  <a:pt x="0" y="197"/>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44" y="21"/>
                </a:lnTo>
                <a:lnTo>
                  <a:pt x="40" y="23"/>
                </a:lnTo>
                <a:lnTo>
                  <a:pt x="35" y="25"/>
                </a:lnTo>
                <a:lnTo>
                  <a:pt x="31" y="28"/>
                </a:lnTo>
                <a:lnTo>
                  <a:pt x="28" y="32"/>
                </a:lnTo>
                <a:lnTo>
                  <a:pt x="25" y="36"/>
                </a:lnTo>
                <a:lnTo>
                  <a:pt x="24" y="42"/>
                </a:lnTo>
                <a:lnTo>
                  <a:pt x="24" y="47"/>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8" name="Freeform 142"/>
          <p:cNvSpPr>
            <a:spLocks noEditPoints="1" noChangeArrowheads="1"/>
          </p:cNvSpPr>
          <p:nvPr/>
        </p:nvSpPr>
        <p:spPr bwMode="auto">
          <a:xfrm>
            <a:off x="2409825" y="2562225"/>
            <a:ext cx="808038" cy="941388"/>
          </a:xfrm>
          <a:custGeom>
            <a:avLst/>
            <a:gdLst>
              <a:gd name="T0" fmla="*/ 146050 w 509"/>
              <a:gd name="T1" fmla="*/ 200025 h 593"/>
              <a:gd name="T2" fmla="*/ 233363 w 509"/>
              <a:gd name="T3" fmla="*/ 149225 h 593"/>
              <a:gd name="T4" fmla="*/ 217488 w 509"/>
              <a:gd name="T5" fmla="*/ 211138 h 593"/>
              <a:gd name="T6" fmla="*/ 266700 w 509"/>
              <a:gd name="T7" fmla="*/ 190500 h 593"/>
              <a:gd name="T8" fmla="*/ 249238 w 509"/>
              <a:gd name="T9" fmla="*/ 249238 h 593"/>
              <a:gd name="T10" fmla="*/ 300038 w 509"/>
              <a:gd name="T11" fmla="*/ 228600 h 593"/>
              <a:gd name="T12" fmla="*/ 280988 w 509"/>
              <a:gd name="T13" fmla="*/ 290513 h 593"/>
              <a:gd name="T14" fmla="*/ 333375 w 509"/>
              <a:gd name="T15" fmla="*/ 269875 h 593"/>
              <a:gd name="T16" fmla="*/ 276225 w 509"/>
              <a:gd name="T17" fmla="*/ 361950 h 593"/>
              <a:gd name="T18" fmla="*/ 365125 w 509"/>
              <a:gd name="T19" fmla="*/ 309563 h 593"/>
              <a:gd name="T20" fmla="*/ 347663 w 509"/>
              <a:gd name="T21" fmla="*/ 373063 h 593"/>
              <a:gd name="T22" fmla="*/ 400050 w 509"/>
              <a:gd name="T23" fmla="*/ 350838 h 593"/>
              <a:gd name="T24" fmla="*/ 379413 w 509"/>
              <a:gd name="T25" fmla="*/ 411163 h 593"/>
              <a:gd name="T26" fmla="*/ 431800 w 509"/>
              <a:gd name="T27" fmla="*/ 388938 h 593"/>
              <a:gd name="T28" fmla="*/ 414338 w 509"/>
              <a:gd name="T29" fmla="*/ 452438 h 593"/>
              <a:gd name="T30" fmla="*/ 466725 w 509"/>
              <a:gd name="T31" fmla="*/ 430213 h 593"/>
              <a:gd name="T32" fmla="*/ 409575 w 509"/>
              <a:gd name="T33" fmla="*/ 522288 h 593"/>
              <a:gd name="T34" fmla="*/ 498475 w 509"/>
              <a:gd name="T35" fmla="*/ 471488 h 593"/>
              <a:gd name="T36" fmla="*/ 479425 w 509"/>
              <a:gd name="T37" fmla="*/ 533400 h 593"/>
              <a:gd name="T38" fmla="*/ 530225 w 509"/>
              <a:gd name="T39" fmla="*/ 512763 h 593"/>
              <a:gd name="T40" fmla="*/ 512763 w 509"/>
              <a:gd name="T41" fmla="*/ 574675 h 593"/>
              <a:gd name="T42" fmla="*/ 565150 w 509"/>
              <a:gd name="T43" fmla="*/ 550863 h 593"/>
              <a:gd name="T44" fmla="*/ 546100 w 509"/>
              <a:gd name="T45" fmla="*/ 612775 h 593"/>
              <a:gd name="T46" fmla="*/ 596900 w 509"/>
              <a:gd name="T47" fmla="*/ 592138 h 593"/>
              <a:gd name="T48" fmla="*/ 541338 w 509"/>
              <a:gd name="T49" fmla="*/ 684213 h 593"/>
              <a:gd name="T50" fmla="*/ 630238 w 509"/>
              <a:gd name="T51" fmla="*/ 631825 h 593"/>
              <a:gd name="T52" fmla="*/ 612775 w 509"/>
              <a:gd name="T53" fmla="*/ 695325 h 593"/>
              <a:gd name="T54" fmla="*/ 663575 w 509"/>
              <a:gd name="T55" fmla="*/ 673100 h 593"/>
              <a:gd name="T56" fmla="*/ 644525 w 509"/>
              <a:gd name="T57" fmla="*/ 735013 h 593"/>
              <a:gd name="T58" fmla="*/ 695325 w 509"/>
              <a:gd name="T59" fmla="*/ 714375 h 593"/>
              <a:gd name="T60" fmla="*/ 676275 w 509"/>
              <a:gd name="T61" fmla="*/ 774700 h 593"/>
              <a:gd name="T62" fmla="*/ 728663 w 509"/>
              <a:gd name="T63" fmla="*/ 752475 h 593"/>
              <a:gd name="T64" fmla="*/ 673100 w 509"/>
              <a:gd name="T65" fmla="*/ 844550 h 593"/>
              <a:gd name="T66" fmla="*/ 762000 w 509"/>
              <a:gd name="T67" fmla="*/ 793750 h 593"/>
              <a:gd name="T68" fmla="*/ 693738 w 509"/>
              <a:gd name="T69" fmla="*/ 941388 h 593"/>
              <a:gd name="T70" fmla="*/ 111125 w 509"/>
              <a:gd name="T71" fmla="*/ 130175 h 593"/>
              <a:gd name="T72" fmla="*/ 122238 w 509"/>
              <a:gd name="T73" fmla="*/ 127000 h 593"/>
              <a:gd name="T74" fmla="*/ 130175 w 509"/>
              <a:gd name="T75" fmla="*/ 123825 h 593"/>
              <a:gd name="T76" fmla="*/ 139700 w 509"/>
              <a:gd name="T77" fmla="*/ 103188 h 593"/>
              <a:gd name="T78" fmla="*/ 133350 w 509"/>
              <a:gd name="T79" fmla="*/ 82550 h 593"/>
              <a:gd name="T80" fmla="*/ 128588 w 509"/>
              <a:gd name="T81" fmla="*/ 77788 h 593"/>
              <a:gd name="T82" fmla="*/ 117475 w 509"/>
              <a:gd name="T83" fmla="*/ 71438 h 593"/>
              <a:gd name="T84" fmla="*/ 111125 w 509"/>
              <a:gd name="T85" fmla="*/ 3175 h 593"/>
              <a:gd name="T86" fmla="*/ 223838 w 509"/>
              <a:gd name="T87" fmla="*/ 136525 h 593"/>
              <a:gd name="T88" fmla="*/ 0 w 509"/>
              <a:gd name="T89" fmla="*/ 93663 h 593"/>
              <a:gd name="T90" fmla="*/ 111125 w 509"/>
              <a:gd name="T91" fmla="*/ 71438 h 593"/>
              <a:gd name="T92" fmla="*/ 103188 w 509"/>
              <a:gd name="T93" fmla="*/ 73025 h 593"/>
              <a:gd name="T94" fmla="*/ 93663 w 509"/>
              <a:gd name="T95" fmla="*/ 77788 h 593"/>
              <a:gd name="T96" fmla="*/ 84138 w 509"/>
              <a:gd name="T97" fmla="*/ 96838 h 593"/>
              <a:gd name="T98" fmla="*/ 90488 w 509"/>
              <a:gd name="T99" fmla="*/ 119063 h 593"/>
              <a:gd name="T100" fmla="*/ 90488 w 509"/>
              <a:gd name="T101" fmla="*/ 119063 h 593"/>
              <a:gd name="T102" fmla="*/ 100013 w 509"/>
              <a:gd name="T103" fmla="*/ 125413 h 593"/>
              <a:gd name="T104" fmla="*/ 111125 w 509"/>
              <a:gd name="T105" fmla="*/ 130175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9" name="Freeform 143"/>
          <p:cNvSpPr>
            <a:spLocks noEditPoints="1" noChangeArrowheads="1"/>
          </p:cNvSpPr>
          <p:nvPr/>
        </p:nvSpPr>
        <p:spPr bwMode="auto">
          <a:xfrm>
            <a:off x="2263775" y="2840038"/>
            <a:ext cx="339725" cy="684212"/>
          </a:xfrm>
          <a:custGeom>
            <a:avLst/>
            <a:gdLst>
              <a:gd name="T0" fmla="*/ 307975 w 214"/>
              <a:gd name="T1" fmla="*/ 684212 h 431"/>
              <a:gd name="T2" fmla="*/ 268288 w 214"/>
              <a:gd name="T3" fmla="*/ 647700 h 431"/>
              <a:gd name="T4" fmla="*/ 331788 w 214"/>
              <a:gd name="T5" fmla="*/ 554037 h 431"/>
              <a:gd name="T6" fmla="*/ 322263 w 214"/>
              <a:gd name="T7" fmla="*/ 541337 h 431"/>
              <a:gd name="T8" fmla="*/ 298450 w 214"/>
              <a:gd name="T9" fmla="*/ 534987 h 431"/>
              <a:gd name="T10" fmla="*/ 285750 w 214"/>
              <a:gd name="T11" fmla="*/ 546100 h 431"/>
              <a:gd name="T12" fmla="*/ 284163 w 214"/>
              <a:gd name="T13" fmla="*/ 560387 h 431"/>
              <a:gd name="T14" fmla="*/ 271463 w 214"/>
              <a:gd name="T15" fmla="*/ 550862 h 431"/>
              <a:gd name="T16" fmla="*/ 198438 w 214"/>
              <a:gd name="T17" fmla="*/ 611187 h 431"/>
              <a:gd name="T18" fmla="*/ 79375 w 214"/>
              <a:gd name="T19" fmla="*/ 307975 h 431"/>
              <a:gd name="T20" fmla="*/ 85725 w 214"/>
              <a:gd name="T21" fmla="*/ 295275 h 431"/>
              <a:gd name="T22" fmla="*/ 128588 w 214"/>
              <a:gd name="T23" fmla="*/ 279400 h 431"/>
              <a:gd name="T24" fmla="*/ 117475 w 214"/>
              <a:gd name="T25" fmla="*/ 274637 h 431"/>
              <a:gd name="T26" fmla="*/ 79375 w 214"/>
              <a:gd name="T27" fmla="*/ 182562 h 431"/>
              <a:gd name="T28" fmla="*/ 157163 w 214"/>
              <a:gd name="T29" fmla="*/ 96837 h 431"/>
              <a:gd name="T30" fmla="*/ 176213 w 214"/>
              <a:gd name="T31" fmla="*/ 103187 h 431"/>
              <a:gd name="T32" fmla="*/ 228600 w 214"/>
              <a:gd name="T33" fmla="*/ 231775 h 431"/>
              <a:gd name="T34" fmla="*/ 228600 w 214"/>
              <a:gd name="T35" fmla="*/ 247650 h 431"/>
              <a:gd name="T36" fmla="*/ 266700 w 214"/>
              <a:gd name="T37" fmla="*/ 550862 h 431"/>
              <a:gd name="T38" fmla="*/ 258763 w 214"/>
              <a:gd name="T39" fmla="*/ 552450 h 431"/>
              <a:gd name="T40" fmla="*/ 242888 w 214"/>
              <a:gd name="T41" fmla="*/ 566737 h 431"/>
              <a:gd name="T42" fmla="*/ 238125 w 214"/>
              <a:gd name="T43" fmla="*/ 569912 h 431"/>
              <a:gd name="T44" fmla="*/ 214313 w 214"/>
              <a:gd name="T45" fmla="*/ 566737 h 431"/>
              <a:gd name="T46" fmla="*/ 204788 w 214"/>
              <a:gd name="T47" fmla="*/ 581025 h 431"/>
              <a:gd name="T48" fmla="*/ 206375 w 214"/>
              <a:gd name="T49" fmla="*/ 604837 h 431"/>
              <a:gd name="T50" fmla="*/ 198438 w 214"/>
              <a:gd name="T51" fmla="*/ 611187 h 431"/>
              <a:gd name="T52" fmla="*/ 79375 w 214"/>
              <a:gd name="T53" fmla="*/ 122237 h 431"/>
              <a:gd name="T54" fmla="*/ 138113 w 214"/>
              <a:gd name="T55" fmla="*/ 44450 h 431"/>
              <a:gd name="T56" fmla="*/ 122238 w 214"/>
              <a:gd name="T57" fmla="*/ 22225 h 431"/>
              <a:gd name="T58" fmla="*/ 98425 w 214"/>
              <a:gd name="T59" fmla="*/ 4762 h 431"/>
              <a:gd name="T60" fmla="*/ 79375 w 214"/>
              <a:gd name="T61" fmla="*/ 0 h 431"/>
              <a:gd name="T62" fmla="*/ 71438 w 214"/>
              <a:gd name="T63" fmla="*/ 303212 h 431"/>
              <a:gd name="T64" fmla="*/ 17463 w 214"/>
              <a:gd name="T65" fmla="*/ 171450 h 431"/>
              <a:gd name="T66" fmla="*/ 19050 w 214"/>
              <a:gd name="T67" fmla="*/ 152400 h 431"/>
              <a:gd name="T68" fmla="*/ 6350 w 214"/>
              <a:gd name="T69" fmla="*/ 96837 h 431"/>
              <a:gd name="T70" fmla="*/ 1588 w 214"/>
              <a:gd name="T71" fmla="*/ 55562 h 431"/>
              <a:gd name="T72" fmla="*/ 23813 w 214"/>
              <a:gd name="T73" fmla="*/ 19050 h 431"/>
              <a:gd name="T74" fmla="*/ 47625 w 214"/>
              <a:gd name="T75" fmla="*/ 4762 h 431"/>
              <a:gd name="T76" fmla="*/ 79375 w 214"/>
              <a:gd name="T77" fmla="*/ 122237 h 431"/>
              <a:gd name="T78" fmla="*/ 79375 w 214"/>
              <a:gd name="T79" fmla="*/ 182562 h 431"/>
              <a:gd name="T80" fmla="*/ 68263 w 214"/>
              <a:gd name="T81" fmla="*/ 155575 h 431"/>
              <a:gd name="T82" fmla="*/ 74613 w 214"/>
              <a:gd name="T83" fmla="*/ 139700 h 431"/>
              <a:gd name="T84" fmla="*/ 34925 w 214"/>
              <a:gd name="T85" fmla="*/ 157162 h 431"/>
              <a:gd name="T86" fmla="*/ 30163 w 214"/>
              <a:gd name="T87" fmla="*/ 176212 h 431"/>
              <a:gd name="T88" fmla="*/ 74613 w 214"/>
              <a:gd name="T89" fmla="*/ 287337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50" name="组合 213"/>
          <p:cNvGrpSpPr>
            <a:grpSpLocks/>
          </p:cNvGrpSpPr>
          <p:nvPr/>
        </p:nvGrpSpPr>
        <p:grpSpPr bwMode="auto">
          <a:xfrm>
            <a:off x="3251200" y="2925763"/>
            <a:ext cx="571500" cy="574675"/>
            <a:chOff x="0" y="0"/>
            <a:chExt cx="571500" cy="574675"/>
          </a:xfrm>
          <a:solidFill>
            <a:schemeClr val="bg1">
              <a:alpha val="70000"/>
            </a:schemeClr>
          </a:solidFill>
        </p:grpSpPr>
        <p:sp>
          <p:nvSpPr>
            <p:cNvPr id="151" name="Freeform 144"/>
            <p:cNvSpPr>
              <a:spLocks noEditPoints="1" noChangeArrowheads="1"/>
            </p:cNvSpPr>
            <p:nvPr/>
          </p:nvSpPr>
          <p:spPr bwMode="auto">
            <a:xfrm>
              <a:off x="0" y="0"/>
              <a:ext cx="571500" cy="574675"/>
            </a:xfrm>
            <a:custGeom>
              <a:avLst/>
              <a:gdLst>
                <a:gd name="T0" fmla="*/ 285750 w 360"/>
                <a:gd name="T1" fmla="*/ 0 h 362"/>
                <a:gd name="T2" fmla="*/ 368300 w 360"/>
                <a:gd name="T3" fmla="*/ 12700 h 362"/>
                <a:gd name="T4" fmla="*/ 444500 w 360"/>
                <a:gd name="T5" fmla="*/ 49213 h 362"/>
                <a:gd name="T6" fmla="*/ 506413 w 360"/>
                <a:gd name="T7" fmla="*/ 106363 h 362"/>
                <a:gd name="T8" fmla="*/ 549275 w 360"/>
                <a:gd name="T9" fmla="*/ 176213 h 362"/>
                <a:gd name="T10" fmla="*/ 568325 w 360"/>
                <a:gd name="T11" fmla="*/ 258763 h 362"/>
                <a:gd name="T12" fmla="*/ 568325 w 360"/>
                <a:gd name="T13" fmla="*/ 315913 h 362"/>
                <a:gd name="T14" fmla="*/ 549275 w 360"/>
                <a:gd name="T15" fmla="*/ 398463 h 362"/>
                <a:gd name="T16" fmla="*/ 506413 w 360"/>
                <a:gd name="T17" fmla="*/ 468313 h 362"/>
                <a:gd name="T18" fmla="*/ 444500 w 360"/>
                <a:gd name="T19" fmla="*/ 525463 h 362"/>
                <a:gd name="T20" fmla="*/ 368300 w 360"/>
                <a:gd name="T21" fmla="*/ 561975 h 362"/>
                <a:gd name="T22" fmla="*/ 285750 w 360"/>
                <a:gd name="T23" fmla="*/ 574675 h 362"/>
                <a:gd name="T24" fmla="*/ 285750 w 360"/>
                <a:gd name="T25" fmla="*/ 498475 h 362"/>
                <a:gd name="T26" fmla="*/ 306388 w 360"/>
                <a:gd name="T27" fmla="*/ 504825 h 362"/>
                <a:gd name="T28" fmla="*/ 319088 w 360"/>
                <a:gd name="T29" fmla="*/ 522288 h 362"/>
                <a:gd name="T30" fmla="*/ 376238 w 360"/>
                <a:gd name="T31" fmla="*/ 508000 h 362"/>
                <a:gd name="T32" fmla="*/ 425450 w 360"/>
                <a:gd name="T33" fmla="*/ 479425 h 362"/>
                <a:gd name="T34" fmla="*/ 465138 w 360"/>
                <a:gd name="T35" fmla="*/ 441325 h 362"/>
                <a:gd name="T36" fmla="*/ 495300 w 360"/>
                <a:gd name="T37" fmla="*/ 393700 h 362"/>
                <a:gd name="T38" fmla="*/ 515938 w 360"/>
                <a:gd name="T39" fmla="*/ 341313 h 362"/>
                <a:gd name="T40" fmla="*/ 511175 w 360"/>
                <a:gd name="T41" fmla="*/ 315913 h 362"/>
                <a:gd name="T42" fmla="*/ 495300 w 360"/>
                <a:gd name="T43" fmla="*/ 285750 h 362"/>
                <a:gd name="T44" fmla="*/ 501650 w 360"/>
                <a:gd name="T45" fmla="*/ 265113 h 362"/>
                <a:gd name="T46" fmla="*/ 519113 w 360"/>
                <a:gd name="T47" fmla="*/ 252413 h 362"/>
                <a:gd name="T48" fmla="*/ 504825 w 360"/>
                <a:gd name="T49" fmla="*/ 195263 h 362"/>
                <a:gd name="T50" fmla="*/ 476250 w 360"/>
                <a:gd name="T51" fmla="*/ 149225 h 362"/>
                <a:gd name="T52" fmla="*/ 439738 w 360"/>
                <a:gd name="T53" fmla="*/ 106363 h 362"/>
                <a:gd name="T54" fmla="*/ 392113 w 360"/>
                <a:gd name="T55" fmla="*/ 76200 h 362"/>
                <a:gd name="T56" fmla="*/ 339725 w 360"/>
                <a:gd name="T57" fmla="*/ 55563 h 362"/>
                <a:gd name="T58" fmla="*/ 315913 w 360"/>
                <a:gd name="T59" fmla="*/ 61913 h 362"/>
                <a:gd name="T60" fmla="*/ 285750 w 360"/>
                <a:gd name="T61" fmla="*/ 76200 h 362"/>
                <a:gd name="T62" fmla="*/ 285750 w 360"/>
                <a:gd name="T63" fmla="*/ 0 h 362"/>
                <a:gd name="T64" fmla="*/ 285750 w 360"/>
                <a:gd name="T65" fmla="*/ 76200 h 362"/>
                <a:gd name="T66" fmla="*/ 255588 w 360"/>
                <a:gd name="T67" fmla="*/ 61913 h 362"/>
                <a:gd name="T68" fmla="*/ 231775 w 360"/>
                <a:gd name="T69" fmla="*/ 55563 h 362"/>
                <a:gd name="T70" fmla="*/ 177800 w 360"/>
                <a:gd name="T71" fmla="*/ 76200 h 362"/>
                <a:gd name="T72" fmla="*/ 130175 w 360"/>
                <a:gd name="T73" fmla="*/ 106363 h 362"/>
                <a:gd name="T74" fmla="*/ 93663 w 360"/>
                <a:gd name="T75" fmla="*/ 149225 h 362"/>
                <a:gd name="T76" fmla="*/ 66675 w 360"/>
                <a:gd name="T77" fmla="*/ 195263 h 362"/>
                <a:gd name="T78" fmla="*/ 50800 w 360"/>
                <a:gd name="T79" fmla="*/ 252413 h 362"/>
                <a:gd name="T80" fmla="*/ 68263 w 360"/>
                <a:gd name="T81" fmla="*/ 265113 h 362"/>
                <a:gd name="T82" fmla="*/ 74613 w 360"/>
                <a:gd name="T83" fmla="*/ 285750 h 362"/>
                <a:gd name="T84" fmla="*/ 58738 w 360"/>
                <a:gd name="T85" fmla="*/ 315913 h 362"/>
                <a:gd name="T86" fmla="*/ 52388 w 360"/>
                <a:gd name="T87" fmla="*/ 341313 h 362"/>
                <a:gd name="T88" fmla="*/ 73025 w 360"/>
                <a:gd name="T89" fmla="*/ 393700 h 362"/>
                <a:gd name="T90" fmla="*/ 104775 w 360"/>
                <a:gd name="T91" fmla="*/ 441325 h 362"/>
                <a:gd name="T92" fmla="*/ 146050 w 360"/>
                <a:gd name="T93" fmla="*/ 479425 h 362"/>
                <a:gd name="T94" fmla="*/ 195263 w 360"/>
                <a:gd name="T95" fmla="*/ 508000 h 362"/>
                <a:gd name="T96" fmla="*/ 250825 w 360"/>
                <a:gd name="T97" fmla="*/ 522288 h 362"/>
                <a:gd name="T98" fmla="*/ 255588 w 360"/>
                <a:gd name="T99" fmla="*/ 511175 h 362"/>
                <a:gd name="T100" fmla="*/ 285750 w 360"/>
                <a:gd name="T101" fmla="*/ 498475 h 362"/>
                <a:gd name="T102" fmla="*/ 285750 w 360"/>
                <a:gd name="T103" fmla="*/ 574675 h 362"/>
                <a:gd name="T104" fmla="*/ 200025 w 360"/>
                <a:gd name="T105" fmla="*/ 561975 h 362"/>
                <a:gd name="T106" fmla="*/ 123825 w 360"/>
                <a:gd name="T107" fmla="*/ 525463 h 362"/>
                <a:gd name="T108" fmla="*/ 63500 w 360"/>
                <a:gd name="T109" fmla="*/ 468313 h 362"/>
                <a:gd name="T110" fmla="*/ 20638 w 360"/>
                <a:gd name="T111" fmla="*/ 398463 h 362"/>
                <a:gd name="T112" fmla="*/ 0 w 360"/>
                <a:gd name="T113" fmla="*/ 315913 h 362"/>
                <a:gd name="T114" fmla="*/ 0 w 360"/>
                <a:gd name="T115" fmla="*/ 258763 h 362"/>
                <a:gd name="T116" fmla="*/ 20638 w 360"/>
                <a:gd name="T117" fmla="*/ 176213 h 362"/>
                <a:gd name="T118" fmla="*/ 63500 w 360"/>
                <a:gd name="T119" fmla="*/ 106363 h 362"/>
                <a:gd name="T120" fmla="*/ 123825 w 360"/>
                <a:gd name="T121" fmla="*/ 49213 h 362"/>
                <a:gd name="T122" fmla="*/ 200025 w 360"/>
                <a:gd name="T123" fmla="*/ 12700 h 362"/>
                <a:gd name="T124" fmla="*/ 28575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14"/>
                  </a:lnTo>
                  <a:lnTo>
                    <a:pt x="186" y="314"/>
                  </a:lnTo>
                  <a:lnTo>
                    <a:pt x="193" y="318"/>
                  </a:lnTo>
                  <a:lnTo>
                    <a:pt x="199" y="322"/>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2" y="199"/>
                  </a:lnTo>
                  <a:lnTo>
                    <a:pt x="316" y="194"/>
                  </a:lnTo>
                  <a:lnTo>
                    <a:pt x="314" y="188"/>
                  </a:lnTo>
                  <a:lnTo>
                    <a:pt x="312" y="180"/>
                  </a:lnTo>
                  <a:lnTo>
                    <a:pt x="314" y="174"/>
                  </a:lnTo>
                  <a:lnTo>
                    <a:pt x="316" y="167"/>
                  </a:lnTo>
                  <a:lnTo>
                    <a:pt x="322" y="163"/>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199" y="39"/>
                  </a:lnTo>
                  <a:lnTo>
                    <a:pt x="193" y="44"/>
                  </a:lnTo>
                  <a:lnTo>
                    <a:pt x="186" y="46"/>
                  </a:lnTo>
                  <a:lnTo>
                    <a:pt x="180" y="48"/>
                  </a:lnTo>
                  <a:lnTo>
                    <a:pt x="180" y="0"/>
                  </a:lnTo>
                  <a:close/>
                  <a:moveTo>
                    <a:pt x="180" y="0"/>
                  </a:moveTo>
                  <a:lnTo>
                    <a:pt x="180" y="0"/>
                  </a:lnTo>
                  <a:lnTo>
                    <a:pt x="180" y="48"/>
                  </a:lnTo>
                  <a:lnTo>
                    <a:pt x="173" y="46"/>
                  </a:lnTo>
                  <a:lnTo>
                    <a:pt x="166" y="44"/>
                  </a:lnTo>
                  <a:lnTo>
                    <a:pt x="161" y="39"/>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7" y="163"/>
                  </a:lnTo>
                  <a:lnTo>
                    <a:pt x="43" y="167"/>
                  </a:lnTo>
                  <a:lnTo>
                    <a:pt x="46" y="174"/>
                  </a:lnTo>
                  <a:lnTo>
                    <a:pt x="47" y="180"/>
                  </a:lnTo>
                  <a:lnTo>
                    <a:pt x="46" y="188"/>
                  </a:lnTo>
                  <a:lnTo>
                    <a:pt x="43" y="194"/>
                  </a:lnTo>
                  <a:lnTo>
                    <a:pt x="37" y="199"/>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61" y="322"/>
                  </a:lnTo>
                  <a:lnTo>
                    <a:pt x="166" y="318"/>
                  </a:lnTo>
                  <a:lnTo>
                    <a:pt x="173" y="314"/>
                  </a:lnTo>
                  <a:lnTo>
                    <a:pt x="180" y="314"/>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2" name="Freeform 145"/>
            <p:cNvSpPr>
              <a:spLocks noChangeArrowheads="1"/>
            </p:cNvSpPr>
            <p:nvPr/>
          </p:nvSpPr>
          <p:spPr bwMode="auto">
            <a:xfrm>
              <a:off x="179388" y="180975"/>
              <a:ext cx="285750" cy="150813"/>
            </a:xfrm>
            <a:custGeom>
              <a:avLst/>
              <a:gdLst>
                <a:gd name="T0" fmla="*/ 20638 w 180"/>
                <a:gd name="T1" fmla="*/ 0 h 95"/>
                <a:gd name="T2" fmla="*/ 85725 w 180"/>
                <a:gd name="T3" fmla="*/ 66675 h 95"/>
                <a:gd name="T4" fmla="*/ 85725 w 180"/>
                <a:gd name="T5" fmla="*/ 66675 h 95"/>
                <a:gd name="T6" fmla="*/ 95250 w 180"/>
                <a:gd name="T7" fmla="*/ 61913 h 95"/>
                <a:gd name="T8" fmla="*/ 106363 w 180"/>
                <a:gd name="T9" fmla="*/ 61913 h 95"/>
                <a:gd name="T10" fmla="*/ 106363 w 180"/>
                <a:gd name="T11" fmla="*/ 61913 h 95"/>
                <a:gd name="T12" fmla="*/ 119063 w 180"/>
                <a:gd name="T13" fmla="*/ 65088 h 95"/>
                <a:gd name="T14" fmla="*/ 131763 w 180"/>
                <a:gd name="T15" fmla="*/ 71438 h 95"/>
                <a:gd name="T16" fmla="*/ 139700 w 180"/>
                <a:gd name="T17" fmla="*/ 79375 h 95"/>
                <a:gd name="T18" fmla="*/ 146050 w 180"/>
                <a:gd name="T19" fmla="*/ 92075 h 95"/>
                <a:gd name="T20" fmla="*/ 285750 w 180"/>
                <a:gd name="T21" fmla="*/ 92075 h 95"/>
                <a:gd name="T22" fmla="*/ 285750 w 180"/>
                <a:gd name="T23" fmla="*/ 120650 h 95"/>
                <a:gd name="T24" fmla="*/ 146050 w 180"/>
                <a:gd name="T25" fmla="*/ 120650 h 95"/>
                <a:gd name="T26" fmla="*/ 146050 w 180"/>
                <a:gd name="T27" fmla="*/ 120650 h 95"/>
                <a:gd name="T28" fmla="*/ 139700 w 180"/>
                <a:gd name="T29" fmla="*/ 133350 h 95"/>
                <a:gd name="T30" fmla="*/ 131763 w 180"/>
                <a:gd name="T31" fmla="*/ 141288 h 95"/>
                <a:gd name="T32" fmla="*/ 119063 w 180"/>
                <a:gd name="T33" fmla="*/ 147638 h 95"/>
                <a:gd name="T34" fmla="*/ 106363 w 180"/>
                <a:gd name="T35" fmla="*/ 150813 h 95"/>
                <a:gd name="T36" fmla="*/ 106363 w 180"/>
                <a:gd name="T37" fmla="*/ 150813 h 95"/>
                <a:gd name="T38" fmla="*/ 96838 w 180"/>
                <a:gd name="T39" fmla="*/ 150813 h 95"/>
                <a:gd name="T40" fmla="*/ 88900 w 180"/>
                <a:gd name="T41" fmla="*/ 146050 h 95"/>
                <a:gd name="T42" fmla="*/ 79375 w 180"/>
                <a:gd name="T43" fmla="*/ 144463 h 95"/>
                <a:gd name="T44" fmla="*/ 73025 w 180"/>
                <a:gd name="T45" fmla="*/ 138113 h 95"/>
                <a:gd name="T46" fmla="*/ 69850 w 180"/>
                <a:gd name="T47" fmla="*/ 131763 h 95"/>
                <a:gd name="T48" fmla="*/ 65088 w 180"/>
                <a:gd name="T49" fmla="*/ 122238 h 95"/>
                <a:gd name="T50" fmla="*/ 63500 w 180"/>
                <a:gd name="T51" fmla="*/ 115888 h 95"/>
                <a:gd name="T52" fmla="*/ 60325 w 180"/>
                <a:gd name="T53" fmla="*/ 104775 h 95"/>
                <a:gd name="T54" fmla="*/ 60325 w 180"/>
                <a:gd name="T55" fmla="*/ 104775 h 95"/>
                <a:gd name="T56" fmla="*/ 63500 w 180"/>
                <a:gd name="T57" fmla="*/ 96838 h 95"/>
                <a:gd name="T58" fmla="*/ 65088 w 180"/>
                <a:gd name="T59" fmla="*/ 85725 h 95"/>
                <a:gd name="T60" fmla="*/ 0 w 180"/>
                <a:gd name="T61" fmla="*/ 20638 h 95"/>
                <a:gd name="T62" fmla="*/ 20638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60" y="39"/>
                  </a:lnTo>
                  <a:lnTo>
                    <a:pt x="67" y="39"/>
                  </a:lnTo>
                  <a:lnTo>
                    <a:pt x="75" y="41"/>
                  </a:lnTo>
                  <a:lnTo>
                    <a:pt x="83" y="45"/>
                  </a:lnTo>
                  <a:lnTo>
                    <a:pt x="88" y="50"/>
                  </a:lnTo>
                  <a:lnTo>
                    <a:pt x="92" y="58"/>
                  </a:lnTo>
                  <a:lnTo>
                    <a:pt x="180" y="58"/>
                  </a:lnTo>
                  <a:lnTo>
                    <a:pt x="180" y="76"/>
                  </a:lnTo>
                  <a:lnTo>
                    <a:pt x="92" y="76"/>
                  </a:lnTo>
                  <a:lnTo>
                    <a:pt x="88" y="84"/>
                  </a:lnTo>
                  <a:lnTo>
                    <a:pt x="83" y="89"/>
                  </a:lnTo>
                  <a:lnTo>
                    <a:pt x="75" y="93"/>
                  </a:lnTo>
                  <a:lnTo>
                    <a:pt x="67" y="95"/>
                  </a:lnTo>
                  <a:lnTo>
                    <a:pt x="61" y="95"/>
                  </a:lnTo>
                  <a:lnTo>
                    <a:pt x="56" y="92"/>
                  </a:lnTo>
                  <a:lnTo>
                    <a:pt x="50" y="91"/>
                  </a:lnTo>
                  <a:lnTo>
                    <a:pt x="46" y="87"/>
                  </a:lnTo>
                  <a:lnTo>
                    <a:pt x="44" y="83"/>
                  </a:lnTo>
                  <a:lnTo>
                    <a:pt x="41" y="77"/>
                  </a:lnTo>
                  <a:lnTo>
                    <a:pt x="40" y="73"/>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3" name="组合 211"/>
          <p:cNvGrpSpPr>
            <a:grpSpLocks/>
          </p:cNvGrpSpPr>
          <p:nvPr/>
        </p:nvGrpSpPr>
        <p:grpSpPr bwMode="auto">
          <a:xfrm>
            <a:off x="3146425" y="3663950"/>
            <a:ext cx="447675" cy="422275"/>
            <a:chOff x="0" y="0"/>
            <a:chExt cx="447675" cy="422275"/>
          </a:xfrm>
          <a:solidFill>
            <a:schemeClr val="bg1">
              <a:alpha val="70000"/>
            </a:schemeClr>
          </a:solidFill>
        </p:grpSpPr>
        <p:sp>
          <p:nvSpPr>
            <p:cNvPr id="154" name="Freeform 146"/>
            <p:cNvSpPr>
              <a:spLocks noChangeArrowheads="1"/>
            </p:cNvSpPr>
            <p:nvPr/>
          </p:nvSpPr>
          <p:spPr bwMode="auto">
            <a:xfrm>
              <a:off x="0" y="87312"/>
              <a:ext cx="447675" cy="334963"/>
            </a:xfrm>
            <a:custGeom>
              <a:avLst/>
              <a:gdLst>
                <a:gd name="T0" fmla="*/ 136525 w 282"/>
                <a:gd name="T1" fmla="*/ 0 h 211"/>
                <a:gd name="T2" fmla="*/ 182563 w 282"/>
                <a:gd name="T3" fmla="*/ 9525 h 211"/>
                <a:gd name="T4" fmla="*/ 223838 w 282"/>
                <a:gd name="T5" fmla="*/ 31750 h 211"/>
                <a:gd name="T6" fmla="*/ 242888 w 282"/>
                <a:gd name="T7" fmla="*/ 17463 h 211"/>
                <a:gd name="T8" fmla="*/ 288925 w 282"/>
                <a:gd name="T9" fmla="*/ 1588 h 211"/>
                <a:gd name="T10" fmla="*/ 314325 w 282"/>
                <a:gd name="T11" fmla="*/ 0 h 211"/>
                <a:gd name="T12" fmla="*/ 339725 w 282"/>
                <a:gd name="T13" fmla="*/ 1588 h 211"/>
                <a:gd name="T14" fmla="*/ 388938 w 282"/>
                <a:gd name="T15" fmla="*/ 22225 h 211"/>
                <a:gd name="T16" fmla="*/ 425450 w 282"/>
                <a:gd name="T17" fmla="*/ 55563 h 211"/>
                <a:gd name="T18" fmla="*/ 441325 w 282"/>
                <a:gd name="T19" fmla="*/ 90488 h 211"/>
                <a:gd name="T20" fmla="*/ 447675 w 282"/>
                <a:gd name="T21" fmla="*/ 115888 h 211"/>
                <a:gd name="T22" fmla="*/ 447675 w 282"/>
                <a:gd name="T23" fmla="*/ 128588 h 211"/>
                <a:gd name="T24" fmla="*/ 446088 w 282"/>
                <a:gd name="T25" fmla="*/ 161925 h 211"/>
                <a:gd name="T26" fmla="*/ 434975 w 282"/>
                <a:gd name="T27" fmla="*/ 195263 h 211"/>
                <a:gd name="T28" fmla="*/ 417513 w 282"/>
                <a:gd name="T29" fmla="*/ 230188 h 211"/>
                <a:gd name="T30" fmla="*/ 393700 w 282"/>
                <a:gd name="T31" fmla="*/ 261938 h 211"/>
                <a:gd name="T32" fmla="*/ 361950 w 282"/>
                <a:gd name="T33" fmla="*/ 292100 h 211"/>
                <a:gd name="T34" fmla="*/ 322263 w 282"/>
                <a:gd name="T35" fmla="*/ 315913 h 211"/>
                <a:gd name="T36" fmla="*/ 273050 w 282"/>
                <a:gd name="T37" fmla="*/ 331788 h 211"/>
                <a:gd name="T38" fmla="*/ 217488 w 282"/>
                <a:gd name="T39" fmla="*/ 334963 h 211"/>
                <a:gd name="T40" fmla="*/ 187325 w 282"/>
                <a:gd name="T41" fmla="*/ 334963 h 211"/>
                <a:gd name="T42" fmla="*/ 136525 w 282"/>
                <a:gd name="T43" fmla="*/ 322263 h 211"/>
                <a:gd name="T44" fmla="*/ 92075 w 282"/>
                <a:gd name="T45" fmla="*/ 303213 h 211"/>
                <a:gd name="T46" fmla="*/ 60325 w 282"/>
                <a:gd name="T47" fmla="*/ 274638 h 211"/>
                <a:gd name="T48" fmla="*/ 34925 w 282"/>
                <a:gd name="T49" fmla="*/ 242888 h 211"/>
                <a:gd name="T50" fmla="*/ 17463 w 282"/>
                <a:gd name="T51" fmla="*/ 211138 h 211"/>
                <a:gd name="T52" fmla="*/ 6350 w 282"/>
                <a:gd name="T53" fmla="*/ 176213 h 211"/>
                <a:gd name="T54" fmla="*/ 0 w 282"/>
                <a:gd name="T55" fmla="*/ 128588 h 211"/>
                <a:gd name="T56" fmla="*/ 0 w 282"/>
                <a:gd name="T57" fmla="*/ 115888 h 211"/>
                <a:gd name="T58" fmla="*/ 6350 w 282"/>
                <a:gd name="T59" fmla="*/ 90488 h 211"/>
                <a:gd name="T60" fmla="*/ 23813 w 282"/>
                <a:gd name="T61" fmla="*/ 55563 h 211"/>
                <a:gd name="T62" fmla="*/ 60325 w 282"/>
                <a:gd name="T63" fmla="*/ 22225 h 211"/>
                <a:gd name="T64" fmla="*/ 107950 w 282"/>
                <a:gd name="T65" fmla="*/ 1588 h 211"/>
                <a:gd name="T66" fmla="*/ 136525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53" y="11"/>
                  </a:lnTo>
                  <a:lnTo>
                    <a:pt x="167" y="6"/>
                  </a:lnTo>
                  <a:lnTo>
                    <a:pt x="182" y="1"/>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5" name="Freeform 147"/>
            <p:cNvSpPr>
              <a:spLocks noChangeArrowheads="1"/>
            </p:cNvSpPr>
            <p:nvPr/>
          </p:nvSpPr>
          <p:spPr bwMode="auto">
            <a:xfrm>
              <a:off x="127000" y="0"/>
              <a:ext cx="107950" cy="153988"/>
            </a:xfrm>
            <a:custGeom>
              <a:avLst/>
              <a:gdLst>
                <a:gd name="T0" fmla="*/ 95250 w 68"/>
                <a:gd name="T1" fmla="*/ 153988 h 97"/>
                <a:gd name="T2" fmla="*/ 95250 w 68"/>
                <a:gd name="T3" fmla="*/ 153988 h 97"/>
                <a:gd name="T4" fmla="*/ 103188 w 68"/>
                <a:gd name="T5" fmla="*/ 134938 h 97"/>
                <a:gd name="T6" fmla="*/ 107950 w 68"/>
                <a:gd name="T7" fmla="*/ 112713 h 97"/>
                <a:gd name="T8" fmla="*/ 107950 w 68"/>
                <a:gd name="T9" fmla="*/ 92075 h 97"/>
                <a:gd name="T10" fmla="*/ 104775 w 68"/>
                <a:gd name="T11" fmla="*/ 73025 h 97"/>
                <a:gd name="T12" fmla="*/ 98425 w 68"/>
                <a:gd name="T13" fmla="*/ 52388 h 97"/>
                <a:gd name="T14" fmla="*/ 88900 w 68"/>
                <a:gd name="T15" fmla="*/ 33338 h 97"/>
                <a:gd name="T16" fmla="*/ 77788 w 68"/>
                <a:gd name="T17" fmla="*/ 15875 h 97"/>
                <a:gd name="T18" fmla="*/ 61913 w 68"/>
                <a:gd name="T19" fmla="*/ 0 h 97"/>
                <a:gd name="T20" fmla="*/ 0 w 68"/>
                <a:gd name="T21" fmla="*/ 9525 h 97"/>
                <a:gd name="T22" fmla="*/ 0 w 68"/>
                <a:gd name="T23" fmla="*/ 9525 h 97"/>
                <a:gd name="T24" fmla="*/ 22225 w 68"/>
                <a:gd name="T25" fmla="*/ 23813 h 97"/>
                <a:gd name="T26" fmla="*/ 38100 w 68"/>
                <a:gd name="T27" fmla="*/ 36513 h 97"/>
                <a:gd name="T28" fmla="*/ 55563 w 68"/>
                <a:gd name="T29" fmla="*/ 50800 h 97"/>
                <a:gd name="T30" fmla="*/ 68263 w 68"/>
                <a:gd name="T31" fmla="*/ 66675 h 97"/>
                <a:gd name="T32" fmla="*/ 79375 w 68"/>
                <a:gd name="T33" fmla="*/ 85725 h 97"/>
                <a:gd name="T34" fmla="*/ 88900 w 68"/>
                <a:gd name="T35" fmla="*/ 104775 h 97"/>
                <a:gd name="T36" fmla="*/ 92075 w 68"/>
                <a:gd name="T37" fmla="*/ 128588 h 97"/>
                <a:gd name="T38" fmla="*/ 95250 w 68"/>
                <a:gd name="T39" fmla="*/ 153988 h 97"/>
                <a:gd name="T40" fmla="*/ 95250 w 68"/>
                <a:gd name="T41" fmla="*/ 153988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14" y="15"/>
                  </a:lnTo>
                  <a:lnTo>
                    <a:pt x="24" y="23"/>
                  </a:lnTo>
                  <a:lnTo>
                    <a:pt x="35" y="32"/>
                  </a:lnTo>
                  <a:lnTo>
                    <a:pt x="43" y="42"/>
                  </a:lnTo>
                  <a:lnTo>
                    <a:pt x="50" y="54"/>
                  </a:lnTo>
                  <a:lnTo>
                    <a:pt x="56" y="66"/>
                  </a:lnTo>
                  <a:lnTo>
                    <a:pt x="58" y="81"/>
                  </a:lnTo>
                  <a:lnTo>
                    <a:pt x="60" y="9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6" name="组合 200"/>
          <p:cNvGrpSpPr>
            <a:grpSpLocks/>
          </p:cNvGrpSpPr>
          <p:nvPr/>
        </p:nvGrpSpPr>
        <p:grpSpPr bwMode="auto">
          <a:xfrm>
            <a:off x="4286250" y="1101725"/>
            <a:ext cx="676275" cy="555625"/>
            <a:chOff x="0" y="0"/>
            <a:chExt cx="676275" cy="555625"/>
          </a:xfrm>
          <a:solidFill>
            <a:schemeClr val="bg1">
              <a:alpha val="70000"/>
            </a:schemeClr>
          </a:solidFill>
        </p:grpSpPr>
        <p:sp>
          <p:nvSpPr>
            <p:cNvPr id="157" name="Freeform 148"/>
            <p:cNvSpPr>
              <a:spLocks noChangeArrowheads="1"/>
            </p:cNvSpPr>
            <p:nvPr/>
          </p:nvSpPr>
          <p:spPr bwMode="auto">
            <a:xfrm>
              <a:off x="19050" y="26987"/>
              <a:ext cx="657225" cy="528638"/>
            </a:xfrm>
            <a:custGeom>
              <a:avLst/>
              <a:gdLst>
                <a:gd name="T0" fmla="*/ 0 w 414"/>
                <a:gd name="T1" fmla="*/ 185738 h 333"/>
                <a:gd name="T2" fmla="*/ 15875 w 414"/>
                <a:gd name="T3" fmla="*/ 161925 h 333"/>
                <a:gd name="T4" fmla="*/ 501650 w 414"/>
                <a:gd name="T5" fmla="*/ 485775 h 333"/>
                <a:gd name="T6" fmla="*/ 501650 w 414"/>
                <a:gd name="T7" fmla="*/ 485775 h 333"/>
                <a:gd name="T8" fmla="*/ 515938 w 414"/>
                <a:gd name="T9" fmla="*/ 492125 h 333"/>
                <a:gd name="T10" fmla="*/ 531813 w 414"/>
                <a:gd name="T11" fmla="*/ 496888 h 333"/>
                <a:gd name="T12" fmla="*/ 544513 w 414"/>
                <a:gd name="T13" fmla="*/ 496888 h 333"/>
                <a:gd name="T14" fmla="*/ 558800 w 414"/>
                <a:gd name="T15" fmla="*/ 495300 h 333"/>
                <a:gd name="T16" fmla="*/ 574675 w 414"/>
                <a:gd name="T17" fmla="*/ 490538 h 333"/>
                <a:gd name="T18" fmla="*/ 588963 w 414"/>
                <a:gd name="T19" fmla="*/ 482600 h 333"/>
                <a:gd name="T20" fmla="*/ 600075 w 414"/>
                <a:gd name="T21" fmla="*/ 471488 h 333"/>
                <a:gd name="T22" fmla="*/ 611188 w 414"/>
                <a:gd name="T23" fmla="*/ 458788 h 333"/>
                <a:gd name="T24" fmla="*/ 611188 w 414"/>
                <a:gd name="T25" fmla="*/ 458788 h 333"/>
                <a:gd name="T26" fmla="*/ 619125 w 414"/>
                <a:gd name="T27" fmla="*/ 442913 h 333"/>
                <a:gd name="T28" fmla="*/ 623888 w 414"/>
                <a:gd name="T29" fmla="*/ 428625 h 333"/>
                <a:gd name="T30" fmla="*/ 625475 w 414"/>
                <a:gd name="T31" fmla="*/ 412750 h 333"/>
                <a:gd name="T32" fmla="*/ 625475 w 414"/>
                <a:gd name="T33" fmla="*/ 398463 h 333"/>
                <a:gd name="T34" fmla="*/ 620713 w 414"/>
                <a:gd name="T35" fmla="*/ 382588 h 333"/>
                <a:gd name="T36" fmla="*/ 614363 w 414"/>
                <a:gd name="T37" fmla="*/ 368300 h 333"/>
                <a:gd name="T38" fmla="*/ 606425 w 414"/>
                <a:gd name="T39" fmla="*/ 357188 h 333"/>
                <a:gd name="T40" fmla="*/ 595313 w 414"/>
                <a:gd name="T41" fmla="*/ 346075 h 333"/>
                <a:gd name="T42" fmla="*/ 109538 w 414"/>
                <a:gd name="T43" fmla="*/ 22225 h 333"/>
                <a:gd name="T44" fmla="*/ 125413 w 414"/>
                <a:gd name="T45" fmla="*/ 0 h 333"/>
                <a:gd name="T46" fmla="*/ 617538 w 414"/>
                <a:gd name="T47" fmla="*/ 328613 h 333"/>
                <a:gd name="T48" fmla="*/ 617538 w 414"/>
                <a:gd name="T49" fmla="*/ 328613 h 333"/>
                <a:gd name="T50" fmla="*/ 631825 w 414"/>
                <a:gd name="T51" fmla="*/ 342900 h 333"/>
                <a:gd name="T52" fmla="*/ 642938 w 414"/>
                <a:gd name="T53" fmla="*/ 357188 h 333"/>
                <a:gd name="T54" fmla="*/ 650875 w 414"/>
                <a:gd name="T55" fmla="*/ 374650 h 333"/>
                <a:gd name="T56" fmla="*/ 657225 w 414"/>
                <a:gd name="T57" fmla="*/ 393700 h 333"/>
                <a:gd name="T58" fmla="*/ 657225 w 414"/>
                <a:gd name="T59" fmla="*/ 415925 h 333"/>
                <a:gd name="T60" fmla="*/ 655638 w 414"/>
                <a:gd name="T61" fmla="*/ 436563 h 333"/>
                <a:gd name="T62" fmla="*/ 649288 w 414"/>
                <a:gd name="T63" fmla="*/ 455613 h 333"/>
                <a:gd name="T64" fmla="*/ 638175 w 414"/>
                <a:gd name="T65" fmla="*/ 476250 h 333"/>
                <a:gd name="T66" fmla="*/ 638175 w 414"/>
                <a:gd name="T67" fmla="*/ 476250 h 333"/>
                <a:gd name="T68" fmla="*/ 623888 w 414"/>
                <a:gd name="T69" fmla="*/ 495300 h 333"/>
                <a:gd name="T70" fmla="*/ 606425 w 414"/>
                <a:gd name="T71" fmla="*/ 508000 h 333"/>
                <a:gd name="T72" fmla="*/ 588963 w 414"/>
                <a:gd name="T73" fmla="*/ 519113 h 333"/>
                <a:gd name="T74" fmla="*/ 569913 w 414"/>
                <a:gd name="T75" fmla="*/ 525463 h 333"/>
                <a:gd name="T76" fmla="*/ 550863 w 414"/>
                <a:gd name="T77" fmla="*/ 528638 h 333"/>
                <a:gd name="T78" fmla="*/ 531813 w 414"/>
                <a:gd name="T79" fmla="*/ 527050 h 333"/>
                <a:gd name="T80" fmla="*/ 511175 w 414"/>
                <a:gd name="T81" fmla="*/ 522288 h 333"/>
                <a:gd name="T82" fmla="*/ 492125 w 414"/>
                <a:gd name="T83" fmla="*/ 512763 h 333"/>
                <a:gd name="T84" fmla="*/ 0 w 414"/>
                <a:gd name="T85" fmla="*/ 185738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25" y="310"/>
                  </a:lnTo>
                  <a:lnTo>
                    <a:pt x="335" y="313"/>
                  </a:lnTo>
                  <a:lnTo>
                    <a:pt x="343" y="313"/>
                  </a:lnTo>
                  <a:lnTo>
                    <a:pt x="352" y="312"/>
                  </a:lnTo>
                  <a:lnTo>
                    <a:pt x="362" y="309"/>
                  </a:lnTo>
                  <a:lnTo>
                    <a:pt x="371" y="304"/>
                  </a:lnTo>
                  <a:lnTo>
                    <a:pt x="378" y="297"/>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98" y="216"/>
                  </a:lnTo>
                  <a:lnTo>
                    <a:pt x="405" y="225"/>
                  </a:lnTo>
                  <a:lnTo>
                    <a:pt x="410" y="236"/>
                  </a:lnTo>
                  <a:lnTo>
                    <a:pt x="414" y="248"/>
                  </a:lnTo>
                  <a:lnTo>
                    <a:pt x="414" y="262"/>
                  </a:lnTo>
                  <a:lnTo>
                    <a:pt x="413" y="275"/>
                  </a:lnTo>
                  <a:lnTo>
                    <a:pt x="409" y="287"/>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8" name="Freeform 149"/>
            <p:cNvSpPr>
              <a:spLocks noChangeArrowheads="1"/>
            </p:cNvSpPr>
            <p:nvPr/>
          </p:nvSpPr>
          <p:spPr bwMode="auto">
            <a:xfrm>
              <a:off x="0" y="0"/>
              <a:ext cx="176213" cy="246063"/>
            </a:xfrm>
            <a:custGeom>
              <a:avLst/>
              <a:gdLst>
                <a:gd name="T0" fmla="*/ 7938 w 111"/>
                <a:gd name="T1" fmla="*/ 244475 h 155"/>
                <a:gd name="T2" fmla="*/ 7938 w 111"/>
                <a:gd name="T3" fmla="*/ 244475 h 155"/>
                <a:gd name="T4" fmla="*/ 14288 w 111"/>
                <a:gd name="T5" fmla="*/ 246063 h 155"/>
                <a:gd name="T6" fmla="*/ 23813 w 111"/>
                <a:gd name="T7" fmla="*/ 246063 h 155"/>
                <a:gd name="T8" fmla="*/ 30163 w 111"/>
                <a:gd name="T9" fmla="*/ 244475 h 155"/>
                <a:gd name="T10" fmla="*/ 36513 w 111"/>
                <a:gd name="T11" fmla="*/ 238125 h 155"/>
                <a:gd name="T12" fmla="*/ 174625 w 111"/>
                <a:gd name="T13" fmla="*/ 31750 h 155"/>
                <a:gd name="T14" fmla="*/ 174625 w 111"/>
                <a:gd name="T15" fmla="*/ 31750 h 155"/>
                <a:gd name="T16" fmla="*/ 176213 w 111"/>
                <a:gd name="T17" fmla="*/ 23813 h 155"/>
                <a:gd name="T18" fmla="*/ 176213 w 111"/>
                <a:gd name="T19" fmla="*/ 17463 h 155"/>
                <a:gd name="T20" fmla="*/ 174625 w 111"/>
                <a:gd name="T21" fmla="*/ 7938 h 155"/>
                <a:gd name="T22" fmla="*/ 168275 w 111"/>
                <a:gd name="T23" fmla="*/ 3175 h 155"/>
                <a:gd name="T24" fmla="*/ 168275 w 111"/>
                <a:gd name="T25" fmla="*/ 3175 h 155"/>
                <a:gd name="T26" fmla="*/ 160338 w 111"/>
                <a:gd name="T27" fmla="*/ 0 h 155"/>
                <a:gd name="T28" fmla="*/ 152400 w 111"/>
                <a:gd name="T29" fmla="*/ 0 h 155"/>
                <a:gd name="T30" fmla="*/ 146050 w 111"/>
                <a:gd name="T31" fmla="*/ 3175 h 155"/>
                <a:gd name="T32" fmla="*/ 141288 w 111"/>
                <a:gd name="T33" fmla="*/ 7938 h 155"/>
                <a:gd name="T34" fmla="*/ 1588 w 111"/>
                <a:gd name="T35" fmla="*/ 215900 h 155"/>
                <a:gd name="T36" fmla="*/ 1588 w 111"/>
                <a:gd name="T37" fmla="*/ 215900 h 155"/>
                <a:gd name="T38" fmla="*/ 0 w 111"/>
                <a:gd name="T39" fmla="*/ 222250 h 155"/>
                <a:gd name="T40" fmla="*/ 0 w 111"/>
                <a:gd name="T41" fmla="*/ 231775 h 155"/>
                <a:gd name="T42" fmla="*/ 1588 w 111"/>
                <a:gd name="T43" fmla="*/ 238125 h 155"/>
                <a:gd name="T44" fmla="*/ 7938 w 111"/>
                <a:gd name="T45" fmla="*/ 244475 h 155"/>
                <a:gd name="T46" fmla="*/ 7938 w 111"/>
                <a:gd name="T47" fmla="*/ 244475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1" y="15"/>
                  </a:lnTo>
                  <a:lnTo>
                    <a:pt x="111" y="11"/>
                  </a:lnTo>
                  <a:lnTo>
                    <a:pt x="110" y="5"/>
                  </a:lnTo>
                  <a:lnTo>
                    <a:pt x="106" y="2"/>
                  </a:lnTo>
                  <a:lnTo>
                    <a:pt x="101" y="0"/>
                  </a:lnTo>
                  <a:lnTo>
                    <a:pt x="96" y="0"/>
                  </a:lnTo>
                  <a:lnTo>
                    <a:pt x="92" y="2"/>
                  </a:lnTo>
                  <a:lnTo>
                    <a:pt x="89" y="5"/>
                  </a:lnTo>
                  <a:lnTo>
                    <a:pt x="1" y="136"/>
                  </a:lnTo>
                  <a:lnTo>
                    <a:pt x="0" y="140"/>
                  </a:lnTo>
                  <a:lnTo>
                    <a:pt x="0" y="146"/>
                  </a:lnTo>
                  <a:lnTo>
                    <a:pt x="1" y="150"/>
                  </a:lnTo>
                  <a:lnTo>
                    <a:pt x="5" y="15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9" name="Freeform 150"/>
            <p:cNvSpPr>
              <a:spLocks noChangeArrowheads="1"/>
            </p:cNvSpPr>
            <p:nvPr/>
          </p:nvSpPr>
          <p:spPr bwMode="auto">
            <a:xfrm>
              <a:off x="96837" y="169862"/>
              <a:ext cx="504825" cy="323850"/>
            </a:xfrm>
            <a:custGeom>
              <a:avLst/>
              <a:gdLst>
                <a:gd name="T0" fmla="*/ 0 w 318"/>
                <a:gd name="T1" fmla="*/ 30163 h 204"/>
                <a:gd name="T2" fmla="*/ 17463 w 318"/>
                <a:gd name="T3" fmla="*/ 0 h 204"/>
                <a:gd name="T4" fmla="*/ 450850 w 318"/>
                <a:gd name="T5" fmla="*/ 288925 h 204"/>
                <a:gd name="T6" fmla="*/ 450850 w 318"/>
                <a:gd name="T7" fmla="*/ 288925 h 204"/>
                <a:gd name="T8" fmla="*/ 463550 w 318"/>
                <a:gd name="T9" fmla="*/ 295275 h 204"/>
                <a:gd name="T10" fmla="*/ 479425 w 318"/>
                <a:gd name="T11" fmla="*/ 298450 h 204"/>
                <a:gd name="T12" fmla="*/ 492125 w 318"/>
                <a:gd name="T13" fmla="*/ 298450 h 204"/>
                <a:gd name="T14" fmla="*/ 504825 w 318"/>
                <a:gd name="T15" fmla="*/ 293688 h 204"/>
                <a:gd name="T16" fmla="*/ 504825 w 318"/>
                <a:gd name="T17" fmla="*/ 293688 h 204"/>
                <a:gd name="T18" fmla="*/ 503238 w 318"/>
                <a:gd name="T19" fmla="*/ 295275 h 204"/>
                <a:gd name="T20" fmla="*/ 503238 w 318"/>
                <a:gd name="T21" fmla="*/ 295275 h 204"/>
                <a:gd name="T22" fmla="*/ 496888 w 318"/>
                <a:gd name="T23" fmla="*/ 304800 h 204"/>
                <a:gd name="T24" fmla="*/ 487363 w 318"/>
                <a:gd name="T25" fmla="*/ 312738 h 204"/>
                <a:gd name="T26" fmla="*/ 479425 w 318"/>
                <a:gd name="T27" fmla="*/ 317500 h 204"/>
                <a:gd name="T28" fmla="*/ 468313 w 318"/>
                <a:gd name="T29" fmla="*/ 322263 h 204"/>
                <a:gd name="T30" fmla="*/ 457200 w 318"/>
                <a:gd name="T31" fmla="*/ 323850 h 204"/>
                <a:gd name="T32" fmla="*/ 447675 w 318"/>
                <a:gd name="T33" fmla="*/ 322263 h 204"/>
                <a:gd name="T34" fmla="*/ 438150 w 318"/>
                <a:gd name="T35" fmla="*/ 319088 h 204"/>
                <a:gd name="T36" fmla="*/ 427038 w 318"/>
                <a:gd name="T37" fmla="*/ 315913 h 204"/>
                <a:gd name="T38" fmla="*/ 0 w 318"/>
                <a:gd name="T39" fmla="*/ 30163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92" y="186"/>
                  </a:lnTo>
                  <a:lnTo>
                    <a:pt x="302" y="188"/>
                  </a:lnTo>
                  <a:lnTo>
                    <a:pt x="310" y="188"/>
                  </a:lnTo>
                  <a:lnTo>
                    <a:pt x="318" y="185"/>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60" name="Freeform 151"/>
          <p:cNvSpPr>
            <a:spLocks noEditPoints="1" noChangeArrowheads="1"/>
          </p:cNvSpPr>
          <p:nvPr/>
        </p:nvSpPr>
        <p:spPr bwMode="auto">
          <a:xfrm>
            <a:off x="2647950" y="3503613"/>
            <a:ext cx="381000" cy="660400"/>
          </a:xfrm>
          <a:custGeom>
            <a:avLst/>
            <a:gdLst>
              <a:gd name="T0" fmla="*/ 228600 w 240"/>
              <a:gd name="T1" fmla="*/ 558800 h 416"/>
              <a:gd name="T2" fmla="*/ 244475 w 240"/>
              <a:gd name="T3" fmla="*/ 561975 h 416"/>
              <a:gd name="T4" fmla="*/ 260350 w 240"/>
              <a:gd name="T5" fmla="*/ 569913 h 416"/>
              <a:gd name="T6" fmla="*/ 271463 w 240"/>
              <a:gd name="T7" fmla="*/ 581025 h 416"/>
              <a:gd name="T8" fmla="*/ 277813 w 240"/>
              <a:gd name="T9" fmla="*/ 595313 h 416"/>
              <a:gd name="T10" fmla="*/ 279400 w 240"/>
              <a:gd name="T11" fmla="*/ 606425 h 416"/>
              <a:gd name="T12" fmla="*/ 277813 w 240"/>
              <a:gd name="T13" fmla="*/ 625475 h 416"/>
              <a:gd name="T14" fmla="*/ 266700 w 240"/>
              <a:gd name="T15" fmla="*/ 642938 h 416"/>
              <a:gd name="T16" fmla="*/ 250825 w 240"/>
              <a:gd name="T17" fmla="*/ 655638 h 416"/>
              <a:gd name="T18" fmla="*/ 241300 w 240"/>
              <a:gd name="T19" fmla="*/ 658813 h 416"/>
              <a:gd name="T20" fmla="*/ 228600 w 240"/>
              <a:gd name="T21" fmla="*/ 558800 h 416"/>
              <a:gd name="T22" fmla="*/ 228600 w 240"/>
              <a:gd name="T23" fmla="*/ 515938 h 416"/>
              <a:gd name="T24" fmla="*/ 228600 w 240"/>
              <a:gd name="T25" fmla="*/ 223838 h 416"/>
              <a:gd name="T26" fmla="*/ 258763 w 240"/>
              <a:gd name="T27" fmla="*/ 254000 h 416"/>
              <a:gd name="T28" fmla="*/ 277813 w 240"/>
              <a:gd name="T29" fmla="*/ 300038 h 416"/>
              <a:gd name="T30" fmla="*/ 298450 w 240"/>
              <a:gd name="T31" fmla="*/ 385763 h 416"/>
              <a:gd name="T32" fmla="*/ 304800 w 240"/>
              <a:gd name="T33" fmla="*/ 398463 h 416"/>
              <a:gd name="T34" fmla="*/ 325438 w 240"/>
              <a:gd name="T35" fmla="*/ 412750 h 416"/>
              <a:gd name="T36" fmla="*/ 357188 w 240"/>
              <a:gd name="T37" fmla="*/ 419100 h 416"/>
              <a:gd name="T38" fmla="*/ 381000 w 240"/>
              <a:gd name="T39" fmla="*/ 476250 h 416"/>
              <a:gd name="T40" fmla="*/ 214313 w 240"/>
              <a:gd name="T41" fmla="*/ 558800 h 416"/>
              <a:gd name="T42" fmla="*/ 228600 w 240"/>
              <a:gd name="T43" fmla="*/ 558800 h 416"/>
              <a:gd name="T44" fmla="*/ 228600 w 240"/>
              <a:gd name="T45" fmla="*/ 660400 h 416"/>
              <a:gd name="T46" fmla="*/ 212725 w 240"/>
              <a:gd name="T47" fmla="*/ 658813 h 416"/>
              <a:gd name="T48" fmla="*/ 198438 w 240"/>
              <a:gd name="T49" fmla="*/ 649288 h 416"/>
              <a:gd name="T50" fmla="*/ 187325 w 240"/>
              <a:gd name="T51" fmla="*/ 639763 h 416"/>
              <a:gd name="T52" fmla="*/ 177800 w 240"/>
              <a:gd name="T53" fmla="*/ 622300 h 416"/>
              <a:gd name="T54" fmla="*/ 177800 w 240"/>
              <a:gd name="T55" fmla="*/ 612775 h 416"/>
              <a:gd name="T56" fmla="*/ 180975 w 240"/>
              <a:gd name="T57" fmla="*/ 593725 h 416"/>
              <a:gd name="T58" fmla="*/ 192088 w 240"/>
              <a:gd name="T59" fmla="*/ 576263 h 416"/>
              <a:gd name="T60" fmla="*/ 206375 w 240"/>
              <a:gd name="T61" fmla="*/ 563563 h 416"/>
              <a:gd name="T62" fmla="*/ 214313 w 240"/>
              <a:gd name="T63" fmla="*/ 558800 h 416"/>
              <a:gd name="T64" fmla="*/ 228600 w 240"/>
              <a:gd name="T65" fmla="*/ 223838 h 416"/>
              <a:gd name="T66" fmla="*/ 193675 w 240"/>
              <a:gd name="T67" fmla="*/ 206375 h 416"/>
              <a:gd name="T68" fmla="*/ 155575 w 240"/>
              <a:gd name="T69" fmla="*/ 200025 h 416"/>
              <a:gd name="T70" fmla="*/ 109538 w 240"/>
              <a:gd name="T71" fmla="*/ 30163 h 416"/>
              <a:gd name="T72" fmla="*/ 103188 w 240"/>
              <a:gd name="T73" fmla="*/ 15875 h 416"/>
              <a:gd name="T74" fmla="*/ 92075 w 240"/>
              <a:gd name="T75" fmla="*/ 6350 h 416"/>
              <a:gd name="T76" fmla="*/ 77788 w 240"/>
              <a:gd name="T77" fmla="*/ 0 h 416"/>
              <a:gd name="T78" fmla="*/ 61913 w 240"/>
              <a:gd name="T79" fmla="*/ 3175 h 416"/>
              <a:gd name="T80" fmla="*/ 53975 w 240"/>
              <a:gd name="T81" fmla="*/ 4763 h 416"/>
              <a:gd name="T82" fmla="*/ 41275 w 240"/>
              <a:gd name="T83" fmla="*/ 15875 h 416"/>
              <a:gd name="T84" fmla="*/ 34925 w 240"/>
              <a:gd name="T85" fmla="*/ 28575 h 416"/>
              <a:gd name="T86" fmla="*/ 31750 w 240"/>
              <a:gd name="T87" fmla="*/ 42863 h 416"/>
              <a:gd name="T88" fmla="*/ 77788 w 240"/>
              <a:gd name="T89" fmla="*/ 220663 h 416"/>
              <a:gd name="T90" fmla="*/ 60325 w 240"/>
              <a:gd name="T91" fmla="*/ 230188 h 416"/>
              <a:gd name="T92" fmla="*/ 31750 w 240"/>
              <a:gd name="T93" fmla="*/ 260350 h 416"/>
              <a:gd name="T94" fmla="*/ 17463 w 240"/>
              <a:gd name="T95" fmla="*/ 296863 h 416"/>
              <a:gd name="T96" fmla="*/ 12700 w 240"/>
              <a:gd name="T97" fmla="*/ 342900 h 416"/>
              <a:gd name="T98" fmla="*/ 17463 w 240"/>
              <a:gd name="T99" fmla="*/ 368300 h 416"/>
              <a:gd name="T100" fmla="*/ 41275 w 240"/>
              <a:gd name="T101" fmla="*/ 452438 h 416"/>
              <a:gd name="T102" fmla="*/ 41275 w 240"/>
              <a:gd name="T103" fmla="*/ 466725 h 416"/>
              <a:gd name="T104" fmla="*/ 31750 w 240"/>
              <a:gd name="T105" fmla="*/ 488950 h 416"/>
              <a:gd name="T106" fmla="*/ 7938 w 240"/>
              <a:gd name="T107" fmla="*/ 509588 h 416"/>
              <a:gd name="T108" fmla="*/ 15875 w 240"/>
              <a:gd name="T109" fmla="*/ 573088 h 416"/>
              <a:gd name="T110" fmla="*/ 228600 w 240"/>
              <a:gd name="T111" fmla="*/ 223838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0"/>
              <a:gd name="T169" fmla="*/ 0 h 416"/>
              <a:gd name="T170" fmla="*/ 240 w 240"/>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6" y="382"/>
                </a:lnTo>
                <a:lnTo>
                  <a:pt x="176" y="389"/>
                </a:lnTo>
                <a:lnTo>
                  <a:pt x="175" y="394"/>
                </a:lnTo>
                <a:lnTo>
                  <a:pt x="172" y="400"/>
                </a:lnTo>
                <a:lnTo>
                  <a:pt x="168" y="405"/>
                </a:lnTo>
                <a:lnTo>
                  <a:pt x="164" y="409"/>
                </a:lnTo>
                <a:lnTo>
                  <a:pt x="158" y="413"/>
                </a:lnTo>
                <a:lnTo>
                  <a:pt x="152" y="415"/>
                </a:lnTo>
                <a:lnTo>
                  <a:pt x="144" y="416"/>
                </a:lnTo>
                <a:lnTo>
                  <a:pt x="144" y="352"/>
                </a:lnTo>
                <a:close/>
                <a:moveTo>
                  <a:pt x="144" y="325"/>
                </a:moveTo>
                <a:lnTo>
                  <a:pt x="144" y="141"/>
                </a:lnTo>
                <a:lnTo>
                  <a:pt x="154" y="149"/>
                </a:lnTo>
                <a:lnTo>
                  <a:pt x="163" y="160"/>
                </a:lnTo>
                <a:lnTo>
                  <a:pt x="169" y="174"/>
                </a:lnTo>
                <a:lnTo>
                  <a:pt x="175" y="189"/>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38" y="416"/>
                </a:lnTo>
                <a:lnTo>
                  <a:pt x="134" y="415"/>
                </a:lnTo>
                <a:lnTo>
                  <a:pt x="129" y="412"/>
                </a:lnTo>
                <a:lnTo>
                  <a:pt x="125" y="409"/>
                </a:lnTo>
                <a:lnTo>
                  <a:pt x="121" y="407"/>
                </a:lnTo>
                <a:lnTo>
                  <a:pt x="118" y="403"/>
                </a:lnTo>
                <a:lnTo>
                  <a:pt x="115" y="397"/>
                </a:lnTo>
                <a:lnTo>
                  <a:pt x="112" y="392"/>
                </a:lnTo>
                <a:lnTo>
                  <a:pt x="112" y="386"/>
                </a:lnTo>
                <a:lnTo>
                  <a:pt x="112" y="380"/>
                </a:lnTo>
                <a:lnTo>
                  <a:pt x="114" y="374"/>
                </a:lnTo>
                <a:lnTo>
                  <a:pt x="117" y="367"/>
                </a:lnTo>
                <a:lnTo>
                  <a:pt x="121" y="363"/>
                </a:lnTo>
                <a:lnTo>
                  <a:pt x="125" y="359"/>
                </a:lnTo>
                <a:lnTo>
                  <a:pt x="130" y="355"/>
                </a:lnTo>
                <a:lnTo>
                  <a:pt x="135" y="352"/>
                </a:lnTo>
                <a:close/>
                <a:moveTo>
                  <a:pt x="144" y="141"/>
                </a:moveTo>
                <a:lnTo>
                  <a:pt x="144" y="141"/>
                </a:lnTo>
                <a:lnTo>
                  <a:pt x="133" y="134"/>
                </a:lnTo>
                <a:lnTo>
                  <a:pt x="122" y="130"/>
                </a:lnTo>
                <a:lnTo>
                  <a:pt x="110" y="128"/>
                </a:lnTo>
                <a:lnTo>
                  <a:pt x="98" y="126"/>
                </a:lnTo>
                <a:lnTo>
                  <a:pt x="69" y="19"/>
                </a:lnTo>
                <a:lnTo>
                  <a:pt x="68" y="15"/>
                </a:lnTo>
                <a:lnTo>
                  <a:pt x="65" y="10"/>
                </a:lnTo>
                <a:lnTo>
                  <a:pt x="61" y="7"/>
                </a:lnTo>
                <a:lnTo>
                  <a:pt x="58" y="4"/>
                </a:lnTo>
                <a:lnTo>
                  <a:pt x="53" y="2"/>
                </a:lnTo>
                <a:lnTo>
                  <a:pt x="49" y="0"/>
                </a:lnTo>
                <a:lnTo>
                  <a:pt x="43" y="0"/>
                </a:lnTo>
                <a:lnTo>
                  <a:pt x="39" y="2"/>
                </a:lnTo>
                <a:lnTo>
                  <a:pt x="34" y="3"/>
                </a:lnTo>
                <a:lnTo>
                  <a:pt x="30" y="6"/>
                </a:lnTo>
                <a:lnTo>
                  <a:pt x="26" y="10"/>
                </a:lnTo>
                <a:lnTo>
                  <a:pt x="23" y="13"/>
                </a:lnTo>
                <a:lnTo>
                  <a:pt x="22" y="18"/>
                </a:lnTo>
                <a:lnTo>
                  <a:pt x="20" y="22"/>
                </a:lnTo>
                <a:lnTo>
                  <a:pt x="20" y="27"/>
                </a:lnTo>
                <a:lnTo>
                  <a:pt x="20" y="32"/>
                </a:lnTo>
                <a:lnTo>
                  <a:pt x="49" y="139"/>
                </a:lnTo>
                <a:lnTo>
                  <a:pt x="38" y="145"/>
                </a:lnTo>
                <a:lnTo>
                  <a:pt x="28" y="155"/>
                </a:lnTo>
                <a:lnTo>
                  <a:pt x="20" y="164"/>
                </a:lnTo>
                <a:lnTo>
                  <a:pt x="15" y="175"/>
                </a:lnTo>
                <a:lnTo>
                  <a:pt x="11" y="187"/>
                </a:lnTo>
                <a:lnTo>
                  <a:pt x="8" y="201"/>
                </a:lnTo>
                <a:lnTo>
                  <a:pt x="8" y="216"/>
                </a:lnTo>
                <a:lnTo>
                  <a:pt x="11" y="232"/>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1" name="Freeform 152"/>
          <p:cNvSpPr>
            <a:spLocks noEditPoints="1" noChangeArrowheads="1"/>
          </p:cNvSpPr>
          <p:nvPr/>
        </p:nvSpPr>
        <p:spPr bwMode="auto">
          <a:xfrm>
            <a:off x="5019675" y="2640013"/>
            <a:ext cx="547688" cy="595312"/>
          </a:xfrm>
          <a:custGeom>
            <a:avLst/>
            <a:gdLst>
              <a:gd name="T0" fmla="*/ 425450 w 345"/>
              <a:gd name="T1" fmla="*/ 273050 h 375"/>
              <a:gd name="T2" fmla="*/ 409575 w 345"/>
              <a:gd name="T3" fmla="*/ 206375 h 375"/>
              <a:gd name="T4" fmla="*/ 419100 w 345"/>
              <a:gd name="T5" fmla="*/ 400050 h 375"/>
              <a:gd name="T6" fmla="*/ 469900 w 345"/>
              <a:gd name="T7" fmla="*/ 461962 h 375"/>
              <a:gd name="T8" fmla="*/ 446088 w 345"/>
              <a:gd name="T9" fmla="*/ 468312 h 375"/>
              <a:gd name="T10" fmla="*/ 446088 w 345"/>
              <a:gd name="T11" fmla="*/ 79375 h 375"/>
              <a:gd name="T12" fmla="*/ 469900 w 345"/>
              <a:gd name="T13" fmla="*/ 84137 h 375"/>
              <a:gd name="T14" fmla="*/ 419100 w 345"/>
              <a:gd name="T15" fmla="*/ 149225 h 375"/>
              <a:gd name="T16" fmla="*/ 450850 w 345"/>
              <a:gd name="T17" fmla="*/ 273050 h 375"/>
              <a:gd name="T18" fmla="*/ 533400 w 345"/>
              <a:gd name="T19" fmla="*/ 260350 h 375"/>
              <a:gd name="T20" fmla="*/ 546100 w 345"/>
              <a:gd name="T21" fmla="*/ 279400 h 375"/>
              <a:gd name="T22" fmla="*/ 458788 w 345"/>
              <a:gd name="T23" fmla="*/ 285750 h 375"/>
              <a:gd name="T24" fmla="*/ 274638 w 345"/>
              <a:gd name="T25" fmla="*/ 122237 h 375"/>
              <a:gd name="T26" fmla="*/ 385763 w 345"/>
              <a:gd name="T27" fmla="*/ 171450 h 375"/>
              <a:gd name="T28" fmla="*/ 388938 w 345"/>
              <a:gd name="T29" fmla="*/ 374650 h 375"/>
              <a:gd name="T30" fmla="*/ 352425 w 345"/>
              <a:gd name="T31" fmla="*/ 547687 h 375"/>
              <a:gd name="T32" fmla="*/ 282575 w 345"/>
              <a:gd name="T33" fmla="*/ 595312 h 375"/>
              <a:gd name="T34" fmla="*/ 328613 w 345"/>
              <a:gd name="T35" fmla="*/ 384175 h 375"/>
              <a:gd name="T36" fmla="*/ 377825 w 345"/>
              <a:gd name="T37" fmla="*/ 334962 h 375"/>
              <a:gd name="T38" fmla="*/ 393700 w 345"/>
              <a:gd name="T39" fmla="*/ 249237 h 375"/>
              <a:gd name="T40" fmla="*/ 322263 w 345"/>
              <a:gd name="T41" fmla="*/ 163512 h 375"/>
              <a:gd name="T42" fmla="*/ 274638 w 345"/>
              <a:gd name="T43" fmla="*/ 122237 h 375"/>
              <a:gd name="T44" fmla="*/ 396875 w 345"/>
              <a:gd name="T45" fmla="*/ 144462 h 375"/>
              <a:gd name="T46" fmla="*/ 409575 w 345"/>
              <a:gd name="T47" fmla="*/ 115887 h 375"/>
              <a:gd name="T48" fmla="*/ 396875 w 345"/>
              <a:gd name="T49" fmla="*/ 404812 h 375"/>
              <a:gd name="T50" fmla="*/ 409575 w 345"/>
              <a:gd name="T51" fmla="*/ 395287 h 375"/>
              <a:gd name="T52" fmla="*/ 285750 w 345"/>
              <a:gd name="T53" fmla="*/ 9525 h 375"/>
              <a:gd name="T54" fmla="*/ 279400 w 345"/>
              <a:gd name="T55" fmla="*/ 95250 h 375"/>
              <a:gd name="T56" fmla="*/ 249238 w 345"/>
              <a:gd name="T57" fmla="*/ 593725 h 375"/>
              <a:gd name="T58" fmla="*/ 190500 w 345"/>
              <a:gd name="T59" fmla="*/ 534987 h 375"/>
              <a:gd name="T60" fmla="*/ 147638 w 345"/>
              <a:gd name="T61" fmla="*/ 355600 h 375"/>
              <a:gd name="T62" fmla="*/ 176213 w 345"/>
              <a:gd name="T63" fmla="*/ 158750 h 375"/>
              <a:gd name="T64" fmla="*/ 274638 w 345"/>
              <a:gd name="T65" fmla="*/ 152400 h 375"/>
              <a:gd name="T66" fmla="*/ 188913 w 345"/>
              <a:gd name="T67" fmla="*/ 188912 h 375"/>
              <a:gd name="T68" fmla="*/ 153988 w 345"/>
              <a:gd name="T69" fmla="*/ 290512 h 375"/>
              <a:gd name="T70" fmla="*/ 200025 w 345"/>
              <a:gd name="T71" fmla="*/ 368300 h 375"/>
              <a:gd name="T72" fmla="*/ 220663 w 345"/>
              <a:gd name="T73" fmla="*/ 460375 h 375"/>
              <a:gd name="T74" fmla="*/ 274638 w 345"/>
              <a:gd name="T75" fmla="*/ 95250 h 375"/>
              <a:gd name="T76" fmla="*/ 260350 w 345"/>
              <a:gd name="T77" fmla="*/ 85725 h 375"/>
              <a:gd name="T78" fmla="*/ 268288 w 345"/>
              <a:gd name="T79" fmla="*/ 0 h 375"/>
              <a:gd name="T80" fmla="*/ 147638 w 345"/>
              <a:gd name="T81" fmla="*/ 419100 h 375"/>
              <a:gd name="T82" fmla="*/ 147638 w 345"/>
              <a:gd name="T83" fmla="*/ 400050 h 375"/>
              <a:gd name="T84" fmla="*/ 136525 w 345"/>
              <a:gd name="T85" fmla="*/ 152400 h 375"/>
              <a:gd name="T86" fmla="*/ 149225 w 345"/>
              <a:gd name="T87" fmla="*/ 133350 h 375"/>
              <a:gd name="T88" fmla="*/ 130175 w 345"/>
              <a:gd name="T89" fmla="*/ 322262 h 375"/>
              <a:gd name="T90" fmla="*/ 127000 w 345"/>
              <a:gd name="T91" fmla="*/ 241300 h 375"/>
              <a:gd name="T92" fmla="*/ 136525 w 345"/>
              <a:gd name="T93" fmla="*/ 152400 h 375"/>
              <a:gd name="T94" fmla="*/ 79375 w 345"/>
              <a:gd name="T95" fmla="*/ 101600 h 375"/>
              <a:gd name="T96" fmla="*/ 84138 w 345"/>
              <a:gd name="T97" fmla="*/ 77787 h 375"/>
              <a:gd name="T98" fmla="*/ 136525 w 345"/>
              <a:gd name="T99" fmla="*/ 395287 h 375"/>
              <a:gd name="T100" fmla="*/ 84138 w 345"/>
              <a:gd name="T101" fmla="*/ 471487 h 375"/>
              <a:gd name="T102" fmla="*/ 79375 w 345"/>
              <a:gd name="T103" fmla="*/ 447675 h 375"/>
              <a:gd name="T104" fmla="*/ 136525 w 345"/>
              <a:gd name="T105" fmla="*/ 395287 h 375"/>
              <a:gd name="T106" fmla="*/ 90488 w 345"/>
              <a:gd name="T107" fmla="*/ 265112 h 375"/>
              <a:gd name="T108" fmla="*/ 85725 w 345"/>
              <a:gd name="T109" fmla="*/ 285750 h 375"/>
              <a:gd name="T110" fmla="*/ 0 w 345"/>
              <a:gd name="T111" fmla="*/ 279400 h 375"/>
              <a:gd name="T112" fmla="*/ 12700 w 345"/>
              <a:gd name="T113" fmla="*/ 260350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375"/>
              <a:gd name="T173" fmla="*/ 345 w 345"/>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375">
                <a:moveTo>
                  <a:pt x="258" y="130"/>
                </a:moveTo>
                <a:lnTo>
                  <a:pt x="258" y="130"/>
                </a:lnTo>
                <a:lnTo>
                  <a:pt x="262" y="141"/>
                </a:lnTo>
                <a:lnTo>
                  <a:pt x="266" y="150"/>
                </a:lnTo>
                <a:lnTo>
                  <a:pt x="268" y="161"/>
                </a:lnTo>
                <a:lnTo>
                  <a:pt x="268" y="172"/>
                </a:lnTo>
                <a:lnTo>
                  <a:pt x="268" y="184"/>
                </a:lnTo>
                <a:lnTo>
                  <a:pt x="266" y="194"/>
                </a:lnTo>
                <a:lnTo>
                  <a:pt x="262" y="205"/>
                </a:lnTo>
                <a:lnTo>
                  <a:pt x="258" y="214"/>
                </a:lnTo>
                <a:lnTo>
                  <a:pt x="258" y="130"/>
                </a:lnTo>
                <a:close/>
                <a:moveTo>
                  <a:pt x="258" y="272"/>
                </a:moveTo>
                <a:lnTo>
                  <a:pt x="258" y="249"/>
                </a:lnTo>
                <a:lnTo>
                  <a:pt x="261" y="251"/>
                </a:lnTo>
                <a:lnTo>
                  <a:pt x="264" y="252"/>
                </a:lnTo>
                <a:lnTo>
                  <a:pt x="295" y="282"/>
                </a:lnTo>
                <a:lnTo>
                  <a:pt x="296" y="286"/>
                </a:lnTo>
                <a:lnTo>
                  <a:pt x="296" y="289"/>
                </a:lnTo>
                <a:lnTo>
                  <a:pt x="296" y="291"/>
                </a:lnTo>
                <a:lnTo>
                  <a:pt x="295" y="295"/>
                </a:lnTo>
                <a:lnTo>
                  <a:pt x="291" y="297"/>
                </a:lnTo>
                <a:lnTo>
                  <a:pt x="288" y="298"/>
                </a:lnTo>
                <a:lnTo>
                  <a:pt x="284" y="297"/>
                </a:lnTo>
                <a:lnTo>
                  <a:pt x="281" y="295"/>
                </a:lnTo>
                <a:lnTo>
                  <a:pt x="258" y="272"/>
                </a:lnTo>
                <a:close/>
                <a:moveTo>
                  <a:pt x="258" y="96"/>
                </a:moveTo>
                <a:lnTo>
                  <a:pt x="258" y="73"/>
                </a:lnTo>
                <a:lnTo>
                  <a:pt x="281" y="50"/>
                </a:lnTo>
                <a:lnTo>
                  <a:pt x="284" y="49"/>
                </a:lnTo>
                <a:lnTo>
                  <a:pt x="288" y="48"/>
                </a:lnTo>
                <a:lnTo>
                  <a:pt x="291" y="49"/>
                </a:lnTo>
                <a:lnTo>
                  <a:pt x="295" y="50"/>
                </a:lnTo>
                <a:lnTo>
                  <a:pt x="296" y="53"/>
                </a:lnTo>
                <a:lnTo>
                  <a:pt x="296" y="57"/>
                </a:lnTo>
                <a:lnTo>
                  <a:pt x="296" y="60"/>
                </a:lnTo>
                <a:lnTo>
                  <a:pt x="295" y="64"/>
                </a:lnTo>
                <a:lnTo>
                  <a:pt x="264" y="94"/>
                </a:lnTo>
                <a:lnTo>
                  <a:pt x="261" y="95"/>
                </a:lnTo>
                <a:lnTo>
                  <a:pt x="258" y="96"/>
                </a:lnTo>
                <a:close/>
                <a:moveTo>
                  <a:pt x="284" y="172"/>
                </a:moveTo>
                <a:lnTo>
                  <a:pt x="284" y="172"/>
                </a:lnTo>
                <a:lnTo>
                  <a:pt x="285" y="169"/>
                </a:lnTo>
                <a:lnTo>
                  <a:pt x="287" y="167"/>
                </a:lnTo>
                <a:lnTo>
                  <a:pt x="289" y="164"/>
                </a:lnTo>
                <a:lnTo>
                  <a:pt x="294" y="164"/>
                </a:lnTo>
                <a:lnTo>
                  <a:pt x="336" y="164"/>
                </a:lnTo>
                <a:lnTo>
                  <a:pt x="340" y="164"/>
                </a:lnTo>
                <a:lnTo>
                  <a:pt x="342" y="167"/>
                </a:lnTo>
                <a:lnTo>
                  <a:pt x="344" y="169"/>
                </a:lnTo>
                <a:lnTo>
                  <a:pt x="345" y="172"/>
                </a:lnTo>
                <a:lnTo>
                  <a:pt x="344" y="176"/>
                </a:lnTo>
                <a:lnTo>
                  <a:pt x="342" y="179"/>
                </a:lnTo>
                <a:lnTo>
                  <a:pt x="340" y="180"/>
                </a:lnTo>
                <a:lnTo>
                  <a:pt x="336" y="182"/>
                </a:lnTo>
                <a:lnTo>
                  <a:pt x="294" y="182"/>
                </a:lnTo>
                <a:lnTo>
                  <a:pt x="289" y="180"/>
                </a:lnTo>
                <a:lnTo>
                  <a:pt x="287" y="179"/>
                </a:lnTo>
                <a:lnTo>
                  <a:pt x="285" y="176"/>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2" y="225"/>
                </a:lnTo>
                <a:lnTo>
                  <a:pt x="245" y="236"/>
                </a:lnTo>
                <a:lnTo>
                  <a:pt x="235" y="245"/>
                </a:lnTo>
                <a:lnTo>
                  <a:pt x="224" y="252"/>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7" y="242"/>
                </a:lnTo>
                <a:lnTo>
                  <a:pt x="211" y="238"/>
                </a:lnTo>
                <a:lnTo>
                  <a:pt x="219" y="233"/>
                </a:lnTo>
                <a:lnTo>
                  <a:pt x="226" y="226"/>
                </a:lnTo>
                <a:lnTo>
                  <a:pt x="233" y="219"/>
                </a:lnTo>
                <a:lnTo>
                  <a:pt x="238" y="211"/>
                </a:lnTo>
                <a:lnTo>
                  <a:pt x="242" y="202"/>
                </a:lnTo>
                <a:lnTo>
                  <a:pt x="246" y="192"/>
                </a:lnTo>
                <a:lnTo>
                  <a:pt x="248" y="183"/>
                </a:lnTo>
                <a:lnTo>
                  <a:pt x="249" y="172"/>
                </a:lnTo>
                <a:lnTo>
                  <a:pt x="248" y="157"/>
                </a:lnTo>
                <a:lnTo>
                  <a:pt x="242" y="144"/>
                </a:lnTo>
                <a:lnTo>
                  <a:pt x="235" y="130"/>
                </a:lnTo>
                <a:lnTo>
                  <a:pt x="226" y="119"/>
                </a:lnTo>
                <a:lnTo>
                  <a:pt x="215" y="110"/>
                </a:lnTo>
                <a:lnTo>
                  <a:pt x="203" y="103"/>
                </a:lnTo>
                <a:lnTo>
                  <a:pt x="188" y="99"/>
                </a:lnTo>
                <a:lnTo>
                  <a:pt x="173" y="96"/>
                </a:lnTo>
                <a:lnTo>
                  <a:pt x="173" y="77"/>
                </a:lnTo>
                <a:close/>
                <a:moveTo>
                  <a:pt x="258" y="73"/>
                </a:moveTo>
                <a:lnTo>
                  <a:pt x="252" y="81"/>
                </a:lnTo>
                <a:lnTo>
                  <a:pt x="250" y="84"/>
                </a:lnTo>
                <a:lnTo>
                  <a:pt x="249" y="87"/>
                </a:lnTo>
                <a:lnTo>
                  <a:pt x="250" y="91"/>
                </a:lnTo>
                <a:lnTo>
                  <a:pt x="252" y="94"/>
                </a:lnTo>
                <a:lnTo>
                  <a:pt x="254" y="95"/>
                </a:lnTo>
                <a:lnTo>
                  <a:pt x="258" y="96"/>
                </a:lnTo>
                <a:lnTo>
                  <a:pt x="258" y="73"/>
                </a:lnTo>
                <a:close/>
                <a:moveTo>
                  <a:pt x="258" y="249"/>
                </a:moveTo>
                <a:lnTo>
                  <a:pt x="258" y="249"/>
                </a:lnTo>
                <a:lnTo>
                  <a:pt x="254" y="251"/>
                </a:lnTo>
                <a:lnTo>
                  <a:pt x="252" y="252"/>
                </a:lnTo>
                <a:lnTo>
                  <a:pt x="250" y="255"/>
                </a:lnTo>
                <a:lnTo>
                  <a:pt x="249" y="259"/>
                </a:lnTo>
                <a:lnTo>
                  <a:pt x="250" y="261"/>
                </a:lnTo>
                <a:lnTo>
                  <a:pt x="252" y="264"/>
                </a:lnTo>
                <a:lnTo>
                  <a:pt x="258" y="272"/>
                </a:lnTo>
                <a:lnTo>
                  <a:pt x="258" y="249"/>
                </a:lnTo>
                <a:close/>
                <a:moveTo>
                  <a:pt x="173" y="60"/>
                </a:moveTo>
                <a:lnTo>
                  <a:pt x="173" y="0"/>
                </a:lnTo>
                <a:lnTo>
                  <a:pt x="176" y="1"/>
                </a:lnTo>
                <a:lnTo>
                  <a:pt x="178" y="3"/>
                </a:lnTo>
                <a:lnTo>
                  <a:pt x="180" y="6"/>
                </a:lnTo>
                <a:lnTo>
                  <a:pt x="181" y="8"/>
                </a:lnTo>
                <a:lnTo>
                  <a:pt x="181" y="52"/>
                </a:lnTo>
                <a:lnTo>
                  <a:pt x="180" y="54"/>
                </a:lnTo>
                <a:lnTo>
                  <a:pt x="178" y="57"/>
                </a:lnTo>
                <a:lnTo>
                  <a:pt x="176" y="60"/>
                </a:lnTo>
                <a:lnTo>
                  <a:pt x="173" y="60"/>
                </a:lnTo>
                <a:close/>
                <a:moveTo>
                  <a:pt x="173" y="375"/>
                </a:moveTo>
                <a:lnTo>
                  <a:pt x="166" y="375"/>
                </a:lnTo>
                <a:lnTo>
                  <a:pt x="157" y="374"/>
                </a:lnTo>
                <a:lnTo>
                  <a:pt x="147" y="371"/>
                </a:lnTo>
                <a:lnTo>
                  <a:pt x="139" y="367"/>
                </a:lnTo>
                <a:lnTo>
                  <a:pt x="132" y="360"/>
                </a:lnTo>
                <a:lnTo>
                  <a:pt x="127" y="354"/>
                </a:lnTo>
                <a:lnTo>
                  <a:pt x="123" y="345"/>
                </a:lnTo>
                <a:lnTo>
                  <a:pt x="120" y="337"/>
                </a:lnTo>
                <a:lnTo>
                  <a:pt x="119" y="328"/>
                </a:lnTo>
                <a:lnTo>
                  <a:pt x="119" y="252"/>
                </a:lnTo>
                <a:lnTo>
                  <a:pt x="109" y="244"/>
                </a:lnTo>
                <a:lnTo>
                  <a:pt x="100" y="234"/>
                </a:lnTo>
                <a:lnTo>
                  <a:pt x="93" y="224"/>
                </a:lnTo>
                <a:lnTo>
                  <a:pt x="86" y="213"/>
                </a:lnTo>
                <a:lnTo>
                  <a:pt x="86" y="131"/>
                </a:lnTo>
                <a:lnTo>
                  <a:pt x="93" y="121"/>
                </a:lnTo>
                <a:lnTo>
                  <a:pt x="101" y="110"/>
                </a:lnTo>
                <a:lnTo>
                  <a:pt x="111" y="100"/>
                </a:lnTo>
                <a:lnTo>
                  <a:pt x="122" y="92"/>
                </a:lnTo>
                <a:lnTo>
                  <a:pt x="132" y="85"/>
                </a:lnTo>
                <a:lnTo>
                  <a:pt x="146" y="81"/>
                </a:lnTo>
                <a:lnTo>
                  <a:pt x="158" y="79"/>
                </a:lnTo>
                <a:lnTo>
                  <a:pt x="173" y="77"/>
                </a:lnTo>
                <a:lnTo>
                  <a:pt x="173" y="96"/>
                </a:lnTo>
                <a:lnTo>
                  <a:pt x="158" y="99"/>
                </a:lnTo>
                <a:lnTo>
                  <a:pt x="143" y="103"/>
                </a:lnTo>
                <a:lnTo>
                  <a:pt x="131" y="110"/>
                </a:lnTo>
                <a:lnTo>
                  <a:pt x="119" y="119"/>
                </a:lnTo>
                <a:lnTo>
                  <a:pt x="109" y="130"/>
                </a:lnTo>
                <a:lnTo>
                  <a:pt x="103" y="144"/>
                </a:lnTo>
                <a:lnTo>
                  <a:pt x="99" y="157"/>
                </a:lnTo>
                <a:lnTo>
                  <a:pt x="97" y="172"/>
                </a:lnTo>
                <a:lnTo>
                  <a:pt x="97" y="183"/>
                </a:lnTo>
                <a:lnTo>
                  <a:pt x="100" y="192"/>
                </a:lnTo>
                <a:lnTo>
                  <a:pt x="103" y="202"/>
                </a:lnTo>
                <a:lnTo>
                  <a:pt x="107" y="210"/>
                </a:lnTo>
                <a:lnTo>
                  <a:pt x="112" y="218"/>
                </a:lnTo>
                <a:lnTo>
                  <a:pt x="119" y="226"/>
                </a:lnTo>
                <a:lnTo>
                  <a:pt x="126" y="232"/>
                </a:lnTo>
                <a:lnTo>
                  <a:pt x="134" y="237"/>
                </a:lnTo>
                <a:lnTo>
                  <a:pt x="138" y="241"/>
                </a:lnTo>
                <a:lnTo>
                  <a:pt x="139" y="247"/>
                </a:lnTo>
                <a:lnTo>
                  <a:pt x="139" y="290"/>
                </a:lnTo>
                <a:lnTo>
                  <a:pt x="173" y="290"/>
                </a:lnTo>
                <a:lnTo>
                  <a:pt x="173" y="375"/>
                </a:lnTo>
                <a:close/>
                <a:moveTo>
                  <a:pt x="173" y="0"/>
                </a:moveTo>
                <a:lnTo>
                  <a:pt x="173" y="60"/>
                </a:lnTo>
                <a:lnTo>
                  <a:pt x="172" y="60"/>
                </a:lnTo>
                <a:lnTo>
                  <a:pt x="169" y="60"/>
                </a:lnTo>
                <a:lnTo>
                  <a:pt x="166" y="58"/>
                </a:lnTo>
                <a:lnTo>
                  <a:pt x="164" y="54"/>
                </a:lnTo>
                <a:lnTo>
                  <a:pt x="164" y="52"/>
                </a:lnTo>
                <a:lnTo>
                  <a:pt x="164" y="8"/>
                </a:lnTo>
                <a:lnTo>
                  <a:pt x="164" y="6"/>
                </a:lnTo>
                <a:lnTo>
                  <a:pt x="166" y="3"/>
                </a:lnTo>
                <a:lnTo>
                  <a:pt x="169" y="0"/>
                </a:lnTo>
                <a:lnTo>
                  <a:pt x="172" y="0"/>
                </a:lnTo>
                <a:lnTo>
                  <a:pt x="173" y="0"/>
                </a:lnTo>
                <a:close/>
                <a:moveTo>
                  <a:pt x="86" y="271"/>
                </a:moveTo>
                <a:lnTo>
                  <a:pt x="93" y="264"/>
                </a:lnTo>
                <a:lnTo>
                  <a:pt x="94" y="261"/>
                </a:lnTo>
                <a:lnTo>
                  <a:pt x="96" y="259"/>
                </a:lnTo>
                <a:lnTo>
                  <a:pt x="94" y="255"/>
                </a:lnTo>
                <a:lnTo>
                  <a:pt x="93" y="252"/>
                </a:lnTo>
                <a:lnTo>
                  <a:pt x="90" y="251"/>
                </a:lnTo>
                <a:lnTo>
                  <a:pt x="86" y="249"/>
                </a:lnTo>
                <a:lnTo>
                  <a:pt x="86" y="271"/>
                </a:lnTo>
                <a:close/>
                <a:moveTo>
                  <a:pt x="86" y="96"/>
                </a:moveTo>
                <a:lnTo>
                  <a:pt x="86" y="96"/>
                </a:lnTo>
                <a:lnTo>
                  <a:pt x="90" y="95"/>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8" y="161"/>
                </a:lnTo>
                <a:lnTo>
                  <a:pt x="80" y="152"/>
                </a:lnTo>
                <a:lnTo>
                  <a:pt x="82" y="141"/>
                </a:lnTo>
                <a:lnTo>
                  <a:pt x="86" y="131"/>
                </a:lnTo>
                <a:lnTo>
                  <a:pt x="86" y="213"/>
                </a:lnTo>
                <a:close/>
                <a:moveTo>
                  <a:pt x="86" y="75"/>
                </a:moveTo>
                <a:lnTo>
                  <a:pt x="86" y="96"/>
                </a:lnTo>
                <a:lnTo>
                  <a:pt x="84" y="95"/>
                </a:lnTo>
                <a:lnTo>
                  <a:pt x="80" y="94"/>
                </a:lnTo>
                <a:lnTo>
                  <a:pt x="50" y="64"/>
                </a:lnTo>
                <a:lnTo>
                  <a:pt x="48" y="60"/>
                </a:lnTo>
                <a:lnTo>
                  <a:pt x="47" y="57"/>
                </a:lnTo>
                <a:lnTo>
                  <a:pt x="48" y="53"/>
                </a:lnTo>
                <a:lnTo>
                  <a:pt x="50" y="50"/>
                </a:lnTo>
                <a:lnTo>
                  <a:pt x="53" y="49"/>
                </a:lnTo>
                <a:lnTo>
                  <a:pt x="57" y="48"/>
                </a:lnTo>
                <a:lnTo>
                  <a:pt x="59" y="49"/>
                </a:lnTo>
                <a:lnTo>
                  <a:pt x="62" y="50"/>
                </a:lnTo>
                <a:lnTo>
                  <a:pt x="86" y="75"/>
                </a:lnTo>
                <a:close/>
                <a:moveTo>
                  <a:pt x="86" y="249"/>
                </a:moveTo>
                <a:lnTo>
                  <a:pt x="86" y="271"/>
                </a:lnTo>
                <a:lnTo>
                  <a:pt x="62" y="295"/>
                </a:lnTo>
                <a:lnTo>
                  <a:pt x="59" y="297"/>
                </a:lnTo>
                <a:lnTo>
                  <a:pt x="57" y="298"/>
                </a:lnTo>
                <a:lnTo>
                  <a:pt x="53" y="297"/>
                </a:lnTo>
                <a:lnTo>
                  <a:pt x="50" y="295"/>
                </a:lnTo>
                <a:lnTo>
                  <a:pt x="48" y="291"/>
                </a:lnTo>
                <a:lnTo>
                  <a:pt x="47" y="289"/>
                </a:lnTo>
                <a:lnTo>
                  <a:pt x="48" y="286"/>
                </a:lnTo>
                <a:lnTo>
                  <a:pt x="50" y="282"/>
                </a:lnTo>
                <a:lnTo>
                  <a:pt x="80" y="252"/>
                </a:lnTo>
                <a:lnTo>
                  <a:pt x="84" y="251"/>
                </a:lnTo>
                <a:lnTo>
                  <a:pt x="86" y="249"/>
                </a:lnTo>
                <a:close/>
                <a:moveTo>
                  <a:pt x="8" y="164"/>
                </a:moveTo>
                <a:lnTo>
                  <a:pt x="8" y="164"/>
                </a:lnTo>
                <a:lnTo>
                  <a:pt x="51" y="164"/>
                </a:lnTo>
                <a:lnTo>
                  <a:pt x="54" y="164"/>
                </a:lnTo>
                <a:lnTo>
                  <a:pt x="57" y="167"/>
                </a:lnTo>
                <a:lnTo>
                  <a:pt x="59" y="169"/>
                </a:lnTo>
                <a:lnTo>
                  <a:pt x="59" y="172"/>
                </a:lnTo>
                <a:lnTo>
                  <a:pt x="59" y="176"/>
                </a:lnTo>
                <a:lnTo>
                  <a:pt x="57" y="179"/>
                </a:lnTo>
                <a:lnTo>
                  <a:pt x="54" y="180"/>
                </a:lnTo>
                <a:lnTo>
                  <a:pt x="51" y="182"/>
                </a:lnTo>
                <a:lnTo>
                  <a:pt x="8" y="182"/>
                </a:lnTo>
                <a:lnTo>
                  <a:pt x="5" y="180"/>
                </a:lnTo>
                <a:lnTo>
                  <a:pt x="2" y="179"/>
                </a:lnTo>
                <a:lnTo>
                  <a:pt x="0" y="176"/>
                </a:lnTo>
                <a:lnTo>
                  <a:pt x="0" y="172"/>
                </a:lnTo>
                <a:lnTo>
                  <a:pt x="0" y="169"/>
                </a:lnTo>
                <a:lnTo>
                  <a:pt x="2" y="167"/>
                </a:lnTo>
                <a:lnTo>
                  <a:pt x="5" y="164"/>
                </a:lnTo>
                <a:lnTo>
                  <a:pt x="8" y="16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2" name="Freeform 153"/>
          <p:cNvSpPr>
            <a:spLocks noEditPoints="1" noChangeArrowheads="1"/>
          </p:cNvSpPr>
          <p:nvPr/>
        </p:nvSpPr>
        <p:spPr bwMode="auto">
          <a:xfrm>
            <a:off x="3022600" y="1095375"/>
            <a:ext cx="517525" cy="504825"/>
          </a:xfrm>
          <a:custGeom>
            <a:avLst/>
            <a:gdLst>
              <a:gd name="T0" fmla="*/ 318477 w 325"/>
              <a:gd name="T1" fmla="*/ 55563 h 318"/>
              <a:gd name="T2" fmla="*/ 340770 w 325"/>
              <a:gd name="T3" fmla="*/ 46038 h 318"/>
              <a:gd name="T4" fmla="*/ 342363 w 325"/>
              <a:gd name="T5" fmla="*/ 25400 h 318"/>
              <a:gd name="T6" fmla="*/ 511155 w 325"/>
              <a:gd name="T7" fmla="*/ 280988 h 318"/>
              <a:gd name="T8" fmla="*/ 517525 w 325"/>
              <a:gd name="T9" fmla="*/ 311150 h 318"/>
              <a:gd name="T10" fmla="*/ 500009 w 325"/>
              <a:gd name="T11" fmla="*/ 346075 h 318"/>
              <a:gd name="T12" fmla="*/ 463384 w 325"/>
              <a:gd name="T13" fmla="*/ 250825 h 318"/>
              <a:gd name="T14" fmla="*/ 466569 w 325"/>
              <a:gd name="T15" fmla="*/ 244475 h 318"/>
              <a:gd name="T16" fmla="*/ 308923 w 325"/>
              <a:gd name="T17" fmla="*/ 276225 h 318"/>
              <a:gd name="T18" fmla="*/ 439498 w 325"/>
              <a:gd name="T19" fmla="*/ 200025 h 318"/>
              <a:gd name="T20" fmla="*/ 308923 w 325"/>
              <a:gd name="T21" fmla="*/ 266700 h 318"/>
              <a:gd name="T22" fmla="*/ 415612 w 325"/>
              <a:gd name="T23" fmla="*/ 155575 h 318"/>
              <a:gd name="T24" fmla="*/ 409243 w 325"/>
              <a:gd name="T25" fmla="*/ 152400 h 318"/>
              <a:gd name="T26" fmla="*/ 388542 w 325"/>
              <a:gd name="T27" fmla="*/ 115888 h 318"/>
              <a:gd name="T28" fmla="*/ 388542 w 325"/>
              <a:gd name="T29" fmla="*/ 106363 h 318"/>
              <a:gd name="T30" fmla="*/ 23886 w 325"/>
              <a:gd name="T31" fmla="*/ 184150 h 318"/>
              <a:gd name="T32" fmla="*/ 25478 w 325"/>
              <a:gd name="T33" fmla="*/ 200025 h 318"/>
              <a:gd name="T34" fmla="*/ 54141 w 325"/>
              <a:gd name="T35" fmla="*/ 207963 h 318"/>
              <a:gd name="T36" fmla="*/ 65288 w 325"/>
              <a:gd name="T37" fmla="*/ 185738 h 318"/>
              <a:gd name="T38" fmla="*/ 49364 w 325"/>
              <a:gd name="T39" fmla="*/ 169863 h 318"/>
              <a:gd name="T40" fmla="*/ 81212 w 325"/>
              <a:gd name="T41" fmla="*/ 169863 h 318"/>
              <a:gd name="T42" fmla="*/ 101913 w 325"/>
              <a:gd name="T43" fmla="*/ 179388 h 318"/>
              <a:gd name="T44" fmla="*/ 121021 w 325"/>
              <a:gd name="T45" fmla="*/ 165100 h 318"/>
              <a:gd name="T46" fmla="*/ 111467 w 325"/>
              <a:gd name="T47" fmla="*/ 141288 h 318"/>
              <a:gd name="T48" fmla="*/ 135353 w 325"/>
              <a:gd name="T49" fmla="*/ 128588 h 318"/>
              <a:gd name="T50" fmla="*/ 151277 w 325"/>
              <a:gd name="T51" fmla="*/ 147638 h 318"/>
              <a:gd name="T52" fmla="*/ 171978 w 325"/>
              <a:gd name="T53" fmla="*/ 139700 h 318"/>
              <a:gd name="T54" fmla="*/ 175162 w 325"/>
              <a:gd name="T55" fmla="*/ 117475 h 318"/>
              <a:gd name="T56" fmla="*/ 192679 w 325"/>
              <a:gd name="T57" fmla="*/ 88900 h 318"/>
              <a:gd name="T58" fmla="*/ 199048 w 325"/>
              <a:gd name="T59" fmla="*/ 112713 h 318"/>
              <a:gd name="T60" fmla="*/ 222934 w 325"/>
              <a:gd name="T61" fmla="*/ 115888 h 318"/>
              <a:gd name="T62" fmla="*/ 230896 w 325"/>
              <a:gd name="T63" fmla="*/ 85725 h 318"/>
              <a:gd name="T64" fmla="*/ 248412 w 325"/>
              <a:gd name="T65" fmla="*/ 60325 h 318"/>
              <a:gd name="T66" fmla="*/ 250004 w 325"/>
              <a:gd name="T67" fmla="*/ 74613 h 318"/>
              <a:gd name="T68" fmla="*/ 278667 w 325"/>
              <a:gd name="T69" fmla="*/ 82550 h 318"/>
              <a:gd name="T70" fmla="*/ 288222 w 325"/>
              <a:gd name="T71" fmla="*/ 63500 h 318"/>
              <a:gd name="T72" fmla="*/ 273890 w 325"/>
              <a:gd name="T73" fmla="*/ 44450 h 318"/>
              <a:gd name="T74" fmla="*/ 305738 w 325"/>
              <a:gd name="T75" fmla="*/ 44450 h 318"/>
              <a:gd name="T76" fmla="*/ 74842 w 325"/>
              <a:gd name="T77" fmla="*/ 276225 h 318"/>
              <a:gd name="T78" fmla="*/ 73250 w 325"/>
              <a:gd name="T79" fmla="*/ 282575 h 318"/>
              <a:gd name="T80" fmla="*/ 308923 w 325"/>
              <a:gd name="T81" fmla="*/ 158750 h 318"/>
              <a:gd name="T82" fmla="*/ 98728 w 325"/>
              <a:gd name="T83" fmla="*/ 323850 h 318"/>
              <a:gd name="T84" fmla="*/ 105097 w 325"/>
              <a:gd name="T85" fmla="*/ 330200 h 318"/>
              <a:gd name="T86" fmla="*/ 127391 w 325"/>
              <a:gd name="T87" fmla="*/ 366713 h 318"/>
              <a:gd name="T88" fmla="*/ 125798 w 325"/>
              <a:gd name="T89" fmla="*/ 373063 h 318"/>
              <a:gd name="T90" fmla="*/ 308923 w 325"/>
              <a:gd name="T91" fmla="*/ 276225 h 318"/>
              <a:gd name="T92" fmla="*/ 148092 w 325"/>
              <a:gd name="T93" fmla="*/ 414338 h 318"/>
              <a:gd name="T94" fmla="*/ 156054 w 325"/>
              <a:gd name="T95" fmla="*/ 420688 h 318"/>
              <a:gd name="T96" fmla="*/ 226119 w 325"/>
              <a:gd name="T97" fmla="*/ 498475 h 318"/>
              <a:gd name="T98" fmla="*/ 195863 w 325"/>
              <a:gd name="T99" fmla="*/ 504825 h 318"/>
              <a:gd name="T100" fmla="*/ 162423 w 325"/>
              <a:gd name="T101" fmla="*/ 485775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5"/>
              <a:gd name="T154" fmla="*/ 0 h 318"/>
              <a:gd name="T155" fmla="*/ 325 w 325"/>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5" h="318">
                <a:moveTo>
                  <a:pt x="194" y="31"/>
                </a:moveTo>
                <a:lnTo>
                  <a:pt x="194" y="31"/>
                </a:lnTo>
                <a:lnTo>
                  <a:pt x="196" y="33"/>
                </a:lnTo>
                <a:lnTo>
                  <a:pt x="200" y="35"/>
                </a:lnTo>
                <a:lnTo>
                  <a:pt x="206" y="35"/>
                </a:lnTo>
                <a:lnTo>
                  <a:pt x="210" y="33"/>
                </a:lnTo>
                <a:lnTo>
                  <a:pt x="214" y="29"/>
                </a:lnTo>
                <a:lnTo>
                  <a:pt x="215" y="25"/>
                </a:lnTo>
                <a:lnTo>
                  <a:pt x="217" y="20"/>
                </a:lnTo>
                <a:lnTo>
                  <a:pt x="215" y="16"/>
                </a:lnTo>
                <a:lnTo>
                  <a:pt x="211" y="12"/>
                </a:lnTo>
                <a:lnTo>
                  <a:pt x="207" y="9"/>
                </a:lnTo>
                <a:lnTo>
                  <a:pt x="223" y="0"/>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3" y="155"/>
                </a:lnTo>
                <a:lnTo>
                  <a:pt x="293" y="154"/>
                </a:lnTo>
                <a:lnTo>
                  <a:pt x="291" y="153"/>
                </a:lnTo>
                <a:lnTo>
                  <a:pt x="288" y="153"/>
                </a:lnTo>
                <a:lnTo>
                  <a:pt x="194" y="205"/>
                </a:lnTo>
                <a:lnTo>
                  <a:pt x="194" y="174"/>
                </a:lnTo>
                <a:lnTo>
                  <a:pt x="275" y="130"/>
                </a:lnTo>
                <a:lnTo>
                  <a:pt x="276" y="127"/>
                </a:lnTo>
                <a:lnTo>
                  <a:pt x="276" y="126"/>
                </a:lnTo>
                <a:lnTo>
                  <a:pt x="275" y="124"/>
                </a:lnTo>
                <a:lnTo>
                  <a:pt x="272" y="124"/>
                </a:lnTo>
                <a:lnTo>
                  <a:pt x="194" y="168"/>
                </a:lnTo>
                <a:lnTo>
                  <a:pt x="194" y="138"/>
                </a:lnTo>
                <a:lnTo>
                  <a:pt x="260" y="101"/>
                </a:lnTo>
                <a:lnTo>
                  <a:pt x="261" y="98"/>
                </a:lnTo>
                <a:lnTo>
                  <a:pt x="261" y="97"/>
                </a:lnTo>
                <a:lnTo>
                  <a:pt x="259" y="96"/>
                </a:lnTo>
                <a:lnTo>
                  <a:pt x="257" y="96"/>
                </a:lnTo>
                <a:lnTo>
                  <a:pt x="194" y="131"/>
                </a:lnTo>
                <a:lnTo>
                  <a:pt x="194" y="100"/>
                </a:lnTo>
                <a:lnTo>
                  <a:pt x="244" y="73"/>
                </a:lnTo>
                <a:lnTo>
                  <a:pt x="245" y="70"/>
                </a:lnTo>
                <a:lnTo>
                  <a:pt x="245" y="69"/>
                </a:lnTo>
                <a:lnTo>
                  <a:pt x="244" y="67"/>
                </a:lnTo>
                <a:lnTo>
                  <a:pt x="241" y="67"/>
                </a:lnTo>
                <a:lnTo>
                  <a:pt x="194" y="93"/>
                </a:lnTo>
                <a:lnTo>
                  <a:pt x="194" y="31"/>
                </a:lnTo>
                <a:close/>
                <a:moveTo>
                  <a:pt x="15" y="116"/>
                </a:moveTo>
                <a:lnTo>
                  <a:pt x="15" y="116"/>
                </a:lnTo>
                <a:lnTo>
                  <a:pt x="15" y="120"/>
                </a:lnTo>
                <a:lnTo>
                  <a:pt x="16" y="126"/>
                </a:lnTo>
                <a:lnTo>
                  <a:pt x="19" y="130"/>
                </a:lnTo>
                <a:lnTo>
                  <a:pt x="24" y="132"/>
                </a:lnTo>
                <a:lnTo>
                  <a:pt x="28" y="132"/>
                </a:lnTo>
                <a:lnTo>
                  <a:pt x="34" y="131"/>
                </a:lnTo>
                <a:lnTo>
                  <a:pt x="38" y="127"/>
                </a:lnTo>
                <a:lnTo>
                  <a:pt x="41" y="123"/>
                </a:lnTo>
                <a:lnTo>
                  <a:pt x="41" y="117"/>
                </a:lnTo>
                <a:lnTo>
                  <a:pt x="39" y="113"/>
                </a:lnTo>
                <a:lnTo>
                  <a:pt x="35" y="109"/>
                </a:lnTo>
                <a:lnTo>
                  <a:pt x="31" y="107"/>
                </a:lnTo>
                <a:lnTo>
                  <a:pt x="50" y="96"/>
                </a:lnTo>
                <a:lnTo>
                  <a:pt x="50" y="101"/>
                </a:lnTo>
                <a:lnTo>
                  <a:pt x="51" y="107"/>
                </a:lnTo>
                <a:lnTo>
                  <a:pt x="54" y="111"/>
                </a:lnTo>
                <a:lnTo>
                  <a:pt x="60" y="112"/>
                </a:lnTo>
                <a:lnTo>
                  <a:pt x="64" y="113"/>
                </a:lnTo>
                <a:lnTo>
                  <a:pt x="69" y="111"/>
                </a:lnTo>
                <a:lnTo>
                  <a:pt x="73" y="108"/>
                </a:lnTo>
                <a:lnTo>
                  <a:pt x="76" y="104"/>
                </a:lnTo>
                <a:lnTo>
                  <a:pt x="76" y="98"/>
                </a:lnTo>
                <a:lnTo>
                  <a:pt x="75" y="93"/>
                </a:lnTo>
                <a:lnTo>
                  <a:pt x="70" y="89"/>
                </a:lnTo>
                <a:lnTo>
                  <a:pt x="66" y="88"/>
                </a:lnTo>
                <a:lnTo>
                  <a:pt x="85" y="77"/>
                </a:lnTo>
                <a:lnTo>
                  <a:pt x="85" y="81"/>
                </a:lnTo>
                <a:lnTo>
                  <a:pt x="87" y="86"/>
                </a:lnTo>
                <a:lnTo>
                  <a:pt x="89" y="90"/>
                </a:lnTo>
                <a:lnTo>
                  <a:pt x="95" y="93"/>
                </a:lnTo>
                <a:lnTo>
                  <a:pt x="99" y="93"/>
                </a:lnTo>
                <a:lnTo>
                  <a:pt x="104" y="92"/>
                </a:lnTo>
                <a:lnTo>
                  <a:pt x="108" y="88"/>
                </a:lnTo>
                <a:lnTo>
                  <a:pt x="111" y="84"/>
                </a:lnTo>
                <a:lnTo>
                  <a:pt x="111" y="78"/>
                </a:lnTo>
                <a:lnTo>
                  <a:pt x="110" y="74"/>
                </a:lnTo>
                <a:lnTo>
                  <a:pt x="106" y="70"/>
                </a:lnTo>
                <a:lnTo>
                  <a:pt x="102" y="67"/>
                </a:lnTo>
                <a:lnTo>
                  <a:pt x="121" y="56"/>
                </a:lnTo>
                <a:lnTo>
                  <a:pt x="121" y="62"/>
                </a:lnTo>
                <a:lnTo>
                  <a:pt x="122" y="67"/>
                </a:lnTo>
                <a:lnTo>
                  <a:pt x="125" y="71"/>
                </a:lnTo>
                <a:lnTo>
                  <a:pt x="130" y="73"/>
                </a:lnTo>
                <a:lnTo>
                  <a:pt x="134" y="74"/>
                </a:lnTo>
                <a:lnTo>
                  <a:pt x="140" y="73"/>
                </a:lnTo>
                <a:lnTo>
                  <a:pt x="144" y="69"/>
                </a:lnTo>
                <a:lnTo>
                  <a:pt x="146" y="65"/>
                </a:lnTo>
                <a:lnTo>
                  <a:pt x="146" y="59"/>
                </a:lnTo>
                <a:lnTo>
                  <a:pt x="145" y="54"/>
                </a:lnTo>
                <a:lnTo>
                  <a:pt x="141" y="50"/>
                </a:lnTo>
                <a:lnTo>
                  <a:pt x="137" y="48"/>
                </a:lnTo>
                <a:lnTo>
                  <a:pt x="156" y="38"/>
                </a:lnTo>
                <a:lnTo>
                  <a:pt x="154" y="43"/>
                </a:lnTo>
                <a:lnTo>
                  <a:pt x="157" y="47"/>
                </a:lnTo>
                <a:lnTo>
                  <a:pt x="160" y="51"/>
                </a:lnTo>
                <a:lnTo>
                  <a:pt x="164" y="54"/>
                </a:lnTo>
                <a:lnTo>
                  <a:pt x="169" y="54"/>
                </a:lnTo>
                <a:lnTo>
                  <a:pt x="175" y="52"/>
                </a:lnTo>
                <a:lnTo>
                  <a:pt x="179" y="50"/>
                </a:lnTo>
                <a:lnTo>
                  <a:pt x="180" y="44"/>
                </a:lnTo>
                <a:lnTo>
                  <a:pt x="181" y="40"/>
                </a:lnTo>
                <a:lnTo>
                  <a:pt x="180" y="35"/>
                </a:lnTo>
                <a:lnTo>
                  <a:pt x="176" y="31"/>
                </a:lnTo>
                <a:lnTo>
                  <a:pt x="172" y="28"/>
                </a:lnTo>
                <a:lnTo>
                  <a:pt x="191" y="19"/>
                </a:lnTo>
                <a:lnTo>
                  <a:pt x="190" y="23"/>
                </a:lnTo>
                <a:lnTo>
                  <a:pt x="192" y="28"/>
                </a:lnTo>
                <a:lnTo>
                  <a:pt x="194" y="31"/>
                </a:lnTo>
                <a:lnTo>
                  <a:pt x="194" y="93"/>
                </a:lnTo>
                <a:lnTo>
                  <a:pt x="47" y="174"/>
                </a:lnTo>
                <a:lnTo>
                  <a:pt x="46" y="176"/>
                </a:lnTo>
                <a:lnTo>
                  <a:pt x="46" y="178"/>
                </a:lnTo>
                <a:lnTo>
                  <a:pt x="49" y="180"/>
                </a:lnTo>
                <a:lnTo>
                  <a:pt x="50" y="180"/>
                </a:lnTo>
                <a:lnTo>
                  <a:pt x="194" y="100"/>
                </a:lnTo>
                <a:lnTo>
                  <a:pt x="194" y="131"/>
                </a:lnTo>
                <a:lnTo>
                  <a:pt x="64" y="203"/>
                </a:lnTo>
                <a:lnTo>
                  <a:pt x="62" y="204"/>
                </a:lnTo>
                <a:lnTo>
                  <a:pt x="62" y="207"/>
                </a:lnTo>
                <a:lnTo>
                  <a:pt x="64" y="208"/>
                </a:lnTo>
                <a:lnTo>
                  <a:pt x="66" y="208"/>
                </a:lnTo>
                <a:lnTo>
                  <a:pt x="194" y="138"/>
                </a:lnTo>
                <a:lnTo>
                  <a:pt x="194" y="168"/>
                </a:lnTo>
                <a:lnTo>
                  <a:pt x="80" y="231"/>
                </a:lnTo>
                <a:lnTo>
                  <a:pt x="77" y="233"/>
                </a:lnTo>
                <a:lnTo>
                  <a:pt x="79" y="235"/>
                </a:lnTo>
                <a:lnTo>
                  <a:pt x="80" y="237"/>
                </a:lnTo>
                <a:lnTo>
                  <a:pt x="83" y="237"/>
                </a:lnTo>
                <a:lnTo>
                  <a:pt x="194" y="174"/>
                </a:lnTo>
                <a:lnTo>
                  <a:pt x="194" y="205"/>
                </a:lnTo>
                <a:lnTo>
                  <a:pt x="95" y="260"/>
                </a:lnTo>
                <a:lnTo>
                  <a:pt x="93" y="261"/>
                </a:lnTo>
                <a:lnTo>
                  <a:pt x="93" y="264"/>
                </a:lnTo>
                <a:lnTo>
                  <a:pt x="96" y="265"/>
                </a:lnTo>
                <a:lnTo>
                  <a:pt x="98" y="265"/>
                </a:lnTo>
                <a:lnTo>
                  <a:pt x="194" y="212"/>
                </a:lnTo>
                <a:lnTo>
                  <a:pt x="194" y="285"/>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3" name="Freeform 154"/>
          <p:cNvSpPr>
            <a:spLocks noEditPoints="1" noChangeArrowheads="1"/>
          </p:cNvSpPr>
          <p:nvPr/>
        </p:nvSpPr>
        <p:spPr bwMode="auto">
          <a:xfrm>
            <a:off x="4835525" y="3248025"/>
            <a:ext cx="488950" cy="512763"/>
          </a:xfrm>
          <a:custGeom>
            <a:avLst/>
            <a:gdLst>
              <a:gd name="T0" fmla="*/ 485775 w 308"/>
              <a:gd name="T1" fmla="*/ 152400 h 323"/>
              <a:gd name="T2" fmla="*/ 346075 w 308"/>
              <a:gd name="T3" fmla="*/ 488950 h 323"/>
              <a:gd name="T4" fmla="*/ 360363 w 308"/>
              <a:gd name="T5" fmla="*/ 355600 h 323"/>
              <a:gd name="T6" fmla="*/ 369888 w 308"/>
              <a:gd name="T7" fmla="*/ 331788 h 323"/>
              <a:gd name="T8" fmla="*/ 390525 w 308"/>
              <a:gd name="T9" fmla="*/ 292100 h 323"/>
              <a:gd name="T10" fmla="*/ 396875 w 308"/>
              <a:gd name="T11" fmla="*/ 252413 h 323"/>
              <a:gd name="T12" fmla="*/ 444500 w 308"/>
              <a:gd name="T13" fmla="*/ 173038 h 323"/>
              <a:gd name="T14" fmla="*/ 346075 w 308"/>
              <a:gd name="T15" fmla="*/ 119063 h 323"/>
              <a:gd name="T16" fmla="*/ 319088 w 308"/>
              <a:gd name="T17" fmla="*/ 508000 h 323"/>
              <a:gd name="T18" fmla="*/ 312738 w 308"/>
              <a:gd name="T19" fmla="*/ 458788 h 323"/>
              <a:gd name="T20" fmla="*/ 330200 w 308"/>
              <a:gd name="T21" fmla="*/ 415925 h 323"/>
              <a:gd name="T22" fmla="*/ 346075 w 308"/>
              <a:gd name="T23" fmla="*/ 393700 h 323"/>
              <a:gd name="T24" fmla="*/ 322263 w 308"/>
              <a:gd name="T25" fmla="*/ 255588 h 323"/>
              <a:gd name="T26" fmla="*/ 300038 w 308"/>
              <a:gd name="T27" fmla="*/ 292100 h 323"/>
              <a:gd name="T28" fmla="*/ 295275 w 308"/>
              <a:gd name="T29" fmla="*/ 320675 h 323"/>
              <a:gd name="T30" fmla="*/ 293688 w 308"/>
              <a:gd name="T31" fmla="*/ 246063 h 323"/>
              <a:gd name="T32" fmla="*/ 285750 w 308"/>
              <a:gd name="T33" fmla="*/ 41275 h 323"/>
              <a:gd name="T34" fmla="*/ 276225 w 308"/>
              <a:gd name="T35" fmla="*/ 504825 h 323"/>
              <a:gd name="T36" fmla="*/ 233363 w 308"/>
              <a:gd name="T37" fmla="*/ 346075 h 323"/>
              <a:gd name="T38" fmla="*/ 263525 w 308"/>
              <a:gd name="T39" fmla="*/ 315913 h 323"/>
              <a:gd name="T40" fmla="*/ 233363 w 308"/>
              <a:gd name="T41" fmla="*/ 269875 h 323"/>
              <a:gd name="T42" fmla="*/ 285750 w 308"/>
              <a:gd name="T43" fmla="*/ 269875 h 323"/>
              <a:gd name="T44" fmla="*/ 269875 w 308"/>
              <a:gd name="T45" fmla="*/ 357188 h 323"/>
              <a:gd name="T46" fmla="*/ 266700 w 308"/>
              <a:gd name="T47" fmla="*/ 385763 h 323"/>
              <a:gd name="T48" fmla="*/ 239713 w 308"/>
              <a:gd name="T49" fmla="*/ 417513 h 323"/>
              <a:gd name="T50" fmla="*/ 285750 w 308"/>
              <a:gd name="T51" fmla="*/ 509588 h 323"/>
              <a:gd name="T52" fmla="*/ 233363 w 308"/>
              <a:gd name="T53" fmla="*/ 15875 h 323"/>
              <a:gd name="T54" fmla="*/ 188913 w 308"/>
              <a:gd name="T55" fmla="*/ 0 h 323"/>
              <a:gd name="T56" fmla="*/ 209550 w 308"/>
              <a:gd name="T57" fmla="*/ 412750 h 323"/>
              <a:gd name="T58" fmla="*/ 233363 w 308"/>
              <a:gd name="T59" fmla="*/ 485775 h 323"/>
              <a:gd name="T60" fmla="*/ 220663 w 308"/>
              <a:gd name="T61" fmla="*/ 212725 h 323"/>
              <a:gd name="T62" fmla="*/ 203200 w 308"/>
              <a:gd name="T63" fmla="*/ 252413 h 323"/>
              <a:gd name="T64" fmla="*/ 192088 w 308"/>
              <a:gd name="T65" fmla="*/ 276225 h 323"/>
              <a:gd name="T66" fmla="*/ 195263 w 308"/>
              <a:gd name="T67" fmla="*/ 198438 h 323"/>
              <a:gd name="T68" fmla="*/ 233363 w 308"/>
              <a:gd name="T69" fmla="*/ 373063 h 323"/>
              <a:gd name="T70" fmla="*/ 155575 w 308"/>
              <a:gd name="T71" fmla="*/ 449263 h 323"/>
              <a:gd name="T72" fmla="*/ 163513 w 308"/>
              <a:gd name="T73" fmla="*/ 6350 h 323"/>
              <a:gd name="T74" fmla="*/ 176213 w 308"/>
              <a:gd name="T75" fmla="*/ 53975 h 323"/>
              <a:gd name="T76" fmla="*/ 188913 w 308"/>
              <a:gd name="T77" fmla="*/ 193675 h 323"/>
              <a:gd name="T78" fmla="*/ 188913 w 308"/>
              <a:gd name="T79" fmla="*/ 223838 h 323"/>
              <a:gd name="T80" fmla="*/ 173038 w 308"/>
              <a:gd name="T81" fmla="*/ 312738 h 323"/>
              <a:gd name="T82" fmla="*/ 169863 w 308"/>
              <a:gd name="T83" fmla="*/ 339725 h 323"/>
              <a:gd name="T84" fmla="*/ 166688 w 308"/>
              <a:gd name="T85" fmla="*/ 271463 h 323"/>
              <a:gd name="T86" fmla="*/ 155575 w 308"/>
              <a:gd name="T87" fmla="*/ 233363 h 323"/>
              <a:gd name="T88" fmla="*/ 188913 w 308"/>
              <a:gd name="T89" fmla="*/ 223838 h 323"/>
              <a:gd name="T90" fmla="*/ 136525 w 308"/>
              <a:gd name="T91" fmla="*/ 327025 h 323"/>
              <a:gd name="T92" fmla="*/ 153988 w 308"/>
              <a:gd name="T93" fmla="*/ 298450 h 323"/>
              <a:gd name="T94" fmla="*/ 142875 w 308"/>
              <a:gd name="T95" fmla="*/ 379413 h 323"/>
              <a:gd name="T96" fmla="*/ 136525 w 308"/>
              <a:gd name="T97" fmla="*/ 34925 h 323"/>
              <a:gd name="T98" fmla="*/ 147638 w 308"/>
              <a:gd name="T99" fmla="*/ 107950 h 323"/>
              <a:gd name="T100" fmla="*/ 136525 w 308"/>
              <a:gd name="T101" fmla="*/ 34925 h 323"/>
              <a:gd name="T102" fmla="*/ 136525 w 308"/>
              <a:gd name="T103" fmla="*/ 441325 h 323"/>
              <a:gd name="T104" fmla="*/ 122238 w 308"/>
              <a:gd name="T105" fmla="*/ 365125 h 323"/>
              <a:gd name="T106" fmla="*/ 136525 w 308"/>
              <a:gd name="T107" fmla="*/ 169863 h 323"/>
              <a:gd name="T108" fmla="*/ 106363 w 308"/>
              <a:gd name="T109" fmla="*/ 200025 h 323"/>
              <a:gd name="T110" fmla="*/ 136525 w 308"/>
              <a:gd name="T111" fmla="*/ 223838 h 323"/>
              <a:gd name="T112" fmla="*/ 92075 w 308"/>
              <a:gd name="T113" fmla="*/ 131763 h 323"/>
              <a:gd name="T114" fmla="*/ 136525 w 308"/>
              <a:gd name="T115" fmla="*/ 301625 h 323"/>
              <a:gd name="T116" fmla="*/ 3175 w 308"/>
              <a:gd name="T117" fmla="*/ 358775 h 323"/>
              <a:gd name="T118" fmla="*/ 92075 w 308"/>
              <a:gd name="T119" fmla="*/ 233363 h 323"/>
              <a:gd name="T120" fmla="*/ 79375 w 308"/>
              <a:gd name="T121" fmla="*/ 273050 h 323"/>
              <a:gd name="T122" fmla="*/ 66675 w 308"/>
              <a:gd name="T123" fmla="*/ 295275 h 323"/>
              <a:gd name="T124" fmla="*/ 46038 w 308"/>
              <a:gd name="T125" fmla="*/ 333375 h 3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8"/>
              <a:gd name="T190" fmla="*/ 0 h 323"/>
              <a:gd name="T191" fmla="*/ 308 w 308"/>
              <a:gd name="T192" fmla="*/ 323 h 3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8" h="323">
                <a:moveTo>
                  <a:pt x="218" y="44"/>
                </a:moveTo>
                <a:lnTo>
                  <a:pt x="288" y="76"/>
                </a:lnTo>
                <a:lnTo>
                  <a:pt x="293" y="80"/>
                </a:lnTo>
                <a:lnTo>
                  <a:pt x="299" y="84"/>
                </a:lnTo>
                <a:lnTo>
                  <a:pt x="303" y="90"/>
                </a:lnTo>
                <a:lnTo>
                  <a:pt x="306" y="96"/>
                </a:lnTo>
                <a:lnTo>
                  <a:pt x="308" y="103"/>
                </a:lnTo>
                <a:lnTo>
                  <a:pt x="308" y="110"/>
                </a:lnTo>
                <a:lnTo>
                  <a:pt x="307" y="117"/>
                </a:lnTo>
                <a:lnTo>
                  <a:pt x="304" y="124"/>
                </a:lnTo>
                <a:lnTo>
                  <a:pt x="222" y="301"/>
                </a:lnTo>
                <a:lnTo>
                  <a:pt x="218" y="308"/>
                </a:lnTo>
                <a:lnTo>
                  <a:pt x="218" y="248"/>
                </a:lnTo>
                <a:lnTo>
                  <a:pt x="219" y="245"/>
                </a:lnTo>
                <a:lnTo>
                  <a:pt x="227" y="228"/>
                </a:lnTo>
                <a:lnTo>
                  <a:pt x="228" y="226"/>
                </a:lnTo>
                <a:lnTo>
                  <a:pt x="227" y="224"/>
                </a:lnTo>
                <a:lnTo>
                  <a:pt x="227" y="222"/>
                </a:lnTo>
                <a:lnTo>
                  <a:pt x="224" y="221"/>
                </a:lnTo>
                <a:lnTo>
                  <a:pt x="218" y="217"/>
                </a:lnTo>
                <a:lnTo>
                  <a:pt x="218" y="202"/>
                </a:lnTo>
                <a:lnTo>
                  <a:pt x="230" y="209"/>
                </a:lnTo>
                <a:lnTo>
                  <a:pt x="233" y="209"/>
                </a:lnTo>
                <a:lnTo>
                  <a:pt x="235" y="209"/>
                </a:lnTo>
                <a:lnTo>
                  <a:pt x="237" y="207"/>
                </a:lnTo>
                <a:lnTo>
                  <a:pt x="238" y="206"/>
                </a:lnTo>
                <a:lnTo>
                  <a:pt x="246" y="188"/>
                </a:lnTo>
                <a:lnTo>
                  <a:pt x="247" y="186"/>
                </a:lnTo>
                <a:lnTo>
                  <a:pt x="246" y="184"/>
                </a:lnTo>
                <a:lnTo>
                  <a:pt x="246" y="182"/>
                </a:lnTo>
                <a:lnTo>
                  <a:pt x="243" y="180"/>
                </a:lnTo>
                <a:lnTo>
                  <a:pt x="218" y="168"/>
                </a:lnTo>
                <a:lnTo>
                  <a:pt x="218" y="145"/>
                </a:lnTo>
                <a:lnTo>
                  <a:pt x="243" y="157"/>
                </a:lnTo>
                <a:lnTo>
                  <a:pt x="250" y="159"/>
                </a:lnTo>
                <a:lnTo>
                  <a:pt x="257" y="157"/>
                </a:lnTo>
                <a:lnTo>
                  <a:pt x="262" y="155"/>
                </a:lnTo>
                <a:lnTo>
                  <a:pt x="266" y="149"/>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close/>
                <a:moveTo>
                  <a:pt x="218" y="308"/>
                </a:moveTo>
                <a:lnTo>
                  <a:pt x="218" y="308"/>
                </a:lnTo>
                <a:lnTo>
                  <a:pt x="211" y="316"/>
                </a:lnTo>
                <a:lnTo>
                  <a:pt x="201" y="320"/>
                </a:lnTo>
                <a:lnTo>
                  <a:pt x="191" y="323"/>
                </a:lnTo>
                <a:lnTo>
                  <a:pt x="180" y="321"/>
                </a:lnTo>
                <a:lnTo>
                  <a:pt x="180" y="283"/>
                </a:lnTo>
                <a:lnTo>
                  <a:pt x="193" y="289"/>
                </a:lnTo>
                <a:lnTo>
                  <a:pt x="195" y="289"/>
                </a:lnTo>
                <a:lnTo>
                  <a:pt x="197" y="289"/>
                </a:lnTo>
                <a:lnTo>
                  <a:pt x="199" y="287"/>
                </a:lnTo>
                <a:lnTo>
                  <a:pt x="200" y="286"/>
                </a:lnTo>
                <a:lnTo>
                  <a:pt x="208" y="268"/>
                </a:lnTo>
                <a:lnTo>
                  <a:pt x="209" y="266"/>
                </a:lnTo>
                <a:lnTo>
                  <a:pt x="209" y="264"/>
                </a:lnTo>
                <a:lnTo>
                  <a:pt x="208" y="262"/>
                </a:lnTo>
                <a:lnTo>
                  <a:pt x="205" y="260"/>
                </a:lnTo>
                <a:lnTo>
                  <a:pt x="180" y="249"/>
                </a:lnTo>
                <a:lnTo>
                  <a:pt x="180" y="235"/>
                </a:lnTo>
                <a:lnTo>
                  <a:pt x="212" y="248"/>
                </a:lnTo>
                <a:lnTo>
                  <a:pt x="215" y="249"/>
                </a:lnTo>
                <a:lnTo>
                  <a:pt x="218" y="248"/>
                </a:lnTo>
                <a:lnTo>
                  <a:pt x="218" y="308"/>
                </a:lnTo>
                <a:close/>
                <a:moveTo>
                  <a:pt x="218" y="145"/>
                </a:moveTo>
                <a:lnTo>
                  <a:pt x="218" y="168"/>
                </a:lnTo>
                <a:lnTo>
                  <a:pt x="205" y="163"/>
                </a:lnTo>
                <a:lnTo>
                  <a:pt x="203" y="161"/>
                </a:lnTo>
                <a:lnTo>
                  <a:pt x="201" y="163"/>
                </a:lnTo>
                <a:lnTo>
                  <a:pt x="199" y="164"/>
                </a:lnTo>
                <a:lnTo>
                  <a:pt x="197" y="165"/>
                </a:lnTo>
                <a:lnTo>
                  <a:pt x="189" y="183"/>
                </a:lnTo>
                <a:lnTo>
                  <a:pt x="189" y="184"/>
                </a:lnTo>
                <a:lnTo>
                  <a:pt x="189" y="187"/>
                </a:lnTo>
                <a:lnTo>
                  <a:pt x="191" y="190"/>
                </a:lnTo>
                <a:lnTo>
                  <a:pt x="192" y="191"/>
                </a:lnTo>
                <a:lnTo>
                  <a:pt x="218" y="202"/>
                </a:lnTo>
                <a:lnTo>
                  <a:pt x="218" y="217"/>
                </a:lnTo>
                <a:lnTo>
                  <a:pt x="186" y="202"/>
                </a:lnTo>
                <a:lnTo>
                  <a:pt x="184" y="202"/>
                </a:lnTo>
                <a:lnTo>
                  <a:pt x="180" y="203"/>
                </a:lnTo>
                <a:lnTo>
                  <a:pt x="180" y="17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close/>
                <a:moveTo>
                  <a:pt x="180" y="321"/>
                </a:moveTo>
                <a:lnTo>
                  <a:pt x="180" y="321"/>
                </a:lnTo>
                <a:lnTo>
                  <a:pt x="174" y="318"/>
                </a:lnTo>
                <a:lnTo>
                  <a:pt x="147" y="306"/>
                </a:lnTo>
                <a:lnTo>
                  <a:pt x="147" y="240"/>
                </a:lnTo>
                <a:lnTo>
                  <a:pt x="149" y="237"/>
                </a:lnTo>
                <a:lnTo>
                  <a:pt x="147" y="235"/>
                </a:lnTo>
                <a:lnTo>
                  <a:pt x="147" y="218"/>
                </a:lnTo>
                <a:lnTo>
                  <a:pt x="150" y="220"/>
                </a:lnTo>
                <a:lnTo>
                  <a:pt x="153" y="221"/>
                </a:lnTo>
                <a:lnTo>
                  <a:pt x="155" y="220"/>
                </a:lnTo>
                <a:lnTo>
                  <a:pt x="157" y="218"/>
                </a:lnTo>
                <a:lnTo>
                  <a:pt x="158" y="217"/>
                </a:lnTo>
                <a:lnTo>
                  <a:pt x="166" y="199"/>
                </a:lnTo>
                <a:lnTo>
                  <a:pt x="166" y="198"/>
                </a:lnTo>
                <a:lnTo>
                  <a:pt x="166" y="195"/>
                </a:lnTo>
                <a:lnTo>
                  <a:pt x="165" y="193"/>
                </a:lnTo>
                <a:lnTo>
                  <a:pt x="163" y="191"/>
                </a:lnTo>
                <a:lnTo>
                  <a:pt x="147" y="184"/>
                </a:lnTo>
                <a:lnTo>
                  <a:pt x="147" y="170"/>
                </a:lnTo>
                <a:lnTo>
                  <a:pt x="169" y="180"/>
                </a:lnTo>
                <a:lnTo>
                  <a:pt x="172" y="180"/>
                </a:lnTo>
                <a:lnTo>
                  <a:pt x="173" y="180"/>
                </a:lnTo>
                <a:lnTo>
                  <a:pt x="176" y="179"/>
                </a:lnTo>
                <a:lnTo>
                  <a:pt x="177" y="176"/>
                </a:lnTo>
                <a:lnTo>
                  <a:pt x="180" y="170"/>
                </a:lnTo>
                <a:lnTo>
                  <a:pt x="180" y="203"/>
                </a:lnTo>
                <a:lnTo>
                  <a:pt x="178" y="206"/>
                </a:lnTo>
                <a:lnTo>
                  <a:pt x="170" y="222"/>
                </a:lnTo>
                <a:lnTo>
                  <a:pt x="170" y="225"/>
                </a:lnTo>
                <a:lnTo>
                  <a:pt x="170" y="228"/>
                </a:lnTo>
                <a:lnTo>
                  <a:pt x="172" y="229"/>
                </a:lnTo>
                <a:lnTo>
                  <a:pt x="173" y="230"/>
                </a:lnTo>
                <a:lnTo>
                  <a:pt x="180" y="235"/>
                </a:lnTo>
                <a:lnTo>
                  <a:pt x="180" y="249"/>
                </a:lnTo>
                <a:lnTo>
                  <a:pt x="168" y="243"/>
                </a:lnTo>
                <a:lnTo>
                  <a:pt x="166" y="243"/>
                </a:lnTo>
                <a:lnTo>
                  <a:pt x="163" y="243"/>
                </a:lnTo>
                <a:lnTo>
                  <a:pt x="162" y="244"/>
                </a:lnTo>
                <a:lnTo>
                  <a:pt x="161" y="245"/>
                </a:lnTo>
                <a:lnTo>
                  <a:pt x="151" y="263"/>
                </a:lnTo>
                <a:lnTo>
                  <a:pt x="151" y="266"/>
                </a:lnTo>
                <a:lnTo>
                  <a:pt x="151" y="267"/>
                </a:lnTo>
                <a:lnTo>
                  <a:pt x="153" y="270"/>
                </a:lnTo>
                <a:lnTo>
                  <a:pt x="155" y="271"/>
                </a:lnTo>
                <a:lnTo>
                  <a:pt x="180" y="283"/>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4" y="31"/>
                </a:lnTo>
                <a:lnTo>
                  <a:pt x="119" y="31"/>
                </a:lnTo>
                <a:lnTo>
                  <a:pt x="119" y="0"/>
                </a:lnTo>
                <a:lnTo>
                  <a:pt x="127" y="2"/>
                </a:lnTo>
                <a:lnTo>
                  <a:pt x="135" y="4"/>
                </a:lnTo>
                <a:close/>
                <a:moveTo>
                  <a:pt x="147" y="306"/>
                </a:moveTo>
                <a:lnTo>
                  <a:pt x="119" y="293"/>
                </a:lnTo>
                <a:lnTo>
                  <a:pt x="119" y="253"/>
                </a:lnTo>
                <a:lnTo>
                  <a:pt x="132" y="260"/>
                </a:lnTo>
                <a:lnTo>
                  <a:pt x="134" y="260"/>
                </a:lnTo>
                <a:lnTo>
                  <a:pt x="136" y="260"/>
                </a:lnTo>
                <a:lnTo>
                  <a:pt x="138" y="259"/>
                </a:lnTo>
                <a:lnTo>
                  <a:pt x="139" y="258"/>
                </a:lnTo>
                <a:lnTo>
                  <a:pt x="147" y="240"/>
                </a:lnTo>
                <a:lnTo>
                  <a:pt x="147" y="306"/>
                </a:lnTo>
                <a:close/>
                <a:moveTo>
                  <a:pt x="147" y="113"/>
                </a:moveTo>
                <a:lnTo>
                  <a:pt x="147" y="136"/>
                </a:lnTo>
                <a:lnTo>
                  <a:pt x="144" y="134"/>
                </a:lnTo>
                <a:lnTo>
                  <a:pt x="142" y="133"/>
                </a:lnTo>
                <a:lnTo>
                  <a:pt x="139" y="134"/>
                </a:lnTo>
                <a:lnTo>
                  <a:pt x="138" y="134"/>
                </a:lnTo>
                <a:lnTo>
                  <a:pt x="136" y="137"/>
                </a:lnTo>
                <a:lnTo>
                  <a:pt x="128" y="155"/>
                </a:lnTo>
                <a:lnTo>
                  <a:pt x="128" y="156"/>
                </a:lnTo>
                <a:lnTo>
                  <a:pt x="128" y="159"/>
                </a:lnTo>
                <a:lnTo>
                  <a:pt x="130" y="160"/>
                </a:lnTo>
                <a:lnTo>
                  <a:pt x="131" y="161"/>
                </a:lnTo>
                <a:lnTo>
                  <a:pt x="147" y="170"/>
                </a:lnTo>
                <a:lnTo>
                  <a:pt x="147" y="184"/>
                </a:lnTo>
                <a:lnTo>
                  <a:pt x="126" y="174"/>
                </a:lnTo>
                <a:lnTo>
                  <a:pt x="121" y="174"/>
                </a:lnTo>
                <a:lnTo>
                  <a:pt x="119" y="175"/>
                </a:lnTo>
                <a:lnTo>
                  <a:pt x="119" y="141"/>
                </a:lnTo>
                <a:lnTo>
                  <a:pt x="124" y="130"/>
                </a:lnTo>
                <a:lnTo>
                  <a:pt x="124" y="129"/>
                </a:lnTo>
                <a:lnTo>
                  <a:pt x="124" y="126"/>
                </a:lnTo>
                <a:lnTo>
                  <a:pt x="123" y="125"/>
                </a:lnTo>
                <a:lnTo>
                  <a:pt x="121" y="124"/>
                </a:lnTo>
                <a:lnTo>
                  <a:pt x="119" y="122"/>
                </a:lnTo>
                <a:lnTo>
                  <a:pt x="119" y="99"/>
                </a:lnTo>
                <a:lnTo>
                  <a:pt x="147" y="113"/>
                </a:lnTo>
                <a:close/>
                <a:moveTo>
                  <a:pt x="147" y="218"/>
                </a:moveTo>
                <a:lnTo>
                  <a:pt x="147" y="235"/>
                </a:lnTo>
                <a:lnTo>
                  <a:pt x="144" y="232"/>
                </a:lnTo>
                <a:lnTo>
                  <a:pt x="119" y="220"/>
                </a:lnTo>
                <a:lnTo>
                  <a:pt x="119" y="205"/>
                </a:lnTo>
                <a:lnTo>
                  <a:pt x="147" y="218"/>
                </a:lnTo>
                <a:close/>
                <a:moveTo>
                  <a:pt x="119" y="293"/>
                </a:moveTo>
                <a:lnTo>
                  <a:pt x="98" y="283"/>
                </a:lnTo>
                <a:lnTo>
                  <a:pt x="98" y="244"/>
                </a:lnTo>
                <a:lnTo>
                  <a:pt x="119" y="253"/>
                </a:lnTo>
                <a:lnTo>
                  <a:pt x="119" y="293"/>
                </a:lnTo>
                <a:close/>
                <a:moveTo>
                  <a:pt x="98" y="7"/>
                </a:moveTo>
                <a:lnTo>
                  <a:pt x="98" y="7"/>
                </a:lnTo>
                <a:lnTo>
                  <a:pt x="103" y="4"/>
                </a:lnTo>
                <a:lnTo>
                  <a:pt x="108" y="3"/>
                </a:lnTo>
                <a:lnTo>
                  <a:pt x="113" y="2"/>
                </a:lnTo>
                <a:lnTo>
                  <a:pt x="119" y="0"/>
                </a:lnTo>
                <a:lnTo>
                  <a:pt x="119" y="31"/>
                </a:lnTo>
                <a:lnTo>
                  <a:pt x="115" y="33"/>
                </a:lnTo>
                <a:lnTo>
                  <a:pt x="111" y="34"/>
                </a:lnTo>
                <a:lnTo>
                  <a:pt x="108" y="37"/>
                </a:lnTo>
                <a:lnTo>
                  <a:pt x="105" y="41"/>
                </a:lnTo>
                <a:lnTo>
                  <a:pt x="98" y="56"/>
                </a:lnTo>
                <a:lnTo>
                  <a:pt x="98" y="7"/>
                </a:lnTo>
                <a:close/>
                <a:moveTo>
                  <a:pt x="119" y="99"/>
                </a:moveTo>
                <a:lnTo>
                  <a:pt x="119" y="122"/>
                </a:lnTo>
                <a:lnTo>
                  <a:pt x="98" y="113"/>
                </a:lnTo>
                <a:lnTo>
                  <a:pt x="98" y="90"/>
                </a:lnTo>
                <a:lnTo>
                  <a:pt x="101" y="91"/>
                </a:lnTo>
                <a:lnTo>
                  <a:pt x="119" y="99"/>
                </a:lnTo>
                <a:close/>
                <a:moveTo>
                  <a:pt x="119" y="141"/>
                </a:moveTo>
                <a:lnTo>
                  <a:pt x="119" y="175"/>
                </a:lnTo>
                <a:lnTo>
                  <a:pt x="117" y="176"/>
                </a:lnTo>
                <a:lnTo>
                  <a:pt x="109" y="194"/>
                </a:lnTo>
                <a:lnTo>
                  <a:pt x="109" y="197"/>
                </a:lnTo>
                <a:lnTo>
                  <a:pt x="109" y="199"/>
                </a:lnTo>
                <a:lnTo>
                  <a:pt x="111" y="201"/>
                </a:lnTo>
                <a:lnTo>
                  <a:pt x="112" y="202"/>
                </a:lnTo>
                <a:lnTo>
                  <a:pt x="119" y="205"/>
                </a:lnTo>
                <a:lnTo>
                  <a:pt x="119" y="220"/>
                </a:lnTo>
                <a:lnTo>
                  <a:pt x="107" y="214"/>
                </a:lnTo>
                <a:lnTo>
                  <a:pt x="104" y="214"/>
                </a:lnTo>
                <a:lnTo>
                  <a:pt x="103" y="214"/>
                </a:lnTo>
                <a:lnTo>
                  <a:pt x="100" y="216"/>
                </a:lnTo>
                <a:lnTo>
                  <a:pt x="98" y="217"/>
                </a:lnTo>
                <a:lnTo>
                  <a:pt x="98" y="218"/>
                </a:lnTo>
                <a:lnTo>
                  <a:pt x="98" y="186"/>
                </a:lnTo>
                <a:lnTo>
                  <a:pt x="105" y="171"/>
                </a:lnTo>
                <a:lnTo>
                  <a:pt x="105" y="168"/>
                </a:lnTo>
                <a:lnTo>
                  <a:pt x="105" y="167"/>
                </a:lnTo>
                <a:lnTo>
                  <a:pt x="104" y="164"/>
                </a:lnTo>
                <a:lnTo>
                  <a:pt x="103" y="163"/>
                </a:lnTo>
                <a:lnTo>
                  <a:pt x="98" y="161"/>
                </a:lnTo>
                <a:lnTo>
                  <a:pt x="98" y="147"/>
                </a:lnTo>
                <a:lnTo>
                  <a:pt x="108" y="152"/>
                </a:lnTo>
                <a:lnTo>
                  <a:pt x="111" y="152"/>
                </a:lnTo>
                <a:lnTo>
                  <a:pt x="112" y="152"/>
                </a:lnTo>
                <a:lnTo>
                  <a:pt x="115" y="151"/>
                </a:lnTo>
                <a:lnTo>
                  <a:pt x="116" y="148"/>
                </a:lnTo>
                <a:lnTo>
                  <a:pt x="119" y="141"/>
                </a:lnTo>
                <a:close/>
                <a:moveTo>
                  <a:pt x="98" y="283"/>
                </a:moveTo>
                <a:lnTo>
                  <a:pt x="86" y="278"/>
                </a:lnTo>
                <a:lnTo>
                  <a:pt x="86" y="212"/>
                </a:lnTo>
                <a:lnTo>
                  <a:pt x="86" y="209"/>
                </a:lnTo>
                <a:lnTo>
                  <a:pt x="86" y="206"/>
                </a:lnTo>
                <a:lnTo>
                  <a:pt x="86" y="190"/>
                </a:lnTo>
                <a:lnTo>
                  <a:pt x="89" y="191"/>
                </a:lnTo>
                <a:lnTo>
                  <a:pt x="92" y="191"/>
                </a:lnTo>
                <a:lnTo>
                  <a:pt x="93" y="191"/>
                </a:lnTo>
                <a:lnTo>
                  <a:pt x="96" y="190"/>
                </a:lnTo>
                <a:lnTo>
                  <a:pt x="97" y="188"/>
                </a:lnTo>
                <a:lnTo>
                  <a:pt x="98" y="186"/>
                </a:lnTo>
                <a:lnTo>
                  <a:pt x="98" y="218"/>
                </a:lnTo>
                <a:lnTo>
                  <a:pt x="90" y="235"/>
                </a:lnTo>
                <a:lnTo>
                  <a:pt x="90" y="237"/>
                </a:lnTo>
                <a:lnTo>
                  <a:pt x="90" y="239"/>
                </a:lnTo>
                <a:lnTo>
                  <a:pt x="92" y="241"/>
                </a:lnTo>
                <a:lnTo>
                  <a:pt x="93" y="243"/>
                </a:lnTo>
                <a:lnTo>
                  <a:pt x="98" y="244"/>
                </a:lnTo>
                <a:lnTo>
                  <a:pt x="98" y="283"/>
                </a:lnTo>
                <a:close/>
                <a:moveTo>
                  <a:pt x="86" y="22"/>
                </a:moveTo>
                <a:lnTo>
                  <a:pt x="86" y="22"/>
                </a:lnTo>
                <a:lnTo>
                  <a:pt x="92" y="14"/>
                </a:lnTo>
                <a:lnTo>
                  <a:pt x="98" y="7"/>
                </a:lnTo>
                <a:lnTo>
                  <a:pt x="98" y="56"/>
                </a:lnTo>
                <a:lnTo>
                  <a:pt x="93" y="68"/>
                </a:lnTo>
                <a:lnTo>
                  <a:pt x="92" y="73"/>
                </a:lnTo>
                <a:lnTo>
                  <a:pt x="92" y="79"/>
                </a:lnTo>
                <a:lnTo>
                  <a:pt x="94" y="84"/>
                </a:lnTo>
                <a:lnTo>
                  <a:pt x="98" y="90"/>
                </a:lnTo>
                <a:lnTo>
                  <a:pt x="98" y="113"/>
                </a:lnTo>
                <a:lnTo>
                  <a:pt x="86" y="107"/>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3" y="232"/>
                </a:lnTo>
                <a:lnTo>
                  <a:pt x="75" y="232"/>
                </a:lnTo>
                <a:lnTo>
                  <a:pt x="77" y="230"/>
                </a:lnTo>
                <a:lnTo>
                  <a:pt x="78" y="229"/>
                </a:lnTo>
                <a:lnTo>
                  <a:pt x="86" y="212"/>
                </a:lnTo>
                <a:lnTo>
                  <a:pt x="86" y="278"/>
                </a:lnTo>
                <a:close/>
                <a:moveTo>
                  <a:pt x="58" y="83"/>
                </a:moveTo>
                <a:lnTo>
                  <a:pt x="86" y="22"/>
                </a:lnTo>
                <a:lnTo>
                  <a:pt x="86" y="107"/>
                </a:lnTo>
                <a:lnTo>
                  <a:pt x="82" y="106"/>
                </a:lnTo>
                <a:lnTo>
                  <a:pt x="81" y="105"/>
                </a:lnTo>
                <a:lnTo>
                  <a:pt x="78" y="105"/>
                </a:lnTo>
                <a:lnTo>
                  <a:pt x="77" y="106"/>
                </a:lnTo>
                <a:lnTo>
                  <a:pt x="75" y="109"/>
                </a:lnTo>
                <a:lnTo>
                  <a:pt x="67" y="126"/>
                </a:lnTo>
                <a:lnTo>
                  <a:pt x="66" y="128"/>
                </a:lnTo>
                <a:lnTo>
                  <a:pt x="67" y="130"/>
                </a:lnTo>
                <a:lnTo>
                  <a:pt x="67" y="132"/>
                </a:lnTo>
                <a:lnTo>
                  <a:pt x="70" y="133"/>
                </a:lnTo>
                <a:lnTo>
                  <a:pt x="86" y="141"/>
                </a:lnTo>
                <a:lnTo>
                  <a:pt x="86" y="156"/>
                </a:lnTo>
                <a:lnTo>
                  <a:pt x="65" y="145"/>
                </a:lnTo>
                <a:lnTo>
                  <a:pt x="61" y="145"/>
                </a:lnTo>
                <a:lnTo>
                  <a:pt x="58" y="147"/>
                </a:lnTo>
                <a:lnTo>
                  <a:pt x="58" y="83"/>
                </a:lnTo>
                <a:close/>
                <a:moveTo>
                  <a:pt x="86" y="190"/>
                </a:moveTo>
                <a:lnTo>
                  <a:pt x="86" y="206"/>
                </a:lnTo>
                <a:lnTo>
                  <a:pt x="84" y="203"/>
                </a:lnTo>
                <a:lnTo>
                  <a:pt x="58" y="191"/>
                </a:lnTo>
                <a:lnTo>
                  <a:pt x="58" y="176"/>
                </a:lnTo>
                <a:lnTo>
                  <a:pt x="86" y="190"/>
                </a:lnTo>
                <a:close/>
                <a:moveTo>
                  <a:pt x="58" y="264"/>
                </a:move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6" y="148"/>
                </a:lnTo>
                <a:lnTo>
                  <a:pt x="48" y="165"/>
                </a:lnTo>
                <a:lnTo>
                  <a:pt x="48" y="168"/>
                </a:lnTo>
                <a:lnTo>
                  <a:pt x="48" y="170"/>
                </a:lnTo>
                <a:lnTo>
                  <a:pt x="50" y="172"/>
                </a:lnTo>
                <a:lnTo>
                  <a:pt x="51" y="174"/>
                </a:lnTo>
                <a:lnTo>
                  <a:pt x="58" y="176"/>
                </a:lnTo>
                <a:lnTo>
                  <a:pt x="58" y="191"/>
                </a:lnTo>
                <a:lnTo>
                  <a:pt x="46" y="186"/>
                </a:lnTo>
                <a:lnTo>
                  <a:pt x="43" y="184"/>
                </a:lnTo>
                <a:lnTo>
                  <a:pt x="42" y="186"/>
                </a:lnTo>
                <a:lnTo>
                  <a:pt x="39" y="187"/>
                </a:lnTo>
                <a:lnTo>
                  <a:pt x="38" y="188"/>
                </a:lnTo>
                <a:lnTo>
                  <a:pt x="29" y="206"/>
                </a:lnTo>
                <a:lnTo>
                  <a:pt x="29" y="207"/>
                </a:lnTo>
                <a:lnTo>
                  <a:pt x="29" y="210"/>
                </a:lnTo>
                <a:lnTo>
                  <a:pt x="31" y="212"/>
                </a:lnTo>
                <a:lnTo>
                  <a:pt x="32" y="213"/>
                </a:lnTo>
                <a:lnTo>
                  <a:pt x="58" y="225"/>
                </a:lnTo>
                <a:lnTo>
                  <a:pt x="58" y="26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64" name="组合 212"/>
          <p:cNvGrpSpPr>
            <a:grpSpLocks/>
          </p:cNvGrpSpPr>
          <p:nvPr/>
        </p:nvGrpSpPr>
        <p:grpSpPr bwMode="auto">
          <a:xfrm>
            <a:off x="2800350" y="2127250"/>
            <a:ext cx="619125" cy="650875"/>
            <a:chOff x="0" y="0"/>
            <a:chExt cx="619125" cy="650875"/>
          </a:xfrm>
          <a:solidFill>
            <a:schemeClr val="bg1">
              <a:alpha val="70000"/>
            </a:schemeClr>
          </a:solidFill>
        </p:grpSpPr>
        <p:sp>
          <p:nvSpPr>
            <p:cNvPr id="165" name="Rectangle 155"/>
            <p:cNvSpPr>
              <a:spLocks noChangeArrowheads="1"/>
            </p:cNvSpPr>
            <p:nvPr/>
          </p:nvSpPr>
          <p:spPr bwMode="auto">
            <a:xfrm>
              <a:off x="0" y="617537"/>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6" name="Rectangle 156"/>
            <p:cNvSpPr>
              <a:spLocks noChangeArrowheads="1"/>
            </p:cNvSpPr>
            <p:nvPr/>
          </p:nvSpPr>
          <p:spPr bwMode="auto">
            <a:xfrm>
              <a:off x="25400" y="5556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7" name="Rectangle 157"/>
            <p:cNvSpPr>
              <a:spLocks noChangeArrowheads="1"/>
            </p:cNvSpPr>
            <p:nvPr/>
          </p:nvSpPr>
          <p:spPr bwMode="auto">
            <a:xfrm>
              <a:off x="249237"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8" name="Rectangle 158"/>
            <p:cNvSpPr>
              <a:spLocks noChangeArrowheads="1"/>
            </p:cNvSpPr>
            <p:nvPr/>
          </p:nvSpPr>
          <p:spPr bwMode="auto">
            <a:xfrm>
              <a:off x="271462"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9" name="Rectangle 159"/>
            <p:cNvSpPr>
              <a:spLocks noChangeArrowheads="1"/>
            </p:cNvSpPr>
            <p:nvPr/>
          </p:nvSpPr>
          <p:spPr bwMode="auto">
            <a:xfrm>
              <a:off x="249237"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0" name="Rectangle 160"/>
            <p:cNvSpPr>
              <a:spLocks noChangeArrowheads="1"/>
            </p:cNvSpPr>
            <p:nvPr/>
          </p:nvSpPr>
          <p:spPr bwMode="auto">
            <a:xfrm>
              <a:off x="69850" y="49212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1" name="Rectangle 161"/>
            <p:cNvSpPr>
              <a:spLocks noChangeArrowheads="1"/>
            </p:cNvSpPr>
            <p:nvPr/>
          </p:nvSpPr>
          <p:spPr bwMode="auto">
            <a:xfrm>
              <a:off x="90487"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2" name="Rectangle 162"/>
            <p:cNvSpPr>
              <a:spLocks noChangeArrowheads="1"/>
            </p:cNvSpPr>
            <p:nvPr/>
          </p:nvSpPr>
          <p:spPr bwMode="auto">
            <a:xfrm>
              <a:off x="69850" y="249237"/>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3" name="Rectangle 163"/>
            <p:cNvSpPr>
              <a:spLocks noChangeArrowheads="1"/>
            </p:cNvSpPr>
            <p:nvPr/>
          </p:nvSpPr>
          <p:spPr bwMode="auto">
            <a:xfrm>
              <a:off x="430212"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 name="Rectangle 164"/>
            <p:cNvSpPr>
              <a:spLocks noChangeArrowheads="1"/>
            </p:cNvSpPr>
            <p:nvPr/>
          </p:nvSpPr>
          <p:spPr bwMode="auto">
            <a:xfrm>
              <a:off x="452437" y="261937"/>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5" name="Rectangle 165"/>
            <p:cNvSpPr>
              <a:spLocks noChangeArrowheads="1"/>
            </p:cNvSpPr>
            <p:nvPr/>
          </p:nvSpPr>
          <p:spPr bwMode="auto">
            <a:xfrm>
              <a:off x="430212"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6" name="Rectangle 166"/>
            <p:cNvSpPr>
              <a:spLocks noChangeArrowheads="1"/>
            </p:cNvSpPr>
            <p:nvPr/>
          </p:nvSpPr>
          <p:spPr bwMode="auto">
            <a:xfrm>
              <a:off x="25400" y="179387"/>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7" name="Freeform 167"/>
            <p:cNvSpPr>
              <a:spLocks noChangeArrowheads="1"/>
            </p:cNvSpPr>
            <p:nvPr/>
          </p:nvSpPr>
          <p:spPr bwMode="auto">
            <a:xfrm>
              <a:off x="25400" y="0"/>
              <a:ext cx="568325" cy="179388"/>
            </a:xfrm>
            <a:custGeom>
              <a:avLst/>
              <a:gdLst>
                <a:gd name="T0" fmla="*/ 284163 w 358"/>
                <a:gd name="T1" fmla="*/ 0 h 113"/>
                <a:gd name="T2" fmla="*/ 0 w 358"/>
                <a:gd name="T3" fmla="*/ 179388 h 113"/>
                <a:gd name="T4" fmla="*/ 568325 w 358"/>
                <a:gd name="T5" fmla="*/ 179388 h 113"/>
                <a:gd name="T6" fmla="*/ 284163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78" name="Freeform 168"/>
          <p:cNvSpPr>
            <a:spLocks noEditPoints="1" noChangeArrowheads="1"/>
          </p:cNvSpPr>
          <p:nvPr/>
        </p:nvSpPr>
        <p:spPr bwMode="auto">
          <a:xfrm>
            <a:off x="4165600" y="2289175"/>
            <a:ext cx="790575" cy="515938"/>
          </a:xfrm>
          <a:custGeom>
            <a:avLst/>
            <a:gdLst>
              <a:gd name="T0" fmla="*/ 790575 w 497"/>
              <a:gd name="T1" fmla="*/ 0 h 325"/>
              <a:gd name="T2" fmla="*/ 614008 w 497"/>
              <a:gd name="T3" fmla="*/ 58738 h 325"/>
              <a:gd name="T4" fmla="*/ 614008 w 497"/>
              <a:gd name="T5" fmla="*/ 333375 h 325"/>
              <a:gd name="T6" fmla="*/ 614008 w 497"/>
              <a:gd name="T7" fmla="*/ 333375 h 325"/>
              <a:gd name="T8" fmla="*/ 631506 w 497"/>
              <a:gd name="T9" fmla="*/ 331788 h 325"/>
              <a:gd name="T10" fmla="*/ 644231 w 497"/>
              <a:gd name="T11" fmla="*/ 327025 h 325"/>
              <a:gd name="T12" fmla="*/ 650594 w 497"/>
              <a:gd name="T13" fmla="*/ 323850 h 325"/>
              <a:gd name="T14" fmla="*/ 653775 w 497"/>
              <a:gd name="T15" fmla="*/ 319088 h 325"/>
              <a:gd name="T16" fmla="*/ 656957 w 497"/>
              <a:gd name="T17" fmla="*/ 312738 h 325"/>
              <a:gd name="T18" fmla="*/ 656957 w 497"/>
              <a:gd name="T19" fmla="*/ 307975 h 325"/>
              <a:gd name="T20" fmla="*/ 656957 w 497"/>
              <a:gd name="T21" fmla="*/ 187325 h 325"/>
              <a:gd name="T22" fmla="*/ 634687 w 497"/>
              <a:gd name="T23" fmla="*/ 187325 h 325"/>
              <a:gd name="T24" fmla="*/ 634687 w 497"/>
              <a:gd name="T25" fmla="*/ 136525 h 325"/>
              <a:gd name="T26" fmla="*/ 656957 w 497"/>
              <a:gd name="T27" fmla="*/ 136525 h 325"/>
              <a:gd name="T28" fmla="*/ 711040 w 497"/>
              <a:gd name="T29" fmla="*/ 136525 h 325"/>
              <a:gd name="T30" fmla="*/ 734901 w 497"/>
              <a:gd name="T31" fmla="*/ 136525 h 325"/>
              <a:gd name="T32" fmla="*/ 734901 w 497"/>
              <a:gd name="T33" fmla="*/ 187325 h 325"/>
              <a:gd name="T34" fmla="*/ 711040 w 497"/>
              <a:gd name="T35" fmla="*/ 187325 h 325"/>
              <a:gd name="T36" fmla="*/ 711040 w 497"/>
              <a:gd name="T37" fmla="*/ 307975 h 325"/>
              <a:gd name="T38" fmla="*/ 711040 w 497"/>
              <a:gd name="T39" fmla="*/ 307975 h 325"/>
              <a:gd name="T40" fmla="*/ 709450 w 497"/>
              <a:gd name="T41" fmla="*/ 323850 h 325"/>
              <a:gd name="T42" fmla="*/ 703087 w 497"/>
              <a:gd name="T43" fmla="*/ 336550 h 325"/>
              <a:gd name="T44" fmla="*/ 693543 w 497"/>
              <a:gd name="T45" fmla="*/ 349250 h 325"/>
              <a:gd name="T46" fmla="*/ 683998 w 497"/>
              <a:gd name="T47" fmla="*/ 360363 h 325"/>
              <a:gd name="T48" fmla="*/ 668092 w 497"/>
              <a:gd name="T49" fmla="*/ 368300 h 325"/>
              <a:gd name="T50" fmla="*/ 653775 w 497"/>
              <a:gd name="T51" fmla="*/ 374650 h 325"/>
              <a:gd name="T52" fmla="*/ 634687 w 497"/>
              <a:gd name="T53" fmla="*/ 379413 h 325"/>
              <a:gd name="T54" fmla="*/ 614008 w 497"/>
              <a:gd name="T55" fmla="*/ 379413 h 325"/>
              <a:gd name="T56" fmla="*/ 614008 w 497"/>
              <a:gd name="T57" fmla="*/ 458788 h 325"/>
              <a:gd name="T58" fmla="*/ 790575 w 497"/>
              <a:gd name="T59" fmla="*/ 515938 h 325"/>
              <a:gd name="T60" fmla="*/ 790575 w 497"/>
              <a:gd name="T61" fmla="*/ 0 h 325"/>
              <a:gd name="T62" fmla="*/ 614008 w 497"/>
              <a:gd name="T63" fmla="*/ 58738 h 325"/>
              <a:gd name="T64" fmla="*/ 0 w 497"/>
              <a:gd name="T65" fmla="*/ 258763 h 325"/>
              <a:gd name="T66" fmla="*/ 614008 w 497"/>
              <a:gd name="T67" fmla="*/ 458788 h 325"/>
              <a:gd name="T68" fmla="*/ 614008 w 497"/>
              <a:gd name="T69" fmla="*/ 379413 h 325"/>
              <a:gd name="T70" fmla="*/ 614008 w 497"/>
              <a:gd name="T71" fmla="*/ 379413 h 325"/>
              <a:gd name="T72" fmla="*/ 594920 w 497"/>
              <a:gd name="T73" fmla="*/ 379413 h 325"/>
              <a:gd name="T74" fmla="*/ 577422 w 497"/>
              <a:gd name="T75" fmla="*/ 374650 h 325"/>
              <a:gd name="T76" fmla="*/ 561515 w 497"/>
              <a:gd name="T77" fmla="*/ 368300 h 325"/>
              <a:gd name="T78" fmla="*/ 545608 w 497"/>
              <a:gd name="T79" fmla="*/ 360363 h 325"/>
              <a:gd name="T80" fmla="*/ 534473 w 497"/>
              <a:gd name="T81" fmla="*/ 349250 h 325"/>
              <a:gd name="T82" fmla="*/ 526520 w 497"/>
              <a:gd name="T83" fmla="*/ 336550 h 325"/>
              <a:gd name="T84" fmla="*/ 520157 w 497"/>
              <a:gd name="T85" fmla="*/ 323850 h 325"/>
              <a:gd name="T86" fmla="*/ 516976 w 497"/>
              <a:gd name="T87" fmla="*/ 307975 h 325"/>
              <a:gd name="T88" fmla="*/ 516976 w 497"/>
              <a:gd name="T89" fmla="*/ 187325 h 325"/>
              <a:gd name="T90" fmla="*/ 494706 w 497"/>
              <a:gd name="T91" fmla="*/ 187325 h 325"/>
              <a:gd name="T92" fmla="*/ 494706 w 497"/>
              <a:gd name="T93" fmla="*/ 136525 h 325"/>
              <a:gd name="T94" fmla="*/ 516976 w 497"/>
              <a:gd name="T95" fmla="*/ 136525 h 325"/>
              <a:gd name="T96" fmla="*/ 571059 w 497"/>
              <a:gd name="T97" fmla="*/ 136525 h 325"/>
              <a:gd name="T98" fmla="*/ 598101 w 497"/>
              <a:gd name="T99" fmla="*/ 136525 h 325"/>
              <a:gd name="T100" fmla="*/ 598101 w 497"/>
              <a:gd name="T101" fmla="*/ 187325 h 325"/>
              <a:gd name="T102" fmla="*/ 571059 w 497"/>
              <a:gd name="T103" fmla="*/ 187325 h 325"/>
              <a:gd name="T104" fmla="*/ 571059 w 497"/>
              <a:gd name="T105" fmla="*/ 307975 h 325"/>
              <a:gd name="T106" fmla="*/ 571059 w 497"/>
              <a:gd name="T107" fmla="*/ 307975 h 325"/>
              <a:gd name="T108" fmla="*/ 574241 w 497"/>
              <a:gd name="T109" fmla="*/ 312738 h 325"/>
              <a:gd name="T110" fmla="*/ 575831 w 497"/>
              <a:gd name="T111" fmla="*/ 319088 h 325"/>
              <a:gd name="T112" fmla="*/ 580603 w 497"/>
              <a:gd name="T113" fmla="*/ 323850 h 325"/>
              <a:gd name="T114" fmla="*/ 583785 w 497"/>
              <a:gd name="T115" fmla="*/ 327025 h 325"/>
              <a:gd name="T116" fmla="*/ 598101 w 497"/>
              <a:gd name="T117" fmla="*/ 331788 h 325"/>
              <a:gd name="T118" fmla="*/ 614008 w 497"/>
              <a:gd name="T119" fmla="*/ 333375 h 325"/>
              <a:gd name="T120" fmla="*/ 614008 w 497"/>
              <a:gd name="T121" fmla="*/ 58738 h 3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7"/>
              <a:gd name="T184" fmla="*/ 0 h 325"/>
              <a:gd name="T185" fmla="*/ 497 w 497"/>
              <a:gd name="T186" fmla="*/ 325 h 3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7" h="325">
                <a:moveTo>
                  <a:pt x="497" y="0"/>
                </a:moveTo>
                <a:lnTo>
                  <a:pt x="386" y="37"/>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61" y="197"/>
                </a:lnTo>
                <a:lnTo>
                  <a:pt x="362" y="201"/>
                </a:lnTo>
                <a:lnTo>
                  <a:pt x="365" y="204"/>
                </a:lnTo>
                <a:lnTo>
                  <a:pt x="367" y="206"/>
                </a:lnTo>
                <a:lnTo>
                  <a:pt x="376" y="209"/>
                </a:lnTo>
                <a:lnTo>
                  <a:pt x="386" y="210"/>
                </a:lnTo>
                <a:lnTo>
                  <a:pt x="386" y="3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79" name="Freeform 169"/>
          <p:cNvSpPr>
            <a:spLocks noEditPoints="1" noChangeArrowheads="1"/>
          </p:cNvSpPr>
          <p:nvPr/>
        </p:nvSpPr>
        <p:spPr bwMode="auto">
          <a:xfrm>
            <a:off x="3028950" y="2857500"/>
            <a:ext cx="187325" cy="320675"/>
          </a:xfrm>
          <a:custGeom>
            <a:avLst/>
            <a:gdLst>
              <a:gd name="T0" fmla="*/ 113676 w 117"/>
              <a:gd name="T1" fmla="*/ 269875 h 202"/>
              <a:gd name="T2" fmla="*/ 128085 w 117"/>
              <a:gd name="T3" fmla="*/ 274638 h 202"/>
              <a:gd name="T4" fmla="*/ 136091 w 117"/>
              <a:gd name="T5" fmla="*/ 287338 h 202"/>
              <a:gd name="T6" fmla="*/ 136091 w 117"/>
              <a:gd name="T7" fmla="*/ 298450 h 202"/>
              <a:gd name="T8" fmla="*/ 128085 w 117"/>
              <a:gd name="T9" fmla="*/ 315913 h 202"/>
              <a:gd name="T10" fmla="*/ 120080 w 117"/>
              <a:gd name="T11" fmla="*/ 320675 h 202"/>
              <a:gd name="T12" fmla="*/ 113676 w 117"/>
              <a:gd name="T13" fmla="*/ 269875 h 202"/>
              <a:gd name="T14" fmla="*/ 113676 w 117"/>
              <a:gd name="T15" fmla="*/ 249238 h 202"/>
              <a:gd name="T16" fmla="*/ 113676 w 117"/>
              <a:gd name="T17" fmla="*/ 107950 h 202"/>
              <a:gd name="T18" fmla="*/ 128085 w 117"/>
              <a:gd name="T19" fmla="*/ 122238 h 202"/>
              <a:gd name="T20" fmla="*/ 136091 w 117"/>
              <a:gd name="T21" fmla="*/ 144463 h 202"/>
              <a:gd name="T22" fmla="*/ 147298 w 117"/>
              <a:gd name="T23" fmla="*/ 184150 h 202"/>
              <a:gd name="T24" fmla="*/ 150500 w 117"/>
              <a:gd name="T25" fmla="*/ 190500 h 202"/>
              <a:gd name="T26" fmla="*/ 160107 w 117"/>
              <a:gd name="T27" fmla="*/ 200025 h 202"/>
              <a:gd name="T28" fmla="*/ 176118 w 117"/>
              <a:gd name="T29" fmla="*/ 201613 h 202"/>
              <a:gd name="T30" fmla="*/ 187325 w 117"/>
              <a:gd name="T31" fmla="*/ 230188 h 202"/>
              <a:gd name="T32" fmla="*/ 105671 w 117"/>
              <a:gd name="T33" fmla="*/ 269875 h 202"/>
              <a:gd name="T34" fmla="*/ 113676 w 117"/>
              <a:gd name="T35" fmla="*/ 269875 h 202"/>
              <a:gd name="T36" fmla="*/ 113676 w 117"/>
              <a:gd name="T37" fmla="*/ 320675 h 202"/>
              <a:gd name="T38" fmla="*/ 97665 w 117"/>
              <a:gd name="T39" fmla="*/ 315913 h 202"/>
              <a:gd name="T40" fmla="*/ 89660 w 117"/>
              <a:gd name="T41" fmla="*/ 300038 h 202"/>
              <a:gd name="T42" fmla="*/ 89660 w 117"/>
              <a:gd name="T43" fmla="*/ 292100 h 202"/>
              <a:gd name="T44" fmla="*/ 97665 w 117"/>
              <a:gd name="T45" fmla="*/ 274638 h 202"/>
              <a:gd name="T46" fmla="*/ 105671 w 117"/>
              <a:gd name="T47" fmla="*/ 269875 h 202"/>
              <a:gd name="T48" fmla="*/ 113676 w 117"/>
              <a:gd name="T49" fmla="*/ 107950 h 202"/>
              <a:gd name="T50" fmla="*/ 96064 w 117"/>
              <a:gd name="T51" fmla="*/ 98425 h 202"/>
              <a:gd name="T52" fmla="*/ 75250 w 117"/>
              <a:gd name="T53" fmla="*/ 96838 h 202"/>
              <a:gd name="T54" fmla="*/ 54436 w 117"/>
              <a:gd name="T55" fmla="*/ 12700 h 202"/>
              <a:gd name="T56" fmla="*/ 46431 w 117"/>
              <a:gd name="T57" fmla="*/ 1588 h 202"/>
              <a:gd name="T58" fmla="*/ 30420 w 117"/>
              <a:gd name="T59" fmla="*/ 0 h 202"/>
              <a:gd name="T60" fmla="*/ 24016 w 117"/>
              <a:gd name="T61" fmla="*/ 1588 h 202"/>
              <a:gd name="T62" fmla="*/ 16011 w 117"/>
              <a:gd name="T63" fmla="*/ 14288 h 202"/>
              <a:gd name="T64" fmla="*/ 38426 w 117"/>
              <a:gd name="T65" fmla="*/ 104775 h 202"/>
              <a:gd name="T66" fmla="*/ 30420 w 117"/>
              <a:gd name="T67" fmla="*/ 111125 h 202"/>
              <a:gd name="T68" fmla="*/ 17612 w 117"/>
              <a:gd name="T69" fmla="*/ 123825 h 202"/>
              <a:gd name="T70" fmla="*/ 9606 w 117"/>
              <a:gd name="T71" fmla="*/ 144463 h 202"/>
              <a:gd name="T72" fmla="*/ 6404 w 117"/>
              <a:gd name="T73" fmla="*/ 165100 h 202"/>
              <a:gd name="T74" fmla="*/ 9606 w 117"/>
              <a:gd name="T75" fmla="*/ 176213 h 202"/>
              <a:gd name="T76" fmla="*/ 19213 w 117"/>
              <a:gd name="T77" fmla="*/ 219075 h 202"/>
              <a:gd name="T78" fmla="*/ 19213 w 117"/>
              <a:gd name="T79" fmla="*/ 225425 h 202"/>
              <a:gd name="T80" fmla="*/ 16011 w 117"/>
              <a:gd name="T81" fmla="*/ 236538 h 202"/>
              <a:gd name="T82" fmla="*/ 4803 w 117"/>
              <a:gd name="T83" fmla="*/ 247650 h 202"/>
              <a:gd name="T84" fmla="*/ 9606 w 117"/>
              <a:gd name="T85" fmla="*/ 277813 h 202"/>
              <a:gd name="T86" fmla="*/ 113676 w 117"/>
              <a:gd name="T87" fmla="*/ 10795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0" name="Freeform 170"/>
          <p:cNvSpPr>
            <a:spLocks noEditPoints="1" noChangeArrowheads="1"/>
          </p:cNvSpPr>
          <p:nvPr/>
        </p:nvSpPr>
        <p:spPr bwMode="auto">
          <a:xfrm>
            <a:off x="4464050" y="1747838"/>
            <a:ext cx="369888" cy="455612"/>
          </a:xfrm>
          <a:custGeom>
            <a:avLst/>
            <a:gdLst>
              <a:gd name="T0" fmla="*/ 260350 w 233"/>
              <a:gd name="T1" fmla="*/ 0 h 287"/>
              <a:gd name="T2" fmla="*/ 369888 w 233"/>
              <a:gd name="T3" fmla="*/ 393700 h 287"/>
              <a:gd name="T4" fmla="*/ 342900 w 233"/>
              <a:gd name="T5" fmla="*/ 444500 h 287"/>
              <a:gd name="T6" fmla="*/ 260350 w 233"/>
              <a:gd name="T7" fmla="*/ 358775 h 287"/>
              <a:gd name="T8" fmla="*/ 284163 w 233"/>
              <a:gd name="T9" fmla="*/ 346075 h 287"/>
              <a:gd name="T10" fmla="*/ 307975 w 233"/>
              <a:gd name="T11" fmla="*/ 303212 h 287"/>
              <a:gd name="T12" fmla="*/ 307975 w 233"/>
              <a:gd name="T13" fmla="*/ 249237 h 287"/>
              <a:gd name="T14" fmla="*/ 282575 w 233"/>
              <a:gd name="T15" fmla="*/ 234950 h 287"/>
              <a:gd name="T16" fmla="*/ 260350 w 233"/>
              <a:gd name="T17" fmla="*/ 187325 h 287"/>
              <a:gd name="T18" fmla="*/ 265113 w 233"/>
              <a:gd name="T19" fmla="*/ 333375 h 287"/>
              <a:gd name="T20" fmla="*/ 285750 w 233"/>
              <a:gd name="T21" fmla="*/ 277812 h 287"/>
              <a:gd name="T22" fmla="*/ 277813 w 233"/>
              <a:gd name="T23" fmla="*/ 254000 h 287"/>
              <a:gd name="T24" fmla="*/ 260350 w 233"/>
              <a:gd name="T25" fmla="*/ 254000 h 287"/>
              <a:gd name="T26" fmla="*/ 211138 w 233"/>
              <a:gd name="T27" fmla="*/ 22225 h 287"/>
              <a:gd name="T28" fmla="*/ 260350 w 233"/>
              <a:gd name="T29" fmla="*/ 187325 h 287"/>
              <a:gd name="T30" fmla="*/ 215900 w 233"/>
              <a:gd name="T31" fmla="*/ 176212 h 287"/>
              <a:gd name="T32" fmla="*/ 211138 w 233"/>
              <a:gd name="T33" fmla="*/ 455612 h 287"/>
              <a:gd name="T34" fmla="*/ 222250 w 233"/>
              <a:gd name="T35" fmla="*/ 355600 h 287"/>
              <a:gd name="T36" fmla="*/ 260350 w 233"/>
              <a:gd name="T37" fmla="*/ 455612 h 287"/>
              <a:gd name="T38" fmla="*/ 242888 w 233"/>
              <a:gd name="T39" fmla="*/ 319087 h 287"/>
              <a:gd name="T40" fmla="*/ 247650 w 233"/>
              <a:gd name="T41" fmla="*/ 333375 h 287"/>
              <a:gd name="T42" fmla="*/ 260350 w 233"/>
              <a:gd name="T43" fmla="*/ 254000 h 287"/>
              <a:gd name="T44" fmla="*/ 152400 w 233"/>
              <a:gd name="T45" fmla="*/ 0 h 287"/>
              <a:gd name="T46" fmla="*/ 211138 w 233"/>
              <a:gd name="T47" fmla="*/ 174625 h 287"/>
              <a:gd name="T48" fmla="*/ 163513 w 233"/>
              <a:gd name="T49" fmla="*/ 182562 h 287"/>
              <a:gd name="T50" fmla="*/ 152400 w 233"/>
              <a:gd name="T51" fmla="*/ 455612 h 287"/>
              <a:gd name="T52" fmla="*/ 209550 w 233"/>
              <a:gd name="T53" fmla="*/ 314325 h 287"/>
              <a:gd name="T54" fmla="*/ 211138 w 233"/>
              <a:gd name="T55" fmla="*/ 346075 h 287"/>
              <a:gd name="T56" fmla="*/ 160338 w 233"/>
              <a:gd name="T57" fmla="*/ 268287 h 287"/>
              <a:gd name="T58" fmla="*/ 152400 w 233"/>
              <a:gd name="T59" fmla="*/ 254000 h 287"/>
              <a:gd name="T60" fmla="*/ 152400 w 233"/>
              <a:gd name="T61" fmla="*/ 211137 h 287"/>
              <a:gd name="T62" fmla="*/ 130175 w 233"/>
              <a:gd name="T63" fmla="*/ 22225 h 287"/>
              <a:gd name="T64" fmla="*/ 152400 w 233"/>
              <a:gd name="T65" fmla="*/ 192087 h 287"/>
              <a:gd name="T66" fmla="*/ 130175 w 233"/>
              <a:gd name="T67" fmla="*/ 79375 h 287"/>
              <a:gd name="T68" fmla="*/ 130175 w 233"/>
              <a:gd name="T69" fmla="*/ 260350 h 287"/>
              <a:gd name="T70" fmla="*/ 152400 w 233"/>
              <a:gd name="T71" fmla="*/ 358775 h 287"/>
              <a:gd name="T72" fmla="*/ 142875 w 233"/>
              <a:gd name="T73" fmla="*/ 228600 h 287"/>
              <a:gd name="T74" fmla="*/ 63500 w 233"/>
              <a:gd name="T75" fmla="*/ 0 h 287"/>
              <a:gd name="T76" fmla="*/ 42863 w 233"/>
              <a:gd name="T77" fmla="*/ 23812 h 287"/>
              <a:gd name="T78" fmla="*/ 26988 w 233"/>
              <a:gd name="T79" fmla="*/ 49212 h 287"/>
              <a:gd name="T80" fmla="*/ 130175 w 233"/>
              <a:gd name="T81" fmla="*/ 79375 h 287"/>
              <a:gd name="T82" fmla="*/ 96838 w 233"/>
              <a:gd name="T83" fmla="*/ 246062 h 287"/>
              <a:gd name="T84" fmla="*/ 60325 w 233"/>
              <a:gd name="T85" fmla="*/ 254000 h 287"/>
              <a:gd name="T86" fmla="*/ 46038 w 233"/>
              <a:gd name="T87" fmla="*/ 276225 h 287"/>
              <a:gd name="T88" fmla="*/ 63500 w 233"/>
              <a:gd name="T89" fmla="*/ 290512 h 287"/>
              <a:gd name="T90" fmla="*/ 73025 w 233"/>
              <a:gd name="T91" fmla="*/ 284162 h 287"/>
              <a:gd name="T92" fmla="*/ 71438 w 233"/>
              <a:gd name="T93" fmla="*/ 273050 h 287"/>
              <a:gd name="T94" fmla="*/ 90488 w 233"/>
              <a:gd name="T95" fmla="*/ 260350 h 287"/>
              <a:gd name="T96" fmla="*/ 76200 w 233"/>
              <a:gd name="T97" fmla="*/ 309562 h 287"/>
              <a:gd name="T98" fmla="*/ 65088 w 233"/>
              <a:gd name="T99" fmla="*/ 369887 h 287"/>
              <a:gd name="T100" fmla="*/ 84138 w 233"/>
              <a:gd name="T101" fmla="*/ 387350 h 287"/>
              <a:gd name="T102" fmla="*/ 95250 w 233"/>
              <a:gd name="T103" fmla="*/ 374650 h 287"/>
              <a:gd name="T104" fmla="*/ 115888 w 233"/>
              <a:gd name="T105" fmla="*/ 284162 h 287"/>
              <a:gd name="T106" fmla="*/ 63500 w 233"/>
              <a:gd name="T107" fmla="*/ 455612 h 287"/>
              <a:gd name="T108" fmla="*/ 20638 w 233"/>
              <a:gd name="T109" fmla="*/ 436562 h 287"/>
              <a:gd name="T110" fmla="*/ 0 w 233"/>
              <a:gd name="T111" fmla="*/ 61912 h 287"/>
              <a:gd name="T112" fmla="*/ 20638 w 233"/>
              <a:gd name="T113" fmla="*/ 19050 h 287"/>
              <a:gd name="T114" fmla="*/ 63500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1" name="Freeform 171"/>
          <p:cNvSpPr>
            <a:spLocks noEditPoints="1" noChangeArrowheads="1"/>
          </p:cNvSpPr>
          <p:nvPr/>
        </p:nvSpPr>
        <p:spPr bwMode="auto">
          <a:xfrm>
            <a:off x="3552825" y="2225675"/>
            <a:ext cx="561975" cy="565150"/>
          </a:xfrm>
          <a:custGeom>
            <a:avLst/>
            <a:gdLst>
              <a:gd name="T0" fmla="*/ 534988 w 354"/>
              <a:gd name="T1" fmla="*/ 474663 h 356"/>
              <a:gd name="T2" fmla="*/ 558800 w 354"/>
              <a:gd name="T3" fmla="*/ 144463 h 356"/>
              <a:gd name="T4" fmla="*/ 538163 w 354"/>
              <a:gd name="T5" fmla="*/ 244475 h 356"/>
              <a:gd name="T6" fmla="*/ 528638 w 354"/>
              <a:gd name="T7" fmla="*/ 238125 h 356"/>
              <a:gd name="T8" fmla="*/ 528638 w 354"/>
              <a:gd name="T9" fmla="*/ 327025 h 356"/>
              <a:gd name="T10" fmla="*/ 458788 w 354"/>
              <a:gd name="T11" fmla="*/ 350838 h 356"/>
              <a:gd name="T12" fmla="*/ 485775 w 354"/>
              <a:gd name="T13" fmla="*/ 387350 h 356"/>
              <a:gd name="T14" fmla="*/ 449263 w 354"/>
              <a:gd name="T15" fmla="*/ 423863 h 356"/>
              <a:gd name="T16" fmla="*/ 485775 w 354"/>
              <a:gd name="T17" fmla="*/ 536575 h 356"/>
              <a:gd name="T18" fmla="*/ 449263 w 354"/>
              <a:gd name="T19" fmla="*/ 93663 h 356"/>
              <a:gd name="T20" fmla="*/ 503238 w 354"/>
              <a:gd name="T21" fmla="*/ 93663 h 356"/>
              <a:gd name="T22" fmla="*/ 430213 w 354"/>
              <a:gd name="T23" fmla="*/ 74613 h 356"/>
              <a:gd name="T24" fmla="*/ 417513 w 354"/>
              <a:gd name="T25" fmla="*/ 19050 h 356"/>
              <a:gd name="T26" fmla="*/ 431800 w 354"/>
              <a:gd name="T27" fmla="*/ 354013 h 356"/>
              <a:gd name="T28" fmla="*/ 449263 w 354"/>
              <a:gd name="T29" fmla="*/ 107950 h 356"/>
              <a:gd name="T30" fmla="*/ 431800 w 354"/>
              <a:gd name="T31" fmla="*/ 419100 h 356"/>
              <a:gd name="T32" fmla="*/ 434975 w 354"/>
              <a:gd name="T33" fmla="*/ 565150 h 356"/>
              <a:gd name="T34" fmla="*/ 417513 w 354"/>
              <a:gd name="T35" fmla="*/ 44450 h 356"/>
              <a:gd name="T36" fmla="*/ 411163 w 354"/>
              <a:gd name="T37" fmla="*/ 79375 h 356"/>
              <a:gd name="T38" fmla="*/ 374650 w 354"/>
              <a:gd name="T39" fmla="*/ 79375 h 356"/>
              <a:gd name="T40" fmla="*/ 365125 w 354"/>
              <a:gd name="T41" fmla="*/ 44450 h 356"/>
              <a:gd name="T42" fmla="*/ 417513 w 354"/>
              <a:gd name="T43" fmla="*/ 107950 h 356"/>
              <a:gd name="T44" fmla="*/ 417513 w 354"/>
              <a:gd name="T45" fmla="*/ 366713 h 356"/>
              <a:gd name="T46" fmla="*/ 361950 w 354"/>
              <a:gd name="T47" fmla="*/ 427038 h 356"/>
              <a:gd name="T48" fmla="*/ 361950 w 354"/>
              <a:gd name="T49" fmla="*/ 342900 h 356"/>
              <a:gd name="T50" fmla="*/ 417513 w 354"/>
              <a:gd name="T51" fmla="*/ 552450 h 356"/>
              <a:gd name="T52" fmla="*/ 361950 w 354"/>
              <a:gd name="T53" fmla="*/ 44450 h 356"/>
              <a:gd name="T54" fmla="*/ 357188 w 354"/>
              <a:gd name="T55" fmla="*/ 77788 h 356"/>
              <a:gd name="T56" fmla="*/ 361950 w 354"/>
              <a:gd name="T57" fmla="*/ 6350 h 356"/>
              <a:gd name="T58" fmla="*/ 284163 w 354"/>
              <a:gd name="T59" fmla="*/ 107950 h 356"/>
              <a:gd name="T60" fmla="*/ 361950 w 354"/>
              <a:gd name="T61" fmla="*/ 342900 h 356"/>
              <a:gd name="T62" fmla="*/ 361950 w 354"/>
              <a:gd name="T63" fmla="*/ 474663 h 356"/>
              <a:gd name="T64" fmla="*/ 211138 w 354"/>
              <a:gd name="T65" fmla="*/ 68263 h 356"/>
              <a:gd name="T66" fmla="*/ 200025 w 354"/>
              <a:gd name="T67" fmla="*/ 6350 h 356"/>
              <a:gd name="T68" fmla="*/ 284163 w 354"/>
              <a:gd name="T69" fmla="*/ 107950 h 356"/>
              <a:gd name="T70" fmla="*/ 284163 w 354"/>
              <a:gd name="T71" fmla="*/ 384175 h 356"/>
              <a:gd name="T72" fmla="*/ 271463 w 354"/>
              <a:gd name="T73" fmla="*/ 257175 h 356"/>
              <a:gd name="T74" fmla="*/ 182563 w 354"/>
              <a:gd name="T75" fmla="*/ 49213 h 356"/>
              <a:gd name="T76" fmla="*/ 195263 w 354"/>
              <a:gd name="T77" fmla="*/ 79375 h 356"/>
              <a:gd name="T78" fmla="*/ 158750 w 354"/>
              <a:gd name="T79" fmla="*/ 68263 h 356"/>
              <a:gd name="T80" fmla="*/ 142875 w 354"/>
              <a:gd name="T81" fmla="*/ 19050 h 356"/>
              <a:gd name="T82" fmla="*/ 200025 w 354"/>
              <a:gd name="T83" fmla="*/ 152400 h 356"/>
              <a:gd name="T84" fmla="*/ 142875 w 354"/>
              <a:gd name="T85" fmla="*/ 406400 h 356"/>
              <a:gd name="T86" fmla="*/ 200025 w 354"/>
              <a:gd name="T87" fmla="*/ 257175 h 356"/>
              <a:gd name="T88" fmla="*/ 142875 w 354"/>
              <a:gd name="T89" fmla="*/ 552450 h 356"/>
              <a:gd name="T90" fmla="*/ 125413 w 354"/>
              <a:gd name="T91" fmla="*/ 61913 h 356"/>
              <a:gd name="T92" fmla="*/ 112713 w 354"/>
              <a:gd name="T93" fmla="*/ 31750 h 356"/>
              <a:gd name="T94" fmla="*/ 142875 w 354"/>
              <a:gd name="T95" fmla="*/ 257175 h 356"/>
              <a:gd name="T96" fmla="*/ 142875 w 354"/>
              <a:gd name="T97" fmla="*/ 107950 h 356"/>
              <a:gd name="T98" fmla="*/ 128588 w 354"/>
              <a:gd name="T99" fmla="*/ 419100 h 356"/>
              <a:gd name="T100" fmla="*/ 133350 w 354"/>
              <a:gd name="T101" fmla="*/ 560388 h 356"/>
              <a:gd name="T102" fmla="*/ 58738 w 354"/>
              <a:gd name="T103" fmla="*/ 93663 h 356"/>
              <a:gd name="T104" fmla="*/ 112713 w 354"/>
              <a:gd name="T105" fmla="*/ 31750 h 356"/>
              <a:gd name="T106" fmla="*/ 85725 w 354"/>
              <a:gd name="T107" fmla="*/ 360363 h 356"/>
              <a:gd name="T108" fmla="*/ 79375 w 354"/>
              <a:gd name="T109" fmla="*/ 407988 h 356"/>
              <a:gd name="T110" fmla="*/ 25400 w 354"/>
              <a:gd name="T111" fmla="*/ 474663 h 356"/>
              <a:gd name="T112" fmla="*/ 112713 w 354"/>
              <a:gd name="T113" fmla="*/ 107950 h 356"/>
              <a:gd name="T114" fmla="*/ 77788 w 354"/>
              <a:gd name="T115" fmla="*/ 547688 h 356"/>
              <a:gd name="T116" fmla="*/ 31750 w 354"/>
              <a:gd name="T117" fmla="*/ 238125 h 356"/>
              <a:gd name="T118" fmla="*/ 25400 w 354"/>
              <a:gd name="T119" fmla="*/ 244475 h 356"/>
              <a:gd name="T120" fmla="*/ 0 w 354"/>
              <a:gd name="T121" fmla="*/ 150813 h 356"/>
              <a:gd name="T122" fmla="*/ 25400 w 354"/>
              <a:gd name="T123" fmla="*/ 152400 h 356"/>
              <a:gd name="T124" fmla="*/ 25400 w 354"/>
              <a:gd name="T125" fmla="*/ 333375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2" name="Freeform 172"/>
          <p:cNvSpPr>
            <a:spLocks noEditPoints="1" noChangeArrowheads="1"/>
          </p:cNvSpPr>
          <p:nvPr/>
        </p:nvSpPr>
        <p:spPr bwMode="auto">
          <a:xfrm>
            <a:off x="3968750" y="2951163"/>
            <a:ext cx="633413" cy="482600"/>
          </a:xfrm>
          <a:custGeom>
            <a:avLst/>
            <a:gdLst>
              <a:gd name="T0" fmla="*/ 628650 w 399"/>
              <a:gd name="T1" fmla="*/ 452438 h 304"/>
              <a:gd name="T2" fmla="*/ 619125 w 399"/>
              <a:gd name="T3" fmla="*/ 15875 h 304"/>
              <a:gd name="T4" fmla="*/ 554038 w 399"/>
              <a:gd name="T5" fmla="*/ 34925 h 304"/>
              <a:gd name="T6" fmla="*/ 596900 w 399"/>
              <a:gd name="T7" fmla="*/ 76200 h 304"/>
              <a:gd name="T8" fmla="*/ 571500 w 399"/>
              <a:gd name="T9" fmla="*/ 446088 h 304"/>
              <a:gd name="T10" fmla="*/ 482600 w 399"/>
              <a:gd name="T11" fmla="*/ 406400 h 304"/>
              <a:gd name="T12" fmla="*/ 547688 w 399"/>
              <a:gd name="T13" fmla="*/ 66675 h 304"/>
              <a:gd name="T14" fmla="*/ 566738 w 399"/>
              <a:gd name="T15" fmla="*/ 398463 h 304"/>
              <a:gd name="T16" fmla="*/ 403225 w 399"/>
              <a:gd name="T17" fmla="*/ 34925 h 304"/>
              <a:gd name="T18" fmla="*/ 403225 w 399"/>
              <a:gd name="T19" fmla="*/ 482600 h 304"/>
              <a:gd name="T20" fmla="*/ 403225 w 399"/>
              <a:gd name="T21" fmla="*/ 419100 h 304"/>
              <a:gd name="T22" fmla="*/ 439738 w 399"/>
              <a:gd name="T23" fmla="*/ 265113 h 304"/>
              <a:gd name="T24" fmla="*/ 434975 w 399"/>
              <a:gd name="T25" fmla="*/ 211138 h 304"/>
              <a:gd name="T26" fmla="*/ 433388 w 399"/>
              <a:gd name="T27" fmla="*/ 173038 h 304"/>
              <a:gd name="T28" fmla="*/ 403225 w 399"/>
              <a:gd name="T29" fmla="*/ 65088 h 304"/>
              <a:gd name="T30" fmla="*/ 412750 w 399"/>
              <a:gd name="T31" fmla="*/ 271463 h 304"/>
              <a:gd name="T32" fmla="*/ 403225 w 399"/>
              <a:gd name="T33" fmla="*/ 217488 h 304"/>
              <a:gd name="T34" fmla="*/ 407988 w 399"/>
              <a:gd name="T35" fmla="*/ 163513 h 304"/>
              <a:gd name="T36" fmla="*/ 317500 w 399"/>
              <a:gd name="T37" fmla="*/ 0 h 304"/>
              <a:gd name="T38" fmla="*/ 317500 w 399"/>
              <a:gd name="T39" fmla="*/ 447675 h 304"/>
              <a:gd name="T40" fmla="*/ 382588 w 399"/>
              <a:gd name="T41" fmla="*/ 147638 h 304"/>
              <a:gd name="T42" fmla="*/ 358775 w 399"/>
              <a:gd name="T43" fmla="*/ 192088 h 304"/>
              <a:gd name="T44" fmla="*/ 365125 w 399"/>
              <a:gd name="T45" fmla="*/ 228600 h 304"/>
              <a:gd name="T46" fmla="*/ 368300 w 399"/>
              <a:gd name="T47" fmla="*/ 282575 h 304"/>
              <a:gd name="T48" fmla="*/ 317500 w 399"/>
              <a:gd name="T49" fmla="*/ 295275 h 304"/>
              <a:gd name="T50" fmla="*/ 403225 w 399"/>
              <a:gd name="T51" fmla="*/ 65088 h 304"/>
              <a:gd name="T52" fmla="*/ 384175 w 399"/>
              <a:gd name="T53" fmla="*/ 163513 h 304"/>
              <a:gd name="T54" fmla="*/ 398463 w 399"/>
              <a:gd name="T55" fmla="*/ 203200 h 304"/>
              <a:gd name="T56" fmla="*/ 398463 w 399"/>
              <a:gd name="T57" fmla="*/ 215900 h 304"/>
              <a:gd name="T58" fmla="*/ 390525 w 399"/>
              <a:gd name="T59" fmla="*/ 269875 h 304"/>
              <a:gd name="T60" fmla="*/ 214313 w 399"/>
              <a:gd name="T61" fmla="*/ 34925 h 304"/>
              <a:gd name="T62" fmla="*/ 214313 w 399"/>
              <a:gd name="T63" fmla="*/ 482600 h 304"/>
              <a:gd name="T64" fmla="*/ 274638 w 399"/>
              <a:gd name="T65" fmla="*/ 282575 h 304"/>
              <a:gd name="T66" fmla="*/ 220663 w 399"/>
              <a:gd name="T67" fmla="*/ 338138 h 304"/>
              <a:gd name="T68" fmla="*/ 257175 w 399"/>
              <a:gd name="T69" fmla="*/ 290513 h 304"/>
              <a:gd name="T70" fmla="*/ 234950 w 399"/>
              <a:gd name="T71" fmla="*/ 242888 h 304"/>
              <a:gd name="T72" fmla="*/ 215900 w 399"/>
              <a:gd name="T73" fmla="*/ 200025 h 304"/>
              <a:gd name="T74" fmla="*/ 227013 w 399"/>
              <a:gd name="T75" fmla="*/ 215900 h 304"/>
              <a:gd name="T76" fmla="*/ 238125 w 399"/>
              <a:gd name="T77" fmla="*/ 193675 h 304"/>
              <a:gd name="T78" fmla="*/ 317500 w 399"/>
              <a:gd name="T79" fmla="*/ 65088 h 304"/>
              <a:gd name="T80" fmla="*/ 233363 w 399"/>
              <a:gd name="T81" fmla="*/ 306388 h 304"/>
              <a:gd name="T82" fmla="*/ 220663 w 399"/>
              <a:gd name="T83" fmla="*/ 260350 h 304"/>
              <a:gd name="T84" fmla="*/ 39688 w 399"/>
              <a:gd name="T85" fmla="*/ 3175 h 304"/>
              <a:gd name="T86" fmla="*/ 0 w 399"/>
              <a:gd name="T87" fmla="*/ 433388 h 304"/>
              <a:gd name="T88" fmla="*/ 39688 w 399"/>
              <a:gd name="T89" fmla="*/ 482600 h 304"/>
              <a:gd name="T90" fmla="*/ 63500 w 399"/>
              <a:gd name="T91" fmla="*/ 446088 h 304"/>
              <a:gd name="T92" fmla="*/ 38100 w 399"/>
              <a:gd name="T93" fmla="*/ 76200 h 304"/>
              <a:gd name="T94" fmla="*/ 79375 w 399"/>
              <a:gd name="T95" fmla="*/ 34925 h 304"/>
              <a:gd name="T96" fmla="*/ 196850 w 399"/>
              <a:gd name="T97" fmla="*/ 198438 h 304"/>
              <a:gd name="T98" fmla="*/ 168275 w 399"/>
              <a:gd name="T99" fmla="*/ 277813 h 304"/>
              <a:gd name="T100" fmla="*/ 185738 w 399"/>
              <a:gd name="T101" fmla="*/ 331788 h 304"/>
              <a:gd name="T102" fmla="*/ 85725 w 399"/>
              <a:gd name="T103" fmla="*/ 415925 h 304"/>
              <a:gd name="T104" fmla="*/ 68263 w 399"/>
              <a:gd name="T105" fmla="*/ 84138 h 304"/>
              <a:gd name="T106" fmla="*/ 214313 w 399"/>
              <a:gd name="T107" fmla="*/ 247650 h 304"/>
              <a:gd name="T108" fmla="*/ 207963 w 399"/>
              <a:gd name="T109" fmla="*/ 279400 h 304"/>
              <a:gd name="T110" fmla="*/ 203200 w 399"/>
              <a:gd name="T111" fmla="*/ 315913 h 304"/>
              <a:gd name="T112" fmla="*/ 201613 w 399"/>
              <a:gd name="T113" fmla="*/ 217488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3" name="组合 210"/>
          <p:cNvGrpSpPr>
            <a:grpSpLocks/>
          </p:cNvGrpSpPr>
          <p:nvPr/>
        </p:nvGrpSpPr>
        <p:grpSpPr bwMode="auto">
          <a:xfrm>
            <a:off x="4187825" y="2208213"/>
            <a:ext cx="209550" cy="200025"/>
            <a:chOff x="0" y="0"/>
            <a:chExt cx="209550" cy="200025"/>
          </a:xfrm>
          <a:solidFill>
            <a:schemeClr val="bg1">
              <a:alpha val="70000"/>
            </a:schemeClr>
          </a:solidFill>
        </p:grpSpPr>
        <p:sp>
          <p:nvSpPr>
            <p:cNvPr id="184" name="Freeform 173"/>
            <p:cNvSpPr>
              <a:spLocks noChangeArrowheads="1"/>
            </p:cNvSpPr>
            <p:nvPr/>
          </p:nvSpPr>
          <p:spPr bwMode="auto">
            <a:xfrm>
              <a:off x="0" y="41275"/>
              <a:ext cx="209550" cy="158750"/>
            </a:xfrm>
            <a:custGeom>
              <a:avLst/>
              <a:gdLst>
                <a:gd name="T0" fmla="*/ 61913 w 132"/>
                <a:gd name="T1" fmla="*/ 0 h 100"/>
                <a:gd name="T2" fmla="*/ 61913 w 132"/>
                <a:gd name="T3" fmla="*/ 0 h 100"/>
                <a:gd name="T4" fmla="*/ 74613 w 132"/>
                <a:gd name="T5" fmla="*/ 0 h 100"/>
                <a:gd name="T6" fmla="*/ 85725 w 132"/>
                <a:gd name="T7" fmla="*/ 3175 h 100"/>
                <a:gd name="T8" fmla="*/ 96838 w 132"/>
                <a:gd name="T9" fmla="*/ 7938 h 100"/>
                <a:gd name="T10" fmla="*/ 104775 w 132"/>
                <a:gd name="T11" fmla="*/ 14288 h 100"/>
                <a:gd name="T12" fmla="*/ 104775 w 132"/>
                <a:gd name="T13" fmla="*/ 14288 h 100"/>
                <a:gd name="T14" fmla="*/ 112713 w 132"/>
                <a:gd name="T15" fmla="*/ 7938 h 100"/>
                <a:gd name="T16" fmla="*/ 123825 w 132"/>
                <a:gd name="T17" fmla="*/ 3175 h 100"/>
                <a:gd name="T18" fmla="*/ 134938 w 132"/>
                <a:gd name="T19" fmla="*/ 0 h 100"/>
                <a:gd name="T20" fmla="*/ 147638 w 132"/>
                <a:gd name="T21" fmla="*/ 0 h 100"/>
                <a:gd name="T22" fmla="*/ 147638 w 132"/>
                <a:gd name="T23" fmla="*/ 0 h 100"/>
                <a:gd name="T24" fmla="*/ 160338 w 132"/>
                <a:gd name="T25" fmla="*/ 0 h 100"/>
                <a:gd name="T26" fmla="*/ 171450 w 132"/>
                <a:gd name="T27" fmla="*/ 3175 h 100"/>
                <a:gd name="T28" fmla="*/ 182563 w 132"/>
                <a:gd name="T29" fmla="*/ 9525 h 100"/>
                <a:gd name="T30" fmla="*/ 190500 w 132"/>
                <a:gd name="T31" fmla="*/ 17463 h 100"/>
                <a:gd name="T32" fmla="*/ 200025 w 132"/>
                <a:gd name="T33" fmla="*/ 25400 h 100"/>
                <a:gd name="T34" fmla="*/ 206375 w 132"/>
                <a:gd name="T35" fmla="*/ 36513 h 100"/>
                <a:gd name="T36" fmla="*/ 207963 w 132"/>
                <a:gd name="T37" fmla="*/ 49213 h 100"/>
                <a:gd name="T38" fmla="*/ 209550 w 132"/>
                <a:gd name="T39" fmla="*/ 60325 h 100"/>
                <a:gd name="T40" fmla="*/ 209550 w 132"/>
                <a:gd name="T41" fmla="*/ 60325 h 100"/>
                <a:gd name="T42" fmla="*/ 207963 w 132"/>
                <a:gd name="T43" fmla="*/ 74613 h 100"/>
                <a:gd name="T44" fmla="*/ 203200 w 132"/>
                <a:gd name="T45" fmla="*/ 92075 h 100"/>
                <a:gd name="T46" fmla="*/ 195263 w 132"/>
                <a:gd name="T47" fmla="*/ 109538 h 100"/>
                <a:gd name="T48" fmla="*/ 184150 w 132"/>
                <a:gd name="T49" fmla="*/ 123825 h 100"/>
                <a:gd name="T50" fmla="*/ 169863 w 132"/>
                <a:gd name="T51" fmla="*/ 136525 h 100"/>
                <a:gd name="T52" fmla="*/ 149225 w 132"/>
                <a:gd name="T53" fmla="*/ 147638 h 100"/>
                <a:gd name="T54" fmla="*/ 139700 w 132"/>
                <a:gd name="T55" fmla="*/ 152400 h 100"/>
                <a:gd name="T56" fmla="*/ 128588 w 132"/>
                <a:gd name="T57" fmla="*/ 157163 h 100"/>
                <a:gd name="T58" fmla="*/ 115888 w 132"/>
                <a:gd name="T59" fmla="*/ 157163 h 100"/>
                <a:gd name="T60" fmla="*/ 100013 w 132"/>
                <a:gd name="T61" fmla="*/ 158750 h 100"/>
                <a:gd name="T62" fmla="*/ 100013 w 132"/>
                <a:gd name="T63" fmla="*/ 158750 h 100"/>
                <a:gd name="T64" fmla="*/ 87313 w 132"/>
                <a:gd name="T65" fmla="*/ 157163 h 100"/>
                <a:gd name="T66" fmla="*/ 74613 w 132"/>
                <a:gd name="T67" fmla="*/ 153988 h 100"/>
                <a:gd name="T68" fmla="*/ 61913 w 132"/>
                <a:gd name="T69" fmla="*/ 152400 h 100"/>
                <a:gd name="T70" fmla="*/ 50800 w 132"/>
                <a:gd name="T71" fmla="*/ 147638 h 100"/>
                <a:gd name="T72" fmla="*/ 42863 w 132"/>
                <a:gd name="T73" fmla="*/ 142875 h 100"/>
                <a:gd name="T74" fmla="*/ 33338 w 132"/>
                <a:gd name="T75" fmla="*/ 136525 h 100"/>
                <a:gd name="T76" fmla="*/ 20638 w 132"/>
                <a:gd name="T77" fmla="*/ 122238 h 100"/>
                <a:gd name="T78" fmla="*/ 9525 w 132"/>
                <a:gd name="T79" fmla="*/ 106363 h 100"/>
                <a:gd name="T80" fmla="*/ 3175 w 132"/>
                <a:gd name="T81" fmla="*/ 90488 h 100"/>
                <a:gd name="T82" fmla="*/ 0 w 132"/>
                <a:gd name="T83" fmla="*/ 74613 h 100"/>
                <a:gd name="T84" fmla="*/ 0 w 132"/>
                <a:gd name="T85" fmla="*/ 60325 h 100"/>
                <a:gd name="T86" fmla="*/ 0 w 132"/>
                <a:gd name="T87" fmla="*/ 60325 h 100"/>
                <a:gd name="T88" fmla="*/ 0 w 132"/>
                <a:gd name="T89" fmla="*/ 49213 h 100"/>
                <a:gd name="T90" fmla="*/ 3175 w 132"/>
                <a:gd name="T91" fmla="*/ 36513 h 100"/>
                <a:gd name="T92" fmla="*/ 9525 w 132"/>
                <a:gd name="T93" fmla="*/ 25400 h 100"/>
                <a:gd name="T94" fmla="*/ 19050 w 132"/>
                <a:gd name="T95" fmla="*/ 17463 h 100"/>
                <a:gd name="T96" fmla="*/ 26988 w 132"/>
                <a:gd name="T97" fmla="*/ 9525 h 100"/>
                <a:gd name="T98" fmla="*/ 38100 w 132"/>
                <a:gd name="T99" fmla="*/ 3175 h 100"/>
                <a:gd name="T100" fmla="*/ 49213 w 132"/>
                <a:gd name="T101" fmla="*/ 0 h 100"/>
                <a:gd name="T102" fmla="*/ 61913 w 132"/>
                <a:gd name="T103" fmla="*/ 0 h 100"/>
                <a:gd name="T104" fmla="*/ 61913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71" y="5"/>
                  </a:lnTo>
                  <a:lnTo>
                    <a:pt x="78" y="2"/>
                  </a:lnTo>
                  <a:lnTo>
                    <a:pt x="85" y="0"/>
                  </a:lnTo>
                  <a:lnTo>
                    <a:pt x="93" y="0"/>
                  </a:lnTo>
                  <a:lnTo>
                    <a:pt x="101" y="0"/>
                  </a:lnTo>
                  <a:lnTo>
                    <a:pt x="108" y="2"/>
                  </a:lnTo>
                  <a:lnTo>
                    <a:pt x="115" y="6"/>
                  </a:lnTo>
                  <a:lnTo>
                    <a:pt x="120" y="11"/>
                  </a:lnTo>
                  <a:lnTo>
                    <a:pt x="126" y="16"/>
                  </a:lnTo>
                  <a:lnTo>
                    <a:pt x="130" y="23"/>
                  </a:lnTo>
                  <a:lnTo>
                    <a:pt x="131" y="31"/>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1"/>
                  </a:lnTo>
                  <a:lnTo>
                    <a:pt x="2" y="23"/>
                  </a:lnTo>
                  <a:lnTo>
                    <a:pt x="6" y="16"/>
                  </a:lnTo>
                  <a:lnTo>
                    <a:pt x="12" y="11"/>
                  </a:lnTo>
                  <a:lnTo>
                    <a:pt x="17" y="6"/>
                  </a:lnTo>
                  <a:lnTo>
                    <a:pt x="24" y="2"/>
                  </a:lnTo>
                  <a:lnTo>
                    <a:pt x="31" y="0"/>
                  </a:lnTo>
                  <a:lnTo>
                    <a:pt x="3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5" name="Freeform 174"/>
            <p:cNvSpPr>
              <a:spLocks noChangeArrowheads="1"/>
            </p:cNvSpPr>
            <p:nvPr/>
          </p:nvSpPr>
          <p:spPr bwMode="auto">
            <a:xfrm>
              <a:off x="57150" y="0"/>
              <a:ext cx="52388" cy="73025"/>
            </a:xfrm>
            <a:custGeom>
              <a:avLst/>
              <a:gdLst>
                <a:gd name="T0" fmla="*/ 46038 w 33"/>
                <a:gd name="T1" fmla="*/ 73025 h 46"/>
                <a:gd name="T2" fmla="*/ 46038 w 33"/>
                <a:gd name="T3" fmla="*/ 73025 h 46"/>
                <a:gd name="T4" fmla="*/ 49213 w 33"/>
                <a:gd name="T5" fmla="*/ 61913 h 46"/>
                <a:gd name="T6" fmla="*/ 52388 w 33"/>
                <a:gd name="T7" fmla="*/ 53975 h 46"/>
                <a:gd name="T8" fmla="*/ 52388 w 33"/>
                <a:gd name="T9" fmla="*/ 42863 h 46"/>
                <a:gd name="T10" fmla="*/ 52388 w 33"/>
                <a:gd name="T11" fmla="*/ 34925 h 46"/>
                <a:gd name="T12" fmla="*/ 47625 w 33"/>
                <a:gd name="T13" fmla="*/ 23813 h 46"/>
                <a:gd name="T14" fmla="*/ 42863 w 33"/>
                <a:gd name="T15" fmla="*/ 14288 h 46"/>
                <a:gd name="T16" fmla="*/ 39688 w 33"/>
                <a:gd name="T17" fmla="*/ 6350 h 46"/>
                <a:gd name="T18" fmla="*/ 30163 w 33"/>
                <a:gd name="T19" fmla="*/ 0 h 46"/>
                <a:gd name="T20" fmla="*/ 0 w 33"/>
                <a:gd name="T21" fmla="*/ 4763 h 46"/>
                <a:gd name="T22" fmla="*/ 0 w 33"/>
                <a:gd name="T23" fmla="*/ 4763 h 46"/>
                <a:gd name="T24" fmla="*/ 19050 w 33"/>
                <a:gd name="T25" fmla="*/ 17463 h 46"/>
                <a:gd name="T26" fmla="*/ 28575 w 33"/>
                <a:gd name="T27" fmla="*/ 23813 h 46"/>
                <a:gd name="T28" fmla="*/ 34925 w 33"/>
                <a:gd name="T29" fmla="*/ 30163 h 46"/>
                <a:gd name="T30" fmla="*/ 39688 w 33"/>
                <a:gd name="T31" fmla="*/ 38100 h 46"/>
                <a:gd name="T32" fmla="*/ 42863 w 33"/>
                <a:gd name="T33" fmla="*/ 49213 h 46"/>
                <a:gd name="T34" fmla="*/ 46038 w 33"/>
                <a:gd name="T35" fmla="*/ 60325 h 46"/>
                <a:gd name="T36" fmla="*/ 46038 w 33"/>
                <a:gd name="T37" fmla="*/ 73025 h 46"/>
                <a:gd name="T38" fmla="*/ 46038 w 33"/>
                <a:gd name="T39" fmla="*/ 7302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12" y="11"/>
                  </a:lnTo>
                  <a:lnTo>
                    <a:pt x="18" y="15"/>
                  </a:lnTo>
                  <a:lnTo>
                    <a:pt x="22" y="19"/>
                  </a:lnTo>
                  <a:lnTo>
                    <a:pt x="25" y="24"/>
                  </a:lnTo>
                  <a:lnTo>
                    <a:pt x="27" y="31"/>
                  </a:lnTo>
                  <a:lnTo>
                    <a:pt x="29" y="38"/>
                  </a:lnTo>
                  <a:lnTo>
                    <a:pt x="29" y="4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86" name="Freeform 175"/>
          <p:cNvSpPr>
            <a:spLocks noEditPoints="1" noChangeArrowheads="1"/>
          </p:cNvSpPr>
          <p:nvPr/>
        </p:nvSpPr>
        <p:spPr bwMode="auto">
          <a:xfrm>
            <a:off x="4410075" y="3530600"/>
            <a:ext cx="217488" cy="303213"/>
          </a:xfrm>
          <a:custGeom>
            <a:avLst/>
            <a:gdLst>
              <a:gd name="T0" fmla="*/ 198438 w 137"/>
              <a:gd name="T1" fmla="*/ 87313 h 191"/>
              <a:gd name="T2" fmla="*/ 200025 w 137"/>
              <a:gd name="T3" fmla="*/ 80963 h 191"/>
              <a:gd name="T4" fmla="*/ 211138 w 137"/>
              <a:gd name="T5" fmla="*/ 53975 h 191"/>
              <a:gd name="T6" fmla="*/ 215900 w 137"/>
              <a:gd name="T7" fmla="*/ 46038 h 191"/>
              <a:gd name="T8" fmla="*/ 217488 w 137"/>
              <a:gd name="T9" fmla="*/ 33338 h 191"/>
              <a:gd name="T10" fmla="*/ 215900 w 137"/>
              <a:gd name="T11" fmla="*/ 20638 h 191"/>
              <a:gd name="T12" fmla="*/ 209550 w 137"/>
              <a:gd name="T13" fmla="*/ 9525 h 191"/>
              <a:gd name="T14" fmla="*/ 203200 w 137"/>
              <a:gd name="T15" fmla="*/ 6350 h 191"/>
              <a:gd name="T16" fmla="*/ 184150 w 137"/>
              <a:gd name="T17" fmla="*/ 0 h 191"/>
              <a:gd name="T18" fmla="*/ 163513 w 137"/>
              <a:gd name="T19" fmla="*/ 6350 h 191"/>
              <a:gd name="T20" fmla="*/ 179388 w 137"/>
              <a:gd name="T21" fmla="*/ 61913 h 191"/>
              <a:gd name="T22" fmla="*/ 163513 w 137"/>
              <a:gd name="T23" fmla="*/ 93663 h 191"/>
              <a:gd name="T24" fmla="*/ 174625 w 137"/>
              <a:gd name="T25" fmla="*/ 76200 h 191"/>
              <a:gd name="T26" fmla="*/ 174625 w 137"/>
              <a:gd name="T27" fmla="*/ 66675 h 191"/>
              <a:gd name="T28" fmla="*/ 190500 w 137"/>
              <a:gd name="T29" fmla="*/ 76200 h 191"/>
              <a:gd name="T30" fmla="*/ 192088 w 137"/>
              <a:gd name="T31" fmla="*/ 82550 h 191"/>
              <a:gd name="T32" fmla="*/ 192088 w 137"/>
              <a:gd name="T33" fmla="*/ 90488 h 191"/>
              <a:gd name="T34" fmla="*/ 163513 w 137"/>
              <a:gd name="T35" fmla="*/ 141288 h 191"/>
              <a:gd name="T36" fmla="*/ 153988 w 137"/>
              <a:gd name="T37" fmla="*/ 147638 h 191"/>
              <a:gd name="T38" fmla="*/ 157163 w 137"/>
              <a:gd name="T39" fmla="*/ 146050 h 191"/>
              <a:gd name="T40" fmla="*/ 163513 w 137"/>
              <a:gd name="T41" fmla="*/ 141288 h 191"/>
              <a:gd name="T42" fmla="*/ 160338 w 137"/>
              <a:gd name="T43" fmla="*/ 134938 h 191"/>
              <a:gd name="T44" fmla="*/ 157163 w 137"/>
              <a:gd name="T45" fmla="*/ 136525 h 191"/>
              <a:gd name="T46" fmla="*/ 150813 w 137"/>
              <a:gd name="T47" fmla="*/ 139700 h 191"/>
              <a:gd name="T48" fmla="*/ 133350 w 137"/>
              <a:gd name="T49" fmla="*/ 128588 h 191"/>
              <a:gd name="T50" fmla="*/ 133350 w 137"/>
              <a:gd name="T51" fmla="*/ 128588 h 191"/>
              <a:gd name="T52" fmla="*/ 142875 w 137"/>
              <a:gd name="T53" fmla="*/ 123825 h 191"/>
              <a:gd name="T54" fmla="*/ 163513 w 137"/>
              <a:gd name="T55" fmla="*/ 53975 h 191"/>
              <a:gd name="T56" fmla="*/ 139700 w 137"/>
              <a:gd name="T57" fmla="*/ 36513 h 191"/>
              <a:gd name="T58" fmla="*/ 127000 w 137"/>
              <a:gd name="T59" fmla="*/ 39688 h 191"/>
              <a:gd name="T60" fmla="*/ 90488 w 137"/>
              <a:gd name="T61" fmla="*/ 93663 h 191"/>
              <a:gd name="T62" fmla="*/ 90488 w 137"/>
              <a:gd name="T63" fmla="*/ 104775 h 191"/>
              <a:gd name="T64" fmla="*/ 34925 w 137"/>
              <a:gd name="T65" fmla="*/ 242888 h 191"/>
              <a:gd name="T66" fmla="*/ 41275 w 137"/>
              <a:gd name="T67" fmla="*/ 244475 h 191"/>
              <a:gd name="T68" fmla="*/ 46038 w 137"/>
              <a:gd name="T69" fmla="*/ 246063 h 191"/>
              <a:gd name="T70" fmla="*/ 46038 w 137"/>
              <a:gd name="T71" fmla="*/ 257175 h 191"/>
              <a:gd name="T72" fmla="*/ 52388 w 137"/>
              <a:gd name="T73" fmla="*/ 255588 h 191"/>
              <a:gd name="T74" fmla="*/ 60325 w 137"/>
              <a:gd name="T75" fmla="*/ 257175 h 191"/>
              <a:gd name="T76" fmla="*/ 63500 w 137"/>
              <a:gd name="T77" fmla="*/ 258763 h 191"/>
              <a:gd name="T78" fmla="*/ 65088 w 137"/>
              <a:gd name="T79" fmla="*/ 268288 h 191"/>
              <a:gd name="T80" fmla="*/ 60325 w 137"/>
              <a:gd name="T81" fmla="*/ 274638 h 191"/>
              <a:gd name="T82" fmla="*/ 34925 w 137"/>
              <a:gd name="T83" fmla="*/ 288925 h 191"/>
              <a:gd name="T84" fmla="*/ 65088 w 137"/>
              <a:gd name="T85" fmla="*/ 279400 h 191"/>
              <a:gd name="T86" fmla="*/ 163513 w 137"/>
              <a:gd name="T87" fmla="*/ 46038 h 191"/>
              <a:gd name="T88" fmla="*/ 153988 w 137"/>
              <a:gd name="T89" fmla="*/ 14288 h 191"/>
              <a:gd name="T90" fmla="*/ 163513 w 137"/>
              <a:gd name="T91" fmla="*/ 6350 h 191"/>
              <a:gd name="T92" fmla="*/ 34925 w 137"/>
              <a:gd name="T93" fmla="*/ 185738 h 191"/>
              <a:gd name="T94" fmla="*/ 3175 w 137"/>
              <a:gd name="T95" fmla="*/ 303213 h 191"/>
              <a:gd name="T96" fmla="*/ 34925 w 137"/>
              <a:gd name="T97" fmla="*/ 285750 h 191"/>
              <a:gd name="T98" fmla="*/ 7938 w 137"/>
              <a:gd name="T99" fmla="*/ 276225 h 191"/>
              <a:gd name="T100" fmla="*/ 7938 w 137"/>
              <a:gd name="T101" fmla="*/ 238125 h 191"/>
              <a:gd name="T102" fmla="*/ 9525 w 137"/>
              <a:gd name="T103" fmla="*/ 236538 h 191"/>
              <a:gd name="T104" fmla="*/ 15875 w 137"/>
              <a:gd name="T105" fmla="*/ 231775 h 191"/>
              <a:gd name="T106" fmla="*/ 23813 w 137"/>
              <a:gd name="T107" fmla="*/ 231775 h 191"/>
              <a:gd name="T108" fmla="*/ 26988 w 137"/>
              <a:gd name="T109" fmla="*/ 236538 h 191"/>
              <a:gd name="T110" fmla="*/ 28575 w 137"/>
              <a:gd name="T111" fmla="*/ 246063 h 191"/>
              <a:gd name="T112" fmla="*/ 30163 w 137"/>
              <a:gd name="T113" fmla="*/ 244475 h 191"/>
              <a:gd name="T114" fmla="*/ 34925 w 137"/>
              <a:gd name="T115" fmla="*/ 185738 h 19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191"/>
              <a:gd name="T176" fmla="*/ 137 w 137"/>
              <a:gd name="T177" fmla="*/ 191 h 19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191">
                <a:moveTo>
                  <a:pt x="103" y="89"/>
                </a:moveTo>
                <a:lnTo>
                  <a:pt x="125" y="55"/>
                </a:lnTo>
                <a:lnTo>
                  <a:pt x="126" y="51"/>
                </a:lnTo>
                <a:lnTo>
                  <a:pt x="125" y="47"/>
                </a:lnTo>
                <a:lnTo>
                  <a:pt x="133" y="34"/>
                </a:lnTo>
                <a:lnTo>
                  <a:pt x="136" y="29"/>
                </a:lnTo>
                <a:lnTo>
                  <a:pt x="137" y="25"/>
                </a:lnTo>
                <a:lnTo>
                  <a:pt x="137" y="21"/>
                </a:lnTo>
                <a:lnTo>
                  <a:pt x="137" y="17"/>
                </a:lnTo>
                <a:lnTo>
                  <a:pt x="136" y="13"/>
                </a:lnTo>
                <a:lnTo>
                  <a:pt x="135" y="9"/>
                </a:lnTo>
                <a:lnTo>
                  <a:pt x="132" y="6"/>
                </a:lnTo>
                <a:lnTo>
                  <a:pt x="128" y="4"/>
                </a:lnTo>
                <a:lnTo>
                  <a:pt x="121" y="0"/>
                </a:lnTo>
                <a:lnTo>
                  <a:pt x="116" y="0"/>
                </a:lnTo>
                <a:lnTo>
                  <a:pt x="109" y="1"/>
                </a:lnTo>
                <a:lnTo>
                  <a:pt x="103" y="4"/>
                </a:lnTo>
                <a:lnTo>
                  <a:pt x="103" y="29"/>
                </a:lnTo>
                <a:lnTo>
                  <a:pt x="113" y="39"/>
                </a:lnTo>
                <a:lnTo>
                  <a:pt x="103" y="34"/>
                </a:lnTo>
                <a:lnTo>
                  <a:pt x="103" y="59"/>
                </a:lnTo>
                <a:lnTo>
                  <a:pt x="110" y="48"/>
                </a:lnTo>
                <a:lnTo>
                  <a:pt x="110" y="46"/>
                </a:lnTo>
                <a:lnTo>
                  <a:pt x="110" y="42"/>
                </a:lnTo>
                <a:lnTo>
                  <a:pt x="120" y="48"/>
                </a:lnTo>
                <a:lnTo>
                  <a:pt x="121" y="50"/>
                </a:lnTo>
                <a:lnTo>
                  <a:pt x="121" y="52"/>
                </a:lnTo>
                <a:lnTo>
                  <a:pt x="121" y="54"/>
                </a:lnTo>
                <a:lnTo>
                  <a:pt x="121" y="57"/>
                </a:lnTo>
                <a:lnTo>
                  <a:pt x="103" y="82"/>
                </a:lnTo>
                <a:lnTo>
                  <a:pt x="103" y="89"/>
                </a:lnTo>
                <a:close/>
                <a:moveTo>
                  <a:pt x="41" y="176"/>
                </a:moveTo>
                <a:lnTo>
                  <a:pt x="97" y="93"/>
                </a:lnTo>
                <a:lnTo>
                  <a:pt x="99" y="92"/>
                </a:lnTo>
                <a:lnTo>
                  <a:pt x="102" y="89"/>
                </a:lnTo>
                <a:lnTo>
                  <a:pt x="103" y="89"/>
                </a:lnTo>
                <a:lnTo>
                  <a:pt x="103" y="82"/>
                </a:lnTo>
                <a:lnTo>
                  <a:pt x="101" y="85"/>
                </a:lnTo>
                <a:lnTo>
                  <a:pt x="99" y="86"/>
                </a:lnTo>
                <a:lnTo>
                  <a:pt x="98" y="88"/>
                </a:lnTo>
                <a:lnTo>
                  <a:pt x="95" y="88"/>
                </a:lnTo>
                <a:lnTo>
                  <a:pt x="94" y="86"/>
                </a:lnTo>
                <a:lnTo>
                  <a:pt x="84" y="81"/>
                </a:lnTo>
                <a:lnTo>
                  <a:pt x="87" y="80"/>
                </a:lnTo>
                <a:lnTo>
                  <a:pt x="90" y="78"/>
                </a:lnTo>
                <a:lnTo>
                  <a:pt x="103" y="59"/>
                </a:lnTo>
                <a:lnTo>
                  <a:pt x="103" y="34"/>
                </a:lnTo>
                <a:lnTo>
                  <a:pt x="88" y="23"/>
                </a:lnTo>
                <a:lnTo>
                  <a:pt x="83" y="23"/>
                </a:lnTo>
                <a:lnTo>
                  <a:pt x="80" y="25"/>
                </a:lnTo>
                <a:lnTo>
                  <a:pt x="57" y="59"/>
                </a:lnTo>
                <a:lnTo>
                  <a:pt x="56" y="63"/>
                </a:lnTo>
                <a:lnTo>
                  <a:pt x="57" y="66"/>
                </a:lnTo>
                <a:lnTo>
                  <a:pt x="22" y="117"/>
                </a:lnTo>
                <a:lnTo>
                  <a:pt x="22" y="153"/>
                </a:lnTo>
                <a:lnTo>
                  <a:pt x="26" y="154"/>
                </a:lnTo>
                <a:lnTo>
                  <a:pt x="29" y="155"/>
                </a:lnTo>
                <a:lnTo>
                  <a:pt x="29" y="158"/>
                </a:lnTo>
                <a:lnTo>
                  <a:pt x="29" y="162"/>
                </a:lnTo>
                <a:lnTo>
                  <a:pt x="33" y="161"/>
                </a:lnTo>
                <a:lnTo>
                  <a:pt x="36" y="161"/>
                </a:lnTo>
                <a:lnTo>
                  <a:pt x="38" y="162"/>
                </a:lnTo>
                <a:lnTo>
                  <a:pt x="40" y="163"/>
                </a:lnTo>
                <a:lnTo>
                  <a:pt x="41" y="166"/>
                </a:lnTo>
                <a:lnTo>
                  <a:pt x="41" y="169"/>
                </a:lnTo>
                <a:lnTo>
                  <a:pt x="40" y="172"/>
                </a:lnTo>
                <a:lnTo>
                  <a:pt x="38" y="173"/>
                </a:lnTo>
                <a:lnTo>
                  <a:pt x="22" y="180"/>
                </a:lnTo>
                <a:lnTo>
                  <a:pt x="22" y="182"/>
                </a:lnTo>
                <a:lnTo>
                  <a:pt x="41" y="176"/>
                </a:lnTo>
                <a:close/>
                <a:moveTo>
                  <a:pt x="103" y="4"/>
                </a:moveTo>
                <a:lnTo>
                  <a:pt x="103" y="29"/>
                </a:lnTo>
                <a:lnTo>
                  <a:pt x="91" y="17"/>
                </a:lnTo>
                <a:lnTo>
                  <a:pt x="97" y="9"/>
                </a:lnTo>
                <a:lnTo>
                  <a:pt x="103" y="4"/>
                </a:lnTo>
                <a:close/>
                <a:moveTo>
                  <a:pt x="22" y="117"/>
                </a:moveTo>
                <a:lnTo>
                  <a:pt x="0" y="150"/>
                </a:lnTo>
                <a:lnTo>
                  <a:pt x="2" y="191"/>
                </a:lnTo>
                <a:lnTo>
                  <a:pt x="22" y="182"/>
                </a:lnTo>
                <a:lnTo>
                  <a:pt x="22" y="180"/>
                </a:lnTo>
                <a:lnTo>
                  <a:pt x="17" y="182"/>
                </a:lnTo>
                <a:lnTo>
                  <a:pt x="5" y="174"/>
                </a:lnTo>
                <a:lnTo>
                  <a:pt x="5" y="150"/>
                </a:lnTo>
                <a:lnTo>
                  <a:pt x="6" y="149"/>
                </a:lnTo>
                <a:lnTo>
                  <a:pt x="7" y="146"/>
                </a:lnTo>
                <a:lnTo>
                  <a:pt x="10" y="146"/>
                </a:lnTo>
                <a:lnTo>
                  <a:pt x="13" y="146"/>
                </a:lnTo>
                <a:lnTo>
                  <a:pt x="15" y="146"/>
                </a:lnTo>
                <a:lnTo>
                  <a:pt x="17" y="149"/>
                </a:lnTo>
                <a:lnTo>
                  <a:pt x="18" y="150"/>
                </a:lnTo>
                <a:lnTo>
                  <a:pt x="18" y="155"/>
                </a:lnTo>
                <a:lnTo>
                  <a:pt x="19" y="154"/>
                </a:lnTo>
                <a:lnTo>
                  <a:pt x="22" y="153"/>
                </a:lnTo>
                <a:lnTo>
                  <a:pt x="22" y="11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7" name="Freeform 176"/>
          <p:cNvSpPr>
            <a:spLocks noEditPoints="1" noChangeArrowheads="1"/>
          </p:cNvSpPr>
          <p:nvPr/>
        </p:nvSpPr>
        <p:spPr bwMode="auto">
          <a:xfrm>
            <a:off x="2644775" y="1946275"/>
            <a:ext cx="279400" cy="303213"/>
          </a:xfrm>
          <a:custGeom>
            <a:avLst/>
            <a:gdLst>
              <a:gd name="T0" fmla="*/ 219075 w 176"/>
              <a:gd name="T1" fmla="*/ 139700 h 191"/>
              <a:gd name="T2" fmla="*/ 209550 w 176"/>
              <a:gd name="T3" fmla="*/ 219075 h 191"/>
              <a:gd name="T4" fmla="*/ 238125 w 176"/>
              <a:gd name="T5" fmla="*/ 227013 h 191"/>
              <a:gd name="T6" fmla="*/ 233363 w 176"/>
              <a:gd name="T7" fmla="*/ 239713 h 191"/>
              <a:gd name="T8" fmla="*/ 209550 w 176"/>
              <a:gd name="T9" fmla="*/ 57150 h 191"/>
              <a:gd name="T10" fmla="*/ 238125 w 176"/>
              <a:gd name="T11" fmla="*/ 41275 h 191"/>
              <a:gd name="T12" fmla="*/ 214313 w 176"/>
              <a:gd name="T13" fmla="*/ 74613 h 191"/>
              <a:gd name="T14" fmla="*/ 231775 w 176"/>
              <a:gd name="T15" fmla="*/ 139700 h 191"/>
              <a:gd name="T16" fmla="*/ 276225 w 176"/>
              <a:gd name="T17" fmla="*/ 134938 h 191"/>
              <a:gd name="T18" fmla="*/ 238125 w 176"/>
              <a:gd name="T19" fmla="*/ 146050 h 191"/>
              <a:gd name="T20" fmla="*/ 139700 w 176"/>
              <a:gd name="T21" fmla="*/ 61913 h 191"/>
              <a:gd name="T22" fmla="*/ 182563 w 176"/>
              <a:gd name="T23" fmla="*/ 73025 h 191"/>
              <a:gd name="T24" fmla="*/ 209550 w 176"/>
              <a:gd name="T25" fmla="*/ 173038 h 191"/>
              <a:gd name="T26" fmla="*/ 182563 w 176"/>
              <a:gd name="T27" fmla="*/ 203200 h 191"/>
              <a:gd name="T28" fmla="*/ 176213 w 176"/>
              <a:gd name="T29" fmla="*/ 285750 h 191"/>
              <a:gd name="T30" fmla="*/ 142875 w 176"/>
              <a:gd name="T31" fmla="*/ 303213 h 191"/>
              <a:gd name="T32" fmla="*/ 166688 w 176"/>
              <a:gd name="T33" fmla="*/ 200025 h 191"/>
              <a:gd name="T34" fmla="*/ 193675 w 176"/>
              <a:gd name="T35" fmla="*/ 169863 h 191"/>
              <a:gd name="T36" fmla="*/ 196850 w 176"/>
              <a:gd name="T37" fmla="*/ 115888 h 191"/>
              <a:gd name="T38" fmla="*/ 165100 w 176"/>
              <a:gd name="T39" fmla="*/ 80963 h 191"/>
              <a:gd name="T40" fmla="*/ 139700 w 176"/>
              <a:gd name="T41" fmla="*/ 61913 h 191"/>
              <a:gd name="T42" fmla="*/ 201613 w 176"/>
              <a:gd name="T43" fmla="*/ 68263 h 191"/>
              <a:gd name="T44" fmla="*/ 209550 w 176"/>
              <a:gd name="T45" fmla="*/ 57150 h 191"/>
              <a:gd name="T46" fmla="*/ 203200 w 176"/>
              <a:gd name="T47" fmla="*/ 203200 h 191"/>
              <a:gd name="T48" fmla="*/ 209550 w 176"/>
              <a:gd name="T49" fmla="*/ 201613 h 191"/>
              <a:gd name="T50" fmla="*/ 146050 w 176"/>
              <a:gd name="T51" fmla="*/ 1588 h 191"/>
              <a:gd name="T52" fmla="*/ 139700 w 176"/>
              <a:gd name="T53" fmla="*/ 47625 h 191"/>
              <a:gd name="T54" fmla="*/ 127000 w 176"/>
              <a:gd name="T55" fmla="*/ 303213 h 191"/>
              <a:gd name="T56" fmla="*/ 98425 w 176"/>
              <a:gd name="T57" fmla="*/ 279400 h 191"/>
              <a:gd name="T58" fmla="*/ 87313 w 176"/>
              <a:gd name="T59" fmla="*/ 196850 h 191"/>
              <a:gd name="T60" fmla="*/ 69850 w 176"/>
              <a:gd name="T61" fmla="*/ 106363 h 191"/>
              <a:gd name="T62" fmla="*/ 106363 w 176"/>
              <a:gd name="T63" fmla="*/ 68263 h 191"/>
              <a:gd name="T64" fmla="*/ 139700 w 176"/>
              <a:gd name="T65" fmla="*/ 77788 h 191"/>
              <a:gd name="T66" fmla="*/ 96838 w 176"/>
              <a:gd name="T67" fmla="*/ 96838 h 191"/>
              <a:gd name="T68" fmla="*/ 79375 w 176"/>
              <a:gd name="T69" fmla="*/ 139700 h 191"/>
              <a:gd name="T70" fmla="*/ 109538 w 176"/>
              <a:gd name="T71" fmla="*/ 190500 h 191"/>
              <a:gd name="T72" fmla="*/ 139700 w 176"/>
              <a:gd name="T73" fmla="*/ 233363 h 191"/>
              <a:gd name="T74" fmla="*/ 139700 w 176"/>
              <a:gd name="T75" fmla="*/ 47625 h 191"/>
              <a:gd name="T76" fmla="*/ 133350 w 176"/>
              <a:gd name="T77" fmla="*/ 41275 h 191"/>
              <a:gd name="T78" fmla="*/ 139700 w 176"/>
              <a:gd name="T79" fmla="*/ 0 h 191"/>
              <a:gd name="T80" fmla="*/ 74613 w 176"/>
              <a:gd name="T81" fmla="*/ 214313 h 191"/>
              <a:gd name="T82" fmla="*/ 69850 w 176"/>
              <a:gd name="T83" fmla="*/ 219075 h 191"/>
              <a:gd name="T84" fmla="*/ 74613 w 176"/>
              <a:gd name="T85" fmla="*/ 74613 h 191"/>
              <a:gd name="T86" fmla="*/ 69850 w 176"/>
              <a:gd name="T87" fmla="*/ 171450 h 191"/>
              <a:gd name="T88" fmla="*/ 63500 w 176"/>
              <a:gd name="T89" fmla="*/ 122238 h 191"/>
              <a:gd name="T90" fmla="*/ 69850 w 176"/>
              <a:gd name="T91" fmla="*/ 77788 h 191"/>
              <a:gd name="T92" fmla="*/ 39688 w 176"/>
              <a:gd name="T93" fmla="*/ 49213 h 191"/>
              <a:gd name="T94" fmla="*/ 50800 w 176"/>
              <a:gd name="T95" fmla="*/ 41275 h 191"/>
              <a:gd name="T96" fmla="*/ 50800 w 176"/>
              <a:gd name="T97" fmla="*/ 238125 h 191"/>
              <a:gd name="T98" fmla="*/ 38100 w 176"/>
              <a:gd name="T99" fmla="*/ 233363 h 191"/>
              <a:gd name="T100" fmla="*/ 69850 w 176"/>
              <a:gd name="T101" fmla="*/ 201613 h 191"/>
              <a:gd name="T102" fmla="*/ 39688 w 176"/>
              <a:gd name="T103" fmla="*/ 133350 h 191"/>
              <a:gd name="T104" fmla="*/ 39688 w 176"/>
              <a:gd name="T105" fmla="*/ 146050 h 191"/>
              <a:gd name="T106" fmla="*/ 0 w 176"/>
              <a:gd name="T107" fmla="*/ 139700 h 1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6"/>
              <a:gd name="T163" fmla="*/ 0 h 191"/>
              <a:gd name="T164" fmla="*/ 176 w 176"/>
              <a:gd name="T165" fmla="*/ 191 h 1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6" h="191">
                <a:moveTo>
                  <a:pt x="132" y="66"/>
                </a:moveTo>
                <a:lnTo>
                  <a:pt x="132" y="66"/>
                </a:lnTo>
                <a:lnTo>
                  <a:pt x="136" y="77"/>
                </a:lnTo>
                <a:lnTo>
                  <a:pt x="138" y="88"/>
                </a:lnTo>
                <a:lnTo>
                  <a:pt x="136" y="99"/>
                </a:lnTo>
                <a:lnTo>
                  <a:pt x="132" y="109"/>
                </a:lnTo>
                <a:lnTo>
                  <a:pt x="132" y="66"/>
                </a:lnTo>
                <a:close/>
                <a:moveTo>
                  <a:pt x="132" y="138"/>
                </a:moveTo>
                <a:lnTo>
                  <a:pt x="132" y="127"/>
                </a:lnTo>
                <a:lnTo>
                  <a:pt x="135" y="128"/>
                </a:lnTo>
                <a:lnTo>
                  <a:pt x="150" y="143"/>
                </a:lnTo>
                <a:lnTo>
                  <a:pt x="151" y="147"/>
                </a:lnTo>
                <a:lnTo>
                  <a:pt x="150" y="150"/>
                </a:lnTo>
                <a:lnTo>
                  <a:pt x="147" y="151"/>
                </a:lnTo>
                <a:lnTo>
                  <a:pt x="145" y="150"/>
                </a:lnTo>
                <a:lnTo>
                  <a:pt x="132" y="138"/>
                </a:lnTo>
                <a:close/>
                <a:moveTo>
                  <a:pt x="132" y="49"/>
                </a:moveTo>
                <a:lnTo>
                  <a:pt x="132" y="36"/>
                </a:lnTo>
                <a:lnTo>
                  <a:pt x="145" y="26"/>
                </a:lnTo>
                <a:lnTo>
                  <a:pt x="147" y="24"/>
                </a:lnTo>
                <a:lnTo>
                  <a:pt x="150" y="26"/>
                </a:lnTo>
                <a:lnTo>
                  <a:pt x="151" y="28"/>
                </a:lnTo>
                <a:lnTo>
                  <a:pt x="150" y="31"/>
                </a:lnTo>
                <a:lnTo>
                  <a:pt x="135" y="47"/>
                </a:lnTo>
                <a:lnTo>
                  <a:pt x="132" y="49"/>
                </a:lnTo>
                <a:close/>
                <a:moveTo>
                  <a:pt x="146" y="88"/>
                </a:moveTo>
                <a:lnTo>
                  <a:pt x="146" y="88"/>
                </a:lnTo>
                <a:lnTo>
                  <a:pt x="147" y="85"/>
                </a:lnTo>
                <a:lnTo>
                  <a:pt x="150" y="84"/>
                </a:lnTo>
                <a:lnTo>
                  <a:pt x="172" y="84"/>
                </a:lnTo>
                <a:lnTo>
                  <a:pt x="174" y="85"/>
                </a:lnTo>
                <a:lnTo>
                  <a:pt x="176" y="88"/>
                </a:lnTo>
                <a:lnTo>
                  <a:pt x="174" y="91"/>
                </a:lnTo>
                <a:lnTo>
                  <a:pt x="172" y="92"/>
                </a:lnTo>
                <a:lnTo>
                  <a:pt x="150" y="92"/>
                </a:lnTo>
                <a:lnTo>
                  <a:pt x="147" y="91"/>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28" y="115"/>
                </a:lnTo>
                <a:lnTo>
                  <a:pt x="124" y="120"/>
                </a:lnTo>
                <a:lnTo>
                  <a:pt x="120" y="124"/>
                </a:lnTo>
                <a:lnTo>
                  <a:pt x="115" y="128"/>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3"/>
                </a:lnTo>
                <a:lnTo>
                  <a:pt x="108" y="122"/>
                </a:lnTo>
                <a:lnTo>
                  <a:pt x="115" y="115"/>
                </a:lnTo>
                <a:lnTo>
                  <a:pt x="122" y="107"/>
                </a:lnTo>
                <a:lnTo>
                  <a:pt x="126" y="99"/>
                </a:lnTo>
                <a:lnTo>
                  <a:pt x="127" y="88"/>
                </a:lnTo>
                <a:lnTo>
                  <a:pt x="126" y="80"/>
                </a:lnTo>
                <a:lnTo>
                  <a:pt x="124" y="73"/>
                </a:lnTo>
                <a:lnTo>
                  <a:pt x="120" y="66"/>
                </a:lnTo>
                <a:lnTo>
                  <a:pt x="116" y="61"/>
                </a:lnTo>
                <a:lnTo>
                  <a:pt x="109" y="55"/>
                </a:lnTo>
                <a:lnTo>
                  <a:pt x="104" y="51"/>
                </a:lnTo>
                <a:lnTo>
                  <a:pt x="96" y="50"/>
                </a:lnTo>
                <a:lnTo>
                  <a:pt x="88" y="49"/>
                </a:lnTo>
                <a:lnTo>
                  <a:pt x="88" y="39"/>
                </a:lnTo>
                <a:close/>
                <a:moveTo>
                  <a:pt x="132" y="36"/>
                </a:moveTo>
                <a:lnTo>
                  <a:pt x="128" y="40"/>
                </a:lnTo>
                <a:lnTo>
                  <a:pt x="127" y="43"/>
                </a:lnTo>
                <a:lnTo>
                  <a:pt x="128" y="47"/>
                </a:lnTo>
                <a:lnTo>
                  <a:pt x="130" y="49"/>
                </a:lnTo>
                <a:lnTo>
                  <a:pt x="132" y="49"/>
                </a:lnTo>
                <a:lnTo>
                  <a:pt x="132" y="36"/>
                </a:lnTo>
                <a:close/>
                <a:moveTo>
                  <a:pt x="132" y="127"/>
                </a:moveTo>
                <a:lnTo>
                  <a:pt x="132" y="127"/>
                </a:lnTo>
                <a:lnTo>
                  <a:pt x="130" y="127"/>
                </a:lnTo>
                <a:lnTo>
                  <a:pt x="128" y="128"/>
                </a:lnTo>
                <a:lnTo>
                  <a:pt x="127" y="131"/>
                </a:lnTo>
                <a:lnTo>
                  <a:pt x="128" y="135"/>
                </a:lnTo>
                <a:lnTo>
                  <a:pt x="132" y="138"/>
                </a:lnTo>
                <a:lnTo>
                  <a:pt x="132" y="127"/>
                </a:lnTo>
                <a:close/>
                <a:moveTo>
                  <a:pt x="88" y="30"/>
                </a:moveTo>
                <a:lnTo>
                  <a:pt x="88" y="0"/>
                </a:lnTo>
                <a:lnTo>
                  <a:pt x="92" y="1"/>
                </a:lnTo>
                <a:lnTo>
                  <a:pt x="92" y="4"/>
                </a:lnTo>
                <a:lnTo>
                  <a:pt x="92" y="26"/>
                </a:lnTo>
                <a:lnTo>
                  <a:pt x="92" y="28"/>
                </a:lnTo>
                <a:lnTo>
                  <a:pt x="88" y="30"/>
                </a:lnTo>
                <a:close/>
                <a:moveTo>
                  <a:pt x="88" y="191"/>
                </a:moveTo>
                <a:lnTo>
                  <a:pt x="85" y="191"/>
                </a:lnTo>
                <a:lnTo>
                  <a:pt x="80" y="191"/>
                </a:lnTo>
                <a:lnTo>
                  <a:pt x="76" y="189"/>
                </a:lnTo>
                <a:lnTo>
                  <a:pt x="71" y="187"/>
                </a:lnTo>
                <a:lnTo>
                  <a:pt x="67" y="184"/>
                </a:lnTo>
                <a:lnTo>
                  <a:pt x="65" y="180"/>
                </a:lnTo>
                <a:lnTo>
                  <a:pt x="62" y="176"/>
                </a:lnTo>
                <a:lnTo>
                  <a:pt x="61" y="172"/>
                </a:lnTo>
                <a:lnTo>
                  <a:pt x="61" y="166"/>
                </a:lnTo>
                <a:lnTo>
                  <a:pt x="61" y="128"/>
                </a:lnTo>
                <a:lnTo>
                  <a:pt x="55" y="124"/>
                </a:lnTo>
                <a:lnTo>
                  <a:pt x="51" y="119"/>
                </a:lnTo>
                <a:lnTo>
                  <a:pt x="47" y="114"/>
                </a:lnTo>
                <a:lnTo>
                  <a:pt x="44" y="108"/>
                </a:lnTo>
                <a:lnTo>
                  <a:pt x="44" y="67"/>
                </a:lnTo>
                <a:lnTo>
                  <a:pt x="47" y="61"/>
                </a:lnTo>
                <a:lnTo>
                  <a:pt x="51" y="55"/>
                </a:lnTo>
                <a:lnTo>
                  <a:pt x="57" y="51"/>
                </a:lnTo>
                <a:lnTo>
                  <a:pt x="62" y="47"/>
                </a:lnTo>
                <a:lnTo>
                  <a:pt x="67" y="43"/>
                </a:lnTo>
                <a:lnTo>
                  <a:pt x="74" y="40"/>
                </a:lnTo>
                <a:lnTo>
                  <a:pt x="81" y="39"/>
                </a:lnTo>
                <a:lnTo>
                  <a:pt x="88" y="39"/>
                </a:lnTo>
                <a:lnTo>
                  <a:pt x="88" y="49"/>
                </a:lnTo>
                <a:lnTo>
                  <a:pt x="81" y="50"/>
                </a:lnTo>
                <a:lnTo>
                  <a:pt x="73" y="51"/>
                </a:lnTo>
                <a:lnTo>
                  <a:pt x="66" y="55"/>
                </a:lnTo>
                <a:lnTo>
                  <a:pt x="61" y="61"/>
                </a:lnTo>
                <a:lnTo>
                  <a:pt x="57" y="66"/>
                </a:lnTo>
                <a:lnTo>
                  <a:pt x="53" y="73"/>
                </a:lnTo>
                <a:lnTo>
                  <a:pt x="50" y="80"/>
                </a:lnTo>
                <a:lnTo>
                  <a:pt x="50" y="88"/>
                </a:lnTo>
                <a:lnTo>
                  <a:pt x="51" y="97"/>
                </a:lnTo>
                <a:lnTo>
                  <a:pt x="55" y="107"/>
                </a:lnTo>
                <a:lnTo>
                  <a:pt x="61" y="115"/>
                </a:lnTo>
                <a:lnTo>
                  <a:pt x="69" y="120"/>
                </a:lnTo>
                <a:lnTo>
                  <a:pt x="70" y="123"/>
                </a:lnTo>
                <a:lnTo>
                  <a:pt x="70" y="126"/>
                </a:lnTo>
                <a:lnTo>
                  <a:pt x="70" y="147"/>
                </a:lnTo>
                <a:lnTo>
                  <a:pt x="88" y="147"/>
                </a:lnTo>
                <a:lnTo>
                  <a:pt x="88" y="191"/>
                </a:lnTo>
                <a:close/>
                <a:moveTo>
                  <a:pt x="88" y="0"/>
                </a:moveTo>
                <a:lnTo>
                  <a:pt x="88" y="30"/>
                </a:lnTo>
                <a:lnTo>
                  <a:pt x="85" y="28"/>
                </a:lnTo>
                <a:lnTo>
                  <a:pt x="84" y="26"/>
                </a:lnTo>
                <a:lnTo>
                  <a:pt x="84" y="4"/>
                </a:lnTo>
                <a:lnTo>
                  <a:pt x="85" y="1"/>
                </a:lnTo>
                <a:lnTo>
                  <a:pt x="88" y="0"/>
                </a:lnTo>
                <a:close/>
                <a:moveTo>
                  <a:pt x="44" y="138"/>
                </a:moveTo>
                <a:lnTo>
                  <a:pt x="47" y="135"/>
                </a:lnTo>
                <a:lnTo>
                  <a:pt x="48" y="131"/>
                </a:lnTo>
                <a:lnTo>
                  <a:pt x="47" y="128"/>
                </a:lnTo>
                <a:lnTo>
                  <a:pt x="44" y="127"/>
                </a:lnTo>
                <a:lnTo>
                  <a:pt x="44" y="138"/>
                </a:lnTo>
                <a:close/>
                <a:moveTo>
                  <a:pt x="44" y="49"/>
                </a:moveTo>
                <a:lnTo>
                  <a:pt x="44" y="49"/>
                </a:lnTo>
                <a:lnTo>
                  <a:pt x="47" y="47"/>
                </a:lnTo>
                <a:lnTo>
                  <a:pt x="48" y="43"/>
                </a:lnTo>
                <a:lnTo>
                  <a:pt x="47" y="40"/>
                </a:lnTo>
                <a:lnTo>
                  <a:pt x="44" y="38"/>
                </a:lnTo>
                <a:lnTo>
                  <a:pt x="44" y="49"/>
                </a:lnTo>
                <a:close/>
                <a:moveTo>
                  <a:pt x="44" y="108"/>
                </a:moveTo>
                <a:lnTo>
                  <a:pt x="44" y="108"/>
                </a:lnTo>
                <a:lnTo>
                  <a:pt x="40" y="99"/>
                </a:lnTo>
                <a:lnTo>
                  <a:pt x="39" y="88"/>
                </a:lnTo>
                <a:lnTo>
                  <a:pt x="40" y="77"/>
                </a:lnTo>
                <a:lnTo>
                  <a:pt x="44" y="67"/>
                </a:lnTo>
                <a:lnTo>
                  <a:pt x="44" y="108"/>
                </a:lnTo>
                <a:close/>
                <a:moveTo>
                  <a:pt x="44" y="38"/>
                </a:moveTo>
                <a:lnTo>
                  <a:pt x="44" y="49"/>
                </a:lnTo>
                <a:lnTo>
                  <a:pt x="40" y="47"/>
                </a:lnTo>
                <a:lnTo>
                  <a:pt x="25" y="31"/>
                </a:lnTo>
                <a:lnTo>
                  <a:pt x="24" y="28"/>
                </a:lnTo>
                <a:lnTo>
                  <a:pt x="25" y="26"/>
                </a:lnTo>
                <a:lnTo>
                  <a:pt x="28" y="24"/>
                </a:lnTo>
                <a:lnTo>
                  <a:pt x="32" y="26"/>
                </a:lnTo>
                <a:lnTo>
                  <a:pt x="44" y="38"/>
                </a:lnTo>
                <a:close/>
                <a:moveTo>
                  <a:pt x="44" y="127"/>
                </a:moveTo>
                <a:lnTo>
                  <a:pt x="44" y="138"/>
                </a:lnTo>
                <a:lnTo>
                  <a:pt x="32" y="150"/>
                </a:lnTo>
                <a:lnTo>
                  <a:pt x="28" y="151"/>
                </a:lnTo>
                <a:lnTo>
                  <a:pt x="25" y="150"/>
                </a:lnTo>
                <a:lnTo>
                  <a:pt x="24" y="147"/>
                </a:lnTo>
                <a:lnTo>
                  <a:pt x="25" y="143"/>
                </a:lnTo>
                <a:lnTo>
                  <a:pt x="40" y="128"/>
                </a:lnTo>
                <a:lnTo>
                  <a:pt x="44" y="127"/>
                </a:lnTo>
                <a:close/>
                <a:moveTo>
                  <a:pt x="4" y="84"/>
                </a:moveTo>
                <a:lnTo>
                  <a:pt x="4" y="84"/>
                </a:lnTo>
                <a:lnTo>
                  <a:pt x="25" y="84"/>
                </a:lnTo>
                <a:lnTo>
                  <a:pt x="29" y="85"/>
                </a:lnTo>
                <a:lnTo>
                  <a:pt x="31" y="88"/>
                </a:lnTo>
                <a:lnTo>
                  <a:pt x="29" y="91"/>
                </a:lnTo>
                <a:lnTo>
                  <a:pt x="25" y="92"/>
                </a:lnTo>
                <a:lnTo>
                  <a:pt x="4" y="92"/>
                </a:lnTo>
                <a:lnTo>
                  <a:pt x="1" y="91"/>
                </a:lnTo>
                <a:lnTo>
                  <a:pt x="0" y="88"/>
                </a:lnTo>
                <a:lnTo>
                  <a:pt x="1" y="85"/>
                </a:lnTo>
                <a:lnTo>
                  <a:pt x="4" y="8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8" name="Freeform 177"/>
          <p:cNvSpPr>
            <a:spLocks noEditPoints="1" noChangeArrowheads="1"/>
          </p:cNvSpPr>
          <p:nvPr/>
        </p:nvSpPr>
        <p:spPr bwMode="auto">
          <a:xfrm>
            <a:off x="3898900" y="1533525"/>
            <a:ext cx="419100" cy="606425"/>
          </a:xfrm>
          <a:custGeom>
            <a:avLst/>
            <a:gdLst>
              <a:gd name="T0" fmla="*/ 209550 w 264"/>
              <a:gd name="T1" fmla="*/ 11113 h 382"/>
              <a:gd name="T2" fmla="*/ 222250 w 264"/>
              <a:gd name="T3" fmla="*/ 200025 h 382"/>
              <a:gd name="T4" fmla="*/ 247650 w 264"/>
              <a:gd name="T5" fmla="*/ 203200 h 382"/>
              <a:gd name="T6" fmla="*/ 295275 w 264"/>
              <a:gd name="T7" fmla="*/ 225425 h 382"/>
              <a:gd name="T8" fmla="*/ 327025 w 264"/>
              <a:gd name="T9" fmla="*/ 263525 h 382"/>
              <a:gd name="T10" fmla="*/ 346075 w 264"/>
              <a:gd name="T11" fmla="*/ 311150 h 382"/>
              <a:gd name="T12" fmla="*/ 349250 w 264"/>
              <a:gd name="T13" fmla="*/ 336550 h 382"/>
              <a:gd name="T14" fmla="*/ 349250 w 264"/>
              <a:gd name="T15" fmla="*/ 352425 h 382"/>
              <a:gd name="T16" fmla="*/ 341313 w 264"/>
              <a:gd name="T17" fmla="*/ 379413 h 382"/>
              <a:gd name="T18" fmla="*/ 333375 w 264"/>
              <a:gd name="T19" fmla="*/ 403225 h 382"/>
              <a:gd name="T20" fmla="*/ 307975 w 264"/>
              <a:gd name="T21" fmla="*/ 436563 h 382"/>
              <a:gd name="T22" fmla="*/ 276225 w 264"/>
              <a:gd name="T23" fmla="*/ 460375 h 382"/>
              <a:gd name="T24" fmla="*/ 252413 w 264"/>
              <a:gd name="T25" fmla="*/ 469900 h 382"/>
              <a:gd name="T26" fmla="*/ 223838 w 264"/>
              <a:gd name="T27" fmla="*/ 476250 h 382"/>
              <a:gd name="T28" fmla="*/ 209550 w 264"/>
              <a:gd name="T29" fmla="*/ 476250 h 382"/>
              <a:gd name="T30" fmla="*/ 209550 w 264"/>
              <a:gd name="T31" fmla="*/ 519113 h 382"/>
              <a:gd name="T32" fmla="*/ 228600 w 264"/>
              <a:gd name="T33" fmla="*/ 528638 h 382"/>
              <a:gd name="T34" fmla="*/ 236538 w 264"/>
              <a:gd name="T35" fmla="*/ 547688 h 382"/>
              <a:gd name="T36" fmla="*/ 234950 w 264"/>
              <a:gd name="T37" fmla="*/ 560388 h 382"/>
              <a:gd name="T38" fmla="*/ 219075 w 264"/>
              <a:gd name="T39" fmla="*/ 576263 h 382"/>
              <a:gd name="T40" fmla="*/ 209550 w 264"/>
              <a:gd name="T41" fmla="*/ 606425 h 382"/>
              <a:gd name="T42" fmla="*/ 361950 w 264"/>
              <a:gd name="T43" fmla="*/ 573088 h 382"/>
              <a:gd name="T44" fmla="*/ 361950 w 264"/>
              <a:gd name="T45" fmla="*/ 566738 h 382"/>
              <a:gd name="T46" fmla="*/ 350838 w 264"/>
              <a:gd name="T47" fmla="*/ 554038 h 382"/>
              <a:gd name="T48" fmla="*/ 319088 w 264"/>
              <a:gd name="T49" fmla="*/ 539750 h 382"/>
              <a:gd name="T50" fmla="*/ 288925 w 264"/>
              <a:gd name="T51" fmla="*/ 533400 h 382"/>
              <a:gd name="T52" fmla="*/ 339725 w 264"/>
              <a:gd name="T53" fmla="*/ 500063 h 382"/>
              <a:gd name="T54" fmla="*/ 382588 w 264"/>
              <a:gd name="T55" fmla="*/ 455613 h 382"/>
              <a:gd name="T56" fmla="*/ 407988 w 264"/>
              <a:gd name="T57" fmla="*/ 401638 h 382"/>
              <a:gd name="T58" fmla="*/ 419100 w 264"/>
              <a:gd name="T59" fmla="*/ 336550 h 382"/>
              <a:gd name="T60" fmla="*/ 417513 w 264"/>
              <a:gd name="T61" fmla="*/ 317500 h 382"/>
              <a:gd name="T62" fmla="*/ 411163 w 264"/>
              <a:gd name="T63" fmla="*/ 280988 h 382"/>
              <a:gd name="T64" fmla="*/ 398463 w 264"/>
              <a:gd name="T65" fmla="*/ 247650 h 382"/>
              <a:gd name="T66" fmla="*/ 381000 w 264"/>
              <a:gd name="T67" fmla="*/ 217488 h 382"/>
              <a:gd name="T68" fmla="*/ 357188 w 264"/>
              <a:gd name="T69" fmla="*/ 188913 h 382"/>
              <a:gd name="T70" fmla="*/ 328613 w 264"/>
              <a:gd name="T71" fmla="*/ 165100 h 382"/>
              <a:gd name="T72" fmla="*/ 296863 w 264"/>
              <a:gd name="T73" fmla="*/ 147638 h 382"/>
              <a:gd name="T74" fmla="*/ 261938 w 264"/>
              <a:gd name="T75" fmla="*/ 134938 h 382"/>
              <a:gd name="T76" fmla="*/ 276225 w 264"/>
              <a:gd name="T77" fmla="*/ 31750 h 382"/>
              <a:gd name="T78" fmla="*/ 176213 w 264"/>
              <a:gd name="T79" fmla="*/ 0 h 382"/>
              <a:gd name="T80" fmla="*/ 187325 w 264"/>
              <a:gd name="T81" fmla="*/ 309563 h 382"/>
              <a:gd name="T82" fmla="*/ 209550 w 264"/>
              <a:gd name="T83" fmla="*/ 11113 h 382"/>
              <a:gd name="T84" fmla="*/ 209550 w 264"/>
              <a:gd name="T85" fmla="*/ 476250 h 382"/>
              <a:gd name="T86" fmla="*/ 187325 w 264"/>
              <a:gd name="T87" fmla="*/ 474663 h 382"/>
              <a:gd name="T88" fmla="*/ 146050 w 264"/>
              <a:gd name="T89" fmla="*/ 461963 h 382"/>
              <a:gd name="T90" fmla="*/ 188913 w 264"/>
              <a:gd name="T91" fmla="*/ 450850 h 382"/>
              <a:gd name="T92" fmla="*/ 92075 w 264"/>
              <a:gd name="T93" fmla="*/ 412750 h 382"/>
              <a:gd name="T94" fmla="*/ 0 w 264"/>
              <a:gd name="T95" fmla="*/ 412750 h 382"/>
              <a:gd name="T96" fmla="*/ 34925 w 264"/>
              <a:gd name="T97" fmla="*/ 450850 h 382"/>
              <a:gd name="T98" fmla="*/ 53975 w 264"/>
              <a:gd name="T99" fmla="*/ 476250 h 382"/>
              <a:gd name="T100" fmla="*/ 103188 w 264"/>
              <a:gd name="T101" fmla="*/ 517525 h 382"/>
              <a:gd name="T102" fmla="*/ 131763 w 264"/>
              <a:gd name="T103" fmla="*/ 533400 h 382"/>
              <a:gd name="T104" fmla="*/ 77788 w 264"/>
              <a:gd name="T105" fmla="*/ 547688 h 382"/>
              <a:gd name="T106" fmla="*/ 61913 w 264"/>
              <a:gd name="T107" fmla="*/ 560388 h 382"/>
              <a:gd name="T108" fmla="*/ 55563 w 264"/>
              <a:gd name="T109" fmla="*/ 573088 h 382"/>
              <a:gd name="T110" fmla="*/ 209550 w 264"/>
              <a:gd name="T111" fmla="*/ 606425 h 382"/>
              <a:gd name="T112" fmla="*/ 209550 w 264"/>
              <a:gd name="T113" fmla="*/ 577850 h 382"/>
              <a:gd name="T114" fmla="*/ 188913 w 264"/>
              <a:gd name="T115" fmla="*/ 569913 h 382"/>
              <a:gd name="T116" fmla="*/ 180975 w 264"/>
              <a:gd name="T117" fmla="*/ 547688 h 382"/>
              <a:gd name="T118" fmla="*/ 182563 w 264"/>
              <a:gd name="T119" fmla="*/ 536575 h 382"/>
              <a:gd name="T120" fmla="*/ 198438 w 264"/>
              <a:gd name="T121" fmla="*/ 522288 h 382"/>
              <a:gd name="T122" fmla="*/ 209550 w 264"/>
              <a:gd name="T123" fmla="*/ 476250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9" name="组合 197"/>
          <p:cNvGrpSpPr>
            <a:grpSpLocks/>
          </p:cNvGrpSpPr>
          <p:nvPr/>
        </p:nvGrpSpPr>
        <p:grpSpPr bwMode="auto">
          <a:xfrm>
            <a:off x="4238625" y="1449388"/>
            <a:ext cx="363538" cy="220662"/>
            <a:chOff x="0" y="0"/>
            <a:chExt cx="363538" cy="220663"/>
          </a:xfrm>
          <a:solidFill>
            <a:schemeClr val="bg1">
              <a:alpha val="70000"/>
            </a:schemeClr>
          </a:solidFill>
        </p:grpSpPr>
        <p:sp>
          <p:nvSpPr>
            <p:cNvPr id="190" name="Freeform 178"/>
            <p:cNvSpPr>
              <a:spLocks noEditPoints="1" noChangeArrowheads="1"/>
            </p:cNvSpPr>
            <p:nvPr/>
          </p:nvSpPr>
          <p:spPr bwMode="auto">
            <a:xfrm>
              <a:off x="0" y="0"/>
              <a:ext cx="215900" cy="212725"/>
            </a:xfrm>
            <a:custGeom>
              <a:avLst/>
              <a:gdLst>
                <a:gd name="T0" fmla="*/ 107950 w 136"/>
                <a:gd name="T1" fmla="*/ 0 h 134"/>
                <a:gd name="T2" fmla="*/ 149225 w 136"/>
                <a:gd name="T3" fmla="*/ 6350 h 134"/>
                <a:gd name="T4" fmla="*/ 168275 w 136"/>
                <a:gd name="T5" fmla="*/ 17463 h 134"/>
                <a:gd name="T6" fmla="*/ 198438 w 136"/>
                <a:gd name="T7" fmla="*/ 44450 h 134"/>
                <a:gd name="T8" fmla="*/ 212725 w 136"/>
                <a:gd name="T9" fmla="*/ 84138 h 134"/>
                <a:gd name="T10" fmla="*/ 212725 w 136"/>
                <a:gd name="T11" fmla="*/ 125413 h 134"/>
                <a:gd name="T12" fmla="*/ 207963 w 136"/>
                <a:gd name="T13" fmla="*/ 146050 h 134"/>
                <a:gd name="T14" fmla="*/ 192088 w 136"/>
                <a:gd name="T15" fmla="*/ 174625 h 134"/>
                <a:gd name="T16" fmla="*/ 168275 w 136"/>
                <a:gd name="T17" fmla="*/ 195263 h 134"/>
                <a:gd name="T18" fmla="*/ 139700 w 136"/>
                <a:gd name="T19" fmla="*/ 207963 h 134"/>
                <a:gd name="T20" fmla="*/ 107950 w 136"/>
                <a:gd name="T21" fmla="*/ 212725 h 134"/>
                <a:gd name="T22" fmla="*/ 107950 w 136"/>
                <a:gd name="T23" fmla="*/ 193675 h 134"/>
                <a:gd name="T24" fmla="*/ 133350 w 136"/>
                <a:gd name="T25" fmla="*/ 188913 h 134"/>
                <a:gd name="T26" fmla="*/ 157163 w 136"/>
                <a:gd name="T27" fmla="*/ 177800 h 134"/>
                <a:gd name="T28" fmla="*/ 176213 w 136"/>
                <a:gd name="T29" fmla="*/ 161925 h 134"/>
                <a:gd name="T30" fmla="*/ 188913 w 136"/>
                <a:gd name="T31" fmla="*/ 138113 h 134"/>
                <a:gd name="T32" fmla="*/ 188913 w 136"/>
                <a:gd name="T33" fmla="*/ 138113 h 134"/>
                <a:gd name="T34" fmla="*/ 195263 w 136"/>
                <a:gd name="T35" fmla="*/ 104775 h 134"/>
                <a:gd name="T36" fmla="*/ 188913 w 136"/>
                <a:gd name="T37" fmla="*/ 71438 h 134"/>
                <a:gd name="T38" fmla="*/ 169863 w 136"/>
                <a:gd name="T39" fmla="*/ 44450 h 134"/>
                <a:gd name="T40" fmla="*/ 139700 w 136"/>
                <a:gd name="T41" fmla="*/ 25400 h 134"/>
                <a:gd name="T42" fmla="*/ 125413 w 136"/>
                <a:gd name="T43" fmla="*/ 22225 h 134"/>
                <a:gd name="T44" fmla="*/ 107950 w 136"/>
                <a:gd name="T45" fmla="*/ 0 h 134"/>
                <a:gd name="T46" fmla="*/ 9525 w 136"/>
                <a:gd name="T47" fmla="*/ 66675 h 134"/>
                <a:gd name="T48" fmla="*/ 25400 w 136"/>
                <a:gd name="T49" fmla="*/ 38100 h 134"/>
                <a:gd name="T50" fmla="*/ 49213 w 136"/>
                <a:gd name="T51" fmla="*/ 17463 h 134"/>
                <a:gd name="T52" fmla="*/ 77788 w 136"/>
                <a:gd name="T53" fmla="*/ 4763 h 134"/>
                <a:gd name="T54" fmla="*/ 107950 w 136"/>
                <a:gd name="T55" fmla="*/ 0 h 134"/>
                <a:gd name="T56" fmla="*/ 107950 w 136"/>
                <a:gd name="T57" fmla="*/ 19050 h 134"/>
                <a:gd name="T58" fmla="*/ 82550 w 136"/>
                <a:gd name="T59" fmla="*/ 23813 h 134"/>
                <a:gd name="T60" fmla="*/ 60325 w 136"/>
                <a:gd name="T61" fmla="*/ 34925 h 134"/>
                <a:gd name="T62" fmla="*/ 41275 w 136"/>
                <a:gd name="T63" fmla="*/ 52388 h 134"/>
                <a:gd name="T64" fmla="*/ 28575 w 136"/>
                <a:gd name="T65" fmla="*/ 73025 h 134"/>
                <a:gd name="T66" fmla="*/ 22225 w 136"/>
                <a:gd name="T67" fmla="*/ 90488 h 134"/>
                <a:gd name="T68" fmla="*/ 23813 w 136"/>
                <a:gd name="T69" fmla="*/ 125413 h 134"/>
                <a:gd name="T70" fmla="*/ 36513 w 136"/>
                <a:gd name="T71" fmla="*/ 155575 h 134"/>
                <a:gd name="T72" fmla="*/ 60325 w 136"/>
                <a:gd name="T73" fmla="*/ 177800 h 134"/>
                <a:gd name="T74" fmla="*/ 76200 w 136"/>
                <a:gd name="T75" fmla="*/ 187325 h 134"/>
                <a:gd name="T76" fmla="*/ 107950 w 136"/>
                <a:gd name="T77" fmla="*/ 193675 h 134"/>
                <a:gd name="T78" fmla="*/ 107950 w 136"/>
                <a:gd name="T79" fmla="*/ 212725 h 134"/>
                <a:gd name="T80" fmla="*/ 68263 w 136"/>
                <a:gd name="T81" fmla="*/ 206375 h 134"/>
                <a:gd name="T82" fmla="*/ 49213 w 136"/>
                <a:gd name="T83" fmla="*/ 195263 h 134"/>
                <a:gd name="T84" fmla="*/ 19050 w 136"/>
                <a:gd name="T85" fmla="*/ 165100 h 134"/>
                <a:gd name="T86" fmla="*/ 4763 w 136"/>
                <a:gd name="T87" fmla="*/ 128588 h 134"/>
                <a:gd name="T88" fmla="*/ 1588 w 136"/>
                <a:gd name="T89" fmla="*/ 88900 h 134"/>
                <a:gd name="T90" fmla="*/ 9525 w 136"/>
                <a:gd name="T91" fmla="*/ 66675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106" y="11"/>
                  </a:lnTo>
                  <a:lnTo>
                    <a:pt x="115" y="19"/>
                  </a:lnTo>
                  <a:lnTo>
                    <a:pt x="125" y="28"/>
                  </a:lnTo>
                  <a:lnTo>
                    <a:pt x="130" y="41"/>
                  </a:lnTo>
                  <a:lnTo>
                    <a:pt x="134" y="53"/>
                  </a:lnTo>
                  <a:lnTo>
                    <a:pt x="136" y="65"/>
                  </a:lnTo>
                  <a:lnTo>
                    <a:pt x="134" y="79"/>
                  </a:lnTo>
                  <a:lnTo>
                    <a:pt x="131" y="92"/>
                  </a:lnTo>
                  <a:lnTo>
                    <a:pt x="126" y="102"/>
                  </a:lnTo>
                  <a:lnTo>
                    <a:pt x="121" y="110"/>
                  </a:lnTo>
                  <a:lnTo>
                    <a:pt x="114" y="116"/>
                  </a:lnTo>
                  <a:lnTo>
                    <a:pt x="106" y="123"/>
                  </a:lnTo>
                  <a:lnTo>
                    <a:pt x="98" y="129"/>
                  </a:lnTo>
                  <a:lnTo>
                    <a:pt x="88" y="131"/>
                  </a:lnTo>
                  <a:lnTo>
                    <a:pt x="79" y="134"/>
                  </a:lnTo>
                  <a:lnTo>
                    <a:pt x="68" y="134"/>
                  </a:lnTo>
                  <a:lnTo>
                    <a:pt x="68" y="122"/>
                  </a:lnTo>
                  <a:lnTo>
                    <a:pt x="76" y="122"/>
                  </a:lnTo>
                  <a:lnTo>
                    <a:pt x="84" y="119"/>
                  </a:lnTo>
                  <a:lnTo>
                    <a:pt x="92" y="116"/>
                  </a:lnTo>
                  <a:lnTo>
                    <a:pt x="99" y="112"/>
                  </a:lnTo>
                  <a:lnTo>
                    <a:pt x="104" y="108"/>
                  </a:lnTo>
                  <a:lnTo>
                    <a:pt x="111" y="102"/>
                  </a:lnTo>
                  <a:lnTo>
                    <a:pt x="115" y="95"/>
                  </a:lnTo>
                  <a:lnTo>
                    <a:pt x="119" y="87"/>
                  </a:lnTo>
                  <a:lnTo>
                    <a:pt x="122" y="77"/>
                  </a:lnTo>
                  <a:lnTo>
                    <a:pt x="123" y="66"/>
                  </a:lnTo>
                  <a:lnTo>
                    <a:pt x="122" y="56"/>
                  </a:lnTo>
                  <a:lnTo>
                    <a:pt x="119" y="45"/>
                  </a:lnTo>
                  <a:lnTo>
                    <a:pt x="114" y="37"/>
                  </a:lnTo>
                  <a:lnTo>
                    <a:pt x="107" y="28"/>
                  </a:lnTo>
                  <a:lnTo>
                    <a:pt x="99" y="22"/>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0" y="12"/>
                  </a:lnTo>
                  <a:lnTo>
                    <a:pt x="52" y="15"/>
                  </a:lnTo>
                  <a:lnTo>
                    <a:pt x="45" y="18"/>
                  </a:lnTo>
                  <a:lnTo>
                    <a:pt x="38" y="22"/>
                  </a:lnTo>
                  <a:lnTo>
                    <a:pt x="31" y="26"/>
                  </a:lnTo>
                  <a:lnTo>
                    <a:pt x="26" y="33"/>
                  </a:lnTo>
                  <a:lnTo>
                    <a:pt x="20" y="39"/>
                  </a:lnTo>
                  <a:lnTo>
                    <a:pt x="18" y="46"/>
                  </a:lnTo>
                  <a:lnTo>
                    <a:pt x="14" y="57"/>
                  </a:lnTo>
                  <a:lnTo>
                    <a:pt x="14" y="68"/>
                  </a:lnTo>
                  <a:lnTo>
                    <a:pt x="15" y="79"/>
                  </a:lnTo>
                  <a:lnTo>
                    <a:pt x="18" y="88"/>
                  </a:lnTo>
                  <a:lnTo>
                    <a:pt x="23" y="98"/>
                  </a:lnTo>
                  <a:lnTo>
                    <a:pt x="30" y="106"/>
                  </a:lnTo>
                  <a:lnTo>
                    <a:pt x="38" y="112"/>
                  </a:lnTo>
                  <a:lnTo>
                    <a:pt x="48" y="118"/>
                  </a:lnTo>
                  <a:lnTo>
                    <a:pt x="58" y="121"/>
                  </a:lnTo>
                  <a:lnTo>
                    <a:pt x="68" y="122"/>
                  </a:lnTo>
                  <a:lnTo>
                    <a:pt x="68" y="134"/>
                  </a:lnTo>
                  <a:lnTo>
                    <a:pt x="56" y="133"/>
                  </a:lnTo>
                  <a:lnTo>
                    <a:pt x="43" y="130"/>
                  </a:lnTo>
                  <a:lnTo>
                    <a:pt x="31" y="123"/>
                  </a:lnTo>
                  <a:lnTo>
                    <a:pt x="20" y="115"/>
                  </a:lnTo>
                  <a:lnTo>
                    <a:pt x="12" y="104"/>
                  </a:lnTo>
                  <a:lnTo>
                    <a:pt x="6" y="93"/>
                  </a:lnTo>
                  <a:lnTo>
                    <a:pt x="3" y="81"/>
                  </a:lnTo>
                  <a:lnTo>
                    <a:pt x="0" y="68"/>
                  </a:lnTo>
                  <a:lnTo>
                    <a:pt x="1" y="56"/>
                  </a:lnTo>
                  <a:lnTo>
                    <a:pt x="6" y="4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1" name="Freeform 179"/>
            <p:cNvSpPr>
              <a:spLocks noChangeArrowheads="1"/>
            </p:cNvSpPr>
            <p:nvPr/>
          </p:nvSpPr>
          <p:spPr bwMode="auto">
            <a:xfrm>
              <a:off x="192087" y="128588"/>
              <a:ext cx="106363" cy="65088"/>
            </a:xfrm>
            <a:custGeom>
              <a:avLst/>
              <a:gdLst>
                <a:gd name="T0" fmla="*/ 96838 w 67"/>
                <a:gd name="T1" fmla="*/ 65088 h 41"/>
                <a:gd name="T2" fmla="*/ 106363 w 67"/>
                <a:gd name="T3" fmla="*/ 39688 h 41"/>
                <a:gd name="T4" fmla="*/ 9525 w 67"/>
                <a:gd name="T5" fmla="*/ 0 h 41"/>
                <a:gd name="T6" fmla="*/ 0 w 67"/>
                <a:gd name="T7" fmla="*/ 26988 h 41"/>
                <a:gd name="T8" fmla="*/ 96838 w 67"/>
                <a:gd name="T9" fmla="*/ 65088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2" name="Freeform 180"/>
            <p:cNvSpPr>
              <a:spLocks noChangeArrowheads="1"/>
            </p:cNvSpPr>
            <p:nvPr/>
          </p:nvSpPr>
          <p:spPr bwMode="auto">
            <a:xfrm>
              <a:off x="225425" y="139700"/>
              <a:ext cx="138113" cy="80963"/>
            </a:xfrm>
            <a:custGeom>
              <a:avLst/>
              <a:gdLst>
                <a:gd name="T0" fmla="*/ 106363 w 87"/>
                <a:gd name="T1" fmla="*/ 80963 h 51"/>
                <a:gd name="T2" fmla="*/ 106363 w 87"/>
                <a:gd name="T3" fmla="*/ 80963 h 51"/>
                <a:gd name="T4" fmla="*/ 115888 w 87"/>
                <a:gd name="T5" fmla="*/ 80963 h 51"/>
                <a:gd name="T6" fmla="*/ 125413 w 87"/>
                <a:gd name="T7" fmla="*/ 80963 h 51"/>
                <a:gd name="T8" fmla="*/ 131763 w 87"/>
                <a:gd name="T9" fmla="*/ 74613 h 51"/>
                <a:gd name="T10" fmla="*/ 136525 w 87"/>
                <a:gd name="T11" fmla="*/ 68263 h 51"/>
                <a:gd name="T12" fmla="*/ 136525 w 87"/>
                <a:gd name="T13" fmla="*/ 68263 h 51"/>
                <a:gd name="T14" fmla="*/ 138113 w 87"/>
                <a:gd name="T15" fmla="*/ 58738 h 51"/>
                <a:gd name="T16" fmla="*/ 136525 w 87"/>
                <a:gd name="T17" fmla="*/ 49213 h 51"/>
                <a:gd name="T18" fmla="*/ 131763 w 87"/>
                <a:gd name="T19" fmla="*/ 42863 h 51"/>
                <a:gd name="T20" fmla="*/ 123825 w 87"/>
                <a:gd name="T21" fmla="*/ 38100 h 51"/>
                <a:gd name="T22" fmla="*/ 33338 w 87"/>
                <a:gd name="T23" fmla="*/ 1588 h 51"/>
                <a:gd name="T24" fmla="*/ 33338 w 87"/>
                <a:gd name="T25" fmla="*/ 1588 h 51"/>
                <a:gd name="T26" fmla="*/ 23813 w 87"/>
                <a:gd name="T27" fmla="*/ 0 h 51"/>
                <a:gd name="T28" fmla="*/ 15875 w 87"/>
                <a:gd name="T29" fmla="*/ 1588 h 51"/>
                <a:gd name="T30" fmla="*/ 6350 w 87"/>
                <a:gd name="T31" fmla="*/ 6350 h 51"/>
                <a:gd name="T32" fmla="*/ 3175 w 87"/>
                <a:gd name="T33" fmla="*/ 15875 h 51"/>
                <a:gd name="T34" fmla="*/ 3175 w 87"/>
                <a:gd name="T35" fmla="*/ 15875 h 51"/>
                <a:gd name="T36" fmla="*/ 0 w 87"/>
                <a:gd name="T37" fmla="*/ 23813 h 51"/>
                <a:gd name="T38" fmla="*/ 3175 w 87"/>
                <a:gd name="T39" fmla="*/ 31750 h 51"/>
                <a:gd name="T40" fmla="*/ 6350 w 87"/>
                <a:gd name="T41" fmla="*/ 38100 h 51"/>
                <a:gd name="T42" fmla="*/ 15875 w 87"/>
                <a:gd name="T43" fmla="*/ 44450 h 51"/>
                <a:gd name="T44" fmla="*/ 106363 w 87"/>
                <a:gd name="T45" fmla="*/ 80963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7" y="37"/>
                  </a:lnTo>
                  <a:lnTo>
                    <a:pt x="86" y="31"/>
                  </a:lnTo>
                  <a:lnTo>
                    <a:pt x="83" y="27"/>
                  </a:lnTo>
                  <a:lnTo>
                    <a:pt x="78" y="24"/>
                  </a:lnTo>
                  <a:lnTo>
                    <a:pt x="21" y="1"/>
                  </a:lnTo>
                  <a:lnTo>
                    <a:pt x="15" y="0"/>
                  </a:lnTo>
                  <a:lnTo>
                    <a:pt x="10" y="1"/>
                  </a:lnTo>
                  <a:lnTo>
                    <a:pt x="4" y="4"/>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3" name="Freeform 181"/>
          <p:cNvSpPr>
            <a:spLocks noEditPoints="1" noChangeArrowheads="1"/>
          </p:cNvSpPr>
          <p:nvPr/>
        </p:nvSpPr>
        <p:spPr bwMode="auto">
          <a:xfrm>
            <a:off x="4251325" y="2732088"/>
            <a:ext cx="436563" cy="155575"/>
          </a:xfrm>
          <a:custGeom>
            <a:avLst/>
            <a:gdLst>
              <a:gd name="T0" fmla="*/ 379413 w 275"/>
              <a:gd name="T1" fmla="*/ 63500 h 98"/>
              <a:gd name="T2" fmla="*/ 409575 w 275"/>
              <a:gd name="T3" fmla="*/ 103188 h 98"/>
              <a:gd name="T4" fmla="*/ 379413 w 275"/>
              <a:gd name="T5" fmla="*/ 139700 h 98"/>
              <a:gd name="T6" fmla="*/ 436563 w 275"/>
              <a:gd name="T7" fmla="*/ 123825 h 98"/>
              <a:gd name="T8" fmla="*/ 379413 w 275"/>
              <a:gd name="T9" fmla="*/ 63500 h 98"/>
              <a:gd name="T10" fmla="*/ 187325 w 275"/>
              <a:gd name="T11" fmla="*/ 23813 h 98"/>
              <a:gd name="T12" fmla="*/ 176213 w 275"/>
              <a:gd name="T13" fmla="*/ 17463 h 98"/>
              <a:gd name="T14" fmla="*/ 133350 w 275"/>
              <a:gd name="T15" fmla="*/ 12700 h 98"/>
              <a:gd name="T16" fmla="*/ 169863 w 275"/>
              <a:gd name="T17" fmla="*/ 22225 h 98"/>
              <a:gd name="T18" fmla="*/ 179388 w 275"/>
              <a:gd name="T19" fmla="*/ 26988 h 98"/>
              <a:gd name="T20" fmla="*/ 179388 w 275"/>
              <a:gd name="T21" fmla="*/ 34925 h 98"/>
              <a:gd name="T22" fmla="*/ 174625 w 275"/>
              <a:gd name="T23" fmla="*/ 57150 h 98"/>
              <a:gd name="T24" fmla="*/ 173038 w 275"/>
              <a:gd name="T25" fmla="*/ 52388 h 98"/>
              <a:gd name="T26" fmla="*/ 133350 w 275"/>
              <a:gd name="T27" fmla="*/ 41275 h 98"/>
              <a:gd name="T28" fmla="*/ 157163 w 275"/>
              <a:gd name="T29" fmla="*/ 120650 h 98"/>
              <a:gd name="T30" fmla="*/ 163513 w 275"/>
              <a:gd name="T31" fmla="*/ 120650 h 98"/>
              <a:gd name="T32" fmla="*/ 361950 w 275"/>
              <a:gd name="T33" fmla="*/ 155575 h 98"/>
              <a:gd name="T34" fmla="*/ 379413 w 275"/>
              <a:gd name="T35" fmla="*/ 139700 h 98"/>
              <a:gd name="T36" fmla="*/ 361950 w 275"/>
              <a:gd name="T37" fmla="*/ 149225 h 98"/>
              <a:gd name="T38" fmla="*/ 357188 w 275"/>
              <a:gd name="T39" fmla="*/ 146050 h 98"/>
              <a:gd name="T40" fmla="*/ 349250 w 275"/>
              <a:gd name="T41" fmla="*/ 142875 h 98"/>
              <a:gd name="T42" fmla="*/ 346075 w 275"/>
              <a:gd name="T43" fmla="*/ 131763 h 98"/>
              <a:gd name="T44" fmla="*/ 349250 w 275"/>
              <a:gd name="T45" fmla="*/ 127000 h 98"/>
              <a:gd name="T46" fmla="*/ 355600 w 275"/>
              <a:gd name="T47" fmla="*/ 120650 h 98"/>
              <a:gd name="T48" fmla="*/ 358775 w 275"/>
              <a:gd name="T49" fmla="*/ 120650 h 98"/>
              <a:gd name="T50" fmla="*/ 352425 w 275"/>
              <a:gd name="T51" fmla="*/ 114300 h 98"/>
              <a:gd name="T52" fmla="*/ 350838 w 275"/>
              <a:gd name="T53" fmla="*/ 106363 h 98"/>
              <a:gd name="T54" fmla="*/ 352425 w 275"/>
              <a:gd name="T55" fmla="*/ 101600 h 98"/>
              <a:gd name="T56" fmla="*/ 358775 w 275"/>
              <a:gd name="T57" fmla="*/ 95250 h 98"/>
              <a:gd name="T58" fmla="*/ 365125 w 275"/>
              <a:gd name="T59" fmla="*/ 95250 h 98"/>
              <a:gd name="T60" fmla="*/ 357188 w 275"/>
              <a:gd name="T61" fmla="*/ 88900 h 98"/>
              <a:gd name="T62" fmla="*/ 357188 w 275"/>
              <a:gd name="T63" fmla="*/ 77788 h 98"/>
              <a:gd name="T64" fmla="*/ 358775 w 275"/>
              <a:gd name="T65" fmla="*/ 73025 h 98"/>
              <a:gd name="T66" fmla="*/ 368300 w 275"/>
              <a:gd name="T67" fmla="*/ 66675 h 98"/>
              <a:gd name="T68" fmla="*/ 376238 w 275"/>
              <a:gd name="T69" fmla="*/ 69850 h 98"/>
              <a:gd name="T70" fmla="*/ 379413 w 275"/>
              <a:gd name="T71" fmla="*/ 63500 h 98"/>
              <a:gd name="T72" fmla="*/ 100013 w 275"/>
              <a:gd name="T73" fmla="*/ 0 h 98"/>
              <a:gd name="T74" fmla="*/ 95250 w 275"/>
              <a:gd name="T75" fmla="*/ 0 h 98"/>
              <a:gd name="T76" fmla="*/ 85725 w 275"/>
              <a:gd name="T77" fmla="*/ 4763 h 98"/>
              <a:gd name="T78" fmla="*/ 52388 w 275"/>
              <a:gd name="T79" fmla="*/ 3175 h 98"/>
              <a:gd name="T80" fmla="*/ 42863 w 275"/>
              <a:gd name="T81" fmla="*/ 0 h 98"/>
              <a:gd name="T82" fmla="*/ 28575 w 275"/>
              <a:gd name="T83" fmla="*/ 4763 h 98"/>
              <a:gd name="T84" fmla="*/ 12700 w 275"/>
              <a:gd name="T85" fmla="*/ 12700 h 98"/>
              <a:gd name="T86" fmla="*/ 4763 w 275"/>
              <a:gd name="T87" fmla="*/ 28575 h 98"/>
              <a:gd name="T88" fmla="*/ 3175 w 275"/>
              <a:gd name="T89" fmla="*/ 34925 h 98"/>
              <a:gd name="T90" fmla="*/ 3175 w 275"/>
              <a:gd name="T91" fmla="*/ 52388 h 98"/>
              <a:gd name="T92" fmla="*/ 9525 w 275"/>
              <a:gd name="T93" fmla="*/ 69850 h 98"/>
              <a:gd name="T94" fmla="*/ 19050 w 275"/>
              <a:gd name="T95" fmla="*/ 79375 h 98"/>
              <a:gd name="T96" fmla="*/ 36513 w 275"/>
              <a:gd name="T97" fmla="*/ 85725 h 98"/>
              <a:gd name="T98" fmla="*/ 79375 w 275"/>
              <a:gd name="T99" fmla="*/ 36513 h 98"/>
              <a:gd name="T100" fmla="*/ 66675 w 275"/>
              <a:gd name="T101" fmla="*/ 93663 h 98"/>
              <a:gd name="T102" fmla="*/ 71438 w 275"/>
              <a:gd name="T103" fmla="*/ 101600 h 98"/>
              <a:gd name="T104" fmla="*/ 77788 w 275"/>
              <a:gd name="T105" fmla="*/ 106363 h 98"/>
              <a:gd name="T106" fmla="*/ 133350 w 275"/>
              <a:gd name="T107" fmla="*/ 41275 h 98"/>
              <a:gd name="T108" fmla="*/ 96838 w 275"/>
              <a:gd name="T109" fmla="*/ 34925 h 98"/>
              <a:gd name="T110" fmla="*/ 85725 w 275"/>
              <a:gd name="T111" fmla="*/ 39688 h 98"/>
              <a:gd name="T112" fmla="*/ 90488 w 275"/>
              <a:gd name="T113" fmla="*/ 17463 h 98"/>
              <a:gd name="T114" fmla="*/ 95250 w 275"/>
              <a:gd name="T115" fmla="*/ 11113 h 98"/>
              <a:gd name="T116" fmla="*/ 103188 w 275"/>
              <a:gd name="T117" fmla="*/ 9525 h 98"/>
              <a:gd name="T118" fmla="*/ 133350 w 275"/>
              <a:gd name="T119" fmla="*/ 635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4" name="组合 205"/>
          <p:cNvGrpSpPr>
            <a:grpSpLocks/>
          </p:cNvGrpSpPr>
          <p:nvPr/>
        </p:nvGrpSpPr>
        <p:grpSpPr bwMode="auto">
          <a:xfrm>
            <a:off x="2609850" y="3124200"/>
            <a:ext cx="247650" cy="312738"/>
            <a:chOff x="0" y="0"/>
            <a:chExt cx="247651" cy="312737"/>
          </a:xfrm>
          <a:solidFill>
            <a:schemeClr val="bg1">
              <a:alpha val="70000"/>
            </a:schemeClr>
          </a:solidFill>
        </p:grpSpPr>
        <p:sp>
          <p:nvSpPr>
            <p:cNvPr id="195" name="Freeform 182"/>
            <p:cNvSpPr>
              <a:spLocks noChangeArrowheads="1"/>
            </p:cNvSpPr>
            <p:nvPr/>
          </p:nvSpPr>
          <p:spPr bwMode="auto">
            <a:xfrm>
              <a:off x="11113" y="11112"/>
              <a:ext cx="236538" cy="301625"/>
            </a:xfrm>
            <a:custGeom>
              <a:avLst/>
              <a:gdLst>
                <a:gd name="T0" fmla="*/ 0 w 149"/>
                <a:gd name="T1" fmla="*/ 52388 h 190"/>
                <a:gd name="T2" fmla="*/ 11113 w 149"/>
                <a:gd name="T3" fmla="*/ 44450 h 190"/>
                <a:gd name="T4" fmla="*/ 152400 w 149"/>
                <a:gd name="T5" fmla="*/ 271463 h 190"/>
                <a:gd name="T6" fmla="*/ 152400 w 149"/>
                <a:gd name="T7" fmla="*/ 271463 h 190"/>
                <a:gd name="T8" fmla="*/ 157163 w 149"/>
                <a:gd name="T9" fmla="*/ 279400 h 190"/>
                <a:gd name="T10" fmla="*/ 160338 w 149"/>
                <a:gd name="T11" fmla="*/ 282575 h 190"/>
                <a:gd name="T12" fmla="*/ 166688 w 149"/>
                <a:gd name="T13" fmla="*/ 285750 h 190"/>
                <a:gd name="T14" fmla="*/ 173038 w 149"/>
                <a:gd name="T15" fmla="*/ 287338 h 190"/>
                <a:gd name="T16" fmla="*/ 180975 w 149"/>
                <a:gd name="T17" fmla="*/ 287338 h 190"/>
                <a:gd name="T18" fmla="*/ 188913 w 149"/>
                <a:gd name="T19" fmla="*/ 287338 h 190"/>
                <a:gd name="T20" fmla="*/ 195263 w 149"/>
                <a:gd name="T21" fmla="*/ 285750 h 190"/>
                <a:gd name="T22" fmla="*/ 201613 w 149"/>
                <a:gd name="T23" fmla="*/ 280988 h 190"/>
                <a:gd name="T24" fmla="*/ 201613 w 149"/>
                <a:gd name="T25" fmla="*/ 280988 h 190"/>
                <a:gd name="T26" fmla="*/ 207963 w 149"/>
                <a:gd name="T27" fmla="*/ 276225 h 190"/>
                <a:gd name="T28" fmla="*/ 214313 w 149"/>
                <a:gd name="T29" fmla="*/ 271463 h 190"/>
                <a:gd name="T30" fmla="*/ 217488 w 149"/>
                <a:gd name="T31" fmla="*/ 265113 h 190"/>
                <a:gd name="T32" fmla="*/ 219075 w 149"/>
                <a:gd name="T33" fmla="*/ 258763 h 190"/>
                <a:gd name="T34" fmla="*/ 220663 w 149"/>
                <a:gd name="T35" fmla="*/ 252413 h 190"/>
                <a:gd name="T36" fmla="*/ 220663 w 149"/>
                <a:gd name="T37" fmla="*/ 246063 h 190"/>
                <a:gd name="T38" fmla="*/ 219075 w 149"/>
                <a:gd name="T39" fmla="*/ 238125 h 190"/>
                <a:gd name="T40" fmla="*/ 217488 w 149"/>
                <a:gd name="T41" fmla="*/ 231775 h 190"/>
                <a:gd name="T42" fmla="*/ 77788 w 149"/>
                <a:gd name="T43" fmla="*/ 6350 h 190"/>
                <a:gd name="T44" fmla="*/ 85725 w 149"/>
                <a:gd name="T45" fmla="*/ 0 h 190"/>
                <a:gd name="T46" fmla="*/ 230188 w 149"/>
                <a:gd name="T47" fmla="*/ 228600 h 190"/>
                <a:gd name="T48" fmla="*/ 230188 w 149"/>
                <a:gd name="T49" fmla="*/ 228600 h 190"/>
                <a:gd name="T50" fmla="*/ 233363 w 149"/>
                <a:gd name="T51" fmla="*/ 238125 h 190"/>
                <a:gd name="T52" fmla="*/ 236538 w 149"/>
                <a:gd name="T53" fmla="*/ 246063 h 190"/>
                <a:gd name="T54" fmla="*/ 236538 w 149"/>
                <a:gd name="T55" fmla="*/ 255588 h 190"/>
                <a:gd name="T56" fmla="*/ 233363 w 149"/>
                <a:gd name="T57" fmla="*/ 263525 h 190"/>
                <a:gd name="T58" fmla="*/ 230188 w 149"/>
                <a:gd name="T59" fmla="*/ 271463 h 190"/>
                <a:gd name="T60" fmla="*/ 225425 w 149"/>
                <a:gd name="T61" fmla="*/ 280988 h 190"/>
                <a:gd name="T62" fmla="*/ 219075 w 149"/>
                <a:gd name="T63" fmla="*/ 287338 h 190"/>
                <a:gd name="T64" fmla="*/ 211138 w 149"/>
                <a:gd name="T65" fmla="*/ 293688 h 190"/>
                <a:gd name="T66" fmla="*/ 211138 w 149"/>
                <a:gd name="T67" fmla="*/ 293688 h 190"/>
                <a:gd name="T68" fmla="*/ 201613 w 149"/>
                <a:gd name="T69" fmla="*/ 298450 h 190"/>
                <a:gd name="T70" fmla="*/ 190500 w 149"/>
                <a:gd name="T71" fmla="*/ 301625 h 190"/>
                <a:gd name="T72" fmla="*/ 182563 w 149"/>
                <a:gd name="T73" fmla="*/ 301625 h 190"/>
                <a:gd name="T74" fmla="*/ 171450 w 149"/>
                <a:gd name="T75" fmla="*/ 301625 h 190"/>
                <a:gd name="T76" fmla="*/ 163513 w 149"/>
                <a:gd name="T77" fmla="*/ 300038 h 190"/>
                <a:gd name="T78" fmla="*/ 153988 w 149"/>
                <a:gd name="T79" fmla="*/ 295275 h 190"/>
                <a:gd name="T80" fmla="*/ 147638 w 149"/>
                <a:gd name="T81" fmla="*/ 288925 h 190"/>
                <a:gd name="T82" fmla="*/ 144463 w 149"/>
                <a:gd name="T83" fmla="*/ 282575 h 190"/>
                <a:gd name="T84" fmla="*/ 0 w 149"/>
                <a:gd name="T85" fmla="*/ 52388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9" y="176"/>
                  </a:lnTo>
                  <a:lnTo>
                    <a:pt x="101" y="178"/>
                  </a:lnTo>
                  <a:lnTo>
                    <a:pt x="105" y="180"/>
                  </a:lnTo>
                  <a:lnTo>
                    <a:pt x="109" y="181"/>
                  </a:lnTo>
                  <a:lnTo>
                    <a:pt x="114" y="181"/>
                  </a:lnTo>
                  <a:lnTo>
                    <a:pt x="119" y="181"/>
                  </a:lnTo>
                  <a:lnTo>
                    <a:pt x="123" y="180"/>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7" y="150"/>
                  </a:lnTo>
                  <a:lnTo>
                    <a:pt x="149" y="155"/>
                  </a:lnTo>
                  <a:lnTo>
                    <a:pt x="149" y="161"/>
                  </a:lnTo>
                  <a:lnTo>
                    <a:pt x="147" y="166"/>
                  </a:lnTo>
                  <a:lnTo>
                    <a:pt x="145" y="171"/>
                  </a:lnTo>
                  <a:lnTo>
                    <a:pt x="142" y="177"/>
                  </a:lnTo>
                  <a:lnTo>
                    <a:pt x="138" y="181"/>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6" name="Freeform 183"/>
            <p:cNvSpPr>
              <a:spLocks noChangeArrowheads="1"/>
            </p:cNvSpPr>
            <p:nvPr/>
          </p:nvSpPr>
          <p:spPr bwMode="auto">
            <a:xfrm>
              <a:off x="0" y="0"/>
              <a:ext cx="114300" cy="79375"/>
            </a:xfrm>
            <a:custGeom>
              <a:avLst/>
              <a:gdLst>
                <a:gd name="T0" fmla="*/ 0 w 72"/>
                <a:gd name="T1" fmla="*/ 74613 h 50"/>
                <a:gd name="T2" fmla="*/ 0 w 72"/>
                <a:gd name="T3" fmla="*/ 74613 h 50"/>
                <a:gd name="T4" fmla="*/ 1588 w 72"/>
                <a:gd name="T5" fmla="*/ 77788 h 50"/>
                <a:gd name="T6" fmla="*/ 6350 w 72"/>
                <a:gd name="T7" fmla="*/ 79375 h 50"/>
                <a:gd name="T8" fmla="*/ 7938 w 72"/>
                <a:gd name="T9" fmla="*/ 79375 h 50"/>
                <a:gd name="T10" fmla="*/ 12700 w 72"/>
                <a:gd name="T11" fmla="*/ 77788 h 50"/>
                <a:gd name="T12" fmla="*/ 109538 w 72"/>
                <a:gd name="T13" fmla="*/ 17463 h 50"/>
                <a:gd name="T14" fmla="*/ 109538 w 72"/>
                <a:gd name="T15" fmla="*/ 17463 h 50"/>
                <a:gd name="T16" fmla="*/ 111125 w 72"/>
                <a:gd name="T17" fmla="*/ 14288 h 50"/>
                <a:gd name="T18" fmla="*/ 114300 w 72"/>
                <a:gd name="T19" fmla="*/ 12700 h 50"/>
                <a:gd name="T20" fmla="*/ 114300 w 72"/>
                <a:gd name="T21" fmla="*/ 7938 h 50"/>
                <a:gd name="T22" fmla="*/ 111125 w 72"/>
                <a:gd name="T23" fmla="*/ 3175 h 50"/>
                <a:gd name="T24" fmla="*/ 111125 w 72"/>
                <a:gd name="T25" fmla="*/ 3175 h 50"/>
                <a:gd name="T26" fmla="*/ 109538 w 72"/>
                <a:gd name="T27" fmla="*/ 1588 h 50"/>
                <a:gd name="T28" fmla="*/ 107950 w 72"/>
                <a:gd name="T29" fmla="*/ 0 h 50"/>
                <a:gd name="T30" fmla="*/ 103188 w 72"/>
                <a:gd name="T31" fmla="*/ 0 h 50"/>
                <a:gd name="T32" fmla="*/ 101600 w 72"/>
                <a:gd name="T33" fmla="*/ 1588 h 50"/>
                <a:gd name="T34" fmla="*/ 1588 w 72"/>
                <a:gd name="T35" fmla="*/ 61913 h 50"/>
                <a:gd name="T36" fmla="*/ 1588 w 72"/>
                <a:gd name="T37" fmla="*/ 61913 h 50"/>
                <a:gd name="T38" fmla="*/ 0 w 72"/>
                <a:gd name="T39" fmla="*/ 63500 h 50"/>
                <a:gd name="T40" fmla="*/ 0 w 72"/>
                <a:gd name="T41" fmla="*/ 68263 h 50"/>
                <a:gd name="T42" fmla="*/ 0 w 72"/>
                <a:gd name="T43" fmla="*/ 69850 h 50"/>
                <a:gd name="T44" fmla="*/ 0 w 72"/>
                <a:gd name="T45" fmla="*/ 74613 h 50"/>
                <a:gd name="T46" fmla="*/ 0 w 72"/>
                <a:gd name="T47" fmla="*/ 74613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70" y="9"/>
                  </a:lnTo>
                  <a:lnTo>
                    <a:pt x="72" y="8"/>
                  </a:lnTo>
                  <a:lnTo>
                    <a:pt x="72" y="5"/>
                  </a:lnTo>
                  <a:lnTo>
                    <a:pt x="70" y="2"/>
                  </a:lnTo>
                  <a:lnTo>
                    <a:pt x="69" y="1"/>
                  </a:lnTo>
                  <a:lnTo>
                    <a:pt x="68" y="0"/>
                  </a:lnTo>
                  <a:lnTo>
                    <a:pt x="65" y="0"/>
                  </a:lnTo>
                  <a:lnTo>
                    <a:pt x="64" y="1"/>
                  </a:lnTo>
                  <a:lnTo>
                    <a:pt x="1" y="39"/>
                  </a:lnTo>
                  <a:lnTo>
                    <a:pt x="0" y="40"/>
                  </a:lnTo>
                  <a:lnTo>
                    <a:pt x="0" y="43"/>
                  </a:lnTo>
                  <a:lnTo>
                    <a:pt x="0" y="44"/>
                  </a:lnTo>
                  <a:lnTo>
                    <a:pt x="0" y="4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7" name="Freeform 184"/>
            <p:cNvSpPr>
              <a:spLocks noChangeArrowheads="1"/>
            </p:cNvSpPr>
            <p:nvPr/>
          </p:nvSpPr>
          <p:spPr bwMode="auto">
            <a:xfrm>
              <a:off x="44450" y="63500"/>
              <a:ext cx="161925" cy="219075"/>
            </a:xfrm>
            <a:custGeom>
              <a:avLst/>
              <a:gdLst>
                <a:gd name="T0" fmla="*/ 0 w 102"/>
                <a:gd name="T1" fmla="*/ 9525 h 138"/>
                <a:gd name="T2" fmla="*/ 14288 w 102"/>
                <a:gd name="T3" fmla="*/ 0 h 138"/>
                <a:gd name="T4" fmla="*/ 139700 w 102"/>
                <a:gd name="T5" fmla="*/ 203200 h 138"/>
                <a:gd name="T6" fmla="*/ 139700 w 102"/>
                <a:gd name="T7" fmla="*/ 203200 h 138"/>
                <a:gd name="T8" fmla="*/ 144463 w 102"/>
                <a:gd name="T9" fmla="*/ 209550 h 138"/>
                <a:gd name="T10" fmla="*/ 149225 w 102"/>
                <a:gd name="T11" fmla="*/ 211138 h 138"/>
                <a:gd name="T12" fmla="*/ 155575 w 102"/>
                <a:gd name="T13" fmla="*/ 212725 h 138"/>
                <a:gd name="T14" fmla="*/ 161925 w 102"/>
                <a:gd name="T15" fmla="*/ 215900 h 138"/>
                <a:gd name="T16" fmla="*/ 161925 w 102"/>
                <a:gd name="T17" fmla="*/ 215900 h 138"/>
                <a:gd name="T18" fmla="*/ 160338 w 102"/>
                <a:gd name="T19" fmla="*/ 215900 h 138"/>
                <a:gd name="T20" fmla="*/ 160338 w 102"/>
                <a:gd name="T21" fmla="*/ 215900 h 138"/>
                <a:gd name="T22" fmla="*/ 150813 w 102"/>
                <a:gd name="T23" fmla="*/ 219075 h 138"/>
                <a:gd name="T24" fmla="*/ 139700 w 102"/>
                <a:gd name="T25" fmla="*/ 219075 h 138"/>
                <a:gd name="T26" fmla="*/ 131763 w 102"/>
                <a:gd name="T27" fmla="*/ 215900 h 138"/>
                <a:gd name="T28" fmla="*/ 125413 w 102"/>
                <a:gd name="T29" fmla="*/ 209550 h 138"/>
                <a:gd name="T30" fmla="*/ 0 w 102"/>
                <a:gd name="T31" fmla="*/ 9525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91" y="132"/>
                  </a:lnTo>
                  <a:lnTo>
                    <a:pt x="94" y="133"/>
                  </a:lnTo>
                  <a:lnTo>
                    <a:pt x="98" y="134"/>
                  </a:lnTo>
                  <a:lnTo>
                    <a:pt x="102"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8" name="Freeform 185"/>
          <p:cNvSpPr>
            <a:spLocks noEditPoints="1" noChangeArrowheads="1"/>
          </p:cNvSpPr>
          <p:nvPr/>
        </p:nvSpPr>
        <p:spPr bwMode="auto">
          <a:xfrm>
            <a:off x="2987675" y="1916113"/>
            <a:ext cx="200025" cy="153987"/>
          </a:xfrm>
          <a:custGeom>
            <a:avLst/>
            <a:gdLst>
              <a:gd name="T0" fmla="*/ 196850 w 126"/>
              <a:gd name="T1" fmla="*/ 60325 h 97"/>
              <a:gd name="T2" fmla="*/ 166688 w 126"/>
              <a:gd name="T3" fmla="*/ 23812 h 97"/>
              <a:gd name="T4" fmla="*/ 157163 w 126"/>
              <a:gd name="T5" fmla="*/ 53975 h 97"/>
              <a:gd name="T6" fmla="*/ 176213 w 126"/>
              <a:gd name="T7" fmla="*/ 61912 h 97"/>
              <a:gd name="T8" fmla="*/ 179388 w 126"/>
              <a:gd name="T9" fmla="*/ 87312 h 97"/>
              <a:gd name="T10" fmla="*/ 157163 w 126"/>
              <a:gd name="T11" fmla="*/ 100012 h 97"/>
              <a:gd name="T12" fmla="*/ 179388 w 126"/>
              <a:gd name="T13" fmla="*/ 114300 h 97"/>
              <a:gd name="T14" fmla="*/ 198438 w 126"/>
              <a:gd name="T15" fmla="*/ 92075 h 97"/>
              <a:gd name="T16" fmla="*/ 157163 w 126"/>
              <a:gd name="T17" fmla="*/ 19050 h 97"/>
              <a:gd name="T18" fmla="*/ 63500 w 126"/>
              <a:gd name="T19" fmla="*/ 1587 h 97"/>
              <a:gd name="T20" fmla="*/ 66675 w 126"/>
              <a:gd name="T21" fmla="*/ 7937 h 97"/>
              <a:gd name="T22" fmla="*/ 73025 w 126"/>
              <a:gd name="T23" fmla="*/ 20637 h 97"/>
              <a:gd name="T24" fmla="*/ 63500 w 126"/>
              <a:gd name="T25" fmla="*/ 31750 h 97"/>
              <a:gd name="T26" fmla="*/ 63500 w 126"/>
              <a:gd name="T27" fmla="*/ 133350 h 97"/>
              <a:gd name="T28" fmla="*/ 93663 w 126"/>
              <a:gd name="T29" fmla="*/ 130175 h 97"/>
              <a:gd name="T30" fmla="*/ 125413 w 126"/>
              <a:gd name="T31" fmla="*/ 120650 h 97"/>
              <a:gd name="T32" fmla="*/ 157163 w 126"/>
              <a:gd name="T33" fmla="*/ 100012 h 97"/>
              <a:gd name="T34" fmla="*/ 146050 w 126"/>
              <a:gd name="T35" fmla="*/ 98425 h 97"/>
              <a:gd name="T36" fmla="*/ 136525 w 126"/>
              <a:gd name="T37" fmla="*/ 66675 h 97"/>
              <a:gd name="T38" fmla="*/ 150813 w 126"/>
              <a:gd name="T39" fmla="*/ 55562 h 97"/>
              <a:gd name="T40" fmla="*/ 63500 w 126"/>
              <a:gd name="T41" fmla="*/ 1587 h 97"/>
              <a:gd name="T42" fmla="*/ 52388 w 126"/>
              <a:gd name="T43" fmla="*/ 14287 h 97"/>
              <a:gd name="T44" fmla="*/ 63500 w 126"/>
              <a:gd name="T45" fmla="*/ 1587 h 97"/>
              <a:gd name="T46" fmla="*/ 63500 w 126"/>
              <a:gd name="T47" fmla="*/ 152400 h 97"/>
              <a:gd name="T48" fmla="*/ 60325 w 126"/>
              <a:gd name="T49" fmla="*/ 134937 h 97"/>
              <a:gd name="T50" fmla="*/ 52388 w 126"/>
              <a:gd name="T51" fmla="*/ 153987 h 97"/>
              <a:gd name="T52" fmla="*/ 58738 w 126"/>
              <a:gd name="T53" fmla="*/ 114300 h 97"/>
              <a:gd name="T54" fmla="*/ 52388 w 126"/>
              <a:gd name="T55" fmla="*/ 50800 h 97"/>
              <a:gd name="T56" fmla="*/ 52388 w 126"/>
              <a:gd name="T57" fmla="*/ 23812 h 97"/>
              <a:gd name="T58" fmla="*/ 57150 w 126"/>
              <a:gd name="T59" fmla="*/ 30162 h 97"/>
              <a:gd name="T60" fmla="*/ 52388 w 126"/>
              <a:gd name="T61" fmla="*/ 4762 h 97"/>
              <a:gd name="T62" fmla="*/ 42863 w 126"/>
              <a:gd name="T63" fmla="*/ 31750 h 97"/>
              <a:gd name="T64" fmla="*/ 52388 w 126"/>
              <a:gd name="T65" fmla="*/ 23812 h 97"/>
              <a:gd name="T66" fmla="*/ 52388 w 126"/>
              <a:gd name="T67" fmla="*/ 4762 h 97"/>
              <a:gd name="T68" fmla="*/ 42863 w 126"/>
              <a:gd name="T69" fmla="*/ 153987 h 97"/>
              <a:gd name="T70" fmla="*/ 42863 w 126"/>
              <a:gd name="T71" fmla="*/ 146050 h 97"/>
              <a:gd name="T72" fmla="*/ 52388 w 126"/>
              <a:gd name="T73" fmla="*/ 50800 h 97"/>
              <a:gd name="T74" fmla="*/ 36513 w 126"/>
              <a:gd name="T75" fmla="*/ 109537 h 97"/>
              <a:gd name="T76" fmla="*/ 42863 w 126"/>
              <a:gd name="T77" fmla="*/ 93662 h 97"/>
              <a:gd name="T78" fmla="*/ 41275 w 126"/>
              <a:gd name="T79" fmla="*/ 74612 h 97"/>
              <a:gd name="T80" fmla="*/ 36513 w 126"/>
              <a:gd name="T81" fmla="*/ 61912 h 97"/>
              <a:gd name="T82" fmla="*/ 52388 w 126"/>
              <a:gd name="T83" fmla="*/ 50800 h 97"/>
              <a:gd name="T84" fmla="*/ 26988 w 126"/>
              <a:gd name="T85" fmla="*/ 17462 h 97"/>
              <a:gd name="T86" fmla="*/ 3175 w 126"/>
              <a:gd name="T87" fmla="*/ 63500 h 97"/>
              <a:gd name="T88" fmla="*/ 12700 w 126"/>
              <a:gd name="T89" fmla="*/ 139700 h 97"/>
              <a:gd name="T90" fmla="*/ 36513 w 126"/>
              <a:gd name="T91" fmla="*/ 153987 h 97"/>
              <a:gd name="T92" fmla="*/ 34925 w 126"/>
              <a:gd name="T93" fmla="*/ 144462 h 97"/>
              <a:gd name="T94" fmla="*/ 26988 w 126"/>
              <a:gd name="T95" fmla="*/ 117475 h 97"/>
              <a:gd name="T96" fmla="*/ 36513 w 126"/>
              <a:gd name="T97" fmla="*/ 103187 h 97"/>
              <a:gd name="T98" fmla="*/ 20638 w 126"/>
              <a:gd name="T99" fmla="*/ 103187 h 97"/>
              <a:gd name="T100" fmla="*/ 11113 w 126"/>
              <a:gd name="T101" fmla="*/ 85725 h 97"/>
              <a:gd name="T102" fmla="*/ 22225 w 126"/>
              <a:gd name="T103" fmla="*/ 68262 h 97"/>
              <a:gd name="T104" fmla="*/ 36513 w 126"/>
              <a:gd name="T105" fmla="*/ 61912 h 97"/>
              <a:gd name="T106" fmla="*/ 22225 w 126"/>
              <a:gd name="T107" fmla="*/ 50800 h 97"/>
              <a:gd name="T108" fmla="*/ 22225 w 126"/>
              <a:gd name="T109" fmla="*/ 3810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
              <a:gd name="T166" fmla="*/ 0 h 97"/>
              <a:gd name="T167" fmla="*/ 126 w 126"/>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 h="97">
                <a:moveTo>
                  <a:pt x="126" y="53"/>
                </a:moveTo>
                <a:lnTo>
                  <a:pt x="126" y="53"/>
                </a:lnTo>
                <a:lnTo>
                  <a:pt x="126" y="45"/>
                </a:lnTo>
                <a:lnTo>
                  <a:pt x="124" y="38"/>
                </a:lnTo>
                <a:lnTo>
                  <a:pt x="121" y="31"/>
                </a:lnTo>
                <a:lnTo>
                  <a:pt x="117" y="24"/>
                </a:lnTo>
                <a:lnTo>
                  <a:pt x="109" y="17"/>
                </a:lnTo>
                <a:lnTo>
                  <a:pt x="105" y="15"/>
                </a:lnTo>
                <a:lnTo>
                  <a:pt x="99" y="12"/>
                </a:lnTo>
                <a:lnTo>
                  <a:pt x="99" y="34"/>
                </a:lnTo>
                <a:lnTo>
                  <a:pt x="103" y="35"/>
                </a:lnTo>
                <a:lnTo>
                  <a:pt x="106" y="36"/>
                </a:lnTo>
                <a:lnTo>
                  <a:pt x="111" y="39"/>
                </a:lnTo>
                <a:lnTo>
                  <a:pt x="114" y="45"/>
                </a:lnTo>
                <a:lnTo>
                  <a:pt x="114" y="50"/>
                </a:lnTo>
                <a:lnTo>
                  <a:pt x="113" y="55"/>
                </a:lnTo>
                <a:lnTo>
                  <a:pt x="110" y="59"/>
                </a:lnTo>
                <a:lnTo>
                  <a:pt x="107" y="62"/>
                </a:lnTo>
                <a:lnTo>
                  <a:pt x="103" y="63"/>
                </a:lnTo>
                <a:lnTo>
                  <a:pt x="99" y="63"/>
                </a:lnTo>
                <a:lnTo>
                  <a:pt x="99" y="76"/>
                </a:lnTo>
                <a:lnTo>
                  <a:pt x="109" y="74"/>
                </a:lnTo>
                <a:lnTo>
                  <a:pt x="113" y="72"/>
                </a:lnTo>
                <a:lnTo>
                  <a:pt x="117" y="70"/>
                </a:lnTo>
                <a:lnTo>
                  <a:pt x="121" y="68"/>
                </a:lnTo>
                <a:lnTo>
                  <a:pt x="122" y="63"/>
                </a:lnTo>
                <a:lnTo>
                  <a:pt x="125" y="58"/>
                </a:lnTo>
                <a:lnTo>
                  <a:pt x="126" y="53"/>
                </a:lnTo>
                <a:close/>
                <a:moveTo>
                  <a:pt x="99" y="12"/>
                </a:moveTo>
                <a:lnTo>
                  <a:pt x="99" y="12"/>
                </a:lnTo>
                <a:lnTo>
                  <a:pt x="82" y="5"/>
                </a:lnTo>
                <a:lnTo>
                  <a:pt x="65" y="1"/>
                </a:lnTo>
                <a:lnTo>
                  <a:pt x="52" y="0"/>
                </a:lnTo>
                <a:lnTo>
                  <a:pt x="40" y="1"/>
                </a:lnTo>
                <a:lnTo>
                  <a:pt x="40" y="5"/>
                </a:lnTo>
                <a:lnTo>
                  <a:pt x="42" y="5"/>
                </a:lnTo>
                <a:lnTo>
                  <a:pt x="45" y="8"/>
                </a:lnTo>
                <a:lnTo>
                  <a:pt x="46" y="11"/>
                </a:lnTo>
                <a:lnTo>
                  <a:pt x="46" y="13"/>
                </a:lnTo>
                <a:lnTo>
                  <a:pt x="46" y="16"/>
                </a:lnTo>
                <a:lnTo>
                  <a:pt x="44" y="19"/>
                </a:lnTo>
                <a:lnTo>
                  <a:pt x="40" y="20"/>
                </a:lnTo>
                <a:lnTo>
                  <a:pt x="40" y="76"/>
                </a:lnTo>
                <a:lnTo>
                  <a:pt x="40" y="80"/>
                </a:lnTo>
                <a:lnTo>
                  <a:pt x="40" y="84"/>
                </a:lnTo>
                <a:lnTo>
                  <a:pt x="40" y="96"/>
                </a:lnTo>
                <a:lnTo>
                  <a:pt x="49" y="91"/>
                </a:lnTo>
                <a:lnTo>
                  <a:pt x="59" y="82"/>
                </a:lnTo>
                <a:lnTo>
                  <a:pt x="69" y="77"/>
                </a:lnTo>
                <a:lnTo>
                  <a:pt x="73" y="76"/>
                </a:lnTo>
                <a:lnTo>
                  <a:pt x="79" y="76"/>
                </a:lnTo>
                <a:lnTo>
                  <a:pt x="90" y="76"/>
                </a:lnTo>
                <a:lnTo>
                  <a:pt x="99" y="76"/>
                </a:lnTo>
                <a:lnTo>
                  <a:pt x="99" y="63"/>
                </a:lnTo>
                <a:lnTo>
                  <a:pt x="97" y="63"/>
                </a:lnTo>
                <a:lnTo>
                  <a:pt x="92" y="62"/>
                </a:lnTo>
                <a:lnTo>
                  <a:pt x="88" y="59"/>
                </a:lnTo>
                <a:lnTo>
                  <a:pt x="86" y="54"/>
                </a:lnTo>
                <a:lnTo>
                  <a:pt x="84" y="49"/>
                </a:lnTo>
                <a:lnTo>
                  <a:pt x="86" y="42"/>
                </a:lnTo>
                <a:lnTo>
                  <a:pt x="88" y="39"/>
                </a:lnTo>
                <a:lnTo>
                  <a:pt x="91" y="36"/>
                </a:lnTo>
                <a:lnTo>
                  <a:pt x="95" y="35"/>
                </a:lnTo>
                <a:lnTo>
                  <a:pt x="99" y="34"/>
                </a:lnTo>
                <a:lnTo>
                  <a:pt x="99" y="12"/>
                </a:lnTo>
                <a:close/>
                <a:moveTo>
                  <a:pt x="40" y="1"/>
                </a:moveTo>
                <a:lnTo>
                  <a:pt x="40" y="1"/>
                </a:lnTo>
                <a:lnTo>
                  <a:pt x="33" y="3"/>
                </a:lnTo>
                <a:lnTo>
                  <a:pt x="33" y="11"/>
                </a:lnTo>
                <a:lnTo>
                  <a:pt x="33" y="9"/>
                </a:lnTo>
                <a:lnTo>
                  <a:pt x="36" y="7"/>
                </a:lnTo>
                <a:lnTo>
                  <a:pt x="40" y="5"/>
                </a:lnTo>
                <a:lnTo>
                  <a:pt x="40" y="1"/>
                </a:lnTo>
                <a:close/>
                <a:moveTo>
                  <a:pt x="33" y="97"/>
                </a:moveTo>
                <a:lnTo>
                  <a:pt x="33" y="97"/>
                </a:lnTo>
                <a:lnTo>
                  <a:pt x="40" y="96"/>
                </a:lnTo>
                <a:lnTo>
                  <a:pt x="40" y="84"/>
                </a:lnTo>
                <a:lnTo>
                  <a:pt x="38" y="85"/>
                </a:lnTo>
                <a:lnTo>
                  <a:pt x="36" y="89"/>
                </a:lnTo>
                <a:lnTo>
                  <a:pt x="33" y="92"/>
                </a:lnTo>
                <a:lnTo>
                  <a:pt x="33" y="97"/>
                </a:lnTo>
                <a:close/>
                <a:moveTo>
                  <a:pt x="40" y="20"/>
                </a:moveTo>
                <a:lnTo>
                  <a:pt x="40" y="76"/>
                </a:lnTo>
                <a:lnTo>
                  <a:pt x="37" y="72"/>
                </a:lnTo>
                <a:lnTo>
                  <a:pt x="33" y="69"/>
                </a:lnTo>
                <a:lnTo>
                  <a:pt x="33" y="32"/>
                </a:lnTo>
                <a:lnTo>
                  <a:pt x="33" y="30"/>
                </a:lnTo>
                <a:lnTo>
                  <a:pt x="33" y="26"/>
                </a:lnTo>
                <a:lnTo>
                  <a:pt x="33" y="15"/>
                </a:lnTo>
                <a:lnTo>
                  <a:pt x="34" y="17"/>
                </a:lnTo>
                <a:lnTo>
                  <a:pt x="36" y="19"/>
                </a:lnTo>
                <a:lnTo>
                  <a:pt x="40" y="20"/>
                </a:lnTo>
                <a:close/>
                <a:moveTo>
                  <a:pt x="33" y="3"/>
                </a:moveTo>
                <a:lnTo>
                  <a:pt x="33" y="3"/>
                </a:lnTo>
                <a:lnTo>
                  <a:pt x="23" y="7"/>
                </a:lnTo>
                <a:lnTo>
                  <a:pt x="23" y="19"/>
                </a:lnTo>
                <a:lnTo>
                  <a:pt x="27" y="20"/>
                </a:lnTo>
                <a:lnTo>
                  <a:pt x="30" y="23"/>
                </a:lnTo>
                <a:lnTo>
                  <a:pt x="33" y="26"/>
                </a:lnTo>
                <a:lnTo>
                  <a:pt x="33" y="15"/>
                </a:lnTo>
                <a:lnTo>
                  <a:pt x="32" y="13"/>
                </a:lnTo>
                <a:lnTo>
                  <a:pt x="33" y="11"/>
                </a:lnTo>
                <a:lnTo>
                  <a:pt x="33" y="3"/>
                </a:lnTo>
                <a:close/>
                <a:moveTo>
                  <a:pt x="23" y="97"/>
                </a:moveTo>
                <a:lnTo>
                  <a:pt x="23" y="97"/>
                </a:lnTo>
                <a:lnTo>
                  <a:pt x="27" y="97"/>
                </a:lnTo>
                <a:lnTo>
                  <a:pt x="33" y="97"/>
                </a:lnTo>
                <a:lnTo>
                  <a:pt x="33" y="92"/>
                </a:lnTo>
                <a:lnTo>
                  <a:pt x="27" y="92"/>
                </a:lnTo>
                <a:lnTo>
                  <a:pt x="23" y="91"/>
                </a:lnTo>
                <a:lnTo>
                  <a:pt x="23" y="97"/>
                </a:lnTo>
                <a:close/>
                <a:moveTo>
                  <a:pt x="33" y="32"/>
                </a:moveTo>
                <a:lnTo>
                  <a:pt x="33" y="69"/>
                </a:lnTo>
                <a:lnTo>
                  <a:pt x="27" y="68"/>
                </a:lnTo>
                <a:lnTo>
                  <a:pt x="23" y="69"/>
                </a:lnTo>
                <a:lnTo>
                  <a:pt x="23" y="65"/>
                </a:lnTo>
                <a:lnTo>
                  <a:pt x="26" y="62"/>
                </a:lnTo>
                <a:lnTo>
                  <a:pt x="27" y="59"/>
                </a:lnTo>
                <a:lnTo>
                  <a:pt x="29" y="55"/>
                </a:lnTo>
                <a:lnTo>
                  <a:pt x="29" y="50"/>
                </a:lnTo>
                <a:lnTo>
                  <a:pt x="26" y="47"/>
                </a:lnTo>
                <a:lnTo>
                  <a:pt x="23" y="45"/>
                </a:lnTo>
                <a:lnTo>
                  <a:pt x="23" y="43"/>
                </a:lnTo>
                <a:lnTo>
                  <a:pt x="23" y="39"/>
                </a:lnTo>
                <a:lnTo>
                  <a:pt x="27" y="38"/>
                </a:lnTo>
                <a:lnTo>
                  <a:pt x="32" y="34"/>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23" y="97"/>
                </a:lnTo>
                <a:lnTo>
                  <a:pt x="23" y="91"/>
                </a:lnTo>
                <a:lnTo>
                  <a:pt x="22" y="91"/>
                </a:lnTo>
                <a:lnTo>
                  <a:pt x="18" y="88"/>
                </a:lnTo>
                <a:lnTo>
                  <a:pt x="17" y="84"/>
                </a:lnTo>
                <a:lnTo>
                  <a:pt x="15" y="80"/>
                </a:lnTo>
                <a:lnTo>
                  <a:pt x="17" y="74"/>
                </a:lnTo>
                <a:lnTo>
                  <a:pt x="19" y="72"/>
                </a:lnTo>
                <a:lnTo>
                  <a:pt x="23" y="69"/>
                </a:lnTo>
                <a:lnTo>
                  <a:pt x="23" y="65"/>
                </a:lnTo>
                <a:lnTo>
                  <a:pt x="18" y="66"/>
                </a:lnTo>
                <a:lnTo>
                  <a:pt x="13" y="65"/>
                </a:lnTo>
                <a:lnTo>
                  <a:pt x="10" y="62"/>
                </a:lnTo>
                <a:lnTo>
                  <a:pt x="7" y="58"/>
                </a:lnTo>
                <a:lnTo>
                  <a:pt x="7" y="54"/>
                </a:lnTo>
                <a:lnTo>
                  <a:pt x="8" y="49"/>
                </a:lnTo>
                <a:lnTo>
                  <a:pt x="11" y="46"/>
                </a:lnTo>
                <a:lnTo>
                  <a:pt x="14" y="43"/>
                </a:lnTo>
                <a:lnTo>
                  <a:pt x="18" y="43"/>
                </a:lnTo>
                <a:lnTo>
                  <a:pt x="23" y="43"/>
                </a:lnTo>
                <a:lnTo>
                  <a:pt x="23" y="39"/>
                </a:lnTo>
                <a:lnTo>
                  <a:pt x="18" y="38"/>
                </a:lnTo>
                <a:lnTo>
                  <a:pt x="15" y="35"/>
                </a:lnTo>
                <a:lnTo>
                  <a:pt x="14" y="32"/>
                </a:lnTo>
                <a:lnTo>
                  <a:pt x="13" y="28"/>
                </a:lnTo>
                <a:lnTo>
                  <a:pt x="14" y="24"/>
                </a:lnTo>
                <a:lnTo>
                  <a:pt x="18" y="20"/>
                </a:lnTo>
                <a:lnTo>
                  <a:pt x="23" y="19"/>
                </a:lnTo>
                <a:lnTo>
                  <a:pt x="23" y="7"/>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9" name="组合 199"/>
          <p:cNvGrpSpPr>
            <a:grpSpLocks/>
          </p:cNvGrpSpPr>
          <p:nvPr/>
        </p:nvGrpSpPr>
        <p:grpSpPr bwMode="auto">
          <a:xfrm>
            <a:off x="4759325" y="2971800"/>
            <a:ext cx="266700" cy="334963"/>
            <a:chOff x="0" y="0"/>
            <a:chExt cx="265113" cy="334963"/>
          </a:xfrm>
          <a:solidFill>
            <a:schemeClr val="bg1">
              <a:alpha val="70000"/>
            </a:schemeClr>
          </a:solidFill>
        </p:grpSpPr>
        <p:sp>
          <p:nvSpPr>
            <p:cNvPr id="200" name="Freeform 186"/>
            <p:cNvSpPr>
              <a:spLocks noChangeArrowheads="1"/>
            </p:cNvSpPr>
            <p:nvPr/>
          </p:nvSpPr>
          <p:spPr bwMode="auto">
            <a:xfrm>
              <a:off x="0" y="9525"/>
              <a:ext cx="252413" cy="325438"/>
            </a:xfrm>
            <a:custGeom>
              <a:avLst/>
              <a:gdLst>
                <a:gd name="T0" fmla="*/ 252413 w 159"/>
                <a:gd name="T1" fmla="*/ 57150 h 205"/>
                <a:gd name="T2" fmla="*/ 239713 w 159"/>
                <a:gd name="T3" fmla="*/ 50800 h 205"/>
                <a:gd name="T4" fmla="*/ 88900 w 159"/>
                <a:gd name="T5" fmla="*/ 293688 h 205"/>
                <a:gd name="T6" fmla="*/ 88900 w 159"/>
                <a:gd name="T7" fmla="*/ 293688 h 205"/>
                <a:gd name="T8" fmla="*/ 84138 w 159"/>
                <a:gd name="T9" fmla="*/ 300038 h 205"/>
                <a:gd name="T10" fmla="*/ 79375 w 159"/>
                <a:gd name="T11" fmla="*/ 303213 h 205"/>
                <a:gd name="T12" fmla="*/ 73025 w 159"/>
                <a:gd name="T13" fmla="*/ 306388 h 205"/>
                <a:gd name="T14" fmla="*/ 65088 w 159"/>
                <a:gd name="T15" fmla="*/ 307975 h 205"/>
                <a:gd name="T16" fmla="*/ 58738 w 159"/>
                <a:gd name="T17" fmla="*/ 309563 h 205"/>
                <a:gd name="T18" fmla="*/ 49213 w 159"/>
                <a:gd name="T19" fmla="*/ 307975 h 205"/>
                <a:gd name="T20" fmla="*/ 42863 w 159"/>
                <a:gd name="T21" fmla="*/ 306388 h 205"/>
                <a:gd name="T22" fmla="*/ 34925 w 159"/>
                <a:gd name="T23" fmla="*/ 303213 h 205"/>
                <a:gd name="T24" fmla="*/ 34925 w 159"/>
                <a:gd name="T25" fmla="*/ 303213 h 205"/>
                <a:gd name="T26" fmla="*/ 28575 w 159"/>
                <a:gd name="T27" fmla="*/ 296863 h 205"/>
                <a:gd name="T28" fmla="*/ 23813 w 159"/>
                <a:gd name="T29" fmla="*/ 293688 h 205"/>
                <a:gd name="T30" fmla="*/ 19050 w 159"/>
                <a:gd name="T31" fmla="*/ 285750 h 205"/>
                <a:gd name="T32" fmla="*/ 15875 w 159"/>
                <a:gd name="T33" fmla="*/ 277813 h 205"/>
                <a:gd name="T34" fmla="*/ 15875 w 159"/>
                <a:gd name="T35" fmla="*/ 271463 h 205"/>
                <a:gd name="T36" fmla="*/ 15875 w 159"/>
                <a:gd name="T37" fmla="*/ 263525 h 205"/>
                <a:gd name="T38" fmla="*/ 17463 w 159"/>
                <a:gd name="T39" fmla="*/ 257175 h 205"/>
                <a:gd name="T40" fmla="*/ 19050 w 159"/>
                <a:gd name="T41" fmla="*/ 249238 h 205"/>
                <a:gd name="T42" fmla="*/ 169863 w 159"/>
                <a:gd name="T43" fmla="*/ 6350 h 205"/>
                <a:gd name="T44" fmla="*/ 158750 w 159"/>
                <a:gd name="T45" fmla="*/ 0 h 205"/>
                <a:gd name="T46" fmla="*/ 6350 w 159"/>
                <a:gd name="T47" fmla="*/ 246063 h 205"/>
                <a:gd name="T48" fmla="*/ 6350 w 159"/>
                <a:gd name="T49" fmla="*/ 246063 h 205"/>
                <a:gd name="T50" fmla="*/ 3175 w 159"/>
                <a:gd name="T51" fmla="*/ 254000 h 205"/>
                <a:gd name="T52" fmla="*/ 0 w 159"/>
                <a:gd name="T53" fmla="*/ 265113 h 205"/>
                <a:gd name="T54" fmla="*/ 0 w 159"/>
                <a:gd name="T55" fmla="*/ 273050 h 205"/>
                <a:gd name="T56" fmla="*/ 3175 w 159"/>
                <a:gd name="T57" fmla="*/ 284163 h 205"/>
                <a:gd name="T58" fmla="*/ 4763 w 159"/>
                <a:gd name="T59" fmla="*/ 293688 h 205"/>
                <a:gd name="T60" fmla="*/ 11113 w 159"/>
                <a:gd name="T61" fmla="*/ 301625 h 205"/>
                <a:gd name="T62" fmla="*/ 17463 w 159"/>
                <a:gd name="T63" fmla="*/ 309563 h 205"/>
                <a:gd name="T64" fmla="*/ 25400 w 159"/>
                <a:gd name="T65" fmla="*/ 315913 h 205"/>
                <a:gd name="T66" fmla="*/ 25400 w 159"/>
                <a:gd name="T67" fmla="*/ 315913 h 205"/>
                <a:gd name="T68" fmla="*/ 36513 w 159"/>
                <a:gd name="T69" fmla="*/ 320675 h 205"/>
                <a:gd name="T70" fmla="*/ 47625 w 159"/>
                <a:gd name="T71" fmla="*/ 322263 h 205"/>
                <a:gd name="T72" fmla="*/ 55563 w 159"/>
                <a:gd name="T73" fmla="*/ 325438 h 205"/>
                <a:gd name="T74" fmla="*/ 66675 w 159"/>
                <a:gd name="T75" fmla="*/ 325438 h 205"/>
                <a:gd name="T76" fmla="*/ 76200 w 159"/>
                <a:gd name="T77" fmla="*/ 320675 h 205"/>
                <a:gd name="T78" fmla="*/ 84138 w 159"/>
                <a:gd name="T79" fmla="*/ 315913 h 205"/>
                <a:gd name="T80" fmla="*/ 92075 w 159"/>
                <a:gd name="T81" fmla="*/ 309563 h 205"/>
                <a:gd name="T82" fmla="*/ 98425 w 159"/>
                <a:gd name="T83" fmla="*/ 303213 h 205"/>
                <a:gd name="T84" fmla="*/ 252413 w 159"/>
                <a:gd name="T85" fmla="*/ 57150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3" y="189"/>
                  </a:lnTo>
                  <a:lnTo>
                    <a:pt x="50" y="191"/>
                  </a:lnTo>
                  <a:lnTo>
                    <a:pt x="46" y="193"/>
                  </a:lnTo>
                  <a:lnTo>
                    <a:pt x="41" y="194"/>
                  </a:lnTo>
                  <a:lnTo>
                    <a:pt x="37" y="195"/>
                  </a:lnTo>
                  <a:lnTo>
                    <a:pt x="31" y="194"/>
                  </a:lnTo>
                  <a:lnTo>
                    <a:pt x="27" y="193"/>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2" y="160"/>
                  </a:lnTo>
                  <a:lnTo>
                    <a:pt x="0" y="167"/>
                  </a:lnTo>
                  <a:lnTo>
                    <a:pt x="0" y="172"/>
                  </a:lnTo>
                  <a:lnTo>
                    <a:pt x="2" y="179"/>
                  </a:lnTo>
                  <a:lnTo>
                    <a:pt x="3" y="185"/>
                  </a:lnTo>
                  <a:lnTo>
                    <a:pt x="7" y="190"/>
                  </a:lnTo>
                  <a:lnTo>
                    <a:pt x="11" y="195"/>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1" name="Freeform 187"/>
            <p:cNvSpPr>
              <a:spLocks noChangeArrowheads="1"/>
            </p:cNvSpPr>
            <p:nvPr/>
          </p:nvSpPr>
          <p:spPr bwMode="auto">
            <a:xfrm>
              <a:off x="142875" y="0"/>
              <a:ext cx="122238" cy="82550"/>
            </a:xfrm>
            <a:custGeom>
              <a:avLst/>
              <a:gdLst>
                <a:gd name="T0" fmla="*/ 119063 w 77"/>
                <a:gd name="T1" fmla="*/ 79375 h 52"/>
                <a:gd name="T2" fmla="*/ 119063 w 77"/>
                <a:gd name="T3" fmla="*/ 79375 h 52"/>
                <a:gd name="T4" fmla="*/ 117475 w 77"/>
                <a:gd name="T5" fmla="*/ 80963 h 52"/>
                <a:gd name="T6" fmla="*/ 112713 w 77"/>
                <a:gd name="T7" fmla="*/ 82550 h 52"/>
                <a:gd name="T8" fmla="*/ 109538 w 77"/>
                <a:gd name="T9" fmla="*/ 82550 h 52"/>
                <a:gd name="T10" fmla="*/ 106363 w 77"/>
                <a:gd name="T11" fmla="*/ 80963 h 52"/>
                <a:gd name="T12" fmla="*/ 3175 w 77"/>
                <a:gd name="T13" fmla="*/ 19050 h 52"/>
                <a:gd name="T14" fmla="*/ 3175 w 77"/>
                <a:gd name="T15" fmla="*/ 19050 h 52"/>
                <a:gd name="T16" fmla="*/ 0 w 77"/>
                <a:gd name="T17" fmla="*/ 14288 h 52"/>
                <a:gd name="T18" fmla="*/ 0 w 77"/>
                <a:gd name="T19" fmla="*/ 12700 h 52"/>
                <a:gd name="T20" fmla="*/ 0 w 77"/>
                <a:gd name="T21" fmla="*/ 7938 h 52"/>
                <a:gd name="T22" fmla="*/ 0 w 77"/>
                <a:gd name="T23" fmla="*/ 3175 h 52"/>
                <a:gd name="T24" fmla="*/ 0 w 77"/>
                <a:gd name="T25" fmla="*/ 3175 h 52"/>
                <a:gd name="T26" fmla="*/ 1588 w 77"/>
                <a:gd name="T27" fmla="*/ 1588 h 52"/>
                <a:gd name="T28" fmla="*/ 6350 w 77"/>
                <a:gd name="T29" fmla="*/ 0 h 52"/>
                <a:gd name="T30" fmla="*/ 9525 w 77"/>
                <a:gd name="T31" fmla="*/ 0 h 52"/>
                <a:gd name="T32" fmla="*/ 12700 w 77"/>
                <a:gd name="T33" fmla="*/ 1588 h 52"/>
                <a:gd name="T34" fmla="*/ 117475 w 77"/>
                <a:gd name="T35" fmla="*/ 66675 h 52"/>
                <a:gd name="T36" fmla="*/ 117475 w 77"/>
                <a:gd name="T37" fmla="*/ 66675 h 52"/>
                <a:gd name="T38" fmla="*/ 119063 w 77"/>
                <a:gd name="T39" fmla="*/ 68263 h 52"/>
                <a:gd name="T40" fmla="*/ 122238 w 77"/>
                <a:gd name="T41" fmla="*/ 73025 h 52"/>
                <a:gd name="T42" fmla="*/ 122238 w 77"/>
                <a:gd name="T43" fmla="*/ 74613 h 52"/>
                <a:gd name="T44" fmla="*/ 119063 w 77"/>
                <a:gd name="T45" fmla="*/ 79375 h 52"/>
                <a:gd name="T46" fmla="*/ 119063 w 77"/>
                <a:gd name="T47" fmla="*/ 79375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0" y="9"/>
                  </a:lnTo>
                  <a:lnTo>
                    <a:pt x="0" y="8"/>
                  </a:lnTo>
                  <a:lnTo>
                    <a:pt x="0" y="5"/>
                  </a:lnTo>
                  <a:lnTo>
                    <a:pt x="0" y="2"/>
                  </a:lnTo>
                  <a:lnTo>
                    <a:pt x="1" y="1"/>
                  </a:lnTo>
                  <a:lnTo>
                    <a:pt x="4" y="0"/>
                  </a:lnTo>
                  <a:lnTo>
                    <a:pt x="6" y="0"/>
                  </a:lnTo>
                  <a:lnTo>
                    <a:pt x="8" y="1"/>
                  </a:lnTo>
                  <a:lnTo>
                    <a:pt x="74" y="42"/>
                  </a:lnTo>
                  <a:lnTo>
                    <a:pt x="75" y="43"/>
                  </a:lnTo>
                  <a:lnTo>
                    <a:pt x="77" y="46"/>
                  </a:lnTo>
                  <a:lnTo>
                    <a:pt x="77" y="47"/>
                  </a:lnTo>
                  <a:lnTo>
                    <a:pt x="75" y="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2" name="Freeform 188"/>
            <p:cNvSpPr>
              <a:spLocks noChangeArrowheads="1"/>
            </p:cNvSpPr>
            <p:nvPr/>
          </p:nvSpPr>
          <p:spPr bwMode="auto">
            <a:xfrm>
              <a:off x="42863" y="68262"/>
              <a:ext cx="173038" cy="234950"/>
            </a:xfrm>
            <a:custGeom>
              <a:avLst/>
              <a:gdLst>
                <a:gd name="T0" fmla="*/ 173038 w 109"/>
                <a:gd name="T1" fmla="*/ 7938 h 148"/>
                <a:gd name="T2" fmla="*/ 157163 w 109"/>
                <a:gd name="T3" fmla="*/ 0 h 148"/>
                <a:gd name="T4" fmla="*/ 23813 w 109"/>
                <a:gd name="T5" fmla="*/ 217488 h 148"/>
                <a:gd name="T6" fmla="*/ 23813 w 109"/>
                <a:gd name="T7" fmla="*/ 217488 h 148"/>
                <a:gd name="T8" fmla="*/ 19050 w 109"/>
                <a:gd name="T9" fmla="*/ 220663 h 148"/>
                <a:gd name="T10" fmla="*/ 12700 w 109"/>
                <a:gd name="T11" fmla="*/ 225425 h 148"/>
                <a:gd name="T12" fmla="*/ 6350 w 109"/>
                <a:gd name="T13" fmla="*/ 227013 h 148"/>
                <a:gd name="T14" fmla="*/ 0 w 109"/>
                <a:gd name="T15" fmla="*/ 227013 h 148"/>
                <a:gd name="T16" fmla="*/ 0 w 109"/>
                <a:gd name="T17" fmla="*/ 227013 h 148"/>
                <a:gd name="T18" fmla="*/ 0 w 109"/>
                <a:gd name="T19" fmla="*/ 230188 h 148"/>
                <a:gd name="T20" fmla="*/ 0 w 109"/>
                <a:gd name="T21" fmla="*/ 230188 h 148"/>
                <a:gd name="T22" fmla="*/ 11113 w 109"/>
                <a:gd name="T23" fmla="*/ 234950 h 148"/>
                <a:gd name="T24" fmla="*/ 22225 w 109"/>
                <a:gd name="T25" fmla="*/ 234950 h 148"/>
                <a:gd name="T26" fmla="*/ 33338 w 109"/>
                <a:gd name="T27" fmla="*/ 230188 h 148"/>
                <a:gd name="T28" fmla="*/ 39688 w 109"/>
                <a:gd name="T29" fmla="*/ 223838 h 148"/>
                <a:gd name="T30" fmla="*/ 173038 w 109"/>
                <a:gd name="T31" fmla="*/ 7938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2" y="139"/>
                  </a:lnTo>
                  <a:lnTo>
                    <a:pt x="8" y="142"/>
                  </a:lnTo>
                  <a:lnTo>
                    <a:pt x="4" y="143"/>
                  </a:lnTo>
                  <a:lnTo>
                    <a:pt x="0" y="143"/>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3" name="Freeform 189"/>
          <p:cNvSpPr>
            <a:spLocks noEditPoints="1" noChangeArrowheads="1"/>
          </p:cNvSpPr>
          <p:nvPr/>
        </p:nvSpPr>
        <p:spPr bwMode="auto">
          <a:xfrm>
            <a:off x="3460750" y="4587875"/>
            <a:ext cx="219075" cy="233363"/>
          </a:xfrm>
          <a:custGeom>
            <a:avLst/>
            <a:gdLst>
              <a:gd name="T0" fmla="*/ 171102 w 137"/>
              <a:gd name="T1" fmla="*/ 107950 h 147"/>
              <a:gd name="T2" fmla="*/ 164706 w 137"/>
              <a:gd name="T3" fmla="*/ 80963 h 147"/>
              <a:gd name="T4" fmla="*/ 164706 w 137"/>
              <a:gd name="T5" fmla="*/ 157163 h 147"/>
              <a:gd name="T6" fmla="*/ 187093 w 137"/>
              <a:gd name="T7" fmla="*/ 176213 h 147"/>
              <a:gd name="T8" fmla="*/ 183895 w 137"/>
              <a:gd name="T9" fmla="*/ 187325 h 147"/>
              <a:gd name="T10" fmla="*/ 164706 w 137"/>
              <a:gd name="T11" fmla="*/ 60325 h 147"/>
              <a:gd name="T12" fmla="*/ 183895 w 137"/>
              <a:gd name="T13" fmla="*/ 30163 h 147"/>
              <a:gd name="T14" fmla="*/ 187093 w 137"/>
              <a:gd name="T15" fmla="*/ 38100 h 147"/>
              <a:gd name="T16" fmla="*/ 164706 w 137"/>
              <a:gd name="T17" fmla="*/ 60325 h 147"/>
              <a:gd name="T18" fmla="*/ 182296 w 137"/>
              <a:gd name="T19" fmla="*/ 107950 h 147"/>
              <a:gd name="T20" fmla="*/ 214278 w 137"/>
              <a:gd name="T21" fmla="*/ 103188 h 147"/>
              <a:gd name="T22" fmla="*/ 217476 w 137"/>
              <a:gd name="T23" fmla="*/ 111125 h 147"/>
              <a:gd name="T24" fmla="*/ 182296 w 137"/>
              <a:gd name="T25" fmla="*/ 111125 h 147"/>
              <a:gd name="T26" fmla="*/ 110337 w 137"/>
              <a:gd name="T27" fmla="*/ 47625 h 147"/>
              <a:gd name="T28" fmla="*/ 164706 w 137"/>
              <a:gd name="T29" fmla="*/ 80963 h 147"/>
              <a:gd name="T30" fmla="*/ 143918 w 137"/>
              <a:gd name="T31" fmla="*/ 158750 h 147"/>
              <a:gd name="T32" fmla="*/ 134323 w 137"/>
              <a:gd name="T33" fmla="*/ 225425 h 147"/>
              <a:gd name="T34" fmla="*/ 110337 w 137"/>
              <a:gd name="T35" fmla="*/ 180975 h 147"/>
              <a:gd name="T36" fmla="*/ 132724 w 137"/>
              <a:gd name="T37" fmla="*/ 152400 h 147"/>
              <a:gd name="T38" fmla="*/ 151913 w 137"/>
              <a:gd name="T39" fmla="*/ 133350 h 147"/>
              <a:gd name="T40" fmla="*/ 158310 w 137"/>
              <a:gd name="T41" fmla="*/ 98425 h 147"/>
              <a:gd name="T42" fmla="*/ 145517 w 137"/>
              <a:gd name="T43" fmla="*/ 74613 h 147"/>
              <a:gd name="T44" fmla="*/ 110337 w 137"/>
              <a:gd name="T45" fmla="*/ 60325 h 147"/>
              <a:gd name="T46" fmla="*/ 159909 w 137"/>
              <a:gd name="T47" fmla="*/ 49213 h 147"/>
              <a:gd name="T48" fmla="*/ 159909 w 137"/>
              <a:gd name="T49" fmla="*/ 57150 h 147"/>
              <a:gd name="T50" fmla="*/ 164706 w 137"/>
              <a:gd name="T51" fmla="*/ 157163 h 147"/>
              <a:gd name="T52" fmla="*/ 158310 w 137"/>
              <a:gd name="T53" fmla="*/ 160338 h 147"/>
              <a:gd name="T54" fmla="*/ 164706 w 137"/>
              <a:gd name="T55" fmla="*/ 157163 h 147"/>
              <a:gd name="T56" fmla="*/ 115134 w 137"/>
              <a:gd name="T57" fmla="*/ 1588 h 147"/>
              <a:gd name="T58" fmla="*/ 115134 w 137"/>
              <a:gd name="T59" fmla="*/ 36513 h 147"/>
              <a:gd name="T60" fmla="*/ 107139 w 137"/>
              <a:gd name="T61" fmla="*/ 233363 h 147"/>
              <a:gd name="T62" fmla="*/ 78355 w 137"/>
              <a:gd name="T63" fmla="*/ 217488 h 147"/>
              <a:gd name="T64" fmla="*/ 65563 w 137"/>
              <a:gd name="T65" fmla="*/ 146050 h 147"/>
              <a:gd name="T66" fmla="*/ 65563 w 137"/>
              <a:gd name="T67" fmla="*/ 68263 h 147"/>
              <a:gd name="T68" fmla="*/ 110337 w 137"/>
              <a:gd name="T69" fmla="*/ 47625 h 147"/>
              <a:gd name="T70" fmla="*/ 91148 w 137"/>
              <a:gd name="T71" fmla="*/ 63500 h 147"/>
              <a:gd name="T72" fmla="*/ 71959 w 137"/>
              <a:gd name="T73" fmla="*/ 80963 h 147"/>
              <a:gd name="T74" fmla="*/ 63964 w 137"/>
              <a:gd name="T75" fmla="*/ 107950 h 147"/>
              <a:gd name="T76" fmla="*/ 86351 w 137"/>
              <a:gd name="T77" fmla="*/ 147638 h 147"/>
              <a:gd name="T78" fmla="*/ 89549 w 137"/>
              <a:gd name="T79" fmla="*/ 153988 h 147"/>
              <a:gd name="T80" fmla="*/ 110337 w 137"/>
              <a:gd name="T81" fmla="*/ 233363 h 147"/>
              <a:gd name="T82" fmla="*/ 110337 w 137"/>
              <a:gd name="T83" fmla="*/ 38100 h 147"/>
              <a:gd name="T84" fmla="*/ 103941 w 137"/>
              <a:gd name="T85" fmla="*/ 6350 h 147"/>
              <a:gd name="T86" fmla="*/ 110337 w 137"/>
              <a:gd name="T87" fmla="*/ 0 h 147"/>
              <a:gd name="T88" fmla="*/ 60765 w 137"/>
              <a:gd name="T89" fmla="*/ 165100 h 147"/>
              <a:gd name="T90" fmla="*/ 55968 w 137"/>
              <a:gd name="T91" fmla="*/ 157163 h 147"/>
              <a:gd name="T92" fmla="*/ 55968 w 137"/>
              <a:gd name="T93" fmla="*/ 60325 h 147"/>
              <a:gd name="T94" fmla="*/ 60765 w 137"/>
              <a:gd name="T95" fmla="*/ 49213 h 147"/>
              <a:gd name="T96" fmla="*/ 55968 w 137"/>
              <a:gd name="T97" fmla="*/ 133350 h 147"/>
              <a:gd name="T98" fmla="*/ 52770 w 137"/>
              <a:gd name="T99" fmla="*/ 93663 h 147"/>
              <a:gd name="T100" fmla="*/ 55968 w 137"/>
              <a:gd name="T101" fmla="*/ 47625 h 147"/>
              <a:gd name="T102" fmla="*/ 52770 w 137"/>
              <a:gd name="T103" fmla="*/ 57150 h 147"/>
              <a:gd name="T104" fmla="*/ 33581 w 137"/>
              <a:gd name="T105" fmla="*/ 31750 h 147"/>
              <a:gd name="T106" fmla="*/ 55968 w 137"/>
              <a:gd name="T107" fmla="*/ 47625 h 147"/>
              <a:gd name="T108" fmla="*/ 41576 w 137"/>
              <a:gd name="T109" fmla="*/ 184150 h 147"/>
              <a:gd name="T110" fmla="*/ 33581 w 137"/>
              <a:gd name="T111" fmla="*/ 184150 h 147"/>
              <a:gd name="T112" fmla="*/ 52770 w 137"/>
              <a:gd name="T113" fmla="*/ 157163 h 147"/>
              <a:gd name="T114" fmla="*/ 6396 w 137"/>
              <a:gd name="T115" fmla="*/ 103188 h 147"/>
              <a:gd name="T116" fmla="*/ 36779 w 137"/>
              <a:gd name="T117" fmla="*/ 103188 h 147"/>
              <a:gd name="T118" fmla="*/ 33581 w 137"/>
              <a:gd name="T119" fmla="*/ 114300 h 147"/>
              <a:gd name="T120" fmla="*/ 0 w 137"/>
              <a:gd name="T121" fmla="*/ 107950 h 147"/>
              <a:gd name="T122" fmla="*/ 6396 w 137"/>
              <a:gd name="T123" fmla="*/ 103188 h 1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7"/>
              <a:gd name="T188" fmla="*/ 137 w 137"/>
              <a:gd name="T189" fmla="*/ 147 h 1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7">
                <a:moveTo>
                  <a:pt x="103" y="51"/>
                </a:moveTo>
                <a:lnTo>
                  <a:pt x="103" y="51"/>
                </a:lnTo>
                <a:lnTo>
                  <a:pt x="106" y="59"/>
                </a:lnTo>
                <a:lnTo>
                  <a:pt x="107" y="68"/>
                </a:lnTo>
                <a:lnTo>
                  <a:pt x="106" y="77"/>
                </a:lnTo>
                <a:lnTo>
                  <a:pt x="103" y="84"/>
                </a:lnTo>
                <a:lnTo>
                  <a:pt x="103" y="51"/>
                </a:lnTo>
                <a:close/>
                <a:moveTo>
                  <a:pt x="103" y="107"/>
                </a:moveTo>
                <a:lnTo>
                  <a:pt x="103" y="99"/>
                </a:lnTo>
                <a:lnTo>
                  <a:pt x="106" y="99"/>
                </a:lnTo>
                <a:lnTo>
                  <a:pt x="117" y="111"/>
                </a:lnTo>
                <a:lnTo>
                  <a:pt x="118" y="114"/>
                </a:lnTo>
                <a:lnTo>
                  <a:pt x="117" y="116"/>
                </a:lnTo>
                <a:lnTo>
                  <a:pt x="115" y="118"/>
                </a:lnTo>
                <a:lnTo>
                  <a:pt x="113" y="116"/>
                </a:lnTo>
                <a:lnTo>
                  <a:pt x="103" y="107"/>
                </a:lnTo>
                <a:close/>
                <a:moveTo>
                  <a:pt x="103" y="38"/>
                </a:moveTo>
                <a:lnTo>
                  <a:pt x="103" y="28"/>
                </a:lnTo>
                <a:lnTo>
                  <a:pt x="113" y="20"/>
                </a:lnTo>
                <a:lnTo>
                  <a:pt x="115" y="19"/>
                </a:lnTo>
                <a:lnTo>
                  <a:pt x="117" y="20"/>
                </a:lnTo>
                <a:lnTo>
                  <a:pt x="118" y="23"/>
                </a:lnTo>
                <a:lnTo>
                  <a:pt x="117" y="24"/>
                </a:lnTo>
                <a:lnTo>
                  <a:pt x="106" y="36"/>
                </a:lnTo>
                <a:lnTo>
                  <a:pt x="103" y="38"/>
                </a:lnTo>
                <a:close/>
                <a:moveTo>
                  <a:pt x="114" y="68"/>
                </a:moveTo>
                <a:lnTo>
                  <a:pt x="114" y="68"/>
                </a:lnTo>
                <a:lnTo>
                  <a:pt x="114" y="65"/>
                </a:lnTo>
                <a:lnTo>
                  <a:pt x="117" y="65"/>
                </a:lnTo>
                <a:lnTo>
                  <a:pt x="134" y="65"/>
                </a:lnTo>
                <a:lnTo>
                  <a:pt x="136" y="65"/>
                </a:lnTo>
                <a:lnTo>
                  <a:pt x="137" y="68"/>
                </a:lnTo>
                <a:lnTo>
                  <a:pt x="136" y="70"/>
                </a:lnTo>
                <a:lnTo>
                  <a:pt x="134" y="72"/>
                </a:lnTo>
                <a:lnTo>
                  <a:pt x="117" y="72"/>
                </a:lnTo>
                <a:lnTo>
                  <a:pt x="114" y="70"/>
                </a:lnTo>
                <a:lnTo>
                  <a:pt x="114" y="68"/>
                </a:lnTo>
                <a:close/>
                <a:moveTo>
                  <a:pt x="69" y="30"/>
                </a:moveTo>
                <a:lnTo>
                  <a:pt x="69" y="30"/>
                </a:lnTo>
                <a:lnTo>
                  <a:pt x="80" y="32"/>
                </a:lnTo>
                <a:lnTo>
                  <a:pt x="90" y="36"/>
                </a:lnTo>
                <a:lnTo>
                  <a:pt x="98" y="43"/>
                </a:lnTo>
                <a:lnTo>
                  <a:pt x="103" y="51"/>
                </a:lnTo>
                <a:lnTo>
                  <a:pt x="103" y="84"/>
                </a:lnTo>
                <a:lnTo>
                  <a:pt x="98" y="93"/>
                </a:lnTo>
                <a:lnTo>
                  <a:pt x="90" y="100"/>
                </a:lnTo>
                <a:lnTo>
                  <a:pt x="90" y="130"/>
                </a:lnTo>
                <a:lnTo>
                  <a:pt x="88" y="137"/>
                </a:lnTo>
                <a:lnTo>
                  <a:pt x="84" y="142"/>
                </a:lnTo>
                <a:lnTo>
                  <a:pt x="79" y="146"/>
                </a:lnTo>
                <a:lnTo>
                  <a:pt x="71" y="147"/>
                </a:lnTo>
                <a:lnTo>
                  <a:pt x="69" y="147"/>
                </a:lnTo>
                <a:lnTo>
                  <a:pt x="69" y="114"/>
                </a:lnTo>
                <a:lnTo>
                  <a:pt x="82" y="114"/>
                </a:lnTo>
                <a:lnTo>
                  <a:pt x="82" y="97"/>
                </a:lnTo>
                <a:lnTo>
                  <a:pt x="83" y="96"/>
                </a:lnTo>
                <a:lnTo>
                  <a:pt x="84" y="95"/>
                </a:lnTo>
                <a:lnTo>
                  <a:pt x="91" y="89"/>
                </a:lnTo>
                <a:lnTo>
                  <a:pt x="95" y="84"/>
                </a:lnTo>
                <a:lnTo>
                  <a:pt x="98" y="76"/>
                </a:lnTo>
                <a:lnTo>
                  <a:pt x="99" y="68"/>
                </a:lnTo>
                <a:lnTo>
                  <a:pt x="99" y="62"/>
                </a:lnTo>
                <a:lnTo>
                  <a:pt x="96" y="57"/>
                </a:lnTo>
                <a:lnTo>
                  <a:pt x="94" y="51"/>
                </a:lnTo>
                <a:lnTo>
                  <a:pt x="91" y="47"/>
                </a:lnTo>
                <a:lnTo>
                  <a:pt x="86" y="43"/>
                </a:lnTo>
                <a:lnTo>
                  <a:pt x="82" y="40"/>
                </a:lnTo>
                <a:lnTo>
                  <a:pt x="75" y="39"/>
                </a:lnTo>
                <a:lnTo>
                  <a:pt x="69" y="38"/>
                </a:lnTo>
                <a:lnTo>
                  <a:pt x="69" y="30"/>
                </a:lnTo>
                <a:close/>
                <a:moveTo>
                  <a:pt x="103" y="28"/>
                </a:moveTo>
                <a:lnTo>
                  <a:pt x="100" y="31"/>
                </a:lnTo>
                <a:lnTo>
                  <a:pt x="99" y="34"/>
                </a:lnTo>
                <a:lnTo>
                  <a:pt x="100" y="36"/>
                </a:lnTo>
                <a:lnTo>
                  <a:pt x="103" y="38"/>
                </a:lnTo>
                <a:lnTo>
                  <a:pt x="103" y="28"/>
                </a:lnTo>
                <a:close/>
                <a:moveTo>
                  <a:pt x="103" y="99"/>
                </a:moveTo>
                <a:lnTo>
                  <a:pt x="103" y="99"/>
                </a:lnTo>
                <a:lnTo>
                  <a:pt x="100" y="99"/>
                </a:lnTo>
                <a:lnTo>
                  <a:pt x="99" y="101"/>
                </a:lnTo>
                <a:lnTo>
                  <a:pt x="100" y="104"/>
                </a:lnTo>
                <a:lnTo>
                  <a:pt x="103" y="107"/>
                </a:lnTo>
                <a:lnTo>
                  <a:pt x="103" y="99"/>
                </a:lnTo>
                <a:close/>
                <a:moveTo>
                  <a:pt x="69" y="24"/>
                </a:moveTo>
                <a:lnTo>
                  <a:pt x="69" y="0"/>
                </a:lnTo>
                <a:lnTo>
                  <a:pt x="72" y="1"/>
                </a:lnTo>
                <a:lnTo>
                  <a:pt x="72" y="4"/>
                </a:lnTo>
                <a:lnTo>
                  <a:pt x="72" y="20"/>
                </a:lnTo>
                <a:lnTo>
                  <a:pt x="72" y="23"/>
                </a:lnTo>
                <a:lnTo>
                  <a:pt x="69" y="24"/>
                </a:lnTo>
                <a:close/>
                <a:moveTo>
                  <a:pt x="69" y="147"/>
                </a:moveTo>
                <a:lnTo>
                  <a:pt x="67" y="147"/>
                </a:lnTo>
                <a:lnTo>
                  <a:pt x="60" y="146"/>
                </a:lnTo>
                <a:lnTo>
                  <a:pt x="53" y="142"/>
                </a:lnTo>
                <a:lnTo>
                  <a:pt x="49" y="137"/>
                </a:lnTo>
                <a:lnTo>
                  <a:pt x="48" y="130"/>
                </a:lnTo>
                <a:lnTo>
                  <a:pt x="48" y="99"/>
                </a:lnTo>
                <a:lnTo>
                  <a:pt x="41" y="92"/>
                </a:lnTo>
                <a:lnTo>
                  <a:pt x="35" y="84"/>
                </a:lnTo>
                <a:lnTo>
                  <a:pt x="35" y="51"/>
                </a:lnTo>
                <a:lnTo>
                  <a:pt x="41" y="43"/>
                </a:lnTo>
                <a:lnTo>
                  <a:pt x="49" y="36"/>
                </a:lnTo>
                <a:lnTo>
                  <a:pt x="59" y="32"/>
                </a:lnTo>
                <a:lnTo>
                  <a:pt x="64" y="31"/>
                </a:lnTo>
                <a:lnTo>
                  <a:pt x="69" y="30"/>
                </a:lnTo>
                <a:lnTo>
                  <a:pt x="69" y="38"/>
                </a:lnTo>
                <a:lnTo>
                  <a:pt x="64" y="39"/>
                </a:lnTo>
                <a:lnTo>
                  <a:pt x="57" y="40"/>
                </a:lnTo>
                <a:lnTo>
                  <a:pt x="53" y="43"/>
                </a:lnTo>
                <a:lnTo>
                  <a:pt x="48" y="47"/>
                </a:lnTo>
                <a:lnTo>
                  <a:pt x="45" y="51"/>
                </a:lnTo>
                <a:lnTo>
                  <a:pt x="42" y="57"/>
                </a:lnTo>
                <a:lnTo>
                  <a:pt x="40" y="62"/>
                </a:lnTo>
                <a:lnTo>
                  <a:pt x="40" y="68"/>
                </a:lnTo>
                <a:lnTo>
                  <a:pt x="41" y="76"/>
                </a:lnTo>
                <a:lnTo>
                  <a:pt x="44" y="82"/>
                </a:lnTo>
                <a:lnTo>
                  <a:pt x="48" y="89"/>
                </a:lnTo>
                <a:lnTo>
                  <a:pt x="54" y="93"/>
                </a:lnTo>
                <a:lnTo>
                  <a:pt x="56" y="95"/>
                </a:lnTo>
                <a:lnTo>
                  <a:pt x="56" y="97"/>
                </a:lnTo>
                <a:lnTo>
                  <a:pt x="56" y="114"/>
                </a:lnTo>
                <a:lnTo>
                  <a:pt x="69" y="114"/>
                </a:lnTo>
                <a:lnTo>
                  <a:pt x="69" y="147"/>
                </a:lnTo>
                <a:close/>
                <a:moveTo>
                  <a:pt x="69" y="0"/>
                </a:moveTo>
                <a:lnTo>
                  <a:pt x="69" y="24"/>
                </a:lnTo>
                <a:lnTo>
                  <a:pt x="67" y="23"/>
                </a:lnTo>
                <a:lnTo>
                  <a:pt x="65" y="20"/>
                </a:lnTo>
                <a:lnTo>
                  <a:pt x="65" y="4"/>
                </a:lnTo>
                <a:lnTo>
                  <a:pt x="67" y="1"/>
                </a:lnTo>
                <a:lnTo>
                  <a:pt x="69" y="0"/>
                </a:lnTo>
                <a:close/>
                <a:moveTo>
                  <a:pt x="35" y="107"/>
                </a:moveTo>
                <a:lnTo>
                  <a:pt x="38" y="104"/>
                </a:lnTo>
                <a:lnTo>
                  <a:pt x="38" y="101"/>
                </a:lnTo>
                <a:lnTo>
                  <a:pt x="38" y="99"/>
                </a:lnTo>
                <a:lnTo>
                  <a:pt x="35" y="99"/>
                </a:lnTo>
                <a:lnTo>
                  <a:pt x="35" y="107"/>
                </a:lnTo>
                <a:close/>
                <a:moveTo>
                  <a:pt x="35" y="38"/>
                </a:moveTo>
                <a:lnTo>
                  <a:pt x="35" y="38"/>
                </a:lnTo>
                <a:lnTo>
                  <a:pt x="38" y="36"/>
                </a:lnTo>
                <a:lnTo>
                  <a:pt x="38" y="34"/>
                </a:lnTo>
                <a:lnTo>
                  <a:pt x="38" y="31"/>
                </a:lnTo>
                <a:lnTo>
                  <a:pt x="35" y="30"/>
                </a:lnTo>
                <a:lnTo>
                  <a:pt x="35" y="38"/>
                </a:lnTo>
                <a:close/>
                <a:moveTo>
                  <a:pt x="35" y="84"/>
                </a:moveTo>
                <a:lnTo>
                  <a:pt x="35" y="84"/>
                </a:lnTo>
                <a:lnTo>
                  <a:pt x="33" y="76"/>
                </a:lnTo>
                <a:lnTo>
                  <a:pt x="31" y="68"/>
                </a:lnTo>
                <a:lnTo>
                  <a:pt x="33" y="59"/>
                </a:lnTo>
                <a:lnTo>
                  <a:pt x="35" y="51"/>
                </a:lnTo>
                <a:lnTo>
                  <a:pt x="35" y="84"/>
                </a:lnTo>
                <a:close/>
                <a:moveTo>
                  <a:pt x="35" y="30"/>
                </a:moveTo>
                <a:lnTo>
                  <a:pt x="35" y="38"/>
                </a:lnTo>
                <a:lnTo>
                  <a:pt x="33" y="36"/>
                </a:lnTo>
                <a:lnTo>
                  <a:pt x="21" y="24"/>
                </a:lnTo>
                <a:lnTo>
                  <a:pt x="19" y="23"/>
                </a:lnTo>
                <a:lnTo>
                  <a:pt x="21" y="20"/>
                </a:lnTo>
                <a:lnTo>
                  <a:pt x="23" y="19"/>
                </a:lnTo>
                <a:lnTo>
                  <a:pt x="26" y="20"/>
                </a:lnTo>
                <a:lnTo>
                  <a:pt x="35" y="30"/>
                </a:lnTo>
                <a:close/>
                <a:moveTo>
                  <a:pt x="35" y="99"/>
                </a:moveTo>
                <a:lnTo>
                  <a:pt x="35" y="107"/>
                </a:lnTo>
                <a:lnTo>
                  <a:pt x="26" y="116"/>
                </a:lnTo>
                <a:lnTo>
                  <a:pt x="23" y="118"/>
                </a:lnTo>
                <a:lnTo>
                  <a:pt x="21" y="116"/>
                </a:lnTo>
                <a:lnTo>
                  <a:pt x="19" y="114"/>
                </a:lnTo>
                <a:lnTo>
                  <a:pt x="21" y="111"/>
                </a:lnTo>
                <a:lnTo>
                  <a:pt x="33" y="99"/>
                </a:lnTo>
                <a:lnTo>
                  <a:pt x="35" y="99"/>
                </a:lnTo>
                <a:close/>
                <a:moveTo>
                  <a:pt x="4" y="65"/>
                </a:moveTo>
                <a:lnTo>
                  <a:pt x="4" y="65"/>
                </a:lnTo>
                <a:lnTo>
                  <a:pt x="21" y="65"/>
                </a:lnTo>
                <a:lnTo>
                  <a:pt x="23" y="65"/>
                </a:lnTo>
                <a:lnTo>
                  <a:pt x="25" y="68"/>
                </a:lnTo>
                <a:lnTo>
                  <a:pt x="23" y="70"/>
                </a:lnTo>
                <a:lnTo>
                  <a:pt x="21" y="72"/>
                </a:lnTo>
                <a:lnTo>
                  <a:pt x="4" y="72"/>
                </a:lnTo>
                <a:lnTo>
                  <a:pt x="2" y="70"/>
                </a:lnTo>
                <a:lnTo>
                  <a:pt x="0" y="68"/>
                </a:lnTo>
                <a:lnTo>
                  <a:pt x="2" y="65"/>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204" name="组合 214"/>
          <p:cNvGrpSpPr>
            <a:grpSpLocks/>
          </p:cNvGrpSpPr>
          <p:nvPr/>
        </p:nvGrpSpPr>
        <p:grpSpPr bwMode="auto">
          <a:xfrm>
            <a:off x="3775075" y="2795588"/>
            <a:ext cx="158750" cy="255587"/>
            <a:chOff x="0" y="0"/>
            <a:chExt cx="160337" cy="255588"/>
          </a:xfrm>
          <a:solidFill>
            <a:schemeClr val="bg1">
              <a:alpha val="70000"/>
            </a:schemeClr>
          </a:solidFill>
        </p:grpSpPr>
        <p:sp>
          <p:nvSpPr>
            <p:cNvPr id="205" name="Freeform 190"/>
            <p:cNvSpPr>
              <a:spLocks noChangeArrowheads="1"/>
            </p:cNvSpPr>
            <p:nvPr/>
          </p:nvSpPr>
          <p:spPr bwMode="auto">
            <a:xfrm>
              <a:off x="90487" y="179388"/>
              <a:ext cx="57150" cy="57150"/>
            </a:xfrm>
            <a:custGeom>
              <a:avLst/>
              <a:gdLst>
                <a:gd name="T0" fmla="*/ 0 w 36"/>
                <a:gd name="T1" fmla="*/ 34925 h 36"/>
                <a:gd name="T2" fmla="*/ 0 w 36"/>
                <a:gd name="T3" fmla="*/ 34925 h 36"/>
                <a:gd name="T4" fmla="*/ 3175 w 36"/>
                <a:gd name="T5" fmla="*/ 42863 h 36"/>
                <a:gd name="T6" fmla="*/ 12700 w 36"/>
                <a:gd name="T7" fmla="*/ 52388 h 36"/>
                <a:gd name="T8" fmla="*/ 20638 w 36"/>
                <a:gd name="T9" fmla="*/ 57150 h 36"/>
                <a:gd name="T10" fmla="*/ 33338 w 36"/>
                <a:gd name="T11" fmla="*/ 57150 h 36"/>
                <a:gd name="T12" fmla="*/ 33338 w 36"/>
                <a:gd name="T13" fmla="*/ 57150 h 36"/>
                <a:gd name="T14" fmla="*/ 44450 w 36"/>
                <a:gd name="T15" fmla="*/ 52388 h 36"/>
                <a:gd name="T16" fmla="*/ 50800 w 36"/>
                <a:gd name="T17" fmla="*/ 46038 h 36"/>
                <a:gd name="T18" fmla="*/ 55563 w 36"/>
                <a:gd name="T19" fmla="*/ 34925 h 36"/>
                <a:gd name="T20" fmla="*/ 57150 w 36"/>
                <a:gd name="T21" fmla="*/ 23813 h 36"/>
                <a:gd name="T22" fmla="*/ 57150 w 36"/>
                <a:gd name="T23" fmla="*/ 23813 h 36"/>
                <a:gd name="T24" fmla="*/ 52388 w 36"/>
                <a:gd name="T25" fmla="*/ 12700 h 36"/>
                <a:gd name="T26" fmla="*/ 44450 w 36"/>
                <a:gd name="T27" fmla="*/ 4763 h 36"/>
                <a:gd name="T28" fmla="*/ 33338 w 36"/>
                <a:gd name="T29" fmla="*/ 0 h 36"/>
                <a:gd name="T30" fmla="*/ 22225 w 36"/>
                <a:gd name="T31" fmla="*/ 0 h 36"/>
                <a:gd name="T32" fmla="*/ 22225 w 36"/>
                <a:gd name="T33" fmla="*/ 0 h 36"/>
                <a:gd name="T34" fmla="*/ 12700 w 36"/>
                <a:gd name="T35" fmla="*/ 4763 h 36"/>
                <a:gd name="T36" fmla="*/ 6350 w 36"/>
                <a:gd name="T37" fmla="*/ 12700 h 36"/>
                <a:gd name="T38" fmla="*/ 1588 w 36"/>
                <a:gd name="T39" fmla="*/ 22225 h 36"/>
                <a:gd name="T40" fmla="*/ 0 w 36"/>
                <a:gd name="T41" fmla="*/ 34925 h 36"/>
                <a:gd name="T42" fmla="*/ 0 w 36"/>
                <a:gd name="T43" fmla="*/ 34925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8" y="33"/>
                  </a:lnTo>
                  <a:lnTo>
                    <a:pt x="32" y="29"/>
                  </a:lnTo>
                  <a:lnTo>
                    <a:pt x="35" y="22"/>
                  </a:lnTo>
                  <a:lnTo>
                    <a:pt x="36" y="15"/>
                  </a:lnTo>
                  <a:lnTo>
                    <a:pt x="33" y="8"/>
                  </a:lnTo>
                  <a:lnTo>
                    <a:pt x="28" y="3"/>
                  </a:lnTo>
                  <a:lnTo>
                    <a:pt x="21" y="0"/>
                  </a:lnTo>
                  <a:lnTo>
                    <a:pt x="14" y="0"/>
                  </a:lnTo>
                  <a:lnTo>
                    <a:pt x="8" y="3"/>
                  </a:lnTo>
                  <a:lnTo>
                    <a:pt x="4" y="8"/>
                  </a:lnTo>
                  <a:lnTo>
                    <a:pt x="1" y="14"/>
                  </a:lnTo>
                  <a:lnTo>
                    <a:pt x="0"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6" name="Freeform 191"/>
            <p:cNvSpPr>
              <a:spLocks noChangeArrowheads="1"/>
            </p:cNvSpPr>
            <p:nvPr/>
          </p:nvSpPr>
          <p:spPr bwMode="auto">
            <a:xfrm>
              <a:off x="106362" y="0"/>
              <a:ext cx="53975" cy="192088"/>
            </a:xfrm>
            <a:custGeom>
              <a:avLst/>
              <a:gdLst>
                <a:gd name="T0" fmla="*/ 0 w 34"/>
                <a:gd name="T1" fmla="*/ 192088 h 121"/>
                <a:gd name="T2" fmla="*/ 0 w 34"/>
                <a:gd name="T3" fmla="*/ 192088 h 121"/>
                <a:gd name="T4" fmla="*/ 33338 w 34"/>
                <a:gd name="T5" fmla="*/ 26988 h 121"/>
                <a:gd name="T6" fmla="*/ 33338 w 34"/>
                <a:gd name="T7" fmla="*/ 26988 h 121"/>
                <a:gd name="T8" fmla="*/ 42863 w 34"/>
                <a:gd name="T9" fmla="*/ 14288 h 121"/>
                <a:gd name="T10" fmla="*/ 49213 w 34"/>
                <a:gd name="T11" fmla="*/ 3175 h 121"/>
                <a:gd name="T12" fmla="*/ 53975 w 34"/>
                <a:gd name="T13" fmla="*/ 0 h 121"/>
                <a:gd name="T14" fmla="*/ 53975 w 34"/>
                <a:gd name="T15" fmla="*/ 0 h 121"/>
                <a:gd name="T16" fmla="*/ 49213 w 34"/>
                <a:gd name="T17" fmla="*/ 30163 h 121"/>
                <a:gd name="T18" fmla="*/ 39688 w 34"/>
                <a:gd name="T19" fmla="*/ 96838 h 121"/>
                <a:gd name="T20" fmla="*/ 22225 w 34"/>
                <a:gd name="T21" fmla="*/ 192088 h 121"/>
                <a:gd name="T22" fmla="*/ 0 w 34"/>
                <a:gd name="T23" fmla="*/ 192088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7" y="9"/>
                  </a:lnTo>
                  <a:lnTo>
                    <a:pt x="31" y="2"/>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7" name="Freeform 192"/>
            <p:cNvSpPr>
              <a:spLocks noChangeArrowheads="1"/>
            </p:cNvSpPr>
            <p:nvPr/>
          </p:nvSpPr>
          <p:spPr bwMode="auto">
            <a:xfrm>
              <a:off x="0" y="30163"/>
              <a:ext cx="123825" cy="166688"/>
            </a:xfrm>
            <a:custGeom>
              <a:avLst/>
              <a:gdLst>
                <a:gd name="T0" fmla="*/ 122238 w 78"/>
                <a:gd name="T1" fmla="*/ 155575 h 105"/>
                <a:gd name="T2" fmla="*/ 30163 w 78"/>
                <a:gd name="T3" fmla="*/ 20638 h 105"/>
                <a:gd name="T4" fmla="*/ 0 w 78"/>
                <a:gd name="T5" fmla="*/ 0 h 105"/>
                <a:gd name="T6" fmla="*/ 12700 w 78"/>
                <a:gd name="T7" fmla="*/ 31750 h 105"/>
                <a:gd name="T8" fmla="*/ 104775 w 78"/>
                <a:gd name="T9" fmla="*/ 166688 h 105"/>
                <a:gd name="T10" fmla="*/ 123825 w 78"/>
                <a:gd name="T11" fmla="*/ 155575 h 105"/>
                <a:gd name="T12" fmla="*/ 122238 w 78"/>
                <a:gd name="T13" fmla="*/ 155575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8" name="Freeform 193"/>
            <p:cNvSpPr>
              <a:spLocks noChangeArrowheads="1"/>
            </p:cNvSpPr>
            <p:nvPr/>
          </p:nvSpPr>
          <p:spPr bwMode="auto">
            <a:xfrm>
              <a:off x="119062" y="225425"/>
              <a:ext cx="14288" cy="30163"/>
            </a:xfrm>
            <a:custGeom>
              <a:avLst/>
              <a:gdLst>
                <a:gd name="T0" fmla="*/ 11113 w 9"/>
                <a:gd name="T1" fmla="*/ 3175 h 19"/>
                <a:gd name="T2" fmla="*/ 11113 w 9"/>
                <a:gd name="T3" fmla="*/ 3175 h 19"/>
                <a:gd name="T4" fmla="*/ 9525 w 9"/>
                <a:gd name="T5" fmla="*/ 0 h 19"/>
                <a:gd name="T6" fmla="*/ 4763 w 9"/>
                <a:gd name="T7" fmla="*/ 0 h 19"/>
                <a:gd name="T8" fmla="*/ 4763 w 9"/>
                <a:gd name="T9" fmla="*/ 0 h 19"/>
                <a:gd name="T10" fmla="*/ 0 w 9"/>
                <a:gd name="T11" fmla="*/ 1588 h 19"/>
                <a:gd name="T12" fmla="*/ 0 w 9"/>
                <a:gd name="T13" fmla="*/ 6350 h 19"/>
                <a:gd name="T14" fmla="*/ 4763 w 9"/>
                <a:gd name="T15" fmla="*/ 25400 h 19"/>
                <a:gd name="T16" fmla="*/ 4763 w 9"/>
                <a:gd name="T17" fmla="*/ 25400 h 19"/>
                <a:gd name="T18" fmla="*/ 4763 w 9"/>
                <a:gd name="T19" fmla="*/ 30163 h 19"/>
                <a:gd name="T20" fmla="*/ 9525 w 9"/>
                <a:gd name="T21" fmla="*/ 30163 h 19"/>
                <a:gd name="T22" fmla="*/ 9525 w 9"/>
                <a:gd name="T23" fmla="*/ 30163 h 19"/>
                <a:gd name="T24" fmla="*/ 14288 w 9"/>
                <a:gd name="T25" fmla="*/ 26988 h 19"/>
                <a:gd name="T26" fmla="*/ 14288 w 9"/>
                <a:gd name="T27" fmla="*/ 23813 h 19"/>
                <a:gd name="T28" fmla="*/ 11113 w 9"/>
                <a:gd name="T29" fmla="*/ 3175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0" y="1"/>
                  </a:lnTo>
                  <a:lnTo>
                    <a:pt x="0" y="4"/>
                  </a:lnTo>
                  <a:lnTo>
                    <a:pt x="3" y="16"/>
                  </a:lnTo>
                  <a:lnTo>
                    <a:pt x="3"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9" name="Freeform 194"/>
          <p:cNvSpPr>
            <a:spLocks noEditPoints="1" noChangeArrowheads="1"/>
          </p:cNvSpPr>
          <p:nvPr/>
        </p:nvSpPr>
        <p:spPr bwMode="auto">
          <a:xfrm>
            <a:off x="3756025" y="1485900"/>
            <a:ext cx="219075" cy="236538"/>
          </a:xfrm>
          <a:custGeom>
            <a:avLst/>
            <a:gdLst>
              <a:gd name="T0" fmla="*/ 167904 w 137"/>
              <a:gd name="T1" fmla="*/ 109538 h 149"/>
              <a:gd name="T2" fmla="*/ 164706 w 137"/>
              <a:gd name="T3" fmla="*/ 80963 h 149"/>
              <a:gd name="T4" fmla="*/ 164706 w 137"/>
              <a:gd name="T5" fmla="*/ 157163 h 149"/>
              <a:gd name="T6" fmla="*/ 185494 w 137"/>
              <a:gd name="T7" fmla="*/ 177800 h 149"/>
              <a:gd name="T8" fmla="*/ 182296 w 137"/>
              <a:gd name="T9" fmla="*/ 187325 h 149"/>
              <a:gd name="T10" fmla="*/ 164706 w 137"/>
              <a:gd name="T11" fmla="*/ 60325 h 149"/>
              <a:gd name="T12" fmla="*/ 182296 w 137"/>
              <a:gd name="T13" fmla="*/ 30163 h 149"/>
              <a:gd name="T14" fmla="*/ 185494 w 137"/>
              <a:gd name="T15" fmla="*/ 41275 h 149"/>
              <a:gd name="T16" fmla="*/ 164706 w 137"/>
              <a:gd name="T17" fmla="*/ 60325 h 149"/>
              <a:gd name="T18" fmla="*/ 179098 w 137"/>
              <a:gd name="T19" fmla="*/ 109538 h 149"/>
              <a:gd name="T20" fmla="*/ 212679 w 137"/>
              <a:gd name="T21" fmla="*/ 103188 h 149"/>
              <a:gd name="T22" fmla="*/ 215877 w 137"/>
              <a:gd name="T23" fmla="*/ 114300 h 149"/>
              <a:gd name="T24" fmla="*/ 182296 w 137"/>
              <a:gd name="T25" fmla="*/ 114300 h 149"/>
              <a:gd name="T26" fmla="*/ 110337 w 137"/>
              <a:gd name="T27" fmla="*/ 49213 h 149"/>
              <a:gd name="T28" fmla="*/ 164706 w 137"/>
              <a:gd name="T29" fmla="*/ 80963 h 149"/>
              <a:gd name="T30" fmla="*/ 142319 w 137"/>
              <a:gd name="T31" fmla="*/ 158750 h 149"/>
              <a:gd name="T32" fmla="*/ 134323 w 137"/>
              <a:gd name="T33" fmla="*/ 228600 h 149"/>
              <a:gd name="T34" fmla="*/ 110337 w 137"/>
              <a:gd name="T35" fmla="*/ 182563 h 149"/>
              <a:gd name="T36" fmla="*/ 129526 w 137"/>
              <a:gd name="T37" fmla="*/ 152400 h 149"/>
              <a:gd name="T38" fmla="*/ 151913 w 137"/>
              <a:gd name="T39" fmla="*/ 133350 h 149"/>
              <a:gd name="T40" fmla="*/ 155111 w 137"/>
              <a:gd name="T41" fmla="*/ 98425 h 149"/>
              <a:gd name="T42" fmla="*/ 142319 w 137"/>
              <a:gd name="T43" fmla="*/ 74613 h 149"/>
              <a:gd name="T44" fmla="*/ 110337 w 137"/>
              <a:gd name="T45" fmla="*/ 61913 h 149"/>
              <a:gd name="T46" fmla="*/ 159909 w 137"/>
              <a:gd name="T47" fmla="*/ 52388 h 149"/>
              <a:gd name="T48" fmla="*/ 159909 w 137"/>
              <a:gd name="T49" fmla="*/ 60325 h 149"/>
              <a:gd name="T50" fmla="*/ 164706 w 137"/>
              <a:gd name="T51" fmla="*/ 157163 h 149"/>
              <a:gd name="T52" fmla="*/ 158310 w 137"/>
              <a:gd name="T53" fmla="*/ 163513 h 149"/>
              <a:gd name="T54" fmla="*/ 164706 w 137"/>
              <a:gd name="T55" fmla="*/ 157163 h 149"/>
              <a:gd name="T56" fmla="*/ 111936 w 137"/>
              <a:gd name="T57" fmla="*/ 1588 h 149"/>
              <a:gd name="T58" fmla="*/ 111936 w 137"/>
              <a:gd name="T59" fmla="*/ 36513 h 149"/>
              <a:gd name="T60" fmla="*/ 105540 w 137"/>
              <a:gd name="T61" fmla="*/ 236538 h 149"/>
              <a:gd name="T62" fmla="*/ 78355 w 137"/>
              <a:gd name="T63" fmla="*/ 217488 h 149"/>
              <a:gd name="T64" fmla="*/ 62364 w 137"/>
              <a:gd name="T65" fmla="*/ 147638 h 149"/>
              <a:gd name="T66" fmla="*/ 63964 w 137"/>
              <a:gd name="T67" fmla="*/ 68263 h 149"/>
              <a:gd name="T68" fmla="*/ 110337 w 137"/>
              <a:gd name="T69" fmla="*/ 49213 h 149"/>
              <a:gd name="T70" fmla="*/ 91148 w 137"/>
              <a:gd name="T71" fmla="*/ 65088 h 149"/>
              <a:gd name="T72" fmla="*/ 68761 w 137"/>
              <a:gd name="T73" fmla="*/ 80963 h 149"/>
              <a:gd name="T74" fmla="*/ 60765 w 137"/>
              <a:gd name="T75" fmla="*/ 109538 h 149"/>
              <a:gd name="T76" fmla="*/ 84752 w 137"/>
              <a:gd name="T77" fmla="*/ 150813 h 149"/>
              <a:gd name="T78" fmla="*/ 87950 w 137"/>
              <a:gd name="T79" fmla="*/ 155575 h 149"/>
              <a:gd name="T80" fmla="*/ 110337 w 137"/>
              <a:gd name="T81" fmla="*/ 236538 h 149"/>
              <a:gd name="T82" fmla="*/ 108738 w 137"/>
              <a:gd name="T83" fmla="*/ 38100 h 149"/>
              <a:gd name="T84" fmla="*/ 103941 w 137"/>
              <a:gd name="T85" fmla="*/ 6350 h 149"/>
              <a:gd name="T86" fmla="*/ 110337 w 137"/>
              <a:gd name="T87" fmla="*/ 0 h 149"/>
              <a:gd name="T88" fmla="*/ 57567 w 137"/>
              <a:gd name="T89" fmla="*/ 168275 h 149"/>
              <a:gd name="T90" fmla="*/ 54369 w 137"/>
              <a:gd name="T91" fmla="*/ 157163 h 149"/>
              <a:gd name="T92" fmla="*/ 54369 w 137"/>
              <a:gd name="T93" fmla="*/ 60325 h 149"/>
              <a:gd name="T94" fmla="*/ 57567 w 137"/>
              <a:gd name="T95" fmla="*/ 52388 h 149"/>
              <a:gd name="T96" fmla="*/ 54369 w 137"/>
              <a:gd name="T97" fmla="*/ 134938 h 149"/>
              <a:gd name="T98" fmla="*/ 49572 w 137"/>
              <a:gd name="T99" fmla="*/ 96838 h 149"/>
              <a:gd name="T100" fmla="*/ 54369 w 137"/>
              <a:gd name="T101" fmla="*/ 47625 h 149"/>
              <a:gd name="T102" fmla="*/ 49572 w 137"/>
              <a:gd name="T103" fmla="*/ 60325 h 149"/>
              <a:gd name="T104" fmla="*/ 31982 w 137"/>
              <a:gd name="T105" fmla="*/ 31750 h 149"/>
              <a:gd name="T106" fmla="*/ 54369 w 137"/>
              <a:gd name="T107" fmla="*/ 47625 h 149"/>
              <a:gd name="T108" fmla="*/ 38378 w 137"/>
              <a:gd name="T109" fmla="*/ 184150 h 149"/>
              <a:gd name="T110" fmla="*/ 31982 w 137"/>
              <a:gd name="T111" fmla="*/ 184150 h 149"/>
              <a:gd name="T112" fmla="*/ 49572 w 137"/>
              <a:gd name="T113" fmla="*/ 158750 h 149"/>
              <a:gd name="T114" fmla="*/ 6396 w 137"/>
              <a:gd name="T115" fmla="*/ 103188 h 149"/>
              <a:gd name="T116" fmla="*/ 36779 w 137"/>
              <a:gd name="T117" fmla="*/ 104775 h 149"/>
              <a:gd name="T118" fmla="*/ 31982 w 137"/>
              <a:gd name="T119" fmla="*/ 114300 h 149"/>
              <a:gd name="T120" fmla="*/ 0 w 137"/>
              <a:gd name="T121" fmla="*/ 109538 h 149"/>
              <a:gd name="T122" fmla="*/ 6396 w 137"/>
              <a:gd name="T123" fmla="*/ 103188 h 1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9"/>
              <a:gd name="T188" fmla="*/ 137 w 137"/>
              <a:gd name="T189" fmla="*/ 149 h 1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9">
                <a:moveTo>
                  <a:pt x="103" y="51"/>
                </a:moveTo>
                <a:lnTo>
                  <a:pt x="103" y="51"/>
                </a:lnTo>
                <a:lnTo>
                  <a:pt x="105" y="60"/>
                </a:lnTo>
                <a:lnTo>
                  <a:pt x="105" y="69"/>
                </a:lnTo>
                <a:lnTo>
                  <a:pt x="105" y="77"/>
                </a:lnTo>
                <a:lnTo>
                  <a:pt x="103" y="85"/>
                </a:lnTo>
                <a:lnTo>
                  <a:pt x="103" y="51"/>
                </a:lnTo>
                <a:close/>
                <a:moveTo>
                  <a:pt x="103" y="108"/>
                </a:moveTo>
                <a:lnTo>
                  <a:pt x="103" y="99"/>
                </a:lnTo>
                <a:lnTo>
                  <a:pt x="104" y="100"/>
                </a:lnTo>
                <a:lnTo>
                  <a:pt x="116" y="112"/>
                </a:lnTo>
                <a:lnTo>
                  <a:pt x="118" y="115"/>
                </a:lnTo>
                <a:lnTo>
                  <a:pt x="116" y="116"/>
                </a:lnTo>
                <a:lnTo>
                  <a:pt x="114" y="118"/>
                </a:lnTo>
                <a:lnTo>
                  <a:pt x="111" y="116"/>
                </a:lnTo>
                <a:lnTo>
                  <a:pt x="103" y="108"/>
                </a:lnTo>
                <a:close/>
                <a:moveTo>
                  <a:pt x="103" y="38"/>
                </a:moveTo>
                <a:lnTo>
                  <a:pt x="103" y="30"/>
                </a:lnTo>
                <a:lnTo>
                  <a:pt x="111" y="20"/>
                </a:lnTo>
                <a:lnTo>
                  <a:pt x="114" y="19"/>
                </a:lnTo>
                <a:lnTo>
                  <a:pt x="116" y="20"/>
                </a:lnTo>
                <a:lnTo>
                  <a:pt x="118" y="23"/>
                </a:lnTo>
                <a:lnTo>
                  <a:pt x="116" y="26"/>
                </a:lnTo>
                <a:lnTo>
                  <a:pt x="104" y="38"/>
                </a:lnTo>
                <a:lnTo>
                  <a:pt x="103" y="38"/>
                </a:lnTo>
                <a:close/>
                <a:moveTo>
                  <a:pt x="112" y="69"/>
                </a:moveTo>
                <a:lnTo>
                  <a:pt x="112" y="69"/>
                </a:lnTo>
                <a:lnTo>
                  <a:pt x="114" y="66"/>
                </a:lnTo>
                <a:lnTo>
                  <a:pt x="116" y="65"/>
                </a:lnTo>
                <a:lnTo>
                  <a:pt x="133" y="65"/>
                </a:lnTo>
                <a:lnTo>
                  <a:pt x="135" y="66"/>
                </a:lnTo>
                <a:lnTo>
                  <a:pt x="137" y="69"/>
                </a:lnTo>
                <a:lnTo>
                  <a:pt x="135" y="72"/>
                </a:lnTo>
                <a:lnTo>
                  <a:pt x="133" y="72"/>
                </a:lnTo>
                <a:lnTo>
                  <a:pt x="116" y="72"/>
                </a:lnTo>
                <a:lnTo>
                  <a:pt x="114" y="72"/>
                </a:lnTo>
                <a:lnTo>
                  <a:pt x="112" y="69"/>
                </a:lnTo>
                <a:close/>
                <a:moveTo>
                  <a:pt x="69" y="31"/>
                </a:moveTo>
                <a:lnTo>
                  <a:pt x="69" y="31"/>
                </a:lnTo>
                <a:lnTo>
                  <a:pt x="78" y="33"/>
                </a:lnTo>
                <a:lnTo>
                  <a:pt x="88" y="37"/>
                </a:lnTo>
                <a:lnTo>
                  <a:pt x="96" y="43"/>
                </a:lnTo>
                <a:lnTo>
                  <a:pt x="103" y="51"/>
                </a:lnTo>
                <a:lnTo>
                  <a:pt x="103" y="85"/>
                </a:lnTo>
                <a:lnTo>
                  <a:pt x="96" y="93"/>
                </a:lnTo>
                <a:lnTo>
                  <a:pt x="89" y="100"/>
                </a:lnTo>
                <a:lnTo>
                  <a:pt x="89" y="130"/>
                </a:lnTo>
                <a:lnTo>
                  <a:pt x="88" y="137"/>
                </a:lnTo>
                <a:lnTo>
                  <a:pt x="84" y="144"/>
                </a:lnTo>
                <a:lnTo>
                  <a:pt x="77" y="148"/>
                </a:lnTo>
                <a:lnTo>
                  <a:pt x="70" y="149"/>
                </a:lnTo>
                <a:lnTo>
                  <a:pt x="69" y="149"/>
                </a:lnTo>
                <a:lnTo>
                  <a:pt x="69" y="115"/>
                </a:lnTo>
                <a:lnTo>
                  <a:pt x="81" y="115"/>
                </a:lnTo>
                <a:lnTo>
                  <a:pt x="81" y="98"/>
                </a:lnTo>
                <a:lnTo>
                  <a:pt x="81" y="96"/>
                </a:lnTo>
                <a:lnTo>
                  <a:pt x="82" y="95"/>
                </a:lnTo>
                <a:lnTo>
                  <a:pt x="89" y="89"/>
                </a:lnTo>
                <a:lnTo>
                  <a:pt x="95" y="84"/>
                </a:lnTo>
                <a:lnTo>
                  <a:pt x="97" y="77"/>
                </a:lnTo>
                <a:lnTo>
                  <a:pt x="99" y="69"/>
                </a:lnTo>
                <a:lnTo>
                  <a:pt x="97" y="62"/>
                </a:lnTo>
                <a:lnTo>
                  <a:pt x="96" y="57"/>
                </a:lnTo>
                <a:lnTo>
                  <a:pt x="93" y="51"/>
                </a:lnTo>
                <a:lnTo>
                  <a:pt x="89" y="47"/>
                </a:lnTo>
                <a:lnTo>
                  <a:pt x="85" y="43"/>
                </a:lnTo>
                <a:lnTo>
                  <a:pt x="80" y="41"/>
                </a:lnTo>
                <a:lnTo>
                  <a:pt x="74" y="39"/>
                </a:lnTo>
                <a:lnTo>
                  <a:pt x="69" y="39"/>
                </a:lnTo>
                <a:lnTo>
                  <a:pt x="69" y="31"/>
                </a:lnTo>
                <a:close/>
                <a:moveTo>
                  <a:pt x="103" y="30"/>
                </a:moveTo>
                <a:lnTo>
                  <a:pt x="100" y="33"/>
                </a:lnTo>
                <a:lnTo>
                  <a:pt x="99" y="35"/>
                </a:lnTo>
                <a:lnTo>
                  <a:pt x="100" y="38"/>
                </a:lnTo>
                <a:lnTo>
                  <a:pt x="103" y="38"/>
                </a:lnTo>
                <a:lnTo>
                  <a:pt x="103" y="30"/>
                </a:lnTo>
                <a:close/>
                <a:moveTo>
                  <a:pt x="103" y="99"/>
                </a:moveTo>
                <a:lnTo>
                  <a:pt x="103" y="99"/>
                </a:lnTo>
                <a:lnTo>
                  <a:pt x="100" y="100"/>
                </a:lnTo>
                <a:lnTo>
                  <a:pt x="99" y="103"/>
                </a:lnTo>
                <a:lnTo>
                  <a:pt x="100" y="106"/>
                </a:lnTo>
                <a:lnTo>
                  <a:pt x="103" y="108"/>
                </a:lnTo>
                <a:lnTo>
                  <a:pt x="103" y="99"/>
                </a:lnTo>
                <a:close/>
                <a:moveTo>
                  <a:pt x="69" y="24"/>
                </a:moveTo>
                <a:lnTo>
                  <a:pt x="69" y="0"/>
                </a:lnTo>
                <a:lnTo>
                  <a:pt x="70" y="1"/>
                </a:lnTo>
                <a:lnTo>
                  <a:pt x="72" y="4"/>
                </a:lnTo>
                <a:lnTo>
                  <a:pt x="72" y="20"/>
                </a:lnTo>
                <a:lnTo>
                  <a:pt x="70" y="23"/>
                </a:lnTo>
                <a:lnTo>
                  <a:pt x="69" y="24"/>
                </a:lnTo>
                <a:close/>
                <a:moveTo>
                  <a:pt x="69" y="149"/>
                </a:moveTo>
                <a:lnTo>
                  <a:pt x="66" y="149"/>
                </a:lnTo>
                <a:lnTo>
                  <a:pt x="58" y="148"/>
                </a:lnTo>
                <a:lnTo>
                  <a:pt x="53" y="144"/>
                </a:lnTo>
                <a:lnTo>
                  <a:pt x="49" y="137"/>
                </a:lnTo>
                <a:lnTo>
                  <a:pt x="47" y="130"/>
                </a:lnTo>
                <a:lnTo>
                  <a:pt x="47" y="100"/>
                </a:lnTo>
                <a:lnTo>
                  <a:pt x="39" y="93"/>
                </a:lnTo>
                <a:lnTo>
                  <a:pt x="34" y="85"/>
                </a:lnTo>
                <a:lnTo>
                  <a:pt x="34" y="53"/>
                </a:lnTo>
                <a:lnTo>
                  <a:pt x="40" y="43"/>
                </a:lnTo>
                <a:lnTo>
                  <a:pt x="47" y="37"/>
                </a:lnTo>
                <a:lnTo>
                  <a:pt x="58" y="33"/>
                </a:lnTo>
                <a:lnTo>
                  <a:pt x="62" y="31"/>
                </a:lnTo>
                <a:lnTo>
                  <a:pt x="69" y="31"/>
                </a:lnTo>
                <a:lnTo>
                  <a:pt x="69" y="39"/>
                </a:lnTo>
                <a:lnTo>
                  <a:pt x="62" y="39"/>
                </a:lnTo>
                <a:lnTo>
                  <a:pt x="57" y="41"/>
                </a:lnTo>
                <a:lnTo>
                  <a:pt x="51" y="43"/>
                </a:lnTo>
                <a:lnTo>
                  <a:pt x="47" y="47"/>
                </a:lnTo>
                <a:lnTo>
                  <a:pt x="43" y="51"/>
                </a:lnTo>
                <a:lnTo>
                  <a:pt x="40" y="57"/>
                </a:lnTo>
                <a:lnTo>
                  <a:pt x="39" y="62"/>
                </a:lnTo>
                <a:lnTo>
                  <a:pt x="38" y="69"/>
                </a:lnTo>
                <a:lnTo>
                  <a:pt x="39" y="77"/>
                </a:lnTo>
                <a:lnTo>
                  <a:pt x="42" y="84"/>
                </a:lnTo>
                <a:lnTo>
                  <a:pt x="47" y="89"/>
                </a:lnTo>
                <a:lnTo>
                  <a:pt x="53" y="95"/>
                </a:lnTo>
                <a:lnTo>
                  <a:pt x="54" y="96"/>
                </a:lnTo>
                <a:lnTo>
                  <a:pt x="55" y="98"/>
                </a:lnTo>
                <a:lnTo>
                  <a:pt x="55" y="115"/>
                </a:lnTo>
                <a:lnTo>
                  <a:pt x="69" y="115"/>
                </a:lnTo>
                <a:lnTo>
                  <a:pt x="69" y="149"/>
                </a:lnTo>
                <a:close/>
                <a:moveTo>
                  <a:pt x="69" y="0"/>
                </a:moveTo>
                <a:lnTo>
                  <a:pt x="69" y="24"/>
                </a:lnTo>
                <a:lnTo>
                  <a:pt x="68" y="24"/>
                </a:lnTo>
                <a:lnTo>
                  <a:pt x="66" y="23"/>
                </a:lnTo>
                <a:lnTo>
                  <a:pt x="65" y="20"/>
                </a:lnTo>
                <a:lnTo>
                  <a:pt x="65" y="4"/>
                </a:lnTo>
                <a:lnTo>
                  <a:pt x="66" y="1"/>
                </a:lnTo>
                <a:lnTo>
                  <a:pt x="68" y="0"/>
                </a:lnTo>
                <a:lnTo>
                  <a:pt x="69" y="0"/>
                </a:lnTo>
                <a:close/>
                <a:moveTo>
                  <a:pt x="34" y="107"/>
                </a:moveTo>
                <a:lnTo>
                  <a:pt x="36" y="106"/>
                </a:lnTo>
                <a:lnTo>
                  <a:pt x="38" y="103"/>
                </a:lnTo>
                <a:lnTo>
                  <a:pt x="36" y="100"/>
                </a:lnTo>
                <a:lnTo>
                  <a:pt x="34" y="99"/>
                </a:lnTo>
                <a:lnTo>
                  <a:pt x="34" y="107"/>
                </a:lnTo>
                <a:close/>
                <a:moveTo>
                  <a:pt x="34" y="38"/>
                </a:moveTo>
                <a:lnTo>
                  <a:pt x="34" y="38"/>
                </a:lnTo>
                <a:lnTo>
                  <a:pt x="36" y="38"/>
                </a:lnTo>
                <a:lnTo>
                  <a:pt x="38" y="35"/>
                </a:lnTo>
                <a:lnTo>
                  <a:pt x="36" y="33"/>
                </a:lnTo>
                <a:lnTo>
                  <a:pt x="34" y="30"/>
                </a:lnTo>
                <a:lnTo>
                  <a:pt x="34" y="38"/>
                </a:lnTo>
                <a:close/>
                <a:moveTo>
                  <a:pt x="34" y="85"/>
                </a:moveTo>
                <a:lnTo>
                  <a:pt x="34" y="85"/>
                </a:lnTo>
                <a:lnTo>
                  <a:pt x="31" y="77"/>
                </a:lnTo>
                <a:lnTo>
                  <a:pt x="31" y="69"/>
                </a:lnTo>
                <a:lnTo>
                  <a:pt x="31" y="61"/>
                </a:lnTo>
                <a:lnTo>
                  <a:pt x="34" y="53"/>
                </a:lnTo>
                <a:lnTo>
                  <a:pt x="34" y="85"/>
                </a:lnTo>
                <a:close/>
                <a:moveTo>
                  <a:pt x="34" y="30"/>
                </a:moveTo>
                <a:lnTo>
                  <a:pt x="34" y="38"/>
                </a:lnTo>
                <a:lnTo>
                  <a:pt x="31" y="38"/>
                </a:lnTo>
                <a:lnTo>
                  <a:pt x="20" y="26"/>
                </a:lnTo>
                <a:lnTo>
                  <a:pt x="19" y="23"/>
                </a:lnTo>
                <a:lnTo>
                  <a:pt x="20" y="20"/>
                </a:lnTo>
                <a:lnTo>
                  <a:pt x="23" y="19"/>
                </a:lnTo>
                <a:lnTo>
                  <a:pt x="24" y="20"/>
                </a:lnTo>
                <a:lnTo>
                  <a:pt x="34" y="30"/>
                </a:lnTo>
                <a:close/>
                <a:moveTo>
                  <a:pt x="34" y="99"/>
                </a:moveTo>
                <a:lnTo>
                  <a:pt x="34" y="107"/>
                </a:lnTo>
                <a:lnTo>
                  <a:pt x="24" y="116"/>
                </a:lnTo>
                <a:lnTo>
                  <a:pt x="23" y="118"/>
                </a:lnTo>
                <a:lnTo>
                  <a:pt x="20" y="116"/>
                </a:lnTo>
                <a:lnTo>
                  <a:pt x="19" y="115"/>
                </a:lnTo>
                <a:lnTo>
                  <a:pt x="20" y="112"/>
                </a:lnTo>
                <a:lnTo>
                  <a:pt x="31" y="100"/>
                </a:lnTo>
                <a:lnTo>
                  <a:pt x="34" y="99"/>
                </a:lnTo>
                <a:close/>
                <a:moveTo>
                  <a:pt x="4" y="65"/>
                </a:moveTo>
                <a:lnTo>
                  <a:pt x="4" y="65"/>
                </a:lnTo>
                <a:lnTo>
                  <a:pt x="20" y="65"/>
                </a:lnTo>
                <a:lnTo>
                  <a:pt x="23" y="66"/>
                </a:lnTo>
                <a:lnTo>
                  <a:pt x="24" y="69"/>
                </a:lnTo>
                <a:lnTo>
                  <a:pt x="23" y="72"/>
                </a:lnTo>
                <a:lnTo>
                  <a:pt x="20" y="72"/>
                </a:lnTo>
                <a:lnTo>
                  <a:pt x="4" y="72"/>
                </a:lnTo>
                <a:lnTo>
                  <a:pt x="1" y="72"/>
                </a:lnTo>
                <a:lnTo>
                  <a:pt x="0" y="69"/>
                </a:lnTo>
                <a:lnTo>
                  <a:pt x="1" y="66"/>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210" name="文本框 216"/>
          <p:cNvSpPr>
            <a:spLocks noChangeArrowheads="1"/>
          </p:cNvSpPr>
          <p:nvPr/>
        </p:nvSpPr>
        <p:spPr bwMode="auto">
          <a:xfrm>
            <a:off x="5567363" y="4670803"/>
            <a:ext cx="55222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9600" b="1" dirty="0" smtClean="0">
                <a:solidFill>
                  <a:srgbClr val="FFFFFF"/>
                </a:solidFill>
                <a:latin typeface="Impact" panose="020B0806030902050204" pitchFamily="34" charset="0"/>
                <a:ea typeface="微软雅黑" panose="020B0503020204020204" pitchFamily="34" charset="-122"/>
                <a:sym typeface="Impact" panose="020B0806030902050204" pitchFamily="34" charset="0"/>
              </a:rPr>
              <a:t>答辩模板</a:t>
            </a:r>
            <a:endParaRPr lang="zh-CN" altLang="en-US" sz="9600" b="1"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1" name="文本框 217"/>
          <p:cNvSpPr>
            <a:spLocks noChangeArrowheads="1"/>
          </p:cNvSpPr>
          <p:nvPr/>
        </p:nvSpPr>
        <p:spPr bwMode="auto">
          <a:xfrm>
            <a:off x="5768975" y="3630156"/>
            <a:ext cx="38798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6000" dirty="0" smtClean="0">
                <a:solidFill>
                  <a:srgbClr val="F2F2F2"/>
                </a:solidFill>
                <a:latin typeface="Impact" panose="020B0806030902050204" pitchFamily="34" charset="0"/>
                <a:ea typeface="微软雅黑" panose="020B0503020204020204" pitchFamily="34" charset="-122"/>
                <a:sym typeface="Impact" panose="020B0806030902050204" pitchFamily="34" charset="0"/>
              </a:rPr>
              <a:t>Part  </a:t>
            </a:r>
            <a:r>
              <a:rPr lang="en-US" altLang="zh-CN" sz="6000" dirty="0">
                <a:solidFill>
                  <a:srgbClr val="F2F2F2"/>
                </a:solidFill>
                <a:latin typeface="Impact" panose="020B0806030902050204" pitchFamily="34" charset="0"/>
                <a:ea typeface="微软雅黑" panose="020B0503020204020204" pitchFamily="34" charset="-122"/>
                <a:sym typeface="Impact" panose="020B0806030902050204" pitchFamily="34" charset="0"/>
              </a:rPr>
              <a:t>three</a:t>
            </a:r>
            <a:endParaRPr lang="zh-CN" altLang="en-US" sz="4800" dirty="0">
              <a:solidFill>
                <a:prstClr val="black"/>
              </a:solidFill>
            </a:endParaRPr>
          </a:p>
        </p:txBody>
      </p:sp>
    </p:spTree>
    <p:extLst>
      <p:ext uri="{BB962C8B-B14F-4D97-AF65-F5344CB8AC3E}">
        <p14:creationId xmlns:p14="http://schemas.microsoft.com/office/powerpoint/2010/main" val="2510443388"/>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32543" y="1730794"/>
            <a:ext cx="11326915" cy="3102463"/>
            <a:chOff x="1366528" y="3540933"/>
            <a:chExt cx="9289032" cy="2544283"/>
          </a:xfrm>
        </p:grpSpPr>
        <p:graphicFrame>
          <p:nvGraphicFramePr>
            <p:cNvPr id="2" name="图表 1"/>
            <p:cNvGraphicFramePr/>
            <p:nvPr>
              <p:extLst>
                <p:ext uri="{D42A27DB-BD31-4B8C-83A1-F6EECF244321}">
                  <p14:modId xmlns:p14="http://schemas.microsoft.com/office/powerpoint/2010/main" val="47760929"/>
                </p:ext>
              </p:extLst>
            </p:nvPr>
          </p:nvGraphicFramePr>
          <p:xfrm>
            <a:off x="1366528" y="3540933"/>
            <a:ext cx="3816424" cy="25442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图表 2"/>
            <p:cNvGraphicFramePr/>
            <p:nvPr>
              <p:extLst>
                <p:ext uri="{D42A27DB-BD31-4B8C-83A1-F6EECF244321}">
                  <p14:modId xmlns:p14="http://schemas.microsoft.com/office/powerpoint/2010/main" val="2747583178"/>
                </p:ext>
              </p:extLst>
            </p:nvPr>
          </p:nvGraphicFramePr>
          <p:xfrm>
            <a:off x="4102832" y="3540933"/>
            <a:ext cx="3816424" cy="254428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图表 3"/>
            <p:cNvGraphicFramePr/>
            <p:nvPr>
              <p:extLst>
                <p:ext uri="{D42A27DB-BD31-4B8C-83A1-F6EECF244321}">
                  <p14:modId xmlns:p14="http://schemas.microsoft.com/office/powerpoint/2010/main" val="1488612951"/>
                </p:ext>
              </p:extLst>
            </p:nvPr>
          </p:nvGraphicFramePr>
          <p:xfrm>
            <a:off x="6839136" y="3540933"/>
            <a:ext cx="3816424" cy="2544283"/>
          </p:xfrm>
          <a:graphic>
            <a:graphicData uri="http://schemas.openxmlformats.org/drawingml/2006/chart">
              <c:chart xmlns:c="http://schemas.openxmlformats.org/drawingml/2006/chart" xmlns:r="http://schemas.openxmlformats.org/officeDocument/2006/relationships" r:id="rId5"/>
            </a:graphicData>
          </a:graphic>
        </p:graphicFrame>
        <p:sp>
          <p:nvSpPr>
            <p:cNvPr id="5" name="TextBox 2"/>
            <p:cNvSpPr txBox="1"/>
            <p:nvPr/>
          </p:nvSpPr>
          <p:spPr>
            <a:xfrm>
              <a:off x="2914700" y="4489909"/>
              <a:ext cx="720080" cy="646331"/>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60%</a:t>
              </a:r>
            </a:p>
            <a:p>
              <a:pPr algn="ctr"/>
              <a:r>
                <a:rPr lang="en-US" altLang="zh-CN" dirty="0">
                  <a:solidFill>
                    <a:prstClr val="white"/>
                  </a:solidFill>
                  <a:latin typeface="Impact" panose="020B0806030902050204" pitchFamily="34" charset="0"/>
                </a:rPr>
                <a:t>40%</a:t>
              </a:r>
              <a:endParaRPr lang="zh-CN" altLang="en-US" dirty="0">
                <a:solidFill>
                  <a:prstClr val="white"/>
                </a:solidFill>
                <a:latin typeface="Impact" panose="020B0806030902050204" pitchFamily="34" charset="0"/>
              </a:endParaRPr>
            </a:p>
          </p:txBody>
        </p:sp>
        <p:sp>
          <p:nvSpPr>
            <p:cNvPr id="6" name="TextBox 7"/>
            <p:cNvSpPr txBox="1"/>
            <p:nvPr/>
          </p:nvSpPr>
          <p:spPr>
            <a:xfrm>
              <a:off x="5651512" y="4489909"/>
              <a:ext cx="720080" cy="646331"/>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54%</a:t>
              </a:r>
            </a:p>
            <a:p>
              <a:pPr algn="ctr"/>
              <a:r>
                <a:rPr lang="en-US" altLang="zh-CN" dirty="0">
                  <a:solidFill>
                    <a:prstClr val="white"/>
                  </a:solidFill>
                  <a:latin typeface="Impact" panose="020B0806030902050204" pitchFamily="34" charset="0"/>
                </a:rPr>
                <a:t>46%</a:t>
              </a:r>
              <a:endParaRPr lang="zh-CN" altLang="en-US" dirty="0">
                <a:solidFill>
                  <a:prstClr val="white"/>
                </a:solidFill>
                <a:latin typeface="Impact" panose="020B0806030902050204" pitchFamily="34" charset="0"/>
              </a:endParaRPr>
            </a:p>
          </p:txBody>
        </p:sp>
        <p:sp>
          <p:nvSpPr>
            <p:cNvPr id="7" name="TextBox 8"/>
            <p:cNvSpPr txBox="1"/>
            <p:nvPr/>
          </p:nvSpPr>
          <p:spPr>
            <a:xfrm>
              <a:off x="8387816" y="4489909"/>
              <a:ext cx="720080" cy="646331"/>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85%</a:t>
              </a:r>
            </a:p>
            <a:p>
              <a:pPr algn="ctr"/>
              <a:r>
                <a:rPr lang="en-US" altLang="zh-CN" dirty="0">
                  <a:solidFill>
                    <a:prstClr val="white"/>
                  </a:solidFill>
                  <a:latin typeface="Impact" panose="020B0806030902050204" pitchFamily="34" charset="0"/>
                </a:rPr>
                <a:t>15%</a:t>
              </a:r>
              <a:endParaRPr lang="zh-CN" altLang="en-US" dirty="0">
                <a:solidFill>
                  <a:prstClr val="white"/>
                </a:solidFill>
                <a:latin typeface="Impact" panose="020B0806030902050204" pitchFamily="34" charset="0"/>
              </a:endParaRPr>
            </a:p>
          </p:txBody>
        </p:sp>
      </p:grpSp>
      <p:sp>
        <p:nvSpPr>
          <p:cNvPr id="9" name="文本框 8"/>
          <p:cNvSpPr txBox="1"/>
          <p:nvPr/>
        </p:nvSpPr>
        <p:spPr>
          <a:xfrm>
            <a:off x="1557552" y="4996342"/>
            <a:ext cx="2403674" cy="830997"/>
          </a:xfrm>
          <a:prstGeom prst="rect">
            <a:avLst/>
          </a:prstGeom>
          <a:noFill/>
        </p:spPr>
        <p:txBody>
          <a:bodyPr wrap="square" rtlCol="0">
            <a:spAutoFit/>
          </a:bodyPr>
          <a:lstStyle/>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 </a:t>
            </a:r>
          </a:p>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a:t>
            </a:r>
          </a:p>
        </p:txBody>
      </p:sp>
      <p:sp>
        <p:nvSpPr>
          <p:cNvPr id="10" name="文本框 9"/>
          <p:cNvSpPr txBox="1"/>
          <p:nvPr/>
        </p:nvSpPr>
        <p:spPr>
          <a:xfrm>
            <a:off x="4894164" y="4996342"/>
            <a:ext cx="2403674" cy="830997"/>
          </a:xfrm>
          <a:prstGeom prst="rect">
            <a:avLst/>
          </a:prstGeom>
          <a:noFill/>
        </p:spPr>
        <p:txBody>
          <a:bodyPr wrap="square" rtlCol="0">
            <a:spAutoFit/>
          </a:bodyPr>
          <a:lstStyle/>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 </a:t>
            </a:r>
          </a:p>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a:t>
            </a:r>
          </a:p>
        </p:txBody>
      </p:sp>
      <p:sp>
        <p:nvSpPr>
          <p:cNvPr id="11" name="文本框 10"/>
          <p:cNvSpPr txBox="1"/>
          <p:nvPr/>
        </p:nvSpPr>
        <p:spPr>
          <a:xfrm>
            <a:off x="8230776" y="4996342"/>
            <a:ext cx="2403674" cy="830997"/>
          </a:xfrm>
          <a:prstGeom prst="rect">
            <a:avLst/>
          </a:prstGeom>
          <a:noFill/>
        </p:spPr>
        <p:txBody>
          <a:bodyPr wrap="square" rtlCol="0">
            <a:spAutoFit/>
          </a:bodyPr>
          <a:lstStyle/>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 </a:t>
            </a:r>
          </a:p>
          <a:p>
            <a:pPr algn="just">
              <a:defRPr/>
            </a:pPr>
            <a:r>
              <a:rPr lang="en-US" altLang="zh-CN" sz="1200" dirty="0">
                <a:solidFill>
                  <a:prstClr val="white">
                    <a:lumMod val="95000"/>
                  </a:prstClr>
                </a:solidFill>
                <a:latin typeface="微软雅黑" panose="020B0503020204020204" pitchFamily="34" charset="-122"/>
                <a:ea typeface="微软雅黑" panose="020B0503020204020204" pitchFamily="34" charset="-122"/>
              </a:rPr>
              <a:t>add your text here and write down your ideas here</a:t>
            </a:r>
          </a:p>
        </p:txBody>
      </p:sp>
      <p:sp>
        <p:nvSpPr>
          <p:cNvPr id="12" name="文本框 11"/>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3</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3" name="组合 12"/>
          <p:cNvGrpSpPr/>
          <p:nvPr/>
        </p:nvGrpSpPr>
        <p:grpSpPr>
          <a:xfrm>
            <a:off x="308349" y="320707"/>
            <a:ext cx="669551" cy="669551"/>
            <a:chOff x="7814887" y="2492470"/>
            <a:chExt cx="669551" cy="669551"/>
          </a:xfrm>
        </p:grpSpPr>
        <p:sp>
          <p:nvSpPr>
            <p:cNvPr id="14" name="椭圆 13"/>
            <p:cNvSpPr/>
            <p:nvPr/>
          </p:nvSpPr>
          <p:spPr>
            <a:xfrm>
              <a:off x="7814887"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solidFill>
                  <a:prstClr val="white"/>
                </a:solidFill>
                <a:latin typeface="微软雅黑" panose="020B0503020204020204" pitchFamily="34" charset="-122"/>
                <a:ea typeface="微软雅黑" panose="020B0503020204020204" pitchFamily="34" charset="-122"/>
              </a:endParaRPr>
            </a:p>
          </p:txBody>
        </p:sp>
        <p:sp>
          <p:nvSpPr>
            <p:cNvPr id="15" name="Freeform 337"/>
            <p:cNvSpPr>
              <a:spLocks/>
            </p:cNvSpPr>
            <p:nvPr/>
          </p:nvSpPr>
          <p:spPr bwMode="auto">
            <a:xfrm>
              <a:off x="7857027" y="2587781"/>
              <a:ext cx="509070" cy="478928"/>
            </a:xfrm>
            <a:custGeom>
              <a:avLst/>
              <a:gdLst>
                <a:gd name="T0" fmla="*/ 712 w 1035"/>
                <a:gd name="T1" fmla="*/ 309 h 973"/>
                <a:gd name="T2" fmla="*/ 376 w 1035"/>
                <a:gd name="T3" fmla="*/ 471 h 973"/>
                <a:gd name="T4" fmla="*/ 376 w 1035"/>
                <a:gd name="T5" fmla="*/ 519 h 973"/>
                <a:gd name="T6" fmla="*/ 712 w 1035"/>
                <a:gd name="T7" fmla="*/ 687 h 973"/>
                <a:gd name="T8" fmla="*/ 943 w 1035"/>
                <a:gd name="T9" fmla="*/ 681 h 973"/>
                <a:gd name="T10" fmla="*/ 856 w 1035"/>
                <a:gd name="T11" fmla="*/ 957 h 973"/>
                <a:gd name="T12" fmla="*/ 673 w 1035"/>
                <a:gd name="T13" fmla="*/ 777 h 973"/>
                <a:gd name="T14" fmla="*/ 337 w 1035"/>
                <a:gd name="T15" fmla="*/ 609 h 973"/>
                <a:gd name="T16" fmla="*/ 232 w 1035"/>
                <a:gd name="T17" fmla="*/ 657 h 973"/>
                <a:gd name="T18" fmla="*/ 229 w 1035"/>
                <a:gd name="T19" fmla="*/ 336 h 973"/>
                <a:gd name="T20" fmla="*/ 334 w 1035"/>
                <a:gd name="T21" fmla="*/ 387 h 973"/>
                <a:gd name="T22" fmla="*/ 673 w 1035"/>
                <a:gd name="T23" fmla="*/ 222 h 973"/>
                <a:gd name="T24" fmla="*/ 892 w 1035"/>
                <a:gd name="T25" fmla="*/ 48 h 973"/>
                <a:gd name="T26" fmla="*/ 862 w 1035"/>
                <a:gd name="T27" fmla="*/ 357 h 973"/>
                <a:gd name="T28" fmla="*/ 712 w 1035"/>
                <a:gd name="T29" fmla="*/ 309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5" h="973">
                  <a:moveTo>
                    <a:pt x="712" y="309"/>
                  </a:moveTo>
                  <a:cubicBezTo>
                    <a:pt x="600" y="363"/>
                    <a:pt x="491" y="420"/>
                    <a:pt x="376" y="471"/>
                  </a:cubicBezTo>
                  <a:cubicBezTo>
                    <a:pt x="377" y="493"/>
                    <a:pt x="377" y="498"/>
                    <a:pt x="376" y="519"/>
                  </a:cubicBezTo>
                  <a:cubicBezTo>
                    <a:pt x="485" y="578"/>
                    <a:pt x="602" y="629"/>
                    <a:pt x="712" y="687"/>
                  </a:cubicBezTo>
                  <a:cubicBezTo>
                    <a:pt x="765" y="625"/>
                    <a:pt x="885" y="625"/>
                    <a:pt x="943" y="681"/>
                  </a:cubicBezTo>
                  <a:cubicBezTo>
                    <a:pt x="1033" y="767"/>
                    <a:pt x="989" y="939"/>
                    <a:pt x="856" y="957"/>
                  </a:cubicBezTo>
                  <a:cubicBezTo>
                    <a:pt x="735" y="973"/>
                    <a:pt x="669" y="885"/>
                    <a:pt x="673" y="777"/>
                  </a:cubicBezTo>
                  <a:cubicBezTo>
                    <a:pt x="565" y="717"/>
                    <a:pt x="449" y="665"/>
                    <a:pt x="337" y="609"/>
                  </a:cubicBezTo>
                  <a:cubicBezTo>
                    <a:pt x="302" y="629"/>
                    <a:pt x="278" y="653"/>
                    <a:pt x="232" y="657"/>
                  </a:cubicBezTo>
                  <a:cubicBezTo>
                    <a:pt x="0" y="675"/>
                    <a:pt x="11" y="322"/>
                    <a:pt x="229" y="336"/>
                  </a:cubicBezTo>
                  <a:cubicBezTo>
                    <a:pt x="276" y="339"/>
                    <a:pt x="302" y="358"/>
                    <a:pt x="334" y="387"/>
                  </a:cubicBezTo>
                  <a:cubicBezTo>
                    <a:pt x="447" y="332"/>
                    <a:pt x="560" y="277"/>
                    <a:pt x="673" y="222"/>
                  </a:cubicBezTo>
                  <a:cubicBezTo>
                    <a:pt x="657" y="103"/>
                    <a:pt x="770" y="0"/>
                    <a:pt x="892" y="48"/>
                  </a:cubicBezTo>
                  <a:cubicBezTo>
                    <a:pt x="1035" y="104"/>
                    <a:pt x="1012" y="332"/>
                    <a:pt x="862" y="357"/>
                  </a:cubicBezTo>
                  <a:cubicBezTo>
                    <a:pt x="804" y="367"/>
                    <a:pt x="756" y="346"/>
                    <a:pt x="712" y="30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HK" altLang="en-US">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66774846"/>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175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175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175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3</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5" name="组合 14"/>
          <p:cNvGrpSpPr/>
          <p:nvPr/>
        </p:nvGrpSpPr>
        <p:grpSpPr>
          <a:xfrm>
            <a:off x="308349" y="320707"/>
            <a:ext cx="669551" cy="669551"/>
            <a:chOff x="7814887" y="2492470"/>
            <a:chExt cx="669551" cy="669551"/>
          </a:xfrm>
        </p:grpSpPr>
        <p:sp>
          <p:nvSpPr>
            <p:cNvPr id="16" name="椭圆 15"/>
            <p:cNvSpPr/>
            <p:nvPr/>
          </p:nvSpPr>
          <p:spPr>
            <a:xfrm>
              <a:off x="7814887"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solidFill>
                  <a:prstClr val="white"/>
                </a:solidFill>
                <a:latin typeface="微软雅黑" panose="020B0503020204020204" pitchFamily="34" charset="-122"/>
                <a:ea typeface="微软雅黑" panose="020B0503020204020204" pitchFamily="34" charset="-122"/>
              </a:endParaRPr>
            </a:p>
          </p:txBody>
        </p:sp>
        <p:sp>
          <p:nvSpPr>
            <p:cNvPr id="17" name="Freeform 337"/>
            <p:cNvSpPr>
              <a:spLocks/>
            </p:cNvSpPr>
            <p:nvPr/>
          </p:nvSpPr>
          <p:spPr bwMode="auto">
            <a:xfrm>
              <a:off x="7857027" y="2587781"/>
              <a:ext cx="509070" cy="478928"/>
            </a:xfrm>
            <a:custGeom>
              <a:avLst/>
              <a:gdLst>
                <a:gd name="T0" fmla="*/ 712 w 1035"/>
                <a:gd name="T1" fmla="*/ 309 h 973"/>
                <a:gd name="T2" fmla="*/ 376 w 1035"/>
                <a:gd name="T3" fmla="*/ 471 h 973"/>
                <a:gd name="T4" fmla="*/ 376 w 1035"/>
                <a:gd name="T5" fmla="*/ 519 h 973"/>
                <a:gd name="T6" fmla="*/ 712 w 1035"/>
                <a:gd name="T7" fmla="*/ 687 h 973"/>
                <a:gd name="T8" fmla="*/ 943 w 1035"/>
                <a:gd name="T9" fmla="*/ 681 h 973"/>
                <a:gd name="T10" fmla="*/ 856 w 1035"/>
                <a:gd name="T11" fmla="*/ 957 h 973"/>
                <a:gd name="T12" fmla="*/ 673 w 1035"/>
                <a:gd name="T13" fmla="*/ 777 h 973"/>
                <a:gd name="T14" fmla="*/ 337 w 1035"/>
                <a:gd name="T15" fmla="*/ 609 h 973"/>
                <a:gd name="T16" fmla="*/ 232 w 1035"/>
                <a:gd name="T17" fmla="*/ 657 h 973"/>
                <a:gd name="T18" fmla="*/ 229 w 1035"/>
                <a:gd name="T19" fmla="*/ 336 h 973"/>
                <a:gd name="T20" fmla="*/ 334 w 1035"/>
                <a:gd name="T21" fmla="*/ 387 h 973"/>
                <a:gd name="T22" fmla="*/ 673 w 1035"/>
                <a:gd name="T23" fmla="*/ 222 h 973"/>
                <a:gd name="T24" fmla="*/ 892 w 1035"/>
                <a:gd name="T25" fmla="*/ 48 h 973"/>
                <a:gd name="T26" fmla="*/ 862 w 1035"/>
                <a:gd name="T27" fmla="*/ 357 h 973"/>
                <a:gd name="T28" fmla="*/ 712 w 1035"/>
                <a:gd name="T29" fmla="*/ 309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5" h="973">
                  <a:moveTo>
                    <a:pt x="712" y="309"/>
                  </a:moveTo>
                  <a:cubicBezTo>
                    <a:pt x="600" y="363"/>
                    <a:pt x="491" y="420"/>
                    <a:pt x="376" y="471"/>
                  </a:cubicBezTo>
                  <a:cubicBezTo>
                    <a:pt x="377" y="493"/>
                    <a:pt x="377" y="498"/>
                    <a:pt x="376" y="519"/>
                  </a:cubicBezTo>
                  <a:cubicBezTo>
                    <a:pt x="485" y="578"/>
                    <a:pt x="602" y="629"/>
                    <a:pt x="712" y="687"/>
                  </a:cubicBezTo>
                  <a:cubicBezTo>
                    <a:pt x="765" y="625"/>
                    <a:pt x="885" y="625"/>
                    <a:pt x="943" y="681"/>
                  </a:cubicBezTo>
                  <a:cubicBezTo>
                    <a:pt x="1033" y="767"/>
                    <a:pt x="989" y="939"/>
                    <a:pt x="856" y="957"/>
                  </a:cubicBezTo>
                  <a:cubicBezTo>
                    <a:pt x="735" y="973"/>
                    <a:pt x="669" y="885"/>
                    <a:pt x="673" y="777"/>
                  </a:cubicBezTo>
                  <a:cubicBezTo>
                    <a:pt x="565" y="717"/>
                    <a:pt x="449" y="665"/>
                    <a:pt x="337" y="609"/>
                  </a:cubicBezTo>
                  <a:cubicBezTo>
                    <a:pt x="302" y="629"/>
                    <a:pt x="278" y="653"/>
                    <a:pt x="232" y="657"/>
                  </a:cubicBezTo>
                  <a:cubicBezTo>
                    <a:pt x="0" y="675"/>
                    <a:pt x="11" y="322"/>
                    <a:pt x="229" y="336"/>
                  </a:cubicBezTo>
                  <a:cubicBezTo>
                    <a:pt x="276" y="339"/>
                    <a:pt x="302" y="358"/>
                    <a:pt x="334" y="387"/>
                  </a:cubicBezTo>
                  <a:cubicBezTo>
                    <a:pt x="447" y="332"/>
                    <a:pt x="560" y="277"/>
                    <a:pt x="673" y="222"/>
                  </a:cubicBezTo>
                  <a:cubicBezTo>
                    <a:pt x="657" y="103"/>
                    <a:pt x="770" y="0"/>
                    <a:pt x="892" y="48"/>
                  </a:cubicBezTo>
                  <a:cubicBezTo>
                    <a:pt x="1035" y="104"/>
                    <a:pt x="1012" y="332"/>
                    <a:pt x="862" y="357"/>
                  </a:cubicBezTo>
                  <a:cubicBezTo>
                    <a:pt x="804" y="367"/>
                    <a:pt x="756" y="346"/>
                    <a:pt x="712" y="30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HK" altLang="en-US">
                <a:solidFill>
                  <a:prstClr val="black"/>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54661" y="2004531"/>
            <a:ext cx="5149030" cy="4163388"/>
            <a:chOff x="1780718" y="194343"/>
            <a:chExt cx="7918857" cy="6403009"/>
          </a:xfrm>
          <a:solidFill>
            <a:schemeClr val="bg1"/>
          </a:solidFill>
        </p:grpSpPr>
        <p:sp>
          <p:nvSpPr>
            <p:cNvPr id="32" name="Freeform 8"/>
            <p:cNvSpPr>
              <a:spLocks/>
            </p:cNvSpPr>
            <p:nvPr/>
          </p:nvSpPr>
          <p:spPr bwMode="auto">
            <a:xfrm>
              <a:off x="6720109" y="6284178"/>
              <a:ext cx="386286" cy="313174"/>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a:p>
          </p:txBody>
        </p:sp>
        <p:sp>
          <p:nvSpPr>
            <p:cNvPr id="33" name="Freeform 10"/>
            <p:cNvSpPr>
              <a:spLocks/>
            </p:cNvSpPr>
            <p:nvPr/>
          </p:nvSpPr>
          <p:spPr bwMode="auto">
            <a:xfrm>
              <a:off x="6872091" y="5298146"/>
              <a:ext cx="1241180" cy="933321"/>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a:p>
          </p:txBody>
        </p:sp>
        <p:sp>
          <p:nvSpPr>
            <p:cNvPr id="34" name="Freeform 11"/>
            <p:cNvSpPr>
              <a:spLocks/>
            </p:cNvSpPr>
            <p:nvPr/>
          </p:nvSpPr>
          <p:spPr bwMode="auto">
            <a:xfrm>
              <a:off x="4890002" y="4656295"/>
              <a:ext cx="1396328" cy="144494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a:p>
          </p:txBody>
        </p:sp>
        <p:sp>
          <p:nvSpPr>
            <p:cNvPr id="35" name="Freeform 12"/>
            <p:cNvSpPr>
              <a:spLocks/>
            </p:cNvSpPr>
            <p:nvPr/>
          </p:nvSpPr>
          <p:spPr bwMode="auto">
            <a:xfrm>
              <a:off x="6064690" y="5174117"/>
              <a:ext cx="1184188" cy="865104"/>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a:p>
          </p:txBody>
        </p:sp>
        <p:sp>
          <p:nvSpPr>
            <p:cNvPr id="36" name="Freeform 14"/>
            <p:cNvSpPr>
              <a:spLocks/>
            </p:cNvSpPr>
            <p:nvPr/>
          </p:nvSpPr>
          <p:spPr bwMode="auto">
            <a:xfrm>
              <a:off x="8607210" y="5192721"/>
              <a:ext cx="246970" cy="60464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a:p>
          </p:txBody>
        </p:sp>
        <p:sp>
          <p:nvSpPr>
            <p:cNvPr id="37" name="Freeform 15"/>
            <p:cNvSpPr>
              <a:spLocks/>
            </p:cNvSpPr>
            <p:nvPr/>
          </p:nvSpPr>
          <p:spPr bwMode="auto">
            <a:xfrm>
              <a:off x="7916962" y="4712108"/>
              <a:ext cx="655419" cy="834097"/>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grpFill/>
            <a:ln>
              <a:noFill/>
            </a:ln>
          </p:spPr>
          <p:txBody>
            <a:bodyPr/>
            <a:lstStyle/>
            <a:p>
              <a:endParaRPr lang="zh-CN" altLang="en-US"/>
            </a:p>
          </p:txBody>
        </p:sp>
        <p:sp>
          <p:nvSpPr>
            <p:cNvPr id="38" name="Freeform 16"/>
            <p:cNvSpPr>
              <a:spLocks/>
            </p:cNvSpPr>
            <p:nvPr/>
          </p:nvSpPr>
          <p:spPr bwMode="auto">
            <a:xfrm>
              <a:off x="5903210" y="4631488"/>
              <a:ext cx="959382" cy="824794"/>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a:p>
          </p:txBody>
        </p:sp>
        <p:sp>
          <p:nvSpPr>
            <p:cNvPr id="39" name="Freeform 17"/>
            <p:cNvSpPr>
              <a:spLocks/>
            </p:cNvSpPr>
            <p:nvPr/>
          </p:nvSpPr>
          <p:spPr bwMode="auto">
            <a:xfrm>
              <a:off x="6720109" y="4460948"/>
              <a:ext cx="851729" cy="98913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grpFill/>
            <a:ln>
              <a:noFill/>
            </a:ln>
          </p:spPr>
          <p:txBody>
            <a:bodyPr/>
            <a:lstStyle/>
            <a:p>
              <a:endParaRPr lang="zh-CN" altLang="en-US"/>
            </a:p>
          </p:txBody>
        </p:sp>
        <p:sp>
          <p:nvSpPr>
            <p:cNvPr id="40" name="Freeform 18"/>
            <p:cNvSpPr>
              <a:spLocks/>
            </p:cNvSpPr>
            <p:nvPr/>
          </p:nvSpPr>
          <p:spPr bwMode="auto">
            <a:xfrm>
              <a:off x="7495847" y="4405136"/>
              <a:ext cx="737743" cy="1032543"/>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a:p>
          </p:txBody>
        </p:sp>
        <p:sp>
          <p:nvSpPr>
            <p:cNvPr id="41" name="Freeform 19"/>
            <p:cNvSpPr>
              <a:spLocks/>
            </p:cNvSpPr>
            <p:nvPr/>
          </p:nvSpPr>
          <p:spPr bwMode="auto">
            <a:xfrm>
              <a:off x="4962826" y="3750881"/>
              <a:ext cx="1538811" cy="14821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a:p>
          </p:txBody>
        </p:sp>
        <p:sp>
          <p:nvSpPr>
            <p:cNvPr id="42" name="Freeform 20"/>
            <p:cNvSpPr>
              <a:spLocks/>
            </p:cNvSpPr>
            <p:nvPr/>
          </p:nvSpPr>
          <p:spPr bwMode="auto">
            <a:xfrm>
              <a:off x="2097345" y="3109030"/>
              <a:ext cx="3087120" cy="1851136"/>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a:p>
          </p:txBody>
        </p:sp>
        <p:sp>
          <p:nvSpPr>
            <p:cNvPr id="43" name="Freeform 21"/>
            <p:cNvSpPr>
              <a:spLocks/>
            </p:cNvSpPr>
            <p:nvPr/>
          </p:nvSpPr>
          <p:spPr bwMode="auto">
            <a:xfrm>
              <a:off x="8170264" y="4296610"/>
              <a:ext cx="576263" cy="558132"/>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a:p>
          </p:txBody>
        </p:sp>
        <p:sp>
          <p:nvSpPr>
            <p:cNvPr id="44" name="Freeform 22"/>
            <p:cNvSpPr>
              <a:spLocks/>
            </p:cNvSpPr>
            <p:nvPr/>
          </p:nvSpPr>
          <p:spPr bwMode="auto">
            <a:xfrm>
              <a:off x="6188175" y="4088861"/>
              <a:ext cx="731410" cy="744175"/>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a:p>
          </p:txBody>
        </p:sp>
        <p:sp>
          <p:nvSpPr>
            <p:cNvPr id="45" name="Freeform 23"/>
            <p:cNvSpPr>
              <a:spLocks/>
            </p:cNvSpPr>
            <p:nvPr/>
          </p:nvSpPr>
          <p:spPr bwMode="auto">
            <a:xfrm>
              <a:off x="6650452" y="3924522"/>
              <a:ext cx="1193687" cy="722471"/>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a:p>
          </p:txBody>
        </p:sp>
        <p:sp>
          <p:nvSpPr>
            <p:cNvPr id="46" name="Freeform 24"/>
            <p:cNvSpPr>
              <a:spLocks/>
            </p:cNvSpPr>
            <p:nvPr/>
          </p:nvSpPr>
          <p:spPr bwMode="auto">
            <a:xfrm>
              <a:off x="7631997" y="3586543"/>
              <a:ext cx="737743" cy="889910"/>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a:p>
          </p:txBody>
        </p:sp>
        <p:sp>
          <p:nvSpPr>
            <p:cNvPr id="47" name="Freeform 25"/>
            <p:cNvSpPr>
              <a:spLocks/>
            </p:cNvSpPr>
            <p:nvPr/>
          </p:nvSpPr>
          <p:spPr bwMode="auto">
            <a:xfrm>
              <a:off x="7828307" y="3465614"/>
              <a:ext cx="861227" cy="834097"/>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grpFill/>
            <a:ln>
              <a:noFill/>
            </a:ln>
          </p:spPr>
          <p:txBody>
            <a:bodyPr/>
            <a:lstStyle/>
            <a:p>
              <a:endParaRPr lang="zh-CN" altLang="en-US"/>
            </a:p>
          </p:txBody>
        </p:sp>
        <p:sp>
          <p:nvSpPr>
            <p:cNvPr id="48" name="Freeform 26"/>
            <p:cNvSpPr>
              <a:spLocks/>
            </p:cNvSpPr>
            <p:nvPr/>
          </p:nvSpPr>
          <p:spPr bwMode="auto">
            <a:xfrm>
              <a:off x="6938583" y="3322980"/>
              <a:ext cx="886557" cy="840298"/>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a:p>
          </p:txBody>
        </p:sp>
        <p:sp>
          <p:nvSpPr>
            <p:cNvPr id="49" name="Freeform 27"/>
            <p:cNvSpPr>
              <a:spLocks/>
            </p:cNvSpPr>
            <p:nvPr/>
          </p:nvSpPr>
          <p:spPr bwMode="auto">
            <a:xfrm>
              <a:off x="6238835" y="2780352"/>
              <a:ext cx="775738" cy="1376725"/>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a:p>
          </p:txBody>
        </p:sp>
        <p:sp>
          <p:nvSpPr>
            <p:cNvPr id="50" name="Freeform 28"/>
            <p:cNvSpPr>
              <a:spLocks/>
            </p:cNvSpPr>
            <p:nvPr/>
          </p:nvSpPr>
          <p:spPr bwMode="auto">
            <a:xfrm>
              <a:off x="3841963" y="2758647"/>
              <a:ext cx="1956759" cy="1395329"/>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a:p>
          </p:txBody>
        </p:sp>
        <p:sp>
          <p:nvSpPr>
            <p:cNvPr id="51" name="Freeform 29"/>
            <p:cNvSpPr>
              <a:spLocks/>
            </p:cNvSpPr>
            <p:nvPr/>
          </p:nvSpPr>
          <p:spPr bwMode="auto">
            <a:xfrm>
              <a:off x="6887922" y="2569503"/>
              <a:ext cx="538268" cy="10604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grpFill/>
            <a:ln>
              <a:noFill/>
            </a:ln>
          </p:spPr>
          <p:txBody>
            <a:bodyPr/>
            <a:lstStyle/>
            <a:p>
              <a:endParaRPr lang="zh-CN" altLang="en-US"/>
            </a:p>
          </p:txBody>
        </p:sp>
        <p:sp>
          <p:nvSpPr>
            <p:cNvPr id="52" name="Freeform 30"/>
            <p:cNvSpPr>
              <a:spLocks/>
            </p:cNvSpPr>
            <p:nvPr/>
          </p:nvSpPr>
          <p:spPr bwMode="auto">
            <a:xfrm>
              <a:off x="7594002" y="2944691"/>
              <a:ext cx="1013209" cy="663557"/>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a:p>
          </p:txBody>
        </p:sp>
        <p:sp>
          <p:nvSpPr>
            <p:cNvPr id="53" name="Freeform 31"/>
            <p:cNvSpPr>
              <a:spLocks/>
            </p:cNvSpPr>
            <p:nvPr/>
          </p:nvSpPr>
          <p:spPr bwMode="auto">
            <a:xfrm>
              <a:off x="6020362" y="2845468"/>
              <a:ext cx="436947" cy="666657"/>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a:p>
          </p:txBody>
        </p:sp>
        <p:sp>
          <p:nvSpPr>
            <p:cNvPr id="54" name="Freeform 32"/>
            <p:cNvSpPr>
              <a:spLocks/>
            </p:cNvSpPr>
            <p:nvPr/>
          </p:nvSpPr>
          <p:spPr bwMode="auto">
            <a:xfrm>
              <a:off x="7318536" y="2157105"/>
              <a:ext cx="848562" cy="119068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a:p>
          </p:txBody>
        </p:sp>
        <p:sp>
          <p:nvSpPr>
            <p:cNvPr id="55" name="Freeform 33"/>
            <p:cNvSpPr>
              <a:spLocks/>
            </p:cNvSpPr>
            <p:nvPr/>
          </p:nvSpPr>
          <p:spPr bwMode="auto">
            <a:xfrm>
              <a:off x="1780718" y="926115"/>
              <a:ext cx="3134614" cy="2350354"/>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a:p>
          </p:txBody>
        </p:sp>
        <p:sp>
          <p:nvSpPr>
            <p:cNvPr id="56" name="Freeform 34"/>
            <p:cNvSpPr>
              <a:spLocks/>
            </p:cNvSpPr>
            <p:nvPr/>
          </p:nvSpPr>
          <p:spPr bwMode="auto">
            <a:xfrm>
              <a:off x="5098976" y="268760"/>
              <a:ext cx="3454408" cy="2896083"/>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a:p>
          </p:txBody>
        </p:sp>
        <p:sp>
          <p:nvSpPr>
            <p:cNvPr id="57" name="Freeform 35"/>
            <p:cNvSpPr>
              <a:spLocks/>
            </p:cNvSpPr>
            <p:nvPr/>
          </p:nvSpPr>
          <p:spPr bwMode="auto">
            <a:xfrm>
              <a:off x="7556006" y="2454776"/>
              <a:ext cx="367288" cy="409297"/>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a:p>
          </p:txBody>
        </p:sp>
        <p:sp>
          <p:nvSpPr>
            <p:cNvPr id="58" name="Freeform 36"/>
            <p:cNvSpPr>
              <a:spLocks/>
            </p:cNvSpPr>
            <p:nvPr/>
          </p:nvSpPr>
          <p:spPr bwMode="auto">
            <a:xfrm>
              <a:off x="8015117" y="1909047"/>
              <a:ext cx="930886" cy="85890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a:p>
          </p:txBody>
        </p:sp>
        <p:sp>
          <p:nvSpPr>
            <p:cNvPr id="59" name="Freeform 37"/>
            <p:cNvSpPr>
              <a:spLocks/>
            </p:cNvSpPr>
            <p:nvPr/>
          </p:nvSpPr>
          <p:spPr bwMode="auto">
            <a:xfrm>
              <a:off x="8211425" y="1431535"/>
              <a:ext cx="1326670" cy="824794"/>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a:p>
          </p:txBody>
        </p:sp>
        <p:sp>
          <p:nvSpPr>
            <p:cNvPr id="60" name="Freeform 38"/>
            <p:cNvSpPr>
              <a:spLocks/>
            </p:cNvSpPr>
            <p:nvPr/>
          </p:nvSpPr>
          <p:spPr bwMode="auto">
            <a:xfrm>
              <a:off x="7935959" y="194343"/>
              <a:ext cx="1763616" cy="1544164"/>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a:p>
          </p:txBody>
        </p:sp>
        <p:sp>
          <p:nvSpPr>
            <p:cNvPr id="61" name="Freeform 39"/>
            <p:cNvSpPr>
              <a:spLocks/>
            </p:cNvSpPr>
            <p:nvPr/>
          </p:nvSpPr>
          <p:spPr bwMode="auto">
            <a:xfrm>
              <a:off x="4399228" y="2163307"/>
              <a:ext cx="2232225" cy="1860439"/>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a:p>
          </p:txBody>
        </p:sp>
        <p:grpSp>
          <p:nvGrpSpPr>
            <p:cNvPr id="62" name="组合 61"/>
            <p:cNvGrpSpPr/>
            <p:nvPr/>
          </p:nvGrpSpPr>
          <p:grpSpPr>
            <a:xfrm>
              <a:off x="3843115" y="1419132"/>
              <a:ext cx="5071225" cy="4942565"/>
              <a:chOff x="3843115" y="1419132"/>
              <a:chExt cx="5071225" cy="4942565"/>
            </a:xfrm>
            <a:grpFill/>
          </p:grpSpPr>
          <p:sp>
            <p:nvSpPr>
              <p:cNvPr id="63" name="Freeform 61"/>
              <p:cNvSpPr>
                <a:spLocks/>
              </p:cNvSpPr>
              <p:nvPr/>
            </p:nvSpPr>
            <p:spPr bwMode="auto">
              <a:xfrm>
                <a:off x="7853637" y="2718337"/>
                <a:ext cx="66492" cy="6511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a:p>
            </p:txBody>
          </p:sp>
          <p:grpSp>
            <p:nvGrpSpPr>
              <p:cNvPr id="64" name="组合 63"/>
              <p:cNvGrpSpPr/>
              <p:nvPr/>
            </p:nvGrpSpPr>
            <p:grpSpPr>
              <a:xfrm>
                <a:off x="3843115" y="1419132"/>
                <a:ext cx="5071225" cy="4942565"/>
                <a:chOff x="3843115" y="1419132"/>
                <a:chExt cx="5071225" cy="4942565"/>
              </a:xfrm>
              <a:grpFill/>
            </p:grpSpPr>
            <p:sp>
              <p:nvSpPr>
                <p:cNvPr id="65" name="Freeform 42"/>
                <p:cNvSpPr>
                  <a:spLocks/>
                </p:cNvSpPr>
                <p:nvPr/>
              </p:nvSpPr>
              <p:spPr bwMode="auto">
                <a:xfrm>
                  <a:off x="5950704" y="435242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grpSp>
              <p:nvGrpSpPr>
                <p:cNvPr id="66" name="组合 65"/>
                <p:cNvGrpSpPr/>
                <p:nvPr/>
              </p:nvGrpSpPr>
              <p:grpSpPr>
                <a:xfrm>
                  <a:off x="3843115" y="1419132"/>
                  <a:ext cx="5071225" cy="4942565"/>
                  <a:chOff x="3843115" y="1419132"/>
                  <a:chExt cx="5071225" cy="4942565"/>
                </a:xfrm>
                <a:grpFill/>
              </p:grpSpPr>
              <p:sp>
                <p:nvSpPr>
                  <p:cNvPr id="67" name="Freeform 57"/>
                  <p:cNvSpPr>
                    <a:spLocks/>
                  </p:cNvSpPr>
                  <p:nvPr/>
                </p:nvSpPr>
                <p:spPr bwMode="auto">
                  <a:xfrm>
                    <a:off x="7464184" y="2932288"/>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68" name="Freeform 58"/>
                  <p:cNvSpPr>
                    <a:spLocks/>
                  </p:cNvSpPr>
                  <p:nvPr/>
                </p:nvSpPr>
                <p:spPr bwMode="auto">
                  <a:xfrm>
                    <a:off x="7875800" y="3183447"/>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69" name="组合 68"/>
                  <p:cNvGrpSpPr/>
                  <p:nvPr/>
                </p:nvGrpSpPr>
                <p:grpSpPr>
                  <a:xfrm>
                    <a:off x="3843115" y="1419132"/>
                    <a:ext cx="5071225" cy="4942565"/>
                    <a:chOff x="3843115" y="1419132"/>
                    <a:chExt cx="5071225" cy="4942565"/>
                  </a:xfrm>
                  <a:grpFill/>
                </p:grpSpPr>
                <p:sp>
                  <p:nvSpPr>
                    <p:cNvPr id="70" name="Freeform 71"/>
                    <p:cNvSpPr>
                      <a:spLocks/>
                    </p:cNvSpPr>
                    <p:nvPr/>
                  </p:nvSpPr>
                  <p:spPr bwMode="auto">
                    <a:xfrm>
                      <a:off x="7638330" y="2526093"/>
                      <a:ext cx="123485" cy="117828"/>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a:p>
                  </p:txBody>
                </p:sp>
                <p:grpSp>
                  <p:nvGrpSpPr>
                    <p:cNvPr id="71" name="组合 70"/>
                    <p:cNvGrpSpPr/>
                    <p:nvPr/>
                  </p:nvGrpSpPr>
                  <p:grpSpPr>
                    <a:xfrm>
                      <a:off x="3843115" y="1419132"/>
                      <a:ext cx="5071225" cy="4942565"/>
                      <a:chOff x="3843115" y="1419132"/>
                      <a:chExt cx="5071225" cy="4942565"/>
                    </a:xfrm>
                    <a:grpFill/>
                  </p:grpSpPr>
                  <p:sp>
                    <p:nvSpPr>
                      <p:cNvPr id="72" name="Freeform 62"/>
                      <p:cNvSpPr>
                        <a:spLocks/>
                      </p:cNvSpPr>
                      <p:nvPr/>
                    </p:nvSpPr>
                    <p:spPr bwMode="auto">
                      <a:xfrm>
                        <a:off x="8600878" y="2129199"/>
                        <a:ext cx="66492" cy="6201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a:p>
                    </p:txBody>
                  </p:sp>
                  <p:sp>
                    <p:nvSpPr>
                      <p:cNvPr id="73" name="Freeform 63"/>
                      <p:cNvSpPr>
                        <a:spLocks/>
                      </p:cNvSpPr>
                      <p:nvPr/>
                    </p:nvSpPr>
                    <p:spPr bwMode="auto">
                      <a:xfrm>
                        <a:off x="8765524" y="1754011"/>
                        <a:ext cx="63326" cy="6511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74" name="Freeform 64"/>
                      <p:cNvSpPr>
                        <a:spLocks/>
                      </p:cNvSpPr>
                      <p:nvPr/>
                    </p:nvSpPr>
                    <p:spPr bwMode="auto">
                      <a:xfrm>
                        <a:off x="8851014" y="1419132"/>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a:p>
                    </p:txBody>
                  </p:sp>
                  <p:grpSp>
                    <p:nvGrpSpPr>
                      <p:cNvPr id="75" name="组合 74"/>
                      <p:cNvGrpSpPr/>
                      <p:nvPr/>
                    </p:nvGrpSpPr>
                    <p:grpSpPr>
                      <a:xfrm>
                        <a:off x="3843115" y="1809823"/>
                        <a:ext cx="5053378" cy="4551874"/>
                        <a:chOff x="3843115" y="1809823"/>
                        <a:chExt cx="5053378" cy="4551874"/>
                      </a:xfrm>
                      <a:grpFill/>
                    </p:grpSpPr>
                    <p:sp>
                      <p:nvSpPr>
                        <p:cNvPr id="76" name="Freeform 45"/>
                        <p:cNvSpPr>
                          <a:spLocks/>
                        </p:cNvSpPr>
                        <p:nvPr/>
                      </p:nvSpPr>
                      <p:spPr bwMode="auto">
                        <a:xfrm>
                          <a:off x="6689599" y="5753953"/>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77" name="Freeform 47"/>
                        <p:cNvSpPr>
                          <a:spLocks/>
                        </p:cNvSpPr>
                        <p:nvPr/>
                      </p:nvSpPr>
                      <p:spPr bwMode="auto">
                        <a:xfrm>
                          <a:off x="7383013" y="4755518"/>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78" name="Freeform 48"/>
                        <p:cNvSpPr>
                          <a:spLocks/>
                        </p:cNvSpPr>
                        <p:nvPr/>
                      </p:nvSpPr>
                      <p:spPr bwMode="auto">
                        <a:xfrm>
                          <a:off x="7544493" y="5639227"/>
                          <a:ext cx="63326" cy="6201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a:p>
                      </p:txBody>
                    </p:sp>
                    <p:sp>
                      <p:nvSpPr>
                        <p:cNvPr id="79" name="Freeform 49"/>
                        <p:cNvSpPr>
                          <a:spLocks/>
                        </p:cNvSpPr>
                        <p:nvPr/>
                      </p:nvSpPr>
                      <p:spPr bwMode="auto">
                        <a:xfrm>
                          <a:off x="7876952" y="4653194"/>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0" name="Freeform 50"/>
                        <p:cNvSpPr>
                          <a:spLocks/>
                        </p:cNvSpPr>
                        <p:nvPr/>
                      </p:nvSpPr>
                      <p:spPr bwMode="auto">
                        <a:xfrm>
                          <a:off x="8446882" y="504698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81" name="Freeform 51"/>
                        <p:cNvSpPr>
                          <a:spLocks/>
                        </p:cNvSpPr>
                        <p:nvPr/>
                      </p:nvSpPr>
                      <p:spPr bwMode="auto">
                        <a:xfrm>
                          <a:off x="8463145" y="4357824"/>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82" name="Freeform 52"/>
                        <p:cNvSpPr>
                          <a:spLocks/>
                        </p:cNvSpPr>
                        <p:nvPr/>
                      </p:nvSpPr>
                      <p:spPr bwMode="auto">
                        <a:xfrm>
                          <a:off x="7999285"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3" name="Freeform 53"/>
                        <p:cNvSpPr>
                          <a:spLocks/>
                        </p:cNvSpPr>
                        <p:nvPr/>
                      </p:nvSpPr>
                      <p:spPr bwMode="auto">
                        <a:xfrm>
                          <a:off x="8281084" y="4023745"/>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4" name="Freeform 54"/>
                        <p:cNvSpPr>
                          <a:spLocks/>
                        </p:cNvSpPr>
                        <p:nvPr/>
                      </p:nvSpPr>
                      <p:spPr bwMode="auto">
                        <a:xfrm>
                          <a:off x="7375528" y="3586543"/>
                          <a:ext cx="63326" cy="6511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5" name="Freeform 66"/>
                        <p:cNvSpPr>
                          <a:spLocks/>
                        </p:cNvSpPr>
                        <p:nvPr/>
                      </p:nvSpPr>
                      <p:spPr bwMode="auto">
                        <a:xfrm>
                          <a:off x="6970245" y="6299682"/>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86" name="Freeform 67"/>
                        <p:cNvSpPr>
                          <a:spLocks/>
                        </p:cNvSpPr>
                        <p:nvPr/>
                      </p:nvSpPr>
                      <p:spPr bwMode="auto">
                        <a:xfrm>
                          <a:off x="7655952" y="5819069"/>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87" name="Freeform 68"/>
                        <p:cNvSpPr>
                          <a:spLocks/>
                        </p:cNvSpPr>
                        <p:nvPr/>
                      </p:nvSpPr>
                      <p:spPr bwMode="auto">
                        <a:xfrm>
                          <a:off x="8833167" y="5208224"/>
                          <a:ext cx="63326" cy="6201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88" name="Freeform 70"/>
                        <p:cNvSpPr>
                          <a:spLocks/>
                        </p:cNvSpPr>
                        <p:nvPr/>
                      </p:nvSpPr>
                      <p:spPr bwMode="auto">
                        <a:xfrm>
                          <a:off x="7598320" y="4330718"/>
                          <a:ext cx="66492" cy="6201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89" name="Freeform 72"/>
                        <p:cNvSpPr>
                          <a:spLocks/>
                        </p:cNvSpPr>
                        <p:nvPr/>
                      </p:nvSpPr>
                      <p:spPr bwMode="auto">
                        <a:xfrm>
                          <a:off x="7446339" y="5853177"/>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a:p>
                      </p:txBody>
                    </p:sp>
                    <p:grpSp>
                      <p:nvGrpSpPr>
                        <p:cNvPr id="90" name="组合 89"/>
                        <p:cNvGrpSpPr/>
                        <p:nvPr/>
                      </p:nvGrpSpPr>
                      <p:grpSpPr>
                        <a:xfrm>
                          <a:off x="3843115" y="1809823"/>
                          <a:ext cx="3429079" cy="3618554"/>
                          <a:chOff x="3816633" y="1809823"/>
                          <a:chExt cx="3429079" cy="3618554"/>
                        </a:xfrm>
                        <a:grpFill/>
                      </p:grpSpPr>
                      <p:sp>
                        <p:nvSpPr>
                          <p:cNvPr id="92" name="Freeform 43"/>
                          <p:cNvSpPr>
                            <a:spLocks/>
                          </p:cNvSpPr>
                          <p:nvPr/>
                        </p:nvSpPr>
                        <p:spPr bwMode="auto">
                          <a:xfrm>
                            <a:off x="5710067" y="5366362"/>
                            <a:ext cx="66492" cy="6201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a:p>
                        </p:txBody>
                      </p:sp>
                      <p:sp>
                        <p:nvSpPr>
                          <p:cNvPr id="93" name="Freeform 46"/>
                          <p:cNvSpPr>
                            <a:spLocks/>
                          </p:cNvSpPr>
                          <p:nvPr/>
                        </p:nvSpPr>
                        <p:spPr bwMode="auto">
                          <a:xfrm>
                            <a:off x="6393983" y="5093498"/>
                            <a:ext cx="66492" cy="6511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a:p>
                        </p:txBody>
                      </p:sp>
                      <p:sp>
                        <p:nvSpPr>
                          <p:cNvPr id="94" name="Freeform 55"/>
                          <p:cNvSpPr>
                            <a:spLocks/>
                          </p:cNvSpPr>
                          <p:nvPr/>
                        </p:nvSpPr>
                        <p:spPr bwMode="auto">
                          <a:xfrm>
                            <a:off x="6675782" y="3704370"/>
                            <a:ext cx="66492" cy="6201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a:p>
                        </p:txBody>
                      </p:sp>
                      <p:sp>
                        <p:nvSpPr>
                          <p:cNvPr id="95" name="Freeform 56"/>
                          <p:cNvSpPr>
                            <a:spLocks/>
                          </p:cNvSpPr>
                          <p:nvPr/>
                        </p:nvSpPr>
                        <p:spPr bwMode="auto">
                          <a:xfrm>
                            <a:off x="7182386" y="3025311"/>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sp>
                        <p:nvSpPr>
                          <p:cNvPr id="96" name="Freeform 59"/>
                          <p:cNvSpPr>
                            <a:spLocks/>
                          </p:cNvSpPr>
                          <p:nvPr/>
                        </p:nvSpPr>
                        <p:spPr bwMode="auto">
                          <a:xfrm>
                            <a:off x="6267332" y="2922986"/>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a:p>
                        </p:txBody>
                      </p:sp>
                      <p:sp>
                        <p:nvSpPr>
                          <p:cNvPr id="97" name="Freeform 60"/>
                          <p:cNvSpPr>
                            <a:spLocks/>
                          </p:cNvSpPr>
                          <p:nvPr/>
                        </p:nvSpPr>
                        <p:spPr bwMode="auto">
                          <a:xfrm>
                            <a:off x="7014573" y="250748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a:p>
                        </p:txBody>
                      </p:sp>
                      <p:grpSp>
                        <p:nvGrpSpPr>
                          <p:cNvPr id="98" name="组合 97"/>
                          <p:cNvGrpSpPr/>
                          <p:nvPr/>
                        </p:nvGrpSpPr>
                        <p:grpSpPr>
                          <a:xfrm>
                            <a:off x="3816633" y="1809823"/>
                            <a:ext cx="2187899" cy="2595312"/>
                            <a:chOff x="3816633" y="1809823"/>
                            <a:chExt cx="2187899" cy="2595312"/>
                          </a:xfrm>
                          <a:grpFill/>
                        </p:grpSpPr>
                        <p:sp>
                          <p:nvSpPr>
                            <p:cNvPr id="100" name="Freeform 40"/>
                            <p:cNvSpPr>
                              <a:spLocks/>
                            </p:cNvSpPr>
                            <p:nvPr/>
                          </p:nvSpPr>
                          <p:spPr bwMode="auto">
                            <a:xfrm>
                              <a:off x="3816633" y="1809823"/>
                              <a:ext cx="79157" cy="80619"/>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a:p>
                          </p:txBody>
                        </p:sp>
                        <p:sp>
                          <p:nvSpPr>
                            <p:cNvPr id="101" name="Freeform 41"/>
                            <p:cNvSpPr>
                              <a:spLocks/>
                            </p:cNvSpPr>
                            <p:nvPr/>
                          </p:nvSpPr>
                          <p:spPr bwMode="auto">
                            <a:xfrm>
                              <a:off x="5599248" y="3298175"/>
                              <a:ext cx="79157" cy="80619"/>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a:p>
                          </p:txBody>
                        </p:sp>
                        <p:sp>
                          <p:nvSpPr>
                            <p:cNvPr id="102" name="Freeform 44"/>
                            <p:cNvSpPr>
                              <a:spLocks/>
                            </p:cNvSpPr>
                            <p:nvPr/>
                          </p:nvSpPr>
                          <p:spPr bwMode="auto">
                            <a:xfrm>
                              <a:off x="3955949" y="4343120"/>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a:p>
                          </p:txBody>
                        </p:sp>
                        <p:sp>
                          <p:nvSpPr>
                            <p:cNvPr id="103" name="Freeform 65"/>
                            <p:cNvSpPr>
                              <a:spLocks/>
                            </p:cNvSpPr>
                            <p:nvPr/>
                          </p:nvSpPr>
                          <p:spPr bwMode="auto">
                            <a:xfrm>
                              <a:off x="5922208" y="3428405"/>
                              <a:ext cx="82324" cy="80619"/>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a:p>
                          </p:txBody>
                        </p:sp>
                      </p:grpSp>
                      <p:sp>
                        <p:nvSpPr>
                          <p:cNvPr id="99" name="Freeform 73"/>
                          <p:cNvSpPr>
                            <a:spLocks/>
                          </p:cNvSpPr>
                          <p:nvPr/>
                        </p:nvSpPr>
                        <p:spPr bwMode="auto">
                          <a:xfrm>
                            <a:off x="6343323" y="4501258"/>
                            <a:ext cx="63326" cy="6201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a:p>
                        </p:txBody>
                      </p:sp>
                    </p:grpSp>
                    <p:sp>
                      <p:nvSpPr>
                        <p:cNvPr id="91" name="Freeform 53"/>
                        <p:cNvSpPr>
                          <a:spLocks/>
                        </p:cNvSpPr>
                        <p:nvPr/>
                      </p:nvSpPr>
                      <p:spPr bwMode="auto">
                        <a:xfrm>
                          <a:off x="8606651" y="4105207"/>
                          <a:ext cx="63326" cy="6201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a:p>
                      </p:txBody>
                    </p:sp>
                  </p:grpSp>
                </p:grpSp>
              </p:grpSp>
            </p:grpSp>
          </p:grpSp>
        </p:grpSp>
      </p:grpSp>
      <p:sp>
        <p:nvSpPr>
          <p:cNvPr id="104" name="Lorem Ipsum"/>
          <p:cNvSpPr>
            <a:spLocks/>
          </p:cNvSpPr>
          <p:nvPr/>
        </p:nvSpPr>
        <p:spPr bwMode="auto">
          <a:xfrm>
            <a:off x="6140022" y="3039059"/>
            <a:ext cx="5718628" cy="2189089"/>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val="3617281322"/>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5900"/>
                    </a14:imgEffect>
                    <a14:imgEffect>
                      <a14:saturation sat="66000"/>
                    </a14:imgEffect>
                    <a14:imgEffect>
                      <a14:brightnessContrast bright="-8000"/>
                    </a14:imgEffect>
                  </a14:imgLayer>
                </a14:imgProps>
              </a:ext>
              <a:ext uri="{28A0092B-C50C-407E-A947-70E740481C1C}">
                <a14:useLocalDpi xmlns:a14="http://schemas.microsoft.com/office/drawing/2010/main"/>
              </a:ext>
            </a:extLst>
          </a:blip>
          <a:srcRect l="3" t="19708" b="34675"/>
          <a:stretch>
            <a:fillRect/>
          </a:stretch>
        </p:blipFill>
        <p:spPr>
          <a:xfrm>
            <a:off x="192502" y="1537948"/>
            <a:ext cx="11806995" cy="3521836"/>
          </a:xfrm>
          <a:prstGeom prst="rect">
            <a:avLst/>
          </a:prstGeom>
          <a:ln>
            <a:noFill/>
          </a:ln>
          <a:effectLst>
            <a:outerShdw blurRad="292100" dist="139700" dir="2700000" algn="tl" rotWithShape="0">
              <a:srgbClr val="333333">
                <a:alpha val="65000"/>
              </a:srgbClr>
            </a:outerShdw>
          </a:effectLst>
        </p:spPr>
      </p:pic>
      <p:sp>
        <p:nvSpPr>
          <p:cNvPr id="3" name="矩形 2"/>
          <p:cNvSpPr/>
          <p:nvPr/>
        </p:nvSpPr>
        <p:spPr>
          <a:xfrm>
            <a:off x="382409" y="5833577"/>
            <a:ext cx="4812798" cy="830997"/>
          </a:xfrm>
          <a:prstGeom prst="rect">
            <a:avLst/>
          </a:prstGeom>
        </p:spPr>
        <p:txBody>
          <a:bodyPr wrap="square">
            <a:spAutoFit/>
          </a:bodyPr>
          <a:lstStyle/>
          <a:p>
            <a:pPr>
              <a:defRPr/>
            </a:pP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incididunt ut labore et dolore magna aliqua. </a:t>
            </a:r>
            <a:endParaRPr lang="zh-CN" altLang="en-US" sz="1600" dirty="0">
              <a:solidFill>
                <a:prstClr val="white"/>
              </a:solidFill>
              <a:latin typeface="Open Sans" panose="020B0606030504020204" pitchFamily="34" charset="0"/>
              <a:ea typeface="宋体" panose="02010600030101010101" pitchFamily="2" charset="-122"/>
              <a:cs typeface="Open Sans" panose="020B0606030504020204" pitchFamily="34" charset="0"/>
            </a:endParaRPr>
          </a:p>
        </p:txBody>
      </p:sp>
      <p:sp>
        <p:nvSpPr>
          <p:cNvPr id="4" name="矩形 3"/>
          <p:cNvSpPr/>
          <p:nvPr/>
        </p:nvSpPr>
        <p:spPr>
          <a:xfrm>
            <a:off x="6429674" y="5833577"/>
            <a:ext cx="5413076" cy="584775"/>
          </a:xfrm>
          <a:prstGeom prst="rect">
            <a:avLst/>
          </a:prstGeom>
        </p:spPr>
        <p:txBody>
          <a:bodyPr wrap="square">
            <a:spAutoFit/>
          </a:bodyPr>
          <a:lstStyle/>
          <a:p>
            <a:pPr>
              <a:defRPr/>
            </a:pPr>
            <a:r>
              <a:rPr lang="en-US" altLang="zh-CN" sz="1600" dirty="0">
                <a:solidFill>
                  <a:prstClr val="white"/>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adipisicing elit, sed do eiusmod tempor. </a:t>
            </a:r>
            <a:endParaRPr lang="zh-CN" altLang="en-US" sz="1600"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矩形 4"/>
          <p:cNvSpPr/>
          <p:nvPr/>
        </p:nvSpPr>
        <p:spPr>
          <a:xfrm>
            <a:off x="382408" y="5406189"/>
            <a:ext cx="3944475" cy="369332"/>
          </a:xfrm>
          <a:prstGeom prst="rect">
            <a:avLst/>
          </a:prstGeom>
        </p:spPr>
        <p:txBody>
          <a:bodyPr wrap="square">
            <a:spAutoFit/>
          </a:bodyPr>
          <a:lstStyle/>
          <a:p>
            <a:pPr>
              <a:defRPr/>
            </a:pPr>
            <a:r>
              <a:rPr lang="en-US" altLang="zh-CN" b="1" dirty="0">
                <a:solidFill>
                  <a:prstClr val="white"/>
                </a:solidFill>
                <a:latin typeface="Open Sans" panose="020B0606030504020204" pitchFamily="34" charset="0"/>
                <a:ea typeface="Open Sans" panose="020B0606030504020204" pitchFamily="34" charset="0"/>
                <a:cs typeface="Open Sans" panose="020B0606030504020204" pitchFamily="34" charset="0"/>
              </a:rPr>
              <a:t>Text your title in here</a:t>
            </a:r>
            <a:endParaRPr lang="zh-CN" altLang="en-US"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矩形 5"/>
          <p:cNvSpPr/>
          <p:nvPr/>
        </p:nvSpPr>
        <p:spPr>
          <a:xfrm>
            <a:off x="6429674" y="5406189"/>
            <a:ext cx="4920015" cy="369332"/>
          </a:xfrm>
          <a:prstGeom prst="rect">
            <a:avLst/>
          </a:prstGeom>
        </p:spPr>
        <p:txBody>
          <a:bodyPr wrap="square">
            <a:spAutoFit/>
          </a:bodyPr>
          <a:lstStyle/>
          <a:p>
            <a:pPr>
              <a:defRPr/>
            </a:pPr>
            <a:r>
              <a:rPr lang="en-US" altLang="zh-CN" b="1" dirty="0">
                <a:solidFill>
                  <a:prstClr val="white"/>
                </a:solidFill>
                <a:latin typeface="Open Sans" panose="020B0606030504020204" pitchFamily="34" charset="0"/>
                <a:ea typeface="Open Sans" panose="020B0606030504020204" pitchFamily="34" charset="0"/>
                <a:cs typeface="Open Sans" panose="020B0606030504020204" pitchFamily="34" charset="0"/>
              </a:rPr>
              <a:t>Text your title in here</a:t>
            </a:r>
            <a:endParaRPr lang="zh-CN" altLang="en-US"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文本框 8"/>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3</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0" name="组合 9"/>
          <p:cNvGrpSpPr/>
          <p:nvPr/>
        </p:nvGrpSpPr>
        <p:grpSpPr>
          <a:xfrm>
            <a:off x="308349" y="320707"/>
            <a:ext cx="669551" cy="669551"/>
            <a:chOff x="7814887" y="2492470"/>
            <a:chExt cx="669551" cy="669551"/>
          </a:xfrm>
        </p:grpSpPr>
        <p:sp>
          <p:nvSpPr>
            <p:cNvPr id="11" name="椭圆 10"/>
            <p:cNvSpPr/>
            <p:nvPr/>
          </p:nvSpPr>
          <p:spPr>
            <a:xfrm>
              <a:off x="7814887"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solidFill>
                  <a:prstClr val="white"/>
                </a:solidFill>
                <a:latin typeface="微软雅黑" panose="020B0503020204020204" pitchFamily="34" charset="-122"/>
                <a:ea typeface="微软雅黑" panose="020B0503020204020204" pitchFamily="34" charset="-122"/>
              </a:endParaRPr>
            </a:p>
          </p:txBody>
        </p:sp>
        <p:sp>
          <p:nvSpPr>
            <p:cNvPr id="12" name="Freeform 337"/>
            <p:cNvSpPr>
              <a:spLocks/>
            </p:cNvSpPr>
            <p:nvPr/>
          </p:nvSpPr>
          <p:spPr bwMode="auto">
            <a:xfrm>
              <a:off x="7857027" y="2587781"/>
              <a:ext cx="509070" cy="478928"/>
            </a:xfrm>
            <a:custGeom>
              <a:avLst/>
              <a:gdLst>
                <a:gd name="T0" fmla="*/ 712 w 1035"/>
                <a:gd name="T1" fmla="*/ 309 h 973"/>
                <a:gd name="T2" fmla="*/ 376 w 1035"/>
                <a:gd name="T3" fmla="*/ 471 h 973"/>
                <a:gd name="T4" fmla="*/ 376 w 1035"/>
                <a:gd name="T5" fmla="*/ 519 h 973"/>
                <a:gd name="T6" fmla="*/ 712 w 1035"/>
                <a:gd name="T7" fmla="*/ 687 h 973"/>
                <a:gd name="T8" fmla="*/ 943 w 1035"/>
                <a:gd name="T9" fmla="*/ 681 h 973"/>
                <a:gd name="T10" fmla="*/ 856 w 1035"/>
                <a:gd name="T11" fmla="*/ 957 h 973"/>
                <a:gd name="T12" fmla="*/ 673 w 1035"/>
                <a:gd name="T13" fmla="*/ 777 h 973"/>
                <a:gd name="T14" fmla="*/ 337 w 1035"/>
                <a:gd name="T15" fmla="*/ 609 h 973"/>
                <a:gd name="T16" fmla="*/ 232 w 1035"/>
                <a:gd name="T17" fmla="*/ 657 h 973"/>
                <a:gd name="T18" fmla="*/ 229 w 1035"/>
                <a:gd name="T19" fmla="*/ 336 h 973"/>
                <a:gd name="T20" fmla="*/ 334 w 1035"/>
                <a:gd name="T21" fmla="*/ 387 h 973"/>
                <a:gd name="T22" fmla="*/ 673 w 1035"/>
                <a:gd name="T23" fmla="*/ 222 h 973"/>
                <a:gd name="T24" fmla="*/ 892 w 1035"/>
                <a:gd name="T25" fmla="*/ 48 h 973"/>
                <a:gd name="T26" fmla="*/ 862 w 1035"/>
                <a:gd name="T27" fmla="*/ 357 h 973"/>
                <a:gd name="T28" fmla="*/ 712 w 1035"/>
                <a:gd name="T29" fmla="*/ 309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35" h="973">
                  <a:moveTo>
                    <a:pt x="712" y="309"/>
                  </a:moveTo>
                  <a:cubicBezTo>
                    <a:pt x="600" y="363"/>
                    <a:pt x="491" y="420"/>
                    <a:pt x="376" y="471"/>
                  </a:cubicBezTo>
                  <a:cubicBezTo>
                    <a:pt x="377" y="493"/>
                    <a:pt x="377" y="498"/>
                    <a:pt x="376" y="519"/>
                  </a:cubicBezTo>
                  <a:cubicBezTo>
                    <a:pt x="485" y="578"/>
                    <a:pt x="602" y="629"/>
                    <a:pt x="712" y="687"/>
                  </a:cubicBezTo>
                  <a:cubicBezTo>
                    <a:pt x="765" y="625"/>
                    <a:pt x="885" y="625"/>
                    <a:pt x="943" y="681"/>
                  </a:cubicBezTo>
                  <a:cubicBezTo>
                    <a:pt x="1033" y="767"/>
                    <a:pt x="989" y="939"/>
                    <a:pt x="856" y="957"/>
                  </a:cubicBezTo>
                  <a:cubicBezTo>
                    <a:pt x="735" y="973"/>
                    <a:pt x="669" y="885"/>
                    <a:pt x="673" y="777"/>
                  </a:cubicBezTo>
                  <a:cubicBezTo>
                    <a:pt x="565" y="717"/>
                    <a:pt x="449" y="665"/>
                    <a:pt x="337" y="609"/>
                  </a:cubicBezTo>
                  <a:cubicBezTo>
                    <a:pt x="302" y="629"/>
                    <a:pt x="278" y="653"/>
                    <a:pt x="232" y="657"/>
                  </a:cubicBezTo>
                  <a:cubicBezTo>
                    <a:pt x="0" y="675"/>
                    <a:pt x="11" y="322"/>
                    <a:pt x="229" y="336"/>
                  </a:cubicBezTo>
                  <a:cubicBezTo>
                    <a:pt x="276" y="339"/>
                    <a:pt x="302" y="358"/>
                    <a:pt x="334" y="387"/>
                  </a:cubicBezTo>
                  <a:cubicBezTo>
                    <a:pt x="447" y="332"/>
                    <a:pt x="560" y="277"/>
                    <a:pt x="673" y="222"/>
                  </a:cubicBezTo>
                  <a:cubicBezTo>
                    <a:pt x="657" y="103"/>
                    <a:pt x="770" y="0"/>
                    <a:pt x="892" y="48"/>
                  </a:cubicBezTo>
                  <a:cubicBezTo>
                    <a:pt x="1035" y="104"/>
                    <a:pt x="1012" y="332"/>
                    <a:pt x="862" y="357"/>
                  </a:cubicBezTo>
                  <a:cubicBezTo>
                    <a:pt x="804" y="367"/>
                    <a:pt x="756" y="346"/>
                    <a:pt x="712" y="30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HK" altLang="en-US">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28760640"/>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8"/>
          <p:cNvGrpSpPr>
            <a:grpSpLocks/>
          </p:cNvGrpSpPr>
          <p:nvPr/>
        </p:nvGrpSpPr>
        <p:grpSpPr bwMode="auto">
          <a:xfrm>
            <a:off x="3848100" y="4216400"/>
            <a:ext cx="184150" cy="644525"/>
            <a:chOff x="0" y="0"/>
            <a:chExt cx="184150" cy="644525"/>
          </a:xfrm>
          <a:solidFill>
            <a:schemeClr val="bg1">
              <a:alpha val="70000"/>
            </a:schemeClr>
          </a:solidFill>
        </p:grpSpPr>
        <p:sp>
          <p:nvSpPr>
            <p:cNvPr id="3" name="Freeform 101"/>
            <p:cNvSpPr>
              <a:spLocks noChangeArrowheads="1"/>
            </p:cNvSpPr>
            <p:nvPr/>
          </p:nvSpPr>
          <p:spPr bwMode="auto">
            <a:xfrm>
              <a:off x="9525" y="82550"/>
              <a:ext cx="174625" cy="519113"/>
            </a:xfrm>
            <a:custGeom>
              <a:avLst/>
              <a:gdLst>
                <a:gd name="T0" fmla="*/ 53975 w 110"/>
                <a:gd name="T1" fmla="*/ 423863 h 327"/>
                <a:gd name="T2" fmla="*/ 106363 w 110"/>
                <a:gd name="T3" fmla="*/ 519113 h 327"/>
                <a:gd name="T4" fmla="*/ 150813 w 110"/>
                <a:gd name="T5" fmla="*/ 512763 h 327"/>
                <a:gd name="T6" fmla="*/ 174625 w 110"/>
                <a:gd name="T7" fmla="*/ 406400 h 327"/>
                <a:gd name="T8" fmla="*/ 120650 w 110"/>
                <a:gd name="T9" fmla="*/ 0 h 327"/>
                <a:gd name="T10" fmla="*/ 0 w 110"/>
                <a:gd name="T11" fmla="*/ 15875 h 327"/>
                <a:gd name="T12" fmla="*/ 53975 w 110"/>
                <a:gd name="T13" fmla="*/ 423863 h 327"/>
                <a:gd name="T14" fmla="*/ 0 60000 65536"/>
                <a:gd name="T15" fmla="*/ 0 60000 65536"/>
                <a:gd name="T16" fmla="*/ 0 60000 65536"/>
                <a:gd name="T17" fmla="*/ 0 60000 65536"/>
                <a:gd name="T18" fmla="*/ 0 60000 65536"/>
                <a:gd name="T19" fmla="*/ 0 60000 65536"/>
                <a:gd name="T20" fmla="*/ 0 60000 65536"/>
                <a:gd name="T21" fmla="*/ 0 w 110"/>
                <a:gd name="T22" fmla="*/ 0 h 327"/>
                <a:gd name="T23" fmla="*/ 110 w 110"/>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 name="Freeform 102"/>
            <p:cNvSpPr>
              <a:spLocks noChangeArrowheads="1"/>
            </p:cNvSpPr>
            <p:nvPr/>
          </p:nvSpPr>
          <p:spPr bwMode="auto">
            <a:xfrm>
              <a:off x="1587" y="0"/>
              <a:ext cx="128588" cy="146050"/>
            </a:xfrm>
            <a:custGeom>
              <a:avLst/>
              <a:gdLst>
                <a:gd name="T0" fmla="*/ 7938 w 81"/>
                <a:gd name="T1" fmla="*/ 92075 h 92"/>
                <a:gd name="T2" fmla="*/ 7938 w 81"/>
                <a:gd name="T3" fmla="*/ 92075 h 92"/>
                <a:gd name="T4" fmla="*/ 11113 w 81"/>
                <a:gd name="T5" fmla="*/ 104775 h 92"/>
                <a:gd name="T6" fmla="*/ 15875 w 81"/>
                <a:gd name="T7" fmla="*/ 115888 h 92"/>
                <a:gd name="T8" fmla="*/ 23813 w 81"/>
                <a:gd name="T9" fmla="*/ 123825 h 92"/>
                <a:gd name="T10" fmla="*/ 31750 w 81"/>
                <a:gd name="T11" fmla="*/ 133350 h 92"/>
                <a:gd name="T12" fmla="*/ 41275 w 81"/>
                <a:gd name="T13" fmla="*/ 139700 h 92"/>
                <a:gd name="T14" fmla="*/ 52388 w 81"/>
                <a:gd name="T15" fmla="*/ 142875 h 92"/>
                <a:gd name="T16" fmla="*/ 61913 w 81"/>
                <a:gd name="T17" fmla="*/ 146050 h 92"/>
                <a:gd name="T18" fmla="*/ 74613 w 81"/>
                <a:gd name="T19" fmla="*/ 142875 h 92"/>
                <a:gd name="T20" fmla="*/ 77788 w 81"/>
                <a:gd name="T21" fmla="*/ 142875 h 92"/>
                <a:gd name="T22" fmla="*/ 77788 w 81"/>
                <a:gd name="T23" fmla="*/ 142875 h 92"/>
                <a:gd name="T24" fmla="*/ 88900 w 81"/>
                <a:gd name="T25" fmla="*/ 141288 h 92"/>
                <a:gd name="T26" fmla="*/ 98425 w 81"/>
                <a:gd name="T27" fmla="*/ 136525 h 92"/>
                <a:gd name="T28" fmla="*/ 109538 w 81"/>
                <a:gd name="T29" fmla="*/ 128588 h 92"/>
                <a:gd name="T30" fmla="*/ 115888 w 81"/>
                <a:gd name="T31" fmla="*/ 122238 h 92"/>
                <a:gd name="T32" fmla="*/ 122238 w 81"/>
                <a:gd name="T33" fmla="*/ 111125 h 92"/>
                <a:gd name="T34" fmla="*/ 127000 w 81"/>
                <a:gd name="T35" fmla="*/ 100013 h 92"/>
                <a:gd name="T36" fmla="*/ 128588 w 81"/>
                <a:gd name="T37" fmla="*/ 88900 h 92"/>
                <a:gd name="T38" fmla="*/ 128588 w 81"/>
                <a:gd name="T39" fmla="*/ 76200 h 92"/>
                <a:gd name="T40" fmla="*/ 120650 w 81"/>
                <a:gd name="T41" fmla="*/ 20638 h 92"/>
                <a:gd name="T42" fmla="*/ 120650 w 81"/>
                <a:gd name="T43" fmla="*/ 20638 h 92"/>
                <a:gd name="T44" fmla="*/ 119063 w 81"/>
                <a:gd name="T45" fmla="*/ 12700 h 92"/>
                <a:gd name="T46" fmla="*/ 114300 w 81"/>
                <a:gd name="T47" fmla="*/ 3175 h 92"/>
                <a:gd name="T48" fmla="*/ 107950 w 81"/>
                <a:gd name="T49" fmla="*/ 1588 h 92"/>
                <a:gd name="T50" fmla="*/ 101600 w 81"/>
                <a:gd name="T51" fmla="*/ 0 h 92"/>
                <a:gd name="T52" fmla="*/ 80963 w 81"/>
                <a:gd name="T53" fmla="*/ 0 h 92"/>
                <a:gd name="T54" fmla="*/ 58738 w 81"/>
                <a:gd name="T55" fmla="*/ 3175 h 92"/>
                <a:gd name="T56" fmla="*/ 55563 w 81"/>
                <a:gd name="T57" fmla="*/ 3175 h 92"/>
                <a:gd name="T58" fmla="*/ 55563 w 81"/>
                <a:gd name="T59" fmla="*/ 3175 h 92"/>
                <a:gd name="T60" fmla="*/ 34925 w 81"/>
                <a:gd name="T61" fmla="*/ 6350 h 92"/>
                <a:gd name="T62" fmla="*/ 15875 w 81"/>
                <a:gd name="T63" fmla="*/ 9525 h 92"/>
                <a:gd name="T64" fmla="*/ 7938 w 81"/>
                <a:gd name="T65" fmla="*/ 14288 h 92"/>
                <a:gd name="T66" fmla="*/ 4763 w 81"/>
                <a:gd name="T67" fmla="*/ 19050 h 92"/>
                <a:gd name="T68" fmla="*/ 0 w 81"/>
                <a:gd name="T69" fmla="*/ 26988 h 92"/>
                <a:gd name="T70" fmla="*/ 0 w 81"/>
                <a:gd name="T71" fmla="*/ 38100 h 92"/>
                <a:gd name="T72" fmla="*/ 7938 w 81"/>
                <a:gd name="T73" fmla="*/ 92075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1"/>
                <a:gd name="T112" fmla="*/ 0 h 92"/>
                <a:gd name="T113" fmla="*/ 81 w 81"/>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56" y="89"/>
                  </a:lnTo>
                  <a:lnTo>
                    <a:pt x="62" y="86"/>
                  </a:lnTo>
                  <a:lnTo>
                    <a:pt x="69" y="81"/>
                  </a:lnTo>
                  <a:lnTo>
                    <a:pt x="73" y="77"/>
                  </a:lnTo>
                  <a:lnTo>
                    <a:pt x="77" y="70"/>
                  </a:lnTo>
                  <a:lnTo>
                    <a:pt x="80" y="63"/>
                  </a:lnTo>
                  <a:lnTo>
                    <a:pt x="81" y="56"/>
                  </a:lnTo>
                  <a:lnTo>
                    <a:pt x="81" y="48"/>
                  </a:lnTo>
                  <a:lnTo>
                    <a:pt x="76" y="13"/>
                  </a:lnTo>
                  <a:lnTo>
                    <a:pt x="75" y="8"/>
                  </a:lnTo>
                  <a:lnTo>
                    <a:pt x="72" y="2"/>
                  </a:lnTo>
                  <a:lnTo>
                    <a:pt x="68" y="1"/>
                  </a:lnTo>
                  <a:lnTo>
                    <a:pt x="64" y="0"/>
                  </a:lnTo>
                  <a:lnTo>
                    <a:pt x="51" y="0"/>
                  </a:lnTo>
                  <a:lnTo>
                    <a:pt x="37"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 name="Freeform 103"/>
            <p:cNvSpPr>
              <a:spLocks noChangeArrowheads="1"/>
            </p:cNvSpPr>
            <p:nvPr/>
          </p:nvSpPr>
          <p:spPr bwMode="auto">
            <a:xfrm>
              <a:off x="0" y="49212"/>
              <a:ext cx="149225" cy="142875"/>
            </a:xfrm>
            <a:custGeom>
              <a:avLst/>
              <a:gdLst>
                <a:gd name="T0" fmla="*/ 17463 w 94"/>
                <a:gd name="T1" fmla="*/ 142875 h 90"/>
                <a:gd name="T2" fmla="*/ 149225 w 94"/>
                <a:gd name="T3" fmla="*/ 127000 h 90"/>
                <a:gd name="T4" fmla="*/ 133350 w 94"/>
                <a:gd name="T5" fmla="*/ 0 h 90"/>
                <a:gd name="T6" fmla="*/ 0 w 94"/>
                <a:gd name="T7" fmla="*/ 17463 h 90"/>
                <a:gd name="T8" fmla="*/ 17463 w 94"/>
                <a:gd name="T9" fmla="*/ 142875 h 90"/>
                <a:gd name="T10" fmla="*/ 0 60000 65536"/>
                <a:gd name="T11" fmla="*/ 0 60000 65536"/>
                <a:gd name="T12" fmla="*/ 0 60000 65536"/>
                <a:gd name="T13" fmla="*/ 0 60000 65536"/>
                <a:gd name="T14" fmla="*/ 0 60000 65536"/>
                <a:gd name="T15" fmla="*/ 0 w 94"/>
                <a:gd name="T16" fmla="*/ 0 h 90"/>
                <a:gd name="T17" fmla="*/ 94 w 94"/>
                <a:gd name="T18" fmla="*/ 90 h 90"/>
              </a:gdLst>
              <a:ahLst/>
              <a:cxnLst>
                <a:cxn ang="T10">
                  <a:pos x="T0" y="T1"/>
                </a:cxn>
                <a:cxn ang="T11">
                  <a:pos x="T2" y="T3"/>
                </a:cxn>
                <a:cxn ang="T12">
                  <a:pos x="T4" y="T5"/>
                </a:cxn>
                <a:cxn ang="T13">
                  <a:pos x="T6" y="T7"/>
                </a:cxn>
                <a:cxn ang="T14">
                  <a:pos x="T8" y="T9"/>
                </a:cxn>
              </a:cxnLst>
              <a:rect l="T15" t="T16" r="T17" b="T18"/>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 name="Freeform 104"/>
            <p:cNvSpPr>
              <a:spLocks noChangeArrowheads="1"/>
            </p:cNvSpPr>
            <p:nvPr/>
          </p:nvSpPr>
          <p:spPr bwMode="auto">
            <a:xfrm>
              <a:off x="115887" y="588962"/>
              <a:ext cx="44450" cy="55563"/>
            </a:xfrm>
            <a:custGeom>
              <a:avLst/>
              <a:gdLst>
                <a:gd name="T0" fmla="*/ 44450 w 28"/>
                <a:gd name="T1" fmla="*/ 3175 h 35"/>
                <a:gd name="T2" fmla="*/ 44450 w 28"/>
                <a:gd name="T3" fmla="*/ 3175 h 35"/>
                <a:gd name="T4" fmla="*/ 42863 w 28"/>
                <a:gd name="T5" fmla="*/ 22225 h 35"/>
                <a:gd name="T6" fmla="*/ 33338 w 28"/>
                <a:gd name="T7" fmla="*/ 49213 h 35"/>
                <a:gd name="T8" fmla="*/ 33338 w 28"/>
                <a:gd name="T9" fmla="*/ 49213 h 35"/>
                <a:gd name="T10" fmla="*/ 31750 w 28"/>
                <a:gd name="T11" fmla="*/ 55563 h 35"/>
                <a:gd name="T12" fmla="*/ 30163 w 28"/>
                <a:gd name="T13" fmla="*/ 55563 h 35"/>
                <a:gd name="T14" fmla="*/ 25400 w 28"/>
                <a:gd name="T15" fmla="*/ 55563 h 35"/>
                <a:gd name="T16" fmla="*/ 20638 w 28"/>
                <a:gd name="T17" fmla="*/ 50800 h 35"/>
                <a:gd name="T18" fmla="*/ 17463 w 28"/>
                <a:gd name="T19" fmla="*/ 42863 h 35"/>
                <a:gd name="T20" fmla="*/ 0 w 28"/>
                <a:gd name="T21" fmla="*/ 12700 h 35"/>
                <a:gd name="T22" fmla="*/ 0 w 28"/>
                <a:gd name="T23" fmla="*/ 12700 h 35"/>
                <a:gd name="T24" fmla="*/ 4763 w 28"/>
                <a:gd name="T25" fmla="*/ 7938 h 35"/>
                <a:gd name="T26" fmla="*/ 12700 w 28"/>
                <a:gd name="T27" fmla="*/ 3175 h 35"/>
                <a:gd name="T28" fmla="*/ 19050 w 28"/>
                <a:gd name="T29" fmla="*/ 1588 h 35"/>
                <a:gd name="T30" fmla="*/ 25400 w 28"/>
                <a:gd name="T31" fmla="*/ 0 h 35"/>
                <a:gd name="T32" fmla="*/ 36513 w 28"/>
                <a:gd name="T33" fmla="*/ 0 h 35"/>
                <a:gd name="T34" fmla="*/ 44450 w 28"/>
                <a:gd name="T35" fmla="*/ 3175 h 35"/>
                <a:gd name="T36" fmla="*/ 44450 w 28"/>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5"/>
                <a:gd name="T59" fmla="*/ 28 w 28"/>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5">
                  <a:moveTo>
                    <a:pt x="28" y="2"/>
                  </a:moveTo>
                  <a:lnTo>
                    <a:pt x="28" y="2"/>
                  </a:lnTo>
                  <a:lnTo>
                    <a:pt x="27" y="14"/>
                  </a:lnTo>
                  <a:lnTo>
                    <a:pt x="21" y="31"/>
                  </a:lnTo>
                  <a:lnTo>
                    <a:pt x="20" y="35"/>
                  </a:lnTo>
                  <a:lnTo>
                    <a:pt x="19" y="35"/>
                  </a:lnTo>
                  <a:lnTo>
                    <a:pt x="16" y="35"/>
                  </a:lnTo>
                  <a:lnTo>
                    <a:pt x="13" y="32"/>
                  </a:lnTo>
                  <a:lnTo>
                    <a:pt x="11" y="27"/>
                  </a:lnTo>
                  <a:lnTo>
                    <a:pt x="0" y="8"/>
                  </a:lnTo>
                  <a:lnTo>
                    <a:pt x="3" y="5"/>
                  </a:lnTo>
                  <a:lnTo>
                    <a:pt x="8" y="2"/>
                  </a:lnTo>
                  <a:lnTo>
                    <a:pt x="12" y="1"/>
                  </a:lnTo>
                  <a:lnTo>
                    <a:pt x="16" y="0"/>
                  </a:lnTo>
                  <a:lnTo>
                    <a:pt x="23" y="0"/>
                  </a:lnTo>
                  <a:lnTo>
                    <a:pt x="28"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7" name="组合 215"/>
          <p:cNvGrpSpPr>
            <a:grpSpLocks/>
          </p:cNvGrpSpPr>
          <p:nvPr/>
        </p:nvGrpSpPr>
        <p:grpSpPr bwMode="auto">
          <a:xfrm>
            <a:off x="3238500" y="4802188"/>
            <a:ext cx="1414463" cy="1541462"/>
            <a:chOff x="0" y="0"/>
            <a:chExt cx="1414463" cy="1541463"/>
          </a:xfrm>
          <a:solidFill>
            <a:schemeClr val="bg1">
              <a:alpha val="70000"/>
            </a:schemeClr>
          </a:solidFill>
        </p:grpSpPr>
        <p:sp>
          <p:nvSpPr>
            <p:cNvPr id="8" name="Freeform 5"/>
            <p:cNvSpPr>
              <a:spLocks noChangeArrowheads="1"/>
            </p:cNvSpPr>
            <p:nvPr/>
          </p:nvSpPr>
          <p:spPr bwMode="auto">
            <a:xfrm>
              <a:off x="0" y="152400"/>
              <a:ext cx="1414463" cy="1257300"/>
            </a:xfrm>
            <a:custGeom>
              <a:avLst/>
              <a:gdLst>
                <a:gd name="T0" fmla="*/ 530225 w 891"/>
                <a:gd name="T1" fmla="*/ 1254125 h 792"/>
                <a:gd name="T2" fmla="*/ 361950 w 891"/>
                <a:gd name="T3" fmla="*/ 1230313 h 792"/>
                <a:gd name="T4" fmla="*/ 336550 w 891"/>
                <a:gd name="T5" fmla="*/ 1212850 h 792"/>
                <a:gd name="T6" fmla="*/ 301625 w 891"/>
                <a:gd name="T7" fmla="*/ 1165225 h 792"/>
                <a:gd name="T8" fmla="*/ 174625 w 891"/>
                <a:gd name="T9" fmla="*/ 1084263 h 792"/>
                <a:gd name="T10" fmla="*/ 103188 w 891"/>
                <a:gd name="T11" fmla="*/ 1001713 h 792"/>
                <a:gd name="T12" fmla="*/ 88900 w 891"/>
                <a:gd name="T13" fmla="*/ 947738 h 792"/>
                <a:gd name="T14" fmla="*/ 96838 w 891"/>
                <a:gd name="T15" fmla="*/ 889000 h 792"/>
                <a:gd name="T16" fmla="*/ 71438 w 891"/>
                <a:gd name="T17" fmla="*/ 865188 h 792"/>
                <a:gd name="T18" fmla="*/ 41275 w 891"/>
                <a:gd name="T19" fmla="*/ 838200 h 792"/>
                <a:gd name="T20" fmla="*/ 76200 w 891"/>
                <a:gd name="T21" fmla="*/ 814388 h 792"/>
                <a:gd name="T22" fmla="*/ 96838 w 891"/>
                <a:gd name="T23" fmla="*/ 795338 h 792"/>
                <a:gd name="T24" fmla="*/ 88900 w 891"/>
                <a:gd name="T25" fmla="*/ 738188 h 792"/>
                <a:gd name="T26" fmla="*/ 103188 w 891"/>
                <a:gd name="T27" fmla="*/ 701675 h 792"/>
                <a:gd name="T28" fmla="*/ 76200 w 891"/>
                <a:gd name="T29" fmla="*/ 690563 h 792"/>
                <a:gd name="T30" fmla="*/ 36513 w 891"/>
                <a:gd name="T31" fmla="*/ 674688 h 792"/>
                <a:gd name="T32" fmla="*/ 53975 w 891"/>
                <a:gd name="T33" fmla="*/ 642938 h 792"/>
                <a:gd name="T34" fmla="*/ 88900 w 891"/>
                <a:gd name="T35" fmla="*/ 623888 h 792"/>
                <a:gd name="T36" fmla="*/ 87313 w 891"/>
                <a:gd name="T37" fmla="*/ 579438 h 792"/>
                <a:gd name="T38" fmla="*/ 88900 w 891"/>
                <a:gd name="T39" fmla="*/ 544513 h 792"/>
                <a:gd name="T40" fmla="*/ 84138 w 891"/>
                <a:gd name="T41" fmla="*/ 508000 h 792"/>
                <a:gd name="T42" fmla="*/ 50800 w 891"/>
                <a:gd name="T43" fmla="*/ 492125 h 792"/>
                <a:gd name="T44" fmla="*/ 57150 w 891"/>
                <a:gd name="T45" fmla="*/ 461963 h 792"/>
                <a:gd name="T46" fmla="*/ 95250 w 891"/>
                <a:gd name="T47" fmla="*/ 446088 h 792"/>
                <a:gd name="T48" fmla="*/ 101600 w 891"/>
                <a:gd name="T49" fmla="*/ 415925 h 792"/>
                <a:gd name="T50" fmla="*/ 96838 w 891"/>
                <a:gd name="T51" fmla="*/ 388938 h 792"/>
                <a:gd name="T52" fmla="*/ 112713 w 891"/>
                <a:gd name="T53" fmla="*/ 346075 h 792"/>
                <a:gd name="T54" fmla="*/ 93663 w 891"/>
                <a:gd name="T55" fmla="*/ 339725 h 792"/>
                <a:gd name="T56" fmla="*/ 53975 w 891"/>
                <a:gd name="T57" fmla="*/ 322263 h 792"/>
                <a:gd name="T58" fmla="*/ 0 w 891"/>
                <a:gd name="T59" fmla="*/ 0 h 792"/>
                <a:gd name="T60" fmla="*/ 1385888 w 891"/>
                <a:gd name="T61" fmla="*/ 233363 h 792"/>
                <a:gd name="T62" fmla="*/ 1355725 w 891"/>
                <a:gd name="T63" fmla="*/ 260350 h 792"/>
                <a:gd name="T64" fmla="*/ 1325563 w 891"/>
                <a:gd name="T65" fmla="*/ 266700 h 792"/>
                <a:gd name="T66" fmla="*/ 1320800 w 891"/>
                <a:gd name="T67" fmla="*/ 285750 h 792"/>
                <a:gd name="T68" fmla="*/ 1331913 w 891"/>
                <a:gd name="T69" fmla="*/ 325438 h 792"/>
                <a:gd name="T70" fmla="*/ 1320800 w 891"/>
                <a:gd name="T71" fmla="*/ 361950 h 792"/>
                <a:gd name="T72" fmla="*/ 1346200 w 891"/>
                <a:gd name="T73" fmla="*/ 376238 h 792"/>
                <a:gd name="T74" fmla="*/ 1382713 w 891"/>
                <a:gd name="T75" fmla="*/ 403225 h 792"/>
                <a:gd name="T76" fmla="*/ 1355725 w 891"/>
                <a:gd name="T77" fmla="*/ 430213 h 792"/>
                <a:gd name="T78" fmla="*/ 1335088 w 891"/>
                <a:gd name="T79" fmla="*/ 446088 h 792"/>
                <a:gd name="T80" fmla="*/ 1341438 w 891"/>
                <a:gd name="T81" fmla="*/ 492125 h 792"/>
                <a:gd name="T82" fmla="*/ 1335088 w 891"/>
                <a:gd name="T83" fmla="*/ 533400 h 792"/>
                <a:gd name="T84" fmla="*/ 1358900 w 891"/>
                <a:gd name="T85" fmla="*/ 563563 h 792"/>
                <a:gd name="T86" fmla="*/ 1392238 w 891"/>
                <a:gd name="T87" fmla="*/ 585788 h 792"/>
                <a:gd name="T88" fmla="*/ 1370013 w 891"/>
                <a:gd name="T89" fmla="*/ 612775 h 792"/>
                <a:gd name="T90" fmla="*/ 1327150 w 891"/>
                <a:gd name="T91" fmla="*/ 619125 h 792"/>
                <a:gd name="T92" fmla="*/ 1338263 w 891"/>
                <a:gd name="T93" fmla="*/ 652463 h 792"/>
                <a:gd name="T94" fmla="*/ 1335088 w 891"/>
                <a:gd name="T95" fmla="*/ 690563 h 792"/>
                <a:gd name="T96" fmla="*/ 1339850 w 891"/>
                <a:gd name="T97" fmla="*/ 735013 h 792"/>
                <a:gd name="T98" fmla="*/ 1376363 w 891"/>
                <a:gd name="T99" fmla="*/ 752475 h 792"/>
                <a:gd name="T100" fmla="*/ 1381125 w 891"/>
                <a:gd name="T101" fmla="*/ 777875 h 792"/>
                <a:gd name="T102" fmla="*/ 1341438 w 891"/>
                <a:gd name="T103" fmla="*/ 798513 h 792"/>
                <a:gd name="T104" fmla="*/ 1335088 w 891"/>
                <a:gd name="T105" fmla="*/ 849313 h 792"/>
                <a:gd name="T106" fmla="*/ 1339850 w 891"/>
                <a:gd name="T107" fmla="*/ 879475 h 792"/>
                <a:gd name="T108" fmla="*/ 1362075 w 891"/>
                <a:gd name="T109" fmla="*/ 908050 h 792"/>
                <a:gd name="T110" fmla="*/ 1358900 w 891"/>
                <a:gd name="T111" fmla="*/ 944563 h 792"/>
                <a:gd name="T112" fmla="*/ 1301750 w 891"/>
                <a:gd name="T113" fmla="*/ 1036638 h 792"/>
                <a:gd name="T114" fmla="*/ 1231900 w 891"/>
                <a:gd name="T115" fmla="*/ 1103313 h 792"/>
                <a:gd name="T116" fmla="*/ 1128713 w 891"/>
                <a:gd name="T117" fmla="*/ 1177925 h 792"/>
                <a:gd name="T118" fmla="*/ 1103313 w 891"/>
                <a:gd name="T119" fmla="*/ 1212850 h 792"/>
                <a:gd name="T120" fmla="*/ 1071563 w 891"/>
                <a:gd name="T121" fmla="*/ 1230313 h 792"/>
                <a:gd name="T122" fmla="*/ 869950 w 891"/>
                <a:gd name="T123" fmla="*/ 1254125 h 7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91"/>
                <a:gd name="T187" fmla="*/ 0 h 792"/>
                <a:gd name="T188" fmla="*/ 891 w 891"/>
                <a:gd name="T189" fmla="*/ 792 h 7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09" y="756"/>
                  </a:lnTo>
                  <a:lnTo>
                    <a:pt x="205" y="749"/>
                  </a:lnTo>
                  <a:lnTo>
                    <a:pt x="198" y="741"/>
                  </a:lnTo>
                  <a:lnTo>
                    <a:pt x="190" y="734"/>
                  </a:lnTo>
                  <a:lnTo>
                    <a:pt x="164" y="717"/>
                  </a:lnTo>
                  <a:lnTo>
                    <a:pt x="129" y="695"/>
                  </a:lnTo>
                  <a:lnTo>
                    <a:pt x="110" y="683"/>
                  </a:lnTo>
                  <a:lnTo>
                    <a:pt x="95" y="669"/>
                  </a:lnTo>
                  <a:lnTo>
                    <a:pt x="82" y="657"/>
                  </a:lnTo>
                  <a:lnTo>
                    <a:pt x="72" y="643"/>
                  </a:lnTo>
                  <a:lnTo>
                    <a:pt x="65" y="631"/>
                  </a:lnTo>
                  <a:lnTo>
                    <a:pt x="60" y="619"/>
                  </a:lnTo>
                  <a:lnTo>
                    <a:pt x="57" y="608"/>
                  </a:lnTo>
                  <a:lnTo>
                    <a:pt x="56" y="597"/>
                  </a:lnTo>
                  <a:lnTo>
                    <a:pt x="57" y="589"/>
                  </a:lnTo>
                  <a:lnTo>
                    <a:pt x="59" y="581"/>
                  </a:lnTo>
                  <a:lnTo>
                    <a:pt x="61" y="566"/>
                  </a:lnTo>
                  <a:lnTo>
                    <a:pt x="61" y="560"/>
                  </a:lnTo>
                  <a:lnTo>
                    <a:pt x="59" y="554"/>
                  </a:lnTo>
                  <a:lnTo>
                    <a:pt x="55" y="549"/>
                  </a:lnTo>
                  <a:lnTo>
                    <a:pt x="45" y="545"/>
                  </a:lnTo>
                  <a:lnTo>
                    <a:pt x="36" y="541"/>
                  </a:lnTo>
                  <a:lnTo>
                    <a:pt x="30" y="537"/>
                  </a:lnTo>
                  <a:lnTo>
                    <a:pt x="28" y="532"/>
                  </a:lnTo>
                  <a:lnTo>
                    <a:pt x="26" y="528"/>
                  </a:lnTo>
                  <a:lnTo>
                    <a:pt x="29" y="524"/>
                  </a:lnTo>
                  <a:lnTo>
                    <a:pt x="33" y="522"/>
                  </a:lnTo>
                  <a:lnTo>
                    <a:pt x="40" y="518"/>
                  </a:lnTo>
                  <a:lnTo>
                    <a:pt x="48" y="513"/>
                  </a:lnTo>
                  <a:lnTo>
                    <a:pt x="55" y="511"/>
                  </a:lnTo>
                  <a:lnTo>
                    <a:pt x="59" y="505"/>
                  </a:lnTo>
                  <a:lnTo>
                    <a:pt x="61" y="501"/>
                  </a:lnTo>
                  <a:lnTo>
                    <a:pt x="61" y="496"/>
                  </a:lnTo>
                  <a:lnTo>
                    <a:pt x="59" y="482"/>
                  </a:lnTo>
                  <a:lnTo>
                    <a:pt x="57" y="474"/>
                  </a:lnTo>
                  <a:lnTo>
                    <a:pt x="56" y="465"/>
                  </a:lnTo>
                  <a:lnTo>
                    <a:pt x="57" y="457"/>
                  </a:lnTo>
                  <a:lnTo>
                    <a:pt x="60" y="450"/>
                  </a:lnTo>
                  <a:lnTo>
                    <a:pt x="65" y="442"/>
                  </a:lnTo>
                  <a:lnTo>
                    <a:pt x="65" y="439"/>
                  </a:lnTo>
                  <a:lnTo>
                    <a:pt x="64" y="436"/>
                  </a:lnTo>
                  <a:lnTo>
                    <a:pt x="59" y="435"/>
                  </a:lnTo>
                  <a:lnTo>
                    <a:pt x="48" y="435"/>
                  </a:lnTo>
                  <a:lnTo>
                    <a:pt x="36" y="432"/>
                  </a:lnTo>
                  <a:lnTo>
                    <a:pt x="28" y="430"/>
                  </a:lnTo>
                  <a:lnTo>
                    <a:pt x="23" y="425"/>
                  </a:lnTo>
                  <a:lnTo>
                    <a:pt x="22" y="420"/>
                  </a:lnTo>
                  <a:lnTo>
                    <a:pt x="23" y="415"/>
                  </a:lnTo>
                  <a:lnTo>
                    <a:pt x="28" y="409"/>
                  </a:lnTo>
                  <a:lnTo>
                    <a:pt x="34" y="405"/>
                  </a:lnTo>
                  <a:lnTo>
                    <a:pt x="42" y="401"/>
                  </a:lnTo>
                  <a:lnTo>
                    <a:pt x="51" y="397"/>
                  </a:lnTo>
                  <a:lnTo>
                    <a:pt x="56" y="393"/>
                  </a:lnTo>
                  <a:lnTo>
                    <a:pt x="59" y="389"/>
                  </a:lnTo>
                  <a:lnTo>
                    <a:pt x="59" y="384"/>
                  </a:lnTo>
                  <a:lnTo>
                    <a:pt x="56" y="371"/>
                  </a:lnTo>
                  <a:lnTo>
                    <a:pt x="55" y="365"/>
                  </a:lnTo>
                  <a:lnTo>
                    <a:pt x="55" y="356"/>
                  </a:lnTo>
                  <a:lnTo>
                    <a:pt x="55" y="350"/>
                  </a:lnTo>
                  <a:lnTo>
                    <a:pt x="56" y="343"/>
                  </a:lnTo>
                  <a:lnTo>
                    <a:pt x="59" y="332"/>
                  </a:lnTo>
                  <a:lnTo>
                    <a:pt x="59" y="328"/>
                  </a:lnTo>
                  <a:lnTo>
                    <a:pt x="57" y="324"/>
                  </a:lnTo>
                  <a:lnTo>
                    <a:pt x="53" y="320"/>
                  </a:lnTo>
                  <a:lnTo>
                    <a:pt x="45" y="317"/>
                  </a:lnTo>
                  <a:lnTo>
                    <a:pt x="37" y="314"/>
                  </a:lnTo>
                  <a:lnTo>
                    <a:pt x="32" y="310"/>
                  </a:lnTo>
                  <a:lnTo>
                    <a:pt x="29" y="305"/>
                  </a:lnTo>
                  <a:lnTo>
                    <a:pt x="29" y="301"/>
                  </a:lnTo>
                  <a:lnTo>
                    <a:pt x="30" y="296"/>
                  </a:lnTo>
                  <a:lnTo>
                    <a:pt x="36" y="291"/>
                  </a:lnTo>
                  <a:lnTo>
                    <a:pt x="42" y="287"/>
                  </a:lnTo>
                  <a:lnTo>
                    <a:pt x="52" y="283"/>
                  </a:lnTo>
                  <a:lnTo>
                    <a:pt x="60" y="281"/>
                  </a:lnTo>
                  <a:lnTo>
                    <a:pt x="65" y="278"/>
                  </a:lnTo>
                  <a:lnTo>
                    <a:pt x="68" y="275"/>
                  </a:lnTo>
                  <a:lnTo>
                    <a:pt x="68" y="271"/>
                  </a:lnTo>
                  <a:lnTo>
                    <a:pt x="64" y="262"/>
                  </a:lnTo>
                  <a:lnTo>
                    <a:pt x="63" y="256"/>
                  </a:lnTo>
                  <a:lnTo>
                    <a:pt x="61" y="251"/>
                  </a:lnTo>
                  <a:lnTo>
                    <a:pt x="61" y="245"/>
                  </a:lnTo>
                  <a:lnTo>
                    <a:pt x="63" y="239"/>
                  </a:lnTo>
                  <a:lnTo>
                    <a:pt x="68" y="228"/>
                  </a:lnTo>
                  <a:lnTo>
                    <a:pt x="70" y="222"/>
                  </a:lnTo>
                  <a:lnTo>
                    <a:pt x="71" y="218"/>
                  </a:lnTo>
                  <a:lnTo>
                    <a:pt x="70"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3" y="147"/>
                  </a:lnTo>
                  <a:lnTo>
                    <a:pt x="870" y="152"/>
                  </a:lnTo>
                  <a:lnTo>
                    <a:pt x="864" y="157"/>
                  </a:lnTo>
                  <a:lnTo>
                    <a:pt x="859" y="161"/>
                  </a:lnTo>
                  <a:lnTo>
                    <a:pt x="854" y="164"/>
                  </a:lnTo>
                  <a:lnTo>
                    <a:pt x="847" y="167"/>
                  </a:lnTo>
                  <a:lnTo>
                    <a:pt x="840" y="168"/>
                  </a:lnTo>
                  <a:lnTo>
                    <a:pt x="835" y="168"/>
                  </a:lnTo>
                  <a:lnTo>
                    <a:pt x="831" y="170"/>
                  </a:lnTo>
                  <a:lnTo>
                    <a:pt x="829" y="172"/>
                  </a:lnTo>
                  <a:lnTo>
                    <a:pt x="829" y="176"/>
                  </a:lnTo>
                  <a:lnTo>
                    <a:pt x="832" y="180"/>
                  </a:lnTo>
                  <a:lnTo>
                    <a:pt x="837" y="193"/>
                  </a:lnTo>
                  <a:lnTo>
                    <a:pt x="839" y="198"/>
                  </a:lnTo>
                  <a:lnTo>
                    <a:pt x="839" y="205"/>
                  </a:lnTo>
                  <a:lnTo>
                    <a:pt x="837" y="210"/>
                  </a:lnTo>
                  <a:lnTo>
                    <a:pt x="835" y="216"/>
                  </a:lnTo>
                  <a:lnTo>
                    <a:pt x="832" y="224"/>
                  </a:lnTo>
                  <a:lnTo>
                    <a:pt x="832" y="228"/>
                  </a:lnTo>
                  <a:lnTo>
                    <a:pt x="833" y="232"/>
                  </a:lnTo>
                  <a:lnTo>
                    <a:pt x="839" y="235"/>
                  </a:lnTo>
                  <a:lnTo>
                    <a:pt x="848" y="237"/>
                  </a:lnTo>
                  <a:lnTo>
                    <a:pt x="858" y="240"/>
                  </a:lnTo>
                  <a:lnTo>
                    <a:pt x="864" y="244"/>
                  </a:lnTo>
                  <a:lnTo>
                    <a:pt x="868" y="249"/>
                  </a:lnTo>
                  <a:lnTo>
                    <a:pt x="871" y="254"/>
                  </a:lnTo>
                  <a:lnTo>
                    <a:pt x="870" y="259"/>
                  </a:lnTo>
                  <a:lnTo>
                    <a:pt x="867" y="263"/>
                  </a:lnTo>
                  <a:lnTo>
                    <a:pt x="862" y="267"/>
                  </a:lnTo>
                  <a:lnTo>
                    <a:pt x="854" y="271"/>
                  </a:lnTo>
                  <a:lnTo>
                    <a:pt x="847" y="274"/>
                  </a:lnTo>
                  <a:lnTo>
                    <a:pt x="843" y="277"/>
                  </a:lnTo>
                  <a:lnTo>
                    <a:pt x="841" y="281"/>
                  </a:lnTo>
                  <a:lnTo>
                    <a:pt x="840" y="286"/>
                  </a:lnTo>
                  <a:lnTo>
                    <a:pt x="843" y="297"/>
                  </a:lnTo>
                  <a:lnTo>
                    <a:pt x="844" y="304"/>
                  </a:lnTo>
                  <a:lnTo>
                    <a:pt x="845" y="310"/>
                  </a:lnTo>
                  <a:lnTo>
                    <a:pt x="844" y="317"/>
                  </a:lnTo>
                  <a:lnTo>
                    <a:pt x="843" y="324"/>
                  </a:lnTo>
                  <a:lnTo>
                    <a:pt x="841" y="336"/>
                  </a:lnTo>
                  <a:lnTo>
                    <a:pt x="841" y="342"/>
                  </a:lnTo>
                  <a:lnTo>
                    <a:pt x="844" y="347"/>
                  </a:lnTo>
                  <a:lnTo>
                    <a:pt x="848" y="351"/>
                  </a:lnTo>
                  <a:lnTo>
                    <a:pt x="856" y="355"/>
                  </a:lnTo>
                  <a:lnTo>
                    <a:pt x="866" y="359"/>
                  </a:lnTo>
                  <a:lnTo>
                    <a:pt x="873" y="363"/>
                  </a:lnTo>
                  <a:lnTo>
                    <a:pt x="877" y="369"/>
                  </a:lnTo>
                  <a:lnTo>
                    <a:pt x="878" y="374"/>
                  </a:lnTo>
                  <a:lnTo>
                    <a:pt x="877" y="378"/>
                  </a:lnTo>
                  <a:lnTo>
                    <a:pt x="871" y="384"/>
                  </a:lnTo>
                  <a:lnTo>
                    <a:pt x="863" y="386"/>
                  </a:lnTo>
                  <a:lnTo>
                    <a:pt x="852" y="388"/>
                  </a:lnTo>
                  <a:lnTo>
                    <a:pt x="841" y="389"/>
                  </a:lnTo>
                  <a:lnTo>
                    <a:pt x="836" y="390"/>
                  </a:lnTo>
                  <a:lnTo>
                    <a:pt x="833" y="392"/>
                  </a:lnTo>
                  <a:lnTo>
                    <a:pt x="835" y="396"/>
                  </a:lnTo>
                  <a:lnTo>
                    <a:pt x="840" y="404"/>
                  </a:lnTo>
                  <a:lnTo>
                    <a:pt x="843" y="411"/>
                  </a:lnTo>
                  <a:lnTo>
                    <a:pt x="843" y="419"/>
                  </a:lnTo>
                  <a:lnTo>
                    <a:pt x="843" y="428"/>
                  </a:lnTo>
                  <a:lnTo>
                    <a:pt x="841" y="435"/>
                  </a:lnTo>
                  <a:lnTo>
                    <a:pt x="839" y="449"/>
                  </a:lnTo>
                  <a:lnTo>
                    <a:pt x="839" y="455"/>
                  </a:lnTo>
                  <a:lnTo>
                    <a:pt x="840" y="459"/>
                  </a:lnTo>
                  <a:lnTo>
                    <a:pt x="844" y="463"/>
                  </a:lnTo>
                  <a:lnTo>
                    <a:pt x="852" y="467"/>
                  </a:lnTo>
                  <a:lnTo>
                    <a:pt x="860" y="472"/>
                  </a:lnTo>
                  <a:lnTo>
                    <a:pt x="867" y="474"/>
                  </a:lnTo>
                  <a:lnTo>
                    <a:pt x="871" y="478"/>
                  </a:lnTo>
                  <a:lnTo>
                    <a:pt x="873" y="482"/>
                  </a:lnTo>
                  <a:lnTo>
                    <a:pt x="873" y="486"/>
                  </a:lnTo>
                  <a:lnTo>
                    <a:pt x="870" y="490"/>
                  </a:lnTo>
                  <a:lnTo>
                    <a:pt x="863" y="495"/>
                  </a:lnTo>
                  <a:lnTo>
                    <a:pt x="854" y="499"/>
                  </a:lnTo>
                  <a:lnTo>
                    <a:pt x="845" y="503"/>
                  </a:lnTo>
                  <a:lnTo>
                    <a:pt x="840" y="508"/>
                  </a:lnTo>
                  <a:lnTo>
                    <a:pt x="839" y="513"/>
                  </a:lnTo>
                  <a:lnTo>
                    <a:pt x="837" y="520"/>
                  </a:lnTo>
                  <a:lnTo>
                    <a:pt x="841" y="535"/>
                  </a:lnTo>
                  <a:lnTo>
                    <a:pt x="843" y="543"/>
                  </a:lnTo>
                  <a:lnTo>
                    <a:pt x="843" y="551"/>
                  </a:lnTo>
                  <a:lnTo>
                    <a:pt x="844" y="554"/>
                  </a:lnTo>
                  <a:lnTo>
                    <a:pt x="845" y="557"/>
                  </a:lnTo>
                  <a:lnTo>
                    <a:pt x="852" y="564"/>
                  </a:lnTo>
                  <a:lnTo>
                    <a:pt x="855" y="568"/>
                  </a:lnTo>
                  <a:lnTo>
                    <a:pt x="858" y="572"/>
                  </a:lnTo>
                  <a:lnTo>
                    <a:pt x="859" y="576"/>
                  </a:lnTo>
                  <a:lnTo>
                    <a:pt x="859" y="581"/>
                  </a:lnTo>
                  <a:lnTo>
                    <a:pt x="856" y="595"/>
                  </a:lnTo>
                  <a:lnTo>
                    <a:pt x="850" y="610"/>
                  </a:lnTo>
                  <a:lnTo>
                    <a:pt x="841" y="625"/>
                  </a:lnTo>
                  <a:lnTo>
                    <a:pt x="832" y="638"/>
                  </a:lnTo>
                  <a:lnTo>
                    <a:pt x="820" y="653"/>
                  </a:lnTo>
                  <a:lnTo>
                    <a:pt x="806" y="668"/>
                  </a:lnTo>
                  <a:lnTo>
                    <a:pt x="793" y="681"/>
                  </a:lnTo>
                  <a:lnTo>
                    <a:pt x="776" y="695"/>
                  </a:lnTo>
                  <a:lnTo>
                    <a:pt x="761" y="707"/>
                  </a:lnTo>
                  <a:lnTo>
                    <a:pt x="747" y="718"/>
                  </a:lnTo>
                  <a:lnTo>
                    <a:pt x="722" y="734"/>
                  </a:lnTo>
                  <a:lnTo>
                    <a:pt x="711" y="742"/>
                  </a:lnTo>
                  <a:lnTo>
                    <a:pt x="703" y="749"/>
                  </a:lnTo>
                  <a:lnTo>
                    <a:pt x="698" y="756"/>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 name="Freeform 6"/>
            <p:cNvSpPr>
              <a:spLocks noChangeArrowheads="1"/>
            </p:cNvSpPr>
            <p:nvPr/>
          </p:nvSpPr>
          <p:spPr bwMode="auto">
            <a:xfrm>
              <a:off x="303212" y="152400"/>
              <a:ext cx="400050" cy="1257300"/>
            </a:xfrm>
            <a:custGeom>
              <a:avLst/>
              <a:gdLst>
                <a:gd name="T0" fmla="*/ 146050 w 252"/>
                <a:gd name="T1" fmla="*/ 1254125 h 792"/>
                <a:gd name="T2" fmla="*/ 93663 w 252"/>
                <a:gd name="T3" fmla="*/ 1225550 h 792"/>
                <a:gd name="T4" fmla="*/ 87313 w 252"/>
                <a:gd name="T5" fmla="*/ 1189038 h 792"/>
                <a:gd name="T6" fmla="*/ 52388 w 252"/>
                <a:gd name="T7" fmla="*/ 1103313 h 792"/>
                <a:gd name="T8" fmla="*/ 22225 w 252"/>
                <a:gd name="T9" fmla="*/ 982663 h 792"/>
                <a:gd name="T10" fmla="*/ 22225 w 252"/>
                <a:gd name="T11" fmla="*/ 898525 h 792"/>
                <a:gd name="T12" fmla="*/ 15875 w 252"/>
                <a:gd name="T13" fmla="*/ 865188 h 792"/>
                <a:gd name="T14" fmla="*/ 15875 w 252"/>
                <a:gd name="T15" fmla="*/ 814388 h 792"/>
                <a:gd name="T16" fmla="*/ 22225 w 252"/>
                <a:gd name="T17" fmla="*/ 787400 h 792"/>
                <a:gd name="T18" fmla="*/ 22225 w 252"/>
                <a:gd name="T19" fmla="*/ 714375 h 792"/>
                <a:gd name="T20" fmla="*/ 20638 w 252"/>
                <a:gd name="T21" fmla="*/ 690563 h 792"/>
                <a:gd name="T22" fmla="*/ 6350 w 252"/>
                <a:gd name="T23" fmla="*/ 682625 h 792"/>
                <a:gd name="T24" fmla="*/ 9525 w 252"/>
                <a:gd name="T25" fmla="*/ 642938 h 792"/>
                <a:gd name="T26" fmla="*/ 20638 w 252"/>
                <a:gd name="T27" fmla="*/ 623888 h 792"/>
                <a:gd name="T28" fmla="*/ 20638 w 252"/>
                <a:gd name="T29" fmla="*/ 527050 h 792"/>
                <a:gd name="T30" fmla="*/ 15875 w 252"/>
                <a:gd name="T31" fmla="*/ 503238 h 792"/>
                <a:gd name="T32" fmla="*/ 9525 w 252"/>
                <a:gd name="T33" fmla="*/ 461963 h 792"/>
                <a:gd name="T34" fmla="*/ 22225 w 252"/>
                <a:gd name="T35" fmla="*/ 446088 h 792"/>
                <a:gd name="T36" fmla="*/ 22225 w 252"/>
                <a:gd name="T37" fmla="*/ 398463 h 792"/>
                <a:gd name="T38" fmla="*/ 26988 w 252"/>
                <a:gd name="T39" fmla="*/ 342900 h 792"/>
                <a:gd name="T40" fmla="*/ 11113 w 252"/>
                <a:gd name="T41" fmla="*/ 328613 h 792"/>
                <a:gd name="T42" fmla="*/ 6350 w 252"/>
                <a:gd name="T43" fmla="*/ 276225 h 792"/>
                <a:gd name="T44" fmla="*/ 11113 w 252"/>
                <a:gd name="T45" fmla="*/ 211138 h 792"/>
                <a:gd name="T46" fmla="*/ 11113 w 252"/>
                <a:gd name="T47" fmla="*/ 103188 h 792"/>
                <a:gd name="T48" fmla="*/ 400050 w 252"/>
                <a:gd name="T49" fmla="*/ 0 h 792"/>
                <a:gd name="T50" fmla="*/ 396875 w 252"/>
                <a:gd name="T51" fmla="*/ 53975 h 792"/>
                <a:gd name="T52" fmla="*/ 387350 w 252"/>
                <a:gd name="T53" fmla="*/ 138113 h 792"/>
                <a:gd name="T54" fmla="*/ 392113 w 252"/>
                <a:gd name="T55" fmla="*/ 222250 h 792"/>
                <a:gd name="T56" fmla="*/ 381000 w 252"/>
                <a:gd name="T57" fmla="*/ 265113 h 792"/>
                <a:gd name="T58" fmla="*/ 373063 w 252"/>
                <a:gd name="T59" fmla="*/ 273050 h 792"/>
                <a:gd name="T60" fmla="*/ 376238 w 252"/>
                <a:gd name="T61" fmla="*/ 325438 h 792"/>
                <a:gd name="T62" fmla="*/ 381000 w 252"/>
                <a:gd name="T63" fmla="*/ 376238 h 792"/>
                <a:gd name="T64" fmla="*/ 392113 w 252"/>
                <a:gd name="T65" fmla="*/ 403225 h 792"/>
                <a:gd name="T66" fmla="*/ 382588 w 252"/>
                <a:gd name="T67" fmla="*/ 430213 h 792"/>
                <a:gd name="T68" fmla="*/ 379413 w 252"/>
                <a:gd name="T69" fmla="*/ 492125 h 792"/>
                <a:gd name="T70" fmla="*/ 381000 w 252"/>
                <a:gd name="T71" fmla="*/ 557213 h 792"/>
                <a:gd name="T72" fmla="*/ 392113 w 252"/>
                <a:gd name="T73" fmla="*/ 576263 h 792"/>
                <a:gd name="T74" fmla="*/ 387350 w 252"/>
                <a:gd name="T75" fmla="*/ 612775 h 792"/>
                <a:gd name="T76" fmla="*/ 374650 w 252"/>
                <a:gd name="T77" fmla="*/ 619125 h 792"/>
                <a:gd name="T78" fmla="*/ 379413 w 252"/>
                <a:gd name="T79" fmla="*/ 665163 h 792"/>
                <a:gd name="T80" fmla="*/ 376238 w 252"/>
                <a:gd name="T81" fmla="*/ 728663 h 792"/>
                <a:gd name="T82" fmla="*/ 388938 w 252"/>
                <a:gd name="T83" fmla="*/ 752475 h 792"/>
                <a:gd name="T84" fmla="*/ 382588 w 252"/>
                <a:gd name="T85" fmla="*/ 792163 h 792"/>
                <a:gd name="T86" fmla="*/ 376238 w 252"/>
                <a:gd name="T87" fmla="*/ 849313 h 792"/>
                <a:gd name="T88" fmla="*/ 382588 w 252"/>
                <a:gd name="T89" fmla="*/ 895350 h 792"/>
                <a:gd name="T90" fmla="*/ 381000 w 252"/>
                <a:gd name="T91" fmla="*/ 968375 h 792"/>
                <a:gd name="T92" fmla="*/ 349250 w 252"/>
                <a:gd name="T93" fmla="*/ 1103313 h 792"/>
                <a:gd name="T94" fmla="*/ 312738 w 252"/>
                <a:gd name="T95" fmla="*/ 1200150 h 792"/>
                <a:gd name="T96" fmla="*/ 306388 w 252"/>
                <a:gd name="T97" fmla="*/ 1225550 h 792"/>
                <a:gd name="T98" fmla="*/ 263525 w 252"/>
                <a:gd name="T99" fmla="*/ 1249363 h 792"/>
                <a:gd name="T100" fmla="*/ 192088 w 252"/>
                <a:gd name="T101" fmla="*/ 1257300 h 7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52"/>
                <a:gd name="T154" fmla="*/ 0 h 792"/>
                <a:gd name="T155" fmla="*/ 252 w 252"/>
                <a:gd name="T156" fmla="*/ 792 h 7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5" y="749"/>
                  </a:lnTo>
                  <a:lnTo>
                    <a:pt x="50" y="734"/>
                  </a:lnTo>
                  <a:lnTo>
                    <a:pt x="44" y="717"/>
                  </a:lnTo>
                  <a:lnTo>
                    <a:pt x="33" y="695"/>
                  </a:lnTo>
                  <a:lnTo>
                    <a:pt x="27" y="683"/>
                  </a:lnTo>
                  <a:lnTo>
                    <a:pt x="23" y="669"/>
                  </a:lnTo>
                  <a:lnTo>
                    <a:pt x="17" y="643"/>
                  </a:lnTo>
                  <a:lnTo>
                    <a:pt x="14" y="619"/>
                  </a:lnTo>
                  <a:lnTo>
                    <a:pt x="13" y="597"/>
                  </a:lnTo>
                  <a:lnTo>
                    <a:pt x="13" y="581"/>
                  </a:lnTo>
                  <a:lnTo>
                    <a:pt x="14" y="566"/>
                  </a:lnTo>
                  <a:lnTo>
                    <a:pt x="13" y="554"/>
                  </a:lnTo>
                  <a:lnTo>
                    <a:pt x="11" y="549"/>
                  </a:lnTo>
                  <a:lnTo>
                    <a:pt x="10" y="545"/>
                  </a:lnTo>
                  <a:lnTo>
                    <a:pt x="4" y="537"/>
                  </a:lnTo>
                  <a:lnTo>
                    <a:pt x="4" y="528"/>
                  </a:lnTo>
                  <a:lnTo>
                    <a:pt x="6" y="522"/>
                  </a:lnTo>
                  <a:lnTo>
                    <a:pt x="10" y="513"/>
                  </a:lnTo>
                  <a:lnTo>
                    <a:pt x="13" y="511"/>
                  </a:lnTo>
                  <a:lnTo>
                    <a:pt x="13" y="505"/>
                  </a:lnTo>
                  <a:lnTo>
                    <a:pt x="14" y="496"/>
                  </a:lnTo>
                  <a:lnTo>
                    <a:pt x="13" y="482"/>
                  </a:lnTo>
                  <a:lnTo>
                    <a:pt x="13" y="465"/>
                  </a:lnTo>
                  <a:lnTo>
                    <a:pt x="14" y="450"/>
                  </a:lnTo>
                  <a:lnTo>
                    <a:pt x="15" y="442"/>
                  </a:lnTo>
                  <a:lnTo>
                    <a:pt x="15" y="439"/>
                  </a:lnTo>
                  <a:lnTo>
                    <a:pt x="14" y="436"/>
                  </a:lnTo>
                  <a:lnTo>
                    <a:pt x="13" y="435"/>
                  </a:lnTo>
                  <a:lnTo>
                    <a:pt x="10" y="435"/>
                  </a:lnTo>
                  <a:lnTo>
                    <a:pt x="7" y="432"/>
                  </a:lnTo>
                  <a:lnTo>
                    <a:pt x="4" y="430"/>
                  </a:lnTo>
                  <a:lnTo>
                    <a:pt x="3" y="425"/>
                  </a:lnTo>
                  <a:lnTo>
                    <a:pt x="3" y="420"/>
                  </a:lnTo>
                  <a:lnTo>
                    <a:pt x="4" y="409"/>
                  </a:lnTo>
                  <a:lnTo>
                    <a:pt x="6" y="405"/>
                  </a:lnTo>
                  <a:lnTo>
                    <a:pt x="9" y="401"/>
                  </a:lnTo>
                  <a:lnTo>
                    <a:pt x="11" y="397"/>
                  </a:lnTo>
                  <a:lnTo>
                    <a:pt x="13" y="393"/>
                  </a:lnTo>
                  <a:lnTo>
                    <a:pt x="13" y="384"/>
                  </a:lnTo>
                  <a:lnTo>
                    <a:pt x="11" y="356"/>
                  </a:lnTo>
                  <a:lnTo>
                    <a:pt x="13" y="332"/>
                  </a:lnTo>
                  <a:lnTo>
                    <a:pt x="13" y="324"/>
                  </a:lnTo>
                  <a:lnTo>
                    <a:pt x="11" y="320"/>
                  </a:lnTo>
                  <a:lnTo>
                    <a:pt x="10" y="317"/>
                  </a:lnTo>
                  <a:lnTo>
                    <a:pt x="7" y="314"/>
                  </a:lnTo>
                  <a:lnTo>
                    <a:pt x="6" y="310"/>
                  </a:lnTo>
                  <a:lnTo>
                    <a:pt x="4" y="301"/>
                  </a:lnTo>
                  <a:lnTo>
                    <a:pt x="6" y="291"/>
                  </a:lnTo>
                  <a:lnTo>
                    <a:pt x="9" y="287"/>
                  </a:lnTo>
                  <a:lnTo>
                    <a:pt x="11" y="283"/>
                  </a:lnTo>
                  <a:lnTo>
                    <a:pt x="14" y="281"/>
                  </a:lnTo>
                  <a:lnTo>
                    <a:pt x="15" y="278"/>
                  </a:lnTo>
                  <a:lnTo>
                    <a:pt x="15" y="271"/>
                  </a:lnTo>
                  <a:lnTo>
                    <a:pt x="14" y="251"/>
                  </a:lnTo>
                  <a:lnTo>
                    <a:pt x="14" y="239"/>
                  </a:lnTo>
                  <a:lnTo>
                    <a:pt x="15" y="228"/>
                  </a:lnTo>
                  <a:lnTo>
                    <a:pt x="17" y="218"/>
                  </a:lnTo>
                  <a:lnTo>
                    <a:pt x="17" y="216"/>
                  </a:lnTo>
                  <a:lnTo>
                    <a:pt x="15" y="216"/>
                  </a:lnTo>
                  <a:lnTo>
                    <a:pt x="11" y="213"/>
                  </a:lnTo>
                  <a:lnTo>
                    <a:pt x="7" y="207"/>
                  </a:lnTo>
                  <a:lnTo>
                    <a:pt x="4" y="198"/>
                  </a:lnTo>
                  <a:lnTo>
                    <a:pt x="3" y="187"/>
                  </a:lnTo>
                  <a:lnTo>
                    <a:pt x="4" y="174"/>
                  </a:lnTo>
                  <a:lnTo>
                    <a:pt x="6" y="163"/>
                  </a:lnTo>
                  <a:lnTo>
                    <a:pt x="7" y="149"/>
                  </a:lnTo>
                  <a:lnTo>
                    <a:pt x="7" y="133"/>
                  </a:lnTo>
                  <a:lnTo>
                    <a:pt x="9" y="96"/>
                  </a:lnTo>
                  <a:lnTo>
                    <a:pt x="7" y="80"/>
                  </a:lnTo>
                  <a:lnTo>
                    <a:pt x="7" y="65"/>
                  </a:lnTo>
                  <a:lnTo>
                    <a:pt x="3" y="34"/>
                  </a:lnTo>
                  <a:lnTo>
                    <a:pt x="0" y="0"/>
                  </a:lnTo>
                  <a:lnTo>
                    <a:pt x="252" y="0"/>
                  </a:lnTo>
                  <a:lnTo>
                    <a:pt x="252" y="21"/>
                  </a:lnTo>
                  <a:lnTo>
                    <a:pt x="251" y="27"/>
                  </a:lnTo>
                  <a:lnTo>
                    <a:pt x="250" y="34"/>
                  </a:lnTo>
                  <a:lnTo>
                    <a:pt x="245" y="46"/>
                  </a:lnTo>
                  <a:lnTo>
                    <a:pt x="244" y="59"/>
                  </a:lnTo>
                  <a:lnTo>
                    <a:pt x="244" y="87"/>
                  </a:lnTo>
                  <a:lnTo>
                    <a:pt x="244" y="103"/>
                  </a:lnTo>
                  <a:lnTo>
                    <a:pt x="245" y="115"/>
                  </a:lnTo>
                  <a:lnTo>
                    <a:pt x="247" y="128"/>
                  </a:lnTo>
                  <a:lnTo>
                    <a:pt x="247" y="140"/>
                  </a:lnTo>
                  <a:lnTo>
                    <a:pt x="247" y="152"/>
                  </a:lnTo>
                  <a:lnTo>
                    <a:pt x="243" y="161"/>
                  </a:lnTo>
                  <a:lnTo>
                    <a:pt x="240" y="167"/>
                  </a:lnTo>
                  <a:lnTo>
                    <a:pt x="236" y="168"/>
                  </a:lnTo>
                  <a:lnTo>
                    <a:pt x="235" y="170"/>
                  </a:lnTo>
                  <a:lnTo>
                    <a:pt x="235" y="172"/>
                  </a:lnTo>
                  <a:lnTo>
                    <a:pt x="235" y="180"/>
                  </a:lnTo>
                  <a:lnTo>
                    <a:pt x="236" y="193"/>
                  </a:lnTo>
                  <a:lnTo>
                    <a:pt x="237" y="205"/>
                  </a:lnTo>
                  <a:lnTo>
                    <a:pt x="235" y="224"/>
                  </a:lnTo>
                  <a:lnTo>
                    <a:pt x="236" y="232"/>
                  </a:lnTo>
                  <a:lnTo>
                    <a:pt x="237" y="235"/>
                  </a:lnTo>
                  <a:lnTo>
                    <a:pt x="240" y="237"/>
                  </a:lnTo>
                  <a:lnTo>
                    <a:pt x="243" y="240"/>
                  </a:lnTo>
                  <a:lnTo>
                    <a:pt x="244" y="244"/>
                  </a:lnTo>
                  <a:lnTo>
                    <a:pt x="247" y="254"/>
                  </a:lnTo>
                  <a:lnTo>
                    <a:pt x="245" y="263"/>
                  </a:lnTo>
                  <a:lnTo>
                    <a:pt x="244" y="267"/>
                  </a:lnTo>
                  <a:lnTo>
                    <a:pt x="241" y="271"/>
                  </a:lnTo>
                  <a:lnTo>
                    <a:pt x="240" y="274"/>
                  </a:lnTo>
                  <a:lnTo>
                    <a:pt x="239" y="277"/>
                  </a:lnTo>
                  <a:lnTo>
                    <a:pt x="237" y="286"/>
                  </a:lnTo>
                  <a:lnTo>
                    <a:pt x="239" y="310"/>
                  </a:lnTo>
                  <a:lnTo>
                    <a:pt x="237" y="336"/>
                  </a:lnTo>
                  <a:lnTo>
                    <a:pt x="239" y="347"/>
                  </a:lnTo>
                  <a:lnTo>
                    <a:pt x="240" y="351"/>
                  </a:lnTo>
                  <a:lnTo>
                    <a:pt x="243" y="355"/>
                  </a:lnTo>
                  <a:lnTo>
                    <a:pt x="245" y="359"/>
                  </a:lnTo>
                  <a:lnTo>
                    <a:pt x="247" y="363"/>
                  </a:lnTo>
                  <a:lnTo>
                    <a:pt x="248" y="374"/>
                  </a:lnTo>
                  <a:lnTo>
                    <a:pt x="248" y="378"/>
                  </a:lnTo>
                  <a:lnTo>
                    <a:pt x="247" y="384"/>
                  </a:lnTo>
                  <a:lnTo>
                    <a:pt x="244" y="386"/>
                  </a:lnTo>
                  <a:lnTo>
                    <a:pt x="241" y="388"/>
                  </a:lnTo>
                  <a:lnTo>
                    <a:pt x="237" y="389"/>
                  </a:lnTo>
                  <a:lnTo>
                    <a:pt x="236" y="390"/>
                  </a:lnTo>
                  <a:lnTo>
                    <a:pt x="236" y="392"/>
                  </a:lnTo>
                  <a:lnTo>
                    <a:pt x="236" y="396"/>
                  </a:lnTo>
                  <a:lnTo>
                    <a:pt x="237" y="404"/>
                  </a:lnTo>
                  <a:lnTo>
                    <a:pt x="239" y="419"/>
                  </a:lnTo>
                  <a:lnTo>
                    <a:pt x="237" y="435"/>
                  </a:lnTo>
                  <a:lnTo>
                    <a:pt x="237" y="449"/>
                  </a:lnTo>
                  <a:lnTo>
                    <a:pt x="237" y="459"/>
                  </a:lnTo>
                  <a:lnTo>
                    <a:pt x="239" y="463"/>
                  </a:lnTo>
                  <a:lnTo>
                    <a:pt x="241" y="467"/>
                  </a:lnTo>
                  <a:lnTo>
                    <a:pt x="245" y="474"/>
                  </a:lnTo>
                  <a:lnTo>
                    <a:pt x="247" y="482"/>
                  </a:lnTo>
                  <a:lnTo>
                    <a:pt x="245" y="490"/>
                  </a:lnTo>
                  <a:lnTo>
                    <a:pt x="241" y="499"/>
                  </a:lnTo>
                  <a:lnTo>
                    <a:pt x="239" y="503"/>
                  </a:lnTo>
                  <a:lnTo>
                    <a:pt x="237" y="508"/>
                  </a:lnTo>
                  <a:lnTo>
                    <a:pt x="237" y="520"/>
                  </a:lnTo>
                  <a:lnTo>
                    <a:pt x="237" y="535"/>
                  </a:lnTo>
                  <a:lnTo>
                    <a:pt x="239" y="551"/>
                  </a:lnTo>
                  <a:lnTo>
                    <a:pt x="239" y="557"/>
                  </a:lnTo>
                  <a:lnTo>
                    <a:pt x="241" y="564"/>
                  </a:lnTo>
                  <a:lnTo>
                    <a:pt x="243" y="572"/>
                  </a:lnTo>
                  <a:lnTo>
                    <a:pt x="243" y="581"/>
                  </a:lnTo>
                  <a:lnTo>
                    <a:pt x="240" y="610"/>
                  </a:lnTo>
                  <a:lnTo>
                    <a:pt x="235" y="638"/>
                  </a:lnTo>
                  <a:lnTo>
                    <a:pt x="228" y="668"/>
                  </a:lnTo>
                  <a:lnTo>
                    <a:pt x="220" y="695"/>
                  </a:lnTo>
                  <a:lnTo>
                    <a:pt x="210" y="718"/>
                  </a:lnTo>
                  <a:lnTo>
                    <a:pt x="204" y="734"/>
                  </a:lnTo>
                  <a:lnTo>
                    <a:pt x="198" y="749"/>
                  </a:lnTo>
                  <a:lnTo>
                    <a:pt x="197" y="756"/>
                  </a:lnTo>
                  <a:lnTo>
                    <a:pt x="195" y="764"/>
                  </a:lnTo>
                  <a:lnTo>
                    <a:pt x="195" y="768"/>
                  </a:lnTo>
                  <a:lnTo>
                    <a:pt x="193" y="772"/>
                  </a:lnTo>
                  <a:lnTo>
                    <a:pt x="190" y="775"/>
                  </a:lnTo>
                  <a:lnTo>
                    <a:pt x="186" y="778"/>
                  </a:lnTo>
                  <a:lnTo>
                    <a:pt x="176" y="783"/>
                  </a:lnTo>
                  <a:lnTo>
                    <a:pt x="166" y="787"/>
                  </a:lnTo>
                  <a:lnTo>
                    <a:pt x="153" y="790"/>
                  </a:lnTo>
                  <a:lnTo>
                    <a:pt x="141" y="791"/>
                  </a:lnTo>
                  <a:lnTo>
                    <a:pt x="121" y="79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 name="Freeform 7"/>
            <p:cNvSpPr>
              <a:spLocks noChangeArrowheads="1"/>
            </p:cNvSpPr>
            <p:nvPr/>
          </p:nvSpPr>
          <p:spPr bwMode="auto">
            <a:xfrm>
              <a:off x="557212" y="1400175"/>
              <a:ext cx="322263" cy="141288"/>
            </a:xfrm>
            <a:custGeom>
              <a:avLst/>
              <a:gdLst>
                <a:gd name="T0" fmla="*/ 161925 w 203"/>
                <a:gd name="T1" fmla="*/ 0 h 89"/>
                <a:gd name="T2" fmla="*/ 161925 w 203"/>
                <a:gd name="T3" fmla="*/ 0 h 89"/>
                <a:gd name="T4" fmla="*/ 193675 w 203"/>
                <a:gd name="T5" fmla="*/ 1588 h 89"/>
                <a:gd name="T6" fmla="*/ 223838 w 203"/>
                <a:gd name="T7" fmla="*/ 6350 h 89"/>
                <a:gd name="T8" fmla="*/ 252413 w 203"/>
                <a:gd name="T9" fmla="*/ 12700 h 89"/>
                <a:gd name="T10" fmla="*/ 276225 w 203"/>
                <a:gd name="T11" fmla="*/ 20638 h 89"/>
                <a:gd name="T12" fmla="*/ 295275 w 203"/>
                <a:gd name="T13" fmla="*/ 31750 h 89"/>
                <a:gd name="T14" fmla="*/ 309563 w 203"/>
                <a:gd name="T15" fmla="*/ 42863 h 89"/>
                <a:gd name="T16" fmla="*/ 315913 w 203"/>
                <a:gd name="T17" fmla="*/ 49213 h 89"/>
                <a:gd name="T18" fmla="*/ 320675 w 203"/>
                <a:gd name="T19" fmla="*/ 57150 h 89"/>
                <a:gd name="T20" fmla="*/ 322263 w 203"/>
                <a:gd name="T21" fmla="*/ 63500 h 89"/>
                <a:gd name="T22" fmla="*/ 322263 w 203"/>
                <a:gd name="T23" fmla="*/ 69850 h 89"/>
                <a:gd name="T24" fmla="*/ 322263 w 203"/>
                <a:gd name="T25" fmla="*/ 69850 h 89"/>
                <a:gd name="T26" fmla="*/ 322263 w 203"/>
                <a:gd name="T27" fmla="*/ 79375 h 89"/>
                <a:gd name="T28" fmla="*/ 320675 w 203"/>
                <a:gd name="T29" fmla="*/ 85725 h 89"/>
                <a:gd name="T30" fmla="*/ 315913 w 203"/>
                <a:gd name="T31" fmla="*/ 92075 h 89"/>
                <a:gd name="T32" fmla="*/ 309563 w 203"/>
                <a:gd name="T33" fmla="*/ 98425 h 89"/>
                <a:gd name="T34" fmla="*/ 295275 w 203"/>
                <a:gd name="T35" fmla="*/ 111125 h 89"/>
                <a:gd name="T36" fmla="*/ 276225 w 203"/>
                <a:gd name="T37" fmla="*/ 122238 h 89"/>
                <a:gd name="T38" fmla="*/ 252413 w 203"/>
                <a:gd name="T39" fmla="*/ 130175 h 89"/>
                <a:gd name="T40" fmla="*/ 223838 w 203"/>
                <a:gd name="T41" fmla="*/ 136525 h 89"/>
                <a:gd name="T42" fmla="*/ 193675 w 203"/>
                <a:gd name="T43" fmla="*/ 141288 h 89"/>
                <a:gd name="T44" fmla="*/ 161925 w 203"/>
                <a:gd name="T45" fmla="*/ 141288 h 89"/>
                <a:gd name="T46" fmla="*/ 161925 w 203"/>
                <a:gd name="T47" fmla="*/ 141288 h 89"/>
                <a:gd name="T48" fmla="*/ 128588 w 203"/>
                <a:gd name="T49" fmla="*/ 141288 h 89"/>
                <a:gd name="T50" fmla="*/ 98425 w 203"/>
                <a:gd name="T51" fmla="*/ 136525 h 89"/>
                <a:gd name="T52" fmla="*/ 71438 w 203"/>
                <a:gd name="T53" fmla="*/ 130175 h 89"/>
                <a:gd name="T54" fmla="*/ 47625 w 203"/>
                <a:gd name="T55" fmla="*/ 122238 h 89"/>
                <a:gd name="T56" fmla="*/ 28575 w 203"/>
                <a:gd name="T57" fmla="*/ 111125 h 89"/>
                <a:gd name="T58" fmla="*/ 12700 w 203"/>
                <a:gd name="T59" fmla="*/ 98425 h 89"/>
                <a:gd name="T60" fmla="*/ 6350 w 203"/>
                <a:gd name="T61" fmla="*/ 92075 h 89"/>
                <a:gd name="T62" fmla="*/ 3175 w 203"/>
                <a:gd name="T63" fmla="*/ 85725 h 89"/>
                <a:gd name="T64" fmla="*/ 0 w 203"/>
                <a:gd name="T65" fmla="*/ 79375 h 89"/>
                <a:gd name="T66" fmla="*/ 0 w 203"/>
                <a:gd name="T67" fmla="*/ 69850 h 89"/>
                <a:gd name="T68" fmla="*/ 0 w 203"/>
                <a:gd name="T69" fmla="*/ 69850 h 89"/>
                <a:gd name="T70" fmla="*/ 0 w 203"/>
                <a:gd name="T71" fmla="*/ 63500 h 89"/>
                <a:gd name="T72" fmla="*/ 3175 w 203"/>
                <a:gd name="T73" fmla="*/ 57150 h 89"/>
                <a:gd name="T74" fmla="*/ 6350 w 203"/>
                <a:gd name="T75" fmla="*/ 49213 h 89"/>
                <a:gd name="T76" fmla="*/ 12700 w 203"/>
                <a:gd name="T77" fmla="*/ 42863 h 89"/>
                <a:gd name="T78" fmla="*/ 28575 w 203"/>
                <a:gd name="T79" fmla="*/ 31750 h 89"/>
                <a:gd name="T80" fmla="*/ 47625 w 203"/>
                <a:gd name="T81" fmla="*/ 20638 h 89"/>
                <a:gd name="T82" fmla="*/ 71438 w 203"/>
                <a:gd name="T83" fmla="*/ 12700 h 89"/>
                <a:gd name="T84" fmla="*/ 98425 w 203"/>
                <a:gd name="T85" fmla="*/ 6350 h 89"/>
                <a:gd name="T86" fmla="*/ 128588 w 203"/>
                <a:gd name="T87" fmla="*/ 1588 h 89"/>
                <a:gd name="T88" fmla="*/ 161925 w 203"/>
                <a:gd name="T89" fmla="*/ 0 h 89"/>
                <a:gd name="T90" fmla="*/ 161925 w 203"/>
                <a:gd name="T91" fmla="*/ 0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3"/>
                <a:gd name="T139" fmla="*/ 0 h 89"/>
                <a:gd name="T140" fmla="*/ 203 w 203"/>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0"/>
                  </a:lnTo>
                  <a:lnTo>
                    <a:pt x="2" y="36"/>
                  </a:lnTo>
                  <a:lnTo>
                    <a:pt x="4" y="31"/>
                  </a:lnTo>
                  <a:lnTo>
                    <a:pt x="8" y="27"/>
                  </a:lnTo>
                  <a:lnTo>
                    <a:pt x="18" y="20"/>
                  </a:lnTo>
                  <a:lnTo>
                    <a:pt x="30" y="13"/>
                  </a:lnTo>
                  <a:lnTo>
                    <a:pt x="45" y="8"/>
                  </a:lnTo>
                  <a:lnTo>
                    <a:pt x="62" y="4"/>
                  </a:lnTo>
                  <a:lnTo>
                    <a:pt x="81" y="1"/>
                  </a:lnTo>
                  <a:lnTo>
                    <a:pt x="10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 name="Freeform 8"/>
            <p:cNvSpPr>
              <a:spLocks noChangeArrowheads="1"/>
            </p:cNvSpPr>
            <p:nvPr/>
          </p:nvSpPr>
          <p:spPr bwMode="auto">
            <a:xfrm>
              <a:off x="436562" y="1335088"/>
              <a:ext cx="563563" cy="157163"/>
            </a:xfrm>
            <a:custGeom>
              <a:avLst/>
              <a:gdLst>
                <a:gd name="T0" fmla="*/ 282575 w 355"/>
                <a:gd name="T1" fmla="*/ 0 h 99"/>
                <a:gd name="T2" fmla="*/ 282575 w 355"/>
                <a:gd name="T3" fmla="*/ 0 h 99"/>
                <a:gd name="T4" fmla="*/ 338138 w 355"/>
                <a:gd name="T5" fmla="*/ 1588 h 99"/>
                <a:gd name="T6" fmla="*/ 392113 w 355"/>
                <a:gd name="T7" fmla="*/ 6350 h 99"/>
                <a:gd name="T8" fmla="*/ 439738 w 355"/>
                <a:gd name="T9" fmla="*/ 12700 h 99"/>
                <a:gd name="T10" fmla="*/ 479425 w 355"/>
                <a:gd name="T11" fmla="*/ 23813 h 99"/>
                <a:gd name="T12" fmla="*/ 514350 w 355"/>
                <a:gd name="T13" fmla="*/ 34925 h 99"/>
                <a:gd name="T14" fmla="*/ 528638 w 355"/>
                <a:gd name="T15" fmla="*/ 41275 h 99"/>
                <a:gd name="T16" fmla="*/ 539750 w 355"/>
                <a:gd name="T17" fmla="*/ 47625 h 99"/>
                <a:gd name="T18" fmla="*/ 550863 w 355"/>
                <a:gd name="T19" fmla="*/ 53975 h 99"/>
                <a:gd name="T20" fmla="*/ 557213 w 355"/>
                <a:gd name="T21" fmla="*/ 61913 h 99"/>
                <a:gd name="T22" fmla="*/ 561975 w 355"/>
                <a:gd name="T23" fmla="*/ 71438 h 99"/>
                <a:gd name="T24" fmla="*/ 563563 w 355"/>
                <a:gd name="T25" fmla="*/ 77788 h 99"/>
                <a:gd name="T26" fmla="*/ 563563 w 355"/>
                <a:gd name="T27" fmla="*/ 77788 h 99"/>
                <a:gd name="T28" fmla="*/ 561975 w 355"/>
                <a:gd name="T29" fmla="*/ 85725 h 99"/>
                <a:gd name="T30" fmla="*/ 557213 w 355"/>
                <a:gd name="T31" fmla="*/ 95250 h 99"/>
                <a:gd name="T32" fmla="*/ 550863 w 355"/>
                <a:gd name="T33" fmla="*/ 101600 h 99"/>
                <a:gd name="T34" fmla="*/ 539750 w 355"/>
                <a:gd name="T35" fmla="*/ 107950 h 99"/>
                <a:gd name="T36" fmla="*/ 528638 w 355"/>
                <a:gd name="T37" fmla="*/ 115888 h 99"/>
                <a:gd name="T38" fmla="*/ 514350 w 355"/>
                <a:gd name="T39" fmla="*/ 122238 h 99"/>
                <a:gd name="T40" fmla="*/ 479425 w 355"/>
                <a:gd name="T41" fmla="*/ 133350 h 99"/>
                <a:gd name="T42" fmla="*/ 439738 w 355"/>
                <a:gd name="T43" fmla="*/ 141288 h 99"/>
                <a:gd name="T44" fmla="*/ 392113 w 355"/>
                <a:gd name="T45" fmla="*/ 150813 h 99"/>
                <a:gd name="T46" fmla="*/ 338138 w 355"/>
                <a:gd name="T47" fmla="*/ 155575 h 99"/>
                <a:gd name="T48" fmla="*/ 282575 w 355"/>
                <a:gd name="T49" fmla="*/ 157163 h 99"/>
                <a:gd name="T50" fmla="*/ 282575 w 355"/>
                <a:gd name="T51" fmla="*/ 157163 h 99"/>
                <a:gd name="T52" fmla="*/ 227013 w 355"/>
                <a:gd name="T53" fmla="*/ 155575 h 99"/>
                <a:gd name="T54" fmla="*/ 173038 w 355"/>
                <a:gd name="T55" fmla="*/ 150813 h 99"/>
                <a:gd name="T56" fmla="*/ 125413 w 355"/>
                <a:gd name="T57" fmla="*/ 141288 h 99"/>
                <a:gd name="T58" fmla="*/ 84138 w 355"/>
                <a:gd name="T59" fmla="*/ 133350 h 99"/>
                <a:gd name="T60" fmla="*/ 49213 w 355"/>
                <a:gd name="T61" fmla="*/ 122238 h 99"/>
                <a:gd name="T62" fmla="*/ 34925 w 355"/>
                <a:gd name="T63" fmla="*/ 115888 h 99"/>
                <a:gd name="T64" fmla="*/ 23813 w 355"/>
                <a:gd name="T65" fmla="*/ 107950 h 99"/>
                <a:gd name="T66" fmla="*/ 12700 w 355"/>
                <a:gd name="T67" fmla="*/ 101600 h 99"/>
                <a:gd name="T68" fmla="*/ 6350 w 355"/>
                <a:gd name="T69" fmla="*/ 95250 h 99"/>
                <a:gd name="T70" fmla="*/ 3175 w 355"/>
                <a:gd name="T71" fmla="*/ 85725 h 99"/>
                <a:gd name="T72" fmla="*/ 0 w 355"/>
                <a:gd name="T73" fmla="*/ 77788 h 99"/>
                <a:gd name="T74" fmla="*/ 0 w 355"/>
                <a:gd name="T75" fmla="*/ 77788 h 99"/>
                <a:gd name="T76" fmla="*/ 3175 w 355"/>
                <a:gd name="T77" fmla="*/ 71438 h 99"/>
                <a:gd name="T78" fmla="*/ 6350 w 355"/>
                <a:gd name="T79" fmla="*/ 61913 h 99"/>
                <a:gd name="T80" fmla="*/ 12700 w 355"/>
                <a:gd name="T81" fmla="*/ 53975 h 99"/>
                <a:gd name="T82" fmla="*/ 23813 w 355"/>
                <a:gd name="T83" fmla="*/ 47625 h 99"/>
                <a:gd name="T84" fmla="*/ 34925 w 355"/>
                <a:gd name="T85" fmla="*/ 41275 h 99"/>
                <a:gd name="T86" fmla="*/ 49213 w 355"/>
                <a:gd name="T87" fmla="*/ 34925 h 99"/>
                <a:gd name="T88" fmla="*/ 84138 w 355"/>
                <a:gd name="T89" fmla="*/ 23813 h 99"/>
                <a:gd name="T90" fmla="*/ 125413 w 355"/>
                <a:gd name="T91" fmla="*/ 12700 h 99"/>
                <a:gd name="T92" fmla="*/ 173038 w 355"/>
                <a:gd name="T93" fmla="*/ 6350 h 99"/>
                <a:gd name="T94" fmla="*/ 227013 w 355"/>
                <a:gd name="T95" fmla="*/ 1588 h 99"/>
                <a:gd name="T96" fmla="*/ 282575 w 355"/>
                <a:gd name="T97" fmla="*/ 0 h 99"/>
                <a:gd name="T98" fmla="*/ 282575 w 355"/>
                <a:gd name="T99" fmla="*/ 0 h 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5"/>
                <a:gd name="T151" fmla="*/ 0 h 99"/>
                <a:gd name="T152" fmla="*/ 355 w 355"/>
                <a:gd name="T153" fmla="*/ 99 h 9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 name="Freeform 9"/>
            <p:cNvSpPr>
              <a:spLocks noChangeArrowheads="1"/>
            </p:cNvSpPr>
            <p:nvPr/>
          </p:nvSpPr>
          <p:spPr bwMode="auto">
            <a:xfrm>
              <a:off x="361950" y="1379538"/>
              <a:ext cx="714375" cy="58738"/>
            </a:xfrm>
            <a:custGeom>
              <a:avLst/>
              <a:gdLst>
                <a:gd name="T0" fmla="*/ 328613 w 450"/>
                <a:gd name="T1" fmla="*/ 58738 h 37"/>
                <a:gd name="T2" fmla="*/ 328613 w 450"/>
                <a:gd name="T3" fmla="*/ 58738 h 37"/>
                <a:gd name="T4" fmla="*/ 236538 w 450"/>
                <a:gd name="T5" fmla="*/ 58738 h 37"/>
                <a:gd name="T6" fmla="*/ 182563 w 450"/>
                <a:gd name="T7" fmla="*/ 53975 h 37"/>
                <a:gd name="T8" fmla="*/ 131763 w 450"/>
                <a:gd name="T9" fmla="*/ 50800 h 37"/>
                <a:gd name="T10" fmla="*/ 84138 w 450"/>
                <a:gd name="T11" fmla="*/ 46038 h 37"/>
                <a:gd name="T12" fmla="*/ 42863 w 450"/>
                <a:gd name="T13" fmla="*/ 36513 h 37"/>
                <a:gd name="T14" fmla="*/ 28575 w 450"/>
                <a:gd name="T15" fmla="*/ 33338 h 37"/>
                <a:gd name="T16" fmla="*/ 14288 w 450"/>
                <a:gd name="T17" fmla="*/ 28575 h 37"/>
                <a:gd name="T18" fmla="*/ 7938 w 450"/>
                <a:gd name="T19" fmla="*/ 23813 h 37"/>
                <a:gd name="T20" fmla="*/ 4763 w 450"/>
                <a:gd name="T21" fmla="*/ 17463 h 37"/>
                <a:gd name="T22" fmla="*/ 4763 w 450"/>
                <a:gd name="T23" fmla="*/ 17463 h 37"/>
                <a:gd name="T24" fmla="*/ 0 w 450"/>
                <a:gd name="T25" fmla="*/ 3175 h 37"/>
                <a:gd name="T26" fmla="*/ 0 w 450"/>
                <a:gd name="T27" fmla="*/ 3175 h 37"/>
                <a:gd name="T28" fmla="*/ 30163 w 450"/>
                <a:gd name="T29" fmla="*/ 11113 h 37"/>
                <a:gd name="T30" fmla="*/ 66675 w 450"/>
                <a:gd name="T31" fmla="*/ 15875 h 37"/>
                <a:gd name="T32" fmla="*/ 109538 w 450"/>
                <a:gd name="T33" fmla="*/ 22225 h 37"/>
                <a:gd name="T34" fmla="*/ 153988 w 450"/>
                <a:gd name="T35" fmla="*/ 23813 h 37"/>
                <a:gd name="T36" fmla="*/ 247650 w 450"/>
                <a:gd name="T37" fmla="*/ 30163 h 37"/>
                <a:gd name="T38" fmla="*/ 327025 w 450"/>
                <a:gd name="T39" fmla="*/ 30163 h 37"/>
                <a:gd name="T40" fmla="*/ 327025 w 450"/>
                <a:gd name="T41" fmla="*/ 30163 h 37"/>
                <a:gd name="T42" fmla="*/ 417513 w 450"/>
                <a:gd name="T43" fmla="*/ 28575 h 37"/>
                <a:gd name="T44" fmla="*/ 527050 w 450"/>
                <a:gd name="T45" fmla="*/ 23813 h 37"/>
                <a:gd name="T46" fmla="*/ 582613 w 450"/>
                <a:gd name="T47" fmla="*/ 20638 h 37"/>
                <a:gd name="T48" fmla="*/ 633413 w 450"/>
                <a:gd name="T49" fmla="*/ 15875 h 37"/>
                <a:gd name="T50" fmla="*/ 679450 w 450"/>
                <a:gd name="T51" fmla="*/ 9525 h 37"/>
                <a:gd name="T52" fmla="*/ 714375 w 450"/>
                <a:gd name="T53" fmla="*/ 0 h 37"/>
                <a:gd name="T54" fmla="*/ 714375 w 450"/>
                <a:gd name="T55" fmla="*/ 0 h 37"/>
                <a:gd name="T56" fmla="*/ 709613 w 450"/>
                <a:gd name="T57" fmla="*/ 17463 h 37"/>
                <a:gd name="T58" fmla="*/ 709613 w 450"/>
                <a:gd name="T59" fmla="*/ 17463 h 37"/>
                <a:gd name="T60" fmla="*/ 704850 w 450"/>
                <a:gd name="T61" fmla="*/ 23813 h 37"/>
                <a:gd name="T62" fmla="*/ 693738 w 450"/>
                <a:gd name="T63" fmla="*/ 28575 h 37"/>
                <a:gd name="T64" fmla="*/ 681038 w 450"/>
                <a:gd name="T65" fmla="*/ 33338 h 37"/>
                <a:gd name="T66" fmla="*/ 661988 w 450"/>
                <a:gd name="T67" fmla="*/ 36513 h 37"/>
                <a:gd name="T68" fmla="*/ 612775 w 450"/>
                <a:gd name="T69" fmla="*/ 46038 h 37"/>
                <a:gd name="T70" fmla="*/ 557213 w 450"/>
                <a:gd name="T71" fmla="*/ 50800 h 37"/>
                <a:gd name="T72" fmla="*/ 493713 w 450"/>
                <a:gd name="T73" fmla="*/ 53975 h 37"/>
                <a:gd name="T74" fmla="*/ 431800 w 450"/>
                <a:gd name="T75" fmla="*/ 58738 h 37"/>
                <a:gd name="T76" fmla="*/ 328613 w 450"/>
                <a:gd name="T77" fmla="*/ 58738 h 37"/>
                <a:gd name="T78" fmla="*/ 328613 w 450"/>
                <a:gd name="T79" fmla="*/ 58738 h 37"/>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50"/>
                <a:gd name="T121" fmla="*/ 0 h 37"/>
                <a:gd name="T122" fmla="*/ 450 w 450"/>
                <a:gd name="T123" fmla="*/ 37 h 37"/>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0" y="2"/>
                  </a:lnTo>
                  <a:lnTo>
                    <a:pt x="19" y="7"/>
                  </a:lnTo>
                  <a:lnTo>
                    <a:pt x="42" y="10"/>
                  </a:lnTo>
                  <a:lnTo>
                    <a:pt x="69" y="14"/>
                  </a:lnTo>
                  <a:lnTo>
                    <a:pt x="97" y="15"/>
                  </a:lnTo>
                  <a:lnTo>
                    <a:pt x="156" y="19"/>
                  </a:lnTo>
                  <a:lnTo>
                    <a:pt x="206" y="19"/>
                  </a:lnTo>
                  <a:lnTo>
                    <a:pt x="263" y="18"/>
                  </a:lnTo>
                  <a:lnTo>
                    <a:pt x="332" y="15"/>
                  </a:lnTo>
                  <a:lnTo>
                    <a:pt x="367" y="13"/>
                  </a:lnTo>
                  <a:lnTo>
                    <a:pt x="399" y="10"/>
                  </a:lnTo>
                  <a:lnTo>
                    <a:pt x="428" y="6"/>
                  </a:lnTo>
                  <a:lnTo>
                    <a:pt x="450" y="0"/>
                  </a:lnTo>
                  <a:lnTo>
                    <a:pt x="447" y="11"/>
                  </a:lnTo>
                  <a:lnTo>
                    <a:pt x="444" y="15"/>
                  </a:lnTo>
                  <a:lnTo>
                    <a:pt x="437" y="18"/>
                  </a:lnTo>
                  <a:lnTo>
                    <a:pt x="429" y="21"/>
                  </a:lnTo>
                  <a:lnTo>
                    <a:pt x="417" y="23"/>
                  </a:lnTo>
                  <a:lnTo>
                    <a:pt x="386" y="29"/>
                  </a:lnTo>
                  <a:lnTo>
                    <a:pt x="351" y="32"/>
                  </a:lnTo>
                  <a:lnTo>
                    <a:pt x="311" y="34"/>
                  </a:lnTo>
                  <a:lnTo>
                    <a:pt x="272" y="37"/>
                  </a:lnTo>
                  <a:lnTo>
                    <a:pt x="207"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 name="Freeform 10"/>
            <p:cNvSpPr>
              <a:spLocks noChangeArrowheads="1"/>
            </p:cNvSpPr>
            <p:nvPr/>
          </p:nvSpPr>
          <p:spPr bwMode="auto">
            <a:xfrm>
              <a:off x="69850" y="509588"/>
              <a:ext cx="1306513" cy="96838"/>
            </a:xfrm>
            <a:custGeom>
              <a:avLst/>
              <a:gdLst>
                <a:gd name="T0" fmla="*/ 31750 w 823"/>
                <a:gd name="T1" fmla="*/ 58738 h 61"/>
                <a:gd name="T2" fmla="*/ 1250950 w 823"/>
                <a:gd name="T3" fmla="*/ 0 h 61"/>
                <a:gd name="T4" fmla="*/ 1250950 w 823"/>
                <a:gd name="T5" fmla="*/ 0 h 61"/>
                <a:gd name="T6" fmla="*/ 1250950 w 823"/>
                <a:gd name="T7" fmla="*/ 6350 h 61"/>
                <a:gd name="T8" fmla="*/ 1255713 w 823"/>
                <a:gd name="T9" fmla="*/ 11113 h 61"/>
                <a:gd name="T10" fmla="*/ 1262063 w 823"/>
                <a:gd name="T11" fmla="*/ 15875 h 61"/>
                <a:gd name="T12" fmla="*/ 1276350 w 823"/>
                <a:gd name="T13" fmla="*/ 19050 h 61"/>
                <a:gd name="T14" fmla="*/ 1276350 w 823"/>
                <a:gd name="T15" fmla="*/ 19050 h 61"/>
                <a:gd name="T16" fmla="*/ 1285875 w 823"/>
                <a:gd name="T17" fmla="*/ 23813 h 61"/>
                <a:gd name="T18" fmla="*/ 1295400 w 823"/>
                <a:gd name="T19" fmla="*/ 25400 h 61"/>
                <a:gd name="T20" fmla="*/ 1301750 w 823"/>
                <a:gd name="T21" fmla="*/ 30163 h 61"/>
                <a:gd name="T22" fmla="*/ 1306513 w 823"/>
                <a:gd name="T23" fmla="*/ 36513 h 61"/>
                <a:gd name="T24" fmla="*/ 0 w 823"/>
                <a:gd name="T25" fmla="*/ 96838 h 61"/>
                <a:gd name="T26" fmla="*/ 0 w 823"/>
                <a:gd name="T27" fmla="*/ 96838 h 61"/>
                <a:gd name="T28" fmla="*/ 12700 w 823"/>
                <a:gd name="T29" fmla="*/ 92075 h 61"/>
                <a:gd name="T30" fmla="*/ 12700 w 823"/>
                <a:gd name="T31" fmla="*/ 92075 h 61"/>
                <a:gd name="T32" fmla="*/ 23813 w 823"/>
                <a:gd name="T33" fmla="*/ 90488 h 61"/>
                <a:gd name="T34" fmla="*/ 31750 w 823"/>
                <a:gd name="T35" fmla="*/ 85725 h 61"/>
                <a:gd name="T36" fmla="*/ 36513 w 823"/>
                <a:gd name="T37" fmla="*/ 82550 h 61"/>
                <a:gd name="T38" fmla="*/ 38100 w 823"/>
                <a:gd name="T39" fmla="*/ 77788 h 61"/>
                <a:gd name="T40" fmla="*/ 38100 w 823"/>
                <a:gd name="T41" fmla="*/ 73025 h 61"/>
                <a:gd name="T42" fmla="*/ 36513 w 823"/>
                <a:gd name="T43" fmla="*/ 68263 h 61"/>
                <a:gd name="T44" fmla="*/ 31750 w 823"/>
                <a:gd name="T45" fmla="*/ 58738 h 61"/>
                <a:gd name="T46" fmla="*/ 31750 w 823"/>
                <a:gd name="T47" fmla="*/ 58738 h 6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3"/>
                <a:gd name="T73" fmla="*/ 0 h 61"/>
                <a:gd name="T74" fmla="*/ 823 w 823"/>
                <a:gd name="T75" fmla="*/ 61 h 6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3" h="61">
                  <a:moveTo>
                    <a:pt x="20" y="37"/>
                  </a:moveTo>
                  <a:lnTo>
                    <a:pt x="788" y="0"/>
                  </a:lnTo>
                  <a:lnTo>
                    <a:pt x="788" y="4"/>
                  </a:lnTo>
                  <a:lnTo>
                    <a:pt x="791" y="7"/>
                  </a:lnTo>
                  <a:lnTo>
                    <a:pt x="795" y="10"/>
                  </a:lnTo>
                  <a:lnTo>
                    <a:pt x="804" y="12"/>
                  </a:lnTo>
                  <a:lnTo>
                    <a:pt x="810" y="15"/>
                  </a:lnTo>
                  <a:lnTo>
                    <a:pt x="816" y="16"/>
                  </a:lnTo>
                  <a:lnTo>
                    <a:pt x="820" y="19"/>
                  </a:lnTo>
                  <a:lnTo>
                    <a:pt x="823" y="23"/>
                  </a:lnTo>
                  <a:lnTo>
                    <a:pt x="0" y="61"/>
                  </a:lnTo>
                  <a:lnTo>
                    <a:pt x="8" y="58"/>
                  </a:lnTo>
                  <a:lnTo>
                    <a:pt x="15" y="57"/>
                  </a:lnTo>
                  <a:lnTo>
                    <a:pt x="20" y="54"/>
                  </a:lnTo>
                  <a:lnTo>
                    <a:pt x="23" y="52"/>
                  </a:lnTo>
                  <a:lnTo>
                    <a:pt x="24" y="49"/>
                  </a:lnTo>
                  <a:lnTo>
                    <a:pt x="24" y="46"/>
                  </a:lnTo>
                  <a:lnTo>
                    <a:pt x="23" y="43"/>
                  </a:lnTo>
                  <a:lnTo>
                    <a:pt x="2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 name="Freeform 11"/>
            <p:cNvSpPr>
              <a:spLocks noChangeArrowheads="1"/>
            </p:cNvSpPr>
            <p:nvPr/>
          </p:nvSpPr>
          <p:spPr bwMode="auto">
            <a:xfrm>
              <a:off x="46037" y="401638"/>
              <a:ext cx="1325563" cy="100013"/>
            </a:xfrm>
            <a:custGeom>
              <a:avLst/>
              <a:gdLst>
                <a:gd name="T0" fmla="*/ 0 w 835"/>
                <a:gd name="T1" fmla="*/ 63500 h 63"/>
                <a:gd name="T2" fmla="*/ 1325563 w 835"/>
                <a:gd name="T3" fmla="*/ 0 h 63"/>
                <a:gd name="T4" fmla="*/ 1325563 w 835"/>
                <a:gd name="T5" fmla="*/ 0 h 63"/>
                <a:gd name="T6" fmla="*/ 1316038 w 835"/>
                <a:gd name="T7" fmla="*/ 9525 h 63"/>
                <a:gd name="T8" fmla="*/ 1303338 w 835"/>
                <a:gd name="T9" fmla="*/ 14288 h 63"/>
                <a:gd name="T10" fmla="*/ 1289050 w 835"/>
                <a:gd name="T11" fmla="*/ 17463 h 63"/>
                <a:gd name="T12" fmla="*/ 1279525 w 835"/>
                <a:gd name="T13" fmla="*/ 17463 h 63"/>
                <a:gd name="T14" fmla="*/ 1279525 w 835"/>
                <a:gd name="T15" fmla="*/ 17463 h 63"/>
                <a:gd name="T16" fmla="*/ 1270000 w 835"/>
                <a:gd name="T17" fmla="*/ 20638 h 63"/>
                <a:gd name="T18" fmla="*/ 1270000 w 835"/>
                <a:gd name="T19" fmla="*/ 22225 h 63"/>
                <a:gd name="T20" fmla="*/ 1270000 w 835"/>
                <a:gd name="T21" fmla="*/ 26988 h 63"/>
                <a:gd name="T22" fmla="*/ 1273175 w 835"/>
                <a:gd name="T23" fmla="*/ 33338 h 63"/>
                <a:gd name="T24" fmla="*/ 1276350 w 835"/>
                <a:gd name="T25" fmla="*/ 41275 h 63"/>
                <a:gd name="T26" fmla="*/ 66675 w 835"/>
                <a:gd name="T27" fmla="*/ 100013 h 63"/>
                <a:gd name="T28" fmla="*/ 66675 w 835"/>
                <a:gd name="T29" fmla="*/ 100013 h 63"/>
                <a:gd name="T30" fmla="*/ 66675 w 835"/>
                <a:gd name="T31" fmla="*/ 95250 h 63"/>
                <a:gd name="T32" fmla="*/ 65088 w 835"/>
                <a:gd name="T33" fmla="*/ 95250 h 63"/>
                <a:gd name="T34" fmla="*/ 57150 w 835"/>
                <a:gd name="T35" fmla="*/ 93663 h 63"/>
                <a:gd name="T36" fmla="*/ 57150 w 835"/>
                <a:gd name="T37" fmla="*/ 93663 h 63"/>
                <a:gd name="T38" fmla="*/ 42863 w 835"/>
                <a:gd name="T39" fmla="*/ 90488 h 63"/>
                <a:gd name="T40" fmla="*/ 25400 w 835"/>
                <a:gd name="T41" fmla="*/ 84138 h 63"/>
                <a:gd name="T42" fmla="*/ 11113 w 835"/>
                <a:gd name="T43" fmla="*/ 76200 h 63"/>
                <a:gd name="T44" fmla="*/ 4763 w 835"/>
                <a:gd name="T45" fmla="*/ 69850 h 63"/>
                <a:gd name="T46" fmla="*/ 0 w 835"/>
                <a:gd name="T47" fmla="*/ 63500 h 63"/>
                <a:gd name="T48" fmla="*/ 0 w 835"/>
                <a:gd name="T49" fmla="*/ 63500 h 6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5"/>
                <a:gd name="T76" fmla="*/ 0 h 63"/>
                <a:gd name="T77" fmla="*/ 835 w 835"/>
                <a:gd name="T78" fmla="*/ 63 h 6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5" h="63">
                  <a:moveTo>
                    <a:pt x="0" y="40"/>
                  </a:moveTo>
                  <a:lnTo>
                    <a:pt x="835" y="0"/>
                  </a:lnTo>
                  <a:lnTo>
                    <a:pt x="829" y="6"/>
                  </a:lnTo>
                  <a:lnTo>
                    <a:pt x="821" y="9"/>
                  </a:lnTo>
                  <a:lnTo>
                    <a:pt x="812" y="11"/>
                  </a:lnTo>
                  <a:lnTo>
                    <a:pt x="806" y="11"/>
                  </a:lnTo>
                  <a:lnTo>
                    <a:pt x="800" y="13"/>
                  </a:lnTo>
                  <a:lnTo>
                    <a:pt x="800" y="14"/>
                  </a:lnTo>
                  <a:lnTo>
                    <a:pt x="800" y="17"/>
                  </a:lnTo>
                  <a:lnTo>
                    <a:pt x="802" y="21"/>
                  </a:lnTo>
                  <a:lnTo>
                    <a:pt x="804" y="26"/>
                  </a:lnTo>
                  <a:lnTo>
                    <a:pt x="42" y="63"/>
                  </a:lnTo>
                  <a:lnTo>
                    <a:pt x="42" y="60"/>
                  </a:lnTo>
                  <a:lnTo>
                    <a:pt x="41" y="60"/>
                  </a:lnTo>
                  <a:lnTo>
                    <a:pt x="36" y="59"/>
                  </a:lnTo>
                  <a:lnTo>
                    <a:pt x="27" y="57"/>
                  </a:lnTo>
                  <a:lnTo>
                    <a:pt x="16" y="53"/>
                  </a:lnTo>
                  <a:lnTo>
                    <a:pt x="7" y="48"/>
                  </a:lnTo>
                  <a:lnTo>
                    <a:pt x="3" y="44"/>
                  </a:lnTo>
                  <a:lnTo>
                    <a:pt x="0" y="4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 name="Freeform 12"/>
            <p:cNvSpPr>
              <a:spLocks noChangeArrowheads="1"/>
            </p:cNvSpPr>
            <p:nvPr/>
          </p:nvSpPr>
          <p:spPr bwMode="auto">
            <a:xfrm>
              <a:off x="73025" y="598488"/>
              <a:ext cx="1268413" cy="96838"/>
            </a:xfrm>
            <a:custGeom>
              <a:avLst/>
              <a:gdLst>
                <a:gd name="T0" fmla="*/ 0 w 799"/>
                <a:gd name="T1" fmla="*/ 57150 h 61"/>
                <a:gd name="T2" fmla="*/ 1262063 w 799"/>
                <a:gd name="T3" fmla="*/ 0 h 61"/>
                <a:gd name="T4" fmla="*/ 1262063 w 799"/>
                <a:gd name="T5" fmla="*/ 0 h 61"/>
                <a:gd name="T6" fmla="*/ 1260475 w 799"/>
                <a:gd name="T7" fmla="*/ 6350 h 61"/>
                <a:gd name="T8" fmla="*/ 1262063 w 799"/>
                <a:gd name="T9" fmla="*/ 15875 h 61"/>
                <a:gd name="T10" fmla="*/ 1268413 w 799"/>
                <a:gd name="T11" fmla="*/ 36513 h 61"/>
                <a:gd name="T12" fmla="*/ 17463 w 799"/>
                <a:gd name="T13" fmla="*/ 96838 h 61"/>
                <a:gd name="T14" fmla="*/ 17463 w 799"/>
                <a:gd name="T15" fmla="*/ 96838 h 61"/>
                <a:gd name="T16" fmla="*/ 20638 w 799"/>
                <a:gd name="T17" fmla="*/ 82550 h 61"/>
                <a:gd name="T18" fmla="*/ 20638 w 799"/>
                <a:gd name="T19" fmla="*/ 73025 h 61"/>
                <a:gd name="T20" fmla="*/ 17463 w 799"/>
                <a:gd name="T21" fmla="*/ 68263 h 61"/>
                <a:gd name="T22" fmla="*/ 15875 w 799"/>
                <a:gd name="T23" fmla="*/ 63500 h 61"/>
                <a:gd name="T24" fmla="*/ 9525 w 799"/>
                <a:gd name="T25" fmla="*/ 61913 h 61"/>
                <a:gd name="T26" fmla="*/ 0 w 799"/>
                <a:gd name="T27" fmla="*/ 57150 h 61"/>
                <a:gd name="T28" fmla="*/ 0 w 799"/>
                <a:gd name="T29" fmla="*/ 5715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9"/>
                <a:gd name="T46" fmla="*/ 0 h 61"/>
                <a:gd name="T47" fmla="*/ 799 w 799"/>
                <a:gd name="T48" fmla="*/ 61 h 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9" h="61">
                  <a:moveTo>
                    <a:pt x="0" y="36"/>
                  </a:moveTo>
                  <a:lnTo>
                    <a:pt x="795" y="0"/>
                  </a:lnTo>
                  <a:lnTo>
                    <a:pt x="794" y="4"/>
                  </a:lnTo>
                  <a:lnTo>
                    <a:pt x="795" y="10"/>
                  </a:lnTo>
                  <a:lnTo>
                    <a:pt x="799" y="23"/>
                  </a:lnTo>
                  <a:lnTo>
                    <a:pt x="11" y="61"/>
                  </a:lnTo>
                  <a:lnTo>
                    <a:pt x="13" y="52"/>
                  </a:lnTo>
                  <a:lnTo>
                    <a:pt x="13" y="46"/>
                  </a:lnTo>
                  <a:lnTo>
                    <a:pt x="11" y="43"/>
                  </a:lnTo>
                  <a:lnTo>
                    <a:pt x="10" y="40"/>
                  </a:lnTo>
                  <a:lnTo>
                    <a:pt x="6" y="39"/>
                  </a:lnTo>
                  <a:lnTo>
                    <a:pt x="0"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6" name="Freeform 13"/>
            <p:cNvSpPr>
              <a:spLocks noChangeArrowheads="1"/>
            </p:cNvSpPr>
            <p:nvPr/>
          </p:nvSpPr>
          <p:spPr bwMode="auto">
            <a:xfrm>
              <a:off x="84137" y="684213"/>
              <a:ext cx="1285875" cy="96838"/>
            </a:xfrm>
            <a:custGeom>
              <a:avLst/>
              <a:gdLst>
                <a:gd name="T0" fmla="*/ 4763 w 810"/>
                <a:gd name="T1" fmla="*/ 57150 h 61"/>
                <a:gd name="T2" fmla="*/ 1250950 w 810"/>
                <a:gd name="T3" fmla="*/ 0 h 61"/>
                <a:gd name="T4" fmla="*/ 1250950 w 810"/>
                <a:gd name="T5" fmla="*/ 0 h 61"/>
                <a:gd name="T6" fmla="*/ 1250950 w 810"/>
                <a:gd name="T7" fmla="*/ 7938 h 61"/>
                <a:gd name="T8" fmla="*/ 1254125 w 810"/>
                <a:gd name="T9" fmla="*/ 17463 h 61"/>
                <a:gd name="T10" fmla="*/ 1262063 w 810"/>
                <a:gd name="T11" fmla="*/ 25400 h 61"/>
                <a:gd name="T12" fmla="*/ 1274763 w 810"/>
                <a:gd name="T13" fmla="*/ 31750 h 61"/>
                <a:gd name="T14" fmla="*/ 1274763 w 810"/>
                <a:gd name="T15" fmla="*/ 31750 h 61"/>
                <a:gd name="T16" fmla="*/ 1285875 w 810"/>
                <a:gd name="T17" fmla="*/ 36513 h 61"/>
                <a:gd name="T18" fmla="*/ 0 w 810"/>
                <a:gd name="T19" fmla="*/ 96838 h 61"/>
                <a:gd name="T20" fmla="*/ 0 w 810"/>
                <a:gd name="T21" fmla="*/ 96838 h 61"/>
                <a:gd name="T22" fmla="*/ 6350 w 810"/>
                <a:gd name="T23" fmla="*/ 87313 h 61"/>
                <a:gd name="T24" fmla="*/ 9525 w 810"/>
                <a:gd name="T25" fmla="*/ 79375 h 61"/>
                <a:gd name="T26" fmla="*/ 6350 w 810"/>
                <a:gd name="T27" fmla="*/ 68263 h 61"/>
                <a:gd name="T28" fmla="*/ 4763 w 810"/>
                <a:gd name="T29" fmla="*/ 57150 h 61"/>
                <a:gd name="T30" fmla="*/ 4763 w 810"/>
                <a:gd name="T31" fmla="*/ 5715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10"/>
                <a:gd name="T49" fmla="*/ 0 h 61"/>
                <a:gd name="T50" fmla="*/ 810 w 810"/>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10" h="61">
                  <a:moveTo>
                    <a:pt x="3" y="36"/>
                  </a:moveTo>
                  <a:lnTo>
                    <a:pt x="788" y="0"/>
                  </a:lnTo>
                  <a:lnTo>
                    <a:pt x="788" y="5"/>
                  </a:lnTo>
                  <a:lnTo>
                    <a:pt x="790" y="11"/>
                  </a:lnTo>
                  <a:lnTo>
                    <a:pt x="795" y="16"/>
                  </a:lnTo>
                  <a:lnTo>
                    <a:pt x="803" y="20"/>
                  </a:lnTo>
                  <a:lnTo>
                    <a:pt x="810" y="23"/>
                  </a:lnTo>
                  <a:lnTo>
                    <a:pt x="0" y="61"/>
                  </a:lnTo>
                  <a:lnTo>
                    <a:pt x="4" y="55"/>
                  </a:lnTo>
                  <a:lnTo>
                    <a:pt x="6" y="50"/>
                  </a:lnTo>
                  <a:lnTo>
                    <a:pt x="4" y="43"/>
                  </a:lnTo>
                  <a:lnTo>
                    <a:pt x="3"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7" name="Freeform 14"/>
            <p:cNvSpPr>
              <a:spLocks noChangeArrowheads="1"/>
            </p:cNvSpPr>
            <p:nvPr/>
          </p:nvSpPr>
          <p:spPr bwMode="auto">
            <a:xfrm>
              <a:off x="76200" y="782638"/>
              <a:ext cx="1262063" cy="96838"/>
            </a:xfrm>
            <a:custGeom>
              <a:avLst/>
              <a:gdLst>
                <a:gd name="T0" fmla="*/ 0 w 795"/>
                <a:gd name="T1" fmla="*/ 60325 h 61"/>
                <a:gd name="T2" fmla="*/ 1250950 w 795"/>
                <a:gd name="T3" fmla="*/ 0 h 61"/>
                <a:gd name="T4" fmla="*/ 1250950 w 795"/>
                <a:gd name="T5" fmla="*/ 0 h 61"/>
                <a:gd name="T6" fmla="*/ 1257300 w 795"/>
                <a:gd name="T7" fmla="*/ 12700 h 61"/>
                <a:gd name="T8" fmla="*/ 1262063 w 795"/>
                <a:gd name="T9" fmla="*/ 23813 h 61"/>
                <a:gd name="T10" fmla="*/ 1262063 w 795"/>
                <a:gd name="T11" fmla="*/ 34925 h 61"/>
                <a:gd name="T12" fmla="*/ 1262063 w 795"/>
                <a:gd name="T13" fmla="*/ 34925 h 61"/>
                <a:gd name="T14" fmla="*/ 1262063 w 795"/>
                <a:gd name="T15" fmla="*/ 38100 h 61"/>
                <a:gd name="T16" fmla="*/ 14288 w 795"/>
                <a:gd name="T17" fmla="*/ 96838 h 61"/>
                <a:gd name="T18" fmla="*/ 14288 w 795"/>
                <a:gd name="T19" fmla="*/ 96838 h 61"/>
                <a:gd name="T20" fmla="*/ 17463 w 795"/>
                <a:gd name="T21" fmla="*/ 88900 h 61"/>
                <a:gd name="T22" fmla="*/ 20638 w 795"/>
                <a:gd name="T23" fmla="*/ 79375 h 61"/>
                <a:gd name="T24" fmla="*/ 26988 w 795"/>
                <a:gd name="T25" fmla="*/ 68263 h 61"/>
                <a:gd name="T26" fmla="*/ 26988 w 795"/>
                <a:gd name="T27" fmla="*/ 65088 h 61"/>
                <a:gd name="T28" fmla="*/ 23813 w 795"/>
                <a:gd name="T29" fmla="*/ 61913 h 61"/>
                <a:gd name="T30" fmla="*/ 14288 w 795"/>
                <a:gd name="T31" fmla="*/ 60325 h 61"/>
                <a:gd name="T32" fmla="*/ 0 w 795"/>
                <a:gd name="T33" fmla="*/ 60325 h 61"/>
                <a:gd name="T34" fmla="*/ 0 w 795"/>
                <a:gd name="T35" fmla="*/ 60325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5"/>
                <a:gd name="T55" fmla="*/ 0 h 61"/>
                <a:gd name="T56" fmla="*/ 795 w 795"/>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5" h="61">
                  <a:moveTo>
                    <a:pt x="0" y="38"/>
                  </a:moveTo>
                  <a:lnTo>
                    <a:pt x="788" y="0"/>
                  </a:lnTo>
                  <a:lnTo>
                    <a:pt x="792" y="8"/>
                  </a:lnTo>
                  <a:lnTo>
                    <a:pt x="795" y="15"/>
                  </a:lnTo>
                  <a:lnTo>
                    <a:pt x="795" y="22"/>
                  </a:lnTo>
                  <a:lnTo>
                    <a:pt x="795" y="24"/>
                  </a:lnTo>
                  <a:lnTo>
                    <a:pt x="9" y="61"/>
                  </a:lnTo>
                  <a:lnTo>
                    <a:pt x="11" y="56"/>
                  </a:lnTo>
                  <a:lnTo>
                    <a:pt x="13" y="50"/>
                  </a:lnTo>
                  <a:lnTo>
                    <a:pt x="17" y="43"/>
                  </a:lnTo>
                  <a:lnTo>
                    <a:pt x="17" y="41"/>
                  </a:lnTo>
                  <a:lnTo>
                    <a:pt x="15" y="39"/>
                  </a:lnTo>
                  <a:lnTo>
                    <a:pt x="9" y="38"/>
                  </a:lnTo>
                  <a:lnTo>
                    <a:pt x="0" y="3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 name="Freeform 15"/>
            <p:cNvSpPr>
              <a:spLocks noChangeArrowheads="1"/>
            </p:cNvSpPr>
            <p:nvPr/>
          </p:nvSpPr>
          <p:spPr bwMode="auto">
            <a:xfrm>
              <a:off x="71437" y="873125"/>
              <a:ext cx="1306513" cy="96838"/>
            </a:xfrm>
            <a:custGeom>
              <a:avLst/>
              <a:gdLst>
                <a:gd name="T0" fmla="*/ 23813 w 823"/>
                <a:gd name="T1" fmla="*/ 57150 h 61"/>
                <a:gd name="T2" fmla="*/ 1260475 w 823"/>
                <a:gd name="T3" fmla="*/ 0 h 61"/>
                <a:gd name="T4" fmla="*/ 1260475 w 823"/>
                <a:gd name="T5" fmla="*/ 0 h 61"/>
                <a:gd name="T6" fmla="*/ 1260475 w 823"/>
                <a:gd name="T7" fmla="*/ 6350 h 61"/>
                <a:gd name="T8" fmla="*/ 1263650 w 823"/>
                <a:gd name="T9" fmla="*/ 11113 h 61"/>
                <a:gd name="T10" fmla="*/ 1270000 w 823"/>
                <a:gd name="T11" fmla="*/ 17463 h 61"/>
                <a:gd name="T12" fmla="*/ 1281113 w 823"/>
                <a:gd name="T13" fmla="*/ 20638 h 61"/>
                <a:gd name="T14" fmla="*/ 1281113 w 823"/>
                <a:gd name="T15" fmla="*/ 20638 h 61"/>
                <a:gd name="T16" fmla="*/ 1296988 w 823"/>
                <a:gd name="T17" fmla="*/ 28575 h 61"/>
                <a:gd name="T18" fmla="*/ 1306513 w 823"/>
                <a:gd name="T19" fmla="*/ 34925 h 61"/>
                <a:gd name="T20" fmla="*/ 0 w 823"/>
                <a:gd name="T21" fmla="*/ 96838 h 61"/>
                <a:gd name="T22" fmla="*/ 0 w 823"/>
                <a:gd name="T23" fmla="*/ 96838 h 61"/>
                <a:gd name="T24" fmla="*/ 4763 w 823"/>
                <a:gd name="T25" fmla="*/ 93663 h 61"/>
                <a:gd name="T26" fmla="*/ 4763 w 823"/>
                <a:gd name="T27" fmla="*/ 93663 h 61"/>
                <a:gd name="T28" fmla="*/ 17463 w 823"/>
                <a:gd name="T29" fmla="*/ 87313 h 61"/>
                <a:gd name="T30" fmla="*/ 22225 w 823"/>
                <a:gd name="T31" fmla="*/ 84138 h 61"/>
                <a:gd name="T32" fmla="*/ 23813 w 823"/>
                <a:gd name="T33" fmla="*/ 79375 h 61"/>
                <a:gd name="T34" fmla="*/ 25400 w 823"/>
                <a:gd name="T35" fmla="*/ 68263 h 61"/>
                <a:gd name="T36" fmla="*/ 23813 w 823"/>
                <a:gd name="T37" fmla="*/ 57150 h 61"/>
                <a:gd name="T38" fmla="*/ 23813 w 823"/>
                <a:gd name="T39" fmla="*/ 57150 h 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23"/>
                <a:gd name="T61" fmla="*/ 0 h 61"/>
                <a:gd name="T62" fmla="*/ 823 w 823"/>
                <a:gd name="T63" fmla="*/ 61 h 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23" h="61">
                  <a:moveTo>
                    <a:pt x="15" y="36"/>
                  </a:moveTo>
                  <a:lnTo>
                    <a:pt x="794" y="0"/>
                  </a:lnTo>
                  <a:lnTo>
                    <a:pt x="794" y="4"/>
                  </a:lnTo>
                  <a:lnTo>
                    <a:pt x="796" y="7"/>
                  </a:lnTo>
                  <a:lnTo>
                    <a:pt x="800" y="11"/>
                  </a:lnTo>
                  <a:lnTo>
                    <a:pt x="807" y="13"/>
                  </a:lnTo>
                  <a:lnTo>
                    <a:pt x="817" y="18"/>
                  </a:lnTo>
                  <a:lnTo>
                    <a:pt x="823" y="22"/>
                  </a:lnTo>
                  <a:lnTo>
                    <a:pt x="0" y="61"/>
                  </a:lnTo>
                  <a:lnTo>
                    <a:pt x="3" y="59"/>
                  </a:lnTo>
                  <a:lnTo>
                    <a:pt x="11" y="55"/>
                  </a:lnTo>
                  <a:lnTo>
                    <a:pt x="14" y="53"/>
                  </a:lnTo>
                  <a:lnTo>
                    <a:pt x="15" y="50"/>
                  </a:lnTo>
                  <a:lnTo>
                    <a:pt x="16" y="43"/>
                  </a:lnTo>
                  <a:lnTo>
                    <a:pt x="15"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 name="Freeform 16"/>
            <p:cNvSpPr>
              <a:spLocks noChangeArrowheads="1"/>
            </p:cNvSpPr>
            <p:nvPr/>
          </p:nvSpPr>
          <p:spPr bwMode="auto">
            <a:xfrm>
              <a:off x="84137" y="965200"/>
              <a:ext cx="1250950" cy="96838"/>
            </a:xfrm>
            <a:custGeom>
              <a:avLst/>
              <a:gdLst>
                <a:gd name="T0" fmla="*/ 0 w 788"/>
                <a:gd name="T1" fmla="*/ 58738 h 61"/>
                <a:gd name="T2" fmla="*/ 1247775 w 788"/>
                <a:gd name="T3" fmla="*/ 0 h 61"/>
                <a:gd name="T4" fmla="*/ 1247775 w 788"/>
                <a:gd name="T5" fmla="*/ 0 h 61"/>
                <a:gd name="T6" fmla="*/ 1244600 w 788"/>
                <a:gd name="T7" fmla="*/ 9525 h 61"/>
                <a:gd name="T8" fmla="*/ 1247775 w 788"/>
                <a:gd name="T9" fmla="*/ 17463 h 61"/>
                <a:gd name="T10" fmla="*/ 1250950 w 788"/>
                <a:gd name="T11" fmla="*/ 39688 h 61"/>
                <a:gd name="T12" fmla="*/ 11113 w 788"/>
                <a:gd name="T13" fmla="*/ 96838 h 61"/>
                <a:gd name="T14" fmla="*/ 11113 w 788"/>
                <a:gd name="T15" fmla="*/ 96838 h 61"/>
                <a:gd name="T16" fmla="*/ 12700 w 788"/>
                <a:gd name="T17" fmla="*/ 85725 h 61"/>
                <a:gd name="T18" fmla="*/ 12700 w 788"/>
                <a:gd name="T19" fmla="*/ 76200 h 61"/>
                <a:gd name="T20" fmla="*/ 9525 w 788"/>
                <a:gd name="T21" fmla="*/ 66675 h 61"/>
                <a:gd name="T22" fmla="*/ 0 w 788"/>
                <a:gd name="T23" fmla="*/ 58738 h 61"/>
                <a:gd name="T24" fmla="*/ 0 w 788"/>
                <a:gd name="T25" fmla="*/ 58738 h 6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8"/>
                <a:gd name="T40" fmla="*/ 0 h 61"/>
                <a:gd name="T41" fmla="*/ 788 w 788"/>
                <a:gd name="T42" fmla="*/ 61 h 6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8" h="61">
                  <a:moveTo>
                    <a:pt x="0" y="37"/>
                  </a:moveTo>
                  <a:lnTo>
                    <a:pt x="786" y="0"/>
                  </a:lnTo>
                  <a:lnTo>
                    <a:pt x="784" y="6"/>
                  </a:lnTo>
                  <a:lnTo>
                    <a:pt x="786" y="11"/>
                  </a:lnTo>
                  <a:lnTo>
                    <a:pt x="788" y="25"/>
                  </a:lnTo>
                  <a:lnTo>
                    <a:pt x="7" y="61"/>
                  </a:lnTo>
                  <a:lnTo>
                    <a:pt x="8" y="54"/>
                  </a:lnTo>
                  <a:lnTo>
                    <a:pt x="8" y="48"/>
                  </a:lnTo>
                  <a:lnTo>
                    <a:pt x="6" y="42"/>
                  </a:lnTo>
                  <a:lnTo>
                    <a:pt x="0" y="3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 name="Freeform 17"/>
            <p:cNvSpPr>
              <a:spLocks noChangeArrowheads="1"/>
            </p:cNvSpPr>
            <p:nvPr/>
          </p:nvSpPr>
          <p:spPr bwMode="auto">
            <a:xfrm>
              <a:off x="103187" y="1098550"/>
              <a:ext cx="1254125" cy="311150"/>
            </a:xfrm>
            <a:custGeom>
              <a:avLst/>
              <a:gdLst>
                <a:gd name="T0" fmla="*/ 587375 w 790"/>
                <a:gd name="T1" fmla="*/ 311150 h 196"/>
                <a:gd name="T2" fmla="*/ 587375 w 790"/>
                <a:gd name="T3" fmla="*/ 311150 h 196"/>
                <a:gd name="T4" fmla="*/ 484188 w 790"/>
                <a:gd name="T5" fmla="*/ 309563 h 196"/>
                <a:gd name="T6" fmla="*/ 427038 w 790"/>
                <a:gd name="T7" fmla="*/ 307975 h 196"/>
                <a:gd name="T8" fmla="*/ 369888 w 790"/>
                <a:gd name="T9" fmla="*/ 303213 h 196"/>
                <a:gd name="T10" fmla="*/ 319088 w 790"/>
                <a:gd name="T11" fmla="*/ 296863 h 196"/>
                <a:gd name="T12" fmla="*/ 273050 w 790"/>
                <a:gd name="T13" fmla="*/ 288925 h 196"/>
                <a:gd name="T14" fmla="*/ 258763 w 790"/>
                <a:gd name="T15" fmla="*/ 284163 h 196"/>
                <a:gd name="T16" fmla="*/ 246063 w 790"/>
                <a:gd name="T17" fmla="*/ 279400 h 196"/>
                <a:gd name="T18" fmla="*/ 234950 w 790"/>
                <a:gd name="T19" fmla="*/ 273050 h 196"/>
                <a:gd name="T20" fmla="*/ 233363 w 790"/>
                <a:gd name="T21" fmla="*/ 266700 h 196"/>
                <a:gd name="T22" fmla="*/ 233363 w 790"/>
                <a:gd name="T23" fmla="*/ 266700 h 196"/>
                <a:gd name="T24" fmla="*/ 228600 w 790"/>
                <a:gd name="T25" fmla="*/ 254000 h 196"/>
                <a:gd name="T26" fmla="*/ 222250 w 790"/>
                <a:gd name="T27" fmla="*/ 242888 h 196"/>
                <a:gd name="T28" fmla="*/ 211138 w 790"/>
                <a:gd name="T29" fmla="*/ 230188 h 196"/>
                <a:gd name="T30" fmla="*/ 198438 w 790"/>
                <a:gd name="T31" fmla="*/ 219075 h 196"/>
                <a:gd name="T32" fmla="*/ 157163 w 790"/>
                <a:gd name="T33" fmla="*/ 192088 h 196"/>
                <a:gd name="T34" fmla="*/ 101600 w 790"/>
                <a:gd name="T35" fmla="*/ 157163 h 196"/>
                <a:gd name="T36" fmla="*/ 101600 w 790"/>
                <a:gd name="T37" fmla="*/ 157163 h 196"/>
                <a:gd name="T38" fmla="*/ 82550 w 790"/>
                <a:gd name="T39" fmla="*/ 146050 h 196"/>
                <a:gd name="T40" fmla="*/ 66675 w 790"/>
                <a:gd name="T41" fmla="*/ 133350 h 196"/>
                <a:gd name="T42" fmla="*/ 52388 w 790"/>
                <a:gd name="T43" fmla="*/ 120650 h 196"/>
                <a:gd name="T44" fmla="*/ 36513 w 790"/>
                <a:gd name="T45" fmla="*/ 107950 h 196"/>
                <a:gd name="T46" fmla="*/ 17463 w 790"/>
                <a:gd name="T47" fmla="*/ 84138 h 196"/>
                <a:gd name="T48" fmla="*/ 0 w 790"/>
                <a:gd name="T49" fmla="*/ 58738 h 196"/>
                <a:gd name="T50" fmla="*/ 1254125 w 790"/>
                <a:gd name="T51" fmla="*/ 0 h 196"/>
                <a:gd name="T52" fmla="*/ 1254125 w 790"/>
                <a:gd name="T53" fmla="*/ 0 h 196"/>
                <a:gd name="T54" fmla="*/ 1247775 w 790"/>
                <a:gd name="T55" fmla="*/ 19050 h 196"/>
                <a:gd name="T56" fmla="*/ 1235075 w 790"/>
                <a:gd name="T57" fmla="*/ 38100 h 196"/>
                <a:gd name="T58" fmla="*/ 1222375 w 790"/>
                <a:gd name="T59" fmla="*/ 60325 h 196"/>
                <a:gd name="T60" fmla="*/ 1206500 w 790"/>
                <a:gd name="T61" fmla="*/ 79375 h 196"/>
                <a:gd name="T62" fmla="*/ 1189038 w 790"/>
                <a:gd name="T63" fmla="*/ 98425 h 196"/>
                <a:gd name="T64" fmla="*/ 1171575 w 790"/>
                <a:gd name="T65" fmla="*/ 120650 h 196"/>
                <a:gd name="T66" fmla="*/ 1128713 w 790"/>
                <a:gd name="T67" fmla="*/ 157163 h 196"/>
                <a:gd name="T68" fmla="*/ 1128713 w 790"/>
                <a:gd name="T69" fmla="*/ 157163 h 196"/>
                <a:gd name="T70" fmla="*/ 1104900 w 790"/>
                <a:gd name="T71" fmla="*/ 176213 h 196"/>
                <a:gd name="T72" fmla="*/ 1082675 w 790"/>
                <a:gd name="T73" fmla="*/ 193675 h 196"/>
                <a:gd name="T74" fmla="*/ 1042988 w 790"/>
                <a:gd name="T75" fmla="*/ 219075 h 196"/>
                <a:gd name="T76" fmla="*/ 1025525 w 790"/>
                <a:gd name="T77" fmla="*/ 231775 h 196"/>
                <a:gd name="T78" fmla="*/ 1012825 w 790"/>
                <a:gd name="T79" fmla="*/ 242888 h 196"/>
                <a:gd name="T80" fmla="*/ 1004888 w 790"/>
                <a:gd name="T81" fmla="*/ 254000 h 196"/>
                <a:gd name="T82" fmla="*/ 1000125 w 790"/>
                <a:gd name="T83" fmla="*/ 266700 h 196"/>
                <a:gd name="T84" fmla="*/ 1000125 w 790"/>
                <a:gd name="T85" fmla="*/ 266700 h 196"/>
                <a:gd name="T86" fmla="*/ 998538 w 790"/>
                <a:gd name="T87" fmla="*/ 268288 h 196"/>
                <a:gd name="T88" fmla="*/ 995363 w 790"/>
                <a:gd name="T89" fmla="*/ 273050 h 196"/>
                <a:gd name="T90" fmla="*/ 985838 w 790"/>
                <a:gd name="T91" fmla="*/ 279400 h 196"/>
                <a:gd name="T92" fmla="*/ 968375 w 790"/>
                <a:gd name="T93" fmla="*/ 284163 h 196"/>
                <a:gd name="T94" fmla="*/ 949325 w 790"/>
                <a:gd name="T95" fmla="*/ 288925 h 196"/>
                <a:gd name="T96" fmla="*/ 895350 w 790"/>
                <a:gd name="T97" fmla="*/ 296863 h 196"/>
                <a:gd name="T98" fmla="*/ 833438 w 790"/>
                <a:gd name="T99" fmla="*/ 303213 h 196"/>
                <a:gd name="T100" fmla="*/ 766763 w 790"/>
                <a:gd name="T101" fmla="*/ 307975 h 196"/>
                <a:gd name="T102" fmla="*/ 696913 w 790"/>
                <a:gd name="T103" fmla="*/ 309563 h 196"/>
                <a:gd name="T104" fmla="*/ 587375 w 790"/>
                <a:gd name="T105" fmla="*/ 311150 h 196"/>
                <a:gd name="T106" fmla="*/ 587375 w 790"/>
                <a:gd name="T107" fmla="*/ 311150 h 19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90"/>
                <a:gd name="T163" fmla="*/ 0 h 196"/>
                <a:gd name="T164" fmla="*/ 790 w 790"/>
                <a:gd name="T165" fmla="*/ 196 h 19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4" y="160"/>
                  </a:lnTo>
                  <a:lnTo>
                    <a:pt x="140" y="153"/>
                  </a:lnTo>
                  <a:lnTo>
                    <a:pt x="133" y="145"/>
                  </a:lnTo>
                  <a:lnTo>
                    <a:pt x="125" y="138"/>
                  </a:lnTo>
                  <a:lnTo>
                    <a:pt x="99" y="121"/>
                  </a:lnTo>
                  <a:lnTo>
                    <a:pt x="64" y="99"/>
                  </a:lnTo>
                  <a:lnTo>
                    <a:pt x="52" y="92"/>
                  </a:lnTo>
                  <a:lnTo>
                    <a:pt x="42" y="84"/>
                  </a:lnTo>
                  <a:lnTo>
                    <a:pt x="33" y="76"/>
                  </a:lnTo>
                  <a:lnTo>
                    <a:pt x="23" y="68"/>
                  </a:lnTo>
                  <a:lnTo>
                    <a:pt x="11" y="53"/>
                  </a:lnTo>
                  <a:lnTo>
                    <a:pt x="0" y="37"/>
                  </a:lnTo>
                  <a:lnTo>
                    <a:pt x="790" y="0"/>
                  </a:lnTo>
                  <a:lnTo>
                    <a:pt x="786" y="12"/>
                  </a:lnTo>
                  <a:lnTo>
                    <a:pt x="778" y="24"/>
                  </a:lnTo>
                  <a:lnTo>
                    <a:pt x="770" y="38"/>
                  </a:lnTo>
                  <a:lnTo>
                    <a:pt x="760" y="50"/>
                  </a:lnTo>
                  <a:lnTo>
                    <a:pt x="749" y="62"/>
                  </a:lnTo>
                  <a:lnTo>
                    <a:pt x="738" y="76"/>
                  </a:lnTo>
                  <a:lnTo>
                    <a:pt x="711" y="99"/>
                  </a:lnTo>
                  <a:lnTo>
                    <a:pt x="696" y="111"/>
                  </a:lnTo>
                  <a:lnTo>
                    <a:pt x="682" y="122"/>
                  </a:lnTo>
                  <a:lnTo>
                    <a:pt x="657" y="138"/>
                  </a:lnTo>
                  <a:lnTo>
                    <a:pt x="646" y="146"/>
                  </a:lnTo>
                  <a:lnTo>
                    <a:pt x="638" y="153"/>
                  </a:lnTo>
                  <a:lnTo>
                    <a:pt x="633" y="160"/>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1" name="Freeform 18"/>
            <p:cNvSpPr>
              <a:spLocks noChangeArrowheads="1"/>
            </p:cNvSpPr>
            <p:nvPr/>
          </p:nvSpPr>
          <p:spPr bwMode="auto">
            <a:xfrm>
              <a:off x="327025" y="1130300"/>
              <a:ext cx="361950" cy="279400"/>
            </a:xfrm>
            <a:custGeom>
              <a:avLst/>
              <a:gdLst>
                <a:gd name="T0" fmla="*/ 130175 w 228"/>
                <a:gd name="T1" fmla="*/ 269875 h 176"/>
                <a:gd name="T2" fmla="*/ 130175 w 228"/>
                <a:gd name="T3" fmla="*/ 269875 h 176"/>
                <a:gd name="T4" fmla="*/ 115888 w 228"/>
                <a:gd name="T5" fmla="*/ 236538 h 176"/>
                <a:gd name="T6" fmla="*/ 103188 w 228"/>
                <a:gd name="T7" fmla="*/ 206375 h 176"/>
                <a:gd name="T8" fmla="*/ 82550 w 228"/>
                <a:gd name="T9" fmla="*/ 173038 h 176"/>
                <a:gd name="T10" fmla="*/ 53975 w 228"/>
                <a:gd name="T11" fmla="*/ 127000 h 176"/>
                <a:gd name="T12" fmla="*/ 53975 w 228"/>
                <a:gd name="T13" fmla="*/ 127000 h 176"/>
                <a:gd name="T14" fmla="*/ 39688 w 228"/>
                <a:gd name="T15" fmla="*/ 101600 h 176"/>
                <a:gd name="T16" fmla="*/ 23813 w 228"/>
                <a:gd name="T17" fmla="*/ 73025 h 176"/>
                <a:gd name="T18" fmla="*/ 0 w 228"/>
                <a:gd name="T19" fmla="*/ 15875 h 176"/>
                <a:gd name="T20" fmla="*/ 357188 w 228"/>
                <a:gd name="T21" fmla="*/ 0 h 176"/>
                <a:gd name="T22" fmla="*/ 357188 w 228"/>
                <a:gd name="T23" fmla="*/ 0 h 176"/>
                <a:gd name="T24" fmla="*/ 361950 w 228"/>
                <a:gd name="T25" fmla="*/ 65088 h 176"/>
                <a:gd name="T26" fmla="*/ 361950 w 228"/>
                <a:gd name="T27" fmla="*/ 127000 h 176"/>
                <a:gd name="T28" fmla="*/ 361950 w 228"/>
                <a:gd name="T29" fmla="*/ 127000 h 176"/>
                <a:gd name="T30" fmla="*/ 358775 w 228"/>
                <a:gd name="T31" fmla="*/ 174625 h 176"/>
                <a:gd name="T32" fmla="*/ 355600 w 228"/>
                <a:gd name="T33" fmla="*/ 211138 h 176"/>
                <a:gd name="T34" fmla="*/ 355600 w 228"/>
                <a:gd name="T35" fmla="*/ 241300 h 176"/>
                <a:gd name="T36" fmla="*/ 355600 w 228"/>
                <a:gd name="T37" fmla="*/ 257175 h 176"/>
                <a:gd name="T38" fmla="*/ 358775 w 228"/>
                <a:gd name="T39" fmla="*/ 273050 h 176"/>
                <a:gd name="T40" fmla="*/ 358775 w 228"/>
                <a:gd name="T41" fmla="*/ 273050 h 176"/>
                <a:gd name="T42" fmla="*/ 358775 w 228"/>
                <a:gd name="T43" fmla="*/ 279400 h 176"/>
                <a:gd name="T44" fmla="*/ 358775 w 228"/>
                <a:gd name="T45" fmla="*/ 279400 h 176"/>
                <a:gd name="T46" fmla="*/ 249238 w 228"/>
                <a:gd name="T47" fmla="*/ 277813 h 176"/>
                <a:gd name="T48" fmla="*/ 187325 w 228"/>
                <a:gd name="T49" fmla="*/ 273050 h 176"/>
                <a:gd name="T50" fmla="*/ 130175 w 228"/>
                <a:gd name="T51" fmla="*/ 269875 h 176"/>
                <a:gd name="T52" fmla="*/ 130175 w 228"/>
                <a:gd name="T53" fmla="*/ 269875 h 17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28"/>
                <a:gd name="T82" fmla="*/ 0 h 176"/>
                <a:gd name="T83" fmla="*/ 228 w 228"/>
                <a:gd name="T84" fmla="*/ 176 h 17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28" h="176">
                  <a:moveTo>
                    <a:pt x="82" y="170"/>
                  </a:moveTo>
                  <a:lnTo>
                    <a:pt x="82" y="170"/>
                  </a:lnTo>
                  <a:lnTo>
                    <a:pt x="73" y="149"/>
                  </a:lnTo>
                  <a:lnTo>
                    <a:pt x="65" y="130"/>
                  </a:lnTo>
                  <a:lnTo>
                    <a:pt x="52" y="109"/>
                  </a:lnTo>
                  <a:lnTo>
                    <a:pt x="34" y="80"/>
                  </a:lnTo>
                  <a:lnTo>
                    <a:pt x="25" y="64"/>
                  </a:lnTo>
                  <a:lnTo>
                    <a:pt x="15" y="46"/>
                  </a:lnTo>
                  <a:lnTo>
                    <a:pt x="0" y="10"/>
                  </a:lnTo>
                  <a:lnTo>
                    <a:pt x="225" y="0"/>
                  </a:lnTo>
                  <a:lnTo>
                    <a:pt x="228" y="41"/>
                  </a:lnTo>
                  <a:lnTo>
                    <a:pt x="228" y="80"/>
                  </a:lnTo>
                  <a:lnTo>
                    <a:pt x="226" y="110"/>
                  </a:lnTo>
                  <a:lnTo>
                    <a:pt x="224" y="133"/>
                  </a:lnTo>
                  <a:lnTo>
                    <a:pt x="224" y="152"/>
                  </a:lnTo>
                  <a:lnTo>
                    <a:pt x="224" y="162"/>
                  </a:lnTo>
                  <a:lnTo>
                    <a:pt x="226" y="172"/>
                  </a:lnTo>
                  <a:lnTo>
                    <a:pt x="226" y="176"/>
                  </a:lnTo>
                  <a:lnTo>
                    <a:pt x="157" y="175"/>
                  </a:lnTo>
                  <a:lnTo>
                    <a:pt x="118" y="172"/>
                  </a:lnTo>
                  <a:lnTo>
                    <a:pt x="82" y="17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2" name="Freeform 19"/>
            <p:cNvSpPr>
              <a:spLocks noChangeArrowheads="1"/>
            </p:cNvSpPr>
            <p:nvPr/>
          </p:nvSpPr>
          <p:spPr bwMode="auto">
            <a:xfrm>
              <a:off x="901700" y="152400"/>
              <a:ext cx="512763" cy="271463"/>
            </a:xfrm>
            <a:custGeom>
              <a:avLst/>
              <a:gdLst>
                <a:gd name="T0" fmla="*/ 0 w 323"/>
                <a:gd name="T1" fmla="*/ 0 h 171"/>
                <a:gd name="T2" fmla="*/ 512763 w 323"/>
                <a:gd name="T3" fmla="*/ 0 h 171"/>
                <a:gd name="T4" fmla="*/ 485775 w 323"/>
                <a:gd name="T5" fmla="*/ 222250 h 171"/>
                <a:gd name="T6" fmla="*/ 485775 w 323"/>
                <a:gd name="T7" fmla="*/ 222250 h 171"/>
                <a:gd name="T8" fmla="*/ 484188 w 323"/>
                <a:gd name="T9" fmla="*/ 233363 h 171"/>
                <a:gd name="T10" fmla="*/ 479425 w 323"/>
                <a:gd name="T11" fmla="*/ 241300 h 171"/>
                <a:gd name="T12" fmla="*/ 469900 w 323"/>
                <a:gd name="T13" fmla="*/ 249238 h 171"/>
                <a:gd name="T14" fmla="*/ 461963 w 323"/>
                <a:gd name="T15" fmla="*/ 255588 h 171"/>
                <a:gd name="T16" fmla="*/ 454025 w 323"/>
                <a:gd name="T17" fmla="*/ 260350 h 171"/>
                <a:gd name="T18" fmla="*/ 442913 w 323"/>
                <a:gd name="T19" fmla="*/ 265113 h 171"/>
                <a:gd name="T20" fmla="*/ 431800 w 323"/>
                <a:gd name="T21" fmla="*/ 266700 h 171"/>
                <a:gd name="T22" fmla="*/ 423863 w 323"/>
                <a:gd name="T23" fmla="*/ 266700 h 171"/>
                <a:gd name="T24" fmla="*/ 0 w 323"/>
                <a:gd name="T25" fmla="*/ 271463 h 171"/>
                <a:gd name="T26" fmla="*/ 0 w 323"/>
                <a:gd name="T27" fmla="*/ 0 h 17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3"/>
                <a:gd name="T43" fmla="*/ 0 h 171"/>
                <a:gd name="T44" fmla="*/ 323 w 323"/>
                <a:gd name="T45" fmla="*/ 171 h 17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3" h="171">
                  <a:moveTo>
                    <a:pt x="0" y="0"/>
                  </a:moveTo>
                  <a:lnTo>
                    <a:pt x="323" y="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3" name="Freeform 20"/>
            <p:cNvSpPr>
              <a:spLocks noChangeArrowheads="1"/>
            </p:cNvSpPr>
            <p:nvPr/>
          </p:nvSpPr>
          <p:spPr bwMode="auto">
            <a:xfrm>
              <a:off x="906462" y="152400"/>
              <a:ext cx="508000" cy="269875"/>
            </a:xfrm>
            <a:custGeom>
              <a:avLst/>
              <a:gdLst>
                <a:gd name="T0" fmla="*/ 0 w 320"/>
                <a:gd name="T1" fmla="*/ 0 h 170"/>
                <a:gd name="T2" fmla="*/ 0 w 320"/>
                <a:gd name="T3" fmla="*/ 0 h 170"/>
                <a:gd name="T4" fmla="*/ 508000 w 320"/>
                <a:gd name="T5" fmla="*/ 0 h 170"/>
                <a:gd name="T6" fmla="*/ 508000 w 320"/>
                <a:gd name="T7" fmla="*/ 0 h 170"/>
                <a:gd name="T8" fmla="*/ 481013 w 320"/>
                <a:gd name="T9" fmla="*/ 222250 h 170"/>
                <a:gd name="T10" fmla="*/ 481013 w 320"/>
                <a:gd name="T11" fmla="*/ 222250 h 170"/>
                <a:gd name="T12" fmla="*/ 479425 w 320"/>
                <a:gd name="T13" fmla="*/ 233363 h 170"/>
                <a:gd name="T14" fmla="*/ 474663 w 320"/>
                <a:gd name="T15" fmla="*/ 241300 h 170"/>
                <a:gd name="T16" fmla="*/ 465138 w 320"/>
                <a:gd name="T17" fmla="*/ 249238 h 170"/>
                <a:gd name="T18" fmla="*/ 457200 w 320"/>
                <a:gd name="T19" fmla="*/ 255588 h 170"/>
                <a:gd name="T20" fmla="*/ 449263 w 320"/>
                <a:gd name="T21" fmla="*/ 260350 h 170"/>
                <a:gd name="T22" fmla="*/ 438150 w 320"/>
                <a:gd name="T23" fmla="*/ 265113 h 170"/>
                <a:gd name="T24" fmla="*/ 427038 w 320"/>
                <a:gd name="T25" fmla="*/ 266700 h 170"/>
                <a:gd name="T26" fmla="*/ 419100 w 320"/>
                <a:gd name="T27" fmla="*/ 266700 h 170"/>
                <a:gd name="T28" fmla="*/ 419100 w 320"/>
                <a:gd name="T29" fmla="*/ 266700 h 170"/>
                <a:gd name="T30" fmla="*/ 1588 w 320"/>
                <a:gd name="T31" fmla="*/ 269875 h 170"/>
                <a:gd name="T32" fmla="*/ 1588 w 320"/>
                <a:gd name="T33" fmla="*/ 269875 h 170"/>
                <a:gd name="T34" fmla="*/ 0 w 320"/>
                <a:gd name="T35" fmla="*/ 0 h 170"/>
                <a:gd name="T36" fmla="*/ 0 w 320"/>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20"/>
                <a:gd name="T58" fmla="*/ 0 h 170"/>
                <a:gd name="T59" fmla="*/ 320 w 320"/>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20" h="170">
                  <a:moveTo>
                    <a:pt x="0" y="0"/>
                  </a:moveTo>
                  <a:lnTo>
                    <a:pt x="0" y="0"/>
                  </a:lnTo>
                  <a:lnTo>
                    <a:pt x="320" y="0"/>
                  </a:lnTo>
                  <a:lnTo>
                    <a:pt x="303" y="140"/>
                  </a:lnTo>
                  <a:lnTo>
                    <a:pt x="302" y="147"/>
                  </a:lnTo>
                  <a:lnTo>
                    <a:pt x="299" y="152"/>
                  </a:lnTo>
                  <a:lnTo>
                    <a:pt x="293" y="157"/>
                  </a:lnTo>
                  <a:lnTo>
                    <a:pt x="288" y="161"/>
                  </a:lnTo>
                  <a:lnTo>
                    <a:pt x="283" y="164"/>
                  </a:lnTo>
                  <a:lnTo>
                    <a:pt x="276" y="167"/>
                  </a:lnTo>
                  <a:lnTo>
                    <a:pt x="269" y="168"/>
                  </a:lnTo>
                  <a:lnTo>
                    <a:pt x="264"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4" name="Freeform 21"/>
            <p:cNvSpPr>
              <a:spLocks noChangeArrowheads="1"/>
            </p:cNvSpPr>
            <p:nvPr/>
          </p:nvSpPr>
          <p:spPr bwMode="auto">
            <a:xfrm>
              <a:off x="912812" y="152400"/>
              <a:ext cx="501650" cy="269875"/>
            </a:xfrm>
            <a:custGeom>
              <a:avLst/>
              <a:gdLst>
                <a:gd name="T0" fmla="*/ 0 w 316"/>
                <a:gd name="T1" fmla="*/ 0 h 170"/>
                <a:gd name="T2" fmla="*/ 0 w 316"/>
                <a:gd name="T3" fmla="*/ 0 h 170"/>
                <a:gd name="T4" fmla="*/ 501650 w 316"/>
                <a:gd name="T5" fmla="*/ 0 h 170"/>
                <a:gd name="T6" fmla="*/ 501650 w 316"/>
                <a:gd name="T7" fmla="*/ 0 h 170"/>
                <a:gd name="T8" fmla="*/ 474663 w 316"/>
                <a:gd name="T9" fmla="*/ 222250 h 170"/>
                <a:gd name="T10" fmla="*/ 474663 w 316"/>
                <a:gd name="T11" fmla="*/ 222250 h 170"/>
                <a:gd name="T12" fmla="*/ 473075 w 316"/>
                <a:gd name="T13" fmla="*/ 233363 h 170"/>
                <a:gd name="T14" fmla="*/ 468313 w 316"/>
                <a:gd name="T15" fmla="*/ 241300 h 170"/>
                <a:gd name="T16" fmla="*/ 458788 w 316"/>
                <a:gd name="T17" fmla="*/ 247650 h 170"/>
                <a:gd name="T18" fmla="*/ 450850 w 316"/>
                <a:gd name="T19" fmla="*/ 254000 h 170"/>
                <a:gd name="T20" fmla="*/ 442913 w 316"/>
                <a:gd name="T21" fmla="*/ 260350 h 170"/>
                <a:gd name="T22" fmla="*/ 431800 w 316"/>
                <a:gd name="T23" fmla="*/ 265113 h 170"/>
                <a:gd name="T24" fmla="*/ 422275 w 316"/>
                <a:gd name="T25" fmla="*/ 266700 h 170"/>
                <a:gd name="T26" fmla="*/ 412750 w 316"/>
                <a:gd name="T27" fmla="*/ 266700 h 170"/>
                <a:gd name="T28" fmla="*/ 412750 w 316"/>
                <a:gd name="T29" fmla="*/ 266700 h 170"/>
                <a:gd name="T30" fmla="*/ 1588 w 316"/>
                <a:gd name="T31" fmla="*/ 269875 h 170"/>
                <a:gd name="T32" fmla="*/ 1588 w 316"/>
                <a:gd name="T33" fmla="*/ 269875 h 170"/>
                <a:gd name="T34" fmla="*/ 0 w 316"/>
                <a:gd name="T35" fmla="*/ 0 h 170"/>
                <a:gd name="T36" fmla="*/ 0 w 316"/>
                <a:gd name="T37" fmla="*/ 0 h 1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6"/>
                <a:gd name="T58" fmla="*/ 0 h 170"/>
                <a:gd name="T59" fmla="*/ 316 w 316"/>
                <a:gd name="T60" fmla="*/ 170 h 1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6" h="170">
                  <a:moveTo>
                    <a:pt x="0" y="0"/>
                  </a:moveTo>
                  <a:lnTo>
                    <a:pt x="0" y="0"/>
                  </a:lnTo>
                  <a:lnTo>
                    <a:pt x="316" y="0"/>
                  </a:lnTo>
                  <a:lnTo>
                    <a:pt x="299" y="140"/>
                  </a:lnTo>
                  <a:lnTo>
                    <a:pt x="298" y="147"/>
                  </a:lnTo>
                  <a:lnTo>
                    <a:pt x="295" y="152"/>
                  </a:lnTo>
                  <a:lnTo>
                    <a:pt x="289" y="156"/>
                  </a:lnTo>
                  <a:lnTo>
                    <a:pt x="284" y="160"/>
                  </a:lnTo>
                  <a:lnTo>
                    <a:pt x="279" y="164"/>
                  </a:lnTo>
                  <a:lnTo>
                    <a:pt x="272" y="167"/>
                  </a:lnTo>
                  <a:lnTo>
                    <a:pt x="266" y="168"/>
                  </a:lnTo>
                  <a:lnTo>
                    <a:pt x="260" y="168"/>
                  </a:lnTo>
                  <a:lnTo>
                    <a:pt x="1" y="17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5" name="Freeform 22"/>
            <p:cNvSpPr>
              <a:spLocks noChangeArrowheads="1"/>
            </p:cNvSpPr>
            <p:nvPr/>
          </p:nvSpPr>
          <p:spPr bwMode="auto">
            <a:xfrm>
              <a:off x="919162" y="152400"/>
              <a:ext cx="495300" cy="266700"/>
            </a:xfrm>
            <a:custGeom>
              <a:avLst/>
              <a:gdLst>
                <a:gd name="T0" fmla="*/ 0 w 312"/>
                <a:gd name="T1" fmla="*/ 0 h 168"/>
                <a:gd name="T2" fmla="*/ 0 w 312"/>
                <a:gd name="T3" fmla="*/ 0 h 168"/>
                <a:gd name="T4" fmla="*/ 495300 w 312"/>
                <a:gd name="T5" fmla="*/ 0 h 168"/>
                <a:gd name="T6" fmla="*/ 495300 w 312"/>
                <a:gd name="T7" fmla="*/ 0 h 168"/>
                <a:gd name="T8" fmla="*/ 468313 w 312"/>
                <a:gd name="T9" fmla="*/ 222250 h 168"/>
                <a:gd name="T10" fmla="*/ 468313 w 312"/>
                <a:gd name="T11" fmla="*/ 222250 h 168"/>
                <a:gd name="T12" fmla="*/ 466725 w 312"/>
                <a:gd name="T13" fmla="*/ 233363 h 168"/>
                <a:gd name="T14" fmla="*/ 461963 w 312"/>
                <a:gd name="T15" fmla="*/ 241300 h 168"/>
                <a:gd name="T16" fmla="*/ 452438 w 312"/>
                <a:gd name="T17" fmla="*/ 247650 h 168"/>
                <a:gd name="T18" fmla="*/ 444500 w 312"/>
                <a:gd name="T19" fmla="*/ 254000 h 168"/>
                <a:gd name="T20" fmla="*/ 436563 w 312"/>
                <a:gd name="T21" fmla="*/ 260350 h 168"/>
                <a:gd name="T22" fmla="*/ 427038 w 312"/>
                <a:gd name="T23" fmla="*/ 265113 h 168"/>
                <a:gd name="T24" fmla="*/ 415925 w 312"/>
                <a:gd name="T25" fmla="*/ 266700 h 168"/>
                <a:gd name="T26" fmla="*/ 407988 w 312"/>
                <a:gd name="T27" fmla="*/ 266700 h 168"/>
                <a:gd name="T28" fmla="*/ 407988 w 312"/>
                <a:gd name="T29" fmla="*/ 266700 h 168"/>
                <a:gd name="T30" fmla="*/ 0 w 312"/>
                <a:gd name="T31" fmla="*/ 266700 h 168"/>
                <a:gd name="T32" fmla="*/ 0 w 312"/>
                <a:gd name="T33" fmla="*/ 266700 h 168"/>
                <a:gd name="T34" fmla="*/ 0 w 312"/>
                <a:gd name="T35" fmla="*/ 0 h 168"/>
                <a:gd name="T36" fmla="*/ 0 w 312"/>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12"/>
                <a:gd name="T58" fmla="*/ 0 h 168"/>
                <a:gd name="T59" fmla="*/ 312 w 312"/>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12" h="168">
                  <a:moveTo>
                    <a:pt x="0" y="0"/>
                  </a:moveTo>
                  <a:lnTo>
                    <a:pt x="0" y="0"/>
                  </a:lnTo>
                  <a:lnTo>
                    <a:pt x="312" y="0"/>
                  </a:lnTo>
                  <a:lnTo>
                    <a:pt x="295" y="140"/>
                  </a:lnTo>
                  <a:lnTo>
                    <a:pt x="294" y="147"/>
                  </a:lnTo>
                  <a:lnTo>
                    <a:pt x="291" y="152"/>
                  </a:lnTo>
                  <a:lnTo>
                    <a:pt x="285" y="156"/>
                  </a:lnTo>
                  <a:lnTo>
                    <a:pt x="280" y="160"/>
                  </a:lnTo>
                  <a:lnTo>
                    <a:pt x="275" y="164"/>
                  </a:lnTo>
                  <a:lnTo>
                    <a:pt x="269" y="167"/>
                  </a:lnTo>
                  <a:lnTo>
                    <a:pt x="262" y="168"/>
                  </a:lnTo>
                  <a:lnTo>
                    <a:pt x="257" y="168"/>
                  </a:lnTo>
                  <a:lnTo>
                    <a:pt x="0" y="168"/>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6" name="Freeform 23"/>
            <p:cNvSpPr>
              <a:spLocks noChangeArrowheads="1"/>
            </p:cNvSpPr>
            <p:nvPr/>
          </p:nvSpPr>
          <p:spPr bwMode="auto">
            <a:xfrm>
              <a:off x="925512" y="152400"/>
              <a:ext cx="488950" cy="266700"/>
            </a:xfrm>
            <a:custGeom>
              <a:avLst/>
              <a:gdLst>
                <a:gd name="T0" fmla="*/ 0 w 308"/>
                <a:gd name="T1" fmla="*/ 0 h 168"/>
                <a:gd name="T2" fmla="*/ 0 w 308"/>
                <a:gd name="T3" fmla="*/ 0 h 168"/>
                <a:gd name="T4" fmla="*/ 488950 w 308"/>
                <a:gd name="T5" fmla="*/ 0 h 168"/>
                <a:gd name="T6" fmla="*/ 488950 w 308"/>
                <a:gd name="T7" fmla="*/ 0 h 168"/>
                <a:gd name="T8" fmla="*/ 461963 w 308"/>
                <a:gd name="T9" fmla="*/ 222250 h 168"/>
                <a:gd name="T10" fmla="*/ 461963 w 308"/>
                <a:gd name="T11" fmla="*/ 222250 h 168"/>
                <a:gd name="T12" fmla="*/ 460375 w 308"/>
                <a:gd name="T13" fmla="*/ 233363 h 168"/>
                <a:gd name="T14" fmla="*/ 455613 w 308"/>
                <a:gd name="T15" fmla="*/ 241300 h 168"/>
                <a:gd name="T16" fmla="*/ 446088 w 308"/>
                <a:gd name="T17" fmla="*/ 247650 h 168"/>
                <a:gd name="T18" fmla="*/ 439738 w 308"/>
                <a:gd name="T19" fmla="*/ 254000 h 168"/>
                <a:gd name="T20" fmla="*/ 430213 w 308"/>
                <a:gd name="T21" fmla="*/ 260350 h 168"/>
                <a:gd name="T22" fmla="*/ 420688 w 308"/>
                <a:gd name="T23" fmla="*/ 263525 h 168"/>
                <a:gd name="T24" fmla="*/ 409575 w 308"/>
                <a:gd name="T25" fmla="*/ 266700 h 168"/>
                <a:gd name="T26" fmla="*/ 401638 w 308"/>
                <a:gd name="T27" fmla="*/ 266700 h 168"/>
                <a:gd name="T28" fmla="*/ 401638 w 308"/>
                <a:gd name="T29" fmla="*/ 266700 h 168"/>
                <a:gd name="T30" fmla="*/ 0 w 308"/>
                <a:gd name="T31" fmla="*/ 265113 h 168"/>
                <a:gd name="T32" fmla="*/ 0 w 308"/>
                <a:gd name="T33" fmla="*/ 265113 h 168"/>
                <a:gd name="T34" fmla="*/ 0 w 308"/>
                <a:gd name="T35" fmla="*/ 0 h 168"/>
                <a:gd name="T36" fmla="*/ 0 w 308"/>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8"/>
                <a:gd name="T58" fmla="*/ 0 h 168"/>
                <a:gd name="T59" fmla="*/ 308 w 308"/>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8" h="168">
                  <a:moveTo>
                    <a:pt x="0" y="0"/>
                  </a:moveTo>
                  <a:lnTo>
                    <a:pt x="0" y="0"/>
                  </a:lnTo>
                  <a:lnTo>
                    <a:pt x="308" y="0"/>
                  </a:lnTo>
                  <a:lnTo>
                    <a:pt x="291" y="140"/>
                  </a:lnTo>
                  <a:lnTo>
                    <a:pt x="290" y="147"/>
                  </a:lnTo>
                  <a:lnTo>
                    <a:pt x="287" y="152"/>
                  </a:lnTo>
                  <a:lnTo>
                    <a:pt x="281" y="156"/>
                  </a:lnTo>
                  <a:lnTo>
                    <a:pt x="277" y="160"/>
                  </a:lnTo>
                  <a:lnTo>
                    <a:pt x="271" y="164"/>
                  </a:lnTo>
                  <a:lnTo>
                    <a:pt x="265" y="166"/>
                  </a:lnTo>
                  <a:lnTo>
                    <a:pt x="258" y="168"/>
                  </a:lnTo>
                  <a:lnTo>
                    <a:pt x="253" y="168"/>
                  </a:lnTo>
                  <a:lnTo>
                    <a:pt x="0" y="167"/>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7" name="Freeform 24"/>
            <p:cNvSpPr>
              <a:spLocks noChangeArrowheads="1"/>
            </p:cNvSpPr>
            <p:nvPr/>
          </p:nvSpPr>
          <p:spPr bwMode="auto">
            <a:xfrm>
              <a:off x="931862" y="152400"/>
              <a:ext cx="482600" cy="266700"/>
            </a:xfrm>
            <a:custGeom>
              <a:avLst/>
              <a:gdLst>
                <a:gd name="T0" fmla="*/ 0 w 304"/>
                <a:gd name="T1" fmla="*/ 0 h 168"/>
                <a:gd name="T2" fmla="*/ 0 w 304"/>
                <a:gd name="T3" fmla="*/ 0 h 168"/>
                <a:gd name="T4" fmla="*/ 482600 w 304"/>
                <a:gd name="T5" fmla="*/ 0 h 168"/>
                <a:gd name="T6" fmla="*/ 482600 w 304"/>
                <a:gd name="T7" fmla="*/ 0 h 168"/>
                <a:gd name="T8" fmla="*/ 455613 w 304"/>
                <a:gd name="T9" fmla="*/ 222250 h 168"/>
                <a:gd name="T10" fmla="*/ 455613 w 304"/>
                <a:gd name="T11" fmla="*/ 222250 h 168"/>
                <a:gd name="T12" fmla="*/ 454025 w 304"/>
                <a:gd name="T13" fmla="*/ 233363 h 168"/>
                <a:gd name="T14" fmla="*/ 449263 w 304"/>
                <a:gd name="T15" fmla="*/ 241300 h 168"/>
                <a:gd name="T16" fmla="*/ 442913 w 304"/>
                <a:gd name="T17" fmla="*/ 247650 h 168"/>
                <a:gd name="T18" fmla="*/ 433388 w 304"/>
                <a:gd name="T19" fmla="*/ 254000 h 168"/>
                <a:gd name="T20" fmla="*/ 423863 w 304"/>
                <a:gd name="T21" fmla="*/ 260350 h 168"/>
                <a:gd name="T22" fmla="*/ 414338 w 304"/>
                <a:gd name="T23" fmla="*/ 263525 h 168"/>
                <a:gd name="T24" fmla="*/ 403225 w 304"/>
                <a:gd name="T25" fmla="*/ 265113 h 168"/>
                <a:gd name="T26" fmla="*/ 395288 w 304"/>
                <a:gd name="T27" fmla="*/ 266700 h 168"/>
                <a:gd name="T28" fmla="*/ 395288 w 304"/>
                <a:gd name="T29" fmla="*/ 266700 h 168"/>
                <a:gd name="T30" fmla="*/ 0 w 304"/>
                <a:gd name="T31" fmla="*/ 263525 h 168"/>
                <a:gd name="T32" fmla="*/ 0 w 304"/>
                <a:gd name="T33" fmla="*/ 263525 h 168"/>
                <a:gd name="T34" fmla="*/ 0 w 304"/>
                <a:gd name="T35" fmla="*/ 0 h 168"/>
                <a:gd name="T36" fmla="*/ 0 w 304"/>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4"/>
                <a:gd name="T58" fmla="*/ 0 h 168"/>
                <a:gd name="T59" fmla="*/ 304 w 304"/>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4" h="168">
                  <a:moveTo>
                    <a:pt x="0" y="0"/>
                  </a:moveTo>
                  <a:lnTo>
                    <a:pt x="0" y="0"/>
                  </a:lnTo>
                  <a:lnTo>
                    <a:pt x="304" y="0"/>
                  </a:lnTo>
                  <a:lnTo>
                    <a:pt x="287" y="140"/>
                  </a:lnTo>
                  <a:lnTo>
                    <a:pt x="286" y="147"/>
                  </a:lnTo>
                  <a:lnTo>
                    <a:pt x="283" y="152"/>
                  </a:lnTo>
                  <a:lnTo>
                    <a:pt x="279" y="156"/>
                  </a:lnTo>
                  <a:lnTo>
                    <a:pt x="273" y="160"/>
                  </a:lnTo>
                  <a:lnTo>
                    <a:pt x="267" y="164"/>
                  </a:lnTo>
                  <a:lnTo>
                    <a:pt x="261" y="166"/>
                  </a:lnTo>
                  <a:lnTo>
                    <a:pt x="254" y="167"/>
                  </a:lnTo>
                  <a:lnTo>
                    <a:pt x="249" y="168"/>
                  </a:lnTo>
                  <a:lnTo>
                    <a:pt x="0" y="16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8" name="Freeform 25"/>
            <p:cNvSpPr>
              <a:spLocks noChangeArrowheads="1"/>
            </p:cNvSpPr>
            <p:nvPr/>
          </p:nvSpPr>
          <p:spPr bwMode="auto">
            <a:xfrm>
              <a:off x="938212" y="152400"/>
              <a:ext cx="476250" cy="266700"/>
            </a:xfrm>
            <a:custGeom>
              <a:avLst/>
              <a:gdLst>
                <a:gd name="T0" fmla="*/ 0 w 300"/>
                <a:gd name="T1" fmla="*/ 0 h 168"/>
                <a:gd name="T2" fmla="*/ 0 w 300"/>
                <a:gd name="T3" fmla="*/ 0 h 168"/>
                <a:gd name="T4" fmla="*/ 476250 w 300"/>
                <a:gd name="T5" fmla="*/ 0 h 168"/>
                <a:gd name="T6" fmla="*/ 476250 w 300"/>
                <a:gd name="T7" fmla="*/ 0 h 168"/>
                <a:gd name="T8" fmla="*/ 449263 w 300"/>
                <a:gd name="T9" fmla="*/ 222250 h 168"/>
                <a:gd name="T10" fmla="*/ 449263 w 300"/>
                <a:gd name="T11" fmla="*/ 222250 h 168"/>
                <a:gd name="T12" fmla="*/ 447675 w 300"/>
                <a:gd name="T13" fmla="*/ 233363 h 168"/>
                <a:gd name="T14" fmla="*/ 442913 w 300"/>
                <a:gd name="T15" fmla="*/ 241300 h 168"/>
                <a:gd name="T16" fmla="*/ 436563 w 300"/>
                <a:gd name="T17" fmla="*/ 247650 h 168"/>
                <a:gd name="T18" fmla="*/ 427038 w 300"/>
                <a:gd name="T19" fmla="*/ 254000 h 168"/>
                <a:gd name="T20" fmla="*/ 419100 w 300"/>
                <a:gd name="T21" fmla="*/ 258763 h 168"/>
                <a:gd name="T22" fmla="*/ 407988 w 300"/>
                <a:gd name="T23" fmla="*/ 263525 h 168"/>
                <a:gd name="T24" fmla="*/ 400050 w 300"/>
                <a:gd name="T25" fmla="*/ 265113 h 168"/>
                <a:gd name="T26" fmla="*/ 388938 w 300"/>
                <a:gd name="T27" fmla="*/ 266700 h 168"/>
                <a:gd name="T28" fmla="*/ 388938 w 300"/>
                <a:gd name="T29" fmla="*/ 266700 h 168"/>
                <a:gd name="T30" fmla="*/ 0 w 300"/>
                <a:gd name="T31" fmla="*/ 260350 h 168"/>
                <a:gd name="T32" fmla="*/ 0 w 300"/>
                <a:gd name="T33" fmla="*/ 260350 h 168"/>
                <a:gd name="T34" fmla="*/ 0 w 300"/>
                <a:gd name="T35" fmla="*/ 0 h 168"/>
                <a:gd name="T36" fmla="*/ 0 w 300"/>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0"/>
                <a:gd name="T58" fmla="*/ 0 h 168"/>
                <a:gd name="T59" fmla="*/ 300 w 300"/>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0" h="168">
                  <a:moveTo>
                    <a:pt x="0" y="0"/>
                  </a:moveTo>
                  <a:lnTo>
                    <a:pt x="0" y="0"/>
                  </a:lnTo>
                  <a:lnTo>
                    <a:pt x="300" y="0"/>
                  </a:lnTo>
                  <a:lnTo>
                    <a:pt x="283" y="140"/>
                  </a:lnTo>
                  <a:lnTo>
                    <a:pt x="282" y="147"/>
                  </a:lnTo>
                  <a:lnTo>
                    <a:pt x="279" y="152"/>
                  </a:lnTo>
                  <a:lnTo>
                    <a:pt x="275" y="156"/>
                  </a:lnTo>
                  <a:lnTo>
                    <a:pt x="269" y="160"/>
                  </a:lnTo>
                  <a:lnTo>
                    <a:pt x="264" y="163"/>
                  </a:lnTo>
                  <a:lnTo>
                    <a:pt x="257" y="166"/>
                  </a:lnTo>
                  <a:lnTo>
                    <a:pt x="252" y="167"/>
                  </a:lnTo>
                  <a:lnTo>
                    <a:pt x="245" y="168"/>
                  </a:lnTo>
                  <a:lnTo>
                    <a:pt x="0" y="164"/>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9" name="Freeform 26"/>
            <p:cNvSpPr>
              <a:spLocks noChangeArrowheads="1"/>
            </p:cNvSpPr>
            <p:nvPr/>
          </p:nvSpPr>
          <p:spPr bwMode="auto">
            <a:xfrm>
              <a:off x="942975" y="152400"/>
              <a:ext cx="471488" cy="266700"/>
            </a:xfrm>
            <a:custGeom>
              <a:avLst/>
              <a:gdLst>
                <a:gd name="T0" fmla="*/ 0 w 297"/>
                <a:gd name="T1" fmla="*/ 0 h 168"/>
                <a:gd name="T2" fmla="*/ 0 w 297"/>
                <a:gd name="T3" fmla="*/ 0 h 168"/>
                <a:gd name="T4" fmla="*/ 471488 w 297"/>
                <a:gd name="T5" fmla="*/ 0 h 168"/>
                <a:gd name="T6" fmla="*/ 471488 w 297"/>
                <a:gd name="T7" fmla="*/ 0 h 168"/>
                <a:gd name="T8" fmla="*/ 444500 w 297"/>
                <a:gd name="T9" fmla="*/ 222250 h 168"/>
                <a:gd name="T10" fmla="*/ 444500 w 297"/>
                <a:gd name="T11" fmla="*/ 222250 h 168"/>
                <a:gd name="T12" fmla="*/ 442913 w 297"/>
                <a:gd name="T13" fmla="*/ 233363 h 168"/>
                <a:gd name="T14" fmla="*/ 438150 w 297"/>
                <a:gd name="T15" fmla="*/ 241300 h 168"/>
                <a:gd name="T16" fmla="*/ 431800 w 297"/>
                <a:gd name="T17" fmla="*/ 247650 h 168"/>
                <a:gd name="T18" fmla="*/ 422275 w 297"/>
                <a:gd name="T19" fmla="*/ 254000 h 168"/>
                <a:gd name="T20" fmla="*/ 414338 w 297"/>
                <a:gd name="T21" fmla="*/ 258763 h 168"/>
                <a:gd name="T22" fmla="*/ 403225 w 297"/>
                <a:gd name="T23" fmla="*/ 263525 h 168"/>
                <a:gd name="T24" fmla="*/ 395288 w 297"/>
                <a:gd name="T25" fmla="*/ 265113 h 168"/>
                <a:gd name="T26" fmla="*/ 385763 w 297"/>
                <a:gd name="T27" fmla="*/ 266700 h 168"/>
                <a:gd name="T28" fmla="*/ 385763 w 297"/>
                <a:gd name="T29" fmla="*/ 266700 h 168"/>
                <a:gd name="T30" fmla="*/ 1588 w 297"/>
                <a:gd name="T31" fmla="*/ 258763 h 168"/>
                <a:gd name="T32" fmla="*/ 1588 w 297"/>
                <a:gd name="T33" fmla="*/ 258763 h 168"/>
                <a:gd name="T34" fmla="*/ 0 w 297"/>
                <a:gd name="T35" fmla="*/ 0 h 168"/>
                <a:gd name="T36" fmla="*/ 0 w 297"/>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7"/>
                <a:gd name="T58" fmla="*/ 0 h 168"/>
                <a:gd name="T59" fmla="*/ 297 w 297"/>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7" h="168">
                  <a:moveTo>
                    <a:pt x="0" y="0"/>
                  </a:moveTo>
                  <a:lnTo>
                    <a:pt x="0" y="0"/>
                  </a:lnTo>
                  <a:lnTo>
                    <a:pt x="297" y="0"/>
                  </a:lnTo>
                  <a:lnTo>
                    <a:pt x="280" y="140"/>
                  </a:lnTo>
                  <a:lnTo>
                    <a:pt x="279" y="147"/>
                  </a:lnTo>
                  <a:lnTo>
                    <a:pt x="276" y="152"/>
                  </a:lnTo>
                  <a:lnTo>
                    <a:pt x="272" y="156"/>
                  </a:lnTo>
                  <a:lnTo>
                    <a:pt x="266" y="160"/>
                  </a:lnTo>
                  <a:lnTo>
                    <a:pt x="261" y="163"/>
                  </a:lnTo>
                  <a:lnTo>
                    <a:pt x="254" y="166"/>
                  </a:lnTo>
                  <a:lnTo>
                    <a:pt x="249" y="167"/>
                  </a:lnTo>
                  <a:lnTo>
                    <a:pt x="243" y="168"/>
                  </a:lnTo>
                  <a:lnTo>
                    <a:pt x="1"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0" name="Freeform 27"/>
            <p:cNvSpPr>
              <a:spLocks noChangeArrowheads="1"/>
            </p:cNvSpPr>
            <p:nvPr/>
          </p:nvSpPr>
          <p:spPr bwMode="auto">
            <a:xfrm>
              <a:off x="949325" y="152400"/>
              <a:ext cx="465138" cy="266700"/>
            </a:xfrm>
            <a:custGeom>
              <a:avLst/>
              <a:gdLst>
                <a:gd name="T0" fmla="*/ 0 w 293"/>
                <a:gd name="T1" fmla="*/ 0 h 168"/>
                <a:gd name="T2" fmla="*/ 0 w 293"/>
                <a:gd name="T3" fmla="*/ 0 h 168"/>
                <a:gd name="T4" fmla="*/ 465138 w 293"/>
                <a:gd name="T5" fmla="*/ 0 h 168"/>
                <a:gd name="T6" fmla="*/ 465138 w 293"/>
                <a:gd name="T7" fmla="*/ 0 h 168"/>
                <a:gd name="T8" fmla="*/ 438150 w 293"/>
                <a:gd name="T9" fmla="*/ 222250 h 168"/>
                <a:gd name="T10" fmla="*/ 438150 w 293"/>
                <a:gd name="T11" fmla="*/ 222250 h 168"/>
                <a:gd name="T12" fmla="*/ 436563 w 293"/>
                <a:gd name="T13" fmla="*/ 233363 h 168"/>
                <a:gd name="T14" fmla="*/ 431800 w 293"/>
                <a:gd name="T15" fmla="*/ 241300 h 168"/>
                <a:gd name="T16" fmla="*/ 425450 w 293"/>
                <a:gd name="T17" fmla="*/ 247650 h 168"/>
                <a:gd name="T18" fmla="*/ 415925 w 293"/>
                <a:gd name="T19" fmla="*/ 254000 h 168"/>
                <a:gd name="T20" fmla="*/ 407988 w 293"/>
                <a:gd name="T21" fmla="*/ 258763 h 168"/>
                <a:gd name="T22" fmla="*/ 396875 w 293"/>
                <a:gd name="T23" fmla="*/ 263525 h 168"/>
                <a:gd name="T24" fmla="*/ 388938 w 293"/>
                <a:gd name="T25" fmla="*/ 265113 h 168"/>
                <a:gd name="T26" fmla="*/ 379413 w 293"/>
                <a:gd name="T27" fmla="*/ 266700 h 168"/>
                <a:gd name="T28" fmla="*/ 379413 w 293"/>
                <a:gd name="T29" fmla="*/ 266700 h 168"/>
                <a:gd name="T30" fmla="*/ 0 w 293"/>
                <a:gd name="T31" fmla="*/ 258763 h 168"/>
                <a:gd name="T32" fmla="*/ 0 w 293"/>
                <a:gd name="T33" fmla="*/ 258763 h 168"/>
                <a:gd name="T34" fmla="*/ 0 w 293"/>
                <a:gd name="T35" fmla="*/ 0 h 168"/>
                <a:gd name="T36" fmla="*/ 0 w 293"/>
                <a:gd name="T37" fmla="*/ 0 h 16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93"/>
                <a:gd name="T58" fmla="*/ 0 h 168"/>
                <a:gd name="T59" fmla="*/ 293 w 293"/>
                <a:gd name="T60" fmla="*/ 168 h 16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93" h="168">
                  <a:moveTo>
                    <a:pt x="0" y="0"/>
                  </a:moveTo>
                  <a:lnTo>
                    <a:pt x="0" y="0"/>
                  </a:lnTo>
                  <a:lnTo>
                    <a:pt x="293" y="0"/>
                  </a:lnTo>
                  <a:lnTo>
                    <a:pt x="276" y="140"/>
                  </a:lnTo>
                  <a:lnTo>
                    <a:pt x="275" y="147"/>
                  </a:lnTo>
                  <a:lnTo>
                    <a:pt x="272" y="152"/>
                  </a:lnTo>
                  <a:lnTo>
                    <a:pt x="268" y="156"/>
                  </a:lnTo>
                  <a:lnTo>
                    <a:pt x="262" y="160"/>
                  </a:lnTo>
                  <a:lnTo>
                    <a:pt x="257" y="163"/>
                  </a:lnTo>
                  <a:lnTo>
                    <a:pt x="250" y="166"/>
                  </a:lnTo>
                  <a:lnTo>
                    <a:pt x="245" y="167"/>
                  </a:lnTo>
                  <a:lnTo>
                    <a:pt x="239" y="168"/>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1" name="Freeform 28"/>
            <p:cNvSpPr>
              <a:spLocks noChangeArrowheads="1"/>
            </p:cNvSpPr>
            <p:nvPr/>
          </p:nvSpPr>
          <p:spPr bwMode="auto">
            <a:xfrm>
              <a:off x="955675" y="152400"/>
              <a:ext cx="458788" cy="266700"/>
            </a:xfrm>
            <a:custGeom>
              <a:avLst/>
              <a:gdLst>
                <a:gd name="T0" fmla="*/ 0 w 289"/>
                <a:gd name="T1" fmla="*/ 0 h 168"/>
                <a:gd name="T2" fmla="*/ 0 w 289"/>
                <a:gd name="T3" fmla="*/ 0 h 168"/>
                <a:gd name="T4" fmla="*/ 458788 w 289"/>
                <a:gd name="T5" fmla="*/ 0 h 168"/>
                <a:gd name="T6" fmla="*/ 458788 w 289"/>
                <a:gd name="T7" fmla="*/ 0 h 168"/>
                <a:gd name="T8" fmla="*/ 431800 w 289"/>
                <a:gd name="T9" fmla="*/ 222250 h 168"/>
                <a:gd name="T10" fmla="*/ 431800 w 289"/>
                <a:gd name="T11" fmla="*/ 222250 h 168"/>
                <a:gd name="T12" fmla="*/ 430213 w 289"/>
                <a:gd name="T13" fmla="*/ 233363 h 168"/>
                <a:gd name="T14" fmla="*/ 425450 w 289"/>
                <a:gd name="T15" fmla="*/ 239713 h 168"/>
                <a:gd name="T16" fmla="*/ 419100 w 289"/>
                <a:gd name="T17" fmla="*/ 247650 h 168"/>
                <a:gd name="T18" fmla="*/ 409575 w 289"/>
                <a:gd name="T19" fmla="*/ 254000 h 168"/>
                <a:gd name="T20" fmla="*/ 401638 w 289"/>
                <a:gd name="T21" fmla="*/ 258763 h 168"/>
                <a:gd name="T22" fmla="*/ 393700 w 289"/>
                <a:gd name="T23" fmla="*/ 263525 h 168"/>
                <a:gd name="T24" fmla="*/ 373063 w 289"/>
                <a:gd name="T25" fmla="*/ 266700 h 168"/>
                <a:gd name="T26" fmla="*/ 373063 w 289"/>
                <a:gd name="T27" fmla="*/ 266700 h 168"/>
                <a:gd name="T28" fmla="*/ 0 w 289"/>
                <a:gd name="T29" fmla="*/ 255588 h 168"/>
                <a:gd name="T30" fmla="*/ 0 w 289"/>
                <a:gd name="T31" fmla="*/ 255588 h 168"/>
                <a:gd name="T32" fmla="*/ 0 w 289"/>
                <a:gd name="T33" fmla="*/ 0 h 168"/>
                <a:gd name="T34" fmla="*/ 0 w 289"/>
                <a:gd name="T35" fmla="*/ 0 h 16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9"/>
                <a:gd name="T55" fmla="*/ 0 h 168"/>
                <a:gd name="T56" fmla="*/ 289 w 289"/>
                <a:gd name="T57" fmla="*/ 168 h 16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9" h="168">
                  <a:moveTo>
                    <a:pt x="0" y="0"/>
                  </a:moveTo>
                  <a:lnTo>
                    <a:pt x="0" y="0"/>
                  </a:lnTo>
                  <a:lnTo>
                    <a:pt x="289" y="0"/>
                  </a:lnTo>
                  <a:lnTo>
                    <a:pt x="272" y="140"/>
                  </a:lnTo>
                  <a:lnTo>
                    <a:pt x="271" y="147"/>
                  </a:lnTo>
                  <a:lnTo>
                    <a:pt x="268" y="151"/>
                  </a:lnTo>
                  <a:lnTo>
                    <a:pt x="264" y="156"/>
                  </a:lnTo>
                  <a:lnTo>
                    <a:pt x="258" y="160"/>
                  </a:lnTo>
                  <a:lnTo>
                    <a:pt x="253" y="163"/>
                  </a:lnTo>
                  <a:lnTo>
                    <a:pt x="248" y="166"/>
                  </a:lnTo>
                  <a:lnTo>
                    <a:pt x="235" y="168"/>
                  </a:lnTo>
                  <a:lnTo>
                    <a:pt x="0" y="161"/>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2" name="Freeform 29"/>
            <p:cNvSpPr>
              <a:spLocks noChangeArrowheads="1"/>
            </p:cNvSpPr>
            <p:nvPr/>
          </p:nvSpPr>
          <p:spPr bwMode="auto">
            <a:xfrm>
              <a:off x="962025" y="152400"/>
              <a:ext cx="452438" cy="265113"/>
            </a:xfrm>
            <a:custGeom>
              <a:avLst/>
              <a:gdLst>
                <a:gd name="T0" fmla="*/ 0 w 285"/>
                <a:gd name="T1" fmla="*/ 0 h 167"/>
                <a:gd name="T2" fmla="*/ 0 w 285"/>
                <a:gd name="T3" fmla="*/ 0 h 167"/>
                <a:gd name="T4" fmla="*/ 452438 w 285"/>
                <a:gd name="T5" fmla="*/ 0 h 167"/>
                <a:gd name="T6" fmla="*/ 452438 w 285"/>
                <a:gd name="T7" fmla="*/ 0 h 167"/>
                <a:gd name="T8" fmla="*/ 425450 w 285"/>
                <a:gd name="T9" fmla="*/ 222250 h 167"/>
                <a:gd name="T10" fmla="*/ 425450 w 285"/>
                <a:gd name="T11" fmla="*/ 222250 h 167"/>
                <a:gd name="T12" fmla="*/ 423863 w 285"/>
                <a:gd name="T13" fmla="*/ 233363 h 167"/>
                <a:gd name="T14" fmla="*/ 419100 w 285"/>
                <a:gd name="T15" fmla="*/ 239713 h 167"/>
                <a:gd name="T16" fmla="*/ 412750 w 285"/>
                <a:gd name="T17" fmla="*/ 247650 h 167"/>
                <a:gd name="T18" fmla="*/ 403225 w 285"/>
                <a:gd name="T19" fmla="*/ 254000 h 167"/>
                <a:gd name="T20" fmla="*/ 395288 w 285"/>
                <a:gd name="T21" fmla="*/ 258763 h 167"/>
                <a:gd name="T22" fmla="*/ 387350 w 285"/>
                <a:gd name="T23" fmla="*/ 263525 h 167"/>
                <a:gd name="T24" fmla="*/ 366713 w 285"/>
                <a:gd name="T25" fmla="*/ 265113 h 167"/>
                <a:gd name="T26" fmla="*/ 366713 w 285"/>
                <a:gd name="T27" fmla="*/ 265113 h 167"/>
                <a:gd name="T28" fmla="*/ 0 w 285"/>
                <a:gd name="T29" fmla="*/ 254000 h 167"/>
                <a:gd name="T30" fmla="*/ 0 w 285"/>
                <a:gd name="T31" fmla="*/ 254000 h 167"/>
                <a:gd name="T32" fmla="*/ 0 w 285"/>
                <a:gd name="T33" fmla="*/ 0 h 167"/>
                <a:gd name="T34" fmla="*/ 0 w 285"/>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5"/>
                <a:gd name="T55" fmla="*/ 0 h 167"/>
                <a:gd name="T56" fmla="*/ 285 w 285"/>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5" h="167">
                  <a:moveTo>
                    <a:pt x="0" y="0"/>
                  </a:moveTo>
                  <a:lnTo>
                    <a:pt x="0" y="0"/>
                  </a:lnTo>
                  <a:lnTo>
                    <a:pt x="285" y="0"/>
                  </a:lnTo>
                  <a:lnTo>
                    <a:pt x="268" y="140"/>
                  </a:lnTo>
                  <a:lnTo>
                    <a:pt x="267" y="147"/>
                  </a:lnTo>
                  <a:lnTo>
                    <a:pt x="264" y="151"/>
                  </a:lnTo>
                  <a:lnTo>
                    <a:pt x="260" y="156"/>
                  </a:lnTo>
                  <a:lnTo>
                    <a:pt x="254" y="160"/>
                  </a:lnTo>
                  <a:lnTo>
                    <a:pt x="249" y="163"/>
                  </a:lnTo>
                  <a:lnTo>
                    <a:pt x="244" y="166"/>
                  </a:lnTo>
                  <a:lnTo>
                    <a:pt x="231" y="167"/>
                  </a:lnTo>
                  <a:lnTo>
                    <a:pt x="0" y="160"/>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3" name="Freeform 30"/>
            <p:cNvSpPr>
              <a:spLocks noChangeArrowheads="1"/>
            </p:cNvSpPr>
            <p:nvPr/>
          </p:nvSpPr>
          <p:spPr bwMode="auto">
            <a:xfrm>
              <a:off x="968375" y="152400"/>
              <a:ext cx="446088" cy="265113"/>
            </a:xfrm>
            <a:custGeom>
              <a:avLst/>
              <a:gdLst>
                <a:gd name="T0" fmla="*/ 0 w 281"/>
                <a:gd name="T1" fmla="*/ 0 h 167"/>
                <a:gd name="T2" fmla="*/ 0 w 281"/>
                <a:gd name="T3" fmla="*/ 0 h 167"/>
                <a:gd name="T4" fmla="*/ 446088 w 281"/>
                <a:gd name="T5" fmla="*/ 0 h 167"/>
                <a:gd name="T6" fmla="*/ 446088 w 281"/>
                <a:gd name="T7" fmla="*/ 0 h 167"/>
                <a:gd name="T8" fmla="*/ 419100 w 281"/>
                <a:gd name="T9" fmla="*/ 222250 h 167"/>
                <a:gd name="T10" fmla="*/ 419100 w 281"/>
                <a:gd name="T11" fmla="*/ 222250 h 167"/>
                <a:gd name="T12" fmla="*/ 417513 w 281"/>
                <a:gd name="T13" fmla="*/ 230188 h 167"/>
                <a:gd name="T14" fmla="*/ 412750 w 281"/>
                <a:gd name="T15" fmla="*/ 239713 h 167"/>
                <a:gd name="T16" fmla="*/ 406400 w 281"/>
                <a:gd name="T17" fmla="*/ 247650 h 167"/>
                <a:gd name="T18" fmla="*/ 396875 w 281"/>
                <a:gd name="T19" fmla="*/ 254000 h 167"/>
                <a:gd name="T20" fmla="*/ 388938 w 281"/>
                <a:gd name="T21" fmla="*/ 258763 h 167"/>
                <a:gd name="T22" fmla="*/ 381000 w 281"/>
                <a:gd name="T23" fmla="*/ 263525 h 167"/>
                <a:gd name="T24" fmla="*/ 363538 w 281"/>
                <a:gd name="T25" fmla="*/ 265113 h 167"/>
                <a:gd name="T26" fmla="*/ 363538 w 281"/>
                <a:gd name="T27" fmla="*/ 265113 h 167"/>
                <a:gd name="T28" fmla="*/ 0 w 281"/>
                <a:gd name="T29" fmla="*/ 252413 h 167"/>
                <a:gd name="T30" fmla="*/ 0 w 281"/>
                <a:gd name="T31" fmla="*/ 252413 h 167"/>
                <a:gd name="T32" fmla="*/ 0 w 281"/>
                <a:gd name="T33" fmla="*/ 0 h 167"/>
                <a:gd name="T34" fmla="*/ 0 w 281"/>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1"/>
                <a:gd name="T55" fmla="*/ 0 h 167"/>
                <a:gd name="T56" fmla="*/ 281 w 281"/>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1" h="167">
                  <a:moveTo>
                    <a:pt x="0" y="0"/>
                  </a:moveTo>
                  <a:lnTo>
                    <a:pt x="0" y="0"/>
                  </a:lnTo>
                  <a:lnTo>
                    <a:pt x="281" y="0"/>
                  </a:lnTo>
                  <a:lnTo>
                    <a:pt x="264" y="140"/>
                  </a:lnTo>
                  <a:lnTo>
                    <a:pt x="263" y="145"/>
                  </a:lnTo>
                  <a:lnTo>
                    <a:pt x="260" y="151"/>
                  </a:lnTo>
                  <a:lnTo>
                    <a:pt x="256" y="156"/>
                  </a:lnTo>
                  <a:lnTo>
                    <a:pt x="250" y="160"/>
                  </a:lnTo>
                  <a:lnTo>
                    <a:pt x="245" y="163"/>
                  </a:lnTo>
                  <a:lnTo>
                    <a:pt x="240" y="166"/>
                  </a:lnTo>
                  <a:lnTo>
                    <a:pt x="229" y="167"/>
                  </a:lnTo>
                  <a:lnTo>
                    <a:pt x="0" y="159"/>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4" name="Freeform 31"/>
            <p:cNvSpPr>
              <a:spLocks noChangeArrowheads="1"/>
            </p:cNvSpPr>
            <p:nvPr/>
          </p:nvSpPr>
          <p:spPr bwMode="auto">
            <a:xfrm>
              <a:off x="973137" y="152400"/>
              <a:ext cx="441325" cy="265113"/>
            </a:xfrm>
            <a:custGeom>
              <a:avLst/>
              <a:gdLst>
                <a:gd name="T0" fmla="*/ 1588 w 278"/>
                <a:gd name="T1" fmla="*/ 0 h 167"/>
                <a:gd name="T2" fmla="*/ 1588 w 278"/>
                <a:gd name="T3" fmla="*/ 0 h 167"/>
                <a:gd name="T4" fmla="*/ 441325 w 278"/>
                <a:gd name="T5" fmla="*/ 0 h 167"/>
                <a:gd name="T6" fmla="*/ 441325 w 278"/>
                <a:gd name="T7" fmla="*/ 0 h 167"/>
                <a:gd name="T8" fmla="*/ 414338 w 278"/>
                <a:gd name="T9" fmla="*/ 222250 h 167"/>
                <a:gd name="T10" fmla="*/ 414338 w 278"/>
                <a:gd name="T11" fmla="*/ 222250 h 167"/>
                <a:gd name="T12" fmla="*/ 412750 w 278"/>
                <a:gd name="T13" fmla="*/ 230188 h 167"/>
                <a:gd name="T14" fmla="*/ 407988 w 278"/>
                <a:gd name="T15" fmla="*/ 239713 h 167"/>
                <a:gd name="T16" fmla="*/ 401638 w 278"/>
                <a:gd name="T17" fmla="*/ 247650 h 167"/>
                <a:gd name="T18" fmla="*/ 392113 w 278"/>
                <a:gd name="T19" fmla="*/ 252413 h 167"/>
                <a:gd name="T20" fmla="*/ 384175 w 278"/>
                <a:gd name="T21" fmla="*/ 258763 h 167"/>
                <a:gd name="T22" fmla="*/ 376238 w 278"/>
                <a:gd name="T23" fmla="*/ 263525 h 167"/>
                <a:gd name="T24" fmla="*/ 358775 w 278"/>
                <a:gd name="T25" fmla="*/ 265113 h 167"/>
                <a:gd name="T26" fmla="*/ 358775 w 278"/>
                <a:gd name="T27" fmla="*/ 265113 h 167"/>
                <a:gd name="T28" fmla="*/ 0 w 278"/>
                <a:gd name="T29" fmla="*/ 249238 h 167"/>
                <a:gd name="T30" fmla="*/ 0 w 278"/>
                <a:gd name="T31" fmla="*/ 249238 h 167"/>
                <a:gd name="T32" fmla="*/ 1588 w 278"/>
                <a:gd name="T33" fmla="*/ 0 h 167"/>
                <a:gd name="T34" fmla="*/ 1588 w 278"/>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8"/>
                <a:gd name="T55" fmla="*/ 0 h 167"/>
                <a:gd name="T56" fmla="*/ 278 w 278"/>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8" h="167">
                  <a:moveTo>
                    <a:pt x="1" y="0"/>
                  </a:moveTo>
                  <a:lnTo>
                    <a:pt x="1" y="0"/>
                  </a:lnTo>
                  <a:lnTo>
                    <a:pt x="278" y="0"/>
                  </a:lnTo>
                  <a:lnTo>
                    <a:pt x="261" y="140"/>
                  </a:lnTo>
                  <a:lnTo>
                    <a:pt x="260" y="145"/>
                  </a:lnTo>
                  <a:lnTo>
                    <a:pt x="257" y="151"/>
                  </a:lnTo>
                  <a:lnTo>
                    <a:pt x="253" y="156"/>
                  </a:lnTo>
                  <a:lnTo>
                    <a:pt x="247" y="159"/>
                  </a:lnTo>
                  <a:lnTo>
                    <a:pt x="242" y="163"/>
                  </a:lnTo>
                  <a:lnTo>
                    <a:pt x="237" y="166"/>
                  </a:lnTo>
                  <a:lnTo>
                    <a:pt x="226" y="167"/>
                  </a:lnTo>
                  <a:lnTo>
                    <a:pt x="0" y="157"/>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5" name="Freeform 32"/>
            <p:cNvSpPr>
              <a:spLocks noChangeArrowheads="1"/>
            </p:cNvSpPr>
            <p:nvPr/>
          </p:nvSpPr>
          <p:spPr bwMode="auto">
            <a:xfrm>
              <a:off x="979487" y="152400"/>
              <a:ext cx="434975" cy="265113"/>
            </a:xfrm>
            <a:custGeom>
              <a:avLst/>
              <a:gdLst>
                <a:gd name="T0" fmla="*/ 1588 w 274"/>
                <a:gd name="T1" fmla="*/ 0 h 167"/>
                <a:gd name="T2" fmla="*/ 1588 w 274"/>
                <a:gd name="T3" fmla="*/ 0 h 167"/>
                <a:gd name="T4" fmla="*/ 434975 w 274"/>
                <a:gd name="T5" fmla="*/ 0 h 167"/>
                <a:gd name="T6" fmla="*/ 434975 w 274"/>
                <a:gd name="T7" fmla="*/ 0 h 167"/>
                <a:gd name="T8" fmla="*/ 407988 w 274"/>
                <a:gd name="T9" fmla="*/ 222250 h 167"/>
                <a:gd name="T10" fmla="*/ 407988 w 274"/>
                <a:gd name="T11" fmla="*/ 222250 h 167"/>
                <a:gd name="T12" fmla="*/ 406400 w 274"/>
                <a:gd name="T13" fmla="*/ 230188 h 167"/>
                <a:gd name="T14" fmla="*/ 401638 w 274"/>
                <a:gd name="T15" fmla="*/ 239713 h 167"/>
                <a:gd name="T16" fmla="*/ 395288 w 274"/>
                <a:gd name="T17" fmla="*/ 247650 h 167"/>
                <a:gd name="T18" fmla="*/ 388938 w 274"/>
                <a:gd name="T19" fmla="*/ 252413 h 167"/>
                <a:gd name="T20" fmla="*/ 379413 w 274"/>
                <a:gd name="T21" fmla="*/ 258763 h 167"/>
                <a:gd name="T22" fmla="*/ 369888 w 274"/>
                <a:gd name="T23" fmla="*/ 260350 h 167"/>
                <a:gd name="T24" fmla="*/ 352425 w 274"/>
                <a:gd name="T25" fmla="*/ 265113 h 167"/>
                <a:gd name="T26" fmla="*/ 352425 w 274"/>
                <a:gd name="T27" fmla="*/ 265113 h 167"/>
                <a:gd name="T28" fmla="*/ 0 w 274"/>
                <a:gd name="T29" fmla="*/ 247650 h 167"/>
                <a:gd name="T30" fmla="*/ 0 w 274"/>
                <a:gd name="T31" fmla="*/ 247650 h 167"/>
                <a:gd name="T32" fmla="*/ 1588 w 274"/>
                <a:gd name="T33" fmla="*/ 0 h 167"/>
                <a:gd name="T34" fmla="*/ 1588 w 274"/>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4"/>
                <a:gd name="T55" fmla="*/ 0 h 167"/>
                <a:gd name="T56" fmla="*/ 274 w 274"/>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4" h="167">
                  <a:moveTo>
                    <a:pt x="1" y="0"/>
                  </a:moveTo>
                  <a:lnTo>
                    <a:pt x="1" y="0"/>
                  </a:lnTo>
                  <a:lnTo>
                    <a:pt x="274" y="0"/>
                  </a:lnTo>
                  <a:lnTo>
                    <a:pt x="257" y="140"/>
                  </a:lnTo>
                  <a:lnTo>
                    <a:pt x="256" y="145"/>
                  </a:lnTo>
                  <a:lnTo>
                    <a:pt x="253" y="151"/>
                  </a:lnTo>
                  <a:lnTo>
                    <a:pt x="249" y="156"/>
                  </a:lnTo>
                  <a:lnTo>
                    <a:pt x="245" y="159"/>
                  </a:lnTo>
                  <a:lnTo>
                    <a:pt x="239" y="163"/>
                  </a:lnTo>
                  <a:lnTo>
                    <a:pt x="233" y="164"/>
                  </a:lnTo>
                  <a:lnTo>
                    <a:pt x="222" y="167"/>
                  </a:lnTo>
                  <a:lnTo>
                    <a:pt x="0" y="156"/>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6" name="Freeform 33"/>
            <p:cNvSpPr>
              <a:spLocks noChangeArrowheads="1"/>
            </p:cNvSpPr>
            <p:nvPr/>
          </p:nvSpPr>
          <p:spPr bwMode="auto">
            <a:xfrm>
              <a:off x="985837" y="152400"/>
              <a:ext cx="428625" cy="265113"/>
            </a:xfrm>
            <a:custGeom>
              <a:avLst/>
              <a:gdLst>
                <a:gd name="T0" fmla="*/ 0 w 270"/>
                <a:gd name="T1" fmla="*/ 0 h 167"/>
                <a:gd name="T2" fmla="*/ 0 w 270"/>
                <a:gd name="T3" fmla="*/ 0 h 167"/>
                <a:gd name="T4" fmla="*/ 428625 w 270"/>
                <a:gd name="T5" fmla="*/ 0 h 167"/>
                <a:gd name="T6" fmla="*/ 428625 w 270"/>
                <a:gd name="T7" fmla="*/ 0 h 167"/>
                <a:gd name="T8" fmla="*/ 401638 w 270"/>
                <a:gd name="T9" fmla="*/ 222250 h 167"/>
                <a:gd name="T10" fmla="*/ 401638 w 270"/>
                <a:gd name="T11" fmla="*/ 222250 h 167"/>
                <a:gd name="T12" fmla="*/ 400050 w 270"/>
                <a:gd name="T13" fmla="*/ 230188 h 167"/>
                <a:gd name="T14" fmla="*/ 395288 w 270"/>
                <a:gd name="T15" fmla="*/ 239713 h 167"/>
                <a:gd name="T16" fmla="*/ 388938 w 270"/>
                <a:gd name="T17" fmla="*/ 246063 h 167"/>
                <a:gd name="T18" fmla="*/ 382588 w 270"/>
                <a:gd name="T19" fmla="*/ 252413 h 167"/>
                <a:gd name="T20" fmla="*/ 373063 w 270"/>
                <a:gd name="T21" fmla="*/ 258763 h 167"/>
                <a:gd name="T22" fmla="*/ 365125 w 270"/>
                <a:gd name="T23" fmla="*/ 260350 h 167"/>
                <a:gd name="T24" fmla="*/ 347663 w 270"/>
                <a:gd name="T25" fmla="*/ 265113 h 167"/>
                <a:gd name="T26" fmla="*/ 347663 w 270"/>
                <a:gd name="T27" fmla="*/ 265113 h 167"/>
                <a:gd name="T28" fmla="*/ 0 w 270"/>
                <a:gd name="T29" fmla="*/ 247650 h 167"/>
                <a:gd name="T30" fmla="*/ 0 w 270"/>
                <a:gd name="T31" fmla="*/ 247650 h 167"/>
                <a:gd name="T32" fmla="*/ 0 w 270"/>
                <a:gd name="T33" fmla="*/ 0 h 167"/>
                <a:gd name="T34" fmla="*/ 0 w 270"/>
                <a:gd name="T35" fmla="*/ 0 h 1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70"/>
                <a:gd name="T55" fmla="*/ 0 h 167"/>
                <a:gd name="T56" fmla="*/ 270 w 270"/>
                <a:gd name="T57" fmla="*/ 167 h 1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70" h="167">
                  <a:moveTo>
                    <a:pt x="0" y="0"/>
                  </a:moveTo>
                  <a:lnTo>
                    <a:pt x="0" y="0"/>
                  </a:lnTo>
                  <a:lnTo>
                    <a:pt x="270" y="0"/>
                  </a:lnTo>
                  <a:lnTo>
                    <a:pt x="253" y="140"/>
                  </a:lnTo>
                  <a:lnTo>
                    <a:pt x="252" y="145"/>
                  </a:lnTo>
                  <a:lnTo>
                    <a:pt x="249" y="151"/>
                  </a:lnTo>
                  <a:lnTo>
                    <a:pt x="245" y="155"/>
                  </a:lnTo>
                  <a:lnTo>
                    <a:pt x="241" y="159"/>
                  </a:lnTo>
                  <a:lnTo>
                    <a:pt x="235" y="163"/>
                  </a:lnTo>
                  <a:lnTo>
                    <a:pt x="230" y="164"/>
                  </a:lnTo>
                  <a:lnTo>
                    <a:pt x="219" y="167"/>
                  </a:lnTo>
                  <a:lnTo>
                    <a:pt x="0" y="156"/>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7" name="Freeform 34"/>
            <p:cNvSpPr>
              <a:spLocks noChangeArrowheads="1"/>
            </p:cNvSpPr>
            <p:nvPr/>
          </p:nvSpPr>
          <p:spPr bwMode="auto">
            <a:xfrm>
              <a:off x="992187" y="152400"/>
              <a:ext cx="422275" cy="265113"/>
            </a:xfrm>
            <a:custGeom>
              <a:avLst/>
              <a:gdLst>
                <a:gd name="T0" fmla="*/ 0 w 266"/>
                <a:gd name="T1" fmla="*/ 0 h 167"/>
                <a:gd name="T2" fmla="*/ 0 w 266"/>
                <a:gd name="T3" fmla="*/ 0 h 167"/>
                <a:gd name="T4" fmla="*/ 422275 w 266"/>
                <a:gd name="T5" fmla="*/ 0 h 167"/>
                <a:gd name="T6" fmla="*/ 422275 w 266"/>
                <a:gd name="T7" fmla="*/ 0 h 167"/>
                <a:gd name="T8" fmla="*/ 395288 w 266"/>
                <a:gd name="T9" fmla="*/ 222250 h 167"/>
                <a:gd name="T10" fmla="*/ 395288 w 266"/>
                <a:gd name="T11" fmla="*/ 222250 h 167"/>
                <a:gd name="T12" fmla="*/ 393700 w 266"/>
                <a:gd name="T13" fmla="*/ 230188 h 167"/>
                <a:gd name="T14" fmla="*/ 388938 w 266"/>
                <a:gd name="T15" fmla="*/ 239713 h 167"/>
                <a:gd name="T16" fmla="*/ 382588 w 266"/>
                <a:gd name="T17" fmla="*/ 246063 h 167"/>
                <a:gd name="T18" fmla="*/ 376238 w 266"/>
                <a:gd name="T19" fmla="*/ 252413 h 167"/>
                <a:gd name="T20" fmla="*/ 358775 w 266"/>
                <a:gd name="T21" fmla="*/ 260350 h 167"/>
                <a:gd name="T22" fmla="*/ 341313 w 266"/>
                <a:gd name="T23" fmla="*/ 265113 h 167"/>
                <a:gd name="T24" fmla="*/ 341313 w 266"/>
                <a:gd name="T25" fmla="*/ 265113 h 167"/>
                <a:gd name="T26" fmla="*/ 0 w 266"/>
                <a:gd name="T27" fmla="*/ 246063 h 167"/>
                <a:gd name="T28" fmla="*/ 0 w 266"/>
                <a:gd name="T29" fmla="*/ 246063 h 167"/>
                <a:gd name="T30" fmla="*/ 0 w 266"/>
                <a:gd name="T31" fmla="*/ 0 h 167"/>
                <a:gd name="T32" fmla="*/ 0 w 266"/>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6"/>
                <a:gd name="T52" fmla="*/ 0 h 167"/>
                <a:gd name="T53" fmla="*/ 266 w 266"/>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6" h="167">
                  <a:moveTo>
                    <a:pt x="0" y="0"/>
                  </a:moveTo>
                  <a:lnTo>
                    <a:pt x="0" y="0"/>
                  </a:lnTo>
                  <a:lnTo>
                    <a:pt x="266" y="0"/>
                  </a:lnTo>
                  <a:lnTo>
                    <a:pt x="249" y="140"/>
                  </a:lnTo>
                  <a:lnTo>
                    <a:pt x="248" y="145"/>
                  </a:lnTo>
                  <a:lnTo>
                    <a:pt x="245" y="151"/>
                  </a:lnTo>
                  <a:lnTo>
                    <a:pt x="241" y="155"/>
                  </a:lnTo>
                  <a:lnTo>
                    <a:pt x="237" y="159"/>
                  </a:lnTo>
                  <a:lnTo>
                    <a:pt x="226" y="164"/>
                  </a:lnTo>
                  <a:lnTo>
                    <a:pt x="215" y="167"/>
                  </a:lnTo>
                  <a:lnTo>
                    <a:pt x="0" y="155"/>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8" name="Freeform 35"/>
            <p:cNvSpPr>
              <a:spLocks noChangeArrowheads="1"/>
            </p:cNvSpPr>
            <p:nvPr/>
          </p:nvSpPr>
          <p:spPr bwMode="auto">
            <a:xfrm>
              <a:off x="995362" y="152400"/>
              <a:ext cx="419100" cy="265113"/>
            </a:xfrm>
            <a:custGeom>
              <a:avLst/>
              <a:gdLst>
                <a:gd name="T0" fmla="*/ 3175 w 264"/>
                <a:gd name="T1" fmla="*/ 0 h 167"/>
                <a:gd name="T2" fmla="*/ 3175 w 264"/>
                <a:gd name="T3" fmla="*/ 0 h 167"/>
                <a:gd name="T4" fmla="*/ 419100 w 264"/>
                <a:gd name="T5" fmla="*/ 0 h 167"/>
                <a:gd name="T6" fmla="*/ 419100 w 264"/>
                <a:gd name="T7" fmla="*/ 0 h 167"/>
                <a:gd name="T8" fmla="*/ 392113 w 264"/>
                <a:gd name="T9" fmla="*/ 222250 h 167"/>
                <a:gd name="T10" fmla="*/ 392113 w 264"/>
                <a:gd name="T11" fmla="*/ 222250 h 167"/>
                <a:gd name="T12" fmla="*/ 390525 w 264"/>
                <a:gd name="T13" fmla="*/ 230188 h 167"/>
                <a:gd name="T14" fmla="*/ 385763 w 264"/>
                <a:gd name="T15" fmla="*/ 239713 h 167"/>
                <a:gd name="T16" fmla="*/ 379413 w 264"/>
                <a:gd name="T17" fmla="*/ 246063 h 167"/>
                <a:gd name="T18" fmla="*/ 373063 w 264"/>
                <a:gd name="T19" fmla="*/ 252413 h 167"/>
                <a:gd name="T20" fmla="*/ 355600 w 264"/>
                <a:gd name="T21" fmla="*/ 260350 h 167"/>
                <a:gd name="T22" fmla="*/ 338138 w 264"/>
                <a:gd name="T23" fmla="*/ 265113 h 167"/>
                <a:gd name="T24" fmla="*/ 338138 w 264"/>
                <a:gd name="T25" fmla="*/ 265113 h 167"/>
                <a:gd name="T26" fmla="*/ 0 w 264"/>
                <a:gd name="T27" fmla="*/ 242888 h 167"/>
                <a:gd name="T28" fmla="*/ 0 w 264"/>
                <a:gd name="T29" fmla="*/ 242888 h 167"/>
                <a:gd name="T30" fmla="*/ 3175 w 264"/>
                <a:gd name="T31" fmla="*/ 0 h 167"/>
                <a:gd name="T32" fmla="*/ 3175 w 264"/>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
                <a:gd name="T52" fmla="*/ 0 h 167"/>
                <a:gd name="T53" fmla="*/ 264 w 264"/>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 h="167">
                  <a:moveTo>
                    <a:pt x="2" y="0"/>
                  </a:moveTo>
                  <a:lnTo>
                    <a:pt x="2" y="0"/>
                  </a:lnTo>
                  <a:lnTo>
                    <a:pt x="264" y="0"/>
                  </a:lnTo>
                  <a:lnTo>
                    <a:pt x="247" y="140"/>
                  </a:lnTo>
                  <a:lnTo>
                    <a:pt x="246" y="145"/>
                  </a:lnTo>
                  <a:lnTo>
                    <a:pt x="243" y="151"/>
                  </a:lnTo>
                  <a:lnTo>
                    <a:pt x="239" y="155"/>
                  </a:lnTo>
                  <a:lnTo>
                    <a:pt x="235" y="159"/>
                  </a:lnTo>
                  <a:lnTo>
                    <a:pt x="224" y="164"/>
                  </a:lnTo>
                  <a:lnTo>
                    <a:pt x="213" y="167"/>
                  </a:lnTo>
                  <a:lnTo>
                    <a:pt x="0" y="153"/>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39" name="Freeform 36"/>
            <p:cNvSpPr>
              <a:spLocks noChangeArrowheads="1"/>
            </p:cNvSpPr>
            <p:nvPr/>
          </p:nvSpPr>
          <p:spPr bwMode="auto">
            <a:xfrm>
              <a:off x="1001712" y="152400"/>
              <a:ext cx="412750" cy="265113"/>
            </a:xfrm>
            <a:custGeom>
              <a:avLst/>
              <a:gdLst>
                <a:gd name="T0" fmla="*/ 3175 w 260"/>
                <a:gd name="T1" fmla="*/ 0 h 167"/>
                <a:gd name="T2" fmla="*/ 3175 w 260"/>
                <a:gd name="T3" fmla="*/ 0 h 167"/>
                <a:gd name="T4" fmla="*/ 412750 w 260"/>
                <a:gd name="T5" fmla="*/ 0 h 167"/>
                <a:gd name="T6" fmla="*/ 412750 w 260"/>
                <a:gd name="T7" fmla="*/ 0 h 167"/>
                <a:gd name="T8" fmla="*/ 385763 w 260"/>
                <a:gd name="T9" fmla="*/ 222250 h 167"/>
                <a:gd name="T10" fmla="*/ 385763 w 260"/>
                <a:gd name="T11" fmla="*/ 222250 h 167"/>
                <a:gd name="T12" fmla="*/ 384175 w 260"/>
                <a:gd name="T13" fmla="*/ 230188 h 167"/>
                <a:gd name="T14" fmla="*/ 379413 w 260"/>
                <a:gd name="T15" fmla="*/ 239713 h 167"/>
                <a:gd name="T16" fmla="*/ 373063 w 260"/>
                <a:gd name="T17" fmla="*/ 246063 h 167"/>
                <a:gd name="T18" fmla="*/ 366713 w 260"/>
                <a:gd name="T19" fmla="*/ 252413 h 167"/>
                <a:gd name="T20" fmla="*/ 349250 w 260"/>
                <a:gd name="T21" fmla="*/ 260350 h 167"/>
                <a:gd name="T22" fmla="*/ 331788 w 260"/>
                <a:gd name="T23" fmla="*/ 265113 h 167"/>
                <a:gd name="T24" fmla="*/ 331788 w 260"/>
                <a:gd name="T25" fmla="*/ 265113 h 167"/>
                <a:gd name="T26" fmla="*/ 0 w 260"/>
                <a:gd name="T27" fmla="*/ 241300 h 167"/>
                <a:gd name="T28" fmla="*/ 0 w 260"/>
                <a:gd name="T29" fmla="*/ 241300 h 167"/>
                <a:gd name="T30" fmla="*/ 3175 w 260"/>
                <a:gd name="T31" fmla="*/ 0 h 167"/>
                <a:gd name="T32" fmla="*/ 3175 w 260"/>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
                <a:gd name="T52" fmla="*/ 0 h 167"/>
                <a:gd name="T53" fmla="*/ 260 w 260"/>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 h="167">
                  <a:moveTo>
                    <a:pt x="2" y="0"/>
                  </a:moveTo>
                  <a:lnTo>
                    <a:pt x="2" y="0"/>
                  </a:lnTo>
                  <a:lnTo>
                    <a:pt x="260" y="0"/>
                  </a:lnTo>
                  <a:lnTo>
                    <a:pt x="243" y="140"/>
                  </a:lnTo>
                  <a:lnTo>
                    <a:pt x="242" y="145"/>
                  </a:lnTo>
                  <a:lnTo>
                    <a:pt x="239" y="151"/>
                  </a:lnTo>
                  <a:lnTo>
                    <a:pt x="235" y="155"/>
                  </a:lnTo>
                  <a:lnTo>
                    <a:pt x="231" y="159"/>
                  </a:lnTo>
                  <a:lnTo>
                    <a:pt x="220" y="164"/>
                  </a:lnTo>
                  <a:lnTo>
                    <a:pt x="209" y="167"/>
                  </a:lnTo>
                  <a:lnTo>
                    <a:pt x="0" y="152"/>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0" name="Freeform 37"/>
            <p:cNvSpPr>
              <a:spLocks noChangeArrowheads="1"/>
            </p:cNvSpPr>
            <p:nvPr/>
          </p:nvSpPr>
          <p:spPr bwMode="auto">
            <a:xfrm>
              <a:off x="1009650" y="152400"/>
              <a:ext cx="404813" cy="265113"/>
            </a:xfrm>
            <a:custGeom>
              <a:avLst/>
              <a:gdLst>
                <a:gd name="T0" fmla="*/ 1588 w 255"/>
                <a:gd name="T1" fmla="*/ 0 h 167"/>
                <a:gd name="T2" fmla="*/ 1588 w 255"/>
                <a:gd name="T3" fmla="*/ 0 h 167"/>
                <a:gd name="T4" fmla="*/ 404813 w 255"/>
                <a:gd name="T5" fmla="*/ 0 h 167"/>
                <a:gd name="T6" fmla="*/ 404813 w 255"/>
                <a:gd name="T7" fmla="*/ 0 h 167"/>
                <a:gd name="T8" fmla="*/ 377825 w 255"/>
                <a:gd name="T9" fmla="*/ 222250 h 167"/>
                <a:gd name="T10" fmla="*/ 377825 w 255"/>
                <a:gd name="T11" fmla="*/ 222250 h 167"/>
                <a:gd name="T12" fmla="*/ 376238 w 255"/>
                <a:gd name="T13" fmla="*/ 230188 h 167"/>
                <a:gd name="T14" fmla="*/ 371475 w 255"/>
                <a:gd name="T15" fmla="*/ 239713 h 167"/>
                <a:gd name="T16" fmla="*/ 365125 w 255"/>
                <a:gd name="T17" fmla="*/ 246063 h 167"/>
                <a:gd name="T18" fmla="*/ 358775 w 255"/>
                <a:gd name="T19" fmla="*/ 252413 h 167"/>
                <a:gd name="T20" fmla="*/ 341313 w 255"/>
                <a:gd name="T21" fmla="*/ 260350 h 167"/>
                <a:gd name="T22" fmla="*/ 325438 w 255"/>
                <a:gd name="T23" fmla="*/ 265113 h 167"/>
                <a:gd name="T24" fmla="*/ 325438 w 255"/>
                <a:gd name="T25" fmla="*/ 265113 h 167"/>
                <a:gd name="T26" fmla="*/ 0 w 255"/>
                <a:gd name="T27" fmla="*/ 239713 h 167"/>
                <a:gd name="T28" fmla="*/ 0 w 255"/>
                <a:gd name="T29" fmla="*/ 239713 h 167"/>
                <a:gd name="T30" fmla="*/ 1588 w 255"/>
                <a:gd name="T31" fmla="*/ 0 h 167"/>
                <a:gd name="T32" fmla="*/ 1588 w 255"/>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5"/>
                <a:gd name="T52" fmla="*/ 0 h 167"/>
                <a:gd name="T53" fmla="*/ 255 w 255"/>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5" h="167">
                  <a:moveTo>
                    <a:pt x="1" y="0"/>
                  </a:moveTo>
                  <a:lnTo>
                    <a:pt x="1" y="0"/>
                  </a:lnTo>
                  <a:lnTo>
                    <a:pt x="255" y="0"/>
                  </a:lnTo>
                  <a:lnTo>
                    <a:pt x="238" y="140"/>
                  </a:lnTo>
                  <a:lnTo>
                    <a:pt x="237" y="145"/>
                  </a:lnTo>
                  <a:lnTo>
                    <a:pt x="234" y="151"/>
                  </a:lnTo>
                  <a:lnTo>
                    <a:pt x="230" y="155"/>
                  </a:lnTo>
                  <a:lnTo>
                    <a:pt x="226" y="159"/>
                  </a:lnTo>
                  <a:lnTo>
                    <a:pt x="215" y="164"/>
                  </a:lnTo>
                  <a:lnTo>
                    <a:pt x="205" y="167"/>
                  </a:lnTo>
                  <a:lnTo>
                    <a:pt x="0" y="151"/>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1" name="Freeform 38"/>
            <p:cNvSpPr>
              <a:spLocks noChangeArrowheads="1"/>
            </p:cNvSpPr>
            <p:nvPr/>
          </p:nvSpPr>
          <p:spPr bwMode="auto">
            <a:xfrm>
              <a:off x="1016000" y="152400"/>
              <a:ext cx="398463" cy="265113"/>
            </a:xfrm>
            <a:custGeom>
              <a:avLst/>
              <a:gdLst>
                <a:gd name="T0" fmla="*/ 1588 w 251"/>
                <a:gd name="T1" fmla="*/ 0 h 167"/>
                <a:gd name="T2" fmla="*/ 1588 w 251"/>
                <a:gd name="T3" fmla="*/ 0 h 167"/>
                <a:gd name="T4" fmla="*/ 398463 w 251"/>
                <a:gd name="T5" fmla="*/ 0 h 167"/>
                <a:gd name="T6" fmla="*/ 398463 w 251"/>
                <a:gd name="T7" fmla="*/ 0 h 167"/>
                <a:gd name="T8" fmla="*/ 371475 w 251"/>
                <a:gd name="T9" fmla="*/ 222250 h 167"/>
                <a:gd name="T10" fmla="*/ 371475 w 251"/>
                <a:gd name="T11" fmla="*/ 222250 h 167"/>
                <a:gd name="T12" fmla="*/ 369888 w 251"/>
                <a:gd name="T13" fmla="*/ 230188 h 167"/>
                <a:gd name="T14" fmla="*/ 365125 w 251"/>
                <a:gd name="T15" fmla="*/ 239713 h 167"/>
                <a:gd name="T16" fmla="*/ 358775 w 251"/>
                <a:gd name="T17" fmla="*/ 246063 h 167"/>
                <a:gd name="T18" fmla="*/ 352425 w 251"/>
                <a:gd name="T19" fmla="*/ 252413 h 167"/>
                <a:gd name="T20" fmla="*/ 336550 w 251"/>
                <a:gd name="T21" fmla="*/ 260350 h 167"/>
                <a:gd name="T22" fmla="*/ 319088 w 251"/>
                <a:gd name="T23" fmla="*/ 265113 h 167"/>
                <a:gd name="T24" fmla="*/ 319088 w 251"/>
                <a:gd name="T25" fmla="*/ 265113 h 167"/>
                <a:gd name="T26" fmla="*/ 0 w 251"/>
                <a:gd name="T27" fmla="*/ 236538 h 167"/>
                <a:gd name="T28" fmla="*/ 0 w 251"/>
                <a:gd name="T29" fmla="*/ 236538 h 167"/>
                <a:gd name="T30" fmla="*/ 1588 w 251"/>
                <a:gd name="T31" fmla="*/ 0 h 167"/>
                <a:gd name="T32" fmla="*/ 1588 w 251"/>
                <a:gd name="T33" fmla="*/ 0 h 16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1"/>
                <a:gd name="T52" fmla="*/ 0 h 167"/>
                <a:gd name="T53" fmla="*/ 251 w 251"/>
                <a:gd name="T54" fmla="*/ 167 h 16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1" h="167">
                  <a:moveTo>
                    <a:pt x="1" y="0"/>
                  </a:moveTo>
                  <a:lnTo>
                    <a:pt x="1" y="0"/>
                  </a:lnTo>
                  <a:lnTo>
                    <a:pt x="251" y="0"/>
                  </a:lnTo>
                  <a:lnTo>
                    <a:pt x="234" y="140"/>
                  </a:lnTo>
                  <a:lnTo>
                    <a:pt x="233" y="145"/>
                  </a:lnTo>
                  <a:lnTo>
                    <a:pt x="230" y="151"/>
                  </a:lnTo>
                  <a:lnTo>
                    <a:pt x="226" y="155"/>
                  </a:lnTo>
                  <a:lnTo>
                    <a:pt x="222" y="159"/>
                  </a:lnTo>
                  <a:lnTo>
                    <a:pt x="212" y="164"/>
                  </a:lnTo>
                  <a:lnTo>
                    <a:pt x="201" y="167"/>
                  </a:lnTo>
                  <a:lnTo>
                    <a:pt x="0" y="149"/>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2" name="Freeform 39"/>
            <p:cNvSpPr>
              <a:spLocks noChangeArrowheads="1"/>
            </p:cNvSpPr>
            <p:nvPr/>
          </p:nvSpPr>
          <p:spPr bwMode="auto">
            <a:xfrm>
              <a:off x="1019175" y="152400"/>
              <a:ext cx="395288" cy="263525"/>
            </a:xfrm>
            <a:custGeom>
              <a:avLst/>
              <a:gdLst>
                <a:gd name="T0" fmla="*/ 3175 w 249"/>
                <a:gd name="T1" fmla="*/ 0 h 166"/>
                <a:gd name="T2" fmla="*/ 3175 w 249"/>
                <a:gd name="T3" fmla="*/ 0 h 166"/>
                <a:gd name="T4" fmla="*/ 395288 w 249"/>
                <a:gd name="T5" fmla="*/ 0 h 166"/>
                <a:gd name="T6" fmla="*/ 395288 w 249"/>
                <a:gd name="T7" fmla="*/ 0 h 166"/>
                <a:gd name="T8" fmla="*/ 368300 w 249"/>
                <a:gd name="T9" fmla="*/ 222250 h 166"/>
                <a:gd name="T10" fmla="*/ 368300 w 249"/>
                <a:gd name="T11" fmla="*/ 222250 h 166"/>
                <a:gd name="T12" fmla="*/ 366713 w 249"/>
                <a:gd name="T13" fmla="*/ 230188 h 166"/>
                <a:gd name="T14" fmla="*/ 361950 w 249"/>
                <a:gd name="T15" fmla="*/ 239713 h 166"/>
                <a:gd name="T16" fmla="*/ 357188 w 249"/>
                <a:gd name="T17" fmla="*/ 246063 h 166"/>
                <a:gd name="T18" fmla="*/ 349250 w 249"/>
                <a:gd name="T19" fmla="*/ 252413 h 166"/>
                <a:gd name="T20" fmla="*/ 333375 w 249"/>
                <a:gd name="T21" fmla="*/ 260350 h 166"/>
                <a:gd name="T22" fmla="*/ 315913 w 249"/>
                <a:gd name="T23" fmla="*/ 263525 h 166"/>
                <a:gd name="T24" fmla="*/ 315913 w 249"/>
                <a:gd name="T25" fmla="*/ 263525 h 166"/>
                <a:gd name="T26" fmla="*/ 0 w 249"/>
                <a:gd name="T27" fmla="*/ 234950 h 166"/>
                <a:gd name="T28" fmla="*/ 0 w 249"/>
                <a:gd name="T29" fmla="*/ 234950 h 166"/>
                <a:gd name="T30" fmla="*/ 3175 w 249"/>
                <a:gd name="T31" fmla="*/ 0 h 166"/>
                <a:gd name="T32" fmla="*/ 3175 w 249"/>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9"/>
                <a:gd name="T52" fmla="*/ 0 h 166"/>
                <a:gd name="T53" fmla="*/ 249 w 249"/>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9" h="166">
                  <a:moveTo>
                    <a:pt x="2" y="0"/>
                  </a:moveTo>
                  <a:lnTo>
                    <a:pt x="2" y="0"/>
                  </a:lnTo>
                  <a:lnTo>
                    <a:pt x="249" y="0"/>
                  </a:lnTo>
                  <a:lnTo>
                    <a:pt x="232" y="140"/>
                  </a:lnTo>
                  <a:lnTo>
                    <a:pt x="231" y="145"/>
                  </a:lnTo>
                  <a:lnTo>
                    <a:pt x="228" y="151"/>
                  </a:lnTo>
                  <a:lnTo>
                    <a:pt x="225" y="155"/>
                  </a:lnTo>
                  <a:lnTo>
                    <a:pt x="220" y="159"/>
                  </a:lnTo>
                  <a:lnTo>
                    <a:pt x="210" y="164"/>
                  </a:lnTo>
                  <a:lnTo>
                    <a:pt x="199"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3" name="Freeform 40"/>
            <p:cNvSpPr>
              <a:spLocks noChangeArrowheads="1"/>
            </p:cNvSpPr>
            <p:nvPr/>
          </p:nvSpPr>
          <p:spPr bwMode="auto">
            <a:xfrm>
              <a:off x="1025525" y="152400"/>
              <a:ext cx="388938" cy="263525"/>
            </a:xfrm>
            <a:custGeom>
              <a:avLst/>
              <a:gdLst>
                <a:gd name="T0" fmla="*/ 3175 w 245"/>
                <a:gd name="T1" fmla="*/ 0 h 166"/>
                <a:gd name="T2" fmla="*/ 3175 w 245"/>
                <a:gd name="T3" fmla="*/ 0 h 166"/>
                <a:gd name="T4" fmla="*/ 388938 w 245"/>
                <a:gd name="T5" fmla="*/ 0 h 166"/>
                <a:gd name="T6" fmla="*/ 388938 w 245"/>
                <a:gd name="T7" fmla="*/ 0 h 166"/>
                <a:gd name="T8" fmla="*/ 361950 w 245"/>
                <a:gd name="T9" fmla="*/ 222250 h 166"/>
                <a:gd name="T10" fmla="*/ 361950 w 245"/>
                <a:gd name="T11" fmla="*/ 222250 h 166"/>
                <a:gd name="T12" fmla="*/ 360363 w 245"/>
                <a:gd name="T13" fmla="*/ 230188 h 166"/>
                <a:gd name="T14" fmla="*/ 355600 w 245"/>
                <a:gd name="T15" fmla="*/ 239713 h 166"/>
                <a:gd name="T16" fmla="*/ 350838 w 245"/>
                <a:gd name="T17" fmla="*/ 246063 h 166"/>
                <a:gd name="T18" fmla="*/ 342900 w 245"/>
                <a:gd name="T19" fmla="*/ 252413 h 166"/>
                <a:gd name="T20" fmla="*/ 327025 w 245"/>
                <a:gd name="T21" fmla="*/ 258763 h 166"/>
                <a:gd name="T22" fmla="*/ 309563 w 245"/>
                <a:gd name="T23" fmla="*/ 263525 h 166"/>
                <a:gd name="T24" fmla="*/ 309563 w 245"/>
                <a:gd name="T25" fmla="*/ 263525 h 166"/>
                <a:gd name="T26" fmla="*/ 0 w 245"/>
                <a:gd name="T27" fmla="*/ 234950 h 166"/>
                <a:gd name="T28" fmla="*/ 0 w 245"/>
                <a:gd name="T29" fmla="*/ 234950 h 166"/>
                <a:gd name="T30" fmla="*/ 3175 w 245"/>
                <a:gd name="T31" fmla="*/ 0 h 166"/>
                <a:gd name="T32" fmla="*/ 3175 w 245"/>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5"/>
                <a:gd name="T52" fmla="*/ 0 h 166"/>
                <a:gd name="T53" fmla="*/ 245 w 245"/>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5" h="166">
                  <a:moveTo>
                    <a:pt x="2" y="0"/>
                  </a:moveTo>
                  <a:lnTo>
                    <a:pt x="2" y="0"/>
                  </a:lnTo>
                  <a:lnTo>
                    <a:pt x="245" y="0"/>
                  </a:lnTo>
                  <a:lnTo>
                    <a:pt x="228" y="140"/>
                  </a:lnTo>
                  <a:lnTo>
                    <a:pt x="227" y="145"/>
                  </a:lnTo>
                  <a:lnTo>
                    <a:pt x="224" y="151"/>
                  </a:lnTo>
                  <a:lnTo>
                    <a:pt x="221" y="155"/>
                  </a:lnTo>
                  <a:lnTo>
                    <a:pt x="216" y="159"/>
                  </a:lnTo>
                  <a:lnTo>
                    <a:pt x="206" y="163"/>
                  </a:lnTo>
                  <a:lnTo>
                    <a:pt x="195" y="166"/>
                  </a:lnTo>
                  <a:lnTo>
                    <a:pt x="0" y="148"/>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4" name="Freeform 41"/>
            <p:cNvSpPr>
              <a:spLocks noChangeArrowheads="1"/>
            </p:cNvSpPr>
            <p:nvPr/>
          </p:nvSpPr>
          <p:spPr bwMode="auto">
            <a:xfrm>
              <a:off x="1031875" y="152400"/>
              <a:ext cx="382588" cy="263525"/>
            </a:xfrm>
            <a:custGeom>
              <a:avLst/>
              <a:gdLst>
                <a:gd name="T0" fmla="*/ 3175 w 241"/>
                <a:gd name="T1" fmla="*/ 0 h 166"/>
                <a:gd name="T2" fmla="*/ 3175 w 241"/>
                <a:gd name="T3" fmla="*/ 0 h 166"/>
                <a:gd name="T4" fmla="*/ 382588 w 241"/>
                <a:gd name="T5" fmla="*/ 0 h 166"/>
                <a:gd name="T6" fmla="*/ 382588 w 241"/>
                <a:gd name="T7" fmla="*/ 0 h 166"/>
                <a:gd name="T8" fmla="*/ 355600 w 241"/>
                <a:gd name="T9" fmla="*/ 222250 h 166"/>
                <a:gd name="T10" fmla="*/ 355600 w 241"/>
                <a:gd name="T11" fmla="*/ 222250 h 166"/>
                <a:gd name="T12" fmla="*/ 354013 w 241"/>
                <a:gd name="T13" fmla="*/ 230188 h 166"/>
                <a:gd name="T14" fmla="*/ 349250 w 241"/>
                <a:gd name="T15" fmla="*/ 239713 h 166"/>
                <a:gd name="T16" fmla="*/ 344488 w 241"/>
                <a:gd name="T17" fmla="*/ 246063 h 166"/>
                <a:gd name="T18" fmla="*/ 336550 w 241"/>
                <a:gd name="T19" fmla="*/ 249238 h 166"/>
                <a:gd name="T20" fmla="*/ 320675 w 241"/>
                <a:gd name="T21" fmla="*/ 258763 h 166"/>
                <a:gd name="T22" fmla="*/ 306388 w 241"/>
                <a:gd name="T23" fmla="*/ 263525 h 166"/>
                <a:gd name="T24" fmla="*/ 306388 w 241"/>
                <a:gd name="T25" fmla="*/ 263525 h 166"/>
                <a:gd name="T26" fmla="*/ 0 w 241"/>
                <a:gd name="T27" fmla="*/ 233363 h 166"/>
                <a:gd name="T28" fmla="*/ 0 w 241"/>
                <a:gd name="T29" fmla="*/ 233363 h 166"/>
                <a:gd name="T30" fmla="*/ 3175 w 241"/>
                <a:gd name="T31" fmla="*/ 0 h 166"/>
                <a:gd name="T32" fmla="*/ 3175 w 241"/>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41"/>
                <a:gd name="T52" fmla="*/ 0 h 166"/>
                <a:gd name="T53" fmla="*/ 241 w 241"/>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41" h="166">
                  <a:moveTo>
                    <a:pt x="2" y="0"/>
                  </a:moveTo>
                  <a:lnTo>
                    <a:pt x="2" y="0"/>
                  </a:lnTo>
                  <a:lnTo>
                    <a:pt x="241" y="0"/>
                  </a:lnTo>
                  <a:lnTo>
                    <a:pt x="224" y="140"/>
                  </a:lnTo>
                  <a:lnTo>
                    <a:pt x="223" y="145"/>
                  </a:lnTo>
                  <a:lnTo>
                    <a:pt x="220" y="151"/>
                  </a:lnTo>
                  <a:lnTo>
                    <a:pt x="217" y="155"/>
                  </a:lnTo>
                  <a:lnTo>
                    <a:pt x="212" y="157"/>
                  </a:lnTo>
                  <a:lnTo>
                    <a:pt x="202" y="163"/>
                  </a:lnTo>
                  <a:lnTo>
                    <a:pt x="193" y="166"/>
                  </a:lnTo>
                  <a:lnTo>
                    <a:pt x="0" y="147"/>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5" name="Freeform 42"/>
            <p:cNvSpPr>
              <a:spLocks noChangeArrowheads="1"/>
            </p:cNvSpPr>
            <p:nvPr/>
          </p:nvSpPr>
          <p:spPr bwMode="auto">
            <a:xfrm>
              <a:off x="1039812" y="152400"/>
              <a:ext cx="374650" cy="263525"/>
            </a:xfrm>
            <a:custGeom>
              <a:avLst/>
              <a:gdLst>
                <a:gd name="T0" fmla="*/ 1588 w 236"/>
                <a:gd name="T1" fmla="*/ 0 h 166"/>
                <a:gd name="T2" fmla="*/ 1588 w 236"/>
                <a:gd name="T3" fmla="*/ 0 h 166"/>
                <a:gd name="T4" fmla="*/ 374650 w 236"/>
                <a:gd name="T5" fmla="*/ 0 h 166"/>
                <a:gd name="T6" fmla="*/ 374650 w 236"/>
                <a:gd name="T7" fmla="*/ 0 h 166"/>
                <a:gd name="T8" fmla="*/ 347663 w 236"/>
                <a:gd name="T9" fmla="*/ 222250 h 166"/>
                <a:gd name="T10" fmla="*/ 347663 w 236"/>
                <a:gd name="T11" fmla="*/ 222250 h 166"/>
                <a:gd name="T12" fmla="*/ 346075 w 236"/>
                <a:gd name="T13" fmla="*/ 230188 h 166"/>
                <a:gd name="T14" fmla="*/ 341313 w 236"/>
                <a:gd name="T15" fmla="*/ 239713 h 166"/>
                <a:gd name="T16" fmla="*/ 336550 w 236"/>
                <a:gd name="T17" fmla="*/ 246063 h 166"/>
                <a:gd name="T18" fmla="*/ 330200 w 236"/>
                <a:gd name="T19" fmla="*/ 249238 h 166"/>
                <a:gd name="T20" fmla="*/ 312738 w 236"/>
                <a:gd name="T21" fmla="*/ 258763 h 166"/>
                <a:gd name="T22" fmla="*/ 298450 w 236"/>
                <a:gd name="T23" fmla="*/ 263525 h 166"/>
                <a:gd name="T24" fmla="*/ 298450 w 236"/>
                <a:gd name="T25" fmla="*/ 263525 h 166"/>
                <a:gd name="T26" fmla="*/ 0 w 236"/>
                <a:gd name="T27" fmla="*/ 230188 h 166"/>
                <a:gd name="T28" fmla="*/ 0 w 236"/>
                <a:gd name="T29" fmla="*/ 230188 h 166"/>
                <a:gd name="T30" fmla="*/ 1588 w 236"/>
                <a:gd name="T31" fmla="*/ 0 h 166"/>
                <a:gd name="T32" fmla="*/ 1588 w 23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6"/>
                <a:gd name="T52" fmla="*/ 0 h 166"/>
                <a:gd name="T53" fmla="*/ 236 w 23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6" h="166">
                  <a:moveTo>
                    <a:pt x="1" y="0"/>
                  </a:moveTo>
                  <a:lnTo>
                    <a:pt x="1" y="0"/>
                  </a:lnTo>
                  <a:lnTo>
                    <a:pt x="236" y="0"/>
                  </a:lnTo>
                  <a:lnTo>
                    <a:pt x="219" y="140"/>
                  </a:lnTo>
                  <a:lnTo>
                    <a:pt x="218" y="145"/>
                  </a:lnTo>
                  <a:lnTo>
                    <a:pt x="215" y="151"/>
                  </a:lnTo>
                  <a:lnTo>
                    <a:pt x="212" y="155"/>
                  </a:lnTo>
                  <a:lnTo>
                    <a:pt x="208" y="157"/>
                  </a:lnTo>
                  <a:lnTo>
                    <a:pt x="197" y="163"/>
                  </a:lnTo>
                  <a:lnTo>
                    <a:pt x="188" y="166"/>
                  </a:lnTo>
                  <a:lnTo>
                    <a:pt x="0" y="145"/>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6" name="Freeform 43"/>
            <p:cNvSpPr>
              <a:spLocks noChangeArrowheads="1"/>
            </p:cNvSpPr>
            <p:nvPr/>
          </p:nvSpPr>
          <p:spPr bwMode="auto">
            <a:xfrm>
              <a:off x="1046162" y="152400"/>
              <a:ext cx="368300" cy="263525"/>
            </a:xfrm>
            <a:custGeom>
              <a:avLst/>
              <a:gdLst>
                <a:gd name="T0" fmla="*/ 1588 w 232"/>
                <a:gd name="T1" fmla="*/ 0 h 166"/>
                <a:gd name="T2" fmla="*/ 1588 w 232"/>
                <a:gd name="T3" fmla="*/ 0 h 166"/>
                <a:gd name="T4" fmla="*/ 368300 w 232"/>
                <a:gd name="T5" fmla="*/ 0 h 166"/>
                <a:gd name="T6" fmla="*/ 368300 w 232"/>
                <a:gd name="T7" fmla="*/ 0 h 166"/>
                <a:gd name="T8" fmla="*/ 341313 w 232"/>
                <a:gd name="T9" fmla="*/ 222250 h 166"/>
                <a:gd name="T10" fmla="*/ 341313 w 232"/>
                <a:gd name="T11" fmla="*/ 222250 h 166"/>
                <a:gd name="T12" fmla="*/ 339725 w 232"/>
                <a:gd name="T13" fmla="*/ 230188 h 166"/>
                <a:gd name="T14" fmla="*/ 334963 w 232"/>
                <a:gd name="T15" fmla="*/ 239713 h 166"/>
                <a:gd name="T16" fmla="*/ 330200 w 232"/>
                <a:gd name="T17" fmla="*/ 246063 h 166"/>
                <a:gd name="T18" fmla="*/ 323850 w 232"/>
                <a:gd name="T19" fmla="*/ 249238 h 166"/>
                <a:gd name="T20" fmla="*/ 309563 w 232"/>
                <a:gd name="T21" fmla="*/ 258763 h 166"/>
                <a:gd name="T22" fmla="*/ 292100 w 232"/>
                <a:gd name="T23" fmla="*/ 263525 h 166"/>
                <a:gd name="T24" fmla="*/ 292100 w 232"/>
                <a:gd name="T25" fmla="*/ 263525 h 166"/>
                <a:gd name="T26" fmla="*/ 0 w 232"/>
                <a:gd name="T27" fmla="*/ 228600 h 166"/>
                <a:gd name="T28" fmla="*/ 0 w 232"/>
                <a:gd name="T29" fmla="*/ 228600 h 166"/>
                <a:gd name="T30" fmla="*/ 1588 w 232"/>
                <a:gd name="T31" fmla="*/ 0 h 166"/>
                <a:gd name="T32" fmla="*/ 1588 w 23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2"/>
                <a:gd name="T52" fmla="*/ 0 h 166"/>
                <a:gd name="T53" fmla="*/ 232 w 23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2" h="166">
                  <a:moveTo>
                    <a:pt x="1" y="0"/>
                  </a:moveTo>
                  <a:lnTo>
                    <a:pt x="1" y="0"/>
                  </a:lnTo>
                  <a:lnTo>
                    <a:pt x="232" y="0"/>
                  </a:lnTo>
                  <a:lnTo>
                    <a:pt x="215" y="140"/>
                  </a:lnTo>
                  <a:lnTo>
                    <a:pt x="214" y="145"/>
                  </a:lnTo>
                  <a:lnTo>
                    <a:pt x="211" y="151"/>
                  </a:lnTo>
                  <a:lnTo>
                    <a:pt x="208" y="155"/>
                  </a:lnTo>
                  <a:lnTo>
                    <a:pt x="204" y="157"/>
                  </a:lnTo>
                  <a:lnTo>
                    <a:pt x="195" y="163"/>
                  </a:lnTo>
                  <a:lnTo>
                    <a:pt x="184" y="166"/>
                  </a:lnTo>
                  <a:lnTo>
                    <a:pt x="0" y="144"/>
                  </a:lnTo>
                  <a:lnTo>
                    <a:pt x="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7" name="Freeform 44"/>
            <p:cNvSpPr>
              <a:spLocks noChangeArrowheads="1"/>
            </p:cNvSpPr>
            <p:nvPr/>
          </p:nvSpPr>
          <p:spPr bwMode="auto">
            <a:xfrm>
              <a:off x="1049337" y="152400"/>
              <a:ext cx="365125" cy="263525"/>
            </a:xfrm>
            <a:custGeom>
              <a:avLst/>
              <a:gdLst>
                <a:gd name="T0" fmla="*/ 4763 w 230"/>
                <a:gd name="T1" fmla="*/ 0 h 166"/>
                <a:gd name="T2" fmla="*/ 4763 w 230"/>
                <a:gd name="T3" fmla="*/ 0 h 166"/>
                <a:gd name="T4" fmla="*/ 365125 w 230"/>
                <a:gd name="T5" fmla="*/ 0 h 166"/>
                <a:gd name="T6" fmla="*/ 365125 w 230"/>
                <a:gd name="T7" fmla="*/ 0 h 166"/>
                <a:gd name="T8" fmla="*/ 338138 w 230"/>
                <a:gd name="T9" fmla="*/ 222250 h 166"/>
                <a:gd name="T10" fmla="*/ 338138 w 230"/>
                <a:gd name="T11" fmla="*/ 222250 h 166"/>
                <a:gd name="T12" fmla="*/ 336550 w 230"/>
                <a:gd name="T13" fmla="*/ 230188 h 166"/>
                <a:gd name="T14" fmla="*/ 331788 w 230"/>
                <a:gd name="T15" fmla="*/ 236538 h 166"/>
                <a:gd name="T16" fmla="*/ 327025 w 230"/>
                <a:gd name="T17" fmla="*/ 242888 h 166"/>
                <a:gd name="T18" fmla="*/ 320675 w 230"/>
                <a:gd name="T19" fmla="*/ 249238 h 166"/>
                <a:gd name="T20" fmla="*/ 306388 w 230"/>
                <a:gd name="T21" fmla="*/ 258763 h 166"/>
                <a:gd name="T22" fmla="*/ 290513 w 230"/>
                <a:gd name="T23" fmla="*/ 263525 h 166"/>
                <a:gd name="T24" fmla="*/ 290513 w 230"/>
                <a:gd name="T25" fmla="*/ 263525 h 166"/>
                <a:gd name="T26" fmla="*/ 0 w 230"/>
                <a:gd name="T27" fmla="*/ 227013 h 166"/>
                <a:gd name="T28" fmla="*/ 0 w 230"/>
                <a:gd name="T29" fmla="*/ 227013 h 166"/>
                <a:gd name="T30" fmla="*/ 4763 w 230"/>
                <a:gd name="T31" fmla="*/ 0 h 166"/>
                <a:gd name="T32" fmla="*/ 4763 w 230"/>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30"/>
                <a:gd name="T52" fmla="*/ 0 h 166"/>
                <a:gd name="T53" fmla="*/ 230 w 230"/>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30" h="166">
                  <a:moveTo>
                    <a:pt x="3" y="0"/>
                  </a:moveTo>
                  <a:lnTo>
                    <a:pt x="3" y="0"/>
                  </a:lnTo>
                  <a:lnTo>
                    <a:pt x="230" y="0"/>
                  </a:lnTo>
                  <a:lnTo>
                    <a:pt x="213" y="140"/>
                  </a:lnTo>
                  <a:lnTo>
                    <a:pt x="212" y="145"/>
                  </a:lnTo>
                  <a:lnTo>
                    <a:pt x="209" y="149"/>
                  </a:lnTo>
                  <a:lnTo>
                    <a:pt x="206" y="153"/>
                  </a:lnTo>
                  <a:lnTo>
                    <a:pt x="202" y="157"/>
                  </a:lnTo>
                  <a:lnTo>
                    <a:pt x="193" y="163"/>
                  </a:lnTo>
                  <a:lnTo>
                    <a:pt x="183" y="166"/>
                  </a:lnTo>
                  <a:lnTo>
                    <a:pt x="0" y="14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8" name="Freeform 45"/>
            <p:cNvSpPr>
              <a:spLocks noChangeArrowheads="1"/>
            </p:cNvSpPr>
            <p:nvPr/>
          </p:nvSpPr>
          <p:spPr bwMode="auto">
            <a:xfrm>
              <a:off x="1055687" y="152400"/>
              <a:ext cx="358775" cy="263525"/>
            </a:xfrm>
            <a:custGeom>
              <a:avLst/>
              <a:gdLst>
                <a:gd name="T0" fmla="*/ 4763 w 226"/>
                <a:gd name="T1" fmla="*/ 0 h 166"/>
                <a:gd name="T2" fmla="*/ 4763 w 226"/>
                <a:gd name="T3" fmla="*/ 0 h 166"/>
                <a:gd name="T4" fmla="*/ 358775 w 226"/>
                <a:gd name="T5" fmla="*/ 0 h 166"/>
                <a:gd name="T6" fmla="*/ 358775 w 226"/>
                <a:gd name="T7" fmla="*/ 0 h 166"/>
                <a:gd name="T8" fmla="*/ 331788 w 226"/>
                <a:gd name="T9" fmla="*/ 222250 h 166"/>
                <a:gd name="T10" fmla="*/ 331788 w 226"/>
                <a:gd name="T11" fmla="*/ 222250 h 166"/>
                <a:gd name="T12" fmla="*/ 330200 w 226"/>
                <a:gd name="T13" fmla="*/ 230188 h 166"/>
                <a:gd name="T14" fmla="*/ 325438 w 226"/>
                <a:gd name="T15" fmla="*/ 236538 h 166"/>
                <a:gd name="T16" fmla="*/ 320675 w 226"/>
                <a:gd name="T17" fmla="*/ 242888 h 166"/>
                <a:gd name="T18" fmla="*/ 314325 w 226"/>
                <a:gd name="T19" fmla="*/ 249238 h 166"/>
                <a:gd name="T20" fmla="*/ 300038 w 226"/>
                <a:gd name="T21" fmla="*/ 258763 h 166"/>
                <a:gd name="T22" fmla="*/ 284163 w 226"/>
                <a:gd name="T23" fmla="*/ 263525 h 166"/>
                <a:gd name="T24" fmla="*/ 284163 w 226"/>
                <a:gd name="T25" fmla="*/ 263525 h 166"/>
                <a:gd name="T26" fmla="*/ 0 w 226"/>
                <a:gd name="T27" fmla="*/ 223838 h 166"/>
                <a:gd name="T28" fmla="*/ 0 w 226"/>
                <a:gd name="T29" fmla="*/ 223838 h 166"/>
                <a:gd name="T30" fmla="*/ 4763 w 226"/>
                <a:gd name="T31" fmla="*/ 0 h 166"/>
                <a:gd name="T32" fmla="*/ 4763 w 226"/>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166"/>
                <a:gd name="T53" fmla="*/ 226 w 226"/>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166">
                  <a:moveTo>
                    <a:pt x="3" y="0"/>
                  </a:moveTo>
                  <a:lnTo>
                    <a:pt x="3" y="0"/>
                  </a:lnTo>
                  <a:lnTo>
                    <a:pt x="226" y="0"/>
                  </a:lnTo>
                  <a:lnTo>
                    <a:pt x="209" y="140"/>
                  </a:lnTo>
                  <a:lnTo>
                    <a:pt x="208" y="145"/>
                  </a:lnTo>
                  <a:lnTo>
                    <a:pt x="205" y="149"/>
                  </a:lnTo>
                  <a:lnTo>
                    <a:pt x="202" y="153"/>
                  </a:lnTo>
                  <a:lnTo>
                    <a:pt x="198" y="157"/>
                  </a:lnTo>
                  <a:lnTo>
                    <a:pt x="189" y="163"/>
                  </a:lnTo>
                  <a:lnTo>
                    <a:pt x="179" y="166"/>
                  </a:lnTo>
                  <a:lnTo>
                    <a:pt x="0" y="141"/>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49" name="Freeform 46"/>
            <p:cNvSpPr>
              <a:spLocks noChangeArrowheads="1"/>
            </p:cNvSpPr>
            <p:nvPr/>
          </p:nvSpPr>
          <p:spPr bwMode="auto">
            <a:xfrm>
              <a:off x="1062037" y="152400"/>
              <a:ext cx="352425" cy="263525"/>
            </a:xfrm>
            <a:custGeom>
              <a:avLst/>
              <a:gdLst>
                <a:gd name="T0" fmla="*/ 3175 w 222"/>
                <a:gd name="T1" fmla="*/ 0 h 166"/>
                <a:gd name="T2" fmla="*/ 3175 w 222"/>
                <a:gd name="T3" fmla="*/ 0 h 166"/>
                <a:gd name="T4" fmla="*/ 352425 w 222"/>
                <a:gd name="T5" fmla="*/ 0 h 166"/>
                <a:gd name="T6" fmla="*/ 352425 w 222"/>
                <a:gd name="T7" fmla="*/ 0 h 166"/>
                <a:gd name="T8" fmla="*/ 325438 w 222"/>
                <a:gd name="T9" fmla="*/ 222250 h 166"/>
                <a:gd name="T10" fmla="*/ 325438 w 222"/>
                <a:gd name="T11" fmla="*/ 222250 h 166"/>
                <a:gd name="T12" fmla="*/ 323850 w 222"/>
                <a:gd name="T13" fmla="*/ 230188 h 166"/>
                <a:gd name="T14" fmla="*/ 319088 w 222"/>
                <a:gd name="T15" fmla="*/ 236538 h 166"/>
                <a:gd name="T16" fmla="*/ 314325 w 222"/>
                <a:gd name="T17" fmla="*/ 242888 h 166"/>
                <a:gd name="T18" fmla="*/ 307975 w 222"/>
                <a:gd name="T19" fmla="*/ 249238 h 166"/>
                <a:gd name="T20" fmla="*/ 293688 w 222"/>
                <a:gd name="T21" fmla="*/ 258763 h 166"/>
                <a:gd name="T22" fmla="*/ 277813 w 222"/>
                <a:gd name="T23" fmla="*/ 263525 h 166"/>
                <a:gd name="T24" fmla="*/ 277813 w 222"/>
                <a:gd name="T25" fmla="*/ 263525 h 166"/>
                <a:gd name="T26" fmla="*/ 0 w 222"/>
                <a:gd name="T27" fmla="*/ 223838 h 166"/>
                <a:gd name="T28" fmla="*/ 0 w 222"/>
                <a:gd name="T29" fmla="*/ 223838 h 166"/>
                <a:gd name="T30" fmla="*/ 3175 w 222"/>
                <a:gd name="T31" fmla="*/ 0 h 166"/>
                <a:gd name="T32" fmla="*/ 3175 w 222"/>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2"/>
                <a:gd name="T52" fmla="*/ 0 h 166"/>
                <a:gd name="T53" fmla="*/ 222 w 222"/>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2" h="166">
                  <a:moveTo>
                    <a:pt x="2" y="0"/>
                  </a:moveTo>
                  <a:lnTo>
                    <a:pt x="2" y="0"/>
                  </a:lnTo>
                  <a:lnTo>
                    <a:pt x="222" y="0"/>
                  </a:lnTo>
                  <a:lnTo>
                    <a:pt x="205" y="140"/>
                  </a:lnTo>
                  <a:lnTo>
                    <a:pt x="204" y="145"/>
                  </a:lnTo>
                  <a:lnTo>
                    <a:pt x="201" y="149"/>
                  </a:lnTo>
                  <a:lnTo>
                    <a:pt x="198" y="153"/>
                  </a:lnTo>
                  <a:lnTo>
                    <a:pt x="194" y="157"/>
                  </a:lnTo>
                  <a:lnTo>
                    <a:pt x="185" y="163"/>
                  </a:lnTo>
                  <a:lnTo>
                    <a:pt x="175" y="166"/>
                  </a:lnTo>
                  <a:lnTo>
                    <a:pt x="0" y="141"/>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0" name="Freeform 47"/>
            <p:cNvSpPr>
              <a:spLocks noChangeArrowheads="1"/>
            </p:cNvSpPr>
            <p:nvPr/>
          </p:nvSpPr>
          <p:spPr bwMode="auto">
            <a:xfrm>
              <a:off x="1068387" y="152400"/>
              <a:ext cx="346075" cy="263525"/>
            </a:xfrm>
            <a:custGeom>
              <a:avLst/>
              <a:gdLst>
                <a:gd name="T0" fmla="*/ 3175 w 218"/>
                <a:gd name="T1" fmla="*/ 0 h 166"/>
                <a:gd name="T2" fmla="*/ 3175 w 218"/>
                <a:gd name="T3" fmla="*/ 0 h 166"/>
                <a:gd name="T4" fmla="*/ 346075 w 218"/>
                <a:gd name="T5" fmla="*/ 0 h 166"/>
                <a:gd name="T6" fmla="*/ 346075 w 218"/>
                <a:gd name="T7" fmla="*/ 0 h 166"/>
                <a:gd name="T8" fmla="*/ 319088 w 218"/>
                <a:gd name="T9" fmla="*/ 222250 h 166"/>
                <a:gd name="T10" fmla="*/ 319088 w 218"/>
                <a:gd name="T11" fmla="*/ 222250 h 166"/>
                <a:gd name="T12" fmla="*/ 317500 w 218"/>
                <a:gd name="T13" fmla="*/ 230188 h 166"/>
                <a:gd name="T14" fmla="*/ 312738 w 218"/>
                <a:gd name="T15" fmla="*/ 236538 h 166"/>
                <a:gd name="T16" fmla="*/ 307975 w 218"/>
                <a:gd name="T17" fmla="*/ 242888 h 166"/>
                <a:gd name="T18" fmla="*/ 301625 w 218"/>
                <a:gd name="T19" fmla="*/ 249238 h 166"/>
                <a:gd name="T20" fmla="*/ 287338 w 218"/>
                <a:gd name="T21" fmla="*/ 258763 h 166"/>
                <a:gd name="T22" fmla="*/ 271463 w 218"/>
                <a:gd name="T23" fmla="*/ 263525 h 166"/>
                <a:gd name="T24" fmla="*/ 271463 w 218"/>
                <a:gd name="T25" fmla="*/ 263525 h 166"/>
                <a:gd name="T26" fmla="*/ 0 w 218"/>
                <a:gd name="T27" fmla="*/ 222250 h 166"/>
                <a:gd name="T28" fmla="*/ 0 w 218"/>
                <a:gd name="T29" fmla="*/ 222250 h 166"/>
                <a:gd name="T30" fmla="*/ 3175 w 218"/>
                <a:gd name="T31" fmla="*/ 0 h 166"/>
                <a:gd name="T32" fmla="*/ 3175 w 218"/>
                <a:gd name="T33" fmla="*/ 0 h 16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8"/>
                <a:gd name="T52" fmla="*/ 0 h 166"/>
                <a:gd name="T53" fmla="*/ 218 w 218"/>
                <a:gd name="T54" fmla="*/ 166 h 16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8" h="166">
                  <a:moveTo>
                    <a:pt x="2" y="0"/>
                  </a:moveTo>
                  <a:lnTo>
                    <a:pt x="2" y="0"/>
                  </a:lnTo>
                  <a:lnTo>
                    <a:pt x="218" y="0"/>
                  </a:lnTo>
                  <a:lnTo>
                    <a:pt x="201" y="140"/>
                  </a:lnTo>
                  <a:lnTo>
                    <a:pt x="200" y="145"/>
                  </a:lnTo>
                  <a:lnTo>
                    <a:pt x="197" y="149"/>
                  </a:lnTo>
                  <a:lnTo>
                    <a:pt x="194" y="153"/>
                  </a:lnTo>
                  <a:lnTo>
                    <a:pt x="190" y="157"/>
                  </a:lnTo>
                  <a:lnTo>
                    <a:pt x="181" y="163"/>
                  </a:lnTo>
                  <a:lnTo>
                    <a:pt x="171" y="166"/>
                  </a:lnTo>
                  <a:lnTo>
                    <a:pt x="0" y="140"/>
                  </a:lnTo>
                  <a:lnTo>
                    <a:pt x="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1" name="Freeform 48"/>
            <p:cNvSpPr>
              <a:spLocks noChangeArrowheads="1"/>
            </p:cNvSpPr>
            <p:nvPr/>
          </p:nvSpPr>
          <p:spPr bwMode="auto">
            <a:xfrm>
              <a:off x="1073150" y="152400"/>
              <a:ext cx="341313" cy="260350"/>
            </a:xfrm>
            <a:custGeom>
              <a:avLst/>
              <a:gdLst>
                <a:gd name="T0" fmla="*/ 4763 w 215"/>
                <a:gd name="T1" fmla="*/ 0 h 164"/>
                <a:gd name="T2" fmla="*/ 4763 w 215"/>
                <a:gd name="T3" fmla="*/ 0 h 164"/>
                <a:gd name="T4" fmla="*/ 341313 w 215"/>
                <a:gd name="T5" fmla="*/ 0 h 164"/>
                <a:gd name="T6" fmla="*/ 341313 w 215"/>
                <a:gd name="T7" fmla="*/ 0 h 164"/>
                <a:gd name="T8" fmla="*/ 314325 w 215"/>
                <a:gd name="T9" fmla="*/ 222250 h 164"/>
                <a:gd name="T10" fmla="*/ 314325 w 215"/>
                <a:gd name="T11" fmla="*/ 222250 h 164"/>
                <a:gd name="T12" fmla="*/ 312738 w 215"/>
                <a:gd name="T13" fmla="*/ 230188 h 164"/>
                <a:gd name="T14" fmla="*/ 309563 w 215"/>
                <a:gd name="T15" fmla="*/ 236538 h 164"/>
                <a:gd name="T16" fmla="*/ 303213 w 215"/>
                <a:gd name="T17" fmla="*/ 242888 h 164"/>
                <a:gd name="T18" fmla="*/ 296863 w 215"/>
                <a:gd name="T19" fmla="*/ 249238 h 164"/>
                <a:gd name="T20" fmla="*/ 282575 w 215"/>
                <a:gd name="T21" fmla="*/ 258763 h 164"/>
                <a:gd name="T22" fmla="*/ 268288 w 215"/>
                <a:gd name="T23" fmla="*/ 260350 h 164"/>
                <a:gd name="T24" fmla="*/ 268288 w 215"/>
                <a:gd name="T25" fmla="*/ 260350 h 164"/>
                <a:gd name="T26" fmla="*/ 0 w 215"/>
                <a:gd name="T27" fmla="*/ 219075 h 164"/>
                <a:gd name="T28" fmla="*/ 0 w 215"/>
                <a:gd name="T29" fmla="*/ 219075 h 164"/>
                <a:gd name="T30" fmla="*/ 4763 w 215"/>
                <a:gd name="T31" fmla="*/ 0 h 164"/>
                <a:gd name="T32" fmla="*/ 4763 w 215"/>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64"/>
                <a:gd name="T53" fmla="*/ 215 w 215"/>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64">
                  <a:moveTo>
                    <a:pt x="3" y="0"/>
                  </a:moveTo>
                  <a:lnTo>
                    <a:pt x="3" y="0"/>
                  </a:lnTo>
                  <a:lnTo>
                    <a:pt x="215" y="0"/>
                  </a:lnTo>
                  <a:lnTo>
                    <a:pt x="198" y="140"/>
                  </a:lnTo>
                  <a:lnTo>
                    <a:pt x="197" y="145"/>
                  </a:lnTo>
                  <a:lnTo>
                    <a:pt x="195" y="149"/>
                  </a:lnTo>
                  <a:lnTo>
                    <a:pt x="191" y="153"/>
                  </a:lnTo>
                  <a:lnTo>
                    <a:pt x="187" y="157"/>
                  </a:lnTo>
                  <a:lnTo>
                    <a:pt x="178" y="163"/>
                  </a:lnTo>
                  <a:lnTo>
                    <a:pt x="169" y="164"/>
                  </a:lnTo>
                  <a:lnTo>
                    <a:pt x="0" y="138"/>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2" name="Freeform 49"/>
            <p:cNvSpPr>
              <a:spLocks noChangeArrowheads="1"/>
            </p:cNvSpPr>
            <p:nvPr/>
          </p:nvSpPr>
          <p:spPr bwMode="auto">
            <a:xfrm>
              <a:off x="1079500" y="152400"/>
              <a:ext cx="334963" cy="260350"/>
            </a:xfrm>
            <a:custGeom>
              <a:avLst/>
              <a:gdLst>
                <a:gd name="T0" fmla="*/ 4763 w 211"/>
                <a:gd name="T1" fmla="*/ 0 h 164"/>
                <a:gd name="T2" fmla="*/ 4763 w 211"/>
                <a:gd name="T3" fmla="*/ 0 h 164"/>
                <a:gd name="T4" fmla="*/ 334963 w 211"/>
                <a:gd name="T5" fmla="*/ 0 h 164"/>
                <a:gd name="T6" fmla="*/ 334963 w 211"/>
                <a:gd name="T7" fmla="*/ 0 h 164"/>
                <a:gd name="T8" fmla="*/ 307975 w 211"/>
                <a:gd name="T9" fmla="*/ 222250 h 164"/>
                <a:gd name="T10" fmla="*/ 307975 w 211"/>
                <a:gd name="T11" fmla="*/ 222250 h 164"/>
                <a:gd name="T12" fmla="*/ 306388 w 211"/>
                <a:gd name="T13" fmla="*/ 230188 h 164"/>
                <a:gd name="T14" fmla="*/ 303213 w 211"/>
                <a:gd name="T15" fmla="*/ 236538 h 164"/>
                <a:gd name="T16" fmla="*/ 296863 w 211"/>
                <a:gd name="T17" fmla="*/ 242888 h 164"/>
                <a:gd name="T18" fmla="*/ 290513 w 211"/>
                <a:gd name="T19" fmla="*/ 249238 h 164"/>
                <a:gd name="T20" fmla="*/ 277813 w 211"/>
                <a:gd name="T21" fmla="*/ 255588 h 164"/>
                <a:gd name="T22" fmla="*/ 261938 w 211"/>
                <a:gd name="T23" fmla="*/ 260350 h 164"/>
                <a:gd name="T24" fmla="*/ 261938 w 211"/>
                <a:gd name="T25" fmla="*/ 260350 h 164"/>
                <a:gd name="T26" fmla="*/ 0 w 211"/>
                <a:gd name="T27" fmla="*/ 217488 h 164"/>
                <a:gd name="T28" fmla="*/ 0 w 211"/>
                <a:gd name="T29" fmla="*/ 217488 h 164"/>
                <a:gd name="T30" fmla="*/ 4763 w 211"/>
                <a:gd name="T31" fmla="*/ 0 h 164"/>
                <a:gd name="T32" fmla="*/ 4763 w 211"/>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1"/>
                <a:gd name="T52" fmla="*/ 0 h 164"/>
                <a:gd name="T53" fmla="*/ 211 w 211"/>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1" h="164">
                  <a:moveTo>
                    <a:pt x="3" y="0"/>
                  </a:moveTo>
                  <a:lnTo>
                    <a:pt x="3" y="0"/>
                  </a:lnTo>
                  <a:lnTo>
                    <a:pt x="211" y="0"/>
                  </a:lnTo>
                  <a:lnTo>
                    <a:pt x="194" y="140"/>
                  </a:lnTo>
                  <a:lnTo>
                    <a:pt x="193" y="145"/>
                  </a:lnTo>
                  <a:lnTo>
                    <a:pt x="191" y="149"/>
                  </a:lnTo>
                  <a:lnTo>
                    <a:pt x="187" y="153"/>
                  </a:lnTo>
                  <a:lnTo>
                    <a:pt x="183" y="157"/>
                  </a:lnTo>
                  <a:lnTo>
                    <a:pt x="175" y="161"/>
                  </a:lnTo>
                  <a:lnTo>
                    <a:pt x="165" y="164"/>
                  </a:lnTo>
                  <a:lnTo>
                    <a:pt x="0" y="137"/>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3" name="Freeform 50"/>
            <p:cNvSpPr>
              <a:spLocks noChangeArrowheads="1"/>
            </p:cNvSpPr>
            <p:nvPr/>
          </p:nvSpPr>
          <p:spPr bwMode="auto">
            <a:xfrm>
              <a:off x="1085850" y="152400"/>
              <a:ext cx="328613" cy="260350"/>
            </a:xfrm>
            <a:custGeom>
              <a:avLst/>
              <a:gdLst>
                <a:gd name="T0" fmla="*/ 4763 w 207"/>
                <a:gd name="T1" fmla="*/ 0 h 164"/>
                <a:gd name="T2" fmla="*/ 4763 w 207"/>
                <a:gd name="T3" fmla="*/ 0 h 164"/>
                <a:gd name="T4" fmla="*/ 328613 w 207"/>
                <a:gd name="T5" fmla="*/ 0 h 164"/>
                <a:gd name="T6" fmla="*/ 328613 w 207"/>
                <a:gd name="T7" fmla="*/ 0 h 164"/>
                <a:gd name="T8" fmla="*/ 301625 w 207"/>
                <a:gd name="T9" fmla="*/ 222250 h 164"/>
                <a:gd name="T10" fmla="*/ 301625 w 207"/>
                <a:gd name="T11" fmla="*/ 222250 h 164"/>
                <a:gd name="T12" fmla="*/ 300038 w 207"/>
                <a:gd name="T13" fmla="*/ 230188 h 164"/>
                <a:gd name="T14" fmla="*/ 296863 w 207"/>
                <a:gd name="T15" fmla="*/ 236538 h 164"/>
                <a:gd name="T16" fmla="*/ 290513 w 207"/>
                <a:gd name="T17" fmla="*/ 242888 h 164"/>
                <a:gd name="T18" fmla="*/ 284163 w 207"/>
                <a:gd name="T19" fmla="*/ 247650 h 164"/>
                <a:gd name="T20" fmla="*/ 271463 w 207"/>
                <a:gd name="T21" fmla="*/ 255588 h 164"/>
                <a:gd name="T22" fmla="*/ 255588 w 207"/>
                <a:gd name="T23" fmla="*/ 260350 h 164"/>
                <a:gd name="T24" fmla="*/ 255588 w 207"/>
                <a:gd name="T25" fmla="*/ 260350 h 164"/>
                <a:gd name="T26" fmla="*/ 0 w 207"/>
                <a:gd name="T27" fmla="*/ 215900 h 164"/>
                <a:gd name="T28" fmla="*/ 0 w 207"/>
                <a:gd name="T29" fmla="*/ 215900 h 164"/>
                <a:gd name="T30" fmla="*/ 4763 w 207"/>
                <a:gd name="T31" fmla="*/ 0 h 164"/>
                <a:gd name="T32" fmla="*/ 4763 w 207"/>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
                <a:gd name="T52" fmla="*/ 0 h 164"/>
                <a:gd name="T53" fmla="*/ 207 w 207"/>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 h="164">
                  <a:moveTo>
                    <a:pt x="3" y="0"/>
                  </a:moveTo>
                  <a:lnTo>
                    <a:pt x="3" y="0"/>
                  </a:lnTo>
                  <a:lnTo>
                    <a:pt x="207" y="0"/>
                  </a:lnTo>
                  <a:lnTo>
                    <a:pt x="190" y="140"/>
                  </a:lnTo>
                  <a:lnTo>
                    <a:pt x="189" y="145"/>
                  </a:lnTo>
                  <a:lnTo>
                    <a:pt x="187" y="149"/>
                  </a:lnTo>
                  <a:lnTo>
                    <a:pt x="183" y="153"/>
                  </a:lnTo>
                  <a:lnTo>
                    <a:pt x="179" y="156"/>
                  </a:lnTo>
                  <a:lnTo>
                    <a:pt x="171" y="161"/>
                  </a:lnTo>
                  <a:lnTo>
                    <a:pt x="161" y="164"/>
                  </a:lnTo>
                  <a:lnTo>
                    <a:pt x="0" y="13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4" name="Freeform 51"/>
            <p:cNvSpPr>
              <a:spLocks noChangeArrowheads="1"/>
            </p:cNvSpPr>
            <p:nvPr/>
          </p:nvSpPr>
          <p:spPr bwMode="auto">
            <a:xfrm>
              <a:off x="1092200" y="152400"/>
              <a:ext cx="322263" cy="260350"/>
            </a:xfrm>
            <a:custGeom>
              <a:avLst/>
              <a:gdLst>
                <a:gd name="T0" fmla="*/ 4763 w 203"/>
                <a:gd name="T1" fmla="*/ 0 h 164"/>
                <a:gd name="T2" fmla="*/ 4763 w 203"/>
                <a:gd name="T3" fmla="*/ 0 h 164"/>
                <a:gd name="T4" fmla="*/ 322263 w 203"/>
                <a:gd name="T5" fmla="*/ 0 h 164"/>
                <a:gd name="T6" fmla="*/ 322263 w 203"/>
                <a:gd name="T7" fmla="*/ 0 h 164"/>
                <a:gd name="T8" fmla="*/ 295275 w 203"/>
                <a:gd name="T9" fmla="*/ 222250 h 164"/>
                <a:gd name="T10" fmla="*/ 295275 w 203"/>
                <a:gd name="T11" fmla="*/ 222250 h 164"/>
                <a:gd name="T12" fmla="*/ 293688 w 203"/>
                <a:gd name="T13" fmla="*/ 230188 h 164"/>
                <a:gd name="T14" fmla="*/ 290513 w 203"/>
                <a:gd name="T15" fmla="*/ 236538 h 164"/>
                <a:gd name="T16" fmla="*/ 284163 w 203"/>
                <a:gd name="T17" fmla="*/ 242888 h 164"/>
                <a:gd name="T18" fmla="*/ 279400 w 203"/>
                <a:gd name="T19" fmla="*/ 247650 h 164"/>
                <a:gd name="T20" fmla="*/ 265113 w 203"/>
                <a:gd name="T21" fmla="*/ 255588 h 164"/>
                <a:gd name="T22" fmla="*/ 249238 w 203"/>
                <a:gd name="T23" fmla="*/ 260350 h 164"/>
                <a:gd name="T24" fmla="*/ 249238 w 203"/>
                <a:gd name="T25" fmla="*/ 260350 h 164"/>
                <a:gd name="T26" fmla="*/ 0 w 203"/>
                <a:gd name="T27" fmla="*/ 212725 h 164"/>
                <a:gd name="T28" fmla="*/ 0 w 203"/>
                <a:gd name="T29" fmla="*/ 212725 h 164"/>
                <a:gd name="T30" fmla="*/ 4763 w 203"/>
                <a:gd name="T31" fmla="*/ 0 h 164"/>
                <a:gd name="T32" fmla="*/ 4763 w 203"/>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3"/>
                <a:gd name="T52" fmla="*/ 0 h 164"/>
                <a:gd name="T53" fmla="*/ 203 w 203"/>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3" h="164">
                  <a:moveTo>
                    <a:pt x="3" y="0"/>
                  </a:moveTo>
                  <a:lnTo>
                    <a:pt x="3" y="0"/>
                  </a:lnTo>
                  <a:lnTo>
                    <a:pt x="203" y="0"/>
                  </a:lnTo>
                  <a:lnTo>
                    <a:pt x="186" y="140"/>
                  </a:lnTo>
                  <a:lnTo>
                    <a:pt x="185" y="145"/>
                  </a:lnTo>
                  <a:lnTo>
                    <a:pt x="183" y="149"/>
                  </a:lnTo>
                  <a:lnTo>
                    <a:pt x="179" y="153"/>
                  </a:lnTo>
                  <a:lnTo>
                    <a:pt x="176" y="156"/>
                  </a:lnTo>
                  <a:lnTo>
                    <a:pt x="167" y="161"/>
                  </a:lnTo>
                  <a:lnTo>
                    <a:pt x="157"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5" name="Freeform 52"/>
            <p:cNvSpPr>
              <a:spLocks noChangeArrowheads="1"/>
            </p:cNvSpPr>
            <p:nvPr/>
          </p:nvSpPr>
          <p:spPr bwMode="auto">
            <a:xfrm>
              <a:off x="1096962" y="152400"/>
              <a:ext cx="317500" cy="260350"/>
            </a:xfrm>
            <a:custGeom>
              <a:avLst/>
              <a:gdLst>
                <a:gd name="T0" fmla="*/ 4763 w 200"/>
                <a:gd name="T1" fmla="*/ 0 h 164"/>
                <a:gd name="T2" fmla="*/ 4763 w 200"/>
                <a:gd name="T3" fmla="*/ 0 h 164"/>
                <a:gd name="T4" fmla="*/ 317500 w 200"/>
                <a:gd name="T5" fmla="*/ 0 h 164"/>
                <a:gd name="T6" fmla="*/ 317500 w 200"/>
                <a:gd name="T7" fmla="*/ 0 h 164"/>
                <a:gd name="T8" fmla="*/ 290513 w 200"/>
                <a:gd name="T9" fmla="*/ 222250 h 164"/>
                <a:gd name="T10" fmla="*/ 290513 w 200"/>
                <a:gd name="T11" fmla="*/ 222250 h 164"/>
                <a:gd name="T12" fmla="*/ 288925 w 200"/>
                <a:gd name="T13" fmla="*/ 230188 h 164"/>
                <a:gd name="T14" fmla="*/ 285750 w 200"/>
                <a:gd name="T15" fmla="*/ 236538 h 164"/>
                <a:gd name="T16" fmla="*/ 279400 w 200"/>
                <a:gd name="T17" fmla="*/ 242888 h 164"/>
                <a:gd name="T18" fmla="*/ 274638 w 200"/>
                <a:gd name="T19" fmla="*/ 247650 h 164"/>
                <a:gd name="T20" fmla="*/ 260350 w 200"/>
                <a:gd name="T21" fmla="*/ 255588 h 164"/>
                <a:gd name="T22" fmla="*/ 247650 w 200"/>
                <a:gd name="T23" fmla="*/ 260350 h 164"/>
                <a:gd name="T24" fmla="*/ 247650 w 200"/>
                <a:gd name="T25" fmla="*/ 260350 h 164"/>
                <a:gd name="T26" fmla="*/ 0 w 200"/>
                <a:gd name="T27" fmla="*/ 212725 h 164"/>
                <a:gd name="T28" fmla="*/ 0 w 200"/>
                <a:gd name="T29" fmla="*/ 212725 h 164"/>
                <a:gd name="T30" fmla="*/ 4763 w 200"/>
                <a:gd name="T31" fmla="*/ 0 h 164"/>
                <a:gd name="T32" fmla="*/ 4763 w 200"/>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0"/>
                <a:gd name="T52" fmla="*/ 0 h 164"/>
                <a:gd name="T53" fmla="*/ 200 w 200"/>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0" h="164">
                  <a:moveTo>
                    <a:pt x="3" y="0"/>
                  </a:moveTo>
                  <a:lnTo>
                    <a:pt x="3" y="0"/>
                  </a:lnTo>
                  <a:lnTo>
                    <a:pt x="200" y="0"/>
                  </a:lnTo>
                  <a:lnTo>
                    <a:pt x="183" y="140"/>
                  </a:lnTo>
                  <a:lnTo>
                    <a:pt x="182" y="145"/>
                  </a:lnTo>
                  <a:lnTo>
                    <a:pt x="180" y="149"/>
                  </a:lnTo>
                  <a:lnTo>
                    <a:pt x="176" y="153"/>
                  </a:lnTo>
                  <a:lnTo>
                    <a:pt x="173" y="156"/>
                  </a:lnTo>
                  <a:lnTo>
                    <a:pt x="164" y="161"/>
                  </a:lnTo>
                  <a:lnTo>
                    <a:pt x="156" y="164"/>
                  </a:lnTo>
                  <a:lnTo>
                    <a:pt x="0" y="134"/>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6" name="Freeform 53"/>
            <p:cNvSpPr>
              <a:spLocks noChangeArrowheads="1"/>
            </p:cNvSpPr>
            <p:nvPr/>
          </p:nvSpPr>
          <p:spPr bwMode="auto">
            <a:xfrm>
              <a:off x="1103312" y="152400"/>
              <a:ext cx="311150" cy="260350"/>
            </a:xfrm>
            <a:custGeom>
              <a:avLst/>
              <a:gdLst>
                <a:gd name="T0" fmla="*/ 4763 w 196"/>
                <a:gd name="T1" fmla="*/ 0 h 164"/>
                <a:gd name="T2" fmla="*/ 4763 w 196"/>
                <a:gd name="T3" fmla="*/ 0 h 164"/>
                <a:gd name="T4" fmla="*/ 311150 w 196"/>
                <a:gd name="T5" fmla="*/ 0 h 164"/>
                <a:gd name="T6" fmla="*/ 311150 w 196"/>
                <a:gd name="T7" fmla="*/ 0 h 164"/>
                <a:gd name="T8" fmla="*/ 284163 w 196"/>
                <a:gd name="T9" fmla="*/ 222250 h 164"/>
                <a:gd name="T10" fmla="*/ 284163 w 196"/>
                <a:gd name="T11" fmla="*/ 222250 h 164"/>
                <a:gd name="T12" fmla="*/ 282575 w 196"/>
                <a:gd name="T13" fmla="*/ 230188 h 164"/>
                <a:gd name="T14" fmla="*/ 279400 w 196"/>
                <a:gd name="T15" fmla="*/ 236538 h 164"/>
                <a:gd name="T16" fmla="*/ 273050 w 196"/>
                <a:gd name="T17" fmla="*/ 242888 h 164"/>
                <a:gd name="T18" fmla="*/ 268288 w 196"/>
                <a:gd name="T19" fmla="*/ 247650 h 164"/>
                <a:gd name="T20" fmla="*/ 254000 w 196"/>
                <a:gd name="T21" fmla="*/ 255588 h 164"/>
                <a:gd name="T22" fmla="*/ 241300 w 196"/>
                <a:gd name="T23" fmla="*/ 260350 h 164"/>
                <a:gd name="T24" fmla="*/ 241300 w 196"/>
                <a:gd name="T25" fmla="*/ 260350 h 164"/>
                <a:gd name="T26" fmla="*/ 0 w 196"/>
                <a:gd name="T27" fmla="*/ 211138 h 164"/>
                <a:gd name="T28" fmla="*/ 0 w 196"/>
                <a:gd name="T29" fmla="*/ 211138 h 164"/>
                <a:gd name="T30" fmla="*/ 4763 w 196"/>
                <a:gd name="T31" fmla="*/ 0 h 164"/>
                <a:gd name="T32" fmla="*/ 4763 w 196"/>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6"/>
                <a:gd name="T52" fmla="*/ 0 h 164"/>
                <a:gd name="T53" fmla="*/ 196 w 196"/>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6" h="164">
                  <a:moveTo>
                    <a:pt x="3" y="0"/>
                  </a:moveTo>
                  <a:lnTo>
                    <a:pt x="3" y="0"/>
                  </a:lnTo>
                  <a:lnTo>
                    <a:pt x="196" y="0"/>
                  </a:lnTo>
                  <a:lnTo>
                    <a:pt x="179" y="140"/>
                  </a:lnTo>
                  <a:lnTo>
                    <a:pt x="178" y="145"/>
                  </a:lnTo>
                  <a:lnTo>
                    <a:pt x="176" y="149"/>
                  </a:lnTo>
                  <a:lnTo>
                    <a:pt x="172" y="153"/>
                  </a:lnTo>
                  <a:lnTo>
                    <a:pt x="169" y="156"/>
                  </a:lnTo>
                  <a:lnTo>
                    <a:pt x="160" y="161"/>
                  </a:lnTo>
                  <a:lnTo>
                    <a:pt x="152" y="164"/>
                  </a:lnTo>
                  <a:lnTo>
                    <a:pt x="0" y="133"/>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7" name="Freeform 54"/>
            <p:cNvSpPr>
              <a:spLocks noChangeArrowheads="1"/>
            </p:cNvSpPr>
            <p:nvPr/>
          </p:nvSpPr>
          <p:spPr bwMode="auto">
            <a:xfrm>
              <a:off x="1109662" y="152400"/>
              <a:ext cx="304800" cy="260350"/>
            </a:xfrm>
            <a:custGeom>
              <a:avLst/>
              <a:gdLst>
                <a:gd name="T0" fmla="*/ 4763 w 192"/>
                <a:gd name="T1" fmla="*/ 0 h 164"/>
                <a:gd name="T2" fmla="*/ 4763 w 192"/>
                <a:gd name="T3" fmla="*/ 0 h 164"/>
                <a:gd name="T4" fmla="*/ 304800 w 192"/>
                <a:gd name="T5" fmla="*/ 0 h 164"/>
                <a:gd name="T6" fmla="*/ 304800 w 192"/>
                <a:gd name="T7" fmla="*/ 0 h 164"/>
                <a:gd name="T8" fmla="*/ 277813 w 192"/>
                <a:gd name="T9" fmla="*/ 222250 h 164"/>
                <a:gd name="T10" fmla="*/ 277813 w 192"/>
                <a:gd name="T11" fmla="*/ 222250 h 164"/>
                <a:gd name="T12" fmla="*/ 276225 w 192"/>
                <a:gd name="T13" fmla="*/ 230188 h 164"/>
                <a:gd name="T14" fmla="*/ 273050 w 192"/>
                <a:gd name="T15" fmla="*/ 236538 h 164"/>
                <a:gd name="T16" fmla="*/ 268288 w 192"/>
                <a:gd name="T17" fmla="*/ 242888 h 164"/>
                <a:gd name="T18" fmla="*/ 261938 w 192"/>
                <a:gd name="T19" fmla="*/ 247650 h 164"/>
                <a:gd name="T20" fmla="*/ 249238 w 192"/>
                <a:gd name="T21" fmla="*/ 255588 h 164"/>
                <a:gd name="T22" fmla="*/ 234950 w 192"/>
                <a:gd name="T23" fmla="*/ 260350 h 164"/>
                <a:gd name="T24" fmla="*/ 234950 w 192"/>
                <a:gd name="T25" fmla="*/ 260350 h 164"/>
                <a:gd name="T26" fmla="*/ 0 w 192"/>
                <a:gd name="T27" fmla="*/ 209550 h 164"/>
                <a:gd name="T28" fmla="*/ 0 w 192"/>
                <a:gd name="T29" fmla="*/ 209550 h 164"/>
                <a:gd name="T30" fmla="*/ 4763 w 192"/>
                <a:gd name="T31" fmla="*/ 0 h 164"/>
                <a:gd name="T32" fmla="*/ 4763 w 192"/>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
                <a:gd name="T52" fmla="*/ 0 h 164"/>
                <a:gd name="T53" fmla="*/ 192 w 192"/>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 h="164">
                  <a:moveTo>
                    <a:pt x="3" y="0"/>
                  </a:moveTo>
                  <a:lnTo>
                    <a:pt x="3" y="0"/>
                  </a:lnTo>
                  <a:lnTo>
                    <a:pt x="192" y="0"/>
                  </a:lnTo>
                  <a:lnTo>
                    <a:pt x="175" y="140"/>
                  </a:lnTo>
                  <a:lnTo>
                    <a:pt x="174" y="145"/>
                  </a:lnTo>
                  <a:lnTo>
                    <a:pt x="172" y="149"/>
                  </a:lnTo>
                  <a:lnTo>
                    <a:pt x="169" y="153"/>
                  </a:lnTo>
                  <a:lnTo>
                    <a:pt x="165" y="156"/>
                  </a:lnTo>
                  <a:lnTo>
                    <a:pt x="157" y="161"/>
                  </a:lnTo>
                  <a:lnTo>
                    <a:pt x="148" y="164"/>
                  </a:lnTo>
                  <a:lnTo>
                    <a:pt x="0" y="132"/>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8" name="Freeform 55"/>
            <p:cNvSpPr>
              <a:spLocks noChangeArrowheads="1"/>
            </p:cNvSpPr>
            <p:nvPr/>
          </p:nvSpPr>
          <p:spPr bwMode="auto">
            <a:xfrm>
              <a:off x="1116012" y="152400"/>
              <a:ext cx="298450" cy="260350"/>
            </a:xfrm>
            <a:custGeom>
              <a:avLst/>
              <a:gdLst>
                <a:gd name="T0" fmla="*/ 4763 w 188"/>
                <a:gd name="T1" fmla="*/ 0 h 164"/>
                <a:gd name="T2" fmla="*/ 4763 w 188"/>
                <a:gd name="T3" fmla="*/ 0 h 164"/>
                <a:gd name="T4" fmla="*/ 298450 w 188"/>
                <a:gd name="T5" fmla="*/ 0 h 164"/>
                <a:gd name="T6" fmla="*/ 298450 w 188"/>
                <a:gd name="T7" fmla="*/ 0 h 164"/>
                <a:gd name="T8" fmla="*/ 271463 w 188"/>
                <a:gd name="T9" fmla="*/ 222250 h 164"/>
                <a:gd name="T10" fmla="*/ 271463 w 188"/>
                <a:gd name="T11" fmla="*/ 222250 h 164"/>
                <a:gd name="T12" fmla="*/ 269875 w 188"/>
                <a:gd name="T13" fmla="*/ 230188 h 164"/>
                <a:gd name="T14" fmla="*/ 266700 w 188"/>
                <a:gd name="T15" fmla="*/ 236538 h 164"/>
                <a:gd name="T16" fmla="*/ 261938 w 188"/>
                <a:gd name="T17" fmla="*/ 242888 h 164"/>
                <a:gd name="T18" fmla="*/ 255588 w 188"/>
                <a:gd name="T19" fmla="*/ 247650 h 164"/>
                <a:gd name="T20" fmla="*/ 242888 w 188"/>
                <a:gd name="T21" fmla="*/ 255588 h 164"/>
                <a:gd name="T22" fmla="*/ 228600 w 188"/>
                <a:gd name="T23" fmla="*/ 260350 h 164"/>
                <a:gd name="T24" fmla="*/ 228600 w 188"/>
                <a:gd name="T25" fmla="*/ 260350 h 164"/>
                <a:gd name="T26" fmla="*/ 0 w 188"/>
                <a:gd name="T27" fmla="*/ 206375 h 164"/>
                <a:gd name="T28" fmla="*/ 0 w 188"/>
                <a:gd name="T29" fmla="*/ 206375 h 164"/>
                <a:gd name="T30" fmla="*/ 4763 w 188"/>
                <a:gd name="T31" fmla="*/ 0 h 164"/>
                <a:gd name="T32" fmla="*/ 4763 w 188"/>
                <a:gd name="T33" fmla="*/ 0 h 16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8"/>
                <a:gd name="T52" fmla="*/ 0 h 164"/>
                <a:gd name="T53" fmla="*/ 188 w 188"/>
                <a:gd name="T54" fmla="*/ 164 h 16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8" h="164">
                  <a:moveTo>
                    <a:pt x="3" y="0"/>
                  </a:moveTo>
                  <a:lnTo>
                    <a:pt x="3" y="0"/>
                  </a:lnTo>
                  <a:lnTo>
                    <a:pt x="188" y="0"/>
                  </a:lnTo>
                  <a:lnTo>
                    <a:pt x="171" y="140"/>
                  </a:lnTo>
                  <a:lnTo>
                    <a:pt x="170" y="145"/>
                  </a:lnTo>
                  <a:lnTo>
                    <a:pt x="168" y="149"/>
                  </a:lnTo>
                  <a:lnTo>
                    <a:pt x="165" y="153"/>
                  </a:lnTo>
                  <a:lnTo>
                    <a:pt x="161" y="156"/>
                  </a:lnTo>
                  <a:lnTo>
                    <a:pt x="153" y="161"/>
                  </a:lnTo>
                  <a:lnTo>
                    <a:pt x="144" y="164"/>
                  </a:lnTo>
                  <a:lnTo>
                    <a:pt x="0" y="130"/>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59" name="Freeform 56"/>
            <p:cNvSpPr>
              <a:spLocks noChangeArrowheads="1"/>
            </p:cNvSpPr>
            <p:nvPr/>
          </p:nvSpPr>
          <p:spPr bwMode="auto">
            <a:xfrm>
              <a:off x="1122362" y="152400"/>
              <a:ext cx="292100" cy="260350"/>
            </a:xfrm>
            <a:custGeom>
              <a:avLst/>
              <a:gdLst>
                <a:gd name="T0" fmla="*/ 4763 w 184"/>
                <a:gd name="T1" fmla="*/ 0 h 164"/>
                <a:gd name="T2" fmla="*/ 4763 w 184"/>
                <a:gd name="T3" fmla="*/ 0 h 164"/>
                <a:gd name="T4" fmla="*/ 292100 w 184"/>
                <a:gd name="T5" fmla="*/ 0 h 164"/>
                <a:gd name="T6" fmla="*/ 292100 w 184"/>
                <a:gd name="T7" fmla="*/ 0 h 164"/>
                <a:gd name="T8" fmla="*/ 265113 w 184"/>
                <a:gd name="T9" fmla="*/ 222250 h 164"/>
                <a:gd name="T10" fmla="*/ 265113 w 184"/>
                <a:gd name="T11" fmla="*/ 222250 h 164"/>
                <a:gd name="T12" fmla="*/ 263525 w 184"/>
                <a:gd name="T13" fmla="*/ 230188 h 164"/>
                <a:gd name="T14" fmla="*/ 260350 w 184"/>
                <a:gd name="T15" fmla="*/ 236538 h 164"/>
                <a:gd name="T16" fmla="*/ 249238 w 184"/>
                <a:gd name="T17" fmla="*/ 247650 h 164"/>
                <a:gd name="T18" fmla="*/ 236538 w 184"/>
                <a:gd name="T19" fmla="*/ 255588 h 164"/>
                <a:gd name="T20" fmla="*/ 223838 w 184"/>
                <a:gd name="T21" fmla="*/ 260350 h 164"/>
                <a:gd name="T22" fmla="*/ 223838 w 184"/>
                <a:gd name="T23" fmla="*/ 260350 h 164"/>
                <a:gd name="T24" fmla="*/ 0 w 184"/>
                <a:gd name="T25" fmla="*/ 204788 h 164"/>
                <a:gd name="T26" fmla="*/ 0 w 184"/>
                <a:gd name="T27" fmla="*/ 204788 h 164"/>
                <a:gd name="T28" fmla="*/ 4763 w 184"/>
                <a:gd name="T29" fmla="*/ 0 h 164"/>
                <a:gd name="T30" fmla="*/ 4763 w 184"/>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4"/>
                <a:gd name="T49" fmla="*/ 0 h 164"/>
                <a:gd name="T50" fmla="*/ 184 w 184"/>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4" h="164">
                  <a:moveTo>
                    <a:pt x="3" y="0"/>
                  </a:moveTo>
                  <a:lnTo>
                    <a:pt x="3" y="0"/>
                  </a:lnTo>
                  <a:lnTo>
                    <a:pt x="184" y="0"/>
                  </a:lnTo>
                  <a:lnTo>
                    <a:pt x="167" y="140"/>
                  </a:lnTo>
                  <a:lnTo>
                    <a:pt x="166" y="145"/>
                  </a:lnTo>
                  <a:lnTo>
                    <a:pt x="164" y="149"/>
                  </a:lnTo>
                  <a:lnTo>
                    <a:pt x="157" y="156"/>
                  </a:lnTo>
                  <a:lnTo>
                    <a:pt x="149" y="161"/>
                  </a:lnTo>
                  <a:lnTo>
                    <a:pt x="141" y="164"/>
                  </a:lnTo>
                  <a:lnTo>
                    <a:pt x="0" y="129"/>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0" name="Freeform 57"/>
            <p:cNvSpPr>
              <a:spLocks noChangeArrowheads="1"/>
            </p:cNvSpPr>
            <p:nvPr/>
          </p:nvSpPr>
          <p:spPr bwMode="auto">
            <a:xfrm>
              <a:off x="1127125" y="152400"/>
              <a:ext cx="287338" cy="260350"/>
            </a:xfrm>
            <a:custGeom>
              <a:avLst/>
              <a:gdLst>
                <a:gd name="T0" fmla="*/ 6350 w 181"/>
                <a:gd name="T1" fmla="*/ 0 h 164"/>
                <a:gd name="T2" fmla="*/ 6350 w 181"/>
                <a:gd name="T3" fmla="*/ 0 h 164"/>
                <a:gd name="T4" fmla="*/ 287338 w 181"/>
                <a:gd name="T5" fmla="*/ 0 h 164"/>
                <a:gd name="T6" fmla="*/ 287338 w 181"/>
                <a:gd name="T7" fmla="*/ 0 h 164"/>
                <a:gd name="T8" fmla="*/ 260350 w 181"/>
                <a:gd name="T9" fmla="*/ 222250 h 164"/>
                <a:gd name="T10" fmla="*/ 260350 w 181"/>
                <a:gd name="T11" fmla="*/ 222250 h 164"/>
                <a:gd name="T12" fmla="*/ 258763 w 181"/>
                <a:gd name="T13" fmla="*/ 230188 h 164"/>
                <a:gd name="T14" fmla="*/ 255588 w 181"/>
                <a:gd name="T15" fmla="*/ 236538 h 164"/>
                <a:gd name="T16" fmla="*/ 244475 w 181"/>
                <a:gd name="T17" fmla="*/ 247650 h 164"/>
                <a:gd name="T18" fmla="*/ 231775 w 181"/>
                <a:gd name="T19" fmla="*/ 254000 h 164"/>
                <a:gd name="T20" fmla="*/ 219075 w 181"/>
                <a:gd name="T21" fmla="*/ 260350 h 164"/>
                <a:gd name="T22" fmla="*/ 219075 w 181"/>
                <a:gd name="T23" fmla="*/ 260350 h 164"/>
                <a:gd name="T24" fmla="*/ 0 w 181"/>
                <a:gd name="T25" fmla="*/ 203200 h 164"/>
                <a:gd name="T26" fmla="*/ 0 w 181"/>
                <a:gd name="T27" fmla="*/ 203200 h 164"/>
                <a:gd name="T28" fmla="*/ 6350 w 181"/>
                <a:gd name="T29" fmla="*/ 0 h 164"/>
                <a:gd name="T30" fmla="*/ 6350 w 181"/>
                <a:gd name="T31" fmla="*/ 0 h 1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1"/>
                <a:gd name="T49" fmla="*/ 0 h 164"/>
                <a:gd name="T50" fmla="*/ 181 w 181"/>
                <a:gd name="T51" fmla="*/ 164 h 1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1" h="164">
                  <a:moveTo>
                    <a:pt x="4" y="0"/>
                  </a:moveTo>
                  <a:lnTo>
                    <a:pt x="4" y="0"/>
                  </a:lnTo>
                  <a:lnTo>
                    <a:pt x="181" y="0"/>
                  </a:lnTo>
                  <a:lnTo>
                    <a:pt x="164" y="140"/>
                  </a:lnTo>
                  <a:lnTo>
                    <a:pt x="163" y="145"/>
                  </a:lnTo>
                  <a:lnTo>
                    <a:pt x="161" y="149"/>
                  </a:lnTo>
                  <a:lnTo>
                    <a:pt x="154" y="156"/>
                  </a:lnTo>
                  <a:lnTo>
                    <a:pt x="146" y="160"/>
                  </a:lnTo>
                  <a:lnTo>
                    <a:pt x="138" y="164"/>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1" name="Freeform 58"/>
            <p:cNvSpPr>
              <a:spLocks noChangeArrowheads="1"/>
            </p:cNvSpPr>
            <p:nvPr/>
          </p:nvSpPr>
          <p:spPr bwMode="auto">
            <a:xfrm>
              <a:off x="1133475" y="152400"/>
              <a:ext cx="280988" cy="258763"/>
            </a:xfrm>
            <a:custGeom>
              <a:avLst/>
              <a:gdLst>
                <a:gd name="T0" fmla="*/ 6350 w 177"/>
                <a:gd name="T1" fmla="*/ 0 h 163"/>
                <a:gd name="T2" fmla="*/ 6350 w 177"/>
                <a:gd name="T3" fmla="*/ 0 h 163"/>
                <a:gd name="T4" fmla="*/ 280988 w 177"/>
                <a:gd name="T5" fmla="*/ 0 h 163"/>
                <a:gd name="T6" fmla="*/ 280988 w 177"/>
                <a:gd name="T7" fmla="*/ 0 h 163"/>
                <a:gd name="T8" fmla="*/ 254000 w 177"/>
                <a:gd name="T9" fmla="*/ 222250 h 163"/>
                <a:gd name="T10" fmla="*/ 254000 w 177"/>
                <a:gd name="T11" fmla="*/ 222250 h 163"/>
                <a:gd name="T12" fmla="*/ 252413 w 177"/>
                <a:gd name="T13" fmla="*/ 230188 h 163"/>
                <a:gd name="T14" fmla="*/ 249238 w 177"/>
                <a:gd name="T15" fmla="*/ 236538 h 163"/>
                <a:gd name="T16" fmla="*/ 238125 w 177"/>
                <a:gd name="T17" fmla="*/ 247650 h 163"/>
                <a:gd name="T18" fmla="*/ 225425 w 177"/>
                <a:gd name="T19" fmla="*/ 254000 h 163"/>
                <a:gd name="T20" fmla="*/ 212725 w 177"/>
                <a:gd name="T21" fmla="*/ 258763 h 163"/>
                <a:gd name="T22" fmla="*/ 212725 w 177"/>
                <a:gd name="T23" fmla="*/ 258763 h 163"/>
                <a:gd name="T24" fmla="*/ 0 w 177"/>
                <a:gd name="T25" fmla="*/ 203200 h 163"/>
                <a:gd name="T26" fmla="*/ 0 w 177"/>
                <a:gd name="T27" fmla="*/ 203200 h 163"/>
                <a:gd name="T28" fmla="*/ 6350 w 177"/>
                <a:gd name="T29" fmla="*/ 0 h 163"/>
                <a:gd name="T30" fmla="*/ 6350 w 17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163"/>
                <a:gd name="T50" fmla="*/ 177 w 17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163">
                  <a:moveTo>
                    <a:pt x="4" y="0"/>
                  </a:moveTo>
                  <a:lnTo>
                    <a:pt x="4" y="0"/>
                  </a:lnTo>
                  <a:lnTo>
                    <a:pt x="177" y="0"/>
                  </a:lnTo>
                  <a:lnTo>
                    <a:pt x="160" y="140"/>
                  </a:lnTo>
                  <a:lnTo>
                    <a:pt x="159" y="145"/>
                  </a:lnTo>
                  <a:lnTo>
                    <a:pt x="157" y="149"/>
                  </a:lnTo>
                  <a:lnTo>
                    <a:pt x="150" y="156"/>
                  </a:lnTo>
                  <a:lnTo>
                    <a:pt x="142" y="160"/>
                  </a:lnTo>
                  <a:lnTo>
                    <a:pt x="134" y="163"/>
                  </a:lnTo>
                  <a:lnTo>
                    <a:pt x="0" y="12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2" name="Freeform 59"/>
            <p:cNvSpPr>
              <a:spLocks noChangeArrowheads="1"/>
            </p:cNvSpPr>
            <p:nvPr/>
          </p:nvSpPr>
          <p:spPr bwMode="auto">
            <a:xfrm>
              <a:off x="1139825" y="152400"/>
              <a:ext cx="274638" cy="258763"/>
            </a:xfrm>
            <a:custGeom>
              <a:avLst/>
              <a:gdLst>
                <a:gd name="T0" fmla="*/ 4763 w 173"/>
                <a:gd name="T1" fmla="*/ 0 h 163"/>
                <a:gd name="T2" fmla="*/ 4763 w 173"/>
                <a:gd name="T3" fmla="*/ 0 h 163"/>
                <a:gd name="T4" fmla="*/ 274638 w 173"/>
                <a:gd name="T5" fmla="*/ 0 h 163"/>
                <a:gd name="T6" fmla="*/ 274638 w 173"/>
                <a:gd name="T7" fmla="*/ 0 h 163"/>
                <a:gd name="T8" fmla="*/ 247650 w 173"/>
                <a:gd name="T9" fmla="*/ 222250 h 163"/>
                <a:gd name="T10" fmla="*/ 247650 w 173"/>
                <a:gd name="T11" fmla="*/ 222250 h 163"/>
                <a:gd name="T12" fmla="*/ 246063 w 173"/>
                <a:gd name="T13" fmla="*/ 230188 h 163"/>
                <a:gd name="T14" fmla="*/ 242888 w 173"/>
                <a:gd name="T15" fmla="*/ 236538 h 163"/>
                <a:gd name="T16" fmla="*/ 231775 w 173"/>
                <a:gd name="T17" fmla="*/ 247650 h 163"/>
                <a:gd name="T18" fmla="*/ 222250 w 173"/>
                <a:gd name="T19" fmla="*/ 254000 h 163"/>
                <a:gd name="T20" fmla="*/ 209550 w 173"/>
                <a:gd name="T21" fmla="*/ 258763 h 163"/>
                <a:gd name="T22" fmla="*/ 209550 w 173"/>
                <a:gd name="T23" fmla="*/ 258763 h 163"/>
                <a:gd name="T24" fmla="*/ 0 w 173"/>
                <a:gd name="T25" fmla="*/ 200025 h 163"/>
                <a:gd name="T26" fmla="*/ 0 w 173"/>
                <a:gd name="T27" fmla="*/ 200025 h 163"/>
                <a:gd name="T28" fmla="*/ 4763 w 173"/>
                <a:gd name="T29" fmla="*/ 0 h 163"/>
                <a:gd name="T30" fmla="*/ 4763 w 17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3"/>
                <a:gd name="T49" fmla="*/ 0 h 163"/>
                <a:gd name="T50" fmla="*/ 173 w 17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3" h="163">
                  <a:moveTo>
                    <a:pt x="3" y="0"/>
                  </a:moveTo>
                  <a:lnTo>
                    <a:pt x="3" y="0"/>
                  </a:lnTo>
                  <a:lnTo>
                    <a:pt x="173" y="0"/>
                  </a:lnTo>
                  <a:lnTo>
                    <a:pt x="156" y="140"/>
                  </a:lnTo>
                  <a:lnTo>
                    <a:pt x="155" y="145"/>
                  </a:lnTo>
                  <a:lnTo>
                    <a:pt x="153" y="149"/>
                  </a:lnTo>
                  <a:lnTo>
                    <a:pt x="146" y="156"/>
                  </a:lnTo>
                  <a:lnTo>
                    <a:pt x="140" y="160"/>
                  </a:lnTo>
                  <a:lnTo>
                    <a:pt x="132" y="163"/>
                  </a:lnTo>
                  <a:lnTo>
                    <a:pt x="0" y="126"/>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3" name="Freeform 60"/>
            <p:cNvSpPr>
              <a:spLocks noChangeArrowheads="1"/>
            </p:cNvSpPr>
            <p:nvPr/>
          </p:nvSpPr>
          <p:spPr bwMode="auto">
            <a:xfrm>
              <a:off x="1146175" y="152400"/>
              <a:ext cx="268288" cy="258763"/>
            </a:xfrm>
            <a:custGeom>
              <a:avLst/>
              <a:gdLst>
                <a:gd name="T0" fmla="*/ 4763 w 169"/>
                <a:gd name="T1" fmla="*/ 0 h 163"/>
                <a:gd name="T2" fmla="*/ 4763 w 169"/>
                <a:gd name="T3" fmla="*/ 0 h 163"/>
                <a:gd name="T4" fmla="*/ 268288 w 169"/>
                <a:gd name="T5" fmla="*/ 0 h 163"/>
                <a:gd name="T6" fmla="*/ 268288 w 169"/>
                <a:gd name="T7" fmla="*/ 0 h 163"/>
                <a:gd name="T8" fmla="*/ 241300 w 169"/>
                <a:gd name="T9" fmla="*/ 222250 h 163"/>
                <a:gd name="T10" fmla="*/ 241300 w 169"/>
                <a:gd name="T11" fmla="*/ 222250 h 163"/>
                <a:gd name="T12" fmla="*/ 239713 w 169"/>
                <a:gd name="T13" fmla="*/ 228600 h 163"/>
                <a:gd name="T14" fmla="*/ 236538 w 169"/>
                <a:gd name="T15" fmla="*/ 234950 h 163"/>
                <a:gd name="T16" fmla="*/ 225425 w 169"/>
                <a:gd name="T17" fmla="*/ 246063 h 163"/>
                <a:gd name="T18" fmla="*/ 215900 w 169"/>
                <a:gd name="T19" fmla="*/ 254000 h 163"/>
                <a:gd name="T20" fmla="*/ 203200 w 169"/>
                <a:gd name="T21" fmla="*/ 258763 h 163"/>
                <a:gd name="T22" fmla="*/ 203200 w 169"/>
                <a:gd name="T23" fmla="*/ 258763 h 163"/>
                <a:gd name="T24" fmla="*/ 0 w 169"/>
                <a:gd name="T25" fmla="*/ 198438 h 163"/>
                <a:gd name="T26" fmla="*/ 0 w 169"/>
                <a:gd name="T27" fmla="*/ 198438 h 163"/>
                <a:gd name="T28" fmla="*/ 4763 w 169"/>
                <a:gd name="T29" fmla="*/ 0 h 163"/>
                <a:gd name="T30" fmla="*/ 4763 w 169"/>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9"/>
                <a:gd name="T49" fmla="*/ 0 h 163"/>
                <a:gd name="T50" fmla="*/ 169 w 169"/>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9" h="163">
                  <a:moveTo>
                    <a:pt x="3" y="0"/>
                  </a:moveTo>
                  <a:lnTo>
                    <a:pt x="3" y="0"/>
                  </a:lnTo>
                  <a:lnTo>
                    <a:pt x="169" y="0"/>
                  </a:lnTo>
                  <a:lnTo>
                    <a:pt x="152" y="140"/>
                  </a:lnTo>
                  <a:lnTo>
                    <a:pt x="151" y="144"/>
                  </a:lnTo>
                  <a:lnTo>
                    <a:pt x="149" y="148"/>
                  </a:lnTo>
                  <a:lnTo>
                    <a:pt x="142" y="155"/>
                  </a:lnTo>
                  <a:lnTo>
                    <a:pt x="136" y="160"/>
                  </a:lnTo>
                  <a:lnTo>
                    <a:pt x="128" y="163"/>
                  </a:lnTo>
                  <a:lnTo>
                    <a:pt x="0" y="125"/>
                  </a:lnTo>
                  <a:lnTo>
                    <a:pt x="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4" name="Freeform 61"/>
            <p:cNvSpPr>
              <a:spLocks noChangeArrowheads="1"/>
            </p:cNvSpPr>
            <p:nvPr/>
          </p:nvSpPr>
          <p:spPr bwMode="auto">
            <a:xfrm>
              <a:off x="1150937" y="152400"/>
              <a:ext cx="263525" cy="258763"/>
            </a:xfrm>
            <a:custGeom>
              <a:avLst/>
              <a:gdLst>
                <a:gd name="T0" fmla="*/ 6350 w 166"/>
                <a:gd name="T1" fmla="*/ 0 h 163"/>
                <a:gd name="T2" fmla="*/ 6350 w 166"/>
                <a:gd name="T3" fmla="*/ 0 h 163"/>
                <a:gd name="T4" fmla="*/ 263525 w 166"/>
                <a:gd name="T5" fmla="*/ 0 h 163"/>
                <a:gd name="T6" fmla="*/ 263525 w 166"/>
                <a:gd name="T7" fmla="*/ 0 h 163"/>
                <a:gd name="T8" fmla="*/ 236538 w 166"/>
                <a:gd name="T9" fmla="*/ 222250 h 163"/>
                <a:gd name="T10" fmla="*/ 236538 w 166"/>
                <a:gd name="T11" fmla="*/ 222250 h 163"/>
                <a:gd name="T12" fmla="*/ 234950 w 166"/>
                <a:gd name="T13" fmla="*/ 228600 h 163"/>
                <a:gd name="T14" fmla="*/ 231775 w 166"/>
                <a:gd name="T15" fmla="*/ 234950 h 163"/>
                <a:gd name="T16" fmla="*/ 223838 w 166"/>
                <a:gd name="T17" fmla="*/ 246063 h 163"/>
                <a:gd name="T18" fmla="*/ 211138 w 166"/>
                <a:gd name="T19" fmla="*/ 254000 h 163"/>
                <a:gd name="T20" fmla="*/ 198438 w 166"/>
                <a:gd name="T21" fmla="*/ 258763 h 163"/>
                <a:gd name="T22" fmla="*/ 198438 w 166"/>
                <a:gd name="T23" fmla="*/ 258763 h 163"/>
                <a:gd name="T24" fmla="*/ 0 w 166"/>
                <a:gd name="T25" fmla="*/ 196850 h 163"/>
                <a:gd name="T26" fmla="*/ 0 w 166"/>
                <a:gd name="T27" fmla="*/ 196850 h 163"/>
                <a:gd name="T28" fmla="*/ 6350 w 166"/>
                <a:gd name="T29" fmla="*/ 0 h 163"/>
                <a:gd name="T30" fmla="*/ 6350 w 166"/>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6"/>
                <a:gd name="T49" fmla="*/ 0 h 163"/>
                <a:gd name="T50" fmla="*/ 166 w 166"/>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6" h="163">
                  <a:moveTo>
                    <a:pt x="4" y="0"/>
                  </a:moveTo>
                  <a:lnTo>
                    <a:pt x="4" y="0"/>
                  </a:lnTo>
                  <a:lnTo>
                    <a:pt x="166" y="0"/>
                  </a:lnTo>
                  <a:lnTo>
                    <a:pt x="149" y="140"/>
                  </a:lnTo>
                  <a:lnTo>
                    <a:pt x="148" y="144"/>
                  </a:lnTo>
                  <a:lnTo>
                    <a:pt x="146" y="148"/>
                  </a:lnTo>
                  <a:lnTo>
                    <a:pt x="141" y="155"/>
                  </a:lnTo>
                  <a:lnTo>
                    <a:pt x="133" y="160"/>
                  </a:lnTo>
                  <a:lnTo>
                    <a:pt x="125" y="163"/>
                  </a:lnTo>
                  <a:lnTo>
                    <a:pt x="0" y="12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5" name="Freeform 62"/>
            <p:cNvSpPr>
              <a:spLocks noChangeArrowheads="1"/>
            </p:cNvSpPr>
            <p:nvPr/>
          </p:nvSpPr>
          <p:spPr bwMode="auto">
            <a:xfrm>
              <a:off x="1157287" y="152400"/>
              <a:ext cx="257175" cy="258763"/>
            </a:xfrm>
            <a:custGeom>
              <a:avLst/>
              <a:gdLst>
                <a:gd name="T0" fmla="*/ 6350 w 162"/>
                <a:gd name="T1" fmla="*/ 0 h 163"/>
                <a:gd name="T2" fmla="*/ 6350 w 162"/>
                <a:gd name="T3" fmla="*/ 0 h 163"/>
                <a:gd name="T4" fmla="*/ 257175 w 162"/>
                <a:gd name="T5" fmla="*/ 0 h 163"/>
                <a:gd name="T6" fmla="*/ 257175 w 162"/>
                <a:gd name="T7" fmla="*/ 0 h 163"/>
                <a:gd name="T8" fmla="*/ 230188 w 162"/>
                <a:gd name="T9" fmla="*/ 222250 h 163"/>
                <a:gd name="T10" fmla="*/ 230188 w 162"/>
                <a:gd name="T11" fmla="*/ 222250 h 163"/>
                <a:gd name="T12" fmla="*/ 228600 w 162"/>
                <a:gd name="T13" fmla="*/ 228600 h 163"/>
                <a:gd name="T14" fmla="*/ 225425 w 162"/>
                <a:gd name="T15" fmla="*/ 234950 h 163"/>
                <a:gd name="T16" fmla="*/ 217488 w 162"/>
                <a:gd name="T17" fmla="*/ 246063 h 163"/>
                <a:gd name="T18" fmla="*/ 204788 w 162"/>
                <a:gd name="T19" fmla="*/ 254000 h 163"/>
                <a:gd name="T20" fmla="*/ 192088 w 162"/>
                <a:gd name="T21" fmla="*/ 258763 h 163"/>
                <a:gd name="T22" fmla="*/ 192088 w 162"/>
                <a:gd name="T23" fmla="*/ 258763 h 163"/>
                <a:gd name="T24" fmla="*/ 0 w 162"/>
                <a:gd name="T25" fmla="*/ 193675 h 163"/>
                <a:gd name="T26" fmla="*/ 0 w 162"/>
                <a:gd name="T27" fmla="*/ 193675 h 163"/>
                <a:gd name="T28" fmla="*/ 6350 w 162"/>
                <a:gd name="T29" fmla="*/ 0 h 163"/>
                <a:gd name="T30" fmla="*/ 6350 w 162"/>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62"/>
                <a:gd name="T49" fmla="*/ 0 h 163"/>
                <a:gd name="T50" fmla="*/ 162 w 162"/>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62" h="163">
                  <a:moveTo>
                    <a:pt x="4" y="0"/>
                  </a:moveTo>
                  <a:lnTo>
                    <a:pt x="4" y="0"/>
                  </a:lnTo>
                  <a:lnTo>
                    <a:pt x="162" y="0"/>
                  </a:lnTo>
                  <a:lnTo>
                    <a:pt x="145" y="140"/>
                  </a:lnTo>
                  <a:lnTo>
                    <a:pt x="144" y="144"/>
                  </a:lnTo>
                  <a:lnTo>
                    <a:pt x="142" y="148"/>
                  </a:lnTo>
                  <a:lnTo>
                    <a:pt x="137" y="155"/>
                  </a:lnTo>
                  <a:lnTo>
                    <a:pt x="129" y="160"/>
                  </a:lnTo>
                  <a:lnTo>
                    <a:pt x="121" y="163"/>
                  </a:lnTo>
                  <a:lnTo>
                    <a:pt x="0" y="122"/>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6" name="Freeform 63"/>
            <p:cNvSpPr>
              <a:spLocks noChangeArrowheads="1"/>
            </p:cNvSpPr>
            <p:nvPr/>
          </p:nvSpPr>
          <p:spPr bwMode="auto">
            <a:xfrm>
              <a:off x="1163637" y="152400"/>
              <a:ext cx="250825" cy="258763"/>
            </a:xfrm>
            <a:custGeom>
              <a:avLst/>
              <a:gdLst>
                <a:gd name="T0" fmla="*/ 6350 w 158"/>
                <a:gd name="T1" fmla="*/ 0 h 163"/>
                <a:gd name="T2" fmla="*/ 6350 w 158"/>
                <a:gd name="T3" fmla="*/ 0 h 163"/>
                <a:gd name="T4" fmla="*/ 250825 w 158"/>
                <a:gd name="T5" fmla="*/ 0 h 163"/>
                <a:gd name="T6" fmla="*/ 250825 w 158"/>
                <a:gd name="T7" fmla="*/ 0 h 163"/>
                <a:gd name="T8" fmla="*/ 223838 w 158"/>
                <a:gd name="T9" fmla="*/ 222250 h 163"/>
                <a:gd name="T10" fmla="*/ 223838 w 158"/>
                <a:gd name="T11" fmla="*/ 222250 h 163"/>
                <a:gd name="T12" fmla="*/ 222250 w 158"/>
                <a:gd name="T13" fmla="*/ 228600 h 163"/>
                <a:gd name="T14" fmla="*/ 219075 w 158"/>
                <a:gd name="T15" fmla="*/ 234950 h 163"/>
                <a:gd name="T16" fmla="*/ 211138 w 158"/>
                <a:gd name="T17" fmla="*/ 246063 h 163"/>
                <a:gd name="T18" fmla="*/ 198438 w 158"/>
                <a:gd name="T19" fmla="*/ 254000 h 163"/>
                <a:gd name="T20" fmla="*/ 187325 w 158"/>
                <a:gd name="T21" fmla="*/ 258763 h 163"/>
                <a:gd name="T22" fmla="*/ 187325 w 158"/>
                <a:gd name="T23" fmla="*/ 258763 h 163"/>
                <a:gd name="T24" fmla="*/ 0 w 158"/>
                <a:gd name="T25" fmla="*/ 192088 h 163"/>
                <a:gd name="T26" fmla="*/ 0 w 158"/>
                <a:gd name="T27" fmla="*/ 192088 h 163"/>
                <a:gd name="T28" fmla="*/ 6350 w 158"/>
                <a:gd name="T29" fmla="*/ 0 h 163"/>
                <a:gd name="T30" fmla="*/ 6350 w 158"/>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8"/>
                <a:gd name="T49" fmla="*/ 0 h 163"/>
                <a:gd name="T50" fmla="*/ 158 w 158"/>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8" h="163">
                  <a:moveTo>
                    <a:pt x="4" y="0"/>
                  </a:moveTo>
                  <a:lnTo>
                    <a:pt x="4" y="0"/>
                  </a:lnTo>
                  <a:lnTo>
                    <a:pt x="158" y="0"/>
                  </a:lnTo>
                  <a:lnTo>
                    <a:pt x="141" y="140"/>
                  </a:lnTo>
                  <a:lnTo>
                    <a:pt x="140" y="144"/>
                  </a:lnTo>
                  <a:lnTo>
                    <a:pt x="138" y="148"/>
                  </a:lnTo>
                  <a:lnTo>
                    <a:pt x="133" y="155"/>
                  </a:lnTo>
                  <a:lnTo>
                    <a:pt x="125" y="160"/>
                  </a:lnTo>
                  <a:lnTo>
                    <a:pt x="118" y="163"/>
                  </a:lnTo>
                  <a:lnTo>
                    <a:pt x="0" y="12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7" name="Freeform 64"/>
            <p:cNvSpPr>
              <a:spLocks noChangeArrowheads="1"/>
            </p:cNvSpPr>
            <p:nvPr/>
          </p:nvSpPr>
          <p:spPr bwMode="auto">
            <a:xfrm>
              <a:off x="1169987" y="152400"/>
              <a:ext cx="244475" cy="258763"/>
            </a:xfrm>
            <a:custGeom>
              <a:avLst/>
              <a:gdLst>
                <a:gd name="T0" fmla="*/ 6350 w 154"/>
                <a:gd name="T1" fmla="*/ 0 h 163"/>
                <a:gd name="T2" fmla="*/ 6350 w 154"/>
                <a:gd name="T3" fmla="*/ 0 h 163"/>
                <a:gd name="T4" fmla="*/ 244475 w 154"/>
                <a:gd name="T5" fmla="*/ 0 h 163"/>
                <a:gd name="T6" fmla="*/ 244475 w 154"/>
                <a:gd name="T7" fmla="*/ 0 h 163"/>
                <a:gd name="T8" fmla="*/ 217488 w 154"/>
                <a:gd name="T9" fmla="*/ 222250 h 163"/>
                <a:gd name="T10" fmla="*/ 217488 w 154"/>
                <a:gd name="T11" fmla="*/ 222250 h 163"/>
                <a:gd name="T12" fmla="*/ 215900 w 154"/>
                <a:gd name="T13" fmla="*/ 228600 h 163"/>
                <a:gd name="T14" fmla="*/ 212725 w 154"/>
                <a:gd name="T15" fmla="*/ 234950 h 163"/>
                <a:gd name="T16" fmla="*/ 204788 w 154"/>
                <a:gd name="T17" fmla="*/ 246063 h 163"/>
                <a:gd name="T18" fmla="*/ 193675 w 154"/>
                <a:gd name="T19" fmla="*/ 254000 h 163"/>
                <a:gd name="T20" fmla="*/ 180975 w 154"/>
                <a:gd name="T21" fmla="*/ 258763 h 163"/>
                <a:gd name="T22" fmla="*/ 180975 w 154"/>
                <a:gd name="T23" fmla="*/ 258763 h 163"/>
                <a:gd name="T24" fmla="*/ 0 w 154"/>
                <a:gd name="T25" fmla="*/ 188913 h 163"/>
                <a:gd name="T26" fmla="*/ 0 w 154"/>
                <a:gd name="T27" fmla="*/ 188913 h 163"/>
                <a:gd name="T28" fmla="*/ 6350 w 154"/>
                <a:gd name="T29" fmla="*/ 0 h 163"/>
                <a:gd name="T30" fmla="*/ 6350 w 154"/>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4"/>
                <a:gd name="T49" fmla="*/ 0 h 163"/>
                <a:gd name="T50" fmla="*/ 154 w 154"/>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4" h="163">
                  <a:moveTo>
                    <a:pt x="4" y="0"/>
                  </a:moveTo>
                  <a:lnTo>
                    <a:pt x="4" y="0"/>
                  </a:lnTo>
                  <a:lnTo>
                    <a:pt x="154" y="0"/>
                  </a:lnTo>
                  <a:lnTo>
                    <a:pt x="137" y="140"/>
                  </a:lnTo>
                  <a:lnTo>
                    <a:pt x="136" y="144"/>
                  </a:lnTo>
                  <a:lnTo>
                    <a:pt x="134" y="148"/>
                  </a:lnTo>
                  <a:lnTo>
                    <a:pt x="129" y="155"/>
                  </a:lnTo>
                  <a:lnTo>
                    <a:pt x="122" y="160"/>
                  </a:lnTo>
                  <a:lnTo>
                    <a:pt x="114"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8" name="Freeform 65"/>
            <p:cNvSpPr>
              <a:spLocks noChangeArrowheads="1"/>
            </p:cNvSpPr>
            <p:nvPr/>
          </p:nvSpPr>
          <p:spPr bwMode="auto">
            <a:xfrm>
              <a:off x="1174750" y="152400"/>
              <a:ext cx="239713" cy="258763"/>
            </a:xfrm>
            <a:custGeom>
              <a:avLst/>
              <a:gdLst>
                <a:gd name="T0" fmla="*/ 6350 w 151"/>
                <a:gd name="T1" fmla="*/ 0 h 163"/>
                <a:gd name="T2" fmla="*/ 6350 w 151"/>
                <a:gd name="T3" fmla="*/ 0 h 163"/>
                <a:gd name="T4" fmla="*/ 239713 w 151"/>
                <a:gd name="T5" fmla="*/ 0 h 163"/>
                <a:gd name="T6" fmla="*/ 239713 w 151"/>
                <a:gd name="T7" fmla="*/ 0 h 163"/>
                <a:gd name="T8" fmla="*/ 212725 w 151"/>
                <a:gd name="T9" fmla="*/ 222250 h 163"/>
                <a:gd name="T10" fmla="*/ 212725 w 151"/>
                <a:gd name="T11" fmla="*/ 222250 h 163"/>
                <a:gd name="T12" fmla="*/ 211138 w 151"/>
                <a:gd name="T13" fmla="*/ 228600 h 163"/>
                <a:gd name="T14" fmla="*/ 207963 w 151"/>
                <a:gd name="T15" fmla="*/ 234950 h 163"/>
                <a:gd name="T16" fmla="*/ 200025 w 151"/>
                <a:gd name="T17" fmla="*/ 246063 h 163"/>
                <a:gd name="T18" fmla="*/ 188913 w 151"/>
                <a:gd name="T19" fmla="*/ 254000 h 163"/>
                <a:gd name="T20" fmla="*/ 176213 w 151"/>
                <a:gd name="T21" fmla="*/ 258763 h 163"/>
                <a:gd name="T22" fmla="*/ 176213 w 151"/>
                <a:gd name="T23" fmla="*/ 258763 h 163"/>
                <a:gd name="T24" fmla="*/ 0 w 151"/>
                <a:gd name="T25" fmla="*/ 188913 h 163"/>
                <a:gd name="T26" fmla="*/ 0 w 151"/>
                <a:gd name="T27" fmla="*/ 188913 h 163"/>
                <a:gd name="T28" fmla="*/ 6350 w 151"/>
                <a:gd name="T29" fmla="*/ 0 h 163"/>
                <a:gd name="T30" fmla="*/ 6350 w 151"/>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1"/>
                <a:gd name="T49" fmla="*/ 0 h 163"/>
                <a:gd name="T50" fmla="*/ 151 w 151"/>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1" h="163">
                  <a:moveTo>
                    <a:pt x="4" y="0"/>
                  </a:moveTo>
                  <a:lnTo>
                    <a:pt x="4" y="0"/>
                  </a:lnTo>
                  <a:lnTo>
                    <a:pt x="151" y="0"/>
                  </a:lnTo>
                  <a:lnTo>
                    <a:pt x="134" y="140"/>
                  </a:lnTo>
                  <a:lnTo>
                    <a:pt x="133" y="144"/>
                  </a:lnTo>
                  <a:lnTo>
                    <a:pt x="131" y="148"/>
                  </a:lnTo>
                  <a:lnTo>
                    <a:pt x="126" y="155"/>
                  </a:lnTo>
                  <a:lnTo>
                    <a:pt x="119" y="160"/>
                  </a:lnTo>
                  <a:lnTo>
                    <a:pt x="111" y="163"/>
                  </a:lnTo>
                  <a:lnTo>
                    <a:pt x="0" y="119"/>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69" name="Freeform 66"/>
            <p:cNvSpPr>
              <a:spLocks noChangeArrowheads="1"/>
            </p:cNvSpPr>
            <p:nvPr/>
          </p:nvSpPr>
          <p:spPr bwMode="auto">
            <a:xfrm>
              <a:off x="1181100" y="152400"/>
              <a:ext cx="233363" cy="258763"/>
            </a:xfrm>
            <a:custGeom>
              <a:avLst/>
              <a:gdLst>
                <a:gd name="T0" fmla="*/ 6350 w 147"/>
                <a:gd name="T1" fmla="*/ 0 h 163"/>
                <a:gd name="T2" fmla="*/ 6350 w 147"/>
                <a:gd name="T3" fmla="*/ 0 h 163"/>
                <a:gd name="T4" fmla="*/ 233363 w 147"/>
                <a:gd name="T5" fmla="*/ 0 h 163"/>
                <a:gd name="T6" fmla="*/ 233363 w 147"/>
                <a:gd name="T7" fmla="*/ 0 h 163"/>
                <a:gd name="T8" fmla="*/ 206375 w 147"/>
                <a:gd name="T9" fmla="*/ 222250 h 163"/>
                <a:gd name="T10" fmla="*/ 206375 w 147"/>
                <a:gd name="T11" fmla="*/ 222250 h 163"/>
                <a:gd name="T12" fmla="*/ 204788 w 147"/>
                <a:gd name="T13" fmla="*/ 228600 h 163"/>
                <a:gd name="T14" fmla="*/ 201613 w 147"/>
                <a:gd name="T15" fmla="*/ 234950 h 163"/>
                <a:gd name="T16" fmla="*/ 193675 w 147"/>
                <a:gd name="T17" fmla="*/ 246063 h 163"/>
                <a:gd name="T18" fmla="*/ 182563 w 147"/>
                <a:gd name="T19" fmla="*/ 252413 h 163"/>
                <a:gd name="T20" fmla="*/ 169863 w 147"/>
                <a:gd name="T21" fmla="*/ 258763 h 163"/>
                <a:gd name="T22" fmla="*/ 169863 w 147"/>
                <a:gd name="T23" fmla="*/ 258763 h 163"/>
                <a:gd name="T24" fmla="*/ 0 w 147"/>
                <a:gd name="T25" fmla="*/ 187325 h 163"/>
                <a:gd name="T26" fmla="*/ 0 w 147"/>
                <a:gd name="T27" fmla="*/ 187325 h 163"/>
                <a:gd name="T28" fmla="*/ 6350 w 147"/>
                <a:gd name="T29" fmla="*/ 0 h 163"/>
                <a:gd name="T30" fmla="*/ 6350 w 147"/>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7"/>
                <a:gd name="T49" fmla="*/ 0 h 163"/>
                <a:gd name="T50" fmla="*/ 147 w 147"/>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7" h="163">
                  <a:moveTo>
                    <a:pt x="4" y="0"/>
                  </a:moveTo>
                  <a:lnTo>
                    <a:pt x="4" y="0"/>
                  </a:lnTo>
                  <a:lnTo>
                    <a:pt x="147" y="0"/>
                  </a:lnTo>
                  <a:lnTo>
                    <a:pt x="130" y="140"/>
                  </a:lnTo>
                  <a:lnTo>
                    <a:pt x="129" y="144"/>
                  </a:lnTo>
                  <a:lnTo>
                    <a:pt x="127" y="148"/>
                  </a:lnTo>
                  <a:lnTo>
                    <a:pt x="122" y="155"/>
                  </a:lnTo>
                  <a:lnTo>
                    <a:pt x="115" y="159"/>
                  </a:lnTo>
                  <a:lnTo>
                    <a:pt x="107" y="163"/>
                  </a:lnTo>
                  <a:lnTo>
                    <a:pt x="0" y="118"/>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0" name="Freeform 67"/>
            <p:cNvSpPr>
              <a:spLocks noChangeArrowheads="1"/>
            </p:cNvSpPr>
            <p:nvPr/>
          </p:nvSpPr>
          <p:spPr bwMode="auto">
            <a:xfrm>
              <a:off x="1187450" y="152400"/>
              <a:ext cx="227013" cy="258763"/>
            </a:xfrm>
            <a:custGeom>
              <a:avLst/>
              <a:gdLst>
                <a:gd name="T0" fmla="*/ 6350 w 143"/>
                <a:gd name="T1" fmla="*/ 0 h 163"/>
                <a:gd name="T2" fmla="*/ 6350 w 143"/>
                <a:gd name="T3" fmla="*/ 0 h 163"/>
                <a:gd name="T4" fmla="*/ 227013 w 143"/>
                <a:gd name="T5" fmla="*/ 0 h 163"/>
                <a:gd name="T6" fmla="*/ 227013 w 143"/>
                <a:gd name="T7" fmla="*/ 0 h 163"/>
                <a:gd name="T8" fmla="*/ 200025 w 143"/>
                <a:gd name="T9" fmla="*/ 222250 h 163"/>
                <a:gd name="T10" fmla="*/ 200025 w 143"/>
                <a:gd name="T11" fmla="*/ 222250 h 163"/>
                <a:gd name="T12" fmla="*/ 198438 w 143"/>
                <a:gd name="T13" fmla="*/ 228600 h 163"/>
                <a:gd name="T14" fmla="*/ 195263 w 143"/>
                <a:gd name="T15" fmla="*/ 234950 h 163"/>
                <a:gd name="T16" fmla="*/ 187325 w 143"/>
                <a:gd name="T17" fmla="*/ 246063 h 163"/>
                <a:gd name="T18" fmla="*/ 176213 w 143"/>
                <a:gd name="T19" fmla="*/ 252413 h 163"/>
                <a:gd name="T20" fmla="*/ 165100 w 143"/>
                <a:gd name="T21" fmla="*/ 258763 h 163"/>
                <a:gd name="T22" fmla="*/ 165100 w 143"/>
                <a:gd name="T23" fmla="*/ 258763 h 163"/>
                <a:gd name="T24" fmla="*/ 0 w 143"/>
                <a:gd name="T25" fmla="*/ 185738 h 163"/>
                <a:gd name="T26" fmla="*/ 0 w 143"/>
                <a:gd name="T27" fmla="*/ 185738 h 163"/>
                <a:gd name="T28" fmla="*/ 6350 w 143"/>
                <a:gd name="T29" fmla="*/ 0 h 163"/>
                <a:gd name="T30" fmla="*/ 6350 w 143"/>
                <a:gd name="T31" fmla="*/ 0 h 1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3"/>
                <a:gd name="T49" fmla="*/ 0 h 163"/>
                <a:gd name="T50" fmla="*/ 143 w 143"/>
                <a:gd name="T51" fmla="*/ 163 h 16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3" h="163">
                  <a:moveTo>
                    <a:pt x="4" y="0"/>
                  </a:moveTo>
                  <a:lnTo>
                    <a:pt x="4" y="0"/>
                  </a:lnTo>
                  <a:lnTo>
                    <a:pt x="143" y="0"/>
                  </a:lnTo>
                  <a:lnTo>
                    <a:pt x="126" y="140"/>
                  </a:lnTo>
                  <a:lnTo>
                    <a:pt x="125" y="144"/>
                  </a:lnTo>
                  <a:lnTo>
                    <a:pt x="123" y="148"/>
                  </a:lnTo>
                  <a:lnTo>
                    <a:pt x="118" y="155"/>
                  </a:lnTo>
                  <a:lnTo>
                    <a:pt x="111" y="159"/>
                  </a:lnTo>
                  <a:lnTo>
                    <a:pt x="104" y="163"/>
                  </a:lnTo>
                  <a:lnTo>
                    <a:pt x="0" y="117"/>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1" name="Freeform 68"/>
            <p:cNvSpPr>
              <a:spLocks noChangeArrowheads="1"/>
            </p:cNvSpPr>
            <p:nvPr/>
          </p:nvSpPr>
          <p:spPr bwMode="auto">
            <a:xfrm>
              <a:off x="1193800" y="152400"/>
              <a:ext cx="220663" cy="255588"/>
            </a:xfrm>
            <a:custGeom>
              <a:avLst/>
              <a:gdLst>
                <a:gd name="T0" fmla="*/ 6350 w 139"/>
                <a:gd name="T1" fmla="*/ 0 h 161"/>
                <a:gd name="T2" fmla="*/ 6350 w 139"/>
                <a:gd name="T3" fmla="*/ 0 h 161"/>
                <a:gd name="T4" fmla="*/ 220663 w 139"/>
                <a:gd name="T5" fmla="*/ 0 h 161"/>
                <a:gd name="T6" fmla="*/ 220663 w 139"/>
                <a:gd name="T7" fmla="*/ 0 h 161"/>
                <a:gd name="T8" fmla="*/ 193675 w 139"/>
                <a:gd name="T9" fmla="*/ 222250 h 161"/>
                <a:gd name="T10" fmla="*/ 193675 w 139"/>
                <a:gd name="T11" fmla="*/ 222250 h 161"/>
                <a:gd name="T12" fmla="*/ 192088 w 139"/>
                <a:gd name="T13" fmla="*/ 228600 h 161"/>
                <a:gd name="T14" fmla="*/ 188913 w 139"/>
                <a:gd name="T15" fmla="*/ 234950 h 161"/>
                <a:gd name="T16" fmla="*/ 180975 w 139"/>
                <a:gd name="T17" fmla="*/ 246063 h 161"/>
                <a:gd name="T18" fmla="*/ 169863 w 139"/>
                <a:gd name="T19" fmla="*/ 252413 h 161"/>
                <a:gd name="T20" fmla="*/ 158750 w 139"/>
                <a:gd name="T21" fmla="*/ 255588 h 161"/>
                <a:gd name="T22" fmla="*/ 158750 w 139"/>
                <a:gd name="T23" fmla="*/ 255588 h 161"/>
                <a:gd name="T24" fmla="*/ 0 w 139"/>
                <a:gd name="T25" fmla="*/ 182563 h 161"/>
                <a:gd name="T26" fmla="*/ 0 w 139"/>
                <a:gd name="T27" fmla="*/ 182563 h 161"/>
                <a:gd name="T28" fmla="*/ 6350 w 139"/>
                <a:gd name="T29" fmla="*/ 0 h 161"/>
                <a:gd name="T30" fmla="*/ 6350 w 139"/>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9"/>
                <a:gd name="T49" fmla="*/ 0 h 161"/>
                <a:gd name="T50" fmla="*/ 139 w 13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9" h="161">
                  <a:moveTo>
                    <a:pt x="4" y="0"/>
                  </a:moveTo>
                  <a:lnTo>
                    <a:pt x="4" y="0"/>
                  </a:lnTo>
                  <a:lnTo>
                    <a:pt x="139" y="0"/>
                  </a:lnTo>
                  <a:lnTo>
                    <a:pt x="122" y="140"/>
                  </a:lnTo>
                  <a:lnTo>
                    <a:pt x="121" y="144"/>
                  </a:lnTo>
                  <a:lnTo>
                    <a:pt x="119" y="148"/>
                  </a:lnTo>
                  <a:lnTo>
                    <a:pt x="114" y="155"/>
                  </a:lnTo>
                  <a:lnTo>
                    <a:pt x="107" y="159"/>
                  </a:lnTo>
                  <a:lnTo>
                    <a:pt x="100" y="161"/>
                  </a:lnTo>
                  <a:lnTo>
                    <a:pt x="0" y="115"/>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2" name="Freeform 69"/>
            <p:cNvSpPr>
              <a:spLocks noChangeArrowheads="1"/>
            </p:cNvSpPr>
            <p:nvPr/>
          </p:nvSpPr>
          <p:spPr bwMode="auto">
            <a:xfrm>
              <a:off x="1200150" y="152400"/>
              <a:ext cx="214313" cy="255588"/>
            </a:xfrm>
            <a:custGeom>
              <a:avLst/>
              <a:gdLst>
                <a:gd name="T0" fmla="*/ 6350 w 135"/>
                <a:gd name="T1" fmla="*/ 0 h 161"/>
                <a:gd name="T2" fmla="*/ 6350 w 135"/>
                <a:gd name="T3" fmla="*/ 0 h 161"/>
                <a:gd name="T4" fmla="*/ 214313 w 135"/>
                <a:gd name="T5" fmla="*/ 0 h 161"/>
                <a:gd name="T6" fmla="*/ 214313 w 135"/>
                <a:gd name="T7" fmla="*/ 0 h 161"/>
                <a:gd name="T8" fmla="*/ 187325 w 135"/>
                <a:gd name="T9" fmla="*/ 222250 h 161"/>
                <a:gd name="T10" fmla="*/ 187325 w 135"/>
                <a:gd name="T11" fmla="*/ 222250 h 161"/>
                <a:gd name="T12" fmla="*/ 185738 w 135"/>
                <a:gd name="T13" fmla="*/ 228600 h 161"/>
                <a:gd name="T14" fmla="*/ 182563 w 135"/>
                <a:gd name="T15" fmla="*/ 234950 h 161"/>
                <a:gd name="T16" fmla="*/ 174625 w 135"/>
                <a:gd name="T17" fmla="*/ 246063 h 161"/>
                <a:gd name="T18" fmla="*/ 163513 w 135"/>
                <a:gd name="T19" fmla="*/ 252413 h 161"/>
                <a:gd name="T20" fmla="*/ 152400 w 135"/>
                <a:gd name="T21" fmla="*/ 255588 h 161"/>
                <a:gd name="T22" fmla="*/ 152400 w 135"/>
                <a:gd name="T23" fmla="*/ 255588 h 161"/>
                <a:gd name="T24" fmla="*/ 0 w 135"/>
                <a:gd name="T25" fmla="*/ 180975 h 161"/>
                <a:gd name="T26" fmla="*/ 0 w 135"/>
                <a:gd name="T27" fmla="*/ 180975 h 161"/>
                <a:gd name="T28" fmla="*/ 6350 w 135"/>
                <a:gd name="T29" fmla="*/ 0 h 161"/>
                <a:gd name="T30" fmla="*/ 6350 w 135"/>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5"/>
                <a:gd name="T49" fmla="*/ 0 h 161"/>
                <a:gd name="T50" fmla="*/ 135 w 135"/>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5" h="161">
                  <a:moveTo>
                    <a:pt x="4" y="0"/>
                  </a:moveTo>
                  <a:lnTo>
                    <a:pt x="4" y="0"/>
                  </a:lnTo>
                  <a:lnTo>
                    <a:pt x="135" y="0"/>
                  </a:lnTo>
                  <a:lnTo>
                    <a:pt x="118" y="140"/>
                  </a:lnTo>
                  <a:lnTo>
                    <a:pt x="117" y="144"/>
                  </a:lnTo>
                  <a:lnTo>
                    <a:pt x="115" y="148"/>
                  </a:lnTo>
                  <a:lnTo>
                    <a:pt x="110" y="155"/>
                  </a:lnTo>
                  <a:lnTo>
                    <a:pt x="103" y="159"/>
                  </a:lnTo>
                  <a:lnTo>
                    <a:pt x="96" y="161"/>
                  </a:lnTo>
                  <a:lnTo>
                    <a:pt x="0" y="114"/>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3" name="Freeform 70"/>
            <p:cNvSpPr>
              <a:spLocks noChangeArrowheads="1"/>
            </p:cNvSpPr>
            <p:nvPr/>
          </p:nvSpPr>
          <p:spPr bwMode="auto">
            <a:xfrm>
              <a:off x="1204912" y="152400"/>
              <a:ext cx="209550" cy="255588"/>
            </a:xfrm>
            <a:custGeom>
              <a:avLst/>
              <a:gdLst>
                <a:gd name="T0" fmla="*/ 7938 w 132"/>
                <a:gd name="T1" fmla="*/ 0 h 161"/>
                <a:gd name="T2" fmla="*/ 7938 w 132"/>
                <a:gd name="T3" fmla="*/ 0 h 161"/>
                <a:gd name="T4" fmla="*/ 209550 w 132"/>
                <a:gd name="T5" fmla="*/ 0 h 161"/>
                <a:gd name="T6" fmla="*/ 209550 w 132"/>
                <a:gd name="T7" fmla="*/ 0 h 161"/>
                <a:gd name="T8" fmla="*/ 182563 w 132"/>
                <a:gd name="T9" fmla="*/ 222250 h 161"/>
                <a:gd name="T10" fmla="*/ 182563 w 132"/>
                <a:gd name="T11" fmla="*/ 222250 h 161"/>
                <a:gd name="T12" fmla="*/ 180975 w 132"/>
                <a:gd name="T13" fmla="*/ 228600 h 161"/>
                <a:gd name="T14" fmla="*/ 177800 w 132"/>
                <a:gd name="T15" fmla="*/ 234950 h 161"/>
                <a:gd name="T16" fmla="*/ 171450 w 132"/>
                <a:gd name="T17" fmla="*/ 242888 h 161"/>
                <a:gd name="T18" fmla="*/ 160338 w 132"/>
                <a:gd name="T19" fmla="*/ 252413 h 161"/>
                <a:gd name="T20" fmla="*/ 150813 w 132"/>
                <a:gd name="T21" fmla="*/ 255588 h 161"/>
                <a:gd name="T22" fmla="*/ 150813 w 132"/>
                <a:gd name="T23" fmla="*/ 255588 h 161"/>
                <a:gd name="T24" fmla="*/ 0 w 132"/>
                <a:gd name="T25" fmla="*/ 179388 h 161"/>
                <a:gd name="T26" fmla="*/ 0 w 132"/>
                <a:gd name="T27" fmla="*/ 179388 h 161"/>
                <a:gd name="T28" fmla="*/ 7938 w 132"/>
                <a:gd name="T29" fmla="*/ 0 h 161"/>
                <a:gd name="T30" fmla="*/ 7938 w 132"/>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2"/>
                <a:gd name="T49" fmla="*/ 0 h 161"/>
                <a:gd name="T50" fmla="*/ 132 w 132"/>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2" h="161">
                  <a:moveTo>
                    <a:pt x="5" y="0"/>
                  </a:moveTo>
                  <a:lnTo>
                    <a:pt x="5" y="0"/>
                  </a:lnTo>
                  <a:lnTo>
                    <a:pt x="132" y="0"/>
                  </a:lnTo>
                  <a:lnTo>
                    <a:pt x="115" y="140"/>
                  </a:lnTo>
                  <a:lnTo>
                    <a:pt x="114" y="144"/>
                  </a:lnTo>
                  <a:lnTo>
                    <a:pt x="112" y="148"/>
                  </a:lnTo>
                  <a:lnTo>
                    <a:pt x="108" y="153"/>
                  </a:lnTo>
                  <a:lnTo>
                    <a:pt x="101" y="159"/>
                  </a:lnTo>
                  <a:lnTo>
                    <a:pt x="95" y="161"/>
                  </a:lnTo>
                  <a:lnTo>
                    <a:pt x="0" y="11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4" name="Freeform 71"/>
            <p:cNvSpPr>
              <a:spLocks noChangeArrowheads="1"/>
            </p:cNvSpPr>
            <p:nvPr/>
          </p:nvSpPr>
          <p:spPr bwMode="auto">
            <a:xfrm>
              <a:off x="1211262" y="152400"/>
              <a:ext cx="203200" cy="255588"/>
            </a:xfrm>
            <a:custGeom>
              <a:avLst/>
              <a:gdLst>
                <a:gd name="T0" fmla="*/ 6350 w 128"/>
                <a:gd name="T1" fmla="*/ 0 h 161"/>
                <a:gd name="T2" fmla="*/ 6350 w 128"/>
                <a:gd name="T3" fmla="*/ 0 h 161"/>
                <a:gd name="T4" fmla="*/ 203200 w 128"/>
                <a:gd name="T5" fmla="*/ 0 h 161"/>
                <a:gd name="T6" fmla="*/ 203200 w 128"/>
                <a:gd name="T7" fmla="*/ 0 h 161"/>
                <a:gd name="T8" fmla="*/ 176213 w 128"/>
                <a:gd name="T9" fmla="*/ 222250 h 161"/>
                <a:gd name="T10" fmla="*/ 176213 w 128"/>
                <a:gd name="T11" fmla="*/ 222250 h 161"/>
                <a:gd name="T12" fmla="*/ 176213 w 128"/>
                <a:gd name="T13" fmla="*/ 228600 h 161"/>
                <a:gd name="T14" fmla="*/ 171450 w 128"/>
                <a:gd name="T15" fmla="*/ 234950 h 161"/>
                <a:gd name="T16" fmla="*/ 165100 w 128"/>
                <a:gd name="T17" fmla="*/ 242888 h 161"/>
                <a:gd name="T18" fmla="*/ 153988 w 128"/>
                <a:gd name="T19" fmla="*/ 252413 h 161"/>
                <a:gd name="T20" fmla="*/ 144463 w 128"/>
                <a:gd name="T21" fmla="*/ 255588 h 161"/>
                <a:gd name="T22" fmla="*/ 144463 w 128"/>
                <a:gd name="T23" fmla="*/ 255588 h 161"/>
                <a:gd name="T24" fmla="*/ 0 w 128"/>
                <a:gd name="T25" fmla="*/ 179388 h 161"/>
                <a:gd name="T26" fmla="*/ 0 w 128"/>
                <a:gd name="T27" fmla="*/ 179388 h 161"/>
                <a:gd name="T28" fmla="*/ 6350 w 128"/>
                <a:gd name="T29" fmla="*/ 0 h 161"/>
                <a:gd name="T30" fmla="*/ 6350 w 128"/>
                <a:gd name="T31" fmla="*/ 0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8"/>
                <a:gd name="T49" fmla="*/ 0 h 161"/>
                <a:gd name="T50" fmla="*/ 128 w 128"/>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8" h="161">
                  <a:moveTo>
                    <a:pt x="4" y="0"/>
                  </a:moveTo>
                  <a:lnTo>
                    <a:pt x="4" y="0"/>
                  </a:lnTo>
                  <a:lnTo>
                    <a:pt x="128" y="0"/>
                  </a:lnTo>
                  <a:lnTo>
                    <a:pt x="111" y="140"/>
                  </a:lnTo>
                  <a:lnTo>
                    <a:pt x="111" y="144"/>
                  </a:lnTo>
                  <a:lnTo>
                    <a:pt x="108" y="148"/>
                  </a:lnTo>
                  <a:lnTo>
                    <a:pt x="104" y="153"/>
                  </a:lnTo>
                  <a:lnTo>
                    <a:pt x="97" y="159"/>
                  </a:lnTo>
                  <a:lnTo>
                    <a:pt x="91" y="161"/>
                  </a:lnTo>
                  <a:lnTo>
                    <a:pt x="0" y="113"/>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5" name="Freeform 72"/>
            <p:cNvSpPr>
              <a:spLocks noChangeArrowheads="1"/>
            </p:cNvSpPr>
            <p:nvPr/>
          </p:nvSpPr>
          <p:spPr bwMode="auto">
            <a:xfrm>
              <a:off x="1217612" y="152400"/>
              <a:ext cx="196850" cy="255588"/>
            </a:xfrm>
            <a:custGeom>
              <a:avLst/>
              <a:gdLst>
                <a:gd name="T0" fmla="*/ 6350 w 124"/>
                <a:gd name="T1" fmla="*/ 0 h 161"/>
                <a:gd name="T2" fmla="*/ 6350 w 124"/>
                <a:gd name="T3" fmla="*/ 0 h 161"/>
                <a:gd name="T4" fmla="*/ 196850 w 124"/>
                <a:gd name="T5" fmla="*/ 0 h 161"/>
                <a:gd name="T6" fmla="*/ 196850 w 124"/>
                <a:gd name="T7" fmla="*/ 0 h 161"/>
                <a:gd name="T8" fmla="*/ 169863 w 124"/>
                <a:gd name="T9" fmla="*/ 222250 h 161"/>
                <a:gd name="T10" fmla="*/ 169863 w 124"/>
                <a:gd name="T11" fmla="*/ 222250 h 161"/>
                <a:gd name="T12" fmla="*/ 165100 w 124"/>
                <a:gd name="T13" fmla="*/ 234950 h 161"/>
                <a:gd name="T14" fmla="*/ 158750 w 124"/>
                <a:gd name="T15" fmla="*/ 242888 h 161"/>
                <a:gd name="T16" fmla="*/ 147638 w 124"/>
                <a:gd name="T17" fmla="*/ 252413 h 161"/>
                <a:gd name="T18" fmla="*/ 138113 w 124"/>
                <a:gd name="T19" fmla="*/ 255588 h 161"/>
                <a:gd name="T20" fmla="*/ 138113 w 124"/>
                <a:gd name="T21" fmla="*/ 255588 h 161"/>
                <a:gd name="T22" fmla="*/ 0 w 124"/>
                <a:gd name="T23" fmla="*/ 176213 h 161"/>
                <a:gd name="T24" fmla="*/ 0 w 124"/>
                <a:gd name="T25" fmla="*/ 176213 h 161"/>
                <a:gd name="T26" fmla="*/ 6350 w 124"/>
                <a:gd name="T27" fmla="*/ 0 h 161"/>
                <a:gd name="T28" fmla="*/ 6350 w 124"/>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4"/>
                <a:gd name="T46" fmla="*/ 0 h 161"/>
                <a:gd name="T47" fmla="*/ 124 w 124"/>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4" h="161">
                  <a:moveTo>
                    <a:pt x="4" y="0"/>
                  </a:moveTo>
                  <a:lnTo>
                    <a:pt x="4" y="0"/>
                  </a:lnTo>
                  <a:lnTo>
                    <a:pt x="124" y="0"/>
                  </a:lnTo>
                  <a:lnTo>
                    <a:pt x="107" y="140"/>
                  </a:lnTo>
                  <a:lnTo>
                    <a:pt x="104" y="148"/>
                  </a:lnTo>
                  <a:lnTo>
                    <a:pt x="100" y="153"/>
                  </a:lnTo>
                  <a:lnTo>
                    <a:pt x="93" y="159"/>
                  </a:lnTo>
                  <a:lnTo>
                    <a:pt x="87" y="161"/>
                  </a:lnTo>
                  <a:lnTo>
                    <a:pt x="0" y="111"/>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6" name="Freeform 73"/>
            <p:cNvSpPr>
              <a:spLocks noChangeArrowheads="1"/>
            </p:cNvSpPr>
            <p:nvPr/>
          </p:nvSpPr>
          <p:spPr bwMode="auto">
            <a:xfrm>
              <a:off x="1223962" y="152400"/>
              <a:ext cx="190500" cy="255588"/>
            </a:xfrm>
            <a:custGeom>
              <a:avLst/>
              <a:gdLst>
                <a:gd name="T0" fmla="*/ 6350 w 120"/>
                <a:gd name="T1" fmla="*/ 0 h 161"/>
                <a:gd name="T2" fmla="*/ 6350 w 120"/>
                <a:gd name="T3" fmla="*/ 0 h 161"/>
                <a:gd name="T4" fmla="*/ 190500 w 120"/>
                <a:gd name="T5" fmla="*/ 0 h 161"/>
                <a:gd name="T6" fmla="*/ 190500 w 120"/>
                <a:gd name="T7" fmla="*/ 0 h 161"/>
                <a:gd name="T8" fmla="*/ 163513 w 120"/>
                <a:gd name="T9" fmla="*/ 222250 h 161"/>
                <a:gd name="T10" fmla="*/ 163513 w 120"/>
                <a:gd name="T11" fmla="*/ 222250 h 161"/>
                <a:gd name="T12" fmla="*/ 158750 w 120"/>
                <a:gd name="T13" fmla="*/ 234950 h 161"/>
                <a:gd name="T14" fmla="*/ 152400 w 120"/>
                <a:gd name="T15" fmla="*/ 242888 h 161"/>
                <a:gd name="T16" fmla="*/ 141288 w 120"/>
                <a:gd name="T17" fmla="*/ 252413 h 161"/>
                <a:gd name="T18" fmla="*/ 131763 w 120"/>
                <a:gd name="T19" fmla="*/ 255588 h 161"/>
                <a:gd name="T20" fmla="*/ 131763 w 120"/>
                <a:gd name="T21" fmla="*/ 255588 h 161"/>
                <a:gd name="T22" fmla="*/ 0 w 120"/>
                <a:gd name="T23" fmla="*/ 174625 h 161"/>
                <a:gd name="T24" fmla="*/ 0 w 120"/>
                <a:gd name="T25" fmla="*/ 174625 h 161"/>
                <a:gd name="T26" fmla="*/ 6350 w 120"/>
                <a:gd name="T27" fmla="*/ 0 h 161"/>
                <a:gd name="T28" fmla="*/ 6350 w 120"/>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0"/>
                <a:gd name="T46" fmla="*/ 0 h 161"/>
                <a:gd name="T47" fmla="*/ 120 w 120"/>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0" h="161">
                  <a:moveTo>
                    <a:pt x="4" y="0"/>
                  </a:moveTo>
                  <a:lnTo>
                    <a:pt x="4" y="0"/>
                  </a:lnTo>
                  <a:lnTo>
                    <a:pt x="120" y="0"/>
                  </a:lnTo>
                  <a:lnTo>
                    <a:pt x="103" y="140"/>
                  </a:lnTo>
                  <a:lnTo>
                    <a:pt x="100" y="148"/>
                  </a:lnTo>
                  <a:lnTo>
                    <a:pt x="96" y="153"/>
                  </a:lnTo>
                  <a:lnTo>
                    <a:pt x="89" y="159"/>
                  </a:lnTo>
                  <a:lnTo>
                    <a:pt x="83" y="161"/>
                  </a:lnTo>
                  <a:lnTo>
                    <a:pt x="0" y="110"/>
                  </a:lnTo>
                  <a:lnTo>
                    <a:pt x="4"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7" name="Freeform 74"/>
            <p:cNvSpPr>
              <a:spLocks noChangeArrowheads="1"/>
            </p:cNvSpPr>
            <p:nvPr/>
          </p:nvSpPr>
          <p:spPr bwMode="auto">
            <a:xfrm>
              <a:off x="1228725" y="152400"/>
              <a:ext cx="185738" cy="255588"/>
            </a:xfrm>
            <a:custGeom>
              <a:avLst/>
              <a:gdLst>
                <a:gd name="T0" fmla="*/ 7938 w 117"/>
                <a:gd name="T1" fmla="*/ 0 h 161"/>
                <a:gd name="T2" fmla="*/ 7938 w 117"/>
                <a:gd name="T3" fmla="*/ 0 h 161"/>
                <a:gd name="T4" fmla="*/ 185738 w 117"/>
                <a:gd name="T5" fmla="*/ 0 h 161"/>
                <a:gd name="T6" fmla="*/ 185738 w 117"/>
                <a:gd name="T7" fmla="*/ 0 h 161"/>
                <a:gd name="T8" fmla="*/ 158750 w 117"/>
                <a:gd name="T9" fmla="*/ 222250 h 161"/>
                <a:gd name="T10" fmla="*/ 158750 w 117"/>
                <a:gd name="T11" fmla="*/ 222250 h 161"/>
                <a:gd name="T12" fmla="*/ 153988 w 117"/>
                <a:gd name="T13" fmla="*/ 234950 h 161"/>
                <a:gd name="T14" fmla="*/ 147638 w 117"/>
                <a:gd name="T15" fmla="*/ 242888 h 161"/>
                <a:gd name="T16" fmla="*/ 136525 w 117"/>
                <a:gd name="T17" fmla="*/ 249238 h 161"/>
                <a:gd name="T18" fmla="*/ 128588 w 117"/>
                <a:gd name="T19" fmla="*/ 255588 h 161"/>
                <a:gd name="T20" fmla="*/ 128588 w 117"/>
                <a:gd name="T21" fmla="*/ 255588 h 161"/>
                <a:gd name="T22" fmla="*/ 0 w 117"/>
                <a:gd name="T23" fmla="*/ 173038 h 161"/>
                <a:gd name="T24" fmla="*/ 0 w 117"/>
                <a:gd name="T25" fmla="*/ 173038 h 161"/>
                <a:gd name="T26" fmla="*/ 7938 w 117"/>
                <a:gd name="T27" fmla="*/ 0 h 161"/>
                <a:gd name="T28" fmla="*/ 7938 w 117"/>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7"/>
                <a:gd name="T46" fmla="*/ 0 h 161"/>
                <a:gd name="T47" fmla="*/ 117 w 117"/>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7" h="161">
                  <a:moveTo>
                    <a:pt x="5" y="0"/>
                  </a:moveTo>
                  <a:lnTo>
                    <a:pt x="5" y="0"/>
                  </a:lnTo>
                  <a:lnTo>
                    <a:pt x="117" y="0"/>
                  </a:lnTo>
                  <a:lnTo>
                    <a:pt x="100" y="140"/>
                  </a:lnTo>
                  <a:lnTo>
                    <a:pt x="97" y="148"/>
                  </a:lnTo>
                  <a:lnTo>
                    <a:pt x="93" y="153"/>
                  </a:lnTo>
                  <a:lnTo>
                    <a:pt x="86" y="157"/>
                  </a:lnTo>
                  <a:lnTo>
                    <a:pt x="81" y="161"/>
                  </a:lnTo>
                  <a:lnTo>
                    <a:pt x="0" y="109"/>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8" name="Freeform 75"/>
            <p:cNvSpPr>
              <a:spLocks noChangeArrowheads="1"/>
            </p:cNvSpPr>
            <p:nvPr/>
          </p:nvSpPr>
          <p:spPr bwMode="auto">
            <a:xfrm>
              <a:off x="1235075" y="152400"/>
              <a:ext cx="179388" cy="255588"/>
            </a:xfrm>
            <a:custGeom>
              <a:avLst/>
              <a:gdLst>
                <a:gd name="T0" fmla="*/ 7938 w 113"/>
                <a:gd name="T1" fmla="*/ 0 h 161"/>
                <a:gd name="T2" fmla="*/ 7938 w 113"/>
                <a:gd name="T3" fmla="*/ 0 h 161"/>
                <a:gd name="T4" fmla="*/ 179388 w 113"/>
                <a:gd name="T5" fmla="*/ 0 h 161"/>
                <a:gd name="T6" fmla="*/ 179388 w 113"/>
                <a:gd name="T7" fmla="*/ 0 h 161"/>
                <a:gd name="T8" fmla="*/ 152400 w 113"/>
                <a:gd name="T9" fmla="*/ 222250 h 161"/>
                <a:gd name="T10" fmla="*/ 152400 w 113"/>
                <a:gd name="T11" fmla="*/ 222250 h 161"/>
                <a:gd name="T12" fmla="*/ 147638 w 113"/>
                <a:gd name="T13" fmla="*/ 233363 h 161"/>
                <a:gd name="T14" fmla="*/ 141288 w 113"/>
                <a:gd name="T15" fmla="*/ 242888 h 161"/>
                <a:gd name="T16" fmla="*/ 133350 w 113"/>
                <a:gd name="T17" fmla="*/ 249238 h 161"/>
                <a:gd name="T18" fmla="*/ 122238 w 113"/>
                <a:gd name="T19" fmla="*/ 255588 h 161"/>
                <a:gd name="T20" fmla="*/ 122238 w 113"/>
                <a:gd name="T21" fmla="*/ 255588 h 161"/>
                <a:gd name="T22" fmla="*/ 0 w 113"/>
                <a:gd name="T23" fmla="*/ 169863 h 161"/>
                <a:gd name="T24" fmla="*/ 0 w 113"/>
                <a:gd name="T25" fmla="*/ 169863 h 161"/>
                <a:gd name="T26" fmla="*/ 7938 w 113"/>
                <a:gd name="T27" fmla="*/ 0 h 161"/>
                <a:gd name="T28" fmla="*/ 7938 w 113"/>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
                <a:gd name="T46" fmla="*/ 0 h 161"/>
                <a:gd name="T47" fmla="*/ 113 w 113"/>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 h="161">
                  <a:moveTo>
                    <a:pt x="5" y="0"/>
                  </a:moveTo>
                  <a:lnTo>
                    <a:pt x="5" y="0"/>
                  </a:lnTo>
                  <a:lnTo>
                    <a:pt x="113" y="0"/>
                  </a:lnTo>
                  <a:lnTo>
                    <a:pt x="96" y="140"/>
                  </a:lnTo>
                  <a:lnTo>
                    <a:pt x="93" y="147"/>
                  </a:lnTo>
                  <a:lnTo>
                    <a:pt x="89" y="153"/>
                  </a:lnTo>
                  <a:lnTo>
                    <a:pt x="84" y="157"/>
                  </a:lnTo>
                  <a:lnTo>
                    <a:pt x="77" y="161"/>
                  </a:lnTo>
                  <a:lnTo>
                    <a:pt x="0" y="107"/>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79" name="Freeform 76"/>
            <p:cNvSpPr>
              <a:spLocks noChangeArrowheads="1"/>
            </p:cNvSpPr>
            <p:nvPr/>
          </p:nvSpPr>
          <p:spPr bwMode="auto">
            <a:xfrm>
              <a:off x="1241425" y="152400"/>
              <a:ext cx="173038" cy="255588"/>
            </a:xfrm>
            <a:custGeom>
              <a:avLst/>
              <a:gdLst>
                <a:gd name="T0" fmla="*/ 7938 w 109"/>
                <a:gd name="T1" fmla="*/ 0 h 161"/>
                <a:gd name="T2" fmla="*/ 7938 w 109"/>
                <a:gd name="T3" fmla="*/ 0 h 161"/>
                <a:gd name="T4" fmla="*/ 173038 w 109"/>
                <a:gd name="T5" fmla="*/ 0 h 161"/>
                <a:gd name="T6" fmla="*/ 173038 w 109"/>
                <a:gd name="T7" fmla="*/ 0 h 161"/>
                <a:gd name="T8" fmla="*/ 146050 w 109"/>
                <a:gd name="T9" fmla="*/ 222250 h 161"/>
                <a:gd name="T10" fmla="*/ 146050 w 109"/>
                <a:gd name="T11" fmla="*/ 222250 h 161"/>
                <a:gd name="T12" fmla="*/ 141288 w 109"/>
                <a:gd name="T13" fmla="*/ 233363 h 161"/>
                <a:gd name="T14" fmla="*/ 134938 w 109"/>
                <a:gd name="T15" fmla="*/ 242888 h 161"/>
                <a:gd name="T16" fmla="*/ 127000 w 109"/>
                <a:gd name="T17" fmla="*/ 249238 h 161"/>
                <a:gd name="T18" fmla="*/ 115888 w 109"/>
                <a:gd name="T19" fmla="*/ 255588 h 161"/>
                <a:gd name="T20" fmla="*/ 115888 w 109"/>
                <a:gd name="T21" fmla="*/ 255588 h 161"/>
                <a:gd name="T22" fmla="*/ 0 w 109"/>
                <a:gd name="T23" fmla="*/ 168275 h 161"/>
                <a:gd name="T24" fmla="*/ 0 w 109"/>
                <a:gd name="T25" fmla="*/ 168275 h 161"/>
                <a:gd name="T26" fmla="*/ 7938 w 109"/>
                <a:gd name="T27" fmla="*/ 0 h 161"/>
                <a:gd name="T28" fmla="*/ 7938 w 109"/>
                <a:gd name="T29" fmla="*/ 0 h 1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9"/>
                <a:gd name="T46" fmla="*/ 0 h 161"/>
                <a:gd name="T47" fmla="*/ 109 w 109"/>
                <a:gd name="T48" fmla="*/ 161 h 16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9" h="161">
                  <a:moveTo>
                    <a:pt x="5" y="0"/>
                  </a:moveTo>
                  <a:lnTo>
                    <a:pt x="5" y="0"/>
                  </a:lnTo>
                  <a:lnTo>
                    <a:pt x="109" y="0"/>
                  </a:lnTo>
                  <a:lnTo>
                    <a:pt x="92" y="140"/>
                  </a:lnTo>
                  <a:lnTo>
                    <a:pt x="89" y="147"/>
                  </a:lnTo>
                  <a:lnTo>
                    <a:pt x="85" y="153"/>
                  </a:lnTo>
                  <a:lnTo>
                    <a:pt x="80" y="157"/>
                  </a:lnTo>
                  <a:lnTo>
                    <a:pt x="73" y="161"/>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0" name="Freeform 77"/>
            <p:cNvSpPr>
              <a:spLocks noChangeArrowheads="1"/>
            </p:cNvSpPr>
            <p:nvPr/>
          </p:nvSpPr>
          <p:spPr bwMode="auto">
            <a:xfrm>
              <a:off x="1247775" y="152400"/>
              <a:ext cx="166688" cy="254000"/>
            </a:xfrm>
            <a:custGeom>
              <a:avLst/>
              <a:gdLst>
                <a:gd name="T0" fmla="*/ 7938 w 105"/>
                <a:gd name="T1" fmla="*/ 0 h 160"/>
                <a:gd name="T2" fmla="*/ 7938 w 105"/>
                <a:gd name="T3" fmla="*/ 0 h 160"/>
                <a:gd name="T4" fmla="*/ 166688 w 105"/>
                <a:gd name="T5" fmla="*/ 0 h 160"/>
                <a:gd name="T6" fmla="*/ 166688 w 105"/>
                <a:gd name="T7" fmla="*/ 0 h 160"/>
                <a:gd name="T8" fmla="*/ 139700 w 105"/>
                <a:gd name="T9" fmla="*/ 222250 h 160"/>
                <a:gd name="T10" fmla="*/ 139700 w 105"/>
                <a:gd name="T11" fmla="*/ 222250 h 160"/>
                <a:gd name="T12" fmla="*/ 138113 w 105"/>
                <a:gd name="T13" fmla="*/ 233363 h 160"/>
                <a:gd name="T14" fmla="*/ 128588 w 105"/>
                <a:gd name="T15" fmla="*/ 242888 h 160"/>
                <a:gd name="T16" fmla="*/ 120650 w 105"/>
                <a:gd name="T17" fmla="*/ 249238 h 160"/>
                <a:gd name="T18" fmla="*/ 109538 w 105"/>
                <a:gd name="T19" fmla="*/ 254000 h 160"/>
                <a:gd name="T20" fmla="*/ 109538 w 105"/>
                <a:gd name="T21" fmla="*/ 254000 h 160"/>
                <a:gd name="T22" fmla="*/ 0 w 105"/>
                <a:gd name="T23" fmla="*/ 168275 h 160"/>
                <a:gd name="T24" fmla="*/ 0 w 105"/>
                <a:gd name="T25" fmla="*/ 168275 h 160"/>
                <a:gd name="T26" fmla="*/ 7938 w 105"/>
                <a:gd name="T27" fmla="*/ 0 h 160"/>
                <a:gd name="T28" fmla="*/ 7938 w 10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5"/>
                <a:gd name="T46" fmla="*/ 0 h 160"/>
                <a:gd name="T47" fmla="*/ 105 w 10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5" h="160">
                  <a:moveTo>
                    <a:pt x="5" y="0"/>
                  </a:moveTo>
                  <a:lnTo>
                    <a:pt x="5" y="0"/>
                  </a:lnTo>
                  <a:lnTo>
                    <a:pt x="105" y="0"/>
                  </a:lnTo>
                  <a:lnTo>
                    <a:pt x="88" y="140"/>
                  </a:lnTo>
                  <a:lnTo>
                    <a:pt x="87" y="147"/>
                  </a:lnTo>
                  <a:lnTo>
                    <a:pt x="81" y="153"/>
                  </a:lnTo>
                  <a:lnTo>
                    <a:pt x="76" y="157"/>
                  </a:lnTo>
                  <a:lnTo>
                    <a:pt x="69" y="160"/>
                  </a:lnTo>
                  <a:lnTo>
                    <a:pt x="0" y="10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1" name="Freeform 78"/>
            <p:cNvSpPr>
              <a:spLocks noChangeArrowheads="1"/>
            </p:cNvSpPr>
            <p:nvPr/>
          </p:nvSpPr>
          <p:spPr bwMode="auto">
            <a:xfrm>
              <a:off x="1252537" y="152400"/>
              <a:ext cx="161925" cy="254000"/>
            </a:xfrm>
            <a:custGeom>
              <a:avLst/>
              <a:gdLst>
                <a:gd name="T0" fmla="*/ 7938 w 102"/>
                <a:gd name="T1" fmla="*/ 0 h 160"/>
                <a:gd name="T2" fmla="*/ 7938 w 102"/>
                <a:gd name="T3" fmla="*/ 0 h 160"/>
                <a:gd name="T4" fmla="*/ 161925 w 102"/>
                <a:gd name="T5" fmla="*/ 0 h 160"/>
                <a:gd name="T6" fmla="*/ 161925 w 102"/>
                <a:gd name="T7" fmla="*/ 0 h 160"/>
                <a:gd name="T8" fmla="*/ 134938 w 102"/>
                <a:gd name="T9" fmla="*/ 222250 h 160"/>
                <a:gd name="T10" fmla="*/ 134938 w 102"/>
                <a:gd name="T11" fmla="*/ 222250 h 160"/>
                <a:gd name="T12" fmla="*/ 133350 w 102"/>
                <a:gd name="T13" fmla="*/ 233363 h 160"/>
                <a:gd name="T14" fmla="*/ 123825 w 102"/>
                <a:gd name="T15" fmla="*/ 242888 h 160"/>
                <a:gd name="T16" fmla="*/ 115888 w 102"/>
                <a:gd name="T17" fmla="*/ 249238 h 160"/>
                <a:gd name="T18" fmla="*/ 106363 w 102"/>
                <a:gd name="T19" fmla="*/ 254000 h 160"/>
                <a:gd name="T20" fmla="*/ 106363 w 102"/>
                <a:gd name="T21" fmla="*/ 254000 h 160"/>
                <a:gd name="T22" fmla="*/ 0 w 102"/>
                <a:gd name="T23" fmla="*/ 166688 h 160"/>
                <a:gd name="T24" fmla="*/ 0 w 102"/>
                <a:gd name="T25" fmla="*/ 166688 h 160"/>
                <a:gd name="T26" fmla="*/ 7938 w 102"/>
                <a:gd name="T27" fmla="*/ 0 h 160"/>
                <a:gd name="T28" fmla="*/ 7938 w 102"/>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2"/>
                <a:gd name="T46" fmla="*/ 0 h 160"/>
                <a:gd name="T47" fmla="*/ 102 w 102"/>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2" h="160">
                  <a:moveTo>
                    <a:pt x="5" y="0"/>
                  </a:moveTo>
                  <a:lnTo>
                    <a:pt x="5" y="0"/>
                  </a:lnTo>
                  <a:lnTo>
                    <a:pt x="102" y="0"/>
                  </a:lnTo>
                  <a:lnTo>
                    <a:pt x="85" y="140"/>
                  </a:lnTo>
                  <a:lnTo>
                    <a:pt x="84" y="147"/>
                  </a:lnTo>
                  <a:lnTo>
                    <a:pt x="78" y="153"/>
                  </a:lnTo>
                  <a:lnTo>
                    <a:pt x="73" y="157"/>
                  </a:lnTo>
                  <a:lnTo>
                    <a:pt x="67" y="160"/>
                  </a:lnTo>
                  <a:lnTo>
                    <a:pt x="0" y="10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2" name="Freeform 79"/>
            <p:cNvSpPr>
              <a:spLocks noChangeArrowheads="1"/>
            </p:cNvSpPr>
            <p:nvPr/>
          </p:nvSpPr>
          <p:spPr bwMode="auto">
            <a:xfrm>
              <a:off x="1258887" y="152400"/>
              <a:ext cx="155575" cy="254000"/>
            </a:xfrm>
            <a:custGeom>
              <a:avLst/>
              <a:gdLst>
                <a:gd name="T0" fmla="*/ 7938 w 98"/>
                <a:gd name="T1" fmla="*/ 0 h 160"/>
                <a:gd name="T2" fmla="*/ 7938 w 98"/>
                <a:gd name="T3" fmla="*/ 0 h 160"/>
                <a:gd name="T4" fmla="*/ 155575 w 98"/>
                <a:gd name="T5" fmla="*/ 0 h 160"/>
                <a:gd name="T6" fmla="*/ 155575 w 98"/>
                <a:gd name="T7" fmla="*/ 0 h 160"/>
                <a:gd name="T8" fmla="*/ 128588 w 98"/>
                <a:gd name="T9" fmla="*/ 222250 h 160"/>
                <a:gd name="T10" fmla="*/ 128588 w 98"/>
                <a:gd name="T11" fmla="*/ 222250 h 160"/>
                <a:gd name="T12" fmla="*/ 127000 w 98"/>
                <a:gd name="T13" fmla="*/ 233363 h 160"/>
                <a:gd name="T14" fmla="*/ 117475 w 98"/>
                <a:gd name="T15" fmla="*/ 241300 h 160"/>
                <a:gd name="T16" fmla="*/ 109538 w 98"/>
                <a:gd name="T17" fmla="*/ 249238 h 160"/>
                <a:gd name="T18" fmla="*/ 100013 w 98"/>
                <a:gd name="T19" fmla="*/ 254000 h 160"/>
                <a:gd name="T20" fmla="*/ 100013 w 98"/>
                <a:gd name="T21" fmla="*/ 254000 h 160"/>
                <a:gd name="T22" fmla="*/ 0 w 98"/>
                <a:gd name="T23" fmla="*/ 163513 h 160"/>
                <a:gd name="T24" fmla="*/ 0 w 98"/>
                <a:gd name="T25" fmla="*/ 163513 h 160"/>
                <a:gd name="T26" fmla="*/ 7938 w 98"/>
                <a:gd name="T27" fmla="*/ 0 h 160"/>
                <a:gd name="T28" fmla="*/ 7938 w 9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8"/>
                <a:gd name="T46" fmla="*/ 0 h 160"/>
                <a:gd name="T47" fmla="*/ 98 w 9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8" h="160">
                  <a:moveTo>
                    <a:pt x="5" y="0"/>
                  </a:moveTo>
                  <a:lnTo>
                    <a:pt x="5" y="0"/>
                  </a:lnTo>
                  <a:lnTo>
                    <a:pt x="98" y="0"/>
                  </a:lnTo>
                  <a:lnTo>
                    <a:pt x="81" y="140"/>
                  </a:lnTo>
                  <a:lnTo>
                    <a:pt x="80" y="147"/>
                  </a:lnTo>
                  <a:lnTo>
                    <a:pt x="74" y="152"/>
                  </a:lnTo>
                  <a:lnTo>
                    <a:pt x="69" y="157"/>
                  </a:lnTo>
                  <a:lnTo>
                    <a:pt x="63" y="160"/>
                  </a:lnTo>
                  <a:lnTo>
                    <a:pt x="0" y="103"/>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3" name="Freeform 80"/>
            <p:cNvSpPr>
              <a:spLocks noChangeArrowheads="1"/>
            </p:cNvSpPr>
            <p:nvPr/>
          </p:nvSpPr>
          <p:spPr bwMode="auto">
            <a:xfrm>
              <a:off x="1265237" y="152400"/>
              <a:ext cx="149225" cy="254000"/>
            </a:xfrm>
            <a:custGeom>
              <a:avLst/>
              <a:gdLst>
                <a:gd name="T0" fmla="*/ 7938 w 94"/>
                <a:gd name="T1" fmla="*/ 0 h 160"/>
                <a:gd name="T2" fmla="*/ 7938 w 94"/>
                <a:gd name="T3" fmla="*/ 0 h 160"/>
                <a:gd name="T4" fmla="*/ 149225 w 94"/>
                <a:gd name="T5" fmla="*/ 0 h 160"/>
                <a:gd name="T6" fmla="*/ 149225 w 94"/>
                <a:gd name="T7" fmla="*/ 0 h 160"/>
                <a:gd name="T8" fmla="*/ 122238 w 94"/>
                <a:gd name="T9" fmla="*/ 222250 h 160"/>
                <a:gd name="T10" fmla="*/ 122238 w 94"/>
                <a:gd name="T11" fmla="*/ 222250 h 160"/>
                <a:gd name="T12" fmla="*/ 120650 w 94"/>
                <a:gd name="T13" fmla="*/ 233363 h 160"/>
                <a:gd name="T14" fmla="*/ 112713 w 94"/>
                <a:gd name="T15" fmla="*/ 241300 h 160"/>
                <a:gd name="T16" fmla="*/ 104775 w 94"/>
                <a:gd name="T17" fmla="*/ 249238 h 160"/>
                <a:gd name="T18" fmla="*/ 93663 w 94"/>
                <a:gd name="T19" fmla="*/ 254000 h 160"/>
                <a:gd name="T20" fmla="*/ 93663 w 94"/>
                <a:gd name="T21" fmla="*/ 254000 h 160"/>
                <a:gd name="T22" fmla="*/ 0 w 94"/>
                <a:gd name="T23" fmla="*/ 161925 h 160"/>
                <a:gd name="T24" fmla="*/ 0 w 94"/>
                <a:gd name="T25" fmla="*/ 161925 h 160"/>
                <a:gd name="T26" fmla="*/ 7938 w 94"/>
                <a:gd name="T27" fmla="*/ 0 h 160"/>
                <a:gd name="T28" fmla="*/ 7938 w 94"/>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4"/>
                <a:gd name="T46" fmla="*/ 0 h 160"/>
                <a:gd name="T47" fmla="*/ 94 w 94"/>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4" h="160">
                  <a:moveTo>
                    <a:pt x="5" y="0"/>
                  </a:moveTo>
                  <a:lnTo>
                    <a:pt x="5" y="0"/>
                  </a:lnTo>
                  <a:lnTo>
                    <a:pt x="94" y="0"/>
                  </a:lnTo>
                  <a:lnTo>
                    <a:pt x="77" y="140"/>
                  </a:lnTo>
                  <a:lnTo>
                    <a:pt x="76" y="147"/>
                  </a:lnTo>
                  <a:lnTo>
                    <a:pt x="71" y="152"/>
                  </a:lnTo>
                  <a:lnTo>
                    <a:pt x="66" y="157"/>
                  </a:lnTo>
                  <a:lnTo>
                    <a:pt x="59" y="160"/>
                  </a:lnTo>
                  <a:lnTo>
                    <a:pt x="0" y="102"/>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4" name="Freeform 81"/>
            <p:cNvSpPr>
              <a:spLocks noChangeArrowheads="1"/>
            </p:cNvSpPr>
            <p:nvPr/>
          </p:nvSpPr>
          <p:spPr bwMode="auto">
            <a:xfrm>
              <a:off x="1271587" y="152400"/>
              <a:ext cx="142875" cy="254000"/>
            </a:xfrm>
            <a:custGeom>
              <a:avLst/>
              <a:gdLst>
                <a:gd name="T0" fmla="*/ 7938 w 90"/>
                <a:gd name="T1" fmla="*/ 0 h 160"/>
                <a:gd name="T2" fmla="*/ 7938 w 90"/>
                <a:gd name="T3" fmla="*/ 0 h 160"/>
                <a:gd name="T4" fmla="*/ 142875 w 90"/>
                <a:gd name="T5" fmla="*/ 0 h 160"/>
                <a:gd name="T6" fmla="*/ 142875 w 90"/>
                <a:gd name="T7" fmla="*/ 0 h 160"/>
                <a:gd name="T8" fmla="*/ 115888 w 90"/>
                <a:gd name="T9" fmla="*/ 222250 h 160"/>
                <a:gd name="T10" fmla="*/ 115888 w 90"/>
                <a:gd name="T11" fmla="*/ 222250 h 160"/>
                <a:gd name="T12" fmla="*/ 114300 w 90"/>
                <a:gd name="T13" fmla="*/ 233363 h 160"/>
                <a:gd name="T14" fmla="*/ 106363 w 90"/>
                <a:gd name="T15" fmla="*/ 241300 h 160"/>
                <a:gd name="T16" fmla="*/ 98425 w 90"/>
                <a:gd name="T17" fmla="*/ 249238 h 160"/>
                <a:gd name="T18" fmla="*/ 87313 w 90"/>
                <a:gd name="T19" fmla="*/ 254000 h 160"/>
                <a:gd name="T20" fmla="*/ 87313 w 90"/>
                <a:gd name="T21" fmla="*/ 254000 h 160"/>
                <a:gd name="T22" fmla="*/ 0 w 90"/>
                <a:gd name="T23" fmla="*/ 160338 h 160"/>
                <a:gd name="T24" fmla="*/ 0 w 90"/>
                <a:gd name="T25" fmla="*/ 160338 h 160"/>
                <a:gd name="T26" fmla="*/ 7938 w 90"/>
                <a:gd name="T27" fmla="*/ 0 h 160"/>
                <a:gd name="T28" fmla="*/ 7938 w 90"/>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0"/>
                <a:gd name="T46" fmla="*/ 0 h 160"/>
                <a:gd name="T47" fmla="*/ 90 w 90"/>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0" h="160">
                  <a:moveTo>
                    <a:pt x="5" y="0"/>
                  </a:moveTo>
                  <a:lnTo>
                    <a:pt x="5" y="0"/>
                  </a:lnTo>
                  <a:lnTo>
                    <a:pt x="90" y="0"/>
                  </a:lnTo>
                  <a:lnTo>
                    <a:pt x="73" y="140"/>
                  </a:lnTo>
                  <a:lnTo>
                    <a:pt x="72" y="147"/>
                  </a:lnTo>
                  <a:lnTo>
                    <a:pt x="67" y="152"/>
                  </a:lnTo>
                  <a:lnTo>
                    <a:pt x="62" y="157"/>
                  </a:lnTo>
                  <a:lnTo>
                    <a:pt x="55" y="160"/>
                  </a:lnTo>
                  <a:lnTo>
                    <a:pt x="0" y="101"/>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5" name="Freeform 82"/>
            <p:cNvSpPr>
              <a:spLocks noChangeArrowheads="1"/>
            </p:cNvSpPr>
            <p:nvPr/>
          </p:nvSpPr>
          <p:spPr bwMode="auto">
            <a:xfrm>
              <a:off x="1274762" y="152400"/>
              <a:ext cx="139700" cy="254000"/>
            </a:xfrm>
            <a:custGeom>
              <a:avLst/>
              <a:gdLst>
                <a:gd name="T0" fmla="*/ 11113 w 88"/>
                <a:gd name="T1" fmla="*/ 0 h 160"/>
                <a:gd name="T2" fmla="*/ 11113 w 88"/>
                <a:gd name="T3" fmla="*/ 0 h 160"/>
                <a:gd name="T4" fmla="*/ 139700 w 88"/>
                <a:gd name="T5" fmla="*/ 0 h 160"/>
                <a:gd name="T6" fmla="*/ 139700 w 88"/>
                <a:gd name="T7" fmla="*/ 0 h 160"/>
                <a:gd name="T8" fmla="*/ 112713 w 88"/>
                <a:gd name="T9" fmla="*/ 222250 h 160"/>
                <a:gd name="T10" fmla="*/ 112713 w 88"/>
                <a:gd name="T11" fmla="*/ 222250 h 160"/>
                <a:gd name="T12" fmla="*/ 111125 w 88"/>
                <a:gd name="T13" fmla="*/ 233363 h 160"/>
                <a:gd name="T14" fmla="*/ 103188 w 88"/>
                <a:gd name="T15" fmla="*/ 241300 h 160"/>
                <a:gd name="T16" fmla="*/ 95250 w 88"/>
                <a:gd name="T17" fmla="*/ 249238 h 160"/>
                <a:gd name="T18" fmla="*/ 87313 w 88"/>
                <a:gd name="T19" fmla="*/ 254000 h 160"/>
                <a:gd name="T20" fmla="*/ 87313 w 88"/>
                <a:gd name="T21" fmla="*/ 254000 h 160"/>
                <a:gd name="T22" fmla="*/ 0 w 88"/>
                <a:gd name="T23" fmla="*/ 157163 h 160"/>
                <a:gd name="T24" fmla="*/ 0 w 88"/>
                <a:gd name="T25" fmla="*/ 157163 h 160"/>
                <a:gd name="T26" fmla="*/ 11113 w 88"/>
                <a:gd name="T27" fmla="*/ 0 h 160"/>
                <a:gd name="T28" fmla="*/ 11113 w 88"/>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8"/>
                <a:gd name="T46" fmla="*/ 0 h 160"/>
                <a:gd name="T47" fmla="*/ 88 w 88"/>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8" h="160">
                  <a:moveTo>
                    <a:pt x="7" y="0"/>
                  </a:moveTo>
                  <a:lnTo>
                    <a:pt x="7" y="0"/>
                  </a:lnTo>
                  <a:lnTo>
                    <a:pt x="88" y="0"/>
                  </a:lnTo>
                  <a:lnTo>
                    <a:pt x="71" y="140"/>
                  </a:lnTo>
                  <a:lnTo>
                    <a:pt x="70" y="147"/>
                  </a:lnTo>
                  <a:lnTo>
                    <a:pt x="65" y="152"/>
                  </a:lnTo>
                  <a:lnTo>
                    <a:pt x="60" y="157"/>
                  </a:lnTo>
                  <a:lnTo>
                    <a:pt x="55" y="160"/>
                  </a:lnTo>
                  <a:lnTo>
                    <a:pt x="0" y="99"/>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6" name="Freeform 83"/>
            <p:cNvSpPr>
              <a:spLocks noChangeArrowheads="1"/>
            </p:cNvSpPr>
            <p:nvPr/>
          </p:nvSpPr>
          <p:spPr bwMode="auto">
            <a:xfrm>
              <a:off x="1282700" y="152400"/>
              <a:ext cx="131763" cy="254000"/>
            </a:xfrm>
            <a:custGeom>
              <a:avLst/>
              <a:gdLst>
                <a:gd name="T0" fmla="*/ 9525 w 83"/>
                <a:gd name="T1" fmla="*/ 0 h 160"/>
                <a:gd name="T2" fmla="*/ 9525 w 83"/>
                <a:gd name="T3" fmla="*/ 0 h 160"/>
                <a:gd name="T4" fmla="*/ 131763 w 83"/>
                <a:gd name="T5" fmla="*/ 0 h 160"/>
                <a:gd name="T6" fmla="*/ 131763 w 83"/>
                <a:gd name="T7" fmla="*/ 0 h 160"/>
                <a:gd name="T8" fmla="*/ 104775 w 83"/>
                <a:gd name="T9" fmla="*/ 222250 h 160"/>
                <a:gd name="T10" fmla="*/ 104775 w 83"/>
                <a:gd name="T11" fmla="*/ 222250 h 160"/>
                <a:gd name="T12" fmla="*/ 103188 w 83"/>
                <a:gd name="T13" fmla="*/ 233363 h 160"/>
                <a:gd name="T14" fmla="*/ 95250 w 83"/>
                <a:gd name="T15" fmla="*/ 241300 h 160"/>
                <a:gd name="T16" fmla="*/ 87313 w 83"/>
                <a:gd name="T17" fmla="*/ 247650 h 160"/>
                <a:gd name="T18" fmla="*/ 79375 w 83"/>
                <a:gd name="T19" fmla="*/ 254000 h 160"/>
                <a:gd name="T20" fmla="*/ 79375 w 83"/>
                <a:gd name="T21" fmla="*/ 254000 h 160"/>
                <a:gd name="T22" fmla="*/ 0 w 83"/>
                <a:gd name="T23" fmla="*/ 157163 h 160"/>
                <a:gd name="T24" fmla="*/ 0 w 83"/>
                <a:gd name="T25" fmla="*/ 157163 h 160"/>
                <a:gd name="T26" fmla="*/ 9525 w 83"/>
                <a:gd name="T27" fmla="*/ 0 h 160"/>
                <a:gd name="T28" fmla="*/ 9525 w 83"/>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3"/>
                <a:gd name="T46" fmla="*/ 0 h 160"/>
                <a:gd name="T47" fmla="*/ 83 w 83"/>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3" h="160">
                  <a:moveTo>
                    <a:pt x="6" y="0"/>
                  </a:moveTo>
                  <a:lnTo>
                    <a:pt x="6" y="0"/>
                  </a:lnTo>
                  <a:lnTo>
                    <a:pt x="83" y="0"/>
                  </a:lnTo>
                  <a:lnTo>
                    <a:pt x="66" y="140"/>
                  </a:lnTo>
                  <a:lnTo>
                    <a:pt x="65" y="147"/>
                  </a:lnTo>
                  <a:lnTo>
                    <a:pt x="60" y="152"/>
                  </a:lnTo>
                  <a:lnTo>
                    <a:pt x="55" y="156"/>
                  </a:lnTo>
                  <a:lnTo>
                    <a:pt x="50" y="160"/>
                  </a:lnTo>
                  <a:lnTo>
                    <a:pt x="0" y="99"/>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7" name="Freeform 84"/>
            <p:cNvSpPr>
              <a:spLocks noChangeArrowheads="1"/>
            </p:cNvSpPr>
            <p:nvPr/>
          </p:nvSpPr>
          <p:spPr bwMode="auto">
            <a:xfrm>
              <a:off x="1289050" y="152400"/>
              <a:ext cx="125413" cy="254000"/>
            </a:xfrm>
            <a:custGeom>
              <a:avLst/>
              <a:gdLst>
                <a:gd name="T0" fmla="*/ 7938 w 79"/>
                <a:gd name="T1" fmla="*/ 0 h 160"/>
                <a:gd name="T2" fmla="*/ 7938 w 79"/>
                <a:gd name="T3" fmla="*/ 0 h 160"/>
                <a:gd name="T4" fmla="*/ 125413 w 79"/>
                <a:gd name="T5" fmla="*/ 0 h 160"/>
                <a:gd name="T6" fmla="*/ 125413 w 79"/>
                <a:gd name="T7" fmla="*/ 0 h 160"/>
                <a:gd name="T8" fmla="*/ 98425 w 79"/>
                <a:gd name="T9" fmla="*/ 222250 h 160"/>
                <a:gd name="T10" fmla="*/ 98425 w 79"/>
                <a:gd name="T11" fmla="*/ 222250 h 160"/>
                <a:gd name="T12" fmla="*/ 96838 w 79"/>
                <a:gd name="T13" fmla="*/ 233363 h 160"/>
                <a:gd name="T14" fmla="*/ 88900 w 79"/>
                <a:gd name="T15" fmla="*/ 241300 h 160"/>
                <a:gd name="T16" fmla="*/ 80963 w 79"/>
                <a:gd name="T17" fmla="*/ 247650 h 160"/>
                <a:gd name="T18" fmla="*/ 73025 w 79"/>
                <a:gd name="T19" fmla="*/ 254000 h 160"/>
                <a:gd name="T20" fmla="*/ 73025 w 79"/>
                <a:gd name="T21" fmla="*/ 254000 h 160"/>
                <a:gd name="T22" fmla="*/ 0 w 79"/>
                <a:gd name="T23" fmla="*/ 155575 h 160"/>
                <a:gd name="T24" fmla="*/ 0 w 79"/>
                <a:gd name="T25" fmla="*/ 155575 h 160"/>
                <a:gd name="T26" fmla="*/ 7938 w 79"/>
                <a:gd name="T27" fmla="*/ 0 h 160"/>
                <a:gd name="T28" fmla="*/ 7938 w 79"/>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
                <a:gd name="T46" fmla="*/ 0 h 160"/>
                <a:gd name="T47" fmla="*/ 79 w 79"/>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 h="160">
                  <a:moveTo>
                    <a:pt x="5" y="0"/>
                  </a:moveTo>
                  <a:lnTo>
                    <a:pt x="5" y="0"/>
                  </a:lnTo>
                  <a:lnTo>
                    <a:pt x="79" y="0"/>
                  </a:lnTo>
                  <a:lnTo>
                    <a:pt x="62" y="140"/>
                  </a:lnTo>
                  <a:lnTo>
                    <a:pt x="61" y="147"/>
                  </a:lnTo>
                  <a:lnTo>
                    <a:pt x="56" y="152"/>
                  </a:lnTo>
                  <a:lnTo>
                    <a:pt x="51" y="156"/>
                  </a:lnTo>
                  <a:lnTo>
                    <a:pt x="46" y="160"/>
                  </a:lnTo>
                  <a:lnTo>
                    <a:pt x="0" y="98"/>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8" name="Freeform 85"/>
            <p:cNvSpPr>
              <a:spLocks noChangeArrowheads="1"/>
            </p:cNvSpPr>
            <p:nvPr/>
          </p:nvSpPr>
          <p:spPr bwMode="auto">
            <a:xfrm>
              <a:off x="1295400" y="152400"/>
              <a:ext cx="119063" cy="254000"/>
            </a:xfrm>
            <a:custGeom>
              <a:avLst/>
              <a:gdLst>
                <a:gd name="T0" fmla="*/ 7938 w 75"/>
                <a:gd name="T1" fmla="*/ 0 h 160"/>
                <a:gd name="T2" fmla="*/ 7938 w 75"/>
                <a:gd name="T3" fmla="*/ 0 h 160"/>
                <a:gd name="T4" fmla="*/ 119063 w 75"/>
                <a:gd name="T5" fmla="*/ 0 h 160"/>
                <a:gd name="T6" fmla="*/ 119063 w 75"/>
                <a:gd name="T7" fmla="*/ 0 h 160"/>
                <a:gd name="T8" fmla="*/ 92075 w 75"/>
                <a:gd name="T9" fmla="*/ 222250 h 160"/>
                <a:gd name="T10" fmla="*/ 92075 w 75"/>
                <a:gd name="T11" fmla="*/ 222250 h 160"/>
                <a:gd name="T12" fmla="*/ 90488 w 75"/>
                <a:gd name="T13" fmla="*/ 233363 h 160"/>
                <a:gd name="T14" fmla="*/ 82550 w 75"/>
                <a:gd name="T15" fmla="*/ 241300 h 160"/>
                <a:gd name="T16" fmla="*/ 76200 w 75"/>
                <a:gd name="T17" fmla="*/ 247650 h 160"/>
                <a:gd name="T18" fmla="*/ 68263 w 75"/>
                <a:gd name="T19" fmla="*/ 254000 h 160"/>
                <a:gd name="T20" fmla="*/ 68263 w 75"/>
                <a:gd name="T21" fmla="*/ 254000 h 160"/>
                <a:gd name="T22" fmla="*/ 0 w 75"/>
                <a:gd name="T23" fmla="*/ 152400 h 160"/>
                <a:gd name="T24" fmla="*/ 0 w 75"/>
                <a:gd name="T25" fmla="*/ 152400 h 160"/>
                <a:gd name="T26" fmla="*/ 7938 w 75"/>
                <a:gd name="T27" fmla="*/ 0 h 160"/>
                <a:gd name="T28" fmla="*/ 7938 w 75"/>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5"/>
                <a:gd name="T46" fmla="*/ 0 h 160"/>
                <a:gd name="T47" fmla="*/ 75 w 75"/>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5" h="160">
                  <a:moveTo>
                    <a:pt x="5" y="0"/>
                  </a:moveTo>
                  <a:lnTo>
                    <a:pt x="5" y="0"/>
                  </a:lnTo>
                  <a:lnTo>
                    <a:pt x="75" y="0"/>
                  </a:lnTo>
                  <a:lnTo>
                    <a:pt x="58" y="140"/>
                  </a:lnTo>
                  <a:lnTo>
                    <a:pt x="57" y="147"/>
                  </a:lnTo>
                  <a:lnTo>
                    <a:pt x="52" y="152"/>
                  </a:lnTo>
                  <a:lnTo>
                    <a:pt x="48" y="156"/>
                  </a:lnTo>
                  <a:lnTo>
                    <a:pt x="43" y="160"/>
                  </a:lnTo>
                  <a:lnTo>
                    <a:pt x="0" y="96"/>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89" name="Freeform 86"/>
            <p:cNvSpPr>
              <a:spLocks noChangeArrowheads="1"/>
            </p:cNvSpPr>
            <p:nvPr/>
          </p:nvSpPr>
          <p:spPr bwMode="auto">
            <a:xfrm>
              <a:off x="1301750" y="152400"/>
              <a:ext cx="112713" cy="254000"/>
            </a:xfrm>
            <a:custGeom>
              <a:avLst/>
              <a:gdLst>
                <a:gd name="T0" fmla="*/ 7938 w 71"/>
                <a:gd name="T1" fmla="*/ 0 h 160"/>
                <a:gd name="T2" fmla="*/ 7938 w 71"/>
                <a:gd name="T3" fmla="*/ 0 h 160"/>
                <a:gd name="T4" fmla="*/ 112713 w 71"/>
                <a:gd name="T5" fmla="*/ 0 h 160"/>
                <a:gd name="T6" fmla="*/ 112713 w 71"/>
                <a:gd name="T7" fmla="*/ 0 h 160"/>
                <a:gd name="T8" fmla="*/ 85725 w 71"/>
                <a:gd name="T9" fmla="*/ 222250 h 160"/>
                <a:gd name="T10" fmla="*/ 85725 w 71"/>
                <a:gd name="T11" fmla="*/ 222250 h 160"/>
                <a:gd name="T12" fmla="*/ 84138 w 71"/>
                <a:gd name="T13" fmla="*/ 233363 h 160"/>
                <a:gd name="T14" fmla="*/ 76200 w 71"/>
                <a:gd name="T15" fmla="*/ 241300 h 160"/>
                <a:gd name="T16" fmla="*/ 69850 w 71"/>
                <a:gd name="T17" fmla="*/ 247650 h 160"/>
                <a:gd name="T18" fmla="*/ 61913 w 71"/>
                <a:gd name="T19" fmla="*/ 254000 h 160"/>
                <a:gd name="T20" fmla="*/ 61913 w 71"/>
                <a:gd name="T21" fmla="*/ 254000 h 160"/>
                <a:gd name="T22" fmla="*/ 0 w 71"/>
                <a:gd name="T23" fmla="*/ 150813 h 160"/>
                <a:gd name="T24" fmla="*/ 0 w 71"/>
                <a:gd name="T25" fmla="*/ 150813 h 160"/>
                <a:gd name="T26" fmla="*/ 7938 w 71"/>
                <a:gd name="T27" fmla="*/ 0 h 160"/>
                <a:gd name="T28" fmla="*/ 7938 w 71"/>
                <a:gd name="T29" fmla="*/ 0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1"/>
                <a:gd name="T46" fmla="*/ 0 h 160"/>
                <a:gd name="T47" fmla="*/ 71 w 71"/>
                <a:gd name="T48" fmla="*/ 160 h 1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1" h="160">
                  <a:moveTo>
                    <a:pt x="5" y="0"/>
                  </a:moveTo>
                  <a:lnTo>
                    <a:pt x="5" y="0"/>
                  </a:lnTo>
                  <a:lnTo>
                    <a:pt x="71" y="0"/>
                  </a:lnTo>
                  <a:lnTo>
                    <a:pt x="54" y="140"/>
                  </a:lnTo>
                  <a:lnTo>
                    <a:pt x="53" y="147"/>
                  </a:lnTo>
                  <a:lnTo>
                    <a:pt x="48" y="152"/>
                  </a:lnTo>
                  <a:lnTo>
                    <a:pt x="44" y="156"/>
                  </a:lnTo>
                  <a:lnTo>
                    <a:pt x="39" y="160"/>
                  </a:lnTo>
                  <a:lnTo>
                    <a:pt x="0" y="95"/>
                  </a:lnTo>
                  <a:lnTo>
                    <a:pt x="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0" name="Freeform 87"/>
            <p:cNvSpPr>
              <a:spLocks noChangeArrowheads="1"/>
            </p:cNvSpPr>
            <p:nvPr/>
          </p:nvSpPr>
          <p:spPr bwMode="auto">
            <a:xfrm>
              <a:off x="1304925" y="152400"/>
              <a:ext cx="109538" cy="252413"/>
            </a:xfrm>
            <a:custGeom>
              <a:avLst/>
              <a:gdLst>
                <a:gd name="T0" fmla="*/ 11113 w 69"/>
                <a:gd name="T1" fmla="*/ 0 h 159"/>
                <a:gd name="T2" fmla="*/ 11113 w 69"/>
                <a:gd name="T3" fmla="*/ 0 h 159"/>
                <a:gd name="T4" fmla="*/ 109538 w 69"/>
                <a:gd name="T5" fmla="*/ 0 h 159"/>
                <a:gd name="T6" fmla="*/ 109538 w 69"/>
                <a:gd name="T7" fmla="*/ 0 h 159"/>
                <a:gd name="T8" fmla="*/ 82550 w 69"/>
                <a:gd name="T9" fmla="*/ 222250 h 159"/>
                <a:gd name="T10" fmla="*/ 82550 w 69"/>
                <a:gd name="T11" fmla="*/ 222250 h 159"/>
                <a:gd name="T12" fmla="*/ 80963 w 69"/>
                <a:gd name="T13" fmla="*/ 233363 h 159"/>
                <a:gd name="T14" fmla="*/ 73025 w 69"/>
                <a:gd name="T15" fmla="*/ 241300 h 159"/>
                <a:gd name="T16" fmla="*/ 66675 w 69"/>
                <a:gd name="T17" fmla="*/ 247650 h 159"/>
                <a:gd name="T18" fmla="*/ 58738 w 69"/>
                <a:gd name="T19" fmla="*/ 252413 h 159"/>
                <a:gd name="T20" fmla="*/ 58738 w 69"/>
                <a:gd name="T21" fmla="*/ 252413 h 159"/>
                <a:gd name="T22" fmla="*/ 0 w 69"/>
                <a:gd name="T23" fmla="*/ 149225 h 159"/>
                <a:gd name="T24" fmla="*/ 0 w 69"/>
                <a:gd name="T25" fmla="*/ 149225 h 159"/>
                <a:gd name="T26" fmla="*/ 11113 w 69"/>
                <a:gd name="T27" fmla="*/ 0 h 159"/>
                <a:gd name="T28" fmla="*/ 11113 w 6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9"/>
                <a:gd name="T46" fmla="*/ 0 h 159"/>
                <a:gd name="T47" fmla="*/ 69 w 6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9" h="159">
                  <a:moveTo>
                    <a:pt x="7" y="0"/>
                  </a:moveTo>
                  <a:lnTo>
                    <a:pt x="7" y="0"/>
                  </a:lnTo>
                  <a:lnTo>
                    <a:pt x="69" y="0"/>
                  </a:lnTo>
                  <a:lnTo>
                    <a:pt x="52" y="140"/>
                  </a:lnTo>
                  <a:lnTo>
                    <a:pt x="51" y="147"/>
                  </a:lnTo>
                  <a:lnTo>
                    <a:pt x="46" y="152"/>
                  </a:lnTo>
                  <a:lnTo>
                    <a:pt x="42" y="156"/>
                  </a:lnTo>
                  <a:lnTo>
                    <a:pt x="37" y="159"/>
                  </a:lnTo>
                  <a:lnTo>
                    <a:pt x="0" y="94"/>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1" name="Freeform 88"/>
            <p:cNvSpPr>
              <a:spLocks noChangeArrowheads="1"/>
            </p:cNvSpPr>
            <p:nvPr/>
          </p:nvSpPr>
          <p:spPr bwMode="auto">
            <a:xfrm>
              <a:off x="1311275" y="152400"/>
              <a:ext cx="103188" cy="252413"/>
            </a:xfrm>
            <a:custGeom>
              <a:avLst/>
              <a:gdLst>
                <a:gd name="T0" fmla="*/ 11113 w 65"/>
                <a:gd name="T1" fmla="*/ 0 h 159"/>
                <a:gd name="T2" fmla="*/ 11113 w 65"/>
                <a:gd name="T3" fmla="*/ 0 h 159"/>
                <a:gd name="T4" fmla="*/ 103188 w 65"/>
                <a:gd name="T5" fmla="*/ 0 h 159"/>
                <a:gd name="T6" fmla="*/ 103188 w 65"/>
                <a:gd name="T7" fmla="*/ 0 h 159"/>
                <a:gd name="T8" fmla="*/ 76200 w 65"/>
                <a:gd name="T9" fmla="*/ 222250 h 159"/>
                <a:gd name="T10" fmla="*/ 76200 w 65"/>
                <a:gd name="T11" fmla="*/ 222250 h 159"/>
                <a:gd name="T12" fmla="*/ 74613 w 65"/>
                <a:gd name="T13" fmla="*/ 233363 h 159"/>
                <a:gd name="T14" fmla="*/ 66675 w 65"/>
                <a:gd name="T15" fmla="*/ 241300 h 159"/>
                <a:gd name="T16" fmla="*/ 60325 w 65"/>
                <a:gd name="T17" fmla="*/ 247650 h 159"/>
                <a:gd name="T18" fmla="*/ 52388 w 65"/>
                <a:gd name="T19" fmla="*/ 252413 h 159"/>
                <a:gd name="T20" fmla="*/ 52388 w 65"/>
                <a:gd name="T21" fmla="*/ 252413 h 159"/>
                <a:gd name="T22" fmla="*/ 0 w 65"/>
                <a:gd name="T23" fmla="*/ 146050 h 159"/>
                <a:gd name="T24" fmla="*/ 0 w 65"/>
                <a:gd name="T25" fmla="*/ 146050 h 159"/>
                <a:gd name="T26" fmla="*/ 11113 w 65"/>
                <a:gd name="T27" fmla="*/ 0 h 159"/>
                <a:gd name="T28" fmla="*/ 11113 w 6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5"/>
                <a:gd name="T46" fmla="*/ 0 h 159"/>
                <a:gd name="T47" fmla="*/ 65 w 6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5" h="159">
                  <a:moveTo>
                    <a:pt x="7" y="0"/>
                  </a:moveTo>
                  <a:lnTo>
                    <a:pt x="7" y="0"/>
                  </a:lnTo>
                  <a:lnTo>
                    <a:pt x="65" y="0"/>
                  </a:lnTo>
                  <a:lnTo>
                    <a:pt x="48" y="140"/>
                  </a:lnTo>
                  <a:lnTo>
                    <a:pt x="47" y="147"/>
                  </a:lnTo>
                  <a:lnTo>
                    <a:pt x="42" y="152"/>
                  </a:lnTo>
                  <a:lnTo>
                    <a:pt x="38" y="156"/>
                  </a:lnTo>
                  <a:lnTo>
                    <a:pt x="33" y="159"/>
                  </a:lnTo>
                  <a:lnTo>
                    <a:pt x="0" y="92"/>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2" name="Freeform 89"/>
            <p:cNvSpPr>
              <a:spLocks noChangeArrowheads="1"/>
            </p:cNvSpPr>
            <p:nvPr/>
          </p:nvSpPr>
          <p:spPr bwMode="auto">
            <a:xfrm>
              <a:off x="1319212" y="152400"/>
              <a:ext cx="95250" cy="252413"/>
            </a:xfrm>
            <a:custGeom>
              <a:avLst/>
              <a:gdLst>
                <a:gd name="T0" fmla="*/ 9525 w 60"/>
                <a:gd name="T1" fmla="*/ 0 h 159"/>
                <a:gd name="T2" fmla="*/ 9525 w 60"/>
                <a:gd name="T3" fmla="*/ 0 h 159"/>
                <a:gd name="T4" fmla="*/ 95250 w 60"/>
                <a:gd name="T5" fmla="*/ 0 h 159"/>
                <a:gd name="T6" fmla="*/ 95250 w 60"/>
                <a:gd name="T7" fmla="*/ 0 h 159"/>
                <a:gd name="T8" fmla="*/ 68263 w 60"/>
                <a:gd name="T9" fmla="*/ 222250 h 159"/>
                <a:gd name="T10" fmla="*/ 68263 w 60"/>
                <a:gd name="T11" fmla="*/ 222250 h 159"/>
                <a:gd name="T12" fmla="*/ 66675 w 60"/>
                <a:gd name="T13" fmla="*/ 233363 h 159"/>
                <a:gd name="T14" fmla="*/ 61913 w 60"/>
                <a:gd name="T15" fmla="*/ 239713 h 159"/>
                <a:gd name="T16" fmla="*/ 52388 w 60"/>
                <a:gd name="T17" fmla="*/ 247650 h 159"/>
                <a:gd name="T18" fmla="*/ 46038 w 60"/>
                <a:gd name="T19" fmla="*/ 252413 h 159"/>
                <a:gd name="T20" fmla="*/ 46038 w 60"/>
                <a:gd name="T21" fmla="*/ 252413 h 159"/>
                <a:gd name="T22" fmla="*/ 0 w 60"/>
                <a:gd name="T23" fmla="*/ 144463 h 159"/>
                <a:gd name="T24" fmla="*/ 0 w 60"/>
                <a:gd name="T25" fmla="*/ 144463 h 159"/>
                <a:gd name="T26" fmla="*/ 9525 w 60"/>
                <a:gd name="T27" fmla="*/ 0 h 159"/>
                <a:gd name="T28" fmla="*/ 9525 w 6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
                <a:gd name="T46" fmla="*/ 0 h 159"/>
                <a:gd name="T47" fmla="*/ 60 w 6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 h="159">
                  <a:moveTo>
                    <a:pt x="6" y="0"/>
                  </a:moveTo>
                  <a:lnTo>
                    <a:pt x="6" y="0"/>
                  </a:lnTo>
                  <a:lnTo>
                    <a:pt x="60" y="0"/>
                  </a:lnTo>
                  <a:lnTo>
                    <a:pt x="43" y="140"/>
                  </a:lnTo>
                  <a:lnTo>
                    <a:pt x="42" y="147"/>
                  </a:lnTo>
                  <a:lnTo>
                    <a:pt x="39" y="151"/>
                  </a:lnTo>
                  <a:lnTo>
                    <a:pt x="33" y="156"/>
                  </a:lnTo>
                  <a:lnTo>
                    <a:pt x="29"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3" name="Freeform 90"/>
            <p:cNvSpPr>
              <a:spLocks noChangeArrowheads="1"/>
            </p:cNvSpPr>
            <p:nvPr/>
          </p:nvSpPr>
          <p:spPr bwMode="auto">
            <a:xfrm>
              <a:off x="1325562" y="152400"/>
              <a:ext cx="88900" cy="252413"/>
            </a:xfrm>
            <a:custGeom>
              <a:avLst/>
              <a:gdLst>
                <a:gd name="T0" fmla="*/ 9525 w 56"/>
                <a:gd name="T1" fmla="*/ 0 h 159"/>
                <a:gd name="T2" fmla="*/ 9525 w 56"/>
                <a:gd name="T3" fmla="*/ 0 h 159"/>
                <a:gd name="T4" fmla="*/ 88900 w 56"/>
                <a:gd name="T5" fmla="*/ 0 h 159"/>
                <a:gd name="T6" fmla="*/ 88900 w 56"/>
                <a:gd name="T7" fmla="*/ 0 h 159"/>
                <a:gd name="T8" fmla="*/ 61913 w 56"/>
                <a:gd name="T9" fmla="*/ 222250 h 159"/>
                <a:gd name="T10" fmla="*/ 61913 w 56"/>
                <a:gd name="T11" fmla="*/ 222250 h 159"/>
                <a:gd name="T12" fmla="*/ 60325 w 56"/>
                <a:gd name="T13" fmla="*/ 233363 h 159"/>
                <a:gd name="T14" fmla="*/ 55563 w 56"/>
                <a:gd name="T15" fmla="*/ 239713 h 159"/>
                <a:gd name="T16" fmla="*/ 46038 w 56"/>
                <a:gd name="T17" fmla="*/ 247650 h 159"/>
                <a:gd name="T18" fmla="*/ 39688 w 56"/>
                <a:gd name="T19" fmla="*/ 252413 h 159"/>
                <a:gd name="T20" fmla="*/ 39688 w 56"/>
                <a:gd name="T21" fmla="*/ 252413 h 159"/>
                <a:gd name="T22" fmla="*/ 0 w 56"/>
                <a:gd name="T23" fmla="*/ 144463 h 159"/>
                <a:gd name="T24" fmla="*/ 0 w 56"/>
                <a:gd name="T25" fmla="*/ 144463 h 159"/>
                <a:gd name="T26" fmla="*/ 9525 w 56"/>
                <a:gd name="T27" fmla="*/ 0 h 159"/>
                <a:gd name="T28" fmla="*/ 9525 w 5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6"/>
                <a:gd name="T46" fmla="*/ 0 h 159"/>
                <a:gd name="T47" fmla="*/ 56 w 5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6" h="159">
                  <a:moveTo>
                    <a:pt x="6" y="0"/>
                  </a:moveTo>
                  <a:lnTo>
                    <a:pt x="6" y="0"/>
                  </a:lnTo>
                  <a:lnTo>
                    <a:pt x="56" y="0"/>
                  </a:lnTo>
                  <a:lnTo>
                    <a:pt x="39" y="140"/>
                  </a:lnTo>
                  <a:lnTo>
                    <a:pt x="38" y="147"/>
                  </a:lnTo>
                  <a:lnTo>
                    <a:pt x="35" y="151"/>
                  </a:lnTo>
                  <a:lnTo>
                    <a:pt x="29" y="156"/>
                  </a:lnTo>
                  <a:lnTo>
                    <a:pt x="25" y="159"/>
                  </a:lnTo>
                  <a:lnTo>
                    <a:pt x="0" y="91"/>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4" name="Freeform 91"/>
            <p:cNvSpPr>
              <a:spLocks noChangeArrowheads="1"/>
            </p:cNvSpPr>
            <p:nvPr/>
          </p:nvSpPr>
          <p:spPr bwMode="auto">
            <a:xfrm>
              <a:off x="1328737" y="152400"/>
              <a:ext cx="85725" cy="252413"/>
            </a:xfrm>
            <a:custGeom>
              <a:avLst/>
              <a:gdLst>
                <a:gd name="T0" fmla="*/ 11113 w 54"/>
                <a:gd name="T1" fmla="*/ 0 h 159"/>
                <a:gd name="T2" fmla="*/ 11113 w 54"/>
                <a:gd name="T3" fmla="*/ 0 h 159"/>
                <a:gd name="T4" fmla="*/ 85725 w 54"/>
                <a:gd name="T5" fmla="*/ 0 h 159"/>
                <a:gd name="T6" fmla="*/ 85725 w 54"/>
                <a:gd name="T7" fmla="*/ 0 h 159"/>
                <a:gd name="T8" fmla="*/ 58738 w 54"/>
                <a:gd name="T9" fmla="*/ 222250 h 159"/>
                <a:gd name="T10" fmla="*/ 58738 w 54"/>
                <a:gd name="T11" fmla="*/ 222250 h 159"/>
                <a:gd name="T12" fmla="*/ 57150 w 54"/>
                <a:gd name="T13" fmla="*/ 230188 h 159"/>
                <a:gd name="T14" fmla="*/ 52388 w 54"/>
                <a:gd name="T15" fmla="*/ 239713 h 159"/>
                <a:gd name="T16" fmla="*/ 46038 w 54"/>
                <a:gd name="T17" fmla="*/ 246063 h 159"/>
                <a:gd name="T18" fmla="*/ 36513 w 54"/>
                <a:gd name="T19" fmla="*/ 252413 h 159"/>
                <a:gd name="T20" fmla="*/ 36513 w 54"/>
                <a:gd name="T21" fmla="*/ 252413 h 159"/>
                <a:gd name="T22" fmla="*/ 0 w 54"/>
                <a:gd name="T23" fmla="*/ 142875 h 159"/>
                <a:gd name="T24" fmla="*/ 0 w 54"/>
                <a:gd name="T25" fmla="*/ 142875 h 159"/>
                <a:gd name="T26" fmla="*/ 11113 w 54"/>
                <a:gd name="T27" fmla="*/ 0 h 159"/>
                <a:gd name="T28" fmla="*/ 11113 w 54"/>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4"/>
                <a:gd name="T46" fmla="*/ 0 h 159"/>
                <a:gd name="T47" fmla="*/ 54 w 54"/>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4" h="159">
                  <a:moveTo>
                    <a:pt x="7" y="0"/>
                  </a:moveTo>
                  <a:lnTo>
                    <a:pt x="7" y="0"/>
                  </a:lnTo>
                  <a:lnTo>
                    <a:pt x="54" y="0"/>
                  </a:lnTo>
                  <a:lnTo>
                    <a:pt x="37" y="140"/>
                  </a:lnTo>
                  <a:lnTo>
                    <a:pt x="36" y="145"/>
                  </a:lnTo>
                  <a:lnTo>
                    <a:pt x="33" y="151"/>
                  </a:lnTo>
                  <a:lnTo>
                    <a:pt x="29" y="155"/>
                  </a:lnTo>
                  <a:lnTo>
                    <a:pt x="23" y="159"/>
                  </a:lnTo>
                  <a:lnTo>
                    <a:pt x="0" y="90"/>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5" name="Freeform 92"/>
            <p:cNvSpPr>
              <a:spLocks noChangeArrowheads="1"/>
            </p:cNvSpPr>
            <p:nvPr/>
          </p:nvSpPr>
          <p:spPr bwMode="auto">
            <a:xfrm>
              <a:off x="1335087" y="152400"/>
              <a:ext cx="79375" cy="252413"/>
            </a:xfrm>
            <a:custGeom>
              <a:avLst/>
              <a:gdLst>
                <a:gd name="T0" fmla="*/ 11113 w 50"/>
                <a:gd name="T1" fmla="*/ 0 h 159"/>
                <a:gd name="T2" fmla="*/ 11113 w 50"/>
                <a:gd name="T3" fmla="*/ 0 h 159"/>
                <a:gd name="T4" fmla="*/ 79375 w 50"/>
                <a:gd name="T5" fmla="*/ 0 h 159"/>
                <a:gd name="T6" fmla="*/ 79375 w 50"/>
                <a:gd name="T7" fmla="*/ 0 h 159"/>
                <a:gd name="T8" fmla="*/ 52388 w 50"/>
                <a:gd name="T9" fmla="*/ 222250 h 159"/>
                <a:gd name="T10" fmla="*/ 52388 w 50"/>
                <a:gd name="T11" fmla="*/ 222250 h 159"/>
                <a:gd name="T12" fmla="*/ 50800 w 50"/>
                <a:gd name="T13" fmla="*/ 230188 h 159"/>
                <a:gd name="T14" fmla="*/ 46038 w 50"/>
                <a:gd name="T15" fmla="*/ 239713 h 159"/>
                <a:gd name="T16" fmla="*/ 39688 w 50"/>
                <a:gd name="T17" fmla="*/ 246063 h 159"/>
                <a:gd name="T18" fmla="*/ 30163 w 50"/>
                <a:gd name="T19" fmla="*/ 252413 h 159"/>
                <a:gd name="T20" fmla="*/ 30163 w 50"/>
                <a:gd name="T21" fmla="*/ 252413 h 159"/>
                <a:gd name="T22" fmla="*/ 0 w 50"/>
                <a:gd name="T23" fmla="*/ 139700 h 159"/>
                <a:gd name="T24" fmla="*/ 0 w 50"/>
                <a:gd name="T25" fmla="*/ 139700 h 159"/>
                <a:gd name="T26" fmla="*/ 11113 w 50"/>
                <a:gd name="T27" fmla="*/ 0 h 159"/>
                <a:gd name="T28" fmla="*/ 11113 w 50"/>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159"/>
                <a:gd name="T47" fmla="*/ 50 w 50"/>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159">
                  <a:moveTo>
                    <a:pt x="7" y="0"/>
                  </a:moveTo>
                  <a:lnTo>
                    <a:pt x="7" y="0"/>
                  </a:lnTo>
                  <a:lnTo>
                    <a:pt x="50" y="0"/>
                  </a:lnTo>
                  <a:lnTo>
                    <a:pt x="33" y="140"/>
                  </a:lnTo>
                  <a:lnTo>
                    <a:pt x="32" y="145"/>
                  </a:lnTo>
                  <a:lnTo>
                    <a:pt x="29" y="151"/>
                  </a:lnTo>
                  <a:lnTo>
                    <a:pt x="25" y="155"/>
                  </a:lnTo>
                  <a:lnTo>
                    <a:pt x="19" y="159"/>
                  </a:lnTo>
                  <a:lnTo>
                    <a:pt x="0" y="88"/>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6" name="Freeform 93"/>
            <p:cNvSpPr>
              <a:spLocks noChangeArrowheads="1"/>
            </p:cNvSpPr>
            <p:nvPr/>
          </p:nvSpPr>
          <p:spPr bwMode="auto">
            <a:xfrm>
              <a:off x="1341437" y="152400"/>
              <a:ext cx="73025" cy="252413"/>
            </a:xfrm>
            <a:custGeom>
              <a:avLst/>
              <a:gdLst>
                <a:gd name="T0" fmla="*/ 11113 w 46"/>
                <a:gd name="T1" fmla="*/ 0 h 159"/>
                <a:gd name="T2" fmla="*/ 11113 w 46"/>
                <a:gd name="T3" fmla="*/ 0 h 159"/>
                <a:gd name="T4" fmla="*/ 73025 w 46"/>
                <a:gd name="T5" fmla="*/ 0 h 159"/>
                <a:gd name="T6" fmla="*/ 73025 w 46"/>
                <a:gd name="T7" fmla="*/ 0 h 159"/>
                <a:gd name="T8" fmla="*/ 46038 w 46"/>
                <a:gd name="T9" fmla="*/ 222250 h 159"/>
                <a:gd name="T10" fmla="*/ 46038 w 46"/>
                <a:gd name="T11" fmla="*/ 222250 h 159"/>
                <a:gd name="T12" fmla="*/ 44450 w 46"/>
                <a:gd name="T13" fmla="*/ 230188 h 159"/>
                <a:gd name="T14" fmla="*/ 39688 w 46"/>
                <a:gd name="T15" fmla="*/ 239713 h 159"/>
                <a:gd name="T16" fmla="*/ 33338 w 46"/>
                <a:gd name="T17" fmla="*/ 246063 h 159"/>
                <a:gd name="T18" fmla="*/ 26988 w 46"/>
                <a:gd name="T19" fmla="*/ 252413 h 159"/>
                <a:gd name="T20" fmla="*/ 26988 w 46"/>
                <a:gd name="T21" fmla="*/ 252413 h 159"/>
                <a:gd name="T22" fmla="*/ 0 w 46"/>
                <a:gd name="T23" fmla="*/ 138113 h 159"/>
                <a:gd name="T24" fmla="*/ 0 w 46"/>
                <a:gd name="T25" fmla="*/ 138113 h 159"/>
                <a:gd name="T26" fmla="*/ 11113 w 46"/>
                <a:gd name="T27" fmla="*/ 0 h 159"/>
                <a:gd name="T28" fmla="*/ 11113 w 46"/>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159"/>
                <a:gd name="T47" fmla="*/ 46 w 46"/>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159">
                  <a:moveTo>
                    <a:pt x="7" y="0"/>
                  </a:moveTo>
                  <a:lnTo>
                    <a:pt x="7" y="0"/>
                  </a:lnTo>
                  <a:lnTo>
                    <a:pt x="46" y="0"/>
                  </a:lnTo>
                  <a:lnTo>
                    <a:pt x="29" y="140"/>
                  </a:lnTo>
                  <a:lnTo>
                    <a:pt x="28" y="145"/>
                  </a:lnTo>
                  <a:lnTo>
                    <a:pt x="25" y="151"/>
                  </a:lnTo>
                  <a:lnTo>
                    <a:pt x="21" y="155"/>
                  </a:lnTo>
                  <a:lnTo>
                    <a:pt x="17" y="159"/>
                  </a:lnTo>
                  <a:lnTo>
                    <a:pt x="0" y="87"/>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7" name="Freeform 94"/>
            <p:cNvSpPr>
              <a:spLocks noChangeArrowheads="1"/>
            </p:cNvSpPr>
            <p:nvPr/>
          </p:nvSpPr>
          <p:spPr bwMode="auto">
            <a:xfrm>
              <a:off x="1349375" y="152400"/>
              <a:ext cx="65088" cy="252413"/>
            </a:xfrm>
            <a:custGeom>
              <a:avLst/>
              <a:gdLst>
                <a:gd name="T0" fmla="*/ 9525 w 41"/>
                <a:gd name="T1" fmla="*/ 0 h 159"/>
                <a:gd name="T2" fmla="*/ 9525 w 41"/>
                <a:gd name="T3" fmla="*/ 0 h 159"/>
                <a:gd name="T4" fmla="*/ 65088 w 41"/>
                <a:gd name="T5" fmla="*/ 0 h 159"/>
                <a:gd name="T6" fmla="*/ 65088 w 41"/>
                <a:gd name="T7" fmla="*/ 0 h 159"/>
                <a:gd name="T8" fmla="*/ 38100 w 41"/>
                <a:gd name="T9" fmla="*/ 222250 h 159"/>
                <a:gd name="T10" fmla="*/ 38100 w 41"/>
                <a:gd name="T11" fmla="*/ 222250 h 159"/>
                <a:gd name="T12" fmla="*/ 36513 w 41"/>
                <a:gd name="T13" fmla="*/ 230188 h 159"/>
                <a:gd name="T14" fmla="*/ 31750 w 41"/>
                <a:gd name="T15" fmla="*/ 239713 h 159"/>
                <a:gd name="T16" fmla="*/ 25400 w 41"/>
                <a:gd name="T17" fmla="*/ 246063 h 159"/>
                <a:gd name="T18" fmla="*/ 19050 w 41"/>
                <a:gd name="T19" fmla="*/ 252413 h 159"/>
                <a:gd name="T20" fmla="*/ 19050 w 41"/>
                <a:gd name="T21" fmla="*/ 252413 h 159"/>
                <a:gd name="T22" fmla="*/ 0 w 41"/>
                <a:gd name="T23" fmla="*/ 136525 h 159"/>
                <a:gd name="T24" fmla="*/ 0 w 41"/>
                <a:gd name="T25" fmla="*/ 136525 h 159"/>
                <a:gd name="T26" fmla="*/ 9525 w 41"/>
                <a:gd name="T27" fmla="*/ 0 h 159"/>
                <a:gd name="T28" fmla="*/ 9525 w 41"/>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
                <a:gd name="T46" fmla="*/ 0 h 159"/>
                <a:gd name="T47" fmla="*/ 41 w 41"/>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 h="159">
                  <a:moveTo>
                    <a:pt x="6" y="0"/>
                  </a:moveTo>
                  <a:lnTo>
                    <a:pt x="6" y="0"/>
                  </a:lnTo>
                  <a:lnTo>
                    <a:pt x="41" y="0"/>
                  </a:lnTo>
                  <a:lnTo>
                    <a:pt x="24" y="140"/>
                  </a:lnTo>
                  <a:lnTo>
                    <a:pt x="23" y="145"/>
                  </a:lnTo>
                  <a:lnTo>
                    <a:pt x="20" y="151"/>
                  </a:lnTo>
                  <a:lnTo>
                    <a:pt x="16" y="155"/>
                  </a:lnTo>
                  <a:lnTo>
                    <a:pt x="12" y="159"/>
                  </a:lnTo>
                  <a:lnTo>
                    <a:pt x="0" y="86"/>
                  </a:lnTo>
                  <a:lnTo>
                    <a:pt x="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8" name="Freeform 95"/>
            <p:cNvSpPr>
              <a:spLocks noChangeArrowheads="1"/>
            </p:cNvSpPr>
            <p:nvPr/>
          </p:nvSpPr>
          <p:spPr bwMode="auto">
            <a:xfrm>
              <a:off x="1352550" y="152400"/>
              <a:ext cx="61913" cy="252413"/>
            </a:xfrm>
            <a:custGeom>
              <a:avLst/>
              <a:gdLst>
                <a:gd name="T0" fmla="*/ 12700 w 39"/>
                <a:gd name="T1" fmla="*/ 0 h 159"/>
                <a:gd name="T2" fmla="*/ 12700 w 39"/>
                <a:gd name="T3" fmla="*/ 0 h 159"/>
                <a:gd name="T4" fmla="*/ 61913 w 39"/>
                <a:gd name="T5" fmla="*/ 0 h 159"/>
                <a:gd name="T6" fmla="*/ 61913 w 39"/>
                <a:gd name="T7" fmla="*/ 0 h 159"/>
                <a:gd name="T8" fmla="*/ 34925 w 39"/>
                <a:gd name="T9" fmla="*/ 222250 h 159"/>
                <a:gd name="T10" fmla="*/ 34925 w 39"/>
                <a:gd name="T11" fmla="*/ 222250 h 159"/>
                <a:gd name="T12" fmla="*/ 33338 w 39"/>
                <a:gd name="T13" fmla="*/ 230188 h 159"/>
                <a:gd name="T14" fmla="*/ 28575 w 39"/>
                <a:gd name="T15" fmla="*/ 239713 h 159"/>
                <a:gd name="T16" fmla="*/ 22225 w 39"/>
                <a:gd name="T17" fmla="*/ 246063 h 159"/>
                <a:gd name="T18" fmla="*/ 15875 w 39"/>
                <a:gd name="T19" fmla="*/ 252413 h 159"/>
                <a:gd name="T20" fmla="*/ 15875 w 39"/>
                <a:gd name="T21" fmla="*/ 252413 h 159"/>
                <a:gd name="T22" fmla="*/ 0 w 39"/>
                <a:gd name="T23" fmla="*/ 133350 h 159"/>
                <a:gd name="T24" fmla="*/ 0 w 39"/>
                <a:gd name="T25" fmla="*/ 133350 h 159"/>
                <a:gd name="T26" fmla="*/ 12700 w 39"/>
                <a:gd name="T27" fmla="*/ 0 h 159"/>
                <a:gd name="T28" fmla="*/ 12700 w 39"/>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159"/>
                <a:gd name="T47" fmla="*/ 39 w 39"/>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159">
                  <a:moveTo>
                    <a:pt x="8" y="0"/>
                  </a:moveTo>
                  <a:lnTo>
                    <a:pt x="8" y="0"/>
                  </a:lnTo>
                  <a:lnTo>
                    <a:pt x="39" y="0"/>
                  </a:lnTo>
                  <a:lnTo>
                    <a:pt x="22" y="140"/>
                  </a:lnTo>
                  <a:lnTo>
                    <a:pt x="21" y="145"/>
                  </a:lnTo>
                  <a:lnTo>
                    <a:pt x="18" y="151"/>
                  </a:lnTo>
                  <a:lnTo>
                    <a:pt x="14" y="155"/>
                  </a:lnTo>
                  <a:lnTo>
                    <a:pt x="10"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99" name="Freeform 96"/>
            <p:cNvSpPr>
              <a:spLocks noChangeArrowheads="1"/>
            </p:cNvSpPr>
            <p:nvPr/>
          </p:nvSpPr>
          <p:spPr bwMode="auto">
            <a:xfrm>
              <a:off x="1358900" y="152400"/>
              <a:ext cx="55563" cy="252413"/>
            </a:xfrm>
            <a:custGeom>
              <a:avLst/>
              <a:gdLst>
                <a:gd name="T0" fmla="*/ 12700 w 35"/>
                <a:gd name="T1" fmla="*/ 0 h 159"/>
                <a:gd name="T2" fmla="*/ 12700 w 35"/>
                <a:gd name="T3" fmla="*/ 0 h 159"/>
                <a:gd name="T4" fmla="*/ 55563 w 35"/>
                <a:gd name="T5" fmla="*/ 0 h 159"/>
                <a:gd name="T6" fmla="*/ 55563 w 35"/>
                <a:gd name="T7" fmla="*/ 0 h 159"/>
                <a:gd name="T8" fmla="*/ 28575 w 35"/>
                <a:gd name="T9" fmla="*/ 222250 h 159"/>
                <a:gd name="T10" fmla="*/ 28575 w 35"/>
                <a:gd name="T11" fmla="*/ 222250 h 159"/>
                <a:gd name="T12" fmla="*/ 26988 w 35"/>
                <a:gd name="T13" fmla="*/ 230188 h 159"/>
                <a:gd name="T14" fmla="*/ 22225 w 35"/>
                <a:gd name="T15" fmla="*/ 239713 h 159"/>
                <a:gd name="T16" fmla="*/ 17463 w 35"/>
                <a:gd name="T17" fmla="*/ 246063 h 159"/>
                <a:gd name="T18" fmla="*/ 11113 w 35"/>
                <a:gd name="T19" fmla="*/ 252413 h 159"/>
                <a:gd name="T20" fmla="*/ 11113 w 35"/>
                <a:gd name="T21" fmla="*/ 252413 h 159"/>
                <a:gd name="T22" fmla="*/ 0 w 35"/>
                <a:gd name="T23" fmla="*/ 133350 h 159"/>
                <a:gd name="T24" fmla="*/ 0 w 35"/>
                <a:gd name="T25" fmla="*/ 133350 h 159"/>
                <a:gd name="T26" fmla="*/ 12700 w 35"/>
                <a:gd name="T27" fmla="*/ 0 h 159"/>
                <a:gd name="T28" fmla="*/ 12700 w 35"/>
                <a:gd name="T29" fmla="*/ 0 h 1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
                <a:gd name="T46" fmla="*/ 0 h 159"/>
                <a:gd name="T47" fmla="*/ 35 w 35"/>
                <a:gd name="T48" fmla="*/ 159 h 15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 h="159">
                  <a:moveTo>
                    <a:pt x="8" y="0"/>
                  </a:moveTo>
                  <a:lnTo>
                    <a:pt x="8" y="0"/>
                  </a:lnTo>
                  <a:lnTo>
                    <a:pt x="35" y="0"/>
                  </a:lnTo>
                  <a:lnTo>
                    <a:pt x="18" y="140"/>
                  </a:lnTo>
                  <a:lnTo>
                    <a:pt x="17" y="145"/>
                  </a:lnTo>
                  <a:lnTo>
                    <a:pt x="14" y="151"/>
                  </a:lnTo>
                  <a:lnTo>
                    <a:pt x="11" y="155"/>
                  </a:lnTo>
                  <a:lnTo>
                    <a:pt x="7" y="159"/>
                  </a:lnTo>
                  <a:lnTo>
                    <a:pt x="0" y="84"/>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0" name="Freeform 97"/>
            <p:cNvSpPr>
              <a:spLocks noChangeArrowheads="1"/>
            </p:cNvSpPr>
            <p:nvPr/>
          </p:nvSpPr>
          <p:spPr bwMode="auto">
            <a:xfrm>
              <a:off x="1365250" y="152400"/>
              <a:ext cx="49213" cy="249238"/>
            </a:xfrm>
            <a:custGeom>
              <a:avLst/>
              <a:gdLst>
                <a:gd name="T0" fmla="*/ 11113 w 31"/>
                <a:gd name="T1" fmla="*/ 0 h 157"/>
                <a:gd name="T2" fmla="*/ 11113 w 31"/>
                <a:gd name="T3" fmla="*/ 0 h 157"/>
                <a:gd name="T4" fmla="*/ 49213 w 31"/>
                <a:gd name="T5" fmla="*/ 0 h 157"/>
                <a:gd name="T6" fmla="*/ 49213 w 31"/>
                <a:gd name="T7" fmla="*/ 0 h 157"/>
                <a:gd name="T8" fmla="*/ 22225 w 31"/>
                <a:gd name="T9" fmla="*/ 222250 h 157"/>
                <a:gd name="T10" fmla="*/ 22225 w 31"/>
                <a:gd name="T11" fmla="*/ 222250 h 157"/>
                <a:gd name="T12" fmla="*/ 20638 w 31"/>
                <a:gd name="T13" fmla="*/ 230188 h 157"/>
                <a:gd name="T14" fmla="*/ 15875 w 31"/>
                <a:gd name="T15" fmla="*/ 239713 h 157"/>
                <a:gd name="T16" fmla="*/ 11113 w 31"/>
                <a:gd name="T17" fmla="*/ 246063 h 157"/>
                <a:gd name="T18" fmla="*/ 4763 w 31"/>
                <a:gd name="T19" fmla="*/ 249238 h 157"/>
                <a:gd name="T20" fmla="*/ 4763 w 31"/>
                <a:gd name="T21" fmla="*/ 249238 h 157"/>
                <a:gd name="T22" fmla="*/ 0 w 31"/>
                <a:gd name="T23" fmla="*/ 131763 h 157"/>
                <a:gd name="T24" fmla="*/ 0 w 31"/>
                <a:gd name="T25" fmla="*/ 131763 h 157"/>
                <a:gd name="T26" fmla="*/ 11113 w 31"/>
                <a:gd name="T27" fmla="*/ 0 h 157"/>
                <a:gd name="T28" fmla="*/ 11113 w 31"/>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1"/>
                <a:gd name="T46" fmla="*/ 0 h 157"/>
                <a:gd name="T47" fmla="*/ 31 w 31"/>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1" h="157">
                  <a:moveTo>
                    <a:pt x="7" y="0"/>
                  </a:moveTo>
                  <a:lnTo>
                    <a:pt x="7" y="0"/>
                  </a:lnTo>
                  <a:lnTo>
                    <a:pt x="31" y="0"/>
                  </a:lnTo>
                  <a:lnTo>
                    <a:pt x="14" y="140"/>
                  </a:lnTo>
                  <a:lnTo>
                    <a:pt x="13" y="145"/>
                  </a:lnTo>
                  <a:lnTo>
                    <a:pt x="10" y="151"/>
                  </a:lnTo>
                  <a:lnTo>
                    <a:pt x="7" y="155"/>
                  </a:lnTo>
                  <a:lnTo>
                    <a:pt x="3" y="157"/>
                  </a:lnTo>
                  <a:lnTo>
                    <a:pt x="0" y="83"/>
                  </a:lnTo>
                  <a:lnTo>
                    <a:pt x="7"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1" name="Freeform 98"/>
            <p:cNvSpPr>
              <a:spLocks noChangeArrowheads="1"/>
            </p:cNvSpPr>
            <p:nvPr/>
          </p:nvSpPr>
          <p:spPr bwMode="auto">
            <a:xfrm>
              <a:off x="1370012" y="152400"/>
              <a:ext cx="44450" cy="249238"/>
            </a:xfrm>
            <a:custGeom>
              <a:avLst/>
              <a:gdLst>
                <a:gd name="T0" fmla="*/ 12700 w 28"/>
                <a:gd name="T1" fmla="*/ 0 h 157"/>
                <a:gd name="T2" fmla="*/ 1270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1113 w 28"/>
                <a:gd name="T15" fmla="*/ 239713 h 157"/>
                <a:gd name="T16" fmla="*/ 6350 w 28"/>
                <a:gd name="T17" fmla="*/ 246063 h 157"/>
                <a:gd name="T18" fmla="*/ 0 w 28"/>
                <a:gd name="T19" fmla="*/ 249238 h 157"/>
                <a:gd name="T20" fmla="*/ 0 w 28"/>
                <a:gd name="T21" fmla="*/ 249238 h 157"/>
                <a:gd name="T22" fmla="*/ 1588 w 28"/>
                <a:gd name="T23" fmla="*/ 130175 h 157"/>
                <a:gd name="T24" fmla="*/ 1588 w 28"/>
                <a:gd name="T25" fmla="*/ 130175 h 157"/>
                <a:gd name="T26" fmla="*/ 12700 w 28"/>
                <a:gd name="T27" fmla="*/ 0 h 157"/>
                <a:gd name="T28" fmla="*/ 1270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8" y="0"/>
                  </a:moveTo>
                  <a:lnTo>
                    <a:pt x="8" y="0"/>
                  </a:lnTo>
                  <a:lnTo>
                    <a:pt x="28" y="0"/>
                  </a:lnTo>
                  <a:lnTo>
                    <a:pt x="11" y="140"/>
                  </a:lnTo>
                  <a:lnTo>
                    <a:pt x="10" y="145"/>
                  </a:lnTo>
                  <a:lnTo>
                    <a:pt x="7" y="151"/>
                  </a:lnTo>
                  <a:lnTo>
                    <a:pt x="4" y="155"/>
                  </a:lnTo>
                  <a:lnTo>
                    <a:pt x="0" y="157"/>
                  </a:lnTo>
                  <a:lnTo>
                    <a:pt x="1" y="82"/>
                  </a:lnTo>
                  <a:lnTo>
                    <a:pt x="8"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2" name="Freeform 99"/>
            <p:cNvSpPr>
              <a:spLocks noChangeArrowheads="1"/>
            </p:cNvSpPr>
            <p:nvPr/>
          </p:nvSpPr>
          <p:spPr bwMode="auto">
            <a:xfrm>
              <a:off x="1370012" y="152400"/>
              <a:ext cx="44450" cy="249238"/>
            </a:xfrm>
            <a:custGeom>
              <a:avLst/>
              <a:gdLst>
                <a:gd name="T0" fmla="*/ 19050 w 28"/>
                <a:gd name="T1" fmla="*/ 0 h 157"/>
                <a:gd name="T2" fmla="*/ 19050 w 28"/>
                <a:gd name="T3" fmla="*/ 0 h 157"/>
                <a:gd name="T4" fmla="*/ 44450 w 28"/>
                <a:gd name="T5" fmla="*/ 0 h 157"/>
                <a:gd name="T6" fmla="*/ 44450 w 28"/>
                <a:gd name="T7" fmla="*/ 0 h 157"/>
                <a:gd name="T8" fmla="*/ 17463 w 28"/>
                <a:gd name="T9" fmla="*/ 222250 h 157"/>
                <a:gd name="T10" fmla="*/ 17463 w 28"/>
                <a:gd name="T11" fmla="*/ 222250 h 157"/>
                <a:gd name="T12" fmla="*/ 15875 w 28"/>
                <a:gd name="T13" fmla="*/ 230188 h 157"/>
                <a:gd name="T14" fmla="*/ 12700 w 28"/>
                <a:gd name="T15" fmla="*/ 236538 h 157"/>
                <a:gd name="T16" fmla="*/ 6350 w 28"/>
                <a:gd name="T17" fmla="*/ 246063 h 157"/>
                <a:gd name="T18" fmla="*/ 0 w 28"/>
                <a:gd name="T19" fmla="*/ 249238 h 157"/>
                <a:gd name="T20" fmla="*/ 0 w 28"/>
                <a:gd name="T21" fmla="*/ 249238 h 157"/>
                <a:gd name="T22" fmla="*/ 7938 w 28"/>
                <a:gd name="T23" fmla="*/ 127000 h 157"/>
                <a:gd name="T24" fmla="*/ 7938 w 28"/>
                <a:gd name="T25" fmla="*/ 127000 h 157"/>
                <a:gd name="T26" fmla="*/ 19050 w 28"/>
                <a:gd name="T27" fmla="*/ 0 h 157"/>
                <a:gd name="T28" fmla="*/ 19050 w 28"/>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57"/>
                <a:gd name="T47" fmla="*/ 28 w 28"/>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57">
                  <a:moveTo>
                    <a:pt x="12" y="0"/>
                  </a:moveTo>
                  <a:lnTo>
                    <a:pt x="12" y="0"/>
                  </a:lnTo>
                  <a:lnTo>
                    <a:pt x="28" y="0"/>
                  </a:lnTo>
                  <a:lnTo>
                    <a:pt x="11" y="140"/>
                  </a:lnTo>
                  <a:lnTo>
                    <a:pt x="10" y="145"/>
                  </a:lnTo>
                  <a:lnTo>
                    <a:pt x="8" y="149"/>
                  </a:lnTo>
                  <a:lnTo>
                    <a:pt x="4" y="155"/>
                  </a:lnTo>
                  <a:lnTo>
                    <a:pt x="0" y="157"/>
                  </a:lnTo>
                  <a:lnTo>
                    <a:pt x="5" y="80"/>
                  </a:lnTo>
                  <a:lnTo>
                    <a:pt x="12"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3" name="Freeform 100"/>
            <p:cNvSpPr>
              <a:spLocks noChangeArrowheads="1"/>
            </p:cNvSpPr>
            <p:nvPr/>
          </p:nvSpPr>
          <p:spPr bwMode="auto">
            <a:xfrm>
              <a:off x="1371600" y="152400"/>
              <a:ext cx="42863" cy="249238"/>
            </a:xfrm>
            <a:custGeom>
              <a:avLst/>
              <a:gdLst>
                <a:gd name="T0" fmla="*/ 23813 w 27"/>
                <a:gd name="T1" fmla="*/ 0 h 157"/>
                <a:gd name="T2" fmla="*/ 42863 w 27"/>
                <a:gd name="T3" fmla="*/ 0 h 157"/>
                <a:gd name="T4" fmla="*/ 15875 w 27"/>
                <a:gd name="T5" fmla="*/ 222250 h 157"/>
                <a:gd name="T6" fmla="*/ 15875 w 27"/>
                <a:gd name="T7" fmla="*/ 222250 h 157"/>
                <a:gd name="T8" fmla="*/ 14288 w 27"/>
                <a:gd name="T9" fmla="*/ 230188 h 157"/>
                <a:gd name="T10" fmla="*/ 11113 w 27"/>
                <a:gd name="T11" fmla="*/ 236538 h 157"/>
                <a:gd name="T12" fmla="*/ 4763 w 27"/>
                <a:gd name="T13" fmla="*/ 242888 h 157"/>
                <a:gd name="T14" fmla="*/ 0 w 27"/>
                <a:gd name="T15" fmla="*/ 249238 h 157"/>
                <a:gd name="T16" fmla="*/ 23813 w 27"/>
                <a:gd name="T17" fmla="*/ 0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7"/>
                <a:gd name="T29" fmla="*/ 27 w 27"/>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7">
                  <a:moveTo>
                    <a:pt x="15" y="0"/>
                  </a:moveTo>
                  <a:lnTo>
                    <a:pt x="27" y="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4" name="Freeform 108"/>
            <p:cNvSpPr>
              <a:spLocks noChangeArrowheads="1"/>
            </p:cNvSpPr>
            <p:nvPr/>
          </p:nvSpPr>
          <p:spPr bwMode="auto">
            <a:xfrm>
              <a:off x="544512" y="0"/>
              <a:ext cx="47625" cy="55563"/>
            </a:xfrm>
            <a:custGeom>
              <a:avLst/>
              <a:gdLst>
                <a:gd name="T0" fmla="*/ 47625 w 30"/>
                <a:gd name="T1" fmla="*/ 3175 h 35"/>
                <a:gd name="T2" fmla="*/ 47625 w 30"/>
                <a:gd name="T3" fmla="*/ 3175 h 35"/>
                <a:gd name="T4" fmla="*/ 42863 w 30"/>
                <a:gd name="T5" fmla="*/ 22225 h 35"/>
                <a:gd name="T6" fmla="*/ 36513 w 30"/>
                <a:gd name="T7" fmla="*/ 47625 h 35"/>
                <a:gd name="T8" fmla="*/ 36513 w 30"/>
                <a:gd name="T9" fmla="*/ 47625 h 35"/>
                <a:gd name="T10" fmla="*/ 31750 w 30"/>
                <a:gd name="T11" fmla="*/ 53975 h 35"/>
                <a:gd name="T12" fmla="*/ 30163 w 30"/>
                <a:gd name="T13" fmla="*/ 55563 h 35"/>
                <a:gd name="T14" fmla="*/ 25400 w 30"/>
                <a:gd name="T15" fmla="*/ 53975 h 35"/>
                <a:gd name="T16" fmla="*/ 22225 w 30"/>
                <a:gd name="T17" fmla="*/ 49213 h 35"/>
                <a:gd name="T18" fmla="*/ 17463 w 30"/>
                <a:gd name="T19" fmla="*/ 41275 h 35"/>
                <a:gd name="T20" fmla="*/ 0 w 30"/>
                <a:gd name="T21" fmla="*/ 11113 h 35"/>
                <a:gd name="T22" fmla="*/ 0 w 30"/>
                <a:gd name="T23" fmla="*/ 11113 h 35"/>
                <a:gd name="T24" fmla="*/ 4763 w 30"/>
                <a:gd name="T25" fmla="*/ 9525 h 35"/>
                <a:gd name="T26" fmla="*/ 12700 w 30"/>
                <a:gd name="T27" fmla="*/ 3175 h 35"/>
                <a:gd name="T28" fmla="*/ 19050 w 30"/>
                <a:gd name="T29" fmla="*/ 0 h 35"/>
                <a:gd name="T30" fmla="*/ 28575 w 30"/>
                <a:gd name="T31" fmla="*/ 0 h 35"/>
                <a:gd name="T32" fmla="*/ 36513 w 30"/>
                <a:gd name="T33" fmla="*/ 0 h 35"/>
                <a:gd name="T34" fmla="*/ 47625 w 30"/>
                <a:gd name="T35" fmla="*/ 3175 h 35"/>
                <a:gd name="T36" fmla="*/ 47625 w 30"/>
                <a:gd name="T37" fmla="*/ 3175 h 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0"/>
                <a:gd name="T58" fmla="*/ 0 h 35"/>
                <a:gd name="T59" fmla="*/ 30 w 30"/>
                <a:gd name="T60" fmla="*/ 35 h 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0" h="35">
                  <a:moveTo>
                    <a:pt x="30" y="2"/>
                  </a:moveTo>
                  <a:lnTo>
                    <a:pt x="30" y="2"/>
                  </a:lnTo>
                  <a:lnTo>
                    <a:pt x="27" y="14"/>
                  </a:lnTo>
                  <a:lnTo>
                    <a:pt x="23" y="30"/>
                  </a:lnTo>
                  <a:lnTo>
                    <a:pt x="20" y="34"/>
                  </a:lnTo>
                  <a:lnTo>
                    <a:pt x="19" y="35"/>
                  </a:lnTo>
                  <a:lnTo>
                    <a:pt x="16" y="34"/>
                  </a:lnTo>
                  <a:lnTo>
                    <a:pt x="14" y="31"/>
                  </a:lnTo>
                  <a:lnTo>
                    <a:pt x="11" y="26"/>
                  </a:lnTo>
                  <a:lnTo>
                    <a:pt x="0" y="7"/>
                  </a:lnTo>
                  <a:lnTo>
                    <a:pt x="3" y="6"/>
                  </a:lnTo>
                  <a:lnTo>
                    <a:pt x="8" y="2"/>
                  </a:lnTo>
                  <a:lnTo>
                    <a:pt x="12" y="0"/>
                  </a:lnTo>
                  <a:lnTo>
                    <a:pt x="18" y="0"/>
                  </a:lnTo>
                  <a:lnTo>
                    <a:pt x="23" y="0"/>
                  </a:lnTo>
                  <a:lnTo>
                    <a:pt x="30"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05" name="组合 209"/>
          <p:cNvGrpSpPr>
            <a:grpSpLocks/>
          </p:cNvGrpSpPr>
          <p:nvPr/>
        </p:nvGrpSpPr>
        <p:grpSpPr bwMode="auto">
          <a:xfrm>
            <a:off x="3651250" y="4211638"/>
            <a:ext cx="203200" cy="601662"/>
            <a:chOff x="0" y="0"/>
            <a:chExt cx="203200" cy="601663"/>
          </a:xfrm>
          <a:solidFill>
            <a:schemeClr val="bg1">
              <a:alpha val="70000"/>
            </a:schemeClr>
          </a:solidFill>
        </p:grpSpPr>
        <p:sp>
          <p:nvSpPr>
            <p:cNvPr id="106" name="Freeform 105"/>
            <p:cNvSpPr>
              <a:spLocks noChangeArrowheads="1"/>
            </p:cNvSpPr>
            <p:nvPr/>
          </p:nvSpPr>
          <p:spPr bwMode="auto">
            <a:xfrm>
              <a:off x="26987" y="84138"/>
              <a:ext cx="176213" cy="517525"/>
            </a:xfrm>
            <a:custGeom>
              <a:avLst/>
              <a:gdLst>
                <a:gd name="T0" fmla="*/ 55563 w 111"/>
                <a:gd name="T1" fmla="*/ 422275 h 326"/>
                <a:gd name="T2" fmla="*/ 104775 w 111"/>
                <a:gd name="T3" fmla="*/ 517525 h 326"/>
                <a:gd name="T4" fmla="*/ 149225 w 111"/>
                <a:gd name="T5" fmla="*/ 511175 h 326"/>
                <a:gd name="T6" fmla="*/ 176213 w 111"/>
                <a:gd name="T7" fmla="*/ 406400 h 326"/>
                <a:gd name="T8" fmla="*/ 120650 w 111"/>
                <a:gd name="T9" fmla="*/ 0 h 326"/>
                <a:gd name="T10" fmla="*/ 0 w 111"/>
                <a:gd name="T11" fmla="*/ 17463 h 326"/>
                <a:gd name="T12" fmla="*/ 55563 w 111"/>
                <a:gd name="T13" fmla="*/ 422275 h 326"/>
                <a:gd name="T14" fmla="*/ 0 60000 65536"/>
                <a:gd name="T15" fmla="*/ 0 60000 65536"/>
                <a:gd name="T16" fmla="*/ 0 60000 65536"/>
                <a:gd name="T17" fmla="*/ 0 60000 65536"/>
                <a:gd name="T18" fmla="*/ 0 60000 65536"/>
                <a:gd name="T19" fmla="*/ 0 60000 65536"/>
                <a:gd name="T20" fmla="*/ 0 60000 65536"/>
                <a:gd name="T21" fmla="*/ 0 w 111"/>
                <a:gd name="T22" fmla="*/ 0 h 326"/>
                <a:gd name="T23" fmla="*/ 111 w 111"/>
                <a:gd name="T24" fmla="*/ 326 h 3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7" name="Freeform 106"/>
            <p:cNvSpPr>
              <a:spLocks noChangeArrowheads="1"/>
            </p:cNvSpPr>
            <p:nvPr/>
          </p:nvSpPr>
          <p:spPr bwMode="auto">
            <a:xfrm>
              <a:off x="20637" y="0"/>
              <a:ext cx="127000" cy="146050"/>
            </a:xfrm>
            <a:custGeom>
              <a:avLst/>
              <a:gdLst>
                <a:gd name="T0" fmla="*/ 6350 w 80"/>
                <a:gd name="T1" fmla="*/ 93663 h 92"/>
                <a:gd name="T2" fmla="*/ 6350 w 80"/>
                <a:gd name="T3" fmla="*/ 93663 h 92"/>
                <a:gd name="T4" fmla="*/ 7938 w 80"/>
                <a:gd name="T5" fmla="*/ 104775 h 92"/>
                <a:gd name="T6" fmla="*/ 14288 w 80"/>
                <a:gd name="T7" fmla="*/ 115888 h 92"/>
                <a:gd name="T8" fmla="*/ 20638 w 80"/>
                <a:gd name="T9" fmla="*/ 127000 h 92"/>
                <a:gd name="T10" fmla="*/ 30163 w 80"/>
                <a:gd name="T11" fmla="*/ 133350 h 92"/>
                <a:gd name="T12" fmla="*/ 38100 w 80"/>
                <a:gd name="T13" fmla="*/ 139700 h 92"/>
                <a:gd name="T14" fmla="*/ 49213 w 80"/>
                <a:gd name="T15" fmla="*/ 144463 h 92"/>
                <a:gd name="T16" fmla="*/ 61913 w 80"/>
                <a:gd name="T17" fmla="*/ 146050 h 92"/>
                <a:gd name="T18" fmla="*/ 73025 w 80"/>
                <a:gd name="T19" fmla="*/ 146050 h 92"/>
                <a:gd name="T20" fmla="*/ 74613 w 80"/>
                <a:gd name="T21" fmla="*/ 146050 h 92"/>
                <a:gd name="T22" fmla="*/ 74613 w 80"/>
                <a:gd name="T23" fmla="*/ 146050 h 92"/>
                <a:gd name="T24" fmla="*/ 87313 w 80"/>
                <a:gd name="T25" fmla="*/ 141288 h 92"/>
                <a:gd name="T26" fmla="*/ 98425 w 80"/>
                <a:gd name="T27" fmla="*/ 138113 h 92"/>
                <a:gd name="T28" fmla="*/ 106363 w 80"/>
                <a:gd name="T29" fmla="*/ 130175 h 92"/>
                <a:gd name="T30" fmla="*/ 112713 w 80"/>
                <a:gd name="T31" fmla="*/ 122238 h 92"/>
                <a:gd name="T32" fmla="*/ 119063 w 80"/>
                <a:gd name="T33" fmla="*/ 111125 h 92"/>
                <a:gd name="T34" fmla="*/ 123825 w 80"/>
                <a:gd name="T35" fmla="*/ 101600 h 92"/>
                <a:gd name="T36" fmla="*/ 127000 w 80"/>
                <a:gd name="T37" fmla="*/ 90488 h 92"/>
                <a:gd name="T38" fmla="*/ 127000 w 80"/>
                <a:gd name="T39" fmla="*/ 77788 h 92"/>
                <a:gd name="T40" fmla="*/ 119063 w 80"/>
                <a:gd name="T41" fmla="*/ 23813 h 92"/>
                <a:gd name="T42" fmla="*/ 119063 w 80"/>
                <a:gd name="T43" fmla="*/ 23813 h 92"/>
                <a:gd name="T44" fmla="*/ 115888 w 80"/>
                <a:gd name="T45" fmla="*/ 12700 h 92"/>
                <a:gd name="T46" fmla="*/ 111125 w 80"/>
                <a:gd name="T47" fmla="*/ 6350 h 92"/>
                <a:gd name="T48" fmla="*/ 104775 w 80"/>
                <a:gd name="T49" fmla="*/ 1588 h 92"/>
                <a:gd name="T50" fmla="*/ 98425 w 80"/>
                <a:gd name="T51" fmla="*/ 0 h 92"/>
                <a:gd name="T52" fmla="*/ 79375 w 80"/>
                <a:gd name="T53" fmla="*/ 1588 h 92"/>
                <a:gd name="T54" fmla="*/ 55563 w 80"/>
                <a:gd name="T55" fmla="*/ 4763 h 92"/>
                <a:gd name="T56" fmla="*/ 55563 w 80"/>
                <a:gd name="T57" fmla="*/ 4763 h 92"/>
                <a:gd name="T58" fmla="*/ 55563 w 80"/>
                <a:gd name="T59" fmla="*/ 4763 h 92"/>
                <a:gd name="T60" fmla="*/ 31750 w 80"/>
                <a:gd name="T61" fmla="*/ 7938 h 92"/>
                <a:gd name="T62" fmla="*/ 12700 w 80"/>
                <a:gd name="T63" fmla="*/ 11113 h 92"/>
                <a:gd name="T64" fmla="*/ 6350 w 80"/>
                <a:gd name="T65" fmla="*/ 14288 h 92"/>
                <a:gd name="T66" fmla="*/ 1588 w 80"/>
                <a:gd name="T67" fmla="*/ 20638 h 92"/>
                <a:gd name="T68" fmla="*/ 0 w 80"/>
                <a:gd name="T69" fmla="*/ 26988 h 92"/>
                <a:gd name="T70" fmla="*/ 0 w 80"/>
                <a:gd name="T71" fmla="*/ 38100 h 92"/>
                <a:gd name="T72" fmla="*/ 6350 w 80"/>
                <a:gd name="T73" fmla="*/ 93663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0"/>
                <a:gd name="T112" fmla="*/ 0 h 92"/>
                <a:gd name="T113" fmla="*/ 80 w 80"/>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55" y="89"/>
                  </a:lnTo>
                  <a:lnTo>
                    <a:pt x="62" y="87"/>
                  </a:lnTo>
                  <a:lnTo>
                    <a:pt x="67" y="82"/>
                  </a:lnTo>
                  <a:lnTo>
                    <a:pt x="71" y="77"/>
                  </a:lnTo>
                  <a:lnTo>
                    <a:pt x="75" y="70"/>
                  </a:lnTo>
                  <a:lnTo>
                    <a:pt x="78" y="64"/>
                  </a:lnTo>
                  <a:lnTo>
                    <a:pt x="80" y="57"/>
                  </a:lnTo>
                  <a:lnTo>
                    <a:pt x="80" y="49"/>
                  </a:lnTo>
                  <a:lnTo>
                    <a:pt x="75" y="15"/>
                  </a:lnTo>
                  <a:lnTo>
                    <a:pt x="73" y="8"/>
                  </a:lnTo>
                  <a:lnTo>
                    <a:pt x="70" y="4"/>
                  </a:lnTo>
                  <a:lnTo>
                    <a:pt x="66" y="1"/>
                  </a:lnTo>
                  <a:lnTo>
                    <a:pt x="62" y="0"/>
                  </a:lnTo>
                  <a:lnTo>
                    <a:pt x="50" y="1"/>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8" name="Freeform 107"/>
            <p:cNvSpPr>
              <a:spLocks noChangeArrowheads="1"/>
            </p:cNvSpPr>
            <p:nvPr/>
          </p:nvSpPr>
          <p:spPr bwMode="auto">
            <a:xfrm>
              <a:off x="15875" y="49213"/>
              <a:ext cx="150813" cy="144463"/>
            </a:xfrm>
            <a:custGeom>
              <a:avLst/>
              <a:gdLst>
                <a:gd name="T0" fmla="*/ 17463 w 95"/>
                <a:gd name="T1" fmla="*/ 144463 h 91"/>
                <a:gd name="T2" fmla="*/ 150813 w 95"/>
                <a:gd name="T3" fmla="*/ 127000 h 91"/>
                <a:gd name="T4" fmla="*/ 133350 w 95"/>
                <a:gd name="T5" fmla="*/ 0 h 91"/>
                <a:gd name="T6" fmla="*/ 0 w 95"/>
                <a:gd name="T7" fmla="*/ 17463 h 91"/>
                <a:gd name="T8" fmla="*/ 17463 w 95"/>
                <a:gd name="T9" fmla="*/ 144463 h 91"/>
                <a:gd name="T10" fmla="*/ 0 60000 65536"/>
                <a:gd name="T11" fmla="*/ 0 60000 65536"/>
                <a:gd name="T12" fmla="*/ 0 60000 65536"/>
                <a:gd name="T13" fmla="*/ 0 60000 65536"/>
                <a:gd name="T14" fmla="*/ 0 60000 65536"/>
                <a:gd name="T15" fmla="*/ 0 w 95"/>
                <a:gd name="T16" fmla="*/ 0 h 91"/>
                <a:gd name="T17" fmla="*/ 95 w 95"/>
                <a:gd name="T18" fmla="*/ 91 h 91"/>
              </a:gdLst>
              <a:ahLst/>
              <a:cxnLst>
                <a:cxn ang="T10">
                  <a:pos x="T0" y="T1"/>
                </a:cxn>
                <a:cxn ang="T11">
                  <a:pos x="T2" y="T3"/>
                </a:cxn>
                <a:cxn ang="T12">
                  <a:pos x="T4" y="T5"/>
                </a:cxn>
                <a:cxn ang="T13">
                  <a:pos x="T6" y="T7"/>
                </a:cxn>
                <a:cxn ang="T14">
                  <a:pos x="T8" y="T9"/>
                </a:cxn>
              </a:cxnLst>
              <a:rect l="T15" t="T16" r="T17" b="T18"/>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09" name="Freeform 109"/>
            <p:cNvSpPr>
              <a:spLocks noChangeArrowheads="1"/>
            </p:cNvSpPr>
            <p:nvPr/>
          </p:nvSpPr>
          <p:spPr bwMode="auto">
            <a:xfrm>
              <a:off x="0" y="90488"/>
              <a:ext cx="44450" cy="260350"/>
            </a:xfrm>
            <a:custGeom>
              <a:avLst/>
              <a:gdLst>
                <a:gd name="T0" fmla="*/ 33338 w 28"/>
                <a:gd name="T1" fmla="*/ 0 h 164"/>
                <a:gd name="T2" fmla="*/ 33338 w 28"/>
                <a:gd name="T3" fmla="*/ 0 h 164"/>
                <a:gd name="T4" fmla="*/ 17463 w 28"/>
                <a:gd name="T5" fmla="*/ 11113 h 164"/>
                <a:gd name="T6" fmla="*/ 7938 w 28"/>
                <a:gd name="T7" fmla="*/ 20638 h 164"/>
                <a:gd name="T8" fmla="*/ 3175 w 28"/>
                <a:gd name="T9" fmla="*/ 26988 h 164"/>
                <a:gd name="T10" fmla="*/ 0 w 28"/>
                <a:gd name="T11" fmla="*/ 31750 h 164"/>
                <a:gd name="T12" fmla="*/ 0 w 28"/>
                <a:gd name="T13" fmla="*/ 31750 h 164"/>
                <a:gd name="T14" fmla="*/ 4763 w 28"/>
                <a:gd name="T15" fmla="*/ 69850 h 164"/>
                <a:gd name="T16" fmla="*/ 14288 w 28"/>
                <a:gd name="T17" fmla="*/ 142875 h 164"/>
                <a:gd name="T18" fmla="*/ 28575 w 28"/>
                <a:gd name="T19" fmla="*/ 244475 h 164"/>
                <a:gd name="T20" fmla="*/ 28575 w 28"/>
                <a:gd name="T21" fmla="*/ 244475 h 164"/>
                <a:gd name="T22" fmla="*/ 26988 w 28"/>
                <a:gd name="T23" fmla="*/ 246063 h 164"/>
                <a:gd name="T24" fmla="*/ 28575 w 28"/>
                <a:gd name="T25" fmla="*/ 254000 h 164"/>
                <a:gd name="T26" fmla="*/ 30163 w 28"/>
                <a:gd name="T27" fmla="*/ 255588 h 164"/>
                <a:gd name="T28" fmla="*/ 33338 w 28"/>
                <a:gd name="T29" fmla="*/ 257175 h 164"/>
                <a:gd name="T30" fmla="*/ 36513 w 28"/>
                <a:gd name="T31" fmla="*/ 260350 h 164"/>
                <a:gd name="T32" fmla="*/ 44450 w 28"/>
                <a:gd name="T33" fmla="*/ 260350 h 164"/>
                <a:gd name="T34" fmla="*/ 20638 w 28"/>
                <a:gd name="T35" fmla="*/ 92075 h 164"/>
                <a:gd name="T36" fmla="*/ 30163 w 28"/>
                <a:gd name="T37" fmla="*/ 69850 h 164"/>
                <a:gd name="T38" fmla="*/ 33338 w 28"/>
                <a:gd name="T39" fmla="*/ 0 h 164"/>
                <a:gd name="T40" fmla="*/ 33338 w 28"/>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
                <a:gd name="T64" fmla="*/ 0 h 164"/>
                <a:gd name="T65" fmla="*/ 28 w 28"/>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 h="164">
                  <a:moveTo>
                    <a:pt x="21" y="0"/>
                  </a:moveTo>
                  <a:lnTo>
                    <a:pt x="21" y="0"/>
                  </a:lnTo>
                  <a:lnTo>
                    <a:pt x="11" y="7"/>
                  </a:lnTo>
                  <a:lnTo>
                    <a:pt x="5" y="13"/>
                  </a:lnTo>
                  <a:lnTo>
                    <a:pt x="2" y="17"/>
                  </a:lnTo>
                  <a:lnTo>
                    <a:pt x="0" y="20"/>
                  </a:lnTo>
                  <a:lnTo>
                    <a:pt x="3" y="44"/>
                  </a:lnTo>
                  <a:lnTo>
                    <a:pt x="9" y="90"/>
                  </a:lnTo>
                  <a:lnTo>
                    <a:pt x="18" y="154"/>
                  </a:lnTo>
                  <a:lnTo>
                    <a:pt x="17" y="155"/>
                  </a:lnTo>
                  <a:lnTo>
                    <a:pt x="18" y="160"/>
                  </a:lnTo>
                  <a:lnTo>
                    <a:pt x="19" y="161"/>
                  </a:lnTo>
                  <a:lnTo>
                    <a:pt x="21" y="162"/>
                  </a:lnTo>
                  <a:lnTo>
                    <a:pt x="23" y="164"/>
                  </a:lnTo>
                  <a:lnTo>
                    <a:pt x="28" y="164"/>
                  </a:lnTo>
                  <a:lnTo>
                    <a:pt x="13" y="58"/>
                  </a:lnTo>
                  <a:lnTo>
                    <a:pt x="19" y="44"/>
                  </a:lnTo>
                  <a:lnTo>
                    <a:pt x="21"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10" name="组合 207"/>
          <p:cNvGrpSpPr>
            <a:grpSpLocks/>
          </p:cNvGrpSpPr>
          <p:nvPr/>
        </p:nvGrpSpPr>
        <p:grpSpPr bwMode="auto">
          <a:xfrm>
            <a:off x="4114800" y="4217988"/>
            <a:ext cx="796925" cy="612775"/>
            <a:chOff x="0" y="0"/>
            <a:chExt cx="796925" cy="612776"/>
          </a:xfrm>
          <a:solidFill>
            <a:schemeClr val="bg1">
              <a:alpha val="70000"/>
            </a:schemeClr>
          </a:solidFill>
        </p:grpSpPr>
        <p:sp>
          <p:nvSpPr>
            <p:cNvPr id="111" name="Freeform 110"/>
            <p:cNvSpPr>
              <a:spLocks noChangeArrowheads="1"/>
            </p:cNvSpPr>
            <p:nvPr/>
          </p:nvSpPr>
          <p:spPr bwMode="auto">
            <a:xfrm>
              <a:off x="20637" y="0"/>
              <a:ext cx="776288" cy="347663"/>
            </a:xfrm>
            <a:custGeom>
              <a:avLst/>
              <a:gdLst>
                <a:gd name="T0" fmla="*/ 392113 w 489"/>
                <a:gd name="T1" fmla="*/ 347663 h 219"/>
                <a:gd name="T2" fmla="*/ 776288 w 489"/>
                <a:gd name="T3" fmla="*/ 174625 h 219"/>
                <a:gd name="T4" fmla="*/ 381000 w 489"/>
                <a:gd name="T5" fmla="*/ 0 h 219"/>
                <a:gd name="T6" fmla="*/ 0 w 489"/>
                <a:gd name="T7" fmla="*/ 169863 h 219"/>
                <a:gd name="T8" fmla="*/ 392113 w 489"/>
                <a:gd name="T9" fmla="*/ 347663 h 219"/>
                <a:gd name="T10" fmla="*/ 0 60000 65536"/>
                <a:gd name="T11" fmla="*/ 0 60000 65536"/>
                <a:gd name="T12" fmla="*/ 0 60000 65536"/>
                <a:gd name="T13" fmla="*/ 0 60000 65536"/>
                <a:gd name="T14" fmla="*/ 0 60000 65536"/>
                <a:gd name="T15" fmla="*/ 0 w 489"/>
                <a:gd name="T16" fmla="*/ 0 h 219"/>
                <a:gd name="T17" fmla="*/ 489 w 489"/>
                <a:gd name="T18" fmla="*/ 219 h 219"/>
              </a:gdLst>
              <a:ahLst/>
              <a:cxnLst>
                <a:cxn ang="T10">
                  <a:pos x="T0" y="T1"/>
                </a:cxn>
                <a:cxn ang="T11">
                  <a:pos x="T2" y="T3"/>
                </a:cxn>
                <a:cxn ang="T12">
                  <a:pos x="T4" y="T5"/>
                </a:cxn>
                <a:cxn ang="T13">
                  <a:pos x="T6" y="T7"/>
                </a:cxn>
                <a:cxn ang="T14">
                  <a:pos x="T8" y="T9"/>
                </a:cxn>
              </a:cxnLst>
              <a:rect l="T15" t="T16" r="T17" b="T18"/>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2" name="Rectangle 111"/>
            <p:cNvSpPr>
              <a:spLocks noChangeArrowheads="1"/>
            </p:cNvSpPr>
            <p:nvPr/>
          </p:nvSpPr>
          <p:spPr bwMode="auto">
            <a:xfrm>
              <a:off x="30162" y="163513"/>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3" name="Freeform 112"/>
            <p:cNvSpPr>
              <a:spLocks noChangeArrowheads="1"/>
            </p:cNvSpPr>
            <p:nvPr/>
          </p:nvSpPr>
          <p:spPr bwMode="auto">
            <a:xfrm>
              <a:off x="3175" y="388938"/>
              <a:ext cx="76200" cy="77788"/>
            </a:xfrm>
            <a:custGeom>
              <a:avLst/>
              <a:gdLst>
                <a:gd name="T0" fmla="*/ 0 w 48"/>
                <a:gd name="T1" fmla="*/ 38100 h 49"/>
                <a:gd name="T2" fmla="*/ 0 w 48"/>
                <a:gd name="T3" fmla="*/ 38100 h 49"/>
                <a:gd name="T4" fmla="*/ 0 w 48"/>
                <a:gd name="T5" fmla="*/ 31750 h 49"/>
                <a:gd name="T6" fmla="*/ 3175 w 48"/>
                <a:gd name="T7" fmla="*/ 23813 h 49"/>
                <a:gd name="T8" fmla="*/ 6350 w 48"/>
                <a:gd name="T9" fmla="*/ 17463 h 49"/>
                <a:gd name="T10" fmla="*/ 11113 w 48"/>
                <a:gd name="T11" fmla="*/ 12700 h 49"/>
                <a:gd name="T12" fmla="*/ 17463 w 48"/>
                <a:gd name="T13" fmla="*/ 6350 h 49"/>
                <a:gd name="T14" fmla="*/ 23813 w 48"/>
                <a:gd name="T15" fmla="*/ 4763 h 49"/>
                <a:gd name="T16" fmla="*/ 30163 w 48"/>
                <a:gd name="T17" fmla="*/ 1588 h 49"/>
                <a:gd name="T18" fmla="*/ 39688 w 48"/>
                <a:gd name="T19" fmla="*/ 0 h 49"/>
                <a:gd name="T20" fmla="*/ 39688 w 48"/>
                <a:gd name="T21" fmla="*/ 0 h 49"/>
                <a:gd name="T22" fmla="*/ 46038 w 48"/>
                <a:gd name="T23" fmla="*/ 1588 h 49"/>
                <a:gd name="T24" fmla="*/ 53975 w 48"/>
                <a:gd name="T25" fmla="*/ 4763 h 49"/>
                <a:gd name="T26" fmla="*/ 60325 w 48"/>
                <a:gd name="T27" fmla="*/ 6350 h 49"/>
                <a:gd name="T28" fmla="*/ 65088 w 48"/>
                <a:gd name="T29" fmla="*/ 12700 h 49"/>
                <a:gd name="T30" fmla="*/ 69850 w 48"/>
                <a:gd name="T31" fmla="*/ 17463 h 49"/>
                <a:gd name="T32" fmla="*/ 73025 w 48"/>
                <a:gd name="T33" fmla="*/ 23813 h 49"/>
                <a:gd name="T34" fmla="*/ 76200 w 48"/>
                <a:gd name="T35" fmla="*/ 31750 h 49"/>
                <a:gd name="T36" fmla="*/ 76200 w 48"/>
                <a:gd name="T37" fmla="*/ 38100 h 49"/>
                <a:gd name="T38" fmla="*/ 76200 w 48"/>
                <a:gd name="T39" fmla="*/ 38100 h 49"/>
                <a:gd name="T40" fmla="*/ 76200 w 48"/>
                <a:gd name="T41" fmla="*/ 47625 h 49"/>
                <a:gd name="T42" fmla="*/ 73025 w 48"/>
                <a:gd name="T43" fmla="*/ 53975 h 49"/>
                <a:gd name="T44" fmla="*/ 69850 w 48"/>
                <a:gd name="T45" fmla="*/ 60325 h 49"/>
                <a:gd name="T46" fmla="*/ 65088 w 48"/>
                <a:gd name="T47" fmla="*/ 66675 h 49"/>
                <a:gd name="T48" fmla="*/ 60325 w 48"/>
                <a:gd name="T49" fmla="*/ 71438 h 49"/>
                <a:gd name="T50" fmla="*/ 53975 w 48"/>
                <a:gd name="T51" fmla="*/ 74613 h 49"/>
                <a:gd name="T52" fmla="*/ 46038 w 48"/>
                <a:gd name="T53" fmla="*/ 77788 h 49"/>
                <a:gd name="T54" fmla="*/ 39688 w 48"/>
                <a:gd name="T55" fmla="*/ 77788 h 49"/>
                <a:gd name="T56" fmla="*/ 39688 w 48"/>
                <a:gd name="T57" fmla="*/ 77788 h 49"/>
                <a:gd name="T58" fmla="*/ 30163 w 48"/>
                <a:gd name="T59" fmla="*/ 77788 h 49"/>
                <a:gd name="T60" fmla="*/ 23813 w 48"/>
                <a:gd name="T61" fmla="*/ 74613 h 49"/>
                <a:gd name="T62" fmla="*/ 17463 w 48"/>
                <a:gd name="T63" fmla="*/ 71438 h 49"/>
                <a:gd name="T64" fmla="*/ 11113 w 48"/>
                <a:gd name="T65" fmla="*/ 66675 h 49"/>
                <a:gd name="T66" fmla="*/ 6350 w 48"/>
                <a:gd name="T67" fmla="*/ 60325 h 49"/>
                <a:gd name="T68" fmla="*/ 3175 w 48"/>
                <a:gd name="T69" fmla="*/ 53975 h 49"/>
                <a:gd name="T70" fmla="*/ 0 w 48"/>
                <a:gd name="T71" fmla="*/ 47625 h 49"/>
                <a:gd name="T72" fmla="*/ 0 w 48"/>
                <a:gd name="T73" fmla="*/ 38100 h 49"/>
                <a:gd name="T74" fmla="*/ 0 w 48"/>
                <a:gd name="T75" fmla="*/ 38100 h 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8"/>
                <a:gd name="T115" fmla="*/ 0 h 49"/>
                <a:gd name="T116" fmla="*/ 48 w 48"/>
                <a:gd name="T117" fmla="*/ 49 h 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8" h="49">
                  <a:moveTo>
                    <a:pt x="0" y="24"/>
                  </a:moveTo>
                  <a:lnTo>
                    <a:pt x="0" y="24"/>
                  </a:lnTo>
                  <a:lnTo>
                    <a:pt x="0" y="20"/>
                  </a:lnTo>
                  <a:lnTo>
                    <a:pt x="2" y="15"/>
                  </a:lnTo>
                  <a:lnTo>
                    <a:pt x="4" y="11"/>
                  </a:lnTo>
                  <a:lnTo>
                    <a:pt x="7" y="8"/>
                  </a:lnTo>
                  <a:lnTo>
                    <a:pt x="11" y="4"/>
                  </a:lnTo>
                  <a:lnTo>
                    <a:pt x="15" y="3"/>
                  </a:lnTo>
                  <a:lnTo>
                    <a:pt x="19" y="1"/>
                  </a:lnTo>
                  <a:lnTo>
                    <a:pt x="25" y="0"/>
                  </a:lnTo>
                  <a:lnTo>
                    <a:pt x="29" y="1"/>
                  </a:lnTo>
                  <a:lnTo>
                    <a:pt x="34" y="3"/>
                  </a:lnTo>
                  <a:lnTo>
                    <a:pt x="38" y="4"/>
                  </a:lnTo>
                  <a:lnTo>
                    <a:pt x="41" y="8"/>
                  </a:lnTo>
                  <a:lnTo>
                    <a:pt x="44" y="11"/>
                  </a:lnTo>
                  <a:lnTo>
                    <a:pt x="46" y="15"/>
                  </a:lnTo>
                  <a:lnTo>
                    <a:pt x="48" y="20"/>
                  </a:lnTo>
                  <a:lnTo>
                    <a:pt x="48" y="24"/>
                  </a:lnTo>
                  <a:lnTo>
                    <a:pt x="48" y="30"/>
                  </a:lnTo>
                  <a:lnTo>
                    <a:pt x="46" y="34"/>
                  </a:lnTo>
                  <a:lnTo>
                    <a:pt x="44" y="38"/>
                  </a:lnTo>
                  <a:lnTo>
                    <a:pt x="41" y="42"/>
                  </a:lnTo>
                  <a:lnTo>
                    <a:pt x="38" y="45"/>
                  </a:lnTo>
                  <a:lnTo>
                    <a:pt x="34" y="47"/>
                  </a:lnTo>
                  <a:lnTo>
                    <a:pt x="29" y="49"/>
                  </a:lnTo>
                  <a:lnTo>
                    <a:pt x="25" y="49"/>
                  </a:lnTo>
                  <a:lnTo>
                    <a:pt x="19" y="49"/>
                  </a:lnTo>
                  <a:lnTo>
                    <a:pt x="15" y="47"/>
                  </a:lnTo>
                  <a:lnTo>
                    <a:pt x="11" y="45"/>
                  </a:lnTo>
                  <a:lnTo>
                    <a:pt x="7" y="42"/>
                  </a:lnTo>
                  <a:lnTo>
                    <a:pt x="4" y="38"/>
                  </a:lnTo>
                  <a:lnTo>
                    <a:pt x="2" y="34"/>
                  </a:lnTo>
                  <a:lnTo>
                    <a:pt x="0" y="30"/>
                  </a:lnTo>
                  <a:lnTo>
                    <a:pt x="0" y="2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4" name="Freeform 113"/>
            <p:cNvSpPr>
              <a:spLocks noChangeArrowheads="1"/>
            </p:cNvSpPr>
            <p:nvPr/>
          </p:nvSpPr>
          <p:spPr bwMode="auto">
            <a:xfrm>
              <a:off x="33337" y="431800"/>
              <a:ext cx="46038" cy="169863"/>
            </a:xfrm>
            <a:custGeom>
              <a:avLst/>
              <a:gdLst>
                <a:gd name="T0" fmla="*/ 26988 w 29"/>
                <a:gd name="T1" fmla="*/ 7938 h 107"/>
                <a:gd name="T2" fmla="*/ 26988 w 29"/>
                <a:gd name="T3" fmla="*/ 7938 h 107"/>
                <a:gd name="T4" fmla="*/ 30163 w 29"/>
                <a:gd name="T5" fmla="*/ 19050 h 107"/>
                <a:gd name="T6" fmla="*/ 34925 w 29"/>
                <a:gd name="T7" fmla="*/ 34925 h 107"/>
                <a:gd name="T8" fmla="*/ 39688 w 29"/>
                <a:gd name="T9" fmla="*/ 52388 h 107"/>
                <a:gd name="T10" fmla="*/ 42863 w 29"/>
                <a:gd name="T11" fmla="*/ 74613 h 107"/>
                <a:gd name="T12" fmla="*/ 46038 w 29"/>
                <a:gd name="T13" fmla="*/ 103188 h 107"/>
                <a:gd name="T14" fmla="*/ 46038 w 29"/>
                <a:gd name="T15" fmla="*/ 133350 h 107"/>
                <a:gd name="T16" fmla="*/ 42863 w 29"/>
                <a:gd name="T17" fmla="*/ 169863 h 107"/>
                <a:gd name="T18" fmla="*/ 0 w 29"/>
                <a:gd name="T19" fmla="*/ 169863 h 107"/>
                <a:gd name="T20" fmla="*/ 0 w 29"/>
                <a:gd name="T21" fmla="*/ 0 h 107"/>
                <a:gd name="T22" fmla="*/ 0 w 29"/>
                <a:gd name="T23" fmla="*/ 0 h 107"/>
                <a:gd name="T24" fmla="*/ 12700 w 29"/>
                <a:gd name="T25" fmla="*/ 6350 h 107"/>
                <a:gd name="T26" fmla="*/ 22225 w 29"/>
                <a:gd name="T27" fmla="*/ 7938 h 107"/>
                <a:gd name="T28" fmla="*/ 23813 w 29"/>
                <a:gd name="T29" fmla="*/ 7938 h 107"/>
                <a:gd name="T30" fmla="*/ 26988 w 29"/>
                <a:gd name="T31" fmla="*/ 7938 h 107"/>
                <a:gd name="T32" fmla="*/ 26988 w 29"/>
                <a:gd name="T33" fmla="*/ 7938 h 1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07"/>
                <a:gd name="T53" fmla="*/ 29 w 29"/>
                <a:gd name="T54" fmla="*/ 107 h 10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8" y="4"/>
                  </a:lnTo>
                  <a:lnTo>
                    <a:pt x="14" y="5"/>
                  </a:lnTo>
                  <a:lnTo>
                    <a:pt x="15" y="5"/>
                  </a:lnTo>
                  <a:lnTo>
                    <a:pt x="17"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5" name="Freeform 114"/>
            <p:cNvSpPr>
              <a:spLocks noChangeArrowheads="1"/>
            </p:cNvSpPr>
            <p:nvPr/>
          </p:nvSpPr>
          <p:spPr bwMode="auto">
            <a:xfrm>
              <a:off x="0" y="431800"/>
              <a:ext cx="46038" cy="169863"/>
            </a:xfrm>
            <a:custGeom>
              <a:avLst/>
              <a:gdLst>
                <a:gd name="T0" fmla="*/ 20638 w 29"/>
                <a:gd name="T1" fmla="*/ 7938 h 107"/>
                <a:gd name="T2" fmla="*/ 20638 w 29"/>
                <a:gd name="T3" fmla="*/ 7938 h 107"/>
                <a:gd name="T4" fmla="*/ 15875 w 29"/>
                <a:gd name="T5" fmla="*/ 19050 h 107"/>
                <a:gd name="T6" fmla="*/ 6350 w 29"/>
                <a:gd name="T7" fmla="*/ 52388 h 107"/>
                <a:gd name="T8" fmla="*/ 3175 w 29"/>
                <a:gd name="T9" fmla="*/ 74613 h 107"/>
                <a:gd name="T10" fmla="*/ 0 w 29"/>
                <a:gd name="T11" fmla="*/ 103188 h 107"/>
                <a:gd name="T12" fmla="*/ 0 w 29"/>
                <a:gd name="T13" fmla="*/ 133350 h 107"/>
                <a:gd name="T14" fmla="*/ 1588 w 29"/>
                <a:gd name="T15" fmla="*/ 169863 h 107"/>
                <a:gd name="T16" fmla="*/ 46038 w 29"/>
                <a:gd name="T17" fmla="*/ 169863 h 107"/>
                <a:gd name="T18" fmla="*/ 46038 w 29"/>
                <a:gd name="T19" fmla="*/ 0 h 107"/>
                <a:gd name="T20" fmla="*/ 46038 w 29"/>
                <a:gd name="T21" fmla="*/ 0 h 107"/>
                <a:gd name="T22" fmla="*/ 33338 w 29"/>
                <a:gd name="T23" fmla="*/ 6350 h 107"/>
                <a:gd name="T24" fmla="*/ 25400 w 29"/>
                <a:gd name="T25" fmla="*/ 7938 h 107"/>
                <a:gd name="T26" fmla="*/ 20638 w 29"/>
                <a:gd name="T27" fmla="*/ 7938 h 107"/>
                <a:gd name="T28" fmla="*/ 20638 w 29"/>
                <a:gd name="T29" fmla="*/ 7938 h 107"/>
                <a:gd name="T30" fmla="*/ 20638 w 29"/>
                <a:gd name="T31" fmla="*/ 7938 h 10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
                <a:gd name="T49" fmla="*/ 0 h 107"/>
                <a:gd name="T50" fmla="*/ 29 w 29"/>
                <a:gd name="T51" fmla="*/ 107 h 10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 h="107">
                  <a:moveTo>
                    <a:pt x="13" y="5"/>
                  </a:moveTo>
                  <a:lnTo>
                    <a:pt x="13" y="5"/>
                  </a:lnTo>
                  <a:lnTo>
                    <a:pt x="10" y="12"/>
                  </a:lnTo>
                  <a:lnTo>
                    <a:pt x="4" y="33"/>
                  </a:lnTo>
                  <a:lnTo>
                    <a:pt x="2" y="47"/>
                  </a:lnTo>
                  <a:lnTo>
                    <a:pt x="0" y="65"/>
                  </a:lnTo>
                  <a:lnTo>
                    <a:pt x="0" y="84"/>
                  </a:lnTo>
                  <a:lnTo>
                    <a:pt x="1" y="107"/>
                  </a:lnTo>
                  <a:lnTo>
                    <a:pt x="29" y="107"/>
                  </a:lnTo>
                  <a:lnTo>
                    <a:pt x="29" y="0"/>
                  </a:lnTo>
                  <a:lnTo>
                    <a:pt x="21" y="4"/>
                  </a:lnTo>
                  <a:lnTo>
                    <a:pt x="16" y="5"/>
                  </a:lnTo>
                  <a:lnTo>
                    <a:pt x="13"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16" name="Freeform 115"/>
            <p:cNvSpPr>
              <a:spLocks noChangeArrowheads="1"/>
            </p:cNvSpPr>
            <p:nvPr/>
          </p:nvSpPr>
          <p:spPr bwMode="auto">
            <a:xfrm>
              <a:off x="192087" y="277813"/>
              <a:ext cx="449263" cy="334963"/>
            </a:xfrm>
            <a:custGeom>
              <a:avLst/>
              <a:gdLst>
                <a:gd name="T0" fmla="*/ 0 w 283"/>
                <a:gd name="T1" fmla="*/ 0 h 211"/>
                <a:gd name="T2" fmla="*/ 0 w 283"/>
                <a:gd name="T3" fmla="*/ 0 h 211"/>
                <a:gd name="T4" fmla="*/ 100013 w 283"/>
                <a:gd name="T5" fmla="*/ 46038 h 211"/>
                <a:gd name="T6" fmla="*/ 227013 w 283"/>
                <a:gd name="T7" fmla="*/ 106363 h 211"/>
                <a:gd name="T8" fmla="*/ 227013 w 283"/>
                <a:gd name="T9" fmla="*/ 106363 h 211"/>
                <a:gd name="T10" fmla="*/ 350838 w 283"/>
                <a:gd name="T11" fmla="*/ 46038 h 211"/>
                <a:gd name="T12" fmla="*/ 449263 w 283"/>
                <a:gd name="T13" fmla="*/ 0 h 211"/>
                <a:gd name="T14" fmla="*/ 449263 w 283"/>
                <a:gd name="T15" fmla="*/ 258763 h 211"/>
                <a:gd name="T16" fmla="*/ 449263 w 283"/>
                <a:gd name="T17" fmla="*/ 258763 h 211"/>
                <a:gd name="T18" fmla="*/ 439738 w 283"/>
                <a:gd name="T19" fmla="*/ 269875 h 211"/>
                <a:gd name="T20" fmla="*/ 423863 w 283"/>
                <a:gd name="T21" fmla="*/ 280988 h 211"/>
                <a:gd name="T22" fmla="*/ 411163 w 283"/>
                <a:gd name="T23" fmla="*/ 288925 h 211"/>
                <a:gd name="T24" fmla="*/ 396875 w 283"/>
                <a:gd name="T25" fmla="*/ 298450 h 211"/>
                <a:gd name="T26" fmla="*/ 363538 w 283"/>
                <a:gd name="T27" fmla="*/ 311150 h 211"/>
                <a:gd name="T28" fmla="*/ 331788 w 283"/>
                <a:gd name="T29" fmla="*/ 319088 h 211"/>
                <a:gd name="T30" fmla="*/ 301625 w 283"/>
                <a:gd name="T31" fmla="*/ 325438 h 211"/>
                <a:gd name="T32" fmla="*/ 273050 w 283"/>
                <a:gd name="T33" fmla="*/ 330200 h 211"/>
                <a:gd name="T34" fmla="*/ 233363 w 283"/>
                <a:gd name="T35" fmla="*/ 334963 h 211"/>
                <a:gd name="T36" fmla="*/ 233363 w 283"/>
                <a:gd name="T37" fmla="*/ 334963 h 211"/>
                <a:gd name="T38" fmla="*/ 233363 w 283"/>
                <a:gd name="T39" fmla="*/ 334963 h 211"/>
                <a:gd name="T40" fmla="*/ 227013 w 283"/>
                <a:gd name="T41" fmla="*/ 334963 h 211"/>
                <a:gd name="T42" fmla="*/ 227013 w 283"/>
                <a:gd name="T43" fmla="*/ 334963 h 211"/>
                <a:gd name="T44" fmla="*/ 220663 w 283"/>
                <a:gd name="T45" fmla="*/ 334963 h 211"/>
                <a:gd name="T46" fmla="*/ 220663 w 283"/>
                <a:gd name="T47" fmla="*/ 334963 h 211"/>
                <a:gd name="T48" fmla="*/ 220663 w 283"/>
                <a:gd name="T49" fmla="*/ 334963 h 211"/>
                <a:gd name="T50" fmla="*/ 179388 w 283"/>
                <a:gd name="T51" fmla="*/ 330200 h 211"/>
                <a:gd name="T52" fmla="*/ 149225 w 283"/>
                <a:gd name="T53" fmla="*/ 325438 h 211"/>
                <a:gd name="T54" fmla="*/ 119063 w 283"/>
                <a:gd name="T55" fmla="*/ 319088 h 211"/>
                <a:gd name="T56" fmla="*/ 87313 w 283"/>
                <a:gd name="T57" fmla="*/ 311150 h 211"/>
                <a:gd name="T58" fmla="*/ 57150 w 283"/>
                <a:gd name="T59" fmla="*/ 298450 h 211"/>
                <a:gd name="T60" fmla="*/ 41275 w 283"/>
                <a:gd name="T61" fmla="*/ 288925 h 211"/>
                <a:gd name="T62" fmla="*/ 26988 w 283"/>
                <a:gd name="T63" fmla="*/ 280988 h 211"/>
                <a:gd name="T64" fmla="*/ 14288 w 283"/>
                <a:gd name="T65" fmla="*/ 269875 h 211"/>
                <a:gd name="T66" fmla="*/ 0 w 283"/>
                <a:gd name="T67" fmla="*/ 258763 h 211"/>
                <a:gd name="T68" fmla="*/ 0 w 283"/>
                <a:gd name="T69" fmla="*/ 0 h 21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3"/>
                <a:gd name="T106" fmla="*/ 0 h 211"/>
                <a:gd name="T107" fmla="*/ 283 w 283"/>
                <a:gd name="T108" fmla="*/ 211 h 21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3" h="211">
                  <a:moveTo>
                    <a:pt x="0" y="0"/>
                  </a:moveTo>
                  <a:lnTo>
                    <a:pt x="0" y="0"/>
                  </a:lnTo>
                  <a:lnTo>
                    <a:pt x="63" y="29"/>
                  </a:lnTo>
                  <a:lnTo>
                    <a:pt x="143" y="67"/>
                  </a:lnTo>
                  <a:lnTo>
                    <a:pt x="221" y="29"/>
                  </a:lnTo>
                  <a:lnTo>
                    <a:pt x="283" y="0"/>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3"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17" name="Freeform 116"/>
          <p:cNvSpPr>
            <a:spLocks noEditPoints="1" noChangeArrowheads="1"/>
          </p:cNvSpPr>
          <p:nvPr/>
        </p:nvSpPr>
        <p:spPr bwMode="auto">
          <a:xfrm>
            <a:off x="5124450" y="2090738"/>
            <a:ext cx="393700" cy="492125"/>
          </a:xfrm>
          <a:custGeom>
            <a:avLst/>
            <a:gdLst>
              <a:gd name="T0" fmla="*/ 130702 w 247"/>
              <a:gd name="T1" fmla="*/ 238125 h 310"/>
              <a:gd name="T2" fmla="*/ 138672 w 247"/>
              <a:gd name="T3" fmla="*/ 209550 h 310"/>
              <a:gd name="T4" fmla="*/ 138672 w 247"/>
              <a:gd name="T5" fmla="*/ 93663 h 310"/>
              <a:gd name="T6" fmla="*/ 125920 w 247"/>
              <a:gd name="T7" fmla="*/ 79375 h 310"/>
              <a:gd name="T8" fmla="*/ 127514 w 247"/>
              <a:gd name="T9" fmla="*/ 26988 h 310"/>
              <a:gd name="T10" fmla="*/ 127514 w 247"/>
              <a:gd name="T11" fmla="*/ 20638 h 310"/>
              <a:gd name="T12" fmla="*/ 146641 w 247"/>
              <a:gd name="T13" fmla="*/ 7938 h 310"/>
              <a:gd name="T14" fmla="*/ 199241 w 247"/>
              <a:gd name="T15" fmla="*/ 0 h 310"/>
              <a:gd name="T16" fmla="*/ 258216 w 247"/>
              <a:gd name="T17" fmla="*/ 9525 h 310"/>
              <a:gd name="T18" fmla="*/ 267780 w 247"/>
              <a:gd name="T19" fmla="*/ 25400 h 310"/>
              <a:gd name="T20" fmla="*/ 270968 w 247"/>
              <a:gd name="T21" fmla="*/ 26988 h 310"/>
              <a:gd name="T22" fmla="*/ 267780 w 247"/>
              <a:gd name="T23" fmla="*/ 79375 h 310"/>
              <a:gd name="T24" fmla="*/ 258216 w 247"/>
              <a:gd name="T25" fmla="*/ 92075 h 310"/>
              <a:gd name="T26" fmla="*/ 248653 w 247"/>
              <a:gd name="T27" fmla="*/ 209550 h 310"/>
              <a:gd name="T28" fmla="*/ 250247 w 247"/>
              <a:gd name="T29" fmla="*/ 222250 h 310"/>
              <a:gd name="T30" fmla="*/ 264592 w 247"/>
              <a:gd name="T31" fmla="*/ 238125 h 310"/>
              <a:gd name="T32" fmla="*/ 302846 w 247"/>
              <a:gd name="T33" fmla="*/ 271463 h 310"/>
              <a:gd name="T34" fmla="*/ 368197 w 247"/>
              <a:gd name="T35" fmla="*/ 352425 h 310"/>
              <a:gd name="T36" fmla="*/ 392106 w 247"/>
              <a:gd name="T37" fmla="*/ 401638 h 310"/>
              <a:gd name="T38" fmla="*/ 387324 w 247"/>
              <a:gd name="T39" fmla="*/ 441325 h 310"/>
              <a:gd name="T40" fmla="*/ 376167 w 247"/>
              <a:gd name="T41" fmla="*/ 452438 h 310"/>
              <a:gd name="T42" fmla="*/ 298064 w 247"/>
              <a:gd name="T43" fmla="*/ 482600 h 310"/>
              <a:gd name="T44" fmla="*/ 224744 w 247"/>
              <a:gd name="T45" fmla="*/ 492125 h 310"/>
              <a:gd name="T46" fmla="*/ 180114 w 247"/>
              <a:gd name="T47" fmla="*/ 492125 h 310"/>
              <a:gd name="T48" fmla="*/ 81290 w 247"/>
              <a:gd name="T49" fmla="*/ 481013 h 310"/>
              <a:gd name="T50" fmla="*/ 100417 w 247"/>
              <a:gd name="T51" fmla="*/ 452438 h 310"/>
              <a:gd name="T52" fmla="*/ 132296 w 247"/>
              <a:gd name="T53" fmla="*/ 455613 h 310"/>
              <a:gd name="T54" fmla="*/ 97230 w 247"/>
              <a:gd name="T55" fmla="*/ 444500 h 310"/>
              <a:gd name="T56" fmla="*/ 81290 w 247"/>
              <a:gd name="T57" fmla="*/ 334963 h 310"/>
              <a:gd name="T58" fmla="*/ 121138 w 247"/>
              <a:gd name="T59" fmla="*/ 285750 h 310"/>
              <a:gd name="T60" fmla="*/ 81290 w 247"/>
              <a:gd name="T61" fmla="*/ 322263 h 310"/>
              <a:gd name="T62" fmla="*/ 108387 w 247"/>
              <a:gd name="T63" fmla="*/ 252413 h 310"/>
              <a:gd name="T64" fmla="*/ 81290 w 247"/>
              <a:gd name="T65" fmla="*/ 481013 h 310"/>
              <a:gd name="T66" fmla="*/ 47818 w 247"/>
              <a:gd name="T67" fmla="*/ 469900 h 310"/>
              <a:gd name="T68" fmla="*/ 17533 w 247"/>
              <a:gd name="T69" fmla="*/ 452438 h 310"/>
              <a:gd name="T70" fmla="*/ 3188 w 247"/>
              <a:gd name="T71" fmla="*/ 428625 h 310"/>
              <a:gd name="T72" fmla="*/ 4782 w 247"/>
              <a:gd name="T73" fmla="*/ 398463 h 310"/>
              <a:gd name="T74" fmla="*/ 43036 w 247"/>
              <a:gd name="T75" fmla="*/ 325438 h 310"/>
              <a:gd name="T76" fmla="*/ 81290 w 247"/>
              <a:gd name="T77" fmla="*/ 322263 h 310"/>
              <a:gd name="T78" fmla="*/ 43036 w 247"/>
              <a:gd name="T79" fmla="*/ 361950 h 310"/>
              <a:gd name="T80" fmla="*/ 28691 w 247"/>
              <a:gd name="T81" fmla="*/ 395288 h 310"/>
              <a:gd name="T82" fmla="*/ 28691 w 247"/>
              <a:gd name="T83" fmla="*/ 414338 h 310"/>
              <a:gd name="T84" fmla="*/ 43036 w 247"/>
              <a:gd name="T85" fmla="*/ 433388 h 310"/>
              <a:gd name="T86" fmla="*/ 81290 w 247"/>
              <a:gd name="T87" fmla="*/ 481013 h 310"/>
              <a:gd name="T88" fmla="*/ 81290 w 247"/>
              <a:gd name="T89" fmla="*/ 334963 h 310"/>
              <a:gd name="T90" fmla="*/ 54194 w 247"/>
              <a:gd name="T91" fmla="*/ 385763 h 310"/>
              <a:gd name="T92" fmla="*/ 57381 w 247"/>
              <a:gd name="T93" fmla="*/ 411163 h 310"/>
              <a:gd name="T94" fmla="*/ 81290 w 247"/>
              <a:gd name="T95" fmla="*/ 434975 h 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7"/>
              <a:gd name="T145" fmla="*/ 0 h 310"/>
              <a:gd name="T146" fmla="*/ 247 w 247"/>
              <a:gd name="T147" fmla="*/ 310 h 3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7" h="310">
                <a:moveTo>
                  <a:pt x="80" y="150"/>
                </a:moveTo>
                <a:lnTo>
                  <a:pt x="80" y="150"/>
                </a:lnTo>
                <a:lnTo>
                  <a:pt x="82" y="150"/>
                </a:lnTo>
                <a:lnTo>
                  <a:pt x="84" y="146"/>
                </a:lnTo>
                <a:lnTo>
                  <a:pt x="86" y="140"/>
                </a:lnTo>
                <a:lnTo>
                  <a:pt x="87" y="132"/>
                </a:lnTo>
                <a:lnTo>
                  <a:pt x="87" y="59"/>
                </a:lnTo>
                <a:lnTo>
                  <a:pt x="82" y="55"/>
                </a:lnTo>
                <a:lnTo>
                  <a:pt x="80" y="50"/>
                </a:lnTo>
                <a:lnTo>
                  <a:pt x="79" y="50"/>
                </a:lnTo>
                <a:lnTo>
                  <a:pt x="79" y="17"/>
                </a:lnTo>
                <a:lnTo>
                  <a:pt x="80" y="17"/>
                </a:lnTo>
                <a:lnTo>
                  <a:pt x="80" y="16"/>
                </a:lnTo>
                <a:lnTo>
                  <a:pt x="80" y="13"/>
                </a:lnTo>
                <a:lnTo>
                  <a:pt x="83" y="10"/>
                </a:lnTo>
                <a:lnTo>
                  <a:pt x="87" y="6"/>
                </a:lnTo>
                <a:lnTo>
                  <a:pt x="92" y="5"/>
                </a:lnTo>
                <a:lnTo>
                  <a:pt x="107" y="1"/>
                </a:lnTo>
                <a:lnTo>
                  <a:pt x="125" y="0"/>
                </a:lnTo>
                <a:lnTo>
                  <a:pt x="141" y="1"/>
                </a:lnTo>
                <a:lnTo>
                  <a:pt x="156" y="5"/>
                </a:lnTo>
                <a:lnTo>
                  <a:pt x="162" y="6"/>
                </a:lnTo>
                <a:lnTo>
                  <a:pt x="166" y="10"/>
                </a:lnTo>
                <a:lnTo>
                  <a:pt x="168" y="13"/>
                </a:lnTo>
                <a:lnTo>
                  <a:pt x="168" y="16"/>
                </a:lnTo>
                <a:lnTo>
                  <a:pt x="168" y="17"/>
                </a:lnTo>
                <a:lnTo>
                  <a:pt x="170" y="17"/>
                </a:lnTo>
                <a:lnTo>
                  <a:pt x="170" y="50"/>
                </a:lnTo>
                <a:lnTo>
                  <a:pt x="168" y="50"/>
                </a:lnTo>
                <a:lnTo>
                  <a:pt x="168" y="52"/>
                </a:lnTo>
                <a:lnTo>
                  <a:pt x="166" y="55"/>
                </a:lnTo>
                <a:lnTo>
                  <a:pt x="162" y="58"/>
                </a:lnTo>
                <a:lnTo>
                  <a:pt x="156" y="59"/>
                </a:lnTo>
                <a:lnTo>
                  <a:pt x="156" y="132"/>
                </a:lnTo>
                <a:lnTo>
                  <a:pt x="156" y="136"/>
                </a:lnTo>
                <a:lnTo>
                  <a:pt x="157" y="140"/>
                </a:lnTo>
                <a:lnTo>
                  <a:pt x="160" y="146"/>
                </a:lnTo>
                <a:lnTo>
                  <a:pt x="164"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21" y="293"/>
                </a:lnTo>
                <a:lnTo>
                  <a:pt x="205" y="300"/>
                </a:lnTo>
                <a:lnTo>
                  <a:pt x="187" y="304"/>
                </a:lnTo>
                <a:lnTo>
                  <a:pt x="171" y="307"/>
                </a:lnTo>
                <a:lnTo>
                  <a:pt x="155" y="310"/>
                </a:lnTo>
                <a:lnTo>
                  <a:pt x="141" y="310"/>
                </a:lnTo>
                <a:lnTo>
                  <a:pt x="124" y="310"/>
                </a:lnTo>
                <a:lnTo>
                  <a:pt x="113" y="310"/>
                </a:lnTo>
                <a:lnTo>
                  <a:pt x="95" y="310"/>
                </a:lnTo>
                <a:lnTo>
                  <a:pt x="74" y="307"/>
                </a:lnTo>
                <a:lnTo>
                  <a:pt x="51" y="303"/>
                </a:lnTo>
                <a:lnTo>
                  <a:pt x="51" y="282"/>
                </a:lnTo>
                <a:lnTo>
                  <a:pt x="63" y="285"/>
                </a:lnTo>
                <a:lnTo>
                  <a:pt x="72" y="287"/>
                </a:lnTo>
                <a:lnTo>
                  <a:pt x="83" y="287"/>
                </a:lnTo>
                <a:lnTo>
                  <a:pt x="72" y="284"/>
                </a:lnTo>
                <a:lnTo>
                  <a:pt x="61" y="280"/>
                </a:lnTo>
                <a:lnTo>
                  <a:pt x="51" y="274"/>
                </a:lnTo>
                <a:lnTo>
                  <a:pt x="51" y="211"/>
                </a:lnTo>
                <a:lnTo>
                  <a:pt x="60" y="199"/>
                </a:lnTo>
                <a:lnTo>
                  <a:pt x="68" y="189"/>
                </a:lnTo>
                <a:lnTo>
                  <a:pt x="76" y="180"/>
                </a:lnTo>
                <a:lnTo>
                  <a:pt x="68" y="186"/>
                </a:lnTo>
                <a:lnTo>
                  <a:pt x="51" y="203"/>
                </a:lnTo>
                <a:lnTo>
                  <a:pt x="51" y="178"/>
                </a:lnTo>
                <a:lnTo>
                  <a:pt x="68" y="159"/>
                </a:lnTo>
                <a:lnTo>
                  <a:pt x="80" y="150"/>
                </a:lnTo>
                <a:close/>
                <a:moveTo>
                  <a:pt x="51" y="303"/>
                </a:moveTo>
                <a:lnTo>
                  <a:pt x="51" y="303"/>
                </a:lnTo>
                <a:lnTo>
                  <a:pt x="40" y="299"/>
                </a:lnTo>
                <a:lnTo>
                  <a:pt x="30" y="296"/>
                </a:lnTo>
                <a:lnTo>
                  <a:pt x="21" y="291"/>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38" y="215"/>
                </a:lnTo>
                <a:lnTo>
                  <a:pt x="27" y="228"/>
                </a:lnTo>
                <a:lnTo>
                  <a:pt x="23" y="235"/>
                </a:lnTo>
                <a:lnTo>
                  <a:pt x="21" y="242"/>
                </a:lnTo>
                <a:lnTo>
                  <a:pt x="18" y="249"/>
                </a:lnTo>
                <a:lnTo>
                  <a:pt x="18" y="255"/>
                </a:lnTo>
                <a:lnTo>
                  <a:pt x="18" y="261"/>
                </a:lnTo>
                <a:lnTo>
                  <a:pt x="21" y="266"/>
                </a:lnTo>
                <a:lnTo>
                  <a:pt x="23" y="270"/>
                </a:lnTo>
                <a:lnTo>
                  <a:pt x="27" y="273"/>
                </a:lnTo>
                <a:lnTo>
                  <a:pt x="38" y="278"/>
                </a:lnTo>
                <a:lnTo>
                  <a:pt x="51" y="282"/>
                </a:lnTo>
                <a:lnTo>
                  <a:pt x="51" y="303"/>
                </a:lnTo>
                <a:close/>
                <a:moveTo>
                  <a:pt x="51" y="211"/>
                </a:moveTo>
                <a:lnTo>
                  <a:pt x="51" y="211"/>
                </a:lnTo>
                <a:lnTo>
                  <a:pt x="44" y="222"/>
                </a:lnTo>
                <a:lnTo>
                  <a:pt x="38" y="232"/>
                </a:lnTo>
                <a:lnTo>
                  <a:pt x="34" y="243"/>
                </a:lnTo>
                <a:lnTo>
                  <a:pt x="33" y="253"/>
                </a:lnTo>
                <a:lnTo>
                  <a:pt x="36" y="259"/>
                </a:lnTo>
                <a:lnTo>
                  <a:pt x="38" y="265"/>
                </a:lnTo>
                <a:lnTo>
                  <a:pt x="44" y="270"/>
                </a:lnTo>
                <a:lnTo>
                  <a:pt x="51" y="274"/>
                </a:lnTo>
                <a:lnTo>
                  <a:pt x="51" y="211"/>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18" name="组合 204"/>
          <p:cNvGrpSpPr>
            <a:grpSpLocks/>
          </p:cNvGrpSpPr>
          <p:nvPr/>
        </p:nvGrpSpPr>
        <p:grpSpPr bwMode="auto">
          <a:xfrm>
            <a:off x="2295525" y="1924050"/>
            <a:ext cx="406400" cy="611188"/>
            <a:chOff x="0" y="0"/>
            <a:chExt cx="404813" cy="611188"/>
          </a:xfrm>
          <a:solidFill>
            <a:schemeClr val="bg1">
              <a:alpha val="70000"/>
            </a:schemeClr>
          </a:solidFill>
        </p:grpSpPr>
        <p:sp>
          <p:nvSpPr>
            <p:cNvPr id="119" name="Freeform 117"/>
            <p:cNvSpPr>
              <a:spLocks noChangeArrowheads="1"/>
            </p:cNvSpPr>
            <p:nvPr/>
          </p:nvSpPr>
          <p:spPr bwMode="auto">
            <a:xfrm>
              <a:off x="123825" y="49212"/>
              <a:ext cx="139700" cy="139700"/>
            </a:xfrm>
            <a:custGeom>
              <a:avLst/>
              <a:gdLst>
                <a:gd name="T0" fmla="*/ 139700 w 88"/>
                <a:gd name="T1" fmla="*/ 69850 h 88"/>
                <a:gd name="T2" fmla="*/ 139700 w 88"/>
                <a:gd name="T3" fmla="*/ 69850 h 88"/>
                <a:gd name="T4" fmla="*/ 136525 w 88"/>
                <a:gd name="T5" fmla="*/ 57150 h 88"/>
                <a:gd name="T6" fmla="*/ 131763 w 88"/>
                <a:gd name="T7" fmla="*/ 42863 h 88"/>
                <a:gd name="T8" fmla="*/ 125413 w 88"/>
                <a:gd name="T9" fmla="*/ 30163 h 88"/>
                <a:gd name="T10" fmla="*/ 117475 w 88"/>
                <a:gd name="T11" fmla="*/ 20638 h 88"/>
                <a:gd name="T12" fmla="*/ 106363 w 88"/>
                <a:gd name="T13" fmla="*/ 11113 h 88"/>
                <a:gd name="T14" fmla="*/ 95250 w 88"/>
                <a:gd name="T15" fmla="*/ 4763 h 88"/>
                <a:gd name="T16" fmla="*/ 82550 w 88"/>
                <a:gd name="T17" fmla="*/ 0 h 88"/>
                <a:gd name="T18" fmla="*/ 68263 w 88"/>
                <a:gd name="T19" fmla="*/ 0 h 88"/>
                <a:gd name="T20" fmla="*/ 68263 w 88"/>
                <a:gd name="T21" fmla="*/ 0 h 88"/>
                <a:gd name="T22" fmla="*/ 55563 w 88"/>
                <a:gd name="T23" fmla="*/ 0 h 88"/>
                <a:gd name="T24" fmla="*/ 42863 w 88"/>
                <a:gd name="T25" fmla="*/ 4763 h 88"/>
                <a:gd name="T26" fmla="*/ 28575 w 88"/>
                <a:gd name="T27" fmla="*/ 11113 h 88"/>
                <a:gd name="T28" fmla="*/ 19050 w 88"/>
                <a:gd name="T29" fmla="*/ 20638 h 88"/>
                <a:gd name="T30" fmla="*/ 9525 w 88"/>
                <a:gd name="T31" fmla="*/ 30163 h 88"/>
                <a:gd name="T32" fmla="*/ 3175 w 88"/>
                <a:gd name="T33" fmla="*/ 42863 h 88"/>
                <a:gd name="T34" fmla="*/ 0 w 88"/>
                <a:gd name="T35" fmla="*/ 57150 h 88"/>
                <a:gd name="T36" fmla="*/ 0 w 88"/>
                <a:gd name="T37" fmla="*/ 69850 h 88"/>
                <a:gd name="T38" fmla="*/ 0 w 88"/>
                <a:gd name="T39" fmla="*/ 69850 h 88"/>
                <a:gd name="T40" fmla="*/ 0 w 88"/>
                <a:gd name="T41" fmla="*/ 84138 h 88"/>
                <a:gd name="T42" fmla="*/ 3175 w 88"/>
                <a:gd name="T43" fmla="*/ 96838 h 88"/>
                <a:gd name="T44" fmla="*/ 9525 w 88"/>
                <a:gd name="T45" fmla="*/ 107950 h 88"/>
                <a:gd name="T46" fmla="*/ 19050 w 88"/>
                <a:gd name="T47" fmla="*/ 119063 h 88"/>
                <a:gd name="T48" fmla="*/ 28575 w 88"/>
                <a:gd name="T49" fmla="*/ 127000 h 88"/>
                <a:gd name="T50" fmla="*/ 42863 w 88"/>
                <a:gd name="T51" fmla="*/ 133350 h 88"/>
                <a:gd name="T52" fmla="*/ 55563 w 88"/>
                <a:gd name="T53" fmla="*/ 138113 h 88"/>
                <a:gd name="T54" fmla="*/ 68263 w 88"/>
                <a:gd name="T55" fmla="*/ 139700 h 88"/>
                <a:gd name="T56" fmla="*/ 68263 w 88"/>
                <a:gd name="T57" fmla="*/ 139700 h 88"/>
                <a:gd name="T58" fmla="*/ 82550 w 88"/>
                <a:gd name="T59" fmla="*/ 138113 h 88"/>
                <a:gd name="T60" fmla="*/ 95250 w 88"/>
                <a:gd name="T61" fmla="*/ 133350 h 88"/>
                <a:gd name="T62" fmla="*/ 106363 w 88"/>
                <a:gd name="T63" fmla="*/ 127000 h 88"/>
                <a:gd name="T64" fmla="*/ 117475 w 88"/>
                <a:gd name="T65" fmla="*/ 119063 h 88"/>
                <a:gd name="T66" fmla="*/ 125413 w 88"/>
                <a:gd name="T67" fmla="*/ 107950 h 88"/>
                <a:gd name="T68" fmla="*/ 131763 w 88"/>
                <a:gd name="T69" fmla="*/ 96838 h 88"/>
                <a:gd name="T70" fmla="*/ 136525 w 88"/>
                <a:gd name="T71" fmla="*/ 84138 h 88"/>
                <a:gd name="T72" fmla="*/ 139700 w 88"/>
                <a:gd name="T73" fmla="*/ 69850 h 88"/>
                <a:gd name="T74" fmla="*/ 139700 w 88"/>
                <a:gd name="T75" fmla="*/ 69850 h 8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8"/>
                <a:gd name="T115" fmla="*/ 0 h 88"/>
                <a:gd name="T116" fmla="*/ 88 w 88"/>
                <a:gd name="T117" fmla="*/ 88 h 8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8" h="88">
                  <a:moveTo>
                    <a:pt x="88" y="44"/>
                  </a:moveTo>
                  <a:lnTo>
                    <a:pt x="88" y="44"/>
                  </a:lnTo>
                  <a:lnTo>
                    <a:pt x="86" y="36"/>
                  </a:lnTo>
                  <a:lnTo>
                    <a:pt x="83" y="27"/>
                  </a:lnTo>
                  <a:lnTo>
                    <a:pt x="79" y="19"/>
                  </a:lnTo>
                  <a:lnTo>
                    <a:pt x="74" y="13"/>
                  </a:lnTo>
                  <a:lnTo>
                    <a:pt x="67" y="7"/>
                  </a:lnTo>
                  <a:lnTo>
                    <a:pt x="60" y="3"/>
                  </a:lnTo>
                  <a:lnTo>
                    <a:pt x="52" y="0"/>
                  </a:lnTo>
                  <a:lnTo>
                    <a:pt x="43" y="0"/>
                  </a:lnTo>
                  <a:lnTo>
                    <a:pt x="35" y="0"/>
                  </a:lnTo>
                  <a:lnTo>
                    <a:pt x="27" y="3"/>
                  </a:lnTo>
                  <a:lnTo>
                    <a:pt x="18" y="7"/>
                  </a:lnTo>
                  <a:lnTo>
                    <a:pt x="12" y="13"/>
                  </a:lnTo>
                  <a:lnTo>
                    <a:pt x="6" y="19"/>
                  </a:lnTo>
                  <a:lnTo>
                    <a:pt x="2" y="27"/>
                  </a:lnTo>
                  <a:lnTo>
                    <a:pt x="0" y="36"/>
                  </a:lnTo>
                  <a:lnTo>
                    <a:pt x="0" y="44"/>
                  </a:lnTo>
                  <a:lnTo>
                    <a:pt x="0" y="53"/>
                  </a:lnTo>
                  <a:lnTo>
                    <a:pt x="2" y="61"/>
                  </a:lnTo>
                  <a:lnTo>
                    <a:pt x="6" y="68"/>
                  </a:lnTo>
                  <a:lnTo>
                    <a:pt x="12" y="75"/>
                  </a:lnTo>
                  <a:lnTo>
                    <a:pt x="18" y="80"/>
                  </a:lnTo>
                  <a:lnTo>
                    <a:pt x="27" y="84"/>
                  </a:lnTo>
                  <a:lnTo>
                    <a:pt x="35" y="87"/>
                  </a:lnTo>
                  <a:lnTo>
                    <a:pt x="43" y="88"/>
                  </a:lnTo>
                  <a:lnTo>
                    <a:pt x="52" y="87"/>
                  </a:lnTo>
                  <a:lnTo>
                    <a:pt x="60" y="84"/>
                  </a:lnTo>
                  <a:lnTo>
                    <a:pt x="67" y="80"/>
                  </a:lnTo>
                  <a:lnTo>
                    <a:pt x="74" y="75"/>
                  </a:lnTo>
                  <a:lnTo>
                    <a:pt x="79" y="68"/>
                  </a:lnTo>
                  <a:lnTo>
                    <a:pt x="83" y="61"/>
                  </a:lnTo>
                  <a:lnTo>
                    <a:pt x="86" y="53"/>
                  </a:lnTo>
                  <a:lnTo>
                    <a:pt x="88" y="4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0" name="Freeform 118"/>
            <p:cNvSpPr>
              <a:spLocks noChangeArrowheads="1"/>
            </p:cNvSpPr>
            <p:nvPr/>
          </p:nvSpPr>
          <p:spPr bwMode="auto">
            <a:xfrm>
              <a:off x="0" y="152400"/>
              <a:ext cx="212725" cy="458788"/>
            </a:xfrm>
            <a:custGeom>
              <a:avLst/>
              <a:gdLst>
                <a:gd name="T0" fmla="*/ 212725 w 134"/>
                <a:gd name="T1" fmla="*/ 11113 h 289"/>
                <a:gd name="T2" fmla="*/ 212725 w 134"/>
                <a:gd name="T3" fmla="*/ 11113 h 289"/>
                <a:gd name="T4" fmla="*/ 139700 w 134"/>
                <a:gd name="T5" fmla="*/ 204788 h 289"/>
                <a:gd name="T6" fmla="*/ 66675 w 134"/>
                <a:gd name="T7" fmla="*/ 393700 h 289"/>
                <a:gd name="T8" fmla="*/ 66675 w 134"/>
                <a:gd name="T9" fmla="*/ 393700 h 289"/>
                <a:gd name="T10" fmla="*/ 34925 w 134"/>
                <a:gd name="T11" fmla="*/ 425450 h 289"/>
                <a:gd name="T12" fmla="*/ 12700 w 134"/>
                <a:gd name="T13" fmla="*/ 447675 h 289"/>
                <a:gd name="T14" fmla="*/ 4763 w 134"/>
                <a:gd name="T15" fmla="*/ 454025 h 289"/>
                <a:gd name="T16" fmla="*/ 0 w 134"/>
                <a:gd name="T17" fmla="*/ 458788 h 289"/>
                <a:gd name="T18" fmla="*/ 0 w 134"/>
                <a:gd name="T19" fmla="*/ 458788 h 289"/>
                <a:gd name="T20" fmla="*/ 4763 w 134"/>
                <a:gd name="T21" fmla="*/ 436563 h 289"/>
                <a:gd name="T22" fmla="*/ 23813 w 134"/>
                <a:gd name="T23" fmla="*/ 385763 h 289"/>
                <a:gd name="T24" fmla="*/ 79375 w 134"/>
                <a:gd name="T25" fmla="*/ 228600 h 289"/>
                <a:gd name="T26" fmla="*/ 166688 w 134"/>
                <a:gd name="T27" fmla="*/ 0 h 289"/>
                <a:gd name="T28" fmla="*/ 212725 w 134"/>
                <a:gd name="T29" fmla="*/ 11113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34"/>
                <a:gd name="T46" fmla="*/ 0 h 289"/>
                <a:gd name="T47" fmla="*/ 134 w 134"/>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34" h="289">
                  <a:moveTo>
                    <a:pt x="134" y="7"/>
                  </a:moveTo>
                  <a:lnTo>
                    <a:pt x="134" y="7"/>
                  </a:lnTo>
                  <a:lnTo>
                    <a:pt x="88" y="129"/>
                  </a:lnTo>
                  <a:lnTo>
                    <a:pt x="42" y="248"/>
                  </a:lnTo>
                  <a:lnTo>
                    <a:pt x="22" y="268"/>
                  </a:lnTo>
                  <a:lnTo>
                    <a:pt x="8" y="282"/>
                  </a:lnTo>
                  <a:lnTo>
                    <a:pt x="3" y="286"/>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1" name="Freeform 119"/>
            <p:cNvSpPr>
              <a:spLocks noChangeArrowheads="1"/>
            </p:cNvSpPr>
            <p:nvPr/>
          </p:nvSpPr>
          <p:spPr bwMode="auto">
            <a:xfrm>
              <a:off x="169863" y="152400"/>
              <a:ext cx="234950" cy="449263"/>
            </a:xfrm>
            <a:custGeom>
              <a:avLst/>
              <a:gdLst>
                <a:gd name="T0" fmla="*/ 3175 w 148"/>
                <a:gd name="T1" fmla="*/ 20638 h 283"/>
                <a:gd name="T2" fmla="*/ 173038 w 148"/>
                <a:gd name="T3" fmla="*/ 387350 h 283"/>
                <a:gd name="T4" fmla="*/ 234950 w 148"/>
                <a:gd name="T5" fmla="*/ 449263 h 283"/>
                <a:gd name="T6" fmla="*/ 217488 w 148"/>
                <a:gd name="T7" fmla="*/ 363538 h 283"/>
                <a:gd name="T8" fmla="*/ 52388 w 148"/>
                <a:gd name="T9" fmla="*/ 0 h 283"/>
                <a:gd name="T10" fmla="*/ 0 w 148"/>
                <a:gd name="T11" fmla="*/ 15875 h 283"/>
                <a:gd name="T12" fmla="*/ 3175 w 148"/>
                <a:gd name="T13" fmla="*/ 20638 h 283"/>
                <a:gd name="T14" fmla="*/ 0 60000 65536"/>
                <a:gd name="T15" fmla="*/ 0 60000 65536"/>
                <a:gd name="T16" fmla="*/ 0 60000 65536"/>
                <a:gd name="T17" fmla="*/ 0 60000 65536"/>
                <a:gd name="T18" fmla="*/ 0 60000 65536"/>
                <a:gd name="T19" fmla="*/ 0 60000 65536"/>
                <a:gd name="T20" fmla="*/ 0 60000 65536"/>
                <a:gd name="T21" fmla="*/ 0 w 148"/>
                <a:gd name="T22" fmla="*/ 0 h 283"/>
                <a:gd name="T23" fmla="*/ 148 w 148"/>
                <a:gd name="T24" fmla="*/ 283 h 2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2" name="Freeform 120"/>
            <p:cNvSpPr>
              <a:spLocks noChangeArrowheads="1"/>
            </p:cNvSpPr>
            <p:nvPr/>
          </p:nvSpPr>
          <p:spPr bwMode="auto">
            <a:xfrm>
              <a:off x="174625" y="0"/>
              <a:ext cx="25400" cy="77788"/>
            </a:xfrm>
            <a:custGeom>
              <a:avLst/>
              <a:gdLst>
                <a:gd name="T0" fmla="*/ 0 w 16"/>
                <a:gd name="T1" fmla="*/ 65088 h 49"/>
                <a:gd name="T2" fmla="*/ 0 w 16"/>
                <a:gd name="T3" fmla="*/ 65088 h 49"/>
                <a:gd name="T4" fmla="*/ 0 w 16"/>
                <a:gd name="T5" fmla="*/ 69850 h 49"/>
                <a:gd name="T6" fmla="*/ 4763 w 16"/>
                <a:gd name="T7" fmla="*/ 73025 h 49"/>
                <a:gd name="T8" fmla="*/ 6350 w 16"/>
                <a:gd name="T9" fmla="*/ 76200 h 49"/>
                <a:gd name="T10" fmla="*/ 12700 w 16"/>
                <a:gd name="T11" fmla="*/ 77788 h 49"/>
                <a:gd name="T12" fmla="*/ 12700 w 16"/>
                <a:gd name="T13" fmla="*/ 77788 h 49"/>
                <a:gd name="T14" fmla="*/ 17463 w 16"/>
                <a:gd name="T15" fmla="*/ 76200 h 49"/>
                <a:gd name="T16" fmla="*/ 22225 w 16"/>
                <a:gd name="T17" fmla="*/ 73025 h 49"/>
                <a:gd name="T18" fmla="*/ 23813 w 16"/>
                <a:gd name="T19" fmla="*/ 69850 h 49"/>
                <a:gd name="T20" fmla="*/ 25400 w 16"/>
                <a:gd name="T21" fmla="*/ 65088 h 49"/>
                <a:gd name="T22" fmla="*/ 25400 w 16"/>
                <a:gd name="T23" fmla="*/ 12700 h 49"/>
                <a:gd name="T24" fmla="*/ 25400 w 16"/>
                <a:gd name="T25" fmla="*/ 12700 h 49"/>
                <a:gd name="T26" fmla="*/ 23813 w 16"/>
                <a:gd name="T27" fmla="*/ 9525 h 49"/>
                <a:gd name="T28" fmla="*/ 22225 w 16"/>
                <a:gd name="T29" fmla="*/ 4763 h 49"/>
                <a:gd name="T30" fmla="*/ 17463 w 16"/>
                <a:gd name="T31" fmla="*/ 0 h 49"/>
                <a:gd name="T32" fmla="*/ 12700 w 16"/>
                <a:gd name="T33" fmla="*/ 0 h 49"/>
                <a:gd name="T34" fmla="*/ 12700 w 16"/>
                <a:gd name="T35" fmla="*/ 0 h 49"/>
                <a:gd name="T36" fmla="*/ 6350 w 16"/>
                <a:gd name="T37" fmla="*/ 0 h 49"/>
                <a:gd name="T38" fmla="*/ 4763 w 16"/>
                <a:gd name="T39" fmla="*/ 4763 h 49"/>
                <a:gd name="T40" fmla="*/ 0 w 16"/>
                <a:gd name="T41" fmla="*/ 9525 h 49"/>
                <a:gd name="T42" fmla="*/ 0 w 16"/>
                <a:gd name="T43" fmla="*/ 12700 h 49"/>
                <a:gd name="T44" fmla="*/ 0 w 16"/>
                <a:gd name="T45" fmla="*/ 65088 h 4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49"/>
                <a:gd name="T71" fmla="*/ 16 w 16"/>
                <a:gd name="T72" fmla="*/ 49 h 4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49">
                  <a:moveTo>
                    <a:pt x="0" y="41"/>
                  </a:moveTo>
                  <a:lnTo>
                    <a:pt x="0" y="41"/>
                  </a:lnTo>
                  <a:lnTo>
                    <a:pt x="0" y="44"/>
                  </a:lnTo>
                  <a:lnTo>
                    <a:pt x="3" y="46"/>
                  </a:lnTo>
                  <a:lnTo>
                    <a:pt x="4" y="48"/>
                  </a:lnTo>
                  <a:lnTo>
                    <a:pt x="8" y="49"/>
                  </a:lnTo>
                  <a:lnTo>
                    <a:pt x="11" y="48"/>
                  </a:lnTo>
                  <a:lnTo>
                    <a:pt x="14" y="46"/>
                  </a:lnTo>
                  <a:lnTo>
                    <a:pt x="15" y="44"/>
                  </a:lnTo>
                  <a:lnTo>
                    <a:pt x="16" y="41"/>
                  </a:lnTo>
                  <a:lnTo>
                    <a:pt x="16" y="8"/>
                  </a:lnTo>
                  <a:lnTo>
                    <a:pt x="15" y="6"/>
                  </a:lnTo>
                  <a:lnTo>
                    <a:pt x="14" y="3"/>
                  </a:lnTo>
                  <a:lnTo>
                    <a:pt x="11"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3" name="组合 201"/>
          <p:cNvGrpSpPr>
            <a:grpSpLocks/>
          </p:cNvGrpSpPr>
          <p:nvPr/>
        </p:nvGrpSpPr>
        <p:grpSpPr bwMode="auto">
          <a:xfrm>
            <a:off x="3206750" y="1584325"/>
            <a:ext cx="601663" cy="601663"/>
            <a:chOff x="0" y="0"/>
            <a:chExt cx="601663" cy="601663"/>
          </a:xfrm>
          <a:solidFill>
            <a:schemeClr val="bg1">
              <a:alpha val="70000"/>
            </a:schemeClr>
          </a:solidFill>
        </p:grpSpPr>
        <p:sp>
          <p:nvSpPr>
            <p:cNvPr id="124" name="Freeform 121"/>
            <p:cNvSpPr>
              <a:spLocks noEditPoints="1" noChangeArrowheads="1"/>
            </p:cNvSpPr>
            <p:nvPr/>
          </p:nvSpPr>
          <p:spPr bwMode="auto">
            <a:xfrm>
              <a:off x="188912" y="0"/>
              <a:ext cx="223838" cy="601663"/>
            </a:xfrm>
            <a:custGeom>
              <a:avLst/>
              <a:gdLst>
                <a:gd name="T0" fmla="*/ 112713 w 141"/>
                <a:gd name="T1" fmla="*/ 0 h 379"/>
                <a:gd name="T2" fmla="*/ 133350 w 141"/>
                <a:gd name="T3" fmla="*/ 6350 h 379"/>
                <a:gd name="T4" fmla="*/ 155575 w 141"/>
                <a:gd name="T5" fmla="*/ 23813 h 379"/>
                <a:gd name="T6" fmla="*/ 174625 w 141"/>
                <a:gd name="T7" fmla="*/ 52388 h 379"/>
                <a:gd name="T8" fmla="*/ 188913 w 141"/>
                <a:gd name="T9" fmla="*/ 88900 h 379"/>
                <a:gd name="T10" fmla="*/ 215900 w 141"/>
                <a:gd name="T11" fmla="*/ 185738 h 379"/>
                <a:gd name="T12" fmla="*/ 223838 w 141"/>
                <a:gd name="T13" fmla="*/ 301625 h 379"/>
                <a:gd name="T14" fmla="*/ 222250 w 141"/>
                <a:gd name="T15" fmla="*/ 361950 h 379"/>
                <a:gd name="T16" fmla="*/ 204788 w 141"/>
                <a:gd name="T17" fmla="*/ 468313 h 379"/>
                <a:gd name="T18" fmla="*/ 182563 w 141"/>
                <a:gd name="T19" fmla="*/ 533400 h 379"/>
                <a:gd name="T20" fmla="*/ 166688 w 141"/>
                <a:gd name="T21" fmla="*/ 565150 h 379"/>
                <a:gd name="T22" fmla="*/ 144463 w 141"/>
                <a:gd name="T23" fmla="*/ 588963 h 379"/>
                <a:gd name="T24" fmla="*/ 122238 w 141"/>
                <a:gd name="T25" fmla="*/ 600075 h 379"/>
                <a:gd name="T26" fmla="*/ 112713 w 141"/>
                <a:gd name="T27" fmla="*/ 601663 h 379"/>
                <a:gd name="T28" fmla="*/ 112713 w 141"/>
                <a:gd name="T29" fmla="*/ 552450 h 379"/>
                <a:gd name="T30" fmla="*/ 112713 w 141"/>
                <a:gd name="T31" fmla="*/ 552450 h 379"/>
                <a:gd name="T32" fmla="*/ 131763 w 141"/>
                <a:gd name="T33" fmla="*/ 549275 h 379"/>
                <a:gd name="T34" fmla="*/ 149225 w 141"/>
                <a:gd name="T35" fmla="*/ 533400 h 379"/>
                <a:gd name="T36" fmla="*/ 163513 w 141"/>
                <a:gd name="T37" fmla="*/ 509588 h 379"/>
                <a:gd name="T38" fmla="*/ 188913 w 141"/>
                <a:gd name="T39" fmla="*/ 442913 h 379"/>
                <a:gd name="T40" fmla="*/ 203200 w 141"/>
                <a:gd name="T41" fmla="*/ 352425 h 379"/>
                <a:gd name="T42" fmla="*/ 204788 w 141"/>
                <a:gd name="T43" fmla="*/ 301625 h 379"/>
                <a:gd name="T44" fmla="*/ 198438 w 141"/>
                <a:gd name="T45" fmla="*/ 203200 h 379"/>
                <a:gd name="T46" fmla="*/ 179388 w 141"/>
                <a:gd name="T47" fmla="*/ 122238 h 379"/>
                <a:gd name="T48" fmla="*/ 157163 w 141"/>
                <a:gd name="T49" fmla="*/ 79375 h 379"/>
                <a:gd name="T50" fmla="*/ 139700 w 141"/>
                <a:gd name="T51" fmla="*/ 60325 h 379"/>
                <a:gd name="T52" fmla="*/ 120650 w 141"/>
                <a:gd name="T53" fmla="*/ 49213 h 379"/>
                <a:gd name="T54" fmla="*/ 112713 w 141"/>
                <a:gd name="T55" fmla="*/ 49213 h 379"/>
                <a:gd name="T56" fmla="*/ 112713 w 141"/>
                <a:gd name="T57" fmla="*/ 0 h 379"/>
                <a:gd name="T58" fmla="*/ 112713 w 141"/>
                <a:gd name="T59" fmla="*/ 601663 h 379"/>
                <a:gd name="T60" fmla="*/ 90488 w 141"/>
                <a:gd name="T61" fmla="*/ 595313 h 379"/>
                <a:gd name="T62" fmla="*/ 69850 w 141"/>
                <a:gd name="T63" fmla="*/ 579438 h 379"/>
                <a:gd name="T64" fmla="*/ 49213 w 141"/>
                <a:gd name="T65" fmla="*/ 550863 h 379"/>
                <a:gd name="T66" fmla="*/ 34925 w 141"/>
                <a:gd name="T67" fmla="*/ 514350 h 379"/>
                <a:gd name="T68" fmla="*/ 11113 w 141"/>
                <a:gd name="T69" fmla="*/ 419100 h 379"/>
                <a:gd name="T70" fmla="*/ 0 w 141"/>
                <a:gd name="T71" fmla="*/ 301625 h 379"/>
                <a:gd name="T72" fmla="*/ 4763 w 141"/>
                <a:gd name="T73" fmla="*/ 241300 h 379"/>
                <a:gd name="T74" fmla="*/ 19050 w 141"/>
                <a:gd name="T75" fmla="*/ 133350 h 379"/>
                <a:gd name="T76" fmla="*/ 41275 w 141"/>
                <a:gd name="T77" fmla="*/ 69850 h 379"/>
                <a:gd name="T78" fmla="*/ 58738 w 141"/>
                <a:gd name="T79" fmla="*/ 36513 h 379"/>
                <a:gd name="T80" fmla="*/ 79375 w 141"/>
                <a:gd name="T81" fmla="*/ 12700 h 379"/>
                <a:gd name="T82" fmla="*/ 101600 w 141"/>
                <a:gd name="T83" fmla="*/ 3175 h 379"/>
                <a:gd name="T84" fmla="*/ 112713 w 141"/>
                <a:gd name="T85" fmla="*/ 49213 h 379"/>
                <a:gd name="T86" fmla="*/ 103188 w 141"/>
                <a:gd name="T87" fmla="*/ 49213 h 379"/>
                <a:gd name="T88" fmla="*/ 84138 w 141"/>
                <a:gd name="T89" fmla="*/ 60325 h 379"/>
                <a:gd name="T90" fmla="*/ 66675 w 141"/>
                <a:gd name="T91" fmla="*/ 79375 h 379"/>
                <a:gd name="T92" fmla="*/ 46038 w 141"/>
                <a:gd name="T93" fmla="*/ 122238 h 379"/>
                <a:gd name="T94" fmla="*/ 26988 w 141"/>
                <a:gd name="T95" fmla="*/ 203200 h 379"/>
                <a:gd name="T96" fmla="*/ 19050 w 141"/>
                <a:gd name="T97" fmla="*/ 301625 h 379"/>
                <a:gd name="T98" fmla="*/ 22225 w 141"/>
                <a:gd name="T99" fmla="*/ 352425 h 379"/>
                <a:gd name="T100" fmla="*/ 34925 w 141"/>
                <a:gd name="T101" fmla="*/ 442913 h 379"/>
                <a:gd name="T102" fmla="*/ 60325 w 141"/>
                <a:gd name="T103" fmla="*/ 509588 h 379"/>
                <a:gd name="T104" fmla="*/ 76200 w 141"/>
                <a:gd name="T105" fmla="*/ 533400 h 379"/>
                <a:gd name="T106" fmla="*/ 93663 w 141"/>
                <a:gd name="T107" fmla="*/ 549275 h 379"/>
                <a:gd name="T108" fmla="*/ 112713 w 141"/>
                <a:gd name="T109" fmla="*/ 552450 h 37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379"/>
                <a:gd name="T167" fmla="*/ 141 w 141"/>
                <a:gd name="T168" fmla="*/ 379 h 37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5" name="Freeform 122"/>
            <p:cNvSpPr>
              <a:spLocks noEditPoints="1" noChangeArrowheads="1"/>
            </p:cNvSpPr>
            <p:nvPr/>
          </p:nvSpPr>
          <p:spPr bwMode="auto">
            <a:xfrm>
              <a:off x="0" y="192087"/>
              <a:ext cx="601663" cy="220663"/>
            </a:xfrm>
            <a:custGeom>
              <a:avLst/>
              <a:gdLst>
                <a:gd name="T0" fmla="*/ 301625 w 379"/>
                <a:gd name="T1" fmla="*/ 0 h 139"/>
                <a:gd name="T2" fmla="*/ 361950 w 379"/>
                <a:gd name="T3" fmla="*/ 1588 h 139"/>
                <a:gd name="T4" fmla="*/ 468313 w 379"/>
                <a:gd name="T5" fmla="*/ 17463 h 139"/>
                <a:gd name="T6" fmla="*/ 533400 w 379"/>
                <a:gd name="T7" fmla="*/ 38100 h 139"/>
                <a:gd name="T8" fmla="*/ 565150 w 379"/>
                <a:gd name="T9" fmla="*/ 55563 h 139"/>
                <a:gd name="T10" fmla="*/ 588963 w 379"/>
                <a:gd name="T11" fmla="*/ 77788 h 139"/>
                <a:gd name="T12" fmla="*/ 600075 w 379"/>
                <a:gd name="T13" fmla="*/ 98425 h 139"/>
                <a:gd name="T14" fmla="*/ 601663 w 379"/>
                <a:gd name="T15" fmla="*/ 109538 h 139"/>
                <a:gd name="T16" fmla="*/ 595313 w 379"/>
                <a:gd name="T17" fmla="*/ 130175 h 139"/>
                <a:gd name="T18" fmla="*/ 577850 w 379"/>
                <a:gd name="T19" fmla="*/ 152400 h 139"/>
                <a:gd name="T20" fmla="*/ 550863 w 379"/>
                <a:gd name="T21" fmla="*/ 171450 h 139"/>
                <a:gd name="T22" fmla="*/ 514350 w 379"/>
                <a:gd name="T23" fmla="*/ 188913 h 139"/>
                <a:gd name="T24" fmla="*/ 419100 w 379"/>
                <a:gd name="T25" fmla="*/ 212725 h 139"/>
                <a:gd name="T26" fmla="*/ 301625 w 379"/>
                <a:gd name="T27" fmla="*/ 220663 h 139"/>
                <a:gd name="T28" fmla="*/ 301625 w 379"/>
                <a:gd name="T29" fmla="*/ 201613 h 139"/>
                <a:gd name="T30" fmla="*/ 301625 w 379"/>
                <a:gd name="T31" fmla="*/ 201613 h 139"/>
                <a:gd name="T32" fmla="*/ 400050 w 379"/>
                <a:gd name="T33" fmla="*/ 195263 h 139"/>
                <a:gd name="T34" fmla="*/ 479425 w 379"/>
                <a:gd name="T35" fmla="*/ 176213 h 139"/>
                <a:gd name="T36" fmla="*/ 522288 w 379"/>
                <a:gd name="T37" fmla="*/ 153988 h 139"/>
                <a:gd name="T38" fmla="*/ 541338 w 379"/>
                <a:gd name="T39" fmla="*/ 136525 h 139"/>
                <a:gd name="T40" fmla="*/ 552450 w 379"/>
                <a:gd name="T41" fmla="*/ 117475 h 139"/>
                <a:gd name="T42" fmla="*/ 552450 w 379"/>
                <a:gd name="T43" fmla="*/ 109538 h 139"/>
                <a:gd name="T44" fmla="*/ 552450 w 379"/>
                <a:gd name="T45" fmla="*/ 100013 h 139"/>
                <a:gd name="T46" fmla="*/ 541338 w 379"/>
                <a:gd name="T47" fmla="*/ 80963 h 139"/>
                <a:gd name="T48" fmla="*/ 522288 w 379"/>
                <a:gd name="T49" fmla="*/ 63500 h 139"/>
                <a:gd name="T50" fmla="*/ 479425 w 379"/>
                <a:gd name="T51" fmla="*/ 44450 h 139"/>
                <a:gd name="T52" fmla="*/ 400050 w 379"/>
                <a:gd name="T53" fmla="*/ 23813 h 139"/>
                <a:gd name="T54" fmla="*/ 301625 w 379"/>
                <a:gd name="T55" fmla="*/ 17463 h 139"/>
                <a:gd name="T56" fmla="*/ 301625 w 379"/>
                <a:gd name="T57" fmla="*/ 0 h 139"/>
                <a:gd name="T58" fmla="*/ 0 w 379"/>
                <a:gd name="T59" fmla="*/ 109538 h 139"/>
                <a:gd name="T60" fmla="*/ 6350 w 379"/>
                <a:gd name="T61" fmla="*/ 87313 h 139"/>
                <a:gd name="T62" fmla="*/ 23813 w 379"/>
                <a:gd name="T63" fmla="*/ 66675 h 139"/>
                <a:gd name="T64" fmla="*/ 52388 w 379"/>
                <a:gd name="T65" fmla="*/ 47625 h 139"/>
                <a:gd name="T66" fmla="*/ 88900 w 379"/>
                <a:gd name="T67" fmla="*/ 31750 h 139"/>
                <a:gd name="T68" fmla="*/ 185738 w 379"/>
                <a:gd name="T69" fmla="*/ 7938 h 139"/>
                <a:gd name="T70" fmla="*/ 301625 w 379"/>
                <a:gd name="T71" fmla="*/ 0 h 139"/>
                <a:gd name="T72" fmla="*/ 301625 w 379"/>
                <a:gd name="T73" fmla="*/ 17463 h 139"/>
                <a:gd name="T74" fmla="*/ 201613 w 379"/>
                <a:gd name="T75" fmla="*/ 23813 h 139"/>
                <a:gd name="T76" fmla="*/ 122238 w 379"/>
                <a:gd name="T77" fmla="*/ 44450 h 139"/>
                <a:gd name="T78" fmla="*/ 79375 w 379"/>
                <a:gd name="T79" fmla="*/ 63500 h 139"/>
                <a:gd name="T80" fmla="*/ 60325 w 379"/>
                <a:gd name="T81" fmla="*/ 80963 h 139"/>
                <a:gd name="T82" fmla="*/ 49213 w 379"/>
                <a:gd name="T83" fmla="*/ 100013 h 139"/>
                <a:gd name="T84" fmla="*/ 49213 w 379"/>
                <a:gd name="T85" fmla="*/ 109538 h 139"/>
                <a:gd name="T86" fmla="*/ 53975 w 379"/>
                <a:gd name="T87" fmla="*/ 128588 h 139"/>
                <a:gd name="T88" fmla="*/ 68263 w 379"/>
                <a:gd name="T89" fmla="*/ 146050 h 139"/>
                <a:gd name="T90" fmla="*/ 92075 w 379"/>
                <a:gd name="T91" fmla="*/ 160338 h 139"/>
                <a:gd name="T92" fmla="*/ 161925 w 379"/>
                <a:gd name="T93" fmla="*/ 187325 h 139"/>
                <a:gd name="T94" fmla="*/ 249238 w 379"/>
                <a:gd name="T95" fmla="*/ 200025 h 139"/>
                <a:gd name="T96" fmla="*/ 301625 w 379"/>
                <a:gd name="T97" fmla="*/ 220663 h 139"/>
                <a:gd name="T98" fmla="*/ 241300 w 379"/>
                <a:gd name="T99" fmla="*/ 219075 h 139"/>
                <a:gd name="T100" fmla="*/ 133350 w 379"/>
                <a:gd name="T101" fmla="*/ 201613 h 139"/>
                <a:gd name="T102" fmla="*/ 68263 w 379"/>
                <a:gd name="T103" fmla="*/ 180975 h 139"/>
                <a:gd name="T104" fmla="*/ 36513 w 379"/>
                <a:gd name="T105" fmla="*/ 163513 h 139"/>
                <a:gd name="T106" fmla="*/ 12700 w 379"/>
                <a:gd name="T107" fmla="*/ 141288 h 139"/>
                <a:gd name="T108" fmla="*/ 1588 w 379"/>
                <a:gd name="T109" fmla="*/ 120650 h 139"/>
                <a:gd name="T110" fmla="*/ 0 w 379"/>
                <a:gd name="T111" fmla="*/ 109538 h 1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79"/>
                <a:gd name="T169" fmla="*/ 0 h 139"/>
                <a:gd name="T170" fmla="*/ 379 w 379"/>
                <a:gd name="T171" fmla="*/ 139 h 13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79" h="139">
                  <a:moveTo>
                    <a:pt x="190" y="0"/>
                  </a:move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6" name="Freeform 123"/>
            <p:cNvSpPr>
              <a:spLocks noEditPoints="1" noChangeArrowheads="1"/>
            </p:cNvSpPr>
            <p:nvPr/>
          </p:nvSpPr>
          <p:spPr bwMode="auto">
            <a:xfrm>
              <a:off x="76200" y="76200"/>
              <a:ext cx="450850" cy="452438"/>
            </a:xfrm>
            <a:custGeom>
              <a:avLst/>
              <a:gdLst>
                <a:gd name="T0" fmla="*/ 225425 w 284"/>
                <a:gd name="T1" fmla="*/ 79375 h 285"/>
                <a:gd name="T2" fmla="*/ 301625 w 284"/>
                <a:gd name="T3" fmla="*/ 147638 h 285"/>
                <a:gd name="T4" fmla="*/ 346075 w 284"/>
                <a:gd name="T5" fmla="*/ 190500 h 285"/>
                <a:gd name="T6" fmla="*/ 409575 w 284"/>
                <a:gd name="T7" fmla="*/ 279400 h 285"/>
                <a:gd name="T8" fmla="*/ 439738 w 284"/>
                <a:gd name="T9" fmla="*/ 339725 h 285"/>
                <a:gd name="T10" fmla="*/ 449263 w 284"/>
                <a:gd name="T11" fmla="*/ 376238 h 285"/>
                <a:gd name="T12" fmla="*/ 450850 w 284"/>
                <a:gd name="T13" fmla="*/ 406400 h 285"/>
                <a:gd name="T14" fmla="*/ 444500 w 284"/>
                <a:gd name="T15" fmla="*/ 430213 h 285"/>
                <a:gd name="T16" fmla="*/ 438150 w 284"/>
                <a:gd name="T17" fmla="*/ 438150 h 285"/>
                <a:gd name="T18" fmla="*/ 422275 w 284"/>
                <a:gd name="T19" fmla="*/ 449263 h 285"/>
                <a:gd name="T20" fmla="*/ 403225 w 284"/>
                <a:gd name="T21" fmla="*/ 452438 h 285"/>
                <a:gd name="T22" fmla="*/ 354013 w 284"/>
                <a:gd name="T23" fmla="*/ 444500 h 285"/>
                <a:gd name="T24" fmla="*/ 292100 w 284"/>
                <a:gd name="T25" fmla="*/ 415925 h 285"/>
                <a:gd name="T26" fmla="*/ 225425 w 284"/>
                <a:gd name="T27" fmla="*/ 373063 h 285"/>
                <a:gd name="T28" fmla="*/ 225425 w 284"/>
                <a:gd name="T29" fmla="*/ 347663 h 285"/>
                <a:gd name="T30" fmla="*/ 280988 w 284"/>
                <a:gd name="T31" fmla="*/ 385763 h 285"/>
                <a:gd name="T32" fmla="*/ 331788 w 284"/>
                <a:gd name="T33" fmla="*/ 407988 h 285"/>
                <a:gd name="T34" fmla="*/ 373063 w 284"/>
                <a:gd name="T35" fmla="*/ 414338 h 285"/>
                <a:gd name="T36" fmla="*/ 390525 w 284"/>
                <a:gd name="T37" fmla="*/ 412750 h 285"/>
                <a:gd name="T38" fmla="*/ 403225 w 284"/>
                <a:gd name="T39" fmla="*/ 403225 h 285"/>
                <a:gd name="T40" fmla="*/ 403225 w 284"/>
                <a:gd name="T41" fmla="*/ 403225 h 285"/>
                <a:gd name="T42" fmla="*/ 412750 w 284"/>
                <a:gd name="T43" fmla="*/ 385763 h 285"/>
                <a:gd name="T44" fmla="*/ 414338 w 284"/>
                <a:gd name="T45" fmla="*/ 365125 h 285"/>
                <a:gd name="T46" fmla="*/ 409575 w 284"/>
                <a:gd name="T47" fmla="*/ 336550 h 285"/>
                <a:gd name="T48" fmla="*/ 379413 w 284"/>
                <a:gd name="T49" fmla="*/ 269875 h 285"/>
                <a:gd name="T50" fmla="*/ 325438 w 284"/>
                <a:gd name="T51" fmla="*/ 196850 h 285"/>
                <a:gd name="T52" fmla="*/ 292100 w 284"/>
                <a:gd name="T53" fmla="*/ 160338 h 285"/>
                <a:gd name="T54" fmla="*/ 225425 w 284"/>
                <a:gd name="T55" fmla="*/ 103188 h 285"/>
                <a:gd name="T56" fmla="*/ 12700 w 284"/>
                <a:gd name="T57" fmla="*/ 12700 h 285"/>
                <a:gd name="T58" fmla="*/ 19050 w 284"/>
                <a:gd name="T59" fmla="*/ 7938 h 285"/>
                <a:gd name="T60" fmla="*/ 36513 w 284"/>
                <a:gd name="T61" fmla="*/ 0 h 285"/>
                <a:gd name="T62" fmla="*/ 69850 w 284"/>
                <a:gd name="T63" fmla="*/ 0 h 285"/>
                <a:gd name="T64" fmla="*/ 125413 w 284"/>
                <a:gd name="T65" fmla="*/ 17463 h 285"/>
                <a:gd name="T66" fmla="*/ 190500 w 284"/>
                <a:gd name="T67" fmla="*/ 53975 h 285"/>
                <a:gd name="T68" fmla="*/ 225425 w 284"/>
                <a:gd name="T69" fmla="*/ 103188 h 285"/>
                <a:gd name="T70" fmla="*/ 196850 w 284"/>
                <a:gd name="T71" fmla="*/ 80963 h 285"/>
                <a:gd name="T72" fmla="*/ 141288 w 284"/>
                <a:gd name="T73" fmla="*/ 50800 h 285"/>
                <a:gd name="T74" fmla="*/ 95250 w 284"/>
                <a:gd name="T75" fmla="*/ 36513 h 285"/>
                <a:gd name="T76" fmla="*/ 68263 w 284"/>
                <a:gd name="T77" fmla="*/ 36513 h 285"/>
                <a:gd name="T78" fmla="*/ 52388 w 284"/>
                <a:gd name="T79" fmla="*/ 42863 h 285"/>
                <a:gd name="T80" fmla="*/ 46038 w 284"/>
                <a:gd name="T81" fmla="*/ 46038 h 285"/>
                <a:gd name="T82" fmla="*/ 38100 w 284"/>
                <a:gd name="T83" fmla="*/ 63500 h 285"/>
                <a:gd name="T84" fmla="*/ 36513 w 284"/>
                <a:gd name="T85" fmla="*/ 87313 h 285"/>
                <a:gd name="T86" fmla="*/ 39688 w 284"/>
                <a:gd name="T87" fmla="*/ 112713 h 285"/>
                <a:gd name="T88" fmla="*/ 69850 w 284"/>
                <a:gd name="T89" fmla="*/ 179388 h 285"/>
                <a:gd name="T90" fmla="*/ 123825 w 284"/>
                <a:gd name="T91" fmla="*/ 252413 h 285"/>
                <a:gd name="T92" fmla="*/ 158750 w 284"/>
                <a:gd name="T93" fmla="*/ 292100 h 285"/>
                <a:gd name="T94" fmla="*/ 225425 w 284"/>
                <a:gd name="T95" fmla="*/ 347663 h 285"/>
                <a:gd name="T96" fmla="*/ 225425 w 284"/>
                <a:gd name="T97" fmla="*/ 373063 h 285"/>
                <a:gd name="T98" fmla="*/ 147638 w 284"/>
                <a:gd name="T99" fmla="*/ 304800 h 285"/>
                <a:gd name="T100" fmla="*/ 104775 w 284"/>
                <a:gd name="T101" fmla="*/ 260350 h 285"/>
                <a:gd name="T102" fmla="*/ 39688 w 284"/>
                <a:gd name="T103" fmla="*/ 171450 h 285"/>
                <a:gd name="T104" fmla="*/ 9525 w 284"/>
                <a:gd name="T105" fmla="*/ 111125 h 285"/>
                <a:gd name="T106" fmla="*/ 1588 w 284"/>
                <a:gd name="T107" fmla="*/ 74613 h 285"/>
                <a:gd name="T108" fmla="*/ 0 w 284"/>
                <a:gd name="T109" fmla="*/ 44450 h 285"/>
                <a:gd name="T110" fmla="*/ 6350 w 284"/>
                <a:gd name="T111" fmla="*/ 20638 h 285"/>
                <a:gd name="T112" fmla="*/ 12700 w 284"/>
                <a:gd name="T113" fmla="*/ 1270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6" y="70"/>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21" y="203"/>
                  </a:lnTo>
                  <a:lnTo>
                    <a:pt x="142" y="219"/>
                  </a:lnTo>
                  <a:lnTo>
                    <a:pt x="142" y="235"/>
                  </a:lnTo>
                  <a:lnTo>
                    <a:pt x="117" y="215"/>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7" name="Freeform 124"/>
            <p:cNvSpPr>
              <a:spLocks noEditPoints="1" noChangeArrowheads="1"/>
            </p:cNvSpPr>
            <p:nvPr/>
          </p:nvSpPr>
          <p:spPr bwMode="auto">
            <a:xfrm>
              <a:off x="76200" y="76200"/>
              <a:ext cx="450850" cy="452438"/>
            </a:xfrm>
            <a:custGeom>
              <a:avLst/>
              <a:gdLst>
                <a:gd name="T0" fmla="*/ 225425 w 284"/>
                <a:gd name="T1" fmla="*/ 79375 h 285"/>
                <a:gd name="T2" fmla="*/ 292100 w 284"/>
                <a:gd name="T3" fmla="*/ 33338 h 285"/>
                <a:gd name="T4" fmla="*/ 354013 w 284"/>
                <a:gd name="T5" fmla="*/ 6350 h 285"/>
                <a:gd name="T6" fmla="*/ 403225 w 284"/>
                <a:gd name="T7" fmla="*/ 0 h 285"/>
                <a:gd name="T8" fmla="*/ 422275 w 284"/>
                <a:gd name="T9" fmla="*/ 3175 h 285"/>
                <a:gd name="T10" fmla="*/ 438150 w 284"/>
                <a:gd name="T11" fmla="*/ 12700 h 285"/>
                <a:gd name="T12" fmla="*/ 444500 w 284"/>
                <a:gd name="T13" fmla="*/ 20638 h 285"/>
                <a:gd name="T14" fmla="*/ 450850 w 284"/>
                <a:gd name="T15" fmla="*/ 44450 h 285"/>
                <a:gd name="T16" fmla="*/ 449263 w 284"/>
                <a:gd name="T17" fmla="*/ 74613 h 285"/>
                <a:gd name="T18" fmla="*/ 439738 w 284"/>
                <a:gd name="T19" fmla="*/ 111125 h 285"/>
                <a:gd name="T20" fmla="*/ 409575 w 284"/>
                <a:gd name="T21" fmla="*/ 171450 h 285"/>
                <a:gd name="T22" fmla="*/ 346075 w 284"/>
                <a:gd name="T23" fmla="*/ 260350 h 285"/>
                <a:gd name="T24" fmla="*/ 301625 w 284"/>
                <a:gd name="T25" fmla="*/ 304800 h 285"/>
                <a:gd name="T26" fmla="*/ 225425 w 284"/>
                <a:gd name="T27" fmla="*/ 373063 h 285"/>
                <a:gd name="T28" fmla="*/ 225425 w 284"/>
                <a:gd name="T29" fmla="*/ 347663 h 285"/>
                <a:gd name="T30" fmla="*/ 292100 w 284"/>
                <a:gd name="T31" fmla="*/ 292100 h 285"/>
                <a:gd name="T32" fmla="*/ 325438 w 284"/>
                <a:gd name="T33" fmla="*/ 252413 h 285"/>
                <a:gd name="T34" fmla="*/ 379413 w 284"/>
                <a:gd name="T35" fmla="*/ 179388 h 285"/>
                <a:gd name="T36" fmla="*/ 409575 w 284"/>
                <a:gd name="T37" fmla="*/ 112713 h 285"/>
                <a:gd name="T38" fmla="*/ 414338 w 284"/>
                <a:gd name="T39" fmla="*/ 87313 h 285"/>
                <a:gd name="T40" fmla="*/ 412750 w 284"/>
                <a:gd name="T41" fmla="*/ 63500 h 285"/>
                <a:gd name="T42" fmla="*/ 403225 w 284"/>
                <a:gd name="T43" fmla="*/ 46038 h 285"/>
                <a:gd name="T44" fmla="*/ 403225 w 284"/>
                <a:gd name="T45" fmla="*/ 46038 h 285"/>
                <a:gd name="T46" fmla="*/ 390525 w 284"/>
                <a:gd name="T47" fmla="*/ 38100 h 285"/>
                <a:gd name="T48" fmla="*/ 373063 w 284"/>
                <a:gd name="T49" fmla="*/ 36513 h 285"/>
                <a:gd name="T50" fmla="*/ 331788 w 284"/>
                <a:gd name="T51" fmla="*/ 42863 h 285"/>
                <a:gd name="T52" fmla="*/ 280988 w 284"/>
                <a:gd name="T53" fmla="*/ 63500 h 285"/>
                <a:gd name="T54" fmla="*/ 225425 w 284"/>
                <a:gd name="T55" fmla="*/ 103188 h 285"/>
                <a:gd name="T56" fmla="*/ 12700 w 284"/>
                <a:gd name="T57" fmla="*/ 438150 h 285"/>
                <a:gd name="T58" fmla="*/ 6350 w 284"/>
                <a:gd name="T59" fmla="*/ 430213 h 285"/>
                <a:gd name="T60" fmla="*/ 0 w 284"/>
                <a:gd name="T61" fmla="*/ 406400 h 285"/>
                <a:gd name="T62" fmla="*/ 1588 w 284"/>
                <a:gd name="T63" fmla="*/ 376238 h 285"/>
                <a:gd name="T64" fmla="*/ 9525 w 284"/>
                <a:gd name="T65" fmla="*/ 339725 h 285"/>
                <a:gd name="T66" fmla="*/ 39688 w 284"/>
                <a:gd name="T67" fmla="*/ 279400 h 285"/>
                <a:gd name="T68" fmla="*/ 104775 w 284"/>
                <a:gd name="T69" fmla="*/ 190500 h 285"/>
                <a:gd name="T70" fmla="*/ 147638 w 284"/>
                <a:gd name="T71" fmla="*/ 147638 h 285"/>
                <a:gd name="T72" fmla="*/ 225425 w 284"/>
                <a:gd name="T73" fmla="*/ 79375 h 285"/>
                <a:gd name="T74" fmla="*/ 225425 w 284"/>
                <a:gd name="T75" fmla="*/ 103188 h 285"/>
                <a:gd name="T76" fmla="*/ 158750 w 284"/>
                <a:gd name="T77" fmla="*/ 160338 h 285"/>
                <a:gd name="T78" fmla="*/ 123825 w 284"/>
                <a:gd name="T79" fmla="*/ 196850 h 285"/>
                <a:gd name="T80" fmla="*/ 69850 w 284"/>
                <a:gd name="T81" fmla="*/ 269875 h 285"/>
                <a:gd name="T82" fmla="*/ 39688 w 284"/>
                <a:gd name="T83" fmla="*/ 336550 h 285"/>
                <a:gd name="T84" fmla="*/ 36513 w 284"/>
                <a:gd name="T85" fmla="*/ 365125 h 285"/>
                <a:gd name="T86" fmla="*/ 38100 w 284"/>
                <a:gd name="T87" fmla="*/ 385763 h 285"/>
                <a:gd name="T88" fmla="*/ 46038 w 284"/>
                <a:gd name="T89" fmla="*/ 403225 h 285"/>
                <a:gd name="T90" fmla="*/ 52388 w 284"/>
                <a:gd name="T91" fmla="*/ 407988 h 285"/>
                <a:gd name="T92" fmla="*/ 68263 w 284"/>
                <a:gd name="T93" fmla="*/ 414338 h 285"/>
                <a:gd name="T94" fmla="*/ 95250 w 284"/>
                <a:gd name="T95" fmla="*/ 414338 h 285"/>
                <a:gd name="T96" fmla="*/ 141288 w 284"/>
                <a:gd name="T97" fmla="*/ 400050 h 285"/>
                <a:gd name="T98" fmla="*/ 196850 w 284"/>
                <a:gd name="T99" fmla="*/ 369888 h 285"/>
                <a:gd name="T100" fmla="*/ 225425 w 284"/>
                <a:gd name="T101" fmla="*/ 373063 h 285"/>
                <a:gd name="T102" fmla="*/ 190500 w 284"/>
                <a:gd name="T103" fmla="*/ 396875 h 285"/>
                <a:gd name="T104" fmla="*/ 125413 w 284"/>
                <a:gd name="T105" fmla="*/ 433388 h 285"/>
                <a:gd name="T106" fmla="*/ 69850 w 284"/>
                <a:gd name="T107" fmla="*/ 450850 h 285"/>
                <a:gd name="T108" fmla="*/ 36513 w 284"/>
                <a:gd name="T109" fmla="*/ 450850 h 285"/>
                <a:gd name="T110" fmla="*/ 19050 w 284"/>
                <a:gd name="T111" fmla="*/ 444500 h 285"/>
                <a:gd name="T112" fmla="*/ 12700 w 284"/>
                <a:gd name="T113" fmla="*/ 438150 h 2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4"/>
                <a:gd name="T172" fmla="*/ 0 h 285"/>
                <a:gd name="T173" fmla="*/ 284 w 284"/>
                <a:gd name="T174" fmla="*/ 285 h 28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66" y="215"/>
                  </a:lnTo>
                  <a:lnTo>
                    <a:pt x="142" y="235"/>
                  </a:lnTo>
                  <a:lnTo>
                    <a:pt x="142" y="219"/>
                  </a:lnTo>
                  <a:lnTo>
                    <a:pt x="162" y="203"/>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117" y="70"/>
                  </a:lnTo>
                  <a:lnTo>
                    <a:pt x="142" y="50"/>
                  </a:lnTo>
                  <a:lnTo>
                    <a:pt x="142" y="65"/>
                  </a:lnTo>
                  <a:lnTo>
                    <a:pt x="121" y="8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28" name="Freeform 125"/>
            <p:cNvSpPr>
              <a:spLocks noChangeArrowheads="1"/>
            </p:cNvSpPr>
            <p:nvPr/>
          </p:nvSpPr>
          <p:spPr bwMode="auto">
            <a:xfrm>
              <a:off x="254000" y="254000"/>
              <a:ext cx="92075" cy="95250"/>
            </a:xfrm>
            <a:custGeom>
              <a:avLst/>
              <a:gdLst>
                <a:gd name="T0" fmla="*/ 0 w 58"/>
                <a:gd name="T1" fmla="*/ 47625 h 60"/>
                <a:gd name="T2" fmla="*/ 0 w 58"/>
                <a:gd name="T3" fmla="*/ 47625 h 60"/>
                <a:gd name="T4" fmla="*/ 1588 w 58"/>
                <a:gd name="T5" fmla="*/ 38100 h 60"/>
                <a:gd name="T6" fmla="*/ 4763 w 58"/>
                <a:gd name="T7" fmla="*/ 30163 h 60"/>
                <a:gd name="T8" fmla="*/ 7938 w 58"/>
                <a:gd name="T9" fmla="*/ 22225 h 60"/>
                <a:gd name="T10" fmla="*/ 14288 w 58"/>
                <a:gd name="T11" fmla="*/ 15875 h 60"/>
                <a:gd name="T12" fmla="*/ 20638 w 58"/>
                <a:gd name="T13" fmla="*/ 9525 h 60"/>
                <a:gd name="T14" fmla="*/ 28575 w 58"/>
                <a:gd name="T15" fmla="*/ 4763 h 60"/>
                <a:gd name="T16" fmla="*/ 38100 w 58"/>
                <a:gd name="T17" fmla="*/ 1588 h 60"/>
                <a:gd name="T18" fmla="*/ 47625 w 58"/>
                <a:gd name="T19" fmla="*/ 0 h 60"/>
                <a:gd name="T20" fmla="*/ 47625 w 58"/>
                <a:gd name="T21" fmla="*/ 0 h 60"/>
                <a:gd name="T22" fmla="*/ 55563 w 58"/>
                <a:gd name="T23" fmla="*/ 1588 h 60"/>
                <a:gd name="T24" fmla="*/ 65088 w 58"/>
                <a:gd name="T25" fmla="*/ 4763 h 60"/>
                <a:gd name="T26" fmla="*/ 73025 w 58"/>
                <a:gd name="T27" fmla="*/ 9525 h 60"/>
                <a:gd name="T28" fmla="*/ 79375 w 58"/>
                <a:gd name="T29" fmla="*/ 15875 h 60"/>
                <a:gd name="T30" fmla="*/ 85725 w 58"/>
                <a:gd name="T31" fmla="*/ 22225 h 60"/>
                <a:gd name="T32" fmla="*/ 90488 w 58"/>
                <a:gd name="T33" fmla="*/ 30163 h 60"/>
                <a:gd name="T34" fmla="*/ 92075 w 58"/>
                <a:gd name="T35" fmla="*/ 38100 h 60"/>
                <a:gd name="T36" fmla="*/ 92075 w 58"/>
                <a:gd name="T37" fmla="*/ 47625 h 60"/>
                <a:gd name="T38" fmla="*/ 92075 w 58"/>
                <a:gd name="T39" fmla="*/ 47625 h 60"/>
                <a:gd name="T40" fmla="*/ 92075 w 58"/>
                <a:gd name="T41" fmla="*/ 55563 h 60"/>
                <a:gd name="T42" fmla="*/ 90488 w 58"/>
                <a:gd name="T43" fmla="*/ 65088 h 60"/>
                <a:gd name="T44" fmla="*/ 85725 w 58"/>
                <a:gd name="T45" fmla="*/ 73025 h 60"/>
                <a:gd name="T46" fmla="*/ 79375 w 58"/>
                <a:gd name="T47" fmla="*/ 79375 h 60"/>
                <a:gd name="T48" fmla="*/ 73025 w 58"/>
                <a:gd name="T49" fmla="*/ 85725 h 60"/>
                <a:gd name="T50" fmla="*/ 65088 w 58"/>
                <a:gd name="T51" fmla="*/ 90488 h 60"/>
                <a:gd name="T52" fmla="*/ 55563 w 58"/>
                <a:gd name="T53" fmla="*/ 92075 h 60"/>
                <a:gd name="T54" fmla="*/ 47625 w 58"/>
                <a:gd name="T55" fmla="*/ 95250 h 60"/>
                <a:gd name="T56" fmla="*/ 47625 w 58"/>
                <a:gd name="T57" fmla="*/ 95250 h 60"/>
                <a:gd name="T58" fmla="*/ 38100 w 58"/>
                <a:gd name="T59" fmla="*/ 92075 h 60"/>
                <a:gd name="T60" fmla="*/ 28575 w 58"/>
                <a:gd name="T61" fmla="*/ 90488 h 60"/>
                <a:gd name="T62" fmla="*/ 20638 w 58"/>
                <a:gd name="T63" fmla="*/ 85725 h 60"/>
                <a:gd name="T64" fmla="*/ 14288 w 58"/>
                <a:gd name="T65" fmla="*/ 79375 h 60"/>
                <a:gd name="T66" fmla="*/ 7938 w 58"/>
                <a:gd name="T67" fmla="*/ 73025 h 60"/>
                <a:gd name="T68" fmla="*/ 4763 w 58"/>
                <a:gd name="T69" fmla="*/ 65088 h 60"/>
                <a:gd name="T70" fmla="*/ 1588 w 58"/>
                <a:gd name="T71" fmla="*/ 55563 h 60"/>
                <a:gd name="T72" fmla="*/ 0 w 58"/>
                <a:gd name="T73" fmla="*/ 47625 h 60"/>
                <a:gd name="T74" fmla="*/ 0 w 58"/>
                <a:gd name="T75" fmla="*/ 47625 h 6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8"/>
                <a:gd name="T115" fmla="*/ 0 h 60"/>
                <a:gd name="T116" fmla="*/ 58 w 58"/>
                <a:gd name="T117" fmla="*/ 60 h 6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8" h="60">
                  <a:moveTo>
                    <a:pt x="0" y="30"/>
                  </a:moveTo>
                  <a:lnTo>
                    <a:pt x="0" y="30"/>
                  </a:lnTo>
                  <a:lnTo>
                    <a:pt x="1" y="24"/>
                  </a:lnTo>
                  <a:lnTo>
                    <a:pt x="3" y="19"/>
                  </a:lnTo>
                  <a:lnTo>
                    <a:pt x="5" y="14"/>
                  </a:lnTo>
                  <a:lnTo>
                    <a:pt x="9" y="10"/>
                  </a:lnTo>
                  <a:lnTo>
                    <a:pt x="13" y="6"/>
                  </a:lnTo>
                  <a:lnTo>
                    <a:pt x="18" y="3"/>
                  </a:lnTo>
                  <a:lnTo>
                    <a:pt x="24" y="1"/>
                  </a:lnTo>
                  <a:lnTo>
                    <a:pt x="30" y="0"/>
                  </a:lnTo>
                  <a:lnTo>
                    <a:pt x="35" y="1"/>
                  </a:lnTo>
                  <a:lnTo>
                    <a:pt x="41" y="3"/>
                  </a:lnTo>
                  <a:lnTo>
                    <a:pt x="46" y="6"/>
                  </a:lnTo>
                  <a:lnTo>
                    <a:pt x="50" y="10"/>
                  </a:lnTo>
                  <a:lnTo>
                    <a:pt x="54" y="14"/>
                  </a:lnTo>
                  <a:lnTo>
                    <a:pt x="57" y="19"/>
                  </a:lnTo>
                  <a:lnTo>
                    <a:pt x="58" y="24"/>
                  </a:lnTo>
                  <a:lnTo>
                    <a:pt x="58" y="30"/>
                  </a:lnTo>
                  <a:lnTo>
                    <a:pt x="58" y="35"/>
                  </a:lnTo>
                  <a:lnTo>
                    <a:pt x="57" y="41"/>
                  </a:lnTo>
                  <a:lnTo>
                    <a:pt x="54" y="46"/>
                  </a:lnTo>
                  <a:lnTo>
                    <a:pt x="50" y="50"/>
                  </a:lnTo>
                  <a:lnTo>
                    <a:pt x="46" y="54"/>
                  </a:lnTo>
                  <a:lnTo>
                    <a:pt x="41" y="57"/>
                  </a:lnTo>
                  <a:lnTo>
                    <a:pt x="35" y="58"/>
                  </a:lnTo>
                  <a:lnTo>
                    <a:pt x="30" y="60"/>
                  </a:lnTo>
                  <a:lnTo>
                    <a:pt x="24" y="58"/>
                  </a:lnTo>
                  <a:lnTo>
                    <a:pt x="18" y="57"/>
                  </a:lnTo>
                  <a:lnTo>
                    <a:pt x="13" y="54"/>
                  </a:lnTo>
                  <a:lnTo>
                    <a:pt x="9" y="50"/>
                  </a:lnTo>
                  <a:lnTo>
                    <a:pt x="5" y="46"/>
                  </a:lnTo>
                  <a:lnTo>
                    <a:pt x="3" y="41"/>
                  </a:lnTo>
                  <a:lnTo>
                    <a:pt x="1" y="35"/>
                  </a:lnTo>
                  <a:lnTo>
                    <a:pt x="0" y="3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29" name="组合 203"/>
          <p:cNvGrpSpPr>
            <a:grpSpLocks/>
          </p:cNvGrpSpPr>
          <p:nvPr/>
        </p:nvGrpSpPr>
        <p:grpSpPr bwMode="auto">
          <a:xfrm>
            <a:off x="2587625" y="1412875"/>
            <a:ext cx="381000" cy="484188"/>
            <a:chOff x="0" y="0"/>
            <a:chExt cx="381000" cy="484187"/>
          </a:xfrm>
          <a:solidFill>
            <a:schemeClr val="bg1">
              <a:alpha val="70000"/>
            </a:schemeClr>
          </a:solidFill>
        </p:grpSpPr>
        <p:sp>
          <p:nvSpPr>
            <p:cNvPr id="130" name="Freeform 126"/>
            <p:cNvSpPr>
              <a:spLocks noEditPoints="1" noChangeArrowheads="1"/>
            </p:cNvSpPr>
            <p:nvPr/>
          </p:nvSpPr>
          <p:spPr bwMode="auto">
            <a:xfrm>
              <a:off x="0" y="4762"/>
              <a:ext cx="254000" cy="479425"/>
            </a:xfrm>
            <a:custGeom>
              <a:avLst/>
              <a:gdLst>
                <a:gd name="T0" fmla="*/ 254000 w 160"/>
                <a:gd name="T1" fmla="*/ 0 h 302"/>
                <a:gd name="T2" fmla="*/ 254000 w 160"/>
                <a:gd name="T3" fmla="*/ 479425 h 302"/>
                <a:gd name="T4" fmla="*/ 149225 w 160"/>
                <a:gd name="T5" fmla="*/ 479425 h 302"/>
                <a:gd name="T6" fmla="*/ 149225 w 160"/>
                <a:gd name="T7" fmla="*/ 414338 h 302"/>
                <a:gd name="T8" fmla="*/ 215900 w 160"/>
                <a:gd name="T9" fmla="*/ 414338 h 302"/>
                <a:gd name="T10" fmla="*/ 215900 w 160"/>
                <a:gd name="T11" fmla="*/ 184150 h 302"/>
                <a:gd name="T12" fmla="*/ 215900 w 160"/>
                <a:gd name="T13" fmla="*/ 184150 h 302"/>
                <a:gd name="T14" fmla="*/ 149225 w 160"/>
                <a:gd name="T15" fmla="*/ 300038 h 302"/>
                <a:gd name="T16" fmla="*/ 149225 w 160"/>
                <a:gd name="T17" fmla="*/ 196850 h 302"/>
                <a:gd name="T18" fmla="*/ 254000 w 160"/>
                <a:gd name="T19" fmla="*/ 0 h 302"/>
                <a:gd name="T20" fmla="*/ 149225 w 160"/>
                <a:gd name="T21" fmla="*/ 479425 h 302"/>
                <a:gd name="T22" fmla="*/ 0 w 160"/>
                <a:gd name="T23" fmla="*/ 479425 h 302"/>
                <a:gd name="T24" fmla="*/ 149225 w 160"/>
                <a:gd name="T25" fmla="*/ 196850 h 302"/>
                <a:gd name="T26" fmla="*/ 149225 w 160"/>
                <a:gd name="T27" fmla="*/ 300038 h 302"/>
                <a:gd name="T28" fmla="*/ 84138 w 160"/>
                <a:gd name="T29" fmla="*/ 414338 h 302"/>
                <a:gd name="T30" fmla="*/ 149225 w 160"/>
                <a:gd name="T31" fmla="*/ 414338 h 302"/>
                <a:gd name="T32" fmla="*/ 149225 w 160"/>
                <a:gd name="T33" fmla="*/ 479425 h 3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0"/>
                <a:gd name="T52" fmla="*/ 0 h 302"/>
                <a:gd name="T53" fmla="*/ 160 w 160"/>
                <a:gd name="T54" fmla="*/ 302 h 3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0" h="302">
                  <a:moveTo>
                    <a:pt x="160" y="0"/>
                  </a:moveTo>
                  <a:lnTo>
                    <a:pt x="160" y="302"/>
                  </a:lnTo>
                  <a:lnTo>
                    <a:pt x="94" y="302"/>
                  </a:lnTo>
                  <a:lnTo>
                    <a:pt x="94" y="261"/>
                  </a:lnTo>
                  <a:lnTo>
                    <a:pt x="136" y="261"/>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1" name="Rectangle 127"/>
            <p:cNvSpPr>
              <a:spLocks noChangeArrowheads="1"/>
            </p:cNvSpPr>
            <p:nvPr/>
          </p:nvSpPr>
          <p:spPr bwMode="auto">
            <a:xfrm>
              <a:off x="317500" y="0"/>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132" name="Freeform 128"/>
          <p:cNvSpPr>
            <a:spLocks noEditPoints="1" noChangeArrowheads="1"/>
          </p:cNvSpPr>
          <p:nvPr/>
        </p:nvSpPr>
        <p:spPr bwMode="auto">
          <a:xfrm>
            <a:off x="4505325" y="3779838"/>
            <a:ext cx="508000" cy="396875"/>
          </a:xfrm>
          <a:custGeom>
            <a:avLst/>
            <a:gdLst>
              <a:gd name="T0" fmla="*/ 473075 w 320"/>
              <a:gd name="T1" fmla="*/ 90488 h 250"/>
              <a:gd name="T2" fmla="*/ 508000 w 320"/>
              <a:gd name="T3" fmla="*/ 219075 h 250"/>
              <a:gd name="T4" fmla="*/ 481013 w 320"/>
              <a:gd name="T5" fmla="*/ 336550 h 250"/>
              <a:gd name="T6" fmla="*/ 430213 w 320"/>
              <a:gd name="T7" fmla="*/ 388938 h 250"/>
              <a:gd name="T8" fmla="*/ 417513 w 320"/>
              <a:gd name="T9" fmla="*/ 369888 h 250"/>
              <a:gd name="T10" fmla="*/ 442913 w 320"/>
              <a:gd name="T11" fmla="*/ 339725 h 250"/>
              <a:gd name="T12" fmla="*/ 438150 w 320"/>
              <a:gd name="T13" fmla="*/ 303213 h 250"/>
              <a:gd name="T14" fmla="*/ 414338 w 320"/>
              <a:gd name="T15" fmla="*/ 261938 h 250"/>
              <a:gd name="T16" fmla="*/ 455613 w 320"/>
              <a:gd name="T17" fmla="*/ 261938 h 250"/>
              <a:gd name="T18" fmla="*/ 474663 w 320"/>
              <a:gd name="T19" fmla="*/ 242888 h 250"/>
              <a:gd name="T20" fmla="*/ 474663 w 320"/>
              <a:gd name="T21" fmla="*/ 200025 h 250"/>
              <a:gd name="T22" fmla="*/ 449263 w 320"/>
              <a:gd name="T23" fmla="*/ 177800 h 250"/>
              <a:gd name="T24" fmla="*/ 414338 w 320"/>
              <a:gd name="T25" fmla="*/ 158750 h 250"/>
              <a:gd name="T26" fmla="*/ 441325 w 320"/>
              <a:gd name="T27" fmla="*/ 152400 h 250"/>
              <a:gd name="T28" fmla="*/ 455613 w 320"/>
              <a:gd name="T29" fmla="*/ 117475 h 250"/>
              <a:gd name="T30" fmla="*/ 444500 w 320"/>
              <a:gd name="T31" fmla="*/ 92075 h 250"/>
              <a:gd name="T32" fmla="*/ 377825 w 320"/>
              <a:gd name="T33" fmla="*/ 12700 h 250"/>
              <a:gd name="T34" fmla="*/ 414338 w 320"/>
              <a:gd name="T35" fmla="*/ 79375 h 250"/>
              <a:gd name="T36" fmla="*/ 384175 w 320"/>
              <a:gd name="T37" fmla="*/ 93663 h 250"/>
              <a:gd name="T38" fmla="*/ 377825 w 320"/>
              <a:gd name="T39" fmla="*/ 53975 h 250"/>
              <a:gd name="T40" fmla="*/ 414338 w 320"/>
              <a:gd name="T41" fmla="*/ 392113 h 250"/>
              <a:gd name="T42" fmla="*/ 387350 w 320"/>
              <a:gd name="T43" fmla="*/ 373063 h 250"/>
              <a:gd name="T44" fmla="*/ 414338 w 320"/>
              <a:gd name="T45" fmla="*/ 392113 h 250"/>
              <a:gd name="T46" fmla="*/ 414338 w 320"/>
              <a:gd name="T47" fmla="*/ 179388 h 250"/>
              <a:gd name="T48" fmla="*/ 388938 w 320"/>
              <a:gd name="T49" fmla="*/ 214313 h 250"/>
              <a:gd name="T50" fmla="*/ 400050 w 320"/>
              <a:gd name="T51" fmla="*/ 246063 h 250"/>
              <a:gd name="T52" fmla="*/ 406400 w 320"/>
              <a:gd name="T53" fmla="*/ 276225 h 250"/>
              <a:gd name="T54" fmla="*/ 377825 w 320"/>
              <a:gd name="T55" fmla="*/ 130175 h 250"/>
              <a:gd name="T56" fmla="*/ 404813 w 320"/>
              <a:gd name="T57" fmla="*/ 158750 h 250"/>
              <a:gd name="T58" fmla="*/ 377825 w 320"/>
              <a:gd name="T59" fmla="*/ 12700 h 250"/>
              <a:gd name="T60" fmla="*/ 371475 w 320"/>
              <a:gd name="T61" fmla="*/ 31750 h 250"/>
              <a:gd name="T62" fmla="*/ 347663 w 320"/>
              <a:gd name="T63" fmla="*/ 3175 h 250"/>
              <a:gd name="T64" fmla="*/ 347663 w 320"/>
              <a:gd name="T65" fmla="*/ 341313 h 250"/>
              <a:gd name="T66" fmla="*/ 363538 w 320"/>
              <a:gd name="T67" fmla="*/ 360363 h 250"/>
              <a:gd name="T68" fmla="*/ 377825 w 320"/>
              <a:gd name="T69" fmla="*/ 61913 h 250"/>
              <a:gd name="T70" fmla="*/ 377825 w 320"/>
              <a:gd name="T71" fmla="*/ 276225 h 250"/>
              <a:gd name="T72" fmla="*/ 358775 w 320"/>
              <a:gd name="T73" fmla="*/ 292100 h 250"/>
              <a:gd name="T74" fmla="*/ 357188 w 320"/>
              <a:gd name="T75" fmla="*/ 80963 h 250"/>
              <a:gd name="T76" fmla="*/ 377825 w 320"/>
              <a:gd name="T77" fmla="*/ 61913 h 250"/>
              <a:gd name="T78" fmla="*/ 212725 w 320"/>
              <a:gd name="T79" fmla="*/ 12700 h 250"/>
              <a:gd name="T80" fmla="*/ 347663 w 320"/>
              <a:gd name="T81" fmla="*/ 3175 h 250"/>
              <a:gd name="T82" fmla="*/ 334963 w 320"/>
              <a:gd name="T83" fmla="*/ 25400 h 250"/>
              <a:gd name="T84" fmla="*/ 322263 w 320"/>
              <a:gd name="T85" fmla="*/ 66675 h 250"/>
              <a:gd name="T86" fmla="*/ 347663 w 320"/>
              <a:gd name="T87" fmla="*/ 84138 h 250"/>
              <a:gd name="T88" fmla="*/ 346075 w 320"/>
              <a:gd name="T89" fmla="*/ 333375 h 250"/>
              <a:gd name="T90" fmla="*/ 307975 w 320"/>
              <a:gd name="T91" fmla="*/ 365125 h 250"/>
              <a:gd name="T92" fmla="*/ 198438 w 320"/>
              <a:gd name="T93" fmla="*/ 304800 h 250"/>
              <a:gd name="T94" fmla="*/ 107950 w 320"/>
              <a:gd name="T95" fmla="*/ 260350 h 250"/>
              <a:gd name="T96" fmla="*/ 133350 w 320"/>
              <a:gd name="T97" fmla="*/ 252413 h 250"/>
              <a:gd name="T98" fmla="*/ 165100 w 320"/>
              <a:gd name="T99" fmla="*/ 207963 h 250"/>
              <a:gd name="T100" fmla="*/ 150813 w 320"/>
              <a:gd name="T101" fmla="*/ 158750 h 250"/>
              <a:gd name="T102" fmla="*/ 0 w 320"/>
              <a:gd name="T103" fmla="*/ 215900 h 250"/>
              <a:gd name="T104" fmla="*/ 7938 w 320"/>
              <a:gd name="T105" fmla="*/ 152400 h 250"/>
              <a:gd name="T106" fmla="*/ 71438 w 320"/>
              <a:gd name="T107" fmla="*/ 69850 h 250"/>
              <a:gd name="T108" fmla="*/ 107950 w 320"/>
              <a:gd name="T109" fmla="*/ 139700 h 250"/>
              <a:gd name="T110" fmla="*/ 60325 w 320"/>
              <a:gd name="T111" fmla="*/ 160338 h 250"/>
              <a:gd name="T112" fmla="*/ 49213 w 320"/>
              <a:gd name="T113" fmla="*/ 214313 h 250"/>
              <a:gd name="T114" fmla="*/ 90488 w 320"/>
              <a:gd name="T115" fmla="*/ 257175 h 250"/>
              <a:gd name="T116" fmla="*/ 66675 w 320"/>
              <a:gd name="T117" fmla="*/ 300038 h 250"/>
              <a:gd name="T118" fmla="*/ 4763 w 320"/>
              <a:gd name="T119" fmla="*/ 238125 h 2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0"/>
              <a:gd name="T181" fmla="*/ 0 h 250"/>
              <a:gd name="T182" fmla="*/ 320 w 320"/>
              <a:gd name="T183" fmla="*/ 250 h 2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71" y="245"/>
                </a:lnTo>
                <a:lnTo>
                  <a:pt x="261" y="247"/>
                </a:lnTo>
                <a:lnTo>
                  <a:pt x="261" y="233"/>
                </a:lnTo>
                <a:lnTo>
                  <a:pt x="263" y="233"/>
                </a:lnTo>
                <a:lnTo>
                  <a:pt x="268" y="229"/>
                </a:lnTo>
                <a:lnTo>
                  <a:pt x="272" y="224"/>
                </a:lnTo>
                <a:lnTo>
                  <a:pt x="276" y="219"/>
                </a:lnTo>
                <a:lnTo>
                  <a:pt x="279" y="214"/>
                </a:lnTo>
                <a:lnTo>
                  <a:pt x="280" y="208"/>
                </a:lnTo>
                <a:lnTo>
                  <a:pt x="280" y="203"/>
                </a:lnTo>
                <a:lnTo>
                  <a:pt x="279" y="196"/>
                </a:lnTo>
                <a:lnTo>
                  <a:pt x="276" y="191"/>
                </a:lnTo>
                <a:lnTo>
                  <a:pt x="274" y="185"/>
                </a:lnTo>
                <a:lnTo>
                  <a:pt x="271" y="181"/>
                </a:lnTo>
                <a:lnTo>
                  <a:pt x="267" y="178"/>
                </a:lnTo>
                <a:lnTo>
                  <a:pt x="261" y="176"/>
                </a:lnTo>
                <a:lnTo>
                  <a:pt x="261" y="165"/>
                </a:lnTo>
                <a:lnTo>
                  <a:pt x="268" y="168"/>
                </a:lnTo>
                <a:lnTo>
                  <a:pt x="275" y="168"/>
                </a:lnTo>
                <a:lnTo>
                  <a:pt x="280" y="168"/>
                </a:lnTo>
                <a:lnTo>
                  <a:pt x="287" y="165"/>
                </a:lnTo>
                <a:lnTo>
                  <a:pt x="293" y="162"/>
                </a:lnTo>
                <a:lnTo>
                  <a:pt x="297" y="158"/>
                </a:lnTo>
                <a:lnTo>
                  <a:pt x="299" y="153"/>
                </a:lnTo>
                <a:lnTo>
                  <a:pt x="302" y="149"/>
                </a:lnTo>
                <a:lnTo>
                  <a:pt x="303" y="143"/>
                </a:lnTo>
                <a:lnTo>
                  <a:pt x="303" y="136"/>
                </a:lnTo>
                <a:lnTo>
                  <a:pt x="302" y="131"/>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8" y="100"/>
                </a:lnTo>
                <a:lnTo>
                  <a:pt x="274" y="99"/>
                </a:lnTo>
                <a:lnTo>
                  <a:pt x="278" y="96"/>
                </a:lnTo>
                <a:lnTo>
                  <a:pt x="282" y="92"/>
                </a:lnTo>
                <a:lnTo>
                  <a:pt x="284" y="88"/>
                </a:lnTo>
                <a:lnTo>
                  <a:pt x="286" y="84"/>
                </a:lnTo>
                <a:lnTo>
                  <a:pt x="287" y="78"/>
                </a:lnTo>
                <a:lnTo>
                  <a:pt x="287" y="74"/>
                </a:lnTo>
                <a:lnTo>
                  <a:pt x="286" y="69"/>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56" y="50"/>
                </a:lnTo>
                <a:lnTo>
                  <a:pt x="251" y="53"/>
                </a:lnTo>
                <a:lnTo>
                  <a:pt x="247" y="55"/>
                </a:lnTo>
                <a:lnTo>
                  <a:pt x="242" y="59"/>
                </a:lnTo>
                <a:lnTo>
                  <a:pt x="240" y="63"/>
                </a:lnTo>
                <a:lnTo>
                  <a:pt x="238" y="67"/>
                </a:lnTo>
                <a:lnTo>
                  <a:pt x="238" y="39"/>
                </a:lnTo>
                <a:lnTo>
                  <a:pt x="238" y="34"/>
                </a:lnTo>
                <a:lnTo>
                  <a:pt x="238" y="27"/>
                </a:lnTo>
                <a:lnTo>
                  <a:pt x="238" y="8"/>
                </a:lnTo>
                <a:close/>
                <a:moveTo>
                  <a:pt x="261" y="247"/>
                </a:moveTo>
                <a:lnTo>
                  <a:pt x="261" y="247"/>
                </a:lnTo>
                <a:lnTo>
                  <a:pt x="249" y="250"/>
                </a:lnTo>
                <a:lnTo>
                  <a:pt x="238" y="250"/>
                </a:lnTo>
                <a:lnTo>
                  <a:pt x="238" y="233"/>
                </a:lnTo>
                <a:lnTo>
                  <a:pt x="244" y="235"/>
                </a:lnTo>
                <a:lnTo>
                  <a:pt x="249" y="235"/>
                </a:lnTo>
                <a:lnTo>
                  <a:pt x="256" y="235"/>
                </a:lnTo>
                <a:lnTo>
                  <a:pt x="261" y="233"/>
                </a:lnTo>
                <a:lnTo>
                  <a:pt x="261" y="247"/>
                </a:lnTo>
                <a:close/>
                <a:moveTo>
                  <a:pt x="261" y="100"/>
                </a:moveTo>
                <a:lnTo>
                  <a:pt x="261" y="112"/>
                </a:lnTo>
                <a:lnTo>
                  <a:pt x="261" y="113"/>
                </a:lnTo>
                <a:lnTo>
                  <a:pt x="256" y="116"/>
                </a:lnTo>
                <a:lnTo>
                  <a:pt x="252" y="120"/>
                </a:lnTo>
                <a:lnTo>
                  <a:pt x="249" y="124"/>
                </a:lnTo>
                <a:lnTo>
                  <a:pt x="247" y="130"/>
                </a:lnTo>
                <a:lnTo>
                  <a:pt x="245" y="135"/>
                </a:lnTo>
                <a:lnTo>
                  <a:pt x="245" y="141"/>
                </a:lnTo>
                <a:lnTo>
                  <a:pt x="247" y="146"/>
                </a:lnTo>
                <a:lnTo>
                  <a:pt x="249" y="151"/>
                </a:lnTo>
                <a:lnTo>
                  <a:pt x="252" y="155"/>
                </a:lnTo>
                <a:lnTo>
                  <a:pt x="255" y="159"/>
                </a:lnTo>
                <a:lnTo>
                  <a:pt x="261" y="165"/>
                </a:lnTo>
                <a:lnTo>
                  <a:pt x="261" y="176"/>
                </a:lnTo>
                <a:lnTo>
                  <a:pt x="256" y="174"/>
                </a:lnTo>
                <a:lnTo>
                  <a:pt x="251" y="173"/>
                </a:lnTo>
                <a:lnTo>
                  <a:pt x="244" y="173"/>
                </a:lnTo>
                <a:lnTo>
                  <a:pt x="238" y="174"/>
                </a:lnTo>
                <a:lnTo>
                  <a:pt x="238" y="82"/>
                </a:lnTo>
                <a:lnTo>
                  <a:pt x="240" y="86"/>
                </a:lnTo>
                <a:lnTo>
                  <a:pt x="244" y="92"/>
                </a:lnTo>
                <a:lnTo>
                  <a:pt x="249" y="97"/>
                </a:lnTo>
                <a:lnTo>
                  <a:pt x="255" y="100"/>
                </a:lnTo>
                <a:lnTo>
                  <a:pt x="261" y="100"/>
                </a:lnTo>
                <a:close/>
                <a:moveTo>
                  <a:pt x="219" y="2"/>
                </a:moveTo>
                <a:lnTo>
                  <a:pt x="219" y="2"/>
                </a:lnTo>
                <a:lnTo>
                  <a:pt x="238" y="8"/>
                </a:lnTo>
                <a:lnTo>
                  <a:pt x="238" y="27"/>
                </a:lnTo>
                <a:lnTo>
                  <a:pt x="237" y="24"/>
                </a:lnTo>
                <a:lnTo>
                  <a:pt x="234" y="20"/>
                </a:lnTo>
                <a:lnTo>
                  <a:pt x="230" y="17"/>
                </a:lnTo>
                <a:lnTo>
                  <a:pt x="225" y="15"/>
                </a:lnTo>
                <a:lnTo>
                  <a:pt x="219" y="15"/>
                </a:lnTo>
                <a:lnTo>
                  <a:pt x="219" y="2"/>
                </a:lnTo>
                <a:close/>
                <a:moveTo>
                  <a:pt x="238" y="250"/>
                </a:moveTo>
                <a:lnTo>
                  <a:pt x="238" y="250"/>
                </a:lnTo>
                <a:lnTo>
                  <a:pt x="229" y="247"/>
                </a:lnTo>
                <a:lnTo>
                  <a:pt x="219" y="245"/>
                </a:lnTo>
                <a:lnTo>
                  <a:pt x="219" y="215"/>
                </a:lnTo>
                <a:lnTo>
                  <a:pt x="221" y="218"/>
                </a:lnTo>
                <a:lnTo>
                  <a:pt x="225" y="223"/>
                </a:lnTo>
                <a:lnTo>
                  <a:pt x="229" y="227"/>
                </a:lnTo>
                <a:lnTo>
                  <a:pt x="233" y="231"/>
                </a:lnTo>
                <a:lnTo>
                  <a:pt x="238" y="233"/>
                </a:lnTo>
                <a:lnTo>
                  <a:pt x="238" y="250"/>
                </a:lnTo>
                <a:close/>
                <a:moveTo>
                  <a:pt x="238" y="39"/>
                </a:moveTo>
                <a:lnTo>
                  <a:pt x="238" y="67"/>
                </a:lnTo>
                <a:lnTo>
                  <a:pt x="237" y="74"/>
                </a:lnTo>
                <a:lnTo>
                  <a:pt x="238" y="82"/>
                </a:lnTo>
                <a:lnTo>
                  <a:pt x="238" y="174"/>
                </a:lnTo>
                <a:lnTo>
                  <a:pt x="236" y="176"/>
                </a:lnTo>
                <a:lnTo>
                  <a:pt x="230" y="180"/>
                </a:lnTo>
                <a:lnTo>
                  <a:pt x="226" y="184"/>
                </a:lnTo>
                <a:lnTo>
                  <a:pt x="222" y="188"/>
                </a:lnTo>
                <a:lnTo>
                  <a:pt x="219" y="193"/>
                </a:lnTo>
                <a:lnTo>
                  <a:pt x="219" y="53"/>
                </a:lnTo>
                <a:lnTo>
                  <a:pt x="225" y="51"/>
                </a:lnTo>
                <a:lnTo>
                  <a:pt x="229" y="50"/>
                </a:lnTo>
                <a:lnTo>
                  <a:pt x="234" y="46"/>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5" y="15"/>
                </a:lnTo>
                <a:lnTo>
                  <a:pt x="211" y="16"/>
                </a:lnTo>
                <a:lnTo>
                  <a:pt x="206" y="20"/>
                </a:lnTo>
                <a:lnTo>
                  <a:pt x="202" y="27"/>
                </a:lnTo>
                <a:lnTo>
                  <a:pt x="200" y="34"/>
                </a:lnTo>
                <a:lnTo>
                  <a:pt x="203" y="42"/>
                </a:lnTo>
                <a:lnTo>
                  <a:pt x="206" y="46"/>
                </a:lnTo>
                <a:lnTo>
                  <a:pt x="210" y="50"/>
                </a:lnTo>
                <a:lnTo>
                  <a:pt x="215" y="51"/>
                </a:lnTo>
                <a:lnTo>
                  <a:pt x="219" y="53"/>
                </a:lnTo>
                <a:lnTo>
                  <a:pt x="219" y="193"/>
                </a:lnTo>
                <a:lnTo>
                  <a:pt x="218" y="199"/>
                </a:lnTo>
                <a:lnTo>
                  <a:pt x="218" y="204"/>
                </a:lnTo>
                <a:lnTo>
                  <a:pt x="218" y="210"/>
                </a:lnTo>
                <a:lnTo>
                  <a:pt x="219" y="215"/>
                </a:lnTo>
                <a:lnTo>
                  <a:pt x="219" y="245"/>
                </a:lnTo>
                <a:lnTo>
                  <a:pt x="207" y="238"/>
                </a:lnTo>
                <a:lnTo>
                  <a:pt x="194" y="230"/>
                </a:lnTo>
                <a:lnTo>
                  <a:pt x="169" y="212"/>
                </a:lnTo>
                <a:lnTo>
                  <a:pt x="157" y="203"/>
                </a:lnTo>
                <a:lnTo>
                  <a:pt x="145" y="196"/>
                </a:lnTo>
                <a:lnTo>
                  <a:pt x="131" y="192"/>
                </a:lnTo>
                <a:lnTo>
                  <a:pt x="125" y="192"/>
                </a:lnTo>
                <a:lnTo>
                  <a:pt x="118" y="192"/>
                </a:lnTo>
                <a:lnTo>
                  <a:pt x="92" y="193"/>
                </a:lnTo>
                <a:lnTo>
                  <a:pt x="68" y="193"/>
                </a:lnTo>
                <a:lnTo>
                  <a:pt x="68" y="164"/>
                </a:lnTo>
                <a:lnTo>
                  <a:pt x="76" y="162"/>
                </a:lnTo>
                <a:lnTo>
                  <a:pt x="84" y="159"/>
                </a:lnTo>
                <a:lnTo>
                  <a:pt x="91" y="155"/>
                </a:lnTo>
                <a:lnTo>
                  <a:pt x="96" y="150"/>
                </a:lnTo>
                <a:lnTo>
                  <a:pt x="100" y="145"/>
                </a:lnTo>
                <a:lnTo>
                  <a:pt x="103" y="138"/>
                </a:lnTo>
                <a:lnTo>
                  <a:pt x="104" y="131"/>
                </a:lnTo>
                <a:lnTo>
                  <a:pt x="104" y="123"/>
                </a:lnTo>
                <a:lnTo>
                  <a:pt x="103" y="116"/>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68" y="31"/>
                </a:lnTo>
                <a:lnTo>
                  <a:pt x="68" y="88"/>
                </a:lnTo>
                <a:lnTo>
                  <a:pt x="58" y="89"/>
                </a:lnTo>
                <a:lnTo>
                  <a:pt x="50" y="92"/>
                </a:lnTo>
                <a:lnTo>
                  <a:pt x="43" y="96"/>
                </a:lnTo>
                <a:lnTo>
                  <a:pt x="38" y="101"/>
                </a:lnTo>
                <a:lnTo>
                  <a:pt x="34" y="108"/>
                </a:lnTo>
                <a:lnTo>
                  <a:pt x="31" y="113"/>
                </a:lnTo>
                <a:lnTo>
                  <a:pt x="30" y="122"/>
                </a:lnTo>
                <a:lnTo>
                  <a:pt x="30" y="128"/>
                </a:lnTo>
                <a:lnTo>
                  <a:pt x="31" y="135"/>
                </a:lnTo>
                <a:lnTo>
                  <a:pt x="34" y="143"/>
                </a:lnTo>
                <a:lnTo>
                  <a:pt x="39" y="151"/>
                </a:lnTo>
                <a:lnTo>
                  <a:pt x="47" y="158"/>
                </a:lnTo>
                <a:lnTo>
                  <a:pt x="57" y="162"/>
                </a:lnTo>
                <a:lnTo>
                  <a:pt x="68" y="164"/>
                </a:lnTo>
                <a:lnTo>
                  <a:pt x="68" y="193"/>
                </a:lnTo>
                <a:lnTo>
                  <a:pt x="54" y="192"/>
                </a:lnTo>
                <a:lnTo>
                  <a:pt x="42" y="189"/>
                </a:lnTo>
                <a:lnTo>
                  <a:pt x="31" y="185"/>
                </a:lnTo>
                <a:lnTo>
                  <a:pt x="22" y="178"/>
                </a:lnTo>
                <a:lnTo>
                  <a:pt x="14" y="172"/>
                </a:lnTo>
                <a:lnTo>
                  <a:pt x="8" y="162"/>
                </a:lnTo>
                <a:lnTo>
                  <a:pt x="3" y="150"/>
                </a:lnTo>
                <a:lnTo>
                  <a:pt x="0" y="136"/>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33" name="组合 206"/>
          <p:cNvGrpSpPr>
            <a:grpSpLocks/>
          </p:cNvGrpSpPr>
          <p:nvPr/>
        </p:nvGrpSpPr>
        <p:grpSpPr bwMode="auto">
          <a:xfrm>
            <a:off x="2987675" y="4176713"/>
            <a:ext cx="495300" cy="644525"/>
            <a:chOff x="0" y="0"/>
            <a:chExt cx="495300" cy="644526"/>
          </a:xfrm>
          <a:solidFill>
            <a:schemeClr val="bg1">
              <a:alpha val="70000"/>
            </a:schemeClr>
          </a:solidFill>
        </p:grpSpPr>
        <p:sp>
          <p:nvSpPr>
            <p:cNvPr id="134" name="Freeform 129"/>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5" name="Freeform 130"/>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6" name="Freeform 131"/>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7" name="Freeform 132"/>
            <p:cNvSpPr>
              <a:spLocks noChangeArrowheads="1"/>
            </p:cNvSpPr>
            <p:nvPr/>
          </p:nvSpPr>
          <p:spPr bwMode="auto">
            <a:xfrm>
              <a:off x="246063" y="481013"/>
              <a:ext cx="136525" cy="163513"/>
            </a:xfrm>
            <a:custGeom>
              <a:avLst/>
              <a:gdLst>
                <a:gd name="T0" fmla="*/ 42863 w 86"/>
                <a:gd name="T1" fmla="*/ 9525 h 103"/>
                <a:gd name="T2" fmla="*/ 42863 w 86"/>
                <a:gd name="T3" fmla="*/ 60325 h 103"/>
                <a:gd name="T4" fmla="*/ 42863 w 86"/>
                <a:gd name="T5" fmla="*/ 60325 h 103"/>
                <a:gd name="T6" fmla="*/ 44450 w 86"/>
                <a:gd name="T7" fmla="*/ 65088 h 103"/>
                <a:gd name="T8" fmla="*/ 53975 w 86"/>
                <a:gd name="T9" fmla="*/ 74613 h 103"/>
                <a:gd name="T10" fmla="*/ 66675 w 86"/>
                <a:gd name="T11" fmla="*/ 87313 h 103"/>
                <a:gd name="T12" fmla="*/ 74613 w 86"/>
                <a:gd name="T13" fmla="*/ 90488 h 103"/>
                <a:gd name="T14" fmla="*/ 85725 w 86"/>
                <a:gd name="T15" fmla="*/ 95250 h 103"/>
                <a:gd name="T16" fmla="*/ 85725 w 86"/>
                <a:gd name="T17" fmla="*/ 95250 h 103"/>
                <a:gd name="T18" fmla="*/ 104775 w 86"/>
                <a:gd name="T19" fmla="*/ 103188 h 103"/>
                <a:gd name="T20" fmla="*/ 123825 w 86"/>
                <a:gd name="T21" fmla="*/ 114300 h 103"/>
                <a:gd name="T22" fmla="*/ 130175 w 86"/>
                <a:gd name="T23" fmla="*/ 119063 h 103"/>
                <a:gd name="T24" fmla="*/ 134938 w 86"/>
                <a:gd name="T25" fmla="*/ 125413 h 103"/>
                <a:gd name="T26" fmla="*/ 136525 w 86"/>
                <a:gd name="T27" fmla="*/ 130175 h 103"/>
                <a:gd name="T28" fmla="*/ 136525 w 86"/>
                <a:gd name="T29" fmla="*/ 136525 h 103"/>
                <a:gd name="T30" fmla="*/ 136525 w 86"/>
                <a:gd name="T31" fmla="*/ 136525 h 103"/>
                <a:gd name="T32" fmla="*/ 134938 w 86"/>
                <a:gd name="T33" fmla="*/ 142875 h 103"/>
                <a:gd name="T34" fmla="*/ 128588 w 86"/>
                <a:gd name="T35" fmla="*/ 147638 h 103"/>
                <a:gd name="T36" fmla="*/ 120650 w 86"/>
                <a:gd name="T37" fmla="*/ 150813 h 103"/>
                <a:gd name="T38" fmla="*/ 104775 w 86"/>
                <a:gd name="T39" fmla="*/ 155575 h 103"/>
                <a:gd name="T40" fmla="*/ 87313 w 86"/>
                <a:gd name="T41" fmla="*/ 160338 h 103"/>
                <a:gd name="T42" fmla="*/ 63500 w 86"/>
                <a:gd name="T43" fmla="*/ 161925 h 103"/>
                <a:gd name="T44" fmla="*/ 33338 w 86"/>
                <a:gd name="T45" fmla="*/ 163513 h 103"/>
                <a:gd name="T46" fmla="*/ 0 w 86"/>
                <a:gd name="T47" fmla="*/ 163513 h 103"/>
                <a:gd name="T48" fmla="*/ 0 w 86"/>
                <a:gd name="T49" fmla="*/ 0 h 103"/>
                <a:gd name="T50" fmla="*/ 42863 w 86"/>
                <a:gd name="T51" fmla="*/ 9525 h 10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103"/>
                <a:gd name="T80" fmla="*/ 86 w 86"/>
                <a:gd name="T81" fmla="*/ 103 h 10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103">
                  <a:moveTo>
                    <a:pt x="27" y="6"/>
                  </a:moveTo>
                  <a:lnTo>
                    <a:pt x="27" y="38"/>
                  </a:lnTo>
                  <a:lnTo>
                    <a:pt x="28" y="41"/>
                  </a:lnTo>
                  <a:lnTo>
                    <a:pt x="34" y="47"/>
                  </a:lnTo>
                  <a:lnTo>
                    <a:pt x="42" y="55"/>
                  </a:lnTo>
                  <a:lnTo>
                    <a:pt x="47" y="57"/>
                  </a:lnTo>
                  <a:lnTo>
                    <a:pt x="54" y="60"/>
                  </a:lnTo>
                  <a:lnTo>
                    <a:pt x="66" y="65"/>
                  </a:lnTo>
                  <a:lnTo>
                    <a:pt x="78" y="72"/>
                  </a:lnTo>
                  <a:lnTo>
                    <a:pt x="82" y="75"/>
                  </a:lnTo>
                  <a:lnTo>
                    <a:pt x="85" y="79"/>
                  </a:lnTo>
                  <a:lnTo>
                    <a:pt x="86" y="82"/>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8" name="Freeform 133"/>
            <p:cNvSpPr>
              <a:spLocks noChangeArrowheads="1"/>
            </p:cNvSpPr>
            <p:nvPr/>
          </p:nvSpPr>
          <p:spPr bwMode="auto">
            <a:xfrm>
              <a:off x="130175" y="481013"/>
              <a:ext cx="130175" cy="163513"/>
            </a:xfrm>
            <a:custGeom>
              <a:avLst/>
              <a:gdLst>
                <a:gd name="T0" fmla="*/ 100013 w 82"/>
                <a:gd name="T1" fmla="*/ 9525 h 103"/>
                <a:gd name="T2" fmla="*/ 100013 w 82"/>
                <a:gd name="T3" fmla="*/ 60325 h 103"/>
                <a:gd name="T4" fmla="*/ 100013 w 82"/>
                <a:gd name="T5" fmla="*/ 60325 h 103"/>
                <a:gd name="T6" fmla="*/ 98425 w 82"/>
                <a:gd name="T7" fmla="*/ 65088 h 103"/>
                <a:gd name="T8" fmla="*/ 92075 w 82"/>
                <a:gd name="T9" fmla="*/ 74613 h 103"/>
                <a:gd name="T10" fmla="*/ 80963 w 82"/>
                <a:gd name="T11" fmla="*/ 87313 h 103"/>
                <a:gd name="T12" fmla="*/ 73025 w 82"/>
                <a:gd name="T13" fmla="*/ 90488 h 103"/>
                <a:gd name="T14" fmla="*/ 61913 w 82"/>
                <a:gd name="T15" fmla="*/ 95250 h 103"/>
                <a:gd name="T16" fmla="*/ 61913 w 82"/>
                <a:gd name="T17" fmla="*/ 95250 h 103"/>
                <a:gd name="T18" fmla="*/ 39688 w 82"/>
                <a:gd name="T19" fmla="*/ 103188 h 103"/>
                <a:gd name="T20" fmla="*/ 19050 w 82"/>
                <a:gd name="T21" fmla="*/ 114300 h 103"/>
                <a:gd name="T22" fmla="*/ 9525 w 82"/>
                <a:gd name="T23" fmla="*/ 119063 h 103"/>
                <a:gd name="T24" fmla="*/ 6350 w 82"/>
                <a:gd name="T25" fmla="*/ 125413 h 103"/>
                <a:gd name="T26" fmla="*/ 1588 w 82"/>
                <a:gd name="T27" fmla="*/ 130175 h 103"/>
                <a:gd name="T28" fmla="*/ 0 w 82"/>
                <a:gd name="T29" fmla="*/ 136525 h 103"/>
                <a:gd name="T30" fmla="*/ 0 w 82"/>
                <a:gd name="T31" fmla="*/ 136525 h 103"/>
                <a:gd name="T32" fmla="*/ 3175 w 82"/>
                <a:gd name="T33" fmla="*/ 142875 h 103"/>
                <a:gd name="T34" fmla="*/ 12700 w 82"/>
                <a:gd name="T35" fmla="*/ 147638 h 103"/>
                <a:gd name="T36" fmla="*/ 23813 w 82"/>
                <a:gd name="T37" fmla="*/ 150813 h 103"/>
                <a:gd name="T38" fmla="*/ 38100 w 82"/>
                <a:gd name="T39" fmla="*/ 155575 h 103"/>
                <a:gd name="T40" fmla="*/ 57150 w 82"/>
                <a:gd name="T41" fmla="*/ 160338 h 103"/>
                <a:gd name="T42" fmla="*/ 79375 w 82"/>
                <a:gd name="T43" fmla="*/ 161925 h 103"/>
                <a:gd name="T44" fmla="*/ 130175 w 82"/>
                <a:gd name="T45" fmla="*/ 163513 h 103"/>
                <a:gd name="T46" fmla="*/ 130175 w 82"/>
                <a:gd name="T47" fmla="*/ 0 h 103"/>
                <a:gd name="T48" fmla="*/ 100013 w 82"/>
                <a:gd name="T49" fmla="*/ 9525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2"/>
                <a:gd name="T76" fmla="*/ 0 h 103"/>
                <a:gd name="T77" fmla="*/ 82 w 82"/>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2" h="103">
                  <a:moveTo>
                    <a:pt x="63" y="6"/>
                  </a:moveTo>
                  <a:lnTo>
                    <a:pt x="63" y="38"/>
                  </a:lnTo>
                  <a:lnTo>
                    <a:pt x="62" y="41"/>
                  </a:lnTo>
                  <a:lnTo>
                    <a:pt x="58" y="47"/>
                  </a:lnTo>
                  <a:lnTo>
                    <a:pt x="51" y="55"/>
                  </a:lnTo>
                  <a:lnTo>
                    <a:pt x="46" y="57"/>
                  </a:lnTo>
                  <a:lnTo>
                    <a:pt x="39" y="60"/>
                  </a:lnTo>
                  <a:lnTo>
                    <a:pt x="25" y="65"/>
                  </a:lnTo>
                  <a:lnTo>
                    <a:pt x="12" y="72"/>
                  </a:lnTo>
                  <a:lnTo>
                    <a:pt x="6" y="75"/>
                  </a:lnTo>
                  <a:lnTo>
                    <a:pt x="4" y="79"/>
                  </a:lnTo>
                  <a:lnTo>
                    <a:pt x="1" y="82"/>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39" name="Freeform 134"/>
            <p:cNvSpPr>
              <a:spLocks noChangeArrowheads="1"/>
            </p:cNvSpPr>
            <p:nvPr/>
          </p:nvSpPr>
          <p:spPr bwMode="auto">
            <a:xfrm>
              <a:off x="0" y="0"/>
              <a:ext cx="495300" cy="496888"/>
            </a:xfrm>
            <a:custGeom>
              <a:avLst/>
              <a:gdLst>
                <a:gd name="T0" fmla="*/ 131763 w 312"/>
                <a:gd name="T1" fmla="*/ 25400 h 313"/>
                <a:gd name="T2" fmla="*/ 90488 w 312"/>
                <a:gd name="T3" fmla="*/ 65088 h 313"/>
                <a:gd name="T4" fmla="*/ 58738 w 312"/>
                <a:gd name="T5" fmla="*/ 112713 h 313"/>
                <a:gd name="T6" fmla="*/ 39688 w 312"/>
                <a:gd name="T7" fmla="*/ 163513 h 313"/>
                <a:gd name="T8" fmla="*/ 33338 w 312"/>
                <a:gd name="T9" fmla="*/ 222250 h 313"/>
                <a:gd name="T10" fmla="*/ 33338 w 312"/>
                <a:gd name="T11" fmla="*/ 247650 h 313"/>
                <a:gd name="T12" fmla="*/ 42863 w 312"/>
                <a:gd name="T13" fmla="*/ 295275 h 313"/>
                <a:gd name="T14" fmla="*/ 63500 w 312"/>
                <a:gd name="T15" fmla="*/ 338138 h 313"/>
                <a:gd name="T16" fmla="*/ 88900 w 312"/>
                <a:gd name="T17" fmla="*/ 376238 h 313"/>
                <a:gd name="T18" fmla="*/ 120650 w 312"/>
                <a:gd name="T19" fmla="*/ 411163 h 313"/>
                <a:gd name="T20" fmla="*/ 160338 w 312"/>
                <a:gd name="T21" fmla="*/ 436563 h 313"/>
                <a:gd name="T22" fmla="*/ 203200 w 312"/>
                <a:gd name="T23" fmla="*/ 455613 h 313"/>
                <a:gd name="T24" fmla="*/ 249238 w 312"/>
                <a:gd name="T25" fmla="*/ 465138 h 313"/>
                <a:gd name="T26" fmla="*/ 276225 w 312"/>
                <a:gd name="T27" fmla="*/ 466725 h 313"/>
                <a:gd name="T28" fmla="*/ 333375 w 312"/>
                <a:gd name="T29" fmla="*/ 458788 h 313"/>
                <a:gd name="T30" fmla="*/ 385763 w 312"/>
                <a:gd name="T31" fmla="*/ 438150 h 313"/>
                <a:gd name="T32" fmla="*/ 433388 w 312"/>
                <a:gd name="T33" fmla="*/ 407988 h 313"/>
                <a:gd name="T34" fmla="*/ 469900 w 312"/>
                <a:gd name="T35" fmla="*/ 369888 h 313"/>
                <a:gd name="T36" fmla="*/ 495300 w 312"/>
                <a:gd name="T37" fmla="*/ 388938 h 313"/>
                <a:gd name="T38" fmla="*/ 452438 w 312"/>
                <a:gd name="T39" fmla="*/ 434975 h 313"/>
                <a:gd name="T40" fmla="*/ 400050 w 312"/>
                <a:gd name="T41" fmla="*/ 468313 h 313"/>
                <a:gd name="T42" fmla="*/ 339725 w 312"/>
                <a:gd name="T43" fmla="*/ 490538 h 313"/>
                <a:gd name="T44" fmla="*/ 276225 w 312"/>
                <a:gd name="T45" fmla="*/ 496888 h 313"/>
                <a:gd name="T46" fmla="*/ 247650 w 312"/>
                <a:gd name="T47" fmla="*/ 496888 h 313"/>
                <a:gd name="T48" fmla="*/ 193675 w 312"/>
                <a:gd name="T49" fmla="*/ 485775 h 313"/>
                <a:gd name="T50" fmla="*/ 144463 w 312"/>
                <a:gd name="T51" fmla="*/ 465138 h 313"/>
                <a:gd name="T52" fmla="*/ 101600 w 312"/>
                <a:gd name="T53" fmla="*/ 434975 h 313"/>
                <a:gd name="T54" fmla="*/ 63500 w 312"/>
                <a:gd name="T55" fmla="*/ 398463 h 313"/>
                <a:gd name="T56" fmla="*/ 33338 w 312"/>
                <a:gd name="T57" fmla="*/ 352425 h 313"/>
                <a:gd name="T58" fmla="*/ 12700 w 312"/>
                <a:gd name="T59" fmla="*/ 303213 h 313"/>
                <a:gd name="T60" fmla="*/ 3175 w 312"/>
                <a:gd name="T61" fmla="*/ 252413 h 313"/>
                <a:gd name="T62" fmla="*/ 0 w 312"/>
                <a:gd name="T63" fmla="*/ 222250 h 313"/>
                <a:gd name="T64" fmla="*/ 9525 w 312"/>
                <a:gd name="T65" fmla="*/ 157163 h 313"/>
                <a:gd name="T66" fmla="*/ 30163 w 312"/>
                <a:gd name="T67" fmla="*/ 96838 h 313"/>
                <a:gd name="T68" fmla="*/ 66675 w 312"/>
                <a:gd name="T69" fmla="*/ 42863 h 313"/>
                <a:gd name="T70" fmla="*/ 112713 w 312"/>
                <a:gd name="T71" fmla="*/ 0 h 31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12"/>
                <a:gd name="T109" fmla="*/ 0 h 313"/>
                <a:gd name="T110" fmla="*/ 312 w 312"/>
                <a:gd name="T111" fmla="*/ 313 h 31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93" y="293"/>
                  </a:lnTo>
                  <a:lnTo>
                    <a:pt x="210" y="289"/>
                  </a:lnTo>
                  <a:lnTo>
                    <a:pt x="227" y="285"/>
                  </a:lnTo>
                  <a:lnTo>
                    <a:pt x="243" y="276"/>
                  </a:lnTo>
                  <a:lnTo>
                    <a:pt x="258" y="268"/>
                  </a:lnTo>
                  <a:lnTo>
                    <a:pt x="273" y="257"/>
                  </a:lnTo>
                  <a:lnTo>
                    <a:pt x="285" y="247"/>
                  </a:lnTo>
                  <a:lnTo>
                    <a:pt x="296" y="233"/>
                  </a:lnTo>
                  <a:lnTo>
                    <a:pt x="312" y="245"/>
                  </a:lnTo>
                  <a:lnTo>
                    <a:pt x="298" y="260"/>
                  </a:lnTo>
                  <a:lnTo>
                    <a:pt x="285" y="274"/>
                  </a:lnTo>
                  <a:lnTo>
                    <a:pt x="268" y="285"/>
                  </a:lnTo>
                  <a:lnTo>
                    <a:pt x="252" y="295"/>
                  </a:lnTo>
                  <a:lnTo>
                    <a:pt x="233" y="303"/>
                  </a:lnTo>
                  <a:lnTo>
                    <a:pt x="214" y="309"/>
                  </a:lnTo>
                  <a:lnTo>
                    <a:pt x="194" y="312"/>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0" name="Freeform 135"/>
            <p:cNvSpPr>
              <a:spLocks noEditPoints="1" noChangeArrowheads="1"/>
            </p:cNvSpPr>
            <p:nvPr/>
          </p:nvSpPr>
          <p:spPr bwMode="auto">
            <a:xfrm>
              <a:off x="53975" y="9525"/>
              <a:ext cx="436563" cy="434975"/>
            </a:xfrm>
            <a:custGeom>
              <a:avLst/>
              <a:gdLst>
                <a:gd name="T0" fmla="*/ 241300 w 275"/>
                <a:gd name="T1" fmla="*/ 1588 h 274"/>
                <a:gd name="T2" fmla="*/ 303213 w 275"/>
                <a:gd name="T3" fmla="*/ 15875 h 274"/>
                <a:gd name="T4" fmla="*/ 357188 w 275"/>
                <a:gd name="T5" fmla="*/ 50800 h 274"/>
                <a:gd name="T6" fmla="*/ 400050 w 275"/>
                <a:gd name="T7" fmla="*/ 96838 h 274"/>
                <a:gd name="T8" fmla="*/ 425450 w 275"/>
                <a:gd name="T9" fmla="*/ 153988 h 274"/>
                <a:gd name="T10" fmla="*/ 436563 w 275"/>
                <a:gd name="T11" fmla="*/ 219075 h 274"/>
                <a:gd name="T12" fmla="*/ 431800 w 275"/>
                <a:gd name="T13" fmla="*/ 261938 h 274"/>
                <a:gd name="T14" fmla="*/ 411163 w 275"/>
                <a:gd name="T15" fmla="*/ 322263 h 274"/>
                <a:gd name="T16" fmla="*/ 371475 w 275"/>
                <a:gd name="T17" fmla="*/ 373063 h 274"/>
                <a:gd name="T18" fmla="*/ 322263 w 275"/>
                <a:gd name="T19" fmla="*/ 409575 h 274"/>
                <a:gd name="T20" fmla="*/ 261938 w 275"/>
                <a:gd name="T21" fmla="*/ 431800 h 274"/>
                <a:gd name="T22" fmla="*/ 217488 w 275"/>
                <a:gd name="T23" fmla="*/ 434975 h 274"/>
                <a:gd name="T24" fmla="*/ 217488 w 275"/>
                <a:gd name="T25" fmla="*/ 427038 h 274"/>
                <a:gd name="T26" fmla="*/ 260350 w 275"/>
                <a:gd name="T27" fmla="*/ 422275 h 274"/>
                <a:gd name="T28" fmla="*/ 319088 w 275"/>
                <a:gd name="T29" fmla="*/ 401638 h 274"/>
                <a:gd name="T30" fmla="*/ 365125 w 275"/>
                <a:gd name="T31" fmla="*/ 365125 h 274"/>
                <a:gd name="T32" fmla="*/ 401638 w 275"/>
                <a:gd name="T33" fmla="*/ 317500 h 274"/>
                <a:gd name="T34" fmla="*/ 422275 w 275"/>
                <a:gd name="T35" fmla="*/ 258763 h 274"/>
                <a:gd name="T36" fmla="*/ 425450 w 275"/>
                <a:gd name="T37" fmla="*/ 219075 h 274"/>
                <a:gd name="T38" fmla="*/ 417513 w 275"/>
                <a:gd name="T39" fmla="*/ 155575 h 274"/>
                <a:gd name="T40" fmla="*/ 392113 w 275"/>
                <a:gd name="T41" fmla="*/ 103188 h 274"/>
                <a:gd name="T42" fmla="*/ 350838 w 275"/>
                <a:gd name="T43" fmla="*/ 57150 h 274"/>
                <a:gd name="T44" fmla="*/ 298450 w 275"/>
                <a:gd name="T45" fmla="*/ 26988 h 274"/>
                <a:gd name="T46" fmla="*/ 239713 w 275"/>
                <a:gd name="T47" fmla="*/ 12700 h 274"/>
                <a:gd name="T48" fmla="*/ 217488 w 275"/>
                <a:gd name="T49" fmla="*/ 0 h 274"/>
                <a:gd name="T50" fmla="*/ 217488 w 275"/>
                <a:gd name="T51" fmla="*/ 434975 h 274"/>
                <a:gd name="T52" fmla="*/ 152400 w 275"/>
                <a:gd name="T53" fmla="*/ 427038 h 274"/>
                <a:gd name="T54" fmla="*/ 96838 w 275"/>
                <a:gd name="T55" fmla="*/ 398463 h 274"/>
                <a:gd name="T56" fmla="*/ 49213 w 275"/>
                <a:gd name="T57" fmla="*/ 355600 h 274"/>
                <a:gd name="T58" fmla="*/ 17463 w 275"/>
                <a:gd name="T59" fmla="*/ 303213 h 274"/>
                <a:gd name="T60" fmla="*/ 3175 w 275"/>
                <a:gd name="T61" fmla="*/ 239713 h 274"/>
                <a:gd name="T62" fmla="*/ 3175 w 275"/>
                <a:gd name="T63" fmla="*/ 195263 h 274"/>
                <a:gd name="T64" fmla="*/ 17463 w 275"/>
                <a:gd name="T65" fmla="*/ 133350 h 274"/>
                <a:gd name="T66" fmla="*/ 49213 w 275"/>
                <a:gd name="T67" fmla="*/ 79375 h 274"/>
                <a:gd name="T68" fmla="*/ 96838 w 275"/>
                <a:gd name="T69" fmla="*/ 38100 h 274"/>
                <a:gd name="T70" fmla="*/ 152400 w 275"/>
                <a:gd name="T71" fmla="*/ 9525 h 274"/>
                <a:gd name="T72" fmla="*/ 217488 w 275"/>
                <a:gd name="T73" fmla="*/ 0 h 274"/>
                <a:gd name="T74" fmla="*/ 198438 w 275"/>
                <a:gd name="T75" fmla="*/ 12700 h 274"/>
                <a:gd name="T76" fmla="*/ 138113 w 275"/>
                <a:gd name="T77" fmla="*/ 26988 h 274"/>
                <a:gd name="T78" fmla="*/ 85725 w 275"/>
                <a:gd name="T79" fmla="*/ 57150 h 274"/>
                <a:gd name="T80" fmla="*/ 46038 w 275"/>
                <a:gd name="T81" fmla="*/ 103188 h 274"/>
                <a:gd name="T82" fmla="*/ 19050 w 275"/>
                <a:gd name="T83" fmla="*/ 155575 h 274"/>
                <a:gd name="T84" fmla="*/ 11113 w 275"/>
                <a:gd name="T85" fmla="*/ 219075 h 274"/>
                <a:gd name="T86" fmla="*/ 15875 w 275"/>
                <a:gd name="T87" fmla="*/ 258763 h 274"/>
                <a:gd name="T88" fmla="*/ 34925 w 275"/>
                <a:gd name="T89" fmla="*/ 317500 h 274"/>
                <a:gd name="T90" fmla="*/ 71438 w 275"/>
                <a:gd name="T91" fmla="*/ 365125 h 274"/>
                <a:gd name="T92" fmla="*/ 119063 w 275"/>
                <a:gd name="T93" fmla="*/ 401638 h 274"/>
                <a:gd name="T94" fmla="*/ 176213 w 275"/>
                <a:gd name="T95" fmla="*/ 422275 h 274"/>
                <a:gd name="T96" fmla="*/ 217488 w 275"/>
                <a:gd name="T97" fmla="*/ 434975 h 2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5"/>
                <a:gd name="T148" fmla="*/ 0 h 274"/>
                <a:gd name="T149" fmla="*/ 275 w 275"/>
                <a:gd name="T150" fmla="*/ 274 h 2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1" name="Freeform 136"/>
            <p:cNvSpPr>
              <a:spLocks noChangeArrowheads="1"/>
            </p:cNvSpPr>
            <p:nvPr/>
          </p:nvSpPr>
          <p:spPr bwMode="auto">
            <a:xfrm>
              <a:off x="47625" y="17463"/>
              <a:ext cx="434975" cy="423863"/>
            </a:xfrm>
            <a:custGeom>
              <a:avLst/>
              <a:gdLst>
                <a:gd name="T0" fmla="*/ 315913 w 274"/>
                <a:gd name="T1" fmla="*/ 28575 h 267"/>
                <a:gd name="T2" fmla="*/ 322263 w 274"/>
                <a:gd name="T3" fmla="*/ 58738 h 267"/>
                <a:gd name="T4" fmla="*/ 339725 w 274"/>
                <a:gd name="T5" fmla="*/ 55563 h 267"/>
                <a:gd name="T6" fmla="*/ 350838 w 274"/>
                <a:gd name="T7" fmla="*/ 68263 h 267"/>
                <a:gd name="T8" fmla="*/ 377825 w 274"/>
                <a:gd name="T9" fmla="*/ 88900 h 267"/>
                <a:gd name="T10" fmla="*/ 407988 w 274"/>
                <a:gd name="T11" fmla="*/ 127000 h 267"/>
                <a:gd name="T12" fmla="*/ 398463 w 274"/>
                <a:gd name="T13" fmla="*/ 144463 h 267"/>
                <a:gd name="T14" fmla="*/ 406400 w 274"/>
                <a:gd name="T15" fmla="*/ 147638 h 267"/>
                <a:gd name="T16" fmla="*/ 415925 w 274"/>
                <a:gd name="T17" fmla="*/ 134938 h 267"/>
                <a:gd name="T18" fmla="*/ 419100 w 274"/>
                <a:gd name="T19" fmla="*/ 147638 h 267"/>
                <a:gd name="T20" fmla="*/ 411163 w 274"/>
                <a:gd name="T21" fmla="*/ 174625 h 267"/>
                <a:gd name="T22" fmla="*/ 392113 w 274"/>
                <a:gd name="T23" fmla="*/ 177800 h 267"/>
                <a:gd name="T24" fmla="*/ 368300 w 274"/>
                <a:gd name="T25" fmla="*/ 201613 h 267"/>
                <a:gd name="T26" fmla="*/ 349250 w 274"/>
                <a:gd name="T27" fmla="*/ 223838 h 267"/>
                <a:gd name="T28" fmla="*/ 320675 w 274"/>
                <a:gd name="T29" fmla="*/ 244475 h 267"/>
                <a:gd name="T30" fmla="*/ 331788 w 274"/>
                <a:gd name="T31" fmla="*/ 290513 h 267"/>
                <a:gd name="T32" fmla="*/ 346075 w 274"/>
                <a:gd name="T33" fmla="*/ 339725 h 267"/>
                <a:gd name="T34" fmla="*/ 333375 w 274"/>
                <a:gd name="T35" fmla="*/ 376238 h 267"/>
                <a:gd name="T36" fmla="*/ 358775 w 274"/>
                <a:gd name="T37" fmla="*/ 361950 h 267"/>
                <a:gd name="T38" fmla="*/ 392113 w 274"/>
                <a:gd name="T39" fmla="*/ 304800 h 267"/>
                <a:gd name="T40" fmla="*/ 419100 w 274"/>
                <a:gd name="T41" fmla="*/ 223838 h 267"/>
                <a:gd name="T42" fmla="*/ 434975 w 274"/>
                <a:gd name="T43" fmla="*/ 182563 h 267"/>
                <a:gd name="T44" fmla="*/ 246063 w 274"/>
                <a:gd name="T45" fmla="*/ 423863 h 267"/>
                <a:gd name="T46" fmla="*/ 282575 w 274"/>
                <a:gd name="T47" fmla="*/ 390525 h 267"/>
                <a:gd name="T48" fmla="*/ 242888 w 274"/>
                <a:gd name="T49" fmla="*/ 388938 h 267"/>
                <a:gd name="T50" fmla="*/ 230188 w 274"/>
                <a:gd name="T51" fmla="*/ 400050 h 267"/>
                <a:gd name="T52" fmla="*/ 198438 w 274"/>
                <a:gd name="T53" fmla="*/ 393700 h 267"/>
                <a:gd name="T54" fmla="*/ 157163 w 274"/>
                <a:gd name="T55" fmla="*/ 395288 h 267"/>
                <a:gd name="T56" fmla="*/ 192088 w 274"/>
                <a:gd name="T57" fmla="*/ 423863 h 267"/>
                <a:gd name="T58" fmla="*/ 0 w 274"/>
                <a:gd name="T59" fmla="*/ 204788 h 267"/>
                <a:gd name="T60" fmla="*/ 98425 w 274"/>
                <a:gd name="T61" fmla="*/ 41275 h 267"/>
                <a:gd name="T62" fmla="*/ 30163 w 274"/>
                <a:gd name="T63" fmla="*/ 138113 h 267"/>
                <a:gd name="T64" fmla="*/ 49213 w 274"/>
                <a:gd name="T65" fmla="*/ 133350 h 267"/>
                <a:gd name="T66" fmla="*/ 79375 w 274"/>
                <a:gd name="T67" fmla="*/ 144463 h 267"/>
                <a:gd name="T68" fmla="*/ 95250 w 274"/>
                <a:gd name="T69" fmla="*/ 139700 h 267"/>
                <a:gd name="T70" fmla="*/ 73025 w 274"/>
                <a:gd name="T71" fmla="*/ 168275 h 267"/>
                <a:gd name="T72" fmla="*/ 55563 w 274"/>
                <a:gd name="T73" fmla="*/ 193675 h 267"/>
                <a:gd name="T74" fmla="*/ 71438 w 274"/>
                <a:gd name="T75" fmla="*/ 249238 h 267"/>
                <a:gd name="T76" fmla="*/ 85725 w 274"/>
                <a:gd name="T77" fmla="*/ 285750 h 267"/>
                <a:gd name="T78" fmla="*/ 138113 w 274"/>
                <a:gd name="T79" fmla="*/ 333375 h 267"/>
                <a:gd name="T80" fmla="*/ 150813 w 274"/>
                <a:gd name="T81" fmla="*/ 298450 h 267"/>
                <a:gd name="T82" fmla="*/ 155575 w 274"/>
                <a:gd name="T83" fmla="*/ 268288 h 267"/>
                <a:gd name="T84" fmla="*/ 165100 w 274"/>
                <a:gd name="T85" fmla="*/ 217488 h 267"/>
                <a:gd name="T86" fmla="*/ 185738 w 274"/>
                <a:gd name="T87" fmla="*/ 193675 h 267"/>
                <a:gd name="T88" fmla="*/ 241300 w 274"/>
                <a:gd name="T89" fmla="*/ 198438 h 267"/>
                <a:gd name="T90" fmla="*/ 261938 w 274"/>
                <a:gd name="T91" fmla="*/ 168275 h 267"/>
                <a:gd name="T92" fmla="*/ 255588 w 274"/>
                <a:gd name="T93" fmla="*/ 128588 h 267"/>
                <a:gd name="T94" fmla="*/ 212725 w 274"/>
                <a:gd name="T95" fmla="*/ 92075 h 267"/>
                <a:gd name="T96" fmla="*/ 176213 w 274"/>
                <a:gd name="T97" fmla="*/ 90488 h 267"/>
                <a:gd name="T98" fmla="*/ 146050 w 274"/>
                <a:gd name="T99" fmla="*/ 107950 h 267"/>
                <a:gd name="T100" fmla="*/ 109538 w 274"/>
                <a:gd name="T101" fmla="*/ 101600 h 267"/>
                <a:gd name="T102" fmla="*/ 115888 w 274"/>
                <a:gd name="T103" fmla="*/ 88900 h 267"/>
                <a:gd name="T104" fmla="*/ 127000 w 274"/>
                <a:gd name="T105" fmla="*/ 71438 h 267"/>
                <a:gd name="T106" fmla="*/ 128588 w 274"/>
                <a:gd name="T107" fmla="*/ 60325 h 267"/>
                <a:gd name="T108" fmla="*/ 152400 w 274"/>
                <a:gd name="T109" fmla="*/ 77788 h 267"/>
                <a:gd name="T110" fmla="*/ 188913 w 274"/>
                <a:gd name="T111" fmla="*/ 74613 h 267"/>
                <a:gd name="T112" fmla="*/ 217488 w 274"/>
                <a:gd name="T113" fmla="*/ 71438 h 267"/>
                <a:gd name="T114" fmla="*/ 223838 w 274"/>
                <a:gd name="T115" fmla="*/ 44450 h 267"/>
                <a:gd name="T116" fmla="*/ 255588 w 274"/>
                <a:gd name="T117" fmla="*/ 34925 h 267"/>
                <a:gd name="T118" fmla="*/ 209550 w 274"/>
                <a:gd name="T119" fmla="*/ 12700 h 2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67"/>
                <a:gd name="T182" fmla="*/ 274 w 274"/>
                <a:gd name="T183" fmla="*/ 267 h 2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67">
                  <a:moveTo>
                    <a:pt x="161" y="1"/>
                  </a:moveTo>
                  <a:lnTo>
                    <a:pt x="161" y="1"/>
                  </a:lnTo>
                  <a:lnTo>
                    <a:pt x="169" y="3"/>
                  </a:lnTo>
                  <a:lnTo>
                    <a:pt x="178" y="5"/>
                  </a:lnTo>
                  <a:lnTo>
                    <a:pt x="188" y="8"/>
                  </a:lnTo>
                  <a:lnTo>
                    <a:pt x="201" y="14"/>
                  </a:lnTo>
                  <a:lnTo>
                    <a:pt x="214" y="22"/>
                  </a:lnTo>
                  <a:lnTo>
                    <a:pt x="226" y="31"/>
                  </a:lnTo>
                  <a:lnTo>
                    <a:pt x="238" y="43"/>
                  </a:lnTo>
                  <a:lnTo>
                    <a:pt x="234" y="39"/>
                  </a:lnTo>
                  <a:lnTo>
                    <a:pt x="225" y="31"/>
                  </a:lnTo>
                  <a:lnTo>
                    <a:pt x="213" y="22"/>
                  </a:lnTo>
                  <a:lnTo>
                    <a:pt x="206" y="19"/>
                  </a:lnTo>
                  <a:lnTo>
                    <a:pt x="199" y="18"/>
                  </a:lnTo>
                  <a:lnTo>
                    <a:pt x="197" y="19"/>
                  </a:lnTo>
                  <a:lnTo>
                    <a:pt x="198" y="22"/>
                  </a:lnTo>
                  <a:lnTo>
                    <a:pt x="199" y="24"/>
                  </a:lnTo>
                  <a:lnTo>
                    <a:pt x="199" y="27"/>
                  </a:lnTo>
                  <a:lnTo>
                    <a:pt x="201" y="30"/>
                  </a:lnTo>
                  <a:lnTo>
                    <a:pt x="202" y="30"/>
                  </a:lnTo>
                  <a:lnTo>
                    <a:pt x="203" y="33"/>
                  </a:lnTo>
                  <a:lnTo>
                    <a:pt x="203" y="34"/>
                  </a:lnTo>
                  <a:lnTo>
                    <a:pt x="203" y="37"/>
                  </a:lnTo>
                  <a:lnTo>
                    <a:pt x="203" y="39"/>
                  </a:lnTo>
                  <a:lnTo>
                    <a:pt x="206" y="39"/>
                  </a:lnTo>
                  <a:lnTo>
                    <a:pt x="209" y="39"/>
                  </a:lnTo>
                  <a:lnTo>
                    <a:pt x="210" y="38"/>
                  </a:lnTo>
                  <a:lnTo>
                    <a:pt x="207" y="35"/>
                  </a:lnTo>
                  <a:lnTo>
                    <a:pt x="209" y="34"/>
                  </a:lnTo>
                  <a:lnTo>
                    <a:pt x="210" y="33"/>
                  </a:lnTo>
                  <a:lnTo>
                    <a:pt x="214" y="35"/>
                  </a:lnTo>
                  <a:lnTo>
                    <a:pt x="215" y="37"/>
                  </a:lnTo>
                  <a:lnTo>
                    <a:pt x="217" y="39"/>
                  </a:lnTo>
                  <a:lnTo>
                    <a:pt x="215" y="41"/>
                  </a:lnTo>
                  <a:lnTo>
                    <a:pt x="214" y="42"/>
                  </a:lnTo>
                  <a:lnTo>
                    <a:pt x="215" y="45"/>
                  </a:lnTo>
                  <a:lnTo>
                    <a:pt x="217" y="45"/>
                  </a:lnTo>
                  <a:lnTo>
                    <a:pt x="221" y="43"/>
                  </a:lnTo>
                  <a:lnTo>
                    <a:pt x="224" y="43"/>
                  </a:lnTo>
                  <a:lnTo>
                    <a:pt x="225" y="45"/>
                  </a:lnTo>
                  <a:lnTo>
                    <a:pt x="229" y="47"/>
                  </a:lnTo>
                  <a:lnTo>
                    <a:pt x="230" y="47"/>
                  </a:lnTo>
                  <a:lnTo>
                    <a:pt x="232" y="51"/>
                  </a:lnTo>
                  <a:lnTo>
                    <a:pt x="234" y="53"/>
                  </a:lnTo>
                  <a:lnTo>
                    <a:pt x="237" y="54"/>
                  </a:lnTo>
                  <a:lnTo>
                    <a:pt x="238" y="56"/>
                  </a:lnTo>
                  <a:lnTo>
                    <a:pt x="240" y="58"/>
                  </a:lnTo>
                  <a:lnTo>
                    <a:pt x="245" y="62"/>
                  </a:lnTo>
                  <a:lnTo>
                    <a:pt x="248" y="65"/>
                  </a:lnTo>
                  <a:lnTo>
                    <a:pt x="248" y="69"/>
                  </a:lnTo>
                  <a:lnTo>
                    <a:pt x="249" y="73"/>
                  </a:lnTo>
                  <a:lnTo>
                    <a:pt x="251" y="76"/>
                  </a:lnTo>
                  <a:lnTo>
                    <a:pt x="253" y="77"/>
                  </a:lnTo>
                  <a:lnTo>
                    <a:pt x="257" y="80"/>
                  </a:lnTo>
                  <a:lnTo>
                    <a:pt x="259" y="81"/>
                  </a:lnTo>
                  <a:lnTo>
                    <a:pt x="259" y="83"/>
                  </a:lnTo>
                  <a:lnTo>
                    <a:pt x="257" y="84"/>
                  </a:lnTo>
                  <a:lnTo>
                    <a:pt x="255" y="84"/>
                  </a:lnTo>
                  <a:lnTo>
                    <a:pt x="255" y="87"/>
                  </a:lnTo>
                  <a:lnTo>
                    <a:pt x="255" y="88"/>
                  </a:lnTo>
                  <a:lnTo>
                    <a:pt x="255" y="89"/>
                  </a:lnTo>
                  <a:lnTo>
                    <a:pt x="252" y="91"/>
                  </a:lnTo>
                  <a:lnTo>
                    <a:pt x="251" y="91"/>
                  </a:lnTo>
                  <a:lnTo>
                    <a:pt x="248" y="92"/>
                  </a:lnTo>
                  <a:lnTo>
                    <a:pt x="247" y="93"/>
                  </a:lnTo>
                  <a:lnTo>
                    <a:pt x="247" y="95"/>
                  </a:lnTo>
                  <a:lnTo>
                    <a:pt x="249" y="96"/>
                  </a:lnTo>
                  <a:lnTo>
                    <a:pt x="249" y="95"/>
                  </a:lnTo>
                  <a:lnTo>
                    <a:pt x="249" y="93"/>
                  </a:lnTo>
                  <a:lnTo>
                    <a:pt x="251" y="93"/>
                  </a:lnTo>
                  <a:lnTo>
                    <a:pt x="253" y="93"/>
                  </a:lnTo>
                  <a:lnTo>
                    <a:pt x="256" y="93"/>
                  </a:lnTo>
                  <a:lnTo>
                    <a:pt x="256" y="92"/>
                  </a:lnTo>
                  <a:lnTo>
                    <a:pt x="256" y="89"/>
                  </a:lnTo>
                  <a:lnTo>
                    <a:pt x="257" y="87"/>
                  </a:lnTo>
                  <a:lnTo>
                    <a:pt x="257" y="88"/>
                  </a:lnTo>
                  <a:lnTo>
                    <a:pt x="259" y="87"/>
                  </a:lnTo>
                  <a:lnTo>
                    <a:pt x="260" y="85"/>
                  </a:lnTo>
                  <a:lnTo>
                    <a:pt x="262" y="85"/>
                  </a:lnTo>
                  <a:lnTo>
                    <a:pt x="262" y="83"/>
                  </a:lnTo>
                  <a:lnTo>
                    <a:pt x="260" y="80"/>
                  </a:lnTo>
                  <a:lnTo>
                    <a:pt x="260" y="75"/>
                  </a:lnTo>
                  <a:lnTo>
                    <a:pt x="263" y="80"/>
                  </a:lnTo>
                  <a:lnTo>
                    <a:pt x="266" y="89"/>
                  </a:lnTo>
                  <a:lnTo>
                    <a:pt x="264" y="89"/>
                  </a:lnTo>
                  <a:lnTo>
                    <a:pt x="264" y="91"/>
                  </a:lnTo>
                  <a:lnTo>
                    <a:pt x="264" y="93"/>
                  </a:lnTo>
                  <a:lnTo>
                    <a:pt x="264" y="98"/>
                  </a:lnTo>
                  <a:lnTo>
                    <a:pt x="264" y="103"/>
                  </a:lnTo>
                  <a:lnTo>
                    <a:pt x="264" y="107"/>
                  </a:lnTo>
                  <a:lnTo>
                    <a:pt x="264" y="112"/>
                  </a:lnTo>
                  <a:lnTo>
                    <a:pt x="263" y="114"/>
                  </a:lnTo>
                  <a:lnTo>
                    <a:pt x="263" y="115"/>
                  </a:lnTo>
                  <a:lnTo>
                    <a:pt x="262" y="114"/>
                  </a:lnTo>
                  <a:lnTo>
                    <a:pt x="260" y="110"/>
                  </a:lnTo>
                  <a:lnTo>
                    <a:pt x="259" y="110"/>
                  </a:lnTo>
                  <a:lnTo>
                    <a:pt x="259" y="108"/>
                  </a:lnTo>
                  <a:lnTo>
                    <a:pt x="256" y="108"/>
                  </a:lnTo>
                  <a:lnTo>
                    <a:pt x="255" y="108"/>
                  </a:lnTo>
                  <a:lnTo>
                    <a:pt x="253" y="108"/>
                  </a:lnTo>
                  <a:lnTo>
                    <a:pt x="253" y="111"/>
                  </a:lnTo>
                  <a:lnTo>
                    <a:pt x="253" y="112"/>
                  </a:lnTo>
                  <a:lnTo>
                    <a:pt x="248" y="111"/>
                  </a:lnTo>
                  <a:lnTo>
                    <a:pt x="247" y="111"/>
                  </a:lnTo>
                  <a:lnTo>
                    <a:pt x="247" y="112"/>
                  </a:lnTo>
                  <a:lnTo>
                    <a:pt x="245" y="115"/>
                  </a:lnTo>
                  <a:lnTo>
                    <a:pt x="244" y="116"/>
                  </a:lnTo>
                  <a:lnTo>
                    <a:pt x="244" y="118"/>
                  </a:lnTo>
                  <a:lnTo>
                    <a:pt x="243" y="121"/>
                  </a:lnTo>
                  <a:lnTo>
                    <a:pt x="241" y="122"/>
                  </a:lnTo>
                  <a:lnTo>
                    <a:pt x="238" y="122"/>
                  </a:lnTo>
                  <a:lnTo>
                    <a:pt x="234" y="123"/>
                  </a:lnTo>
                  <a:lnTo>
                    <a:pt x="234" y="125"/>
                  </a:lnTo>
                  <a:lnTo>
                    <a:pt x="233" y="126"/>
                  </a:lnTo>
                  <a:lnTo>
                    <a:pt x="232" y="127"/>
                  </a:lnTo>
                  <a:lnTo>
                    <a:pt x="230" y="129"/>
                  </a:lnTo>
                  <a:lnTo>
                    <a:pt x="230" y="133"/>
                  </a:lnTo>
                  <a:lnTo>
                    <a:pt x="230" y="134"/>
                  </a:lnTo>
                  <a:lnTo>
                    <a:pt x="230" y="135"/>
                  </a:lnTo>
                  <a:lnTo>
                    <a:pt x="226" y="137"/>
                  </a:lnTo>
                  <a:lnTo>
                    <a:pt x="226" y="138"/>
                  </a:lnTo>
                  <a:lnTo>
                    <a:pt x="225" y="139"/>
                  </a:lnTo>
                  <a:lnTo>
                    <a:pt x="220" y="141"/>
                  </a:lnTo>
                  <a:lnTo>
                    <a:pt x="220" y="142"/>
                  </a:lnTo>
                  <a:lnTo>
                    <a:pt x="220" y="144"/>
                  </a:lnTo>
                  <a:lnTo>
                    <a:pt x="218" y="144"/>
                  </a:lnTo>
                  <a:lnTo>
                    <a:pt x="215" y="144"/>
                  </a:lnTo>
                  <a:lnTo>
                    <a:pt x="213" y="144"/>
                  </a:lnTo>
                  <a:lnTo>
                    <a:pt x="211" y="145"/>
                  </a:lnTo>
                  <a:lnTo>
                    <a:pt x="209" y="148"/>
                  </a:lnTo>
                  <a:lnTo>
                    <a:pt x="203" y="152"/>
                  </a:lnTo>
                  <a:lnTo>
                    <a:pt x="202" y="152"/>
                  </a:lnTo>
                  <a:lnTo>
                    <a:pt x="202" y="154"/>
                  </a:lnTo>
                  <a:lnTo>
                    <a:pt x="202" y="157"/>
                  </a:lnTo>
                  <a:lnTo>
                    <a:pt x="203" y="158"/>
                  </a:lnTo>
                  <a:lnTo>
                    <a:pt x="207" y="164"/>
                  </a:lnTo>
                  <a:lnTo>
                    <a:pt x="209" y="167"/>
                  </a:lnTo>
                  <a:lnTo>
                    <a:pt x="207" y="169"/>
                  </a:lnTo>
                  <a:lnTo>
                    <a:pt x="206" y="173"/>
                  </a:lnTo>
                  <a:lnTo>
                    <a:pt x="206" y="176"/>
                  </a:lnTo>
                  <a:lnTo>
                    <a:pt x="206" y="179"/>
                  </a:lnTo>
                  <a:lnTo>
                    <a:pt x="209" y="183"/>
                  </a:lnTo>
                  <a:lnTo>
                    <a:pt x="207" y="184"/>
                  </a:lnTo>
                  <a:lnTo>
                    <a:pt x="207" y="186"/>
                  </a:lnTo>
                  <a:lnTo>
                    <a:pt x="207" y="187"/>
                  </a:lnTo>
                  <a:lnTo>
                    <a:pt x="213" y="191"/>
                  </a:lnTo>
                  <a:lnTo>
                    <a:pt x="217" y="194"/>
                  </a:lnTo>
                  <a:lnTo>
                    <a:pt x="217" y="199"/>
                  </a:lnTo>
                  <a:lnTo>
                    <a:pt x="220" y="204"/>
                  </a:lnTo>
                  <a:lnTo>
                    <a:pt x="221" y="209"/>
                  </a:lnTo>
                  <a:lnTo>
                    <a:pt x="220" y="211"/>
                  </a:lnTo>
                  <a:lnTo>
                    <a:pt x="218" y="214"/>
                  </a:lnTo>
                  <a:lnTo>
                    <a:pt x="218" y="215"/>
                  </a:lnTo>
                  <a:lnTo>
                    <a:pt x="220" y="218"/>
                  </a:lnTo>
                  <a:lnTo>
                    <a:pt x="222" y="219"/>
                  </a:lnTo>
                  <a:lnTo>
                    <a:pt x="222" y="221"/>
                  </a:lnTo>
                  <a:lnTo>
                    <a:pt x="218" y="226"/>
                  </a:lnTo>
                  <a:lnTo>
                    <a:pt x="217" y="230"/>
                  </a:lnTo>
                  <a:lnTo>
                    <a:pt x="213" y="236"/>
                  </a:lnTo>
                  <a:lnTo>
                    <a:pt x="210" y="237"/>
                  </a:lnTo>
                  <a:lnTo>
                    <a:pt x="210" y="238"/>
                  </a:lnTo>
                  <a:lnTo>
                    <a:pt x="209" y="241"/>
                  </a:lnTo>
                  <a:lnTo>
                    <a:pt x="209" y="242"/>
                  </a:lnTo>
                  <a:lnTo>
                    <a:pt x="210" y="241"/>
                  </a:lnTo>
                  <a:lnTo>
                    <a:pt x="215" y="237"/>
                  </a:lnTo>
                  <a:lnTo>
                    <a:pt x="221" y="234"/>
                  </a:lnTo>
                  <a:lnTo>
                    <a:pt x="224" y="232"/>
                  </a:lnTo>
                  <a:lnTo>
                    <a:pt x="225" y="232"/>
                  </a:lnTo>
                  <a:lnTo>
                    <a:pt x="225" y="233"/>
                  </a:lnTo>
                  <a:lnTo>
                    <a:pt x="226" y="228"/>
                  </a:lnTo>
                  <a:lnTo>
                    <a:pt x="230" y="219"/>
                  </a:lnTo>
                  <a:lnTo>
                    <a:pt x="233" y="217"/>
                  </a:lnTo>
                  <a:lnTo>
                    <a:pt x="236" y="211"/>
                  </a:lnTo>
                  <a:lnTo>
                    <a:pt x="238" y="206"/>
                  </a:lnTo>
                  <a:lnTo>
                    <a:pt x="240" y="204"/>
                  </a:lnTo>
                  <a:lnTo>
                    <a:pt x="241" y="204"/>
                  </a:lnTo>
                  <a:lnTo>
                    <a:pt x="243" y="204"/>
                  </a:lnTo>
                  <a:lnTo>
                    <a:pt x="243" y="200"/>
                  </a:lnTo>
                  <a:lnTo>
                    <a:pt x="244" y="196"/>
                  </a:lnTo>
                  <a:lnTo>
                    <a:pt x="247" y="192"/>
                  </a:lnTo>
                  <a:lnTo>
                    <a:pt x="247" y="188"/>
                  </a:lnTo>
                  <a:lnTo>
                    <a:pt x="247" y="186"/>
                  </a:lnTo>
                  <a:lnTo>
                    <a:pt x="247" y="184"/>
                  </a:lnTo>
                  <a:lnTo>
                    <a:pt x="248" y="181"/>
                  </a:lnTo>
                  <a:lnTo>
                    <a:pt x="252" y="179"/>
                  </a:lnTo>
                  <a:lnTo>
                    <a:pt x="253" y="177"/>
                  </a:lnTo>
                  <a:lnTo>
                    <a:pt x="256" y="172"/>
                  </a:lnTo>
                  <a:lnTo>
                    <a:pt x="262" y="164"/>
                  </a:lnTo>
                  <a:lnTo>
                    <a:pt x="263" y="160"/>
                  </a:lnTo>
                  <a:lnTo>
                    <a:pt x="264" y="153"/>
                  </a:lnTo>
                  <a:lnTo>
                    <a:pt x="264" y="141"/>
                  </a:lnTo>
                  <a:lnTo>
                    <a:pt x="266" y="138"/>
                  </a:lnTo>
                  <a:lnTo>
                    <a:pt x="267" y="135"/>
                  </a:lnTo>
                  <a:lnTo>
                    <a:pt x="267" y="131"/>
                  </a:lnTo>
                  <a:lnTo>
                    <a:pt x="266" y="127"/>
                  </a:lnTo>
                  <a:lnTo>
                    <a:pt x="266" y="126"/>
                  </a:lnTo>
                  <a:lnTo>
                    <a:pt x="267" y="123"/>
                  </a:lnTo>
                  <a:lnTo>
                    <a:pt x="268" y="122"/>
                  </a:lnTo>
                  <a:lnTo>
                    <a:pt x="271" y="118"/>
                  </a:lnTo>
                  <a:lnTo>
                    <a:pt x="272" y="114"/>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69" y="263"/>
                  </a:lnTo>
                  <a:lnTo>
                    <a:pt x="182" y="259"/>
                  </a:lnTo>
                  <a:lnTo>
                    <a:pt x="186" y="256"/>
                  </a:lnTo>
                  <a:lnTo>
                    <a:pt x="187" y="255"/>
                  </a:lnTo>
                  <a:lnTo>
                    <a:pt x="187" y="252"/>
                  </a:lnTo>
                  <a:lnTo>
                    <a:pt x="187" y="249"/>
                  </a:lnTo>
                  <a:lnTo>
                    <a:pt x="184" y="249"/>
                  </a:lnTo>
                  <a:lnTo>
                    <a:pt x="182" y="248"/>
                  </a:lnTo>
                  <a:lnTo>
                    <a:pt x="178" y="245"/>
                  </a:lnTo>
                  <a:lnTo>
                    <a:pt x="178" y="246"/>
                  </a:lnTo>
                  <a:lnTo>
                    <a:pt x="173" y="246"/>
                  </a:lnTo>
                  <a:lnTo>
                    <a:pt x="168" y="246"/>
                  </a:lnTo>
                  <a:lnTo>
                    <a:pt x="165" y="245"/>
                  </a:lnTo>
                  <a:lnTo>
                    <a:pt x="161" y="242"/>
                  </a:lnTo>
                  <a:lnTo>
                    <a:pt x="160" y="241"/>
                  </a:lnTo>
                  <a:lnTo>
                    <a:pt x="159" y="242"/>
                  </a:lnTo>
                  <a:lnTo>
                    <a:pt x="159" y="244"/>
                  </a:lnTo>
                  <a:lnTo>
                    <a:pt x="157" y="245"/>
                  </a:lnTo>
                  <a:lnTo>
                    <a:pt x="156" y="245"/>
                  </a:lnTo>
                  <a:lnTo>
                    <a:pt x="153" y="245"/>
                  </a:lnTo>
                  <a:lnTo>
                    <a:pt x="149" y="245"/>
                  </a:lnTo>
                  <a:lnTo>
                    <a:pt x="145" y="245"/>
                  </a:lnTo>
                  <a:lnTo>
                    <a:pt x="140" y="244"/>
                  </a:lnTo>
                  <a:lnTo>
                    <a:pt x="138" y="242"/>
                  </a:lnTo>
                  <a:lnTo>
                    <a:pt x="137" y="242"/>
                  </a:lnTo>
                  <a:lnTo>
                    <a:pt x="136" y="244"/>
                  </a:lnTo>
                  <a:lnTo>
                    <a:pt x="134" y="245"/>
                  </a:lnTo>
                  <a:lnTo>
                    <a:pt x="140" y="248"/>
                  </a:lnTo>
                  <a:lnTo>
                    <a:pt x="144" y="251"/>
                  </a:lnTo>
                  <a:lnTo>
                    <a:pt x="145" y="252"/>
                  </a:lnTo>
                  <a:lnTo>
                    <a:pt x="145" y="253"/>
                  </a:lnTo>
                  <a:lnTo>
                    <a:pt x="142" y="253"/>
                  </a:lnTo>
                  <a:lnTo>
                    <a:pt x="140" y="253"/>
                  </a:lnTo>
                  <a:lnTo>
                    <a:pt x="134" y="256"/>
                  </a:lnTo>
                  <a:lnTo>
                    <a:pt x="133" y="256"/>
                  </a:lnTo>
                  <a:lnTo>
                    <a:pt x="130" y="256"/>
                  </a:lnTo>
                  <a:lnTo>
                    <a:pt x="127" y="251"/>
                  </a:lnTo>
                  <a:lnTo>
                    <a:pt x="127" y="249"/>
                  </a:lnTo>
                  <a:lnTo>
                    <a:pt x="126" y="248"/>
                  </a:lnTo>
                  <a:lnTo>
                    <a:pt x="125" y="248"/>
                  </a:lnTo>
                  <a:lnTo>
                    <a:pt x="121" y="248"/>
                  </a:lnTo>
                  <a:lnTo>
                    <a:pt x="123" y="252"/>
                  </a:lnTo>
                  <a:lnTo>
                    <a:pt x="118" y="252"/>
                  </a:lnTo>
                  <a:lnTo>
                    <a:pt x="115" y="253"/>
                  </a:lnTo>
                  <a:lnTo>
                    <a:pt x="114" y="252"/>
                  </a:lnTo>
                  <a:lnTo>
                    <a:pt x="111" y="251"/>
                  </a:lnTo>
                  <a:lnTo>
                    <a:pt x="108" y="251"/>
                  </a:lnTo>
                  <a:lnTo>
                    <a:pt x="102" y="249"/>
                  </a:lnTo>
                  <a:lnTo>
                    <a:pt x="99" y="249"/>
                  </a:lnTo>
                  <a:lnTo>
                    <a:pt x="95" y="252"/>
                  </a:lnTo>
                  <a:lnTo>
                    <a:pt x="92" y="252"/>
                  </a:lnTo>
                  <a:lnTo>
                    <a:pt x="88" y="252"/>
                  </a:lnTo>
                  <a:lnTo>
                    <a:pt x="85" y="252"/>
                  </a:lnTo>
                  <a:lnTo>
                    <a:pt x="88" y="255"/>
                  </a:lnTo>
                  <a:lnTo>
                    <a:pt x="98" y="259"/>
                  </a:lnTo>
                  <a:lnTo>
                    <a:pt x="104" y="261"/>
                  </a:lnTo>
                  <a:lnTo>
                    <a:pt x="113" y="264"/>
                  </a:lnTo>
                  <a:lnTo>
                    <a:pt x="122" y="265"/>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4" y="98"/>
                  </a:lnTo>
                  <a:lnTo>
                    <a:pt x="15" y="95"/>
                  </a:lnTo>
                  <a:lnTo>
                    <a:pt x="18" y="89"/>
                  </a:lnTo>
                  <a:lnTo>
                    <a:pt x="19" y="87"/>
                  </a:lnTo>
                  <a:lnTo>
                    <a:pt x="23" y="84"/>
                  </a:lnTo>
                  <a:lnTo>
                    <a:pt x="26" y="77"/>
                  </a:lnTo>
                  <a:lnTo>
                    <a:pt x="29" y="76"/>
                  </a:lnTo>
                  <a:lnTo>
                    <a:pt x="31" y="76"/>
                  </a:lnTo>
                  <a:lnTo>
                    <a:pt x="33" y="75"/>
                  </a:lnTo>
                  <a:lnTo>
                    <a:pt x="31" y="77"/>
                  </a:lnTo>
                  <a:lnTo>
                    <a:pt x="31" y="80"/>
                  </a:lnTo>
                  <a:lnTo>
                    <a:pt x="31" y="84"/>
                  </a:lnTo>
                  <a:lnTo>
                    <a:pt x="29" y="91"/>
                  </a:lnTo>
                  <a:lnTo>
                    <a:pt x="30" y="95"/>
                  </a:lnTo>
                  <a:lnTo>
                    <a:pt x="31" y="98"/>
                  </a:lnTo>
                  <a:lnTo>
                    <a:pt x="33" y="99"/>
                  </a:lnTo>
                  <a:lnTo>
                    <a:pt x="41" y="102"/>
                  </a:lnTo>
                  <a:lnTo>
                    <a:pt x="45" y="96"/>
                  </a:lnTo>
                  <a:lnTo>
                    <a:pt x="48" y="95"/>
                  </a:lnTo>
                  <a:lnTo>
                    <a:pt x="50" y="93"/>
                  </a:lnTo>
                  <a:lnTo>
                    <a:pt x="50" y="91"/>
                  </a:lnTo>
                  <a:lnTo>
                    <a:pt x="50" y="89"/>
                  </a:lnTo>
                  <a:lnTo>
                    <a:pt x="52" y="88"/>
                  </a:lnTo>
                  <a:lnTo>
                    <a:pt x="53" y="85"/>
                  </a:lnTo>
                  <a:lnTo>
                    <a:pt x="54" y="84"/>
                  </a:lnTo>
                  <a:lnTo>
                    <a:pt x="56" y="81"/>
                  </a:lnTo>
                  <a:lnTo>
                    <a:pt x="58" y="81"/>
                  </a:lnTo>
                  <a:lnTo>
                    <a:pt x="60" y="81"/>
                  </a:lnTo>
                  <a:lnTo>
                    <a:pt x="60" y="83"/>
                  </a:lnTo>
                  <a:lnTo>
                    <a:pt x="60" y="85"/>
                  </a:lnTo>
                  <a:lnTo>
                    <a:pt x="60" y="87"/>
                  </a:lnTo>
                  <a:lnTo>
                    <a:pt x="60" y="88"/>
                  </a:lnTo>
                  <a:lnTo>
                    <a:pt x="58" y="89"/>
                  </a:lnTo>
                  <a:lnTo>
                    <a:pt x="57" y="89"/>
                  </a:lnTo>
                  <a:lnTo>
                    <a:pt x="56" y="91"/>
                  </a:lnTo>
                  <a:lnTo>
                    <a:pt x="53" y="96"/>
                  </a:lnTo>
                  <a:lnTo>
                    <a:pt x="52" y="99"/>
                  </a:lnTo>
                  <a:lnTo>
                    <a:pt x="50" y="102"/>
                  </a:lnTo>
                  <a:lnTo>
                    <a:pt x="48" y="102"/>
                  </a:lnTo>
                  <a:lnTo>
                    <a:pt x="46" y="103"/>
                  </a:lnTo>
                  <a:lnTo>
                    <a:pt x="46" y="106"/>
                  </a:lnTo>
                  <a:lnTo>
                    <a:pt x="46" y="107"/>
                  </a:lnTo>
                  <a:lnTo>
                    <a:pt x="43" y="108"/>
                  </a:lnTo>
                  <a:lnTo>
                    <a:pt x="42" y="108"/>
                  </a:lnTo>
                  <a:lnTo>
                    <a:pt x="39" y="108"/>
                  </a:lnTo>
                  <a:lnTo>
                    <a:pt x="34" y="107"/>
                  </a:lnTo>
                  <a:lnTo>
                    <a:pt x="33" y="108"/>
                  </a:lnTo>
                  <a:lnTo>
                    <a:pt x="31" y="111"/>
                  </a:lnTo>
                  <a:lnTo>
                    <a:pt x="33" y="116"/>
                  </a:lnTo>
                  <a:lnTo>
                    <a:pt x="35" y="122"/>
                  </a:lnTo>
                  <a:lnTo>
                    <a:pt x="35" y="127"/>
                  </a:lnTo>
                  <a:lnTo>
                    <a:pt x="35" y="130"/>
                  </a:lnTo>
                  <a:lnTo>
                    <a:pt x="37" y="131"/>
                  </a:lnTo>
                  <a:lnTo>
                    <a:pt x="39" y="134"/>
                  </a:lnTo>
                  <a:lnTo>
                    <a:pt x="41" y="137"/>
                  </a:lnTo>
                  <a:lnTo>
                    <a:pt x="42" y="139"/>
                  </a:lnTo>
                  <a:lnTo>
                    <a:pt x="42" y="144"/>
                  </a:lnTo>
                  <a:lnTo>
                    <a:pt x="45" y="146"/>
                  </a:lnTo>
                  <a:lnTo>
                    <a:pt x="45" y="153"/>
                  </a:lnTo>
                  <a:lnTo>
                    <a:pt x="45" y="157"/>
                  </a:lnTo>
                  <a:lnTo>
                    <a:pt x="45" y="161"/>
                  </a:lnTo>
                  <a:lnTo>
                    <a:pt x="48" y="165"/>
                  </a:lnTo>
                  <a:lnTo>
                    <a:pt x="49" y="167"/>
                  </a:lnTo>
                  <a:lnTo>
                    <a:pt x="46" y="169"/>
                  </a:lnTo>
                  <a:lnTo>
                    <a:pt x="46" y="171"/>
                  </a:lnTo>
                  <a:lnTo>
                    <a:pt x="46" y="172"/>
                  </a:lnTo>
                  <a:lnTo>
                    <a:pt x="50" y="175"/>
                  </a:lnTo>
                  <a:lnTo>
                    <a:pt x="52" y="177"/>
                  </a:lnTo>
                  <a:lnTo>
                    <a:pt x="53" y="179"/>
                  </a:lnTo>
                  <a:lnTo>
                    <a:pt x="54" y="180"/>
                  </a:lnTo>
                  <a:lnTo>
                    <a:pt x="57" y="180"/>
                  </a:lnTo>
                  <a:lnTo>
                    <a:pt x="58" y="181"/>
                  </a:lnTo>
                  <a:lnTo>
                    <a:pt x="58" y="187"/>
                  </a:lnTo>
                  <a:lnTo>
                    <a:pt x="64" y="194"/>
                  </a:lnTo>
                  <a:lnTo>
                    <a:pt x="69" y="199"/>
                  </a:lnTo>
                  <a:lnTo>
                    <a:pt x="69" y="200"/>
                  </a:lnTo>
                  <a:lnTo>
                    <a:pt x="69" y="202"/>
                  </a:lnTo>
                  <a:lnTo>
                    <a:pt x="71" y="202"/>
                  </a:lnTo>
                  <a:lnTo>
                    <a:pt x="80" y="206"/>
                  </a:lnTo>
                  <a:lnTo>
                    <a:pt x="83" y="209"/>
                  </a:lnTo>
                  <a:lnTo>
                    <a:pt x="87" y="210"/>
                  </a:lnTo>
                  <a:lnTo>
                    <a:pt x="88" y="210"/>
                  </a:lnTo>
                  <a:lnTo>
                    <a:pt x="88" y="211"/>
                  </a:lnTo>
                  <a:lnTo>
                    <a:pt x="88" y="210"/>
                  </a:lnTo>
                  <a:lnTo>
                    <a:pt x="91" y="206"/>
                  </a:lnTo>
                  <a:lnTo>
                    <a:pt x="92" y="203"/>
                  </a:lnTo>
                  <a:lnTo>
                    <a:pt x="94" y="199"/>
                  </a:lnTo>
                  <a:lnTo>
                    <a:pt x="94" y="198"/>
                  </a:lnTo>
                  <a:lnTo>
                    <a:pt x="94" y="194"/>
                  </a:lnTo>
                  <a:lnTo>
                    <a:pt x="94" y="191"/>
                  </a:lnTo>
                  <a:lnTo>
                    <a:pt x="95" y="188"/>
                  </a:lnTo>
                  <a:lnTo>
                    <a:pt x="96" y="186"/>
                  </a:lnTo>
                  <a:lnTo>
                    <a:pt x="99" y="183"/>
                  </a:lnTo>
                  <a:lnTo>
                    <a:pt x="100" y="183"/>
                  </a:lnTo>
                  <a:lnTo>
                    <a:pt x="102" y="181"/>
                  </a:lnTo>
                  <a:lnTo>
                    <a:pt x="102" y="179"/>
                  </a:lnTo>
                  <a:lnTo>
                    <a:pt x="100" y="177"/>
                  </a:lnTo>
                  <a:lnTo>
                    <a:pt x="100" y="175"/>
                  </a:lnTo>
                  <a:lnTo>
                    <a:pt x="99" y="171"/>
                  </a:lnTo>
                  <a:lnTo>
                    <a:pt x="98" y="169"/>
                  </a:lnTo>
                  <a:lnTo>
                    <a:pt x="95" y="167"/>
                  </a:lnTo>
                  <a:lnTo>
                    <a:pt x="94" y="165"/>
                  </a:lnTo>
                  <a:lnTo>
                    <a:pt x="94" y="164"/>
                  </a:lnTo>
                  <a:lnTo>
                    <a:pt x="95" y="158"/>
                  </a:lnTo>
                  <a:lnTo>
                    <a:pt x="98" y="154"/>
                  </a:lnTo>
                  <a:lnTo>
                    <a:pt x="100" y="150"/>
                  </a:lnTo>
                  <a:lnTo>
                    <a:pt x="103" y="146"/>
                  </a:lnTo>
                  <a:lnTo>
                    <a:pt x="104" y="137"/>
                  </a:lnTo>
                  <a:lnTo>
                    <a:pt x="104" y="134"/>
                  </a:lnTo>
                  <a:lnTo>
                    <a:pt x="103" y="129"/>
                  </a:lnTo>
                  <a:lnTo>
                    <a:pt x="106" y="126"/>
                  </a:lnTo>
                  <a:lnTo>
                    <a:pt x="110" y="125"/>
                  </a:lnTo>
                  <a:lnTo>
                    <a:pt x="111" y="126"/>
                  </a:lnTo>
                  <a:lnTo>
                    <a:pt x="113" y="127"/>
                  </a:lnTo>
                  <a:lnTo>
                    <a:pt x="114" y="126"/>
                  </a:lnTo>
                  <a:lnTo>
                    <a:pt x="115" y="123"/>
                  </a:lnTo>
                  <a:lnTo>
                    <a:pt x="117" y="122"/>
                  </a:lnTo>
                  <a:lnTo>
                    <a:pt x="119" y="121"/>
                  </a:lnTo>
                  <a:lnTo>
                    <a:pt x="121" y="122"/>
                  </a:lnTo>
                  <a:lnTo>
                    <a:pt x="125" y="123"/>
                  </a:lnTo>
                  <a:lnTo>
                    <a:pt x="129" y="125"/>
                  </a:lnTo>
                  <a:lnTo>
                    <a:pt x="133" y="126"/>
                  </a:lnTo>
                  <a:lnTo>
                    <a:pt x="137" y="126"/>
                  </a:lnTo>
                  <a:lnTo>
                    <a:pt x="142" y="126"/>
                  </a:lnTo>
                  <a:lnTo>
                    <a:pt x="145" y="126"/>
                  </a:lnTo>
                  <a:lnTo>
                    <a:pt x="148" y="125"/>
                  </a:lnTo>
                  <a:lnTo>
                    <a:pt x="150" y="125"/>
                  </a:lnTo>
                  <a:lnTo>
                    <a:pt x="152" y="125"/>
                  </a:lnTo>
                  <a:lnTo>
                    <a:pt x="152" y="123"/>
                  </a:lnTo>
                  <a:lnTo>
                    <a:pt x="153" y="121"/>
                  </a:lnTo>
                  <a:lnTo>
                    <a:pt x="155" y="118"/>
                  </a:lnTo>
                  <a:lnTo>
                    <a:pt x="157" y="118"/>
                  </a:lnTo>
                  <a:lnTo>
                    <a:pt x="159" y="115"/>
                  </a:lnTo>
                  <a:lnTo>
                    <a:pt x="159" y="112"/>
                  </a:lnTo>
                  <a:lnTo>
                    <a:pt x="160" y="111"/>
                  </a:lnTo>
                  <a:lnTo>
                    <a:pt x="161" y="108"/>
                  </a:lnTo>
                  <a:lnTo>
                    <a:pt x="164" y="106"/>
                  </a:lnTo>
                  <a:lnTo>
                    <a:pt x="165" y="106"/>
                  </a:lnTo>
                  <a:lnTo>
                    <a:pt x="165" y="104"/>
                  </a:lnTo>
                  <a:lnTo>
                    <a:pt x="164" y="102"/>
                  </a:lnTo>
                  <a:lnTo>
                    <a:pt x="163" y="99"/>
                  </a:lnTo>
                  <a:lnTo>
                    <a:pt x="163" y="98"/>
                  </a:lnTo>
                  <a:lnTo>
                    <a:pt x="161" y="98"/>
                  </a:lnTo>
                  <a:lnTo>
                    <a:pt x="160" y="96"/>
                  </a:lnTo>
                  <a:lnTo>
                    <a:pt x="161" y="93"/>
                  </a:lnTo>
                  <a:lnTo>
                    <a:pt x="164" y="87"/>
                  </a:lnTo>
                  <a:lnTo>
                    <a:pt x="164" y="84"/>
                  </a:lnTo>
                  <a:lnTo>
                    <a:pt x="161" y="81"/>
                  </a:lnTo>
                  <a:lnTo>
                    <a:pt x="160" y="77"/>
                  </a:lnTo>
                  <a:lnTo>
                    <a:pt x="157" y="76"/>
                  </a:lnTo>
                  <a:lnTo>
                    <a:pt x="155" y="73"/>
                  </a:lnTo>
                  <a:lnTo>
                    <a:pt x="153" y="70"/>
                  </a:lnTo>
                  <a:lnTo>
                    <a:pt x="150" y="68"/>
                  </a:lnTo>
                  <a:lnTo>
                    <a:pt x="149" y="66"/>
                  </a:lnTo>
                  <a:lnTo>
                    <a:pt x="148" y="66"/>
                  </a:lnTo>
                  <a:lnTo>
                    <a:pt x="144" y="65"/>
                  </a:lnTo>
                  <a:lnTo>
                    <a:pt x="140" y="62"/>
                  </a:lnTo>
                  <a:lnTo>
                    <a:pt x="137" y="60"/>
                  </a:lnTo>
                  <a:lnTo>
                    <a:pt x="134" y="58"/>
                  </a:lnTo>
                  <a:lnTo>
                    <a:pt x="130" y="57"/>
                  </a:lnTo>
                  <a:lnTo>
                    <a:pt x="125" y="57"/>
                  </a:lnTo>
                  <a:lnTo>
                    <a:pt x="122" y="57"/>
                  </a:lnTo>
                  <a:lnTo>
                    <a:pt x="117" y="56"/>
                  </a:lnTo>
                  <a:lnTo>
                    <a:pt x="114" y="56"/>
                  </a:lnTo>
                  <a:lnTo>
                    <a:pt x="113" y="56"/>
                  </a:lnTo>
                  <a:lnTo>
                    <a:pt x="111" y="54"/>
                  </a:lnTo>
                  <a:lnTo>
                    <a:pt x="111" y="57"/>
                  </a:lnTo>
                  <a:lnTo>
                    <a:pt x="111" y="61"/>
                  </a:lnTo>
                  <a:lnTo>
                    <a:pt x="111" y="62"/>
                  </a:lnTo>
                  <a:lnTo>
                    <a:pt x="110" y="64"/>
                  </a:lnTo>
                  <a:lnTo>
                    <a:pt x="106" y="64"/>
                  </a:lnTo>
                  <a:lnTo>
                    <a:pt x="103" y="64"/>
                  </a:lnTo>
                  <a:lnTo>
                    <a:pt x="100" y="65"/>
                  </a:lnTo>
                  <a:lnTo>
                    <a:pt x="99" y="66"/>
                  </a:lnTo>
                  <a:lnTo>
                    <a:pt x="95" y="68"/>
                  </a:lnTo>
                  <a:lnTo>
                    <a:pt x="95" y="69"/>
                  </a:lnTo>
                  <a:lnTo>
                    <a:pt x="92" y="68"/>
                  </a:lnTo>
                  <a:lnTo>
                    <a:pt x="91" y="65"/>
                  </a:lnTo>
                  <a:lnTo>
                    <a:pt x="92" y="64"/>
                  </a:lnTo>
                  <a:lnTo>
                    <a:pt x="91" y="64"/>
                  </a:lnTo>
                  <a:lnTo>
                    <a:pt x="88" y="64"/>
                  </a:lnTo>
                  <a:lnTo>
                    <a:pt x="81" y="65"/>
                  </a:lnTo>
                  <a:lnTo>
                    <a:pt x="79" y="65"/>
                  </a:lnTo>
                  <a:lnTo>
                    <a:pt x="77" y="65"/>
                  </a:lnTo>
                  <a:lnTo>
                    <a:pt x="75" y="64"/>
                  </a:lnTo>
                  <a:lnTo>
                    <a:pt x="71" y="62"/>
                  </a:lnTo>
                  <a:lnTo>
                    <a:pt x="69" y="64"/>
                  </a:lnTo>
                  <a:lnTo>
                    <a:pt x="68" y="65"/>
                  </a:lnTo>
                  <a:lnTo>
                    <a:pt x="67" y="64"/>
                  </a:lnTo>
                  <a:lnTo>
                    <a:pt x="65" y="61"/>
                  </a:lnTo>
                  <a:lnTo>
                    <a:pt x="67" y="60"/>
                  </a:lnTo>
                  <a:lnTo>
                    <a:pt x="71" y="60"/>
                  </a:lnTo>
                  <a:lnTo>
                    <a:pt x="72" y="60"/>
                  </a:lnTo>
                  <a:lnTo>
                    <a:pt x="73" y="58"/>
                  </a:lnTo>
                  <a:lnTo>
                    <a:pt x="72" y="57"/>
                  </a:lnTo>
                  <a:lnTo>
                    <a:pt x="72" y="56"/>
                  </a:lnTo>
                  <a:lnTo>
                    <a:pt x="73" y="56"/>
                  </a:lnTo>
                  <a:lnTo>
                    <a:pt x="79" y="54"/>
                  </a:lnTo>
                  <a:lnTo>
                    <a:pt x="81" y="54"/>
                  </a:lnTo>
                  <a:lnTo>
                    <a:pt x="83" y="54"/>
                  </a:lnTo>
                  <a:lnTo>
                    <a:pt x="85" y="54"/>
                  </a:lnTo>
                  <a:lnTo>
                    <a:pt x="87" y="53"/>
                  </a:lnTo>
                  <a:lnTo>
                    <a:pt x="88" y="53"/>
                  </a:lnTo>
                  <a:lnTo>
                    <a:pt x="87" y="51"/>
                  </a:lnTo>
                  <a:lnTo>
                    <a:pt x="84" y="47"/>
                  </a:lnTo>
                  <a:lnTo>
                    <a:pt x="83" y="46"/>
                  </a:lnTo>
                  <a:lnTo>
                    <a:pt x="81" y="45"/>
                  </a:lnTo>
                  <a:lnTo>
                    <a:pt x="80" y="45"/>
                  </a:lnTo>
                  <a:lnTo>
                    <a:pt x="79" y="46"/>
                  </a:lnTo>
                  <a:lnTo>
                    <a:pt x="77" y="47"/>
                  </a:lnTo>
                  <a:lnTo>
                    <a:pt x="76" y="47"/>
                  </a:lnTo>
                  <a:lnTo>
                    <a:pt x="72" y="45"/>
                  </a:lnTo>
                  <a:lnTo>
                    <a:pt x="72" y="43"/>
                  </a:lnTo>
                  <a:lnTo>
                    <a:pt x="73" y="42"/>
                  </a:lnTo>
                  <a:lnTo>
                    <a:pt x="76" y="39"/>
                  </a:lnTo>
                  <a:lnTo>
                    <a:pt x="79" y="38"/>
                  </a:lnTo>
                  <a:lnTo>
                    <a:pt x="80" y="38"/>
                  </a:lnTo>
                  <a:lnTo>
                    <a:pt x="81" y="38"/>
                  </a:lnTo>
                  <a:lnTo>
                    <a:pt x="84" y="41"/>
                  </a:lnTo>
                  <a:lnTo>
                    <a:pt x="87" y="43"/>
                  </a:lnTo>
                  <a:lnTo>
                    <a:pt x="88" y="43"/>
                  </a:lnTo>
                  <a:lnTo>
                    <a:pt x="91" y="42"/>
                  </a:lnTo>
                  <a:lnTo>
                    <a:pt x="92" y="42"/>
                  </a:lnTo>
                  <a:lnTo>
                    <a:pt x="94" y="45"/>
                  </a:lnTo>
                  <a:lnTo>
                    <a:pt x="94" y="49"/>
                  </a:lnTo>
                  <a:lnTo>
                    <a:pt x="94" y="51"/>
                  </a:lnTo>
                  <a:lnTo>
                    <a:pt x="96" y="50"/>
                  </a:lnTo>
                  <a:lnTo>
                    <a:pt x="98" y="49"/>
                  </a:lnTo>
                  <a:lnTo>
                    <a:pt x="96" y="49"/>
                  </a:lnTo>
                  <a:lnTo>
                    <a:pt x="96" y="47"/>
                  </a:lnTo>
                  <a:lnTo>
                    <a:pt x="100" y="46"/>
                  </a:lnTo>
                  <a:lnTo>
                    <a:pt x="107" y="45"/>
                  </a:lnTo>
                  <a:lnTo>
                    <a:pt x="110" y="43"/>
                  </a:lnTo>
                  <a:lnTo>
                    <a:pt x="113" y="43"/>
                  </a:lnTo>
                  <a:lnTo>
                    <a:pt x="114" y="45"/>
                  </a:lnTo>
                  <a:lnTo>
                    <a:pt x="117" y="46"/>
                  </a:lnTo>
                  <a:lnTo>
                    <a:pt x="118" y="46"/>
                  </a:lnTo>
                  <a:lnTo>
                    <a:pt x="118" y="47"/>
                  </a:lnTo>
                  <a:lnTo>
                    <a:pt x="118" y="49"/>
                  </a:lnTo>
                  <a:lnTo>
                    <a:pt x="119" y="47"/>
                  </a:lnTo>
                  <a:lnTo>
                    <a:pt x="122" y="46"/>
                  </a:lnTo>
                  <a:lnTo>
                    <a:pt x="125" y="47"/>
                  </a:lnTo>
                  <a:lnTo>
                    <a:pt x="127" y="49"/>
                  </a:lnTo>
                  <a:lnTo>
                    <a:pt x="130" y="49"/>
                  </a:lnTo>
                  <a:lnTo>
                    <a:pt x="133" y="51"/>
                  </a:lnTo>
                  <a:lnTo>
                    <a:pt x="137" y="51"/>
                  </a:lnTo>
                  <a:lnTo>
                    <a:pt x="140" y="50"/>
                  </a:lnTo>
                  <a:lnTo>
                    <a:pt x="138" y="47"/>
                  </a:lnTo>
                  <a:lnTo>
                    <a:pt x="137" y="45"/>
                  </a:lnTo>
                  <a:lnTo>
                    <a:pt x="133" y="43"/>
                  </a:lnTo>
                  <a:lnTo>
                    <a:pt x="125" y="41"/>
                  </a:lnTo>
                  <a:lnTo>
                    <a:pt x="123" y="39"/>
                  </a:lnTo>
                  <a:lnTo>
                    <a:pt x="126" y="39"/>
                  </a:lnTo>
                  <a:lnTo>
                    <a:pt x="129" y="38"/>
                  </a:lnTo>
                  <a:lnTo>
                    <a:pt x="127" y="37"/>
                  </a:lnTo>
                  <a:lnTo>
                    <a:pt x="127" y="35"/>
                  </a:lnTo>
                  <a:lnTo>
                    <a:pt x="132" y="33"/>
                  </a:lnTo>
                  <a:lnTo>
                    <a:pt x="137" y="31"/>
                  </a:lnTo>
                  <a:lnTo>
                    <a:pt x="140" y="31"/>
                  </a:lnTo>
                  <a:lnTo>
                    <a:pt x="141" y="31"/>
                  </a:lnTo>
                  <a:lnTo>
                    <a:pt x="141" y="28"/>
                  </a:lnTo>
                  <a:lnTo>
                    <a:pt x="141" y="23"/>
                  </a:lnTo>
                  <a:lnTo>
                    <a:pt x="142" y="23"/>
                  </a:lnTo>
                  <a:lnTo>
                    <a:pt x="144" y="23"/>
                  </a:lnTo>
                  <a:lnTo>
                    <a:pt x="153" y="24"/>
                  </a:lnTo>
                  <a:lnTo>
                    <a:pt x="155" y="24"/>
                  </a:lnTo>
                  <a:lnTo>
                    <a:pt x="155" y="26"/>
                  </a:lnTo>
                  <a:lnTo>
                    <a:pt x="157" y="24"/>
                  </a:lnTo>
                  <a:lnTo>
                    <a:pt x="160" y="23"/>
                  </a:lnTo>
                  <a:lnTo>
                    <a:pt x="161" y="23"/>
                  </a:lnTo>
                  <a:lnTo>
                    <a:pt x="161" y="22"/>
                  </a:lnTo>
                  <a:lnTo>
                    <a:pt x="159" y="18"/>
                  </a:lnTo>
                  <a:lnTo>
                    <a:pt x="156" y="15"/>
                  </a:lnTo>
                  <a:lnTo>
                    <a:pt x="155" y="12"/>
                  </a:lnTo>
                  <a:lnTo>
                    <a:pt x="153" y="10"/>
                  </a:lnTo>
                  <a:lnTo>
                    <a:pt x="152" y="7"/>
                  </a:lnTo>
                  <a:lnTo>
                    <a:pt x="150" y="7"/>
                  </a:lnTo>
                  <a:lnTo>
                    <a:pt x="148" y="8"/>
                  </a:lnTo>
                  <a:lnTo>
                    <a:pt x="144" y="10"/>
                  </a:lnTo>
                  <a:lnTo>
                    <a:pt x="140" y="11"/>
                  </a:lnTo>
                  <a:lnTo>
                    <a:pt x="134" y="10"/>
                  </a:lnTo>
                  <a:lnTo>
                    <a:pt x="132" y="8"/>
                  </a:lnTo>
                  <a:lnTo>
                    <a:pt x="136" y="7"/>
                  </a:lnTo>
                  <a:lnTo>
                    <a:pt x="138" y="5"/>
                  </a:lnTo>
                  <a:lnTo>
                    <a:pt x="140" y="4"/>
                  </a:lnTo>
                  <a:lnTo>
                    <a:pt x="137" y="1"/>
                  </a:lnTo>
                  <a:lnTo>
                    <a:pt x="140" y="0"/>
                  </a:lnTo>
                  <a:lnTo>
                    <a:pt x="149" y="0"/>
                  </a:lnTo>
                  <a:lnTo>
                    <a:pt x="161" y="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42" name="组合 198"/>
          <p:cNvGrpSpPr>
            <a:grpSpLocks/>
          </p:cNvGrpSpPr>
          <p:nvPr/>
        </p:nvGrpSpPr>
        <p:grpSpPr bwMode="auto">
          <a:xfrm>
            <a:off x="4940300" y="1685925"/>
            <a:ext cx="323850" cy="576263"/>
            <a:chOff x="0" y="0"/>
            <a:chExt cx="323850" cy="576262"/>
          </a:xfrm>
          <a:solidFill>
            <a:schemeClr val="bg1">
              <a:alpha val="70000"/>
            </a:schemeClr>
          </a:solidFill>
        </p:grpSpPr>
        <p:sp>
          <p:nvSpPr>
            <p:cNvPr id="143" name="Freeform 137"/>
            <p:cNvSpPr>
              <a:spLocks noEditPoints="1" noChangeArrowheads="1"/>
            </p:cNvSpPr>
            <p:nvPr/>
          </p:nvSpPr>
          <p:spPr bwMode="auto">
            <a:xfrm>
              <a:off x="0" y="0"/>
              <a:ext cx="323850" cy="323850"/>
            </a:xfrm>
            <a:custGeom>
              <a:avLst/>
              <a:gdLst>
                <a:gd name="T0" fmla="*/ 177800 w 204"/>
                <a:gd name="T1" fmla="*/ 0 h 204"/>
                <a:gd name="T2" fmla="*/ 223838 w 204"/>
                <a:gd name="T3" fmla="*/ 12700 h 204"/>
                <a:gd name="T4" fmla="*/ 261938 w 204"/>
                <a:gd name="T5" fmla="*/ 34925 h 204"/>
                <a:gd name="T6" fmla="*/ 293688 w 204"/>
                <a:gd name="T7" fmla="*/ 66675 h 204"/>
                <a:gd name="T8" fmla="*/ 315913 w 204"/>
                <a:gd name="T9" fmla="*/ 107950 h 204"/>
                <a:gd name="T10" fmla="*/ 323850 w 204"/>
                <a:gd name="T11" fmla="*/ 152400 h 204"/>
                <a:gd name="T12" fmla="*/ 322263 w 204"/>
                <a:gd name="T13" fmla="*/ 187325 h 204"/>
                <a:gd name="T14" fmla="*/ 309563 w 204"/>
                <a:gd name="T15" fmla="*/ 231775 h 204"/>
                <a:gd name="T16" fmla="*/ 284163 w 204"/>
                <a:gd name="T17" fmla="*/ 271463 h 204"/>
                <a:gd name="T18" fmla="*/ 247650 w 204"/>
                <a:gd name="T19" fmla="*/ 301625 h 204"/>
                <a:gd name="T20" fmla="*/ 204788 w 204"/>
                <a:gd name="T21" fmla="*/ 320675 h 204"/>
                <a:gd name="T22" fmla="*/ 171450 w 204"/>
                <a:gd name="T23" fmla="*/ 323850 h 204"/>
                <a:gd name="T24" fmla="*/ 161925 w 204"/>
                <a:gd name="T25" fmla="*/ 293688 h 204"/>
                <a:gd name="T26" fmla="*/ 169863 w 204"/>
                <a:gd name="T27" fmla="*/ 293688 h 204"/>
                <a:gd name="T28" fmla="*/ 207963 w 204"/>
                <a:gd name="T29" fmla="*/ 285750 h 204"/>
                <a:gd name="T30" fmla="*/ 260350 w 204"/>
                <a:gd name="T31" fmla="*/ 250825 h 204"/>
                <a:gd name="T32" fmla="*/ 290513 w 204"/>
                <a:gd name="T33" fmla="*/ 195263 h 204"/>
                <a:gd name="T34" fmla="*/ 293688 w 204"/>
                <a:gd name="T35" fmla="*/ 153988 h 204"/>
                <a:gd name="T36" fmla="*/ 280988 w 204"/>
                <a:gd name="T37" fmla="*/ 104775 h 204"/>
                <a:gd name="T38" fmla="*/ 234950 w 204"/>
                <a:gd name="T39" fmla="*/ 50800 h 204"/>
                <a:gd name="T40" fmla="*/ 161925 w 204"/>
                <a:gd name="T41" fmla="*/ 30163 h 204"/>
                <a:gd name="T42" fmla="*/ 152400 w 204"/>
                <a:gd name="T43" fmla="*/ 0 h 204"/>
                <a:gd name="T44" fmla="*/ 161925 w 204"/>
                <a:gd name="T45" fmla="*/ 30163 h 204"/>
                <a:gd name="T46" fmla="*/ 141288 w 204"/>
                <a:gd name="T47" fmla="*/ 31750 h 204"/>
                <a:gd name="T48" fmla="*/ 104775 w 204"/>
                <a:gd name="T49" fmla="*/ 42863 h 204"/>
                <a:gd name="T50" fmla="*/ 49213 w 204"/>
                <a:gd name="T51" fmla="*/ 95250 h 204"/>
                <a:gd name="T52" fmla="*/ 31750 w 204"/>
                <a:gd name="T53" fmla="*/ 141288 h 204"/>
                <a:gd name="T54" fmla="*/ 30163 w 204"/>
                <a:gd name="T55" fmla="*/ 169863 h 204"/>
                <a:gd name="T56" fmla="*/ 55563 w 204"/>
                <a:gd name="T57" fmla="*/ 241300 h 204"/>
                <a:gd name="T58" fmla="*/ 111125 w 204"/>
                <a:gd name="T59" fmla="*/ 284163 h 204"/>
                <a:gd name="T60" fmla="*/ 161925 w 204"/>
                <a:gd name="T61" fmla="*/ 323850 h 204"/>
                <a:gd name="T62" fmla="*/ 131763 w 204"/>
                <a:gd name="T63" fmla="*/ 322263 h 204"/>
                <a:gd name="T64" fmla="*/ 87313 w 204"/>
                <a:gd name="T65" fmla="*/ 307975 h 204"/>
                <a:gd name="T66" fmla="*/ 50800 w 204"/>
                <a:gd name="T67" fmla="*/ 279400 h 204"/>
                <a:gd name="T68" fmla="*/ 20638 w 204"/>
                <a:gd name="T69" fmla="*/ 244475 h 204"/>
                <a:gd name="T70" fmla="*/ 4763 w 204"/>
                <a:gd name="T71" fmla="*/ 201613 h 204"/>
                <a:gd name="T72" fmla="*/ 0 w 204"/>
                <a:gd name="T73" fmla="*/ 171450 h 204"/>
                <a:gd name="T74" fmla="*/ 4763 w 204"/>
                <a:gd name="T75" fmla="*/ 122238 h 204"/>
                <a:gd name="T76" fmla="*/ 23813 w 204"/>
                <a:gd name="T77" fmla="*/ 79375 h 204"/>
                <a:gd name="T78" fmla="*/ 50800 w 204"/>
                <a:gd name="T79" fmla="*/ 42863 h 204"/>
                <a:gd name="T80" fmla="*/ 90488 w 204"/>
                <a:gd name="T81" fmla="*/ 17463 h 204"/>
                <a:gd name="T82" fmla="*/ 138113 w 204"/>
                <a:gd name="T83" fmla="*/ 1588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204"/>
                <a:gd name="T128" fmla="*/ 204 w 20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2" y="204"/>
                  </a:lnTo>
                  <a:lnTo>
                    <a:pt x="102"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22" y="123"/>
                  </a:lnTo>
                  <a:lnTo>
                    <a:pt x="27" y="138"/>
                  </a:lnTo>
                  <a:lnTo>
                    <a:pt x="35" y="152"/>
                  </a:lnTo>
                  <a:lnTo>
                    <a:pt x="45" y="162"/>
                  </a:lnTo>
                  <a:lnTo>
                    <a:pt x="57" y="172"/>
                  </a:lnTo>
                  <a:lnTo>
                    <a:pt x="70" y="179"/>
                  </a:lnTo>
                  <a:lnTo>
                    <a:pt x="87" y="184"/>
                  </a:lnTo>
                  <a:lnTo>
                    <a:pt x="102" y="185"/>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4" name="Freeform 138"/>
            <p:cNvSpPr>
              <a:spLocks noChangeArrowheads="1"/>
            </p:cNvSpPr>
            <p:nvPr/>
          </p:nvSpPr>
          <p:spPr bwMode="auto">
            <a:xfrm>
              <a:off x="147638" y="304800"/>
              <a:ext cx="52388" cy="161925"/>
            </a:xfrm>
            <a:custGeom>
              <a:avLst/>
              <a:gdLst>
                <a:gd name="T0" fmla="*/ 9525 w 33"/>
                <a:gd name="T1" fmla="*/ 161925 h 102"/>
                <a:gd name="T2" fmla="*/ 52388 w 33"/>
                <a:gd name="T3" fmla="*/ 158750 h 102"/>
                <a:gd name="T4" fmla="*/ 42863 w 33"/>
                <a:gd name="T5" fmla="*/ 0 h 102"/>
                <a:gd name="T6" fmla="*/ 0 w 33"/>
                <a:gd name="T7" fmla="*/ 3175 h 102"/>
                <a:gd name="T8" fmla="*/ 9525 w 33"/>
                <a:gd name="T9" fmla="*/ 161925 h 102"/>
                <a:gd name="T10" fmla="*/ 0 60000 65536"/>
                <a:gd name="T11" fmla="*/ 0 60000 65536"/>
                <a:gd name="T12" fmla="*/ 0 60000 65536"/>
                <a:gd name="T13" fmla="*/ 0 60000 65536"/>
                <a:gd name="T14" fmla="*/ 0 60000 65536"/>
                <a:gd name="T15" fmla="*/ 0 w 33"/>
                <a:gd name="T16" fmla="*/ 0 h 102"/>
                <a:gd name="T17" fmla="*/ 33 w 33"/>
                <a:gd name="T18" fmla="*/ 102 h 102"/>
              </a:gdLst>
              <a:ahLst/>
              <a:cxnLst>
                <a:cxn ang="T10">
                  <a:pos x="T0" y="T1"/>
                </a:cxn>
                <a:cxn ang="T11">
                  <a:pos x="T2" y="T3"/>
                </a:cxn>
                <a:cxn ang="T12">
                  <a:pos x="T4" y="T5"/>
                </a:cxn>
                <a:cxn ang="T13">
                  <a:pos x="T6" y="T7"/>
                </a:cxn>
                <a:cxn ang="T14">
                  <a:pos x="T8" y="T9"/>
                </a:cxn>
              </a:cxnLst>
              <a:rect l="T15" t="T16" r="T17" b="T18"/>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45" name="Freeform 139"/>
            <p:cNvSpPr>
              <a:spLocks noChangeArrowheads="1"/>
            </p:cNvSpPr>
            <p:nvPr/>
          </p:nvSpPr>
          <p:spPr bwMode="auto">
            <a:xfrm>
              <a:off x="139700" y="357187"/>
              <a:ext cx="77788" cy="219075"/>
            </a:xfrm>
            <a:custGeom>
              <a:avLst/>
              <a:gdLst>
                <a:gd name="T0" fmla="*/ 7938 w 49"/>
                <a:gd name="T1" fmla="*/ 184150 h 138"/>
                <a:gd name="T2" fmla="*/ 7938 w 49"/>
                <a:gd name="T3" fmla="*/ 184150 h 138"/>
                <a:gd name="T4" fmla="*/ 7938 w 49"/>
                <a:gd name="T5" fmla="*/ 193675 h 138"/>
                <a:gd name="T6" fmla="*/ 11113 w 49"/>
                <a:gd name="T7" fmla="*/ 200025 h 138"/>
                <a:gd name="T8" fmla="*/ 14288 w 49"/>
                <a:gd name="T9" fmla="*/ 203200 h 138"/>
                <a:gd name="T10" fmla="*/ 19050 w 49"/>
                <a:gd name="T11" fmla="*/ 209550 h 138"/>
                <a:gd name="T12" fmla="*/ 25400 w 49"/>
                <a:gd name="T13" fmla="*/ 212725 h 138"/>
                <a:gd name="T14" fmla="*/ 30163 w 49"/>
                <a:gd name="T15" fmla="*/ 215900 h 138"/>
                <a:gd name="T16" fmla="*/ 36513 w 49"/>
                <a:gd name="T17" fmla="*/ 219075 h 138"/>
                <a:gd name="T18" fmla="*/ 44450 w 49"/>
                <a:gd name="T19" fmla="*/ 219075 h 138"/>
                <a:gd name="T20" fmla="*/ 44450 w 49"/>
                <a:gd name="T21" fmla="*/ 219075 h 138"/>
                <a:gd name="T22" fmla="*/ 50800 w 49"/>
                <a:gd name="T23" fmla="*/ 215900 h 138"/>
                <a:gd name="T24" fmla="*/ 58738 w 49"/>
                <a:gd name="T25" fmla="*/ 214313 h 138"/>
                <a:gd name="T26" fmla="*/ 65088 w 49"/>
                <a:gd name="T27" fmla="*/ 209550 h 138"/>
                <a:gd name="T28" fmla="*/ 68263 w 49"/>
                <a:gd name="T29" fmla="*/ 206375 h 138"/>
                <a:gd name="T30" fmla="*/ 73025 w 49"/>
                <a:gd name="T31" fmla="*/ 201613 h 138"/>
                <a:gd name="T32" fmla="*/ 74613 w 49"/>
                <a:gd name="T33" fmla="*/ 195263 h 138"/>
                <a:gd name="T34" fmla="*/ 77788 w 49"/>
                <a:gd name="T35" fmla="*/ 188913 h 138"/>
                <a:gd name="T36" fmla="*/ 77788 w 49"/>
                <a:gd name="T37" fmla="*/ 182563 h 138"/>
                <a:gd name="T38" fmla="*/ 68263 w 49"/>
                <a:gd name="T39" fmla="*/ 31750 h 138"/>
                <a:gd name="T40" fmla="*/ 68263 w 49"/>
                <a:gd name="T41" fmla="*/ 31750 h 138"/>
                <a:gd name="T42" fmla="*/ 68263 w 49"/>
                <a:gd name="T43" fmla="*/ 25400 h 138"/>
                <a:gd name="T44" fmla="*/ 66675 w 49"/>
                <a:gd name="T45" fmla="*/ 19050 h 138"/>
                <a:gd name="T46" fmla="*/ 61913 w 49"/>
                <a:gd name="T47" fmla="*/ 12700 h 138"/>
                <a:gd name="T48" fmla="*/ 58738 w 49"/>
                <a:gd name="T49" fmla="*/ 7938 h 138"/>
                <a:gd name="T50" fmla="*/ 53975 w 49"/>
                <a:gd name="T51" fmla="*/ 3175 h 138"/>
                <a:gd name="T52" fmla="*/ 47625 w 49"/>
                <a:gd name="T53" fmla="*/ 1588 h 138"/>
                <a:gd name="T54" fmla="*/ 41275 w 49"/>
                <a:gd name="T55" fmla="*/ 0 h 138"/>
                <a:gd name="T56" fmla="*/ 31750 w 49"/>
                <a:gd name="T57" fmla="*/ 0 h 138"/>
                <a:gd name="T58" fmla="*/ 31750 w 49"/>
                <a:gd name="T59" fmla="*/ 0 h 138"/>
                <a:gd name="T60" fmla="*/ 25400 w 49"/>
                <a:gd name="T61" fmla="*/ 0 h 138"/>
                <a:gd name="T62" fmla="*/ 19050 w 49"/>
                <a:gd name="T63" fmla="*/ 1588 h 138"/>
                <a:gd name="T64" fmla="*/ 12700 w 49"/>
                <a:gd name="T65" fmla="*/ 6350 h 138"/>
                <a:gd name="T66" fmla="*/ 7938 w 49"/>
                <a:gd name="T67" fmla="*/ 9525 h 138"/>
                <a:gd name="T68" fmla="*/ 4763 w 49"/>
                <a:gd name="T69" fmla="*/ 17463 h 138"/>
                <a:gd name="T70" fmla="*/ 1588 w 49"/>
                <a:gd name="T71" fmla="*/ 23813 h 138"/>
                <a:gd name="T72" fmla="*/ 0 w 49"/>
                <a:gd name="T73" fmla="*/ 30163 h 138"/>
                <a:gd name="T74" fmla="*/ 0 w 49"/>
                <a:gd name="T75" fmla="*/ 36513 h 138"/>
                <a:gd name="T76" fmla="*/ 7938 w 49"/>
                <a:gd name="T77" fmla="*/ 184150 h 13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9"/>
                <a:gd name="T118" fmla="*/ 0 h 138"/>
                <a:gd name="T119" fmla="*/ 49 w 49"/>
                <a:gd name="T120" fmla="*/ 138 h 13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32" y="136"/>
                  </a:lnTo>
                  <a:lnTo>
                    <a:pt x="37" y="135"/>
                  </a:lnTo>
                  <a:lnTo>
                    <a:pt x="41" y="132"/>
                  </a:lnTo>
                  <a:lnTo>
                    <a:pt x="43" y="130"/>
                  </a:lnTo>
                  <a:lnTo>
                    <a:pt x="46" y="127"/>
                  </a:lnTo>
                  <a:lnTo>
                    <a:pt x="47" y="123"/>
                  </a:lnTo>
                  <a:lnTo>
                    <a:pt x="49" y="119"/>
                  </a:lnTo>
                  <a:lnTo>
                    <a:pt x="49" y="115"/>
                  </a:lnTo>
                  <a:lnTo>
                    <a:pt x="43" y="20"/>
                  </a:lnTo>
                  <a:lnTo>
                    <a:pt x="43" y="16"/>
                  </a:lnTo>
                  <a:lnTo>
                    <a:pt x="42" y="12"/>
                  </a:lnTo>
                  <a:lnTo>
                    <a:pt x="39" y="8"/>
                  </a:lnTo>
                  <a:lnTo>
                    <a:pt x="37" y="5"/>
                  </a:lnTo>
                  <a:lnTo>
                    <a:pt x="34" y="2"/>
                  </a:lnTo>
                  <a:lnTo>
                    <a:pt x="30" y="1"/>
                  </a:lnTo>
                  <a:lnTo>
                    <a:pt x="26"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46" name="Freeform 140"/>
          <p:cNvSpPr>
            <a:spLocks noChangeArrowheads="1"/>
          </p:cNvSpPr>
          <p:nvPr/>
        </p:nvSpPr>
        <p:spPr bwMode="auto">
          <a:xfrm>
            <a:off x="3660775" y="1030288"/>
            <a:ext cx="515938" cy="420687"/>
          </a:xfrm>
          <a:custGeom>
            <a:avLst/>
            <a:gdLst>
              <a:gd name="T0" fmla="*/ 263525 w 325"/>
              <a:gd name="T1" fmla="*/ 420687 h 265"/>
              <a:gd name="T2" fmla="*/ 263525 w 325"/>
              <a:gd name="T3" fmla="*/ 420687 h 265"/>
              <a:gd name="T4" fmla="*/ 268288 w 325"/>
              <a:gd name="T5" fmla="*/ 417512 h 265"/>
              <a:gd name="T6" fmla="*/ 280988 w 325"/>
              <a:gd name="T7" fmla="*/ 407987 h 265"/>
              <a:gd name="T8" fmla="*/ 300038 w 325"/>
              <a:gd name="T9" fmla="*/ 396875 h 265"/>
              <a:gd name="T10" fmla="*/ 314325 w 325"/>
              <a:gd name="T11" fmla="*/ 390525 h 265"/>
              <a:gd name="T12" fmla="*/ 328613 w 325"/>
              <a:gd name="T13" fmla="*/ 387350 h 265"/>
              <a:gd name="T14" fmla="*/ 346075 w 325"/>
              <a:gd name="T15" fmla="*/ 382587 h 265"/>
              <a:gd name="T16" fmla="*/ 365125 w 325"/>
              <a:gd name="T17" fmla="*/ 381000 h 265"/>
              <a:gd name="T18" fmla="*/ 384175 w 325"/>
              <a:gd name="T19" fmla="*/ 381000 h 265"/>
              <a:gd name="T20" fmla="*/ 407988 w 325"/>
              <a:gd name="T21" fmla="*/ 382587 h 265"/>
              <a:gd name="T22" fmla="*/ 431800 w 325"/>
              <a:gd name="T23" fmla="*/ 384175 h 265"/>
              <a:gd name="T24" fmla="*/ 457200 w 325"/>
              <a:gd name="T25" fmla="*/ 393700 h 265"/>
              <a:gd name="T26" fmla="*/ 485775 w 325"/>
              <a:gd name="T27" fmla="*/ 404812 h 265"/>
              <a:gd name="T28" fmla="*/ 515938 w 325"/>
              <a:gd name="T29" fmla="*/ 417512 h 265"/>
              <a:gd name="T30" fmla="*/ 515938 w 325"/>
              <a:gd name="T31" fmla="*/ 41275 h 265"/>
              <a:gd name="T32" fmla="*/ 515938 w 325"/>
              <a:gd name="T33" fmla="*/ 41275 h 265"/>
              <a:gd name="T34" fmla="*/ 487363 w 325"/>
              <a:gd name="T35" fmla="*/ 28575 h 265"/>
              <a:gd name="T36" fmla="*/ 457200 w 325"/>
              <a:gd name="T37" fmla="*/ 14287 h 265"/>
              <a:gd name="T38" fmla="*/ 420688 w 325"/>
              <a:gd name="T39" fmla="*/ 6350 h 265"/>
              <a:gd name="T40" fmla="*/ 401638 w 325"/>
              <a:gd name="T41" fmla="*/ 1587 h 265"/>
              <a:gd name="T42" fmla="*/ 381000 w 325"/>
              <a:gd name="T43" fmla="*/ 0 h 265"/>
              <a:gd name="T44" fmla="*/ 358775 w 325"/>
              <a:gd name="T45" fmla="*/ 0 h 265"/>
              <a:gd name="T46" fmla="*/ 336550 w 325"/>
              <a:gd name="T47" fmla="*/ 1587 h 265"/>
              <a:gd name="T48" fmla="*/ 315913 w 325"/>
              <a:gd name="T49" fmla="*/ 6350 h 265"/>
              <a:gd name="T50" fmla="*/ 296863 w 325"/>
              <a:gd name="T51" fmla="*/ 12700 h 265"/>
              <a:gd name="T52" fmla="*/ 277813 w 325"/>
              <a:gd name="T53" fmla="*/ 25400 h 265"/>
              <a:gd name="T54" fmla="*/ 257175 w 325"/>
              <a:gd name="T55" fmla="*/ 41275 h 265"/>
              <a:gd name="T56" fmla="*/ 0 w 325"/>
              <a:gd name="T57" fmla="*/ 41275 h 265"/>
              <a:gd name="T58" fmla="*/ 0 w 325"/>
              <a:gd name="T59" fmla="*/ 419100 h 265"/>
              <a:gd name="T60" fmla="*/ 263525 w 325"/>
              <a:gd name="T61" fmla="*/ 420687 h 265"/>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5"/>
              <a:gd name="T94" fmla="*/ 0 h 265"/>
              <a:gd name="T95" fmla="*/ 325 w 325"/>
              <a:gd name="T96" fmla="*/ 265 h 265"/>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7" name="Freeform 141"/>
          <p:cNvSpPr>
            <a:spLocks noEditPoints="1" noChangeArrowheads="1"/>
          </p:cNvSpPr>
          <p:nvPr/>
        </p:nvSpPr>
        <p:spPr bwMode="auto">
          <a:xfrm>
            <a:off x="3702050" y="3603625"/>
            <a:ext cx="628650" cy="519113"/>
          </a:xfrm>
          <a:custGeom>
            <a:avLst/>
            <a:gdLst>
              <a:gd name="T0" fmla="*/ 579438 w 396"/>
              <a:gd name="T1" fmla="*/ 0 h 327"/>
              <a:gd name="T2" fmla="*/ 608013 w 396"/>
              <a:gd name="T3" fmla="*/ 7938 h 327"/>
              <a:gd name="T4" fmla="*/ 625475 w 396"/>
              <a:gd name="T5" fmla="*/ 30163 h 327"/>
              <a:gd name="T6" fmla="*/ 628650 w 396"/>
              <a:gd name="T7" fmla="*/ 312738 h 327"/>
              <a:gd name="T8" fmla="*/ 625475 w 396"/>
              <a:gd name="T9" fmla="*/ 333375 h 327"/>
              <a:gd name="T10" fmla="*/ 608013 w 396"/>
              <a:gd name="T11" fmla="*/ 355600 h 327"/>
              <a:gd name="T12" fmla="*/ 579438 w 396"/>
              <a:gd name="T13" fmla="*/ 365125 h 327"/>
              <a:gd name="T14" fmla="*/ 468313 w 396"/>
              <a:gd name="T15" fmla="*/ 412750 h 327"/>
              <a:gd name="T16" fmla="*/ 487363 w 396"/>
              <a:gd name="T17" fmla="*/ 415925 h 327"/>
              <a:gd name="T18" fmla="*/ 509588 w 396"/>
              <a:gd name="T19" fmla="*/ 433388 h 327"/>
              <a:gd name="T20" fmla="*/ 517525 w 396"/>
              <a:gd name="T21" fmla="*/ 461963 h 327"/>
              <a:gd name="T22" fmla="*/ 517525 w 396"/>
              <a:gd name="T23" fmla="*/ 479425 h 327"/>
              <a:gd name="T24" fmla="*/ 504825 w 396"/>
              <a:gd name="T25" fmla="*/ 504825 h 327"/>
              <a:gd name="T26" fmla="*/ 479425 w 396"/>
              <a:gd name="T27" fmla="*/ 517525 h 327"/>
              <a:gd name="T28" fmla="*/ 315913 w 396"/>
              <a:gd name="T29" fmla="*/ 330200 h 327"/>
              <a:gd name="T30" fmla="*/ 552450 w 396"/>
              <a:gd name="T31" fmla="*/ 330200 h 327"/>
              <a:gd name="T32" fmla="*/ 573088 w 396"/>
              <a:gd name="T33" fmla="*/ 323850 h 327"/>
              <a:gd name="T34" fmla="*/ 588963 w 396"/>
              <a:gd name="T35" fmla="*/ 304800 h 327"/>
              <a:gd name="T36" fmla="*/ 592138 w 396"/>
              <a:gd name="T37" fmla="*/ 74613 h 327"/>
              <a:gd name="T38" fmla="*/ 588963 w 396"/>
              <a:gd name="T39" fmla="*/ 57150 h 327"/>
              <a:gd name="T40" fmla="*/ 573088 w 396"/>
              <a:gd name="T41" fmla="*/ 39688 h 327"/>
              <a:gd name="T42" fmla="*/ 552450 w 396"/>
              <a:gd name="T43" fmla="*/ 31750 h 327"/>
              <a:gd name="T44" fmla="*/ 201613 w 396"/>
              <a:gd name="T45" fmla="*/ 412750 h 327"/>
              <a:gd name="T46" fmla="*/ 201613 w 396"/>
              <a:gd name="T47" fmla="*/ 365125 h 327"/>
              <a:gd name="T48" fmla="*/ 315913 w 396"/>
              <a:gd name="T49" fmla="*/ 519113 h 327"/>
              <a:gd name="T50" fmla="*/ 244475 w 396"/>
              <a:gd name="T51" fmla="*/ 457200 h 327"/>
              <a:gd name="T52" fmla="*/ 250825 w 396"/>
              <a:gd name="T53" fmla="*/ 455613 h 327"/>
              <a:gd name="T54" fmla="*/ 252413 w 396"/>
              <a:gd name="T55" fmla="*/ 449263 h 327"/>
              <a:gd name="T56" fmla="*/ 246063 w 396"/>
              <a:gd name="T57" fmla="*/ 439738 h 327"/>
              <a:gd name="T58" fmla="*/ 201613 w 396"/>
              <a:gd name="T59" fmla="*/ 412750 h 327"/>
              <a:gd name="T60" fmla="*/ 315913 w 396"/>
              <a:gd name="T61" fmla="*/ 0 h 327"/>
              <a:gd name="T62" fmla="*/ 201613 w 396"/>
              <a:gd name="T63" fmla="*/ 0 h 327"/>
              <a:gd name="T64" fmla="*/ 201613 w 396"/>
              <a:gd name="T65" fmla="*/ 438150 h 327"/>
              <a:gd name="T66" fmla="*/ 153988 w 396"/>
              <a:gd name="T67" fmla="*/ 439738 h 327"/>
              <a:gd name="T68" fmla="*/ 149225 w 396"/>
              <a:gd name="T69" fmla="*/ 449263 h 327"/>
              <a:gd name="T70" fmla="*/ 152400 w 396"/>
              <a:gd name="T71" fmla="*/ 455613 h 327"/>
              <a:gd name="T72" fmla="*/ 158750 w 396"/>
              <a:gd name="T73" fmla="*/ 457200 h 327"/>
              <a:gd name="T74" fmla="*/ 160338 w 396"/>
              <a:gd name="T75" fmla="*/ 519113 h 327"/>
              <a:gd name="T76" fmla="*/ 139700 w 396"/>
              <a:gd name="T77" fmla="*/ 515938 h 327"/>
              <a:gd name="T78" fmla="*/ 117475 w 396"/>
              <a:gd name="T79" fmla="*/ 498475 h 327"/>
              <a:gd name="T80" fmla="*/ 109538 w 396"/>
              <a:gd name="T81" fmla="*/ 468313 h 327"/>
              <a:gd name="T82" fmla="*/ 111125 w 396"/>
              <a:gd name="T83" fmla="*/ 452438 h 327"/>
              <a:gd name="T84" fmla="*/ 123825 w 396"/>
              <a:gd name="T85" fmla="*/ 427038 h 327"/>
              <a:gd name="T86" fmla="*/ 149225 w 396"/>
              <a:gd name="T87" fmla="*/ 412750 h 327"/>
              <a:gd name="T88" fmla="*/ 201613 w 396"/>
              <a:gd name="T89" fmla="*/ 365125 h 327"/>
              <a:gd name="T90" fmla="*/ 39688 w 396"/>
              <a:gd name="T91" fmla="*/ 363538 h 327"/>
              <a:gd name="T92" fmla="*/ 14288 w 396"/>
              <a:gd name="T93" fmla="*/ 349250 h 327"/>
              <a:gd name="T94" fmla="*/ 1588 w 396"/>
              <a:gd name="T95" fmla="*/ 323850 h 327"/>
              <a:gd name="T96" fmla="*/ 0 w 396"/>
              <a:gd name="T97" fmla="*/ 49213 h 327"/>
              <a:gd name="T98" fmla="*/ 7938 w 396"/>
              <a:gd name="T99" fmla="*/ 20638 h 327"/>
              <a:gd name="T100" fmla="*/ 31750 w 396"/>
              <a:gd name="T101" fmla="*/ 3175 h 327"/>
              <a:gd name="T102" fmla="*/ 201613 w 396"/>
              <a:gd name="T103" fmla="*/ 0 h 327"/>
              <a:gd name="T104" fmla="*/ 79375 w 396"/>
              <a:gd name="T105" fmla="*/ 31750 h 327"/>
              <a:gd name="T106" fmla="*/ 55563 w 396"/>
              <a:gd name="T107" fmla="*/ 39688 h 327"/>
              <a:gd name="T108" fmla="*/ 39688 w 396"/>
              <a:gd name="T109" fmla="*/ 57150 h 327"/>
              <a:gd name="T110" fmla="*/ 38100 w 396"/>
              <a:gd name="T111" fmla="*/ 288925 h 327"/>
              <a:gd name="T112" fmla="*/ 39688 w 396"/>
              <a:gd name="T113" fmla="*/ 304800 h 327"/>
              <a:gd name="T114" fmla="*/ 55563 w 396"/>
              <a:gd name="T115" fmla="*/ 323850 h 327"/>
              <a:gd name="T116" fmla="*/ 79375 w 396"/>
              <a:gd name="T117" fmla="*/ 330200 h 32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6"/>
              <a:gd name="T178" fmla="*/ 0 h 327"/>
              <a:gd name="T179" fmla="*/ 396 w 396"/>
              <a:gd name="T180" fmla="*/ 327 h 32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6" h="327">
                <a:moveTo>
                  <a:pt x="199" y="0"/>
                </a:moveTo>
                <a:lnTo>
                  <a:pt x="365" y="0"/>
                </a:lnTo>
                <a:lnTo>
                  <a:pt x="372" y="0"/>
                </a:lnTo>
                <a:lnTo>
                  <a:pt x="377" y="2"/>
                </a:lnTo>
                <a:lnTo>
                  <a:pt x="383" y="5"/>
                </a:lnTo>
                <a:lnTo>
                  <a:pt x="387" y="9"/>
                </a:lnTo>
                <a:lnTo>
                  <a:pt x="391" y="13"/>
                </a:lnTo>
                <a:lnTo>
                  <a:pt x="394" y="19"/>
                </a:lnTo>
                <a:lnTo>
                  <a:pt x="396" y="24"/>
                </a:lnTo>
                <a:lnTo>
                  <a:pt x="396" y="31"/>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5" y="288"/>
                </a:lnTo>
                <a:lnTo>
                  <a:pt x="158" y="287"/>
                </a:lnTo>
                <a:lnTo>
                  <a:pt x="159" y="284"/>
                </a:lnTo>
                <a:lnTo>
                  <a:pt x="159" y="283"/>
                </a:lnTo>
                <a:lnTo>
                  <a:pt x="159" y="280"/>
                </a:lnTo>
                <a:lnTo>
                  <a:pt x="158" y="279"/>
                </a:lnTo>
                <a:lnTo>
                  <a:pt x="155" y="277"/>
                </a:lnTo>
                <a:lnTo>
                  <a:pt x="154" y="276"/>
                </a:lnTo>
                <a:lnTo>
                  <a:pt x="127" y="276"/>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97" y="277"/>
                </a:lnTo>
                <a:lnTo>
                  <a:pt x="96" y="279"/>
                </a:lnTo>
                <a:lnTo>
                  <a:pt x="94" y="280"/>
                </a:lnTo>
                <a:lnTo>
                  <a:pt x="94" y="283"/>
                </a:lnTo>
                <a:lnTo>
                  <a:pt x="94" y="284"/>
                </a:lnTo>
                <a:lnTo>
                  <a:pt x="96" y="287"/>
                </a:lnTo>
                <a:lnTo>
                  <a:pt x="97" y="288"/>
                </a:lnTo>
                <a:lnTo>
                  <a:pt x="100" y="288"/>
                </a:lnTo>
                <a:lnTo>
                  <a:pt x="127" y="288"/>
                </a:lnTo>
                <a:lnTo>
                  <a:pt x="127" y="327"/>
                </a:lnTo>
                <a:lnTo>
                  <a:pt x="101" y="327"/>
                </a:lnTo>
                <a:lnTo>
                  <a:pt x="94" y="326"/>
                </a:lnTo>
                <a:lnTo>
                  <a:pt x="88" y="325"/>
                </a:lnTo>
                <a:lnTo>
                  <a:pt x="82" y="322"/>
                </a:lnTo>
                <a:lnTo>
                  <a:pt x="78" y="318"/>
                </a:lnTo>
                <a:lnTo>
                  <a:pt x="74" y="314"/>
                </a:lnTo>
                <a:lnTo>
                  <a:pt x="71" y="308"/>
                </a:lnTo>
                <a:lnTo>
                  <a:pt x="70" y="302"/>
                </a:lnTo>
                <a:lnTo>
                  <a:pt x="69" y="295"/>
                </a:lnTo>
                <a:lnTo>
                  <a:pt x="69" y="291"/>
                </a:lnTo>
                <a:lnTo>
                  <a:pt x="70" y="285"/>
                </a:lnTo>
                <a:lnTo>
                  <a:pt x="71" y="279"/>
                </a:lnTo>
                <a:lnTo>
                  <a:pt x="74" y="273"/>
                </a:lnTo>
                <a:lnTo>
                  <a:pt x="78" y="269"/>
                </a:lnTo>
                <a:lnTo>
                  <a:pt x="82" y="265"/>
                </a:lnTo>
                <a:lnTo>
                  <a:pt x="88" y="262"/>
                </a:lnTo>
                <a:lnTo>
                  <a:pt x="94" y="260"/>
                </a:lnTo>
                <a:lnTo>
                  <a:pt x="101" y="260"/>
                </a:lnTo>
                <a:close/>
                <a:moveTo>
                  <a:pt x="127" y="230"/>
                </a:moveTo>
                <a:lnTo>
                  <a:pt x="32" y="230"/>
                </a:lnTo>
                <a:lnTo>
                  <a:pt x="25" y="229"/>
                </a:lnTo>
                <a:lnTo>
                  <a:pt x="20" y="227"/>
                </a:lnTo>
                <a:lnTo>
                  <a:pt x="14" y="224"/>
                </a:lnTo>
                <a:lnTo>
                  <a:pt x="9" y="220"/>
                </a:lnTo>
                <a:lnTo>
                  <a:pt x="5" y="215"/>
                </a:lnTo>
                <a:lnTo>
                  <a:pt x="2" y="210"/>
                </a:lnTo>
                <a:lnTo>
                  <a:pt x="1" y="204"/>
                </a:lnTo>
                <a:lnTo>
                  <a:pt x="0" y="197"/>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44" y="21"/>
                </a:lnTo>
                <a:lnTo>
                  <a:pt x="40" y="23"/>
                </a:lnTo>
                <a:lnTo>
                  <a:pt x="35" y="25"/>
                </a:lnTo>
                <a:lnTo>
                  <a:pt x="31" y="28"/>
                </a:lnTo>
                <a:lnTo>
                  <a:pt x="28" y="32"/>
                </a:lnTo>
                <a:lnTo>
                  <a:pt x="25" y="36"/>
                </a:lnTo>
                <a:lnTo>
                  <a:pt x="24" y="42"/>
                </a:lnTo>
                <a:lnTo>
                  <a:pt x="24" y="47"/>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8" name="Freeform 142"/>
          <p:cNvSpPr>
            <a:spLocks noEditPoints="1" noChangeArrowheads="1"/>
          </p:cNvSpPr>
          <p:nvPr/>
        </p:nvSpPr>
        <p:spPr bwMode="auto">
          <a:xfrm>
            <a:off x="2409825" y="2562225"/>
            <a:ext cx="808038" cy="941388"/>
          </a:xfrm>
          <a:custGeom>
            <a:avLst/>
            <a:gdLst>
              <a:gd name="T0" fmla="*/ 146050 w 509"/>
              <a:gd name="T1" fmla="*/ 200025 h 593"/>
              <a:gd name="T2" fmla="*/ 233363 w 509"/>
              <a:gd name="T3" fmla="*/ 149225 h 593"/>
              <a:gd name="T4" fmla="*/ 217488 w 509"/>
              <a:gd name="T5" fmla="*/ 211138 h 593"/>
              <a:gd name="T6" fmla="*/ 266700 w 509"/>
              <a:gd name="T7" fmla="*/ 190500 h 593"/>
              <a:gd name="T8" fmla="*/ 249238 w 509"/>
              <a:gd name="T9" fmla="*/ 249238 h 593"/>
              <a:gd name="T10" fmla="*/ 300038 w 509"/>
              <a:gd name="T11" fmla="*/ 228600 h 593"/>
              <a:gd name="T12" fmla="*/ 280988 w 509"/>
              <a:gd name="T13" fmla="*/ 290513 h 593"/>
              <a:gd name="T14" fmla="*/ 333375 w 509"/>
              <a:gd name="T15" fmla="*/ 269875 h 593"/>
              <a:gd name="T16" fmla="*/ 276225 w 509"/>
              <a:gd name="T17" fmla="*/ 361950 h 593"/>
              <a:gd name="T18" fmla="*/ 365125 w 509"/>
              <a:gd name="T19" fmla="*/ 309563 h 593"/>
              <a:gd name="T20" fmla="*/ 347663 w 509"/>
              <a:gd name="T21" fmla="*/ 373063 h 593"/>
              <a:gd name="T22" fmla="*/ 400050 w 509"/>
              <a:gd name="T23" fmla="*/ 350838 h 593"/>
              <a:gd name="T24" fmla="*/ 379413 w 509"/>
              <a:gd name="T25" fmla="*/ 411163 h 593"/>
              <a:gd name="T26" fmla="*/ 431800 w 509"/>
              <a:gd name="T27" fmla="*/ 388938 h 593"/>
              <a:gd name="T28" fmla="*/ 414338 w 509"/>
              <a:gd name="T29" fmla="*/ 452438 h 593"/>
              <a:gd name="T30" fmla="*/ 466725 w 509"/>
              <a:gd name="T31" fmla="*/ 430213 h 593"/>
              <a:gd name="T32" fmla="*/ 409575 w 509"/>
              <a:gd name="T33" fmla="*/ 522288 h 593"/>
              <a:gd name="T34" fmla="*/ 498475 w 509"/>
              <a:gd name="T35" fmla="*/ 471488 h 593"/>
              <a:gd name="T36" fmla="*/ 479425 w 509"/>
              <a:gd name="T37" fmla="*/ 533400 h 593"/>
              <a:gd name="T38" fmla="*/ 530225 w 509"/>
              <a:gd name="T39" fmla="*/ 512763 h 593"/>
              <a:gd name="T40" fmla="*/ 512763 w 509"/>
              <a:gd name="T41" fmla="*/ 574675 h 593"/>
              <a:gd name="T42" fmla="*/ 565150 w 509"/>
              <a:gd name="T43" fmla="*/ 550863 h 593"/>
              <a:gd name="T44" fmla="*/ 546100 w 509"/>
              <a:gd name="T45" fmla="*/ 612775 h 593"/>
              <a:gd name="T46" fmla="*/ 596900 w 509"/>
              <a:gd name="T47" fmla="*/ 592138 h 593"/>
              <a:gd name="T48" fmla="*/ 541338 w 509"/>
              <a:gd name="T49" fmla="*/ 684213 h 593"/>
              <a:gd name="T50" fmla="*/ 630238 w 509"/>
              <a:gd name="T51" fmla="*/ 631825 h 593"/>
              <a:gd name="T52" fmla="*/ 612775 w 509"/>
              <a:gd name="T53" fmla="*/ 695325 h 593"/>
              <a:gd name="T54" fmla="*/ 663575 w 509"/>
              <a:gd name="T55" fmla="*/ 673100 h 593"/>
              <a:gd name="T56" fmla="*/ 644525 w 509"/>
              <a:gd name="T57" fmla="*/ 735013 h 593"/>
              <a:gd name="T58" fmla="*/ 695325 w 509"/>
              <a:gd name="T59" fmla="*/ 714375 h 593"/>
              <a:gd name="T60" fmla="*/ 676275 w 509"/>
              <a:gd name="T61" fmla="*/ 774700 h 593"/>
              <a:gd name="T62" fmla="*/ 728663 w 509"/>
              <a:gd name="T63" fmla="*/ 752475 h 593"/>
              <a:gd name="T64" fmla="*/ 673100 w 509"/>
              <a:gd name="T65" fmla="*/ 844550 h 593"/>
              <a:gd name="T66" fmla="*/ 762000 w 509"/>
              <a:gd name="T67" fmla="*/ 793750 h 593"/>
              <a:gd name="T68" fmla="*/ 693738 w 509"/>
              <a:gd name="T69" fmla="*/ 941388 h 593"/>
              <a:gd name="T70" fmla="*/ 111125 w 509"/>
              <a:gd name="T71" fmla="*/ 130175 h 593"/>
              <a:gd name="T72" fmla="*/ 122238 w 509"/>
              <a:gd name="T73" fmla="*/ 127000 h 593"/>
              <a:gd name="T74" fmla="*/ 130175 w 509"/>
              <a:gd name="T75" fmla="*/ 123825 h 593"/>
              <a:gd name="T76" fmla="*/ 139700 w 509"/>
              <a:gd name="T77" fmla="*/ 103188 h 593"/>
              <a:gd name="T78" fmla="*/ 133350 w 509"/>
              <a:gd name="T79" fmla="*/ 82550 h 593"/>
              <a:gd name="T80" fmla="*/ 128588 w 509"/>
              <a:gd name="T81" fmla="*/ 77788 h 593"/>
              <a:gd name="T82" fmla="*/ 117475 w 509"/>
              <a:gd name="T83" fmla="*/ 71438 h 593"/>
              <a:gd name="T84" fmla="*/ 111125 w 509"/>
              <a:gd name="T85" fmla="*/ 3175 h 593"/>
              <a:gd name="T86" fmla="*/ 223838 w 509"/>
              <a:gd name="T87" fmla="*/ 136525 h 593"/>
              <a:gd name="T88" fmla="*/ 0 w 509"/>
              <a:gd name="T89" fmla="*/ 93663 h 593"/>
              <a:gd name="T90" fmla="*/ 111125 w 509"/>
              <a:gd name="T91" fmla="*/ 71438 h 593"/>
              <a:gd name="T92" fmla="*/ 103188 w 509"/>
              <a:gd name="T93" fmla="*/ 73025 h 593"/>
              <a:gd name="T94" fmla="*/ 93663 w 509"/>
              <a:gd name="T95" fmla="*/ 77788 h 593"/>
              <a:gd name="T96" fmla="*/ 84138 w 509"/>
              <a:gd name="T97" fmla="*/ 96838 h 593"/>
              <a:gd name="T98" fmla="*/ 90488 w 509"/>
              <a:gd name="T99" fmla="*/ 119063 h 593"/>
              <a:gd name="T100" fmla="*/ 90488 w 509"/>
              <a:gd name="T101" fmla="*/ 119063 h 593"/>
              <a:gd name="T102" fmla="*/ 100013 w 509"/>
              <a:gd name="T103" fmla="*/ 125413 h 593"/>
              <a:gd name="T104" fmla="*/ 111125 w 509"/>
              <a:gd name="T105" fmla="*/ 130175 h 5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09"/>
              <a:gd name="T160" fmla="*/ 0 h 593"/>
              <a:gd name="T161" fmla="*/ 509 w 509"/>
              <a:gd name="T162" fmla="*/ 593 h 5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7" y="80"/>
                </a:lnTo>
                <a:lnTo>
                  <a:pt x="82" y="78"/>
                </a:lnTo>
                <a:lnTo>
                  <a:pt x="86" y="72"/>
                </a:lnTo>
                <a:lnTo>
                  <a:pt x="88" y="65"/>
                </a:lnTo>
                <a:lnTo>
                  <a:pt x="88" y="59"/>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65" y="46"/>
                </a:lnTo>
                <a:lnTo>
                  <a:pt x="59" y="49"/>
                </a:lnTo>
                <a:lnTo>
                  <a:pt x="54" y="55"/>
                </a:lnTo>
                <a:lnTo>
                  <a:pt x="53" y="61"/>
                </a:lnTo>
                <a:lnTo>
                  <a:pt x="53" y="68"/>
                </a:lnTo>
                <a:lnTo>
                  <a:pt x="57" y="75"/>
                </a:lnTo>
                <a:lnTo>
                  <a:pt x="59" y="78"/>
                </a:lnTo>
                <a:lnTo>
                  <a:pt x="63" y="79"/>
                </a:lnTo>
                <a:lnTo>
                  <a:pt x="66" y="80"/>
                </a:lnTo>
                <a:lnTo>
                  <a:pt x="70" y="82"/>
                </a:lnTo>
                <a:lnTo>
                  <a:pt x="70" y="145"/>
                </a:lnTo>
                <a:close/>
              </a:path>
            </a:pathLst>
          </a:custGeom>
          <a:solidFill>
            <a:schemeClr val="bg1">
              <a:alpha val="70000"/>
            </a:schemeClr>
          </a:solidFill>
          <a:ln>
            <a:noFill/>
          </a:ln>
        </p:spPr>
        <p:txBody>
          <a:bodyPr/>
          <a:lstStyle/>
          <a:p>
            <a:endParaRPr lang="zh-CN" altLang="en-US">
              <a:solidFill>
                <a:prstClr val="black"/>
              </a:solidFill>
            </a:endParaRPr>
          </a:p>
        </p:txBody>
      </p:sp>
      <p:sp>
        <p:nvSpPr>
          <p:cNvPr id="149" name="Freeform 143"/>
          <p:cNvSpPr>
            <a:spLocks noEditPoints="1" noChangeArrowheads="1"/>
          </p:cNvSpPr>
          <p:nvPr/>
        </p:nvSpPr>
        <p:spPr bwMode="auto">
          <a:xfrm>
            <a:off x="2263775" y="2840038"/>
            <a:ext cx="339725" cy="684212"/>
          </a:xfrm>
          <a:custGeom>
            <a:avLst/>
            <a:gdLst>
              <a:gd name="T0" fmla="*/ 307975 w 214"/>
              <a:gd name="T1" fmla="*/ 684212 h 431"/>
              <a:gd name="T2" fmla="*/ 268288 w 214"/>
              <a:gd name="T3" fmla="*/ 647700 h 431"/>
              <a:gd name="T4" fmla="*/ 331788 w 214"/>
              <a:gd name="T5" fmla="*/ 554037 h 431"/>
              <a:gd name="T6" fmla="*/ 322263 w 214"/>
              <a:gd name="T7" fmla="*/ 541337 h 431"/>
              <a:gd name="T8" fmla="*/ 298450 w 214"/>
              <a:gd name="T9" fmla="*/ 534987 h 431"/>
              <a:gd name="T10" fmla="*/ 285750 w 214"/>
              <a:gd name="T11" fmla="*/ 546100 h 431"/>
              <a:gd name="T12" fmla="*/ 284163 w 214"/>
              <a:gd name="T13" fmla="*/ 560387 h 431"/>
              <a:gd name="T14" fmla="*/ 271463 w 214"/>
              <a:gd name="T15" fmla="*/ 550862 h 431"/>
              <a:gd name="T16" fmla="*/ 198438 w 214"/>
              <a:gd name="T17" fmla="*/ 611187 h 431"/>
              <a:gd name="T18" fmla="*/ 79375 w 214"/>
              <a:gd name="T19" fmla="*/ 307975 h 431"/>
              <a:gd name="T20" fmla="*/ 85725 w 214"/>
              <a:gd name="T21" fmla="*/ 295275 h 431"/>
              <a:gd name="T22" fmla="*/ 128588 w 214"/>
              <a:gd name="T23" fmla="*/ 279400 h 431"/>
              <a:gd name="T24" fmla="*/ 117475 w 214"/>
              <a:gd name="T25" fmla="*/ 274637 h 431"/>
              <a:gd name="T26" fmla="*/ 79375 w 214"/>
              <a:gd name="T27" fmla="*/ 182562 h 431"/>
              <a:gd name="T28" fmla="*/ 157163 w 214"/>
              <a:gd name="T29" fmla="*/ 96837 h 431"/>
              <a:gd name="T30" fmla="*/ 176213 w 214"/>
              <a:gd name="T31" fmla="*/ 103187 h 431"/>
              <a:gd name="T32" fmla="*/ 228600 w 214"/>
              <a:gd name="T33" fmla="*/ 231775 h 431"/>
              <a:gd name="T34" fmla="*/ 228600 w 214"/>
              <a:gd name="T35" fmla="*/ 247650 h 431"/>
              <a:gd name="T36" fmla="*/ 266700 w 214"/>
              <a:gd name="T37" fmla="*/ 550862 h 431"/>
              <a:gd name="T38" fmla="*/ 258763 w 214"/>
              <a:gd name="T39" fmla="*/ 552450 h 431"/>
              <a:gd name="T40" fmla="*/ 242888 w 214"/>
              <a:gd name="T41" fmla="*/ 566737 h 431"/>
              <a:gd name="T42" fmla="*/ 238125 w 214"/>
              <a:gd name="T43" fmla="*/ 569912 h 431"/>
              <a:gd name="T44" fmla="*/ 214313 w 214"/>
              <a:gd name="T45" fmla="*/ 566737 h 431"/>
              <a:gd name="T46" fmla="*/ 204788 w 214"/>
              <a:gd name="T47" fmla="*/ 581025 h 431"/>
              <a:gd name="T48" fmla="*/ 206375 w 214"/>
              <a:gd name="T49" fmla="*/ 604837 h 431"/>
              <a:gd name="T50" fmla="*/ 198438 w 214"/>
              <a:gd name="T51" fmla="*/ 611187 h 431"/>
              <a:gd name="T52" fmla="*/ 79375 w 214"/>
              <a:gd name="T53" fmla="*/ 122237 h 431"/>
              <a:gd name="T54" fmla="*/ 138113 w 214"/>
              <a:gd name="T55" fmla="*/ 44450 h 431"/>
              <a:gd name="T56" fmla="*/ 122238 w 214"/>
              <a:gd name="T57" fmla="*/ 22225 h 431"/>
              <a:gd name="T58" fmla="*/ 98425 w 214"/>
              <a:gd name="T59" fmla="*/ 4762 h 431"/>
              <a:gd name="T60" fmla="*/ 79375 w 214"/>
              <a:gd name="T61" fmla="*/ 0 h 431"/>
              <a:gd name="T62" fmla="*/ 71438 w 214"/>
              <a:gd name="T63" fmla="*/ 303212 h 431"/>
              <a:gd name="T64" fmla="*/ 17463 w 214"/>
              <a:gd name="T65" fmla="*/ 171450 h 431"/>
              <a:gd name="T66" fmla="*/ 19050 w 214"/>
              <a:gd name="T67" fmla="*/ 152400 h 431"/>
              <a:gd name="T68" fmla="*/ 6350 w 214"/>
              <a:gd name="T69" fmla="*/ 96837 h 431"/>
              <a:gd name="T70" fmla="*/ 1588 w 214"/>
              <a:gd name="T71" fmla="*/ 55562 h 431"/>
              <a:gd name="T72" fmla="*/ 23813 w 214"/>
              <a:gd name="T73" fmla="*/ 19050 h 431"/>
              <a:gd name="T74" fmla="*/ 47625 w 214"/>
              <a:gd name="T75" fmla="*/ 4762 h 431"/>
              <a:gd name="T76" fmla="*/ 79375 w 214"/>
              <a:gd name="T77" fmla="*/ 122237 h 431"/>
              <a:gd name="T78" fmla="*/ 79375 w 214"/>
              <a:gd name="T79" fmla="*/ 182562 h 431"/>
              <a:gd name="T80" fmla="*/ 68263 w 214"/>
              <a:gd name="T81" fmla="*/ 155575 h 431"/>
              <a:gd name="T82" fmla="*/ 74613 w 214"/>
              <a:gd name="T83" fmla="*/ 139700 h 431"/>
              <a:gd name="T84" fmla="*/ 34925 w 214"/>
              <a:gd name="T85" fmla="*/ 157162 h 431"/>
              <a:gd name="T86" fmla="*/ 30163 w 214"/>
              <a:gd name="T87" fmla="*/ 176212 h 431"/>
              <a:gd name="T88" fmla="*/ 74613 w 214"/>
              <a:gd name="T89" fmla="*/ 287337 h 43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14"/>
              <a:gd name="T136" fmla="*/ 0 h 431"/>
              <a:gd name="T137" fmla="*/ 214 w 214"/>
              <a:gd name="T138" fmla="*/ 431 h 43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14" h="431">
                <a:moveTo>
                  <a:pt x="168" y="228"/>
                </a:moveTo>
                <a:lnTo>
                  <a:pt x="214" y="349"/>
                </a:lnTo>
                <a:lnTo>
                  <a:pt x="194" y="431"/>
                </a:lnTo>
                <a:lnTo>
                  <a:pt x="168" y="413"/>
                </a:lnTo>
                <a:lnTo>
                  <a:pt x="168" y="405"/>
                </a:lnTo>
                <a:lnTo>
                  <a:pt x="169" y="408"/>
                </a:lnTo>
                <a:lnTo>
                  <a:pt x="196" y="397"/>
                </a:lnTo>
                <a:lnTo>
                  <a:pt x="209" y="349"/>
                </a:lnTo>
                <a:lnTo>
                  <a:pt x="206" y="345"/>
                </a:lnTo>
                <a:lnTo>
                  <a:pt x="203" y="341"/>
                </a:lnTo>
                <a:lnTo>
                  <a:pt x="199" y="337"/>
                </a:lnTo>
                <a:lnTo>
                  <a:pt x="194" y="336"/>
                </a:lnTo>
                <a:lnTo>
                  <a:pt x="188" y="337"/>
                </a:lnTo>
                <a:lnTo>
                  <a:pt x="184" y="340"/>
                </a:lnTo>
                <a:lnTo>
                  <a:pt x="180" y="344"/>
                </a:lnTo>
                <a:lnTo>
                  <a:pt x="179" y="348"/>
                </a:lnTo>
                <a:lnTo>
                  <a:pt x="179" y="353"/>
                </a:lnTo>
                <a:lnTo>
                  <a:pt x="176" y="351"/>
                </a:lnTo>
                <a:lnTo>
                  <a:pt x="173" y="348"/>
                </a:lnTo>
                <a:lnTo>
                  <a:pt x="171" y="347"/>
                </a:lnTo>
                <a:lnTo>
                  <a:pt x="168" y="347"/>
                </a:lnTo>
                <a:lnTo>
                  <a:pt x="168" y="228"/>
                </a:lnTo>
                <a:close/>
                <a:moveTo>
                  <a:pt x="125" y="385"/>
                </a:moveTo>
                <a:lnTo>
                  <a:pt x="51" y="194"/>
                </a:lnTo>
                <a:lnTo>
                  <a:pt x="50" y="194"/>
                </a:lnTo>
                <a:lnTo>
                  <a:pt x="50" y="183"/>
                </a:lnTo>
                <a:lnTo>
                  <a:pt x="54" y="186"/>
                </a:lnTo>
                <a:lnTo>
                  <a:pt x="60" y="184"/>
                </a:lnTo>
                <a:lnTo>
                  <a:pt x="81" y="176"/>
                </a:lnTo>
                <a:lnTo>
                  <a:pt x="79" y="175"/>
                </a:lnTo>
                <a:lnTo>
                  <a:pt x="74" y="173"/>
                </a:lnTo>
                <a:lnTo>
                  <a:pt x="73" y="172"/>
                </a:lnTo>
                <a:lnTo>
                  <a:pt x="70" y="168"/>
                </a:lnTo>
                <a:lnTo>
                  <a:pt x="50" y="115"/>
                </a:lnTo>
                <a:lnTo>
                  <a:pt x="50" y="80"/>
                </a:lnTo>
                <a:lnTo>
                  <a:pt x="99" y="61"/>
                </a:lnTo>
                <a:lnTo>
                  <a:pt x="104" y="61"/>
                </a:lnTo>
                <a:lnTo>
                  <a:pt x="107" y="62"/>
                </a:lnTo>
                <a:lnTo>
                  <a:pt x="111" y="65"/>
                </a:lnTo>
                <a:lnTo>
                  <a:pt x="114" y="69"/>
                </a:lnTo>
                <a:lnTo>
                  <a:pt x="144" y="146"/>
                </a:lnTo>
                <a:lnTo>
                  <a:pt x="144" y="149"/>
                </a:lnTo>
                <a:lnTo>
                  <a:pt x="144" y="153"/>
                </a:lnTo>
                <a:lnTo>
                  <a:pt x="144" y="156"/>
                </a:lnTo>
                <a:lnTo>
                  <a:pt x="141" y="158"/>
                </a:lnTo>
                <a:lnTo>
                  <a:pt x="168" y="228"/>
                </a:lnTo>
                <a:lnTo>
                  <a:pt x="168" y="347"/>
                </a:lnTo>
                <a:lnTo>
                  <a:pt x="163" y="348"/>
                </a:lnTo>
                <a:lnTo>
                  <a:pt x="157" y="349"/>
                </a:lnTo>
                <a:lnTo>
                  <a:pt x="154" y="353"/>
                </a:lnTo>
                <a:lnTo>
                  <a:pt x="153" y="357"/>
                </a:lnTo>
                <a:lnTo>
                  <a:pt x="153" y="363"/>
                </a:lnTo>
                <a:lnTo>
                  <a:pt x="150" y="359"/>
                </a:lnTo>
                <a:lnTo>
                  <a:pt x="145" y="357"/>
                </a:lnTo>
                <a:lnTo>
                  <a:pt x="141" y="356"/>
                </a:lnTo>
                <a:lnTo>
                  <a:pt x="135" y="357"/>
                </a:lnTo>
                <a:lnTo>
                  <a:pt x="131" y="360"/>
                </a:lnTo>
                <a:lnTo>
                  <a:pt x="129" y="366"/>
                </a:lnTo>
                <a:lnTo>
                  <a:pt x="127" y="370"/>
                </a:lnTo>
                <a:lnTo>
                  <a:pt x="127" y="376"/>
                </a:lnTo>
                <a:lnTo>
                  <a:pt x="130" y="381"/>
                </a:lnTo>
                <a:lnTo>
                  <a:pt x="168" y="405"/>
                </a:lnTo>
                <a:lnTo>
                  <a:pt x="168" y="413"/>
                </a:lnTo>
                <a:lnTo>
                  <a:pt x="125" y="385"/>
                </a:lnTo>
                <a:close/>
                <a:moveTo>
                  <a:pt x="50" y="0"/>
                </a:moveTo>
                <a:lnTo>
                  <a:pt x="50" y="77"/>
                </a:lnTo>
                <a:lnTo>
                  <a:pt x="95" y="49"/>
                </a:lnTo>
                <a:lnTo>
                  <a:pt x="87" y="28"/>
                </a:lnTo>
                <a:lnTo>
                  <a:pt x="84" y="23"/>
                </a:lnTo>
                <a:lnTo>
                  <a:pt x="81" y="18"/>
                </a:lnTo>
                <a:lnTo>
                  <a:pt x="77" y="14"/>
                </a:lnTo>
                <a:lnTo>
                  <a:pt x="72" y="10"/>
                </a:lnTo>
                <a:lnTo>
                  <a:pt x="68" y="5"/>
                </a:lnTo>
                <a:lnTo>
                  <a:pt x="62" y="3"/>
                </a:lnTo>
                <a:lnTo>
                  <a:pt x="56" y="1"/>
                </a:lnTo>
                <a:lnTo>
                  <a:pt x="50" y="0"/>
                </a:lnTo>
                <a:close/>
                <a:moveTo>
                  <a:pt x="50" y="194"/>
                </a:moveTo>
                <a:lnTo>
                  <a:pt x="50" y="194"/>
                </a:lnTo>
                <a:lnTo>
                  <a:pt x="45" y="191"/>
                </a:lnTo>
                <a:lnTo>
                  <a:pt x="41" y="186"/>
                </a:lnTo>
                <a:lnTo>
                  <a:pt x="11" y="108"/>
                </a:lnTo>
                <a:lnTo>
                  <a:pt x="9" y="104"/>
                </a:lnTo>
                <a:lnTo>
                  <a:pt x="11" y="99"/>
                </a:lnTo>
                <a:lnTo>
                  <a:pt x="12" y="96"/>
                </a:lnTo>
                <a:lnTo>
                  <a:pt x="16" y="92"/>
                </a:lnTo>
                <a:lnTo>
                  <a:pt x="4" y="61"/>
                </a:lnTo>
                <a:lnTo>
                  <a:pt x="1" y="53"/>
                </a:lnTo>
                <a:lnTo>
                  <a:pt x="0" y="43"/>
                </a:lnTo>
                <a:lnTo>
                  <a:pt x="1" y="35"/>
                </a:lnTo>
                <a:lnTo>
                  <a:pt x="4" y="27"/>
                </a:lnTo>
                <a:lnTo>
                  <a:pt x="8" y="19"/>
                </a:lnTo>
                <a:lnTo>
                  <a:pt x="15" y="12"/>
                </a:lnTo>
                <a:lnTo>
                  <a:pt x="22" y="7"/>
                </a:lnTo>
                <a:lnTo>
                  <a:pt x="30" y="3"/>
                </a:lnTo>
                <a:lnTo>
                  <a:pt x="39" y="0"/>
                </a:lnTo>
                <a:lnTo>
                  <a:pt x="50" y="0"/>
                </a:lnTo>
                <a:lnTo>
                  <a:pt x="50" y="77"/>
                </a:lnTo>
                <a:lnTo>
                  <a:pt x="43" y="81"/>
                </a:lnTo>
                <a:lnTo>
                  <a:pt x="50" y="80"/>
                </a:lnTo>
                <a:lnTo>
                  <a:pt x="50" y="115"/>
                </a:lnTo>
                <a:lnTo>
                  <a:pt x="45" y="100"/>
                </a:lnTo>
                <a:lnTo>
                  <a:pt x="43" y="98"/>
                </a:lnTo>
                <a:lnTo>
                  <a:pt x="45" y="93"/>
                </a:lnTo>
                <a:lnTo>
                  <a:pt x="46" y="91"/>
                </a:lnTo>
                <a:lnTo>
                  <a:pt x="47" y="88"/>
                </a:lnTo>
                <a:lnTo>
                  <a:pt x="26" y="96"/>
                </a:lnTo>
                <a:lnTo>
                  <a:pt x="22" y="99"/>
                </a:lnTo>
                <a:lnTo>
                  <a:pt x="19" y="103"/>
                </a:lnTo>
                <a:lnTo>
                  <a:pt x="19" y="107"/>
                </a:lnTo>
                <a:lnTo>
                  <a:pt x="19" y="111"/>
                </a:lnTo>
                <a:lnTo>
                  <a:pt x="45" y="177"/>
                </a:lnTo>
                <a:lnTo>
                  <a:pt x="47" y="181"/>
                </a:lnTo>
                <a:lnTo>
                  <a:pt x="50" y="183"/>
                </a:lnTo>
                <a:lnTo>
                  <a:pt x="50" y="19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50" name="组合 213"/>
          <p:cNvGrpSpPr>
            <a:grpSpLocks/>
          </p:cNvGrpSpPr>
          <p:nvPr/>
        </p:nvGrpSpPr>
        <p:grpSpPr bwMode="auto">
          <a:xfrm>
            <a:off x="3251200" y="2925763"/>
            <a:ext cx="571500" cy="574675"/>
            <a:chOff x="0" y="0"/>
            <a:chExt cx="571500" cy="574675"/>
          </a:xfrm>
          <a:solidFill>
            <a:schemeClr val="bg1">
              <a:alpha val="70000"/>
            </a:schemeClr>
          </a:solidFill>
        </p:grpSpPr>
        <p:sp>
          <p:nvSpPr>
            <p:cNvPr id="151" name="Freeform 144"/>
            <p:cNvSpPr>
              <a:spLocks noEditPoints="1" noChangeArrowheads="1"/>
            </p:cNvSpPr>
            <p:nvPr/>
          </p:nvSpPr>
          <p:spPr bwMode="auto">
            <a:xfrm>
              <a:off x="0" y="0"/>
              <a:ext cx="571500" cy="574675"/>
            </a:xfrm>
            <a:custGeom>
              <a:avLst/>
              <a:gdLst>
                <a:gd name="T0" fmla="*/ 285750 w 360"/>
                <a:gd name="T1" fmla="*/ 0 h 362"/>
                <a:gd name="T2" fmla="*/ 368300 w 360"/>
                <a:gd name="T3" fmla="*/ 12700 h 362"/>
                <a:gd name="T4" fmla="*/ 444500 w 360"/>
                <a:gd name="T5" fmla="*/ 49213 h 362"/>
                <a:gd name="T6" fmla="*/ 506413 w 360"/>
                <a:gd name="T7" fmla="*/ 106363 h 362"/>
                <a:gd name="T8" fmla="*/ 549275 w 360"/>
                <a:gd name="T9" fmla="*/ 176213 h 362"/>
                <a:gd name="T10" fmla="*/ 568325 w 360"/>
                <a:gd name="T11" fmla="*/ 258763 h 362"/>
                <a:gd name="T12" fmla="*/ 568325 w 360"/>
                <a:gd name="T13" fmla="*/ 315913 h 362"/>
                <a:gd name="T14" fmla="*/ 549275 w 360"/>
                <a:gd name="T15" fmla="*/ 398463 h 362"/>
                <a:gd name="T16" fmla="*/ 506413 w 360"/>
                <a:gd name="T17" fmla="*/ 468313 h 362"/>
                <a:gd name="T18" fmla="*/ 444500 w 360"/>
                <a:gd name="T19" fmla="*/ 525463 h 362"/>
                <a:gd name="T20" fmla="*/ 368300 w 360"/>
                <a:gd name="T21" fmla="*/ 561975 h 362"/>
                <a:gd name="T22" fmla="*/ 285750 w 360"/>
                <a:gd name="T23" fmla="*/ 574675 h 362"/>
                <a:gd name="T24" fmla="*/ 285750 w 360"/>
                <a:gd name="T25" fmla="*/ 498475 h 362"/>
                <a:gd name="T26" fmla="*/ 306388 w 360"/>
                <a:gd name="T27" fmla="*/ 504825 h 362"/>
                <a:gd name="T28" fmla="*/ 319088 w 360"/>
                <a:gd name="T29" fmla="*/ 522288 h 362"/>
                <a:gd name="T30" fmla="*/ 376238 w 360"/>
                <a:gd name="T31" fmla="*/ 508000 h 362"/>
                <a:gd name="T32" fmla="*/ 425450 w 360"/>
                <a:gd name="T33" fmla="*/ 479425 h 362"/>
                <a:gd name="T34" fmla="*/ 465138 w 360"/>
                <a:gd name="T35" fmla="*/ 441325 h 362"/>
                <a:gd name="T36" fmla="*/ 495300 w 360"/>
                <a:gd name="T37" fmla="*/ 393700 h 362"/>
                <a:gd name="T38" fmla="*/ 515938 w 360"/>
                <a:gd name="T39" fmla="*/ 341313 h 362"/>
                <a:gd name="T40" fmla="*/ 511175 w 360"/>
                <a:gd name="T41" fmla="*/ 315913 h 362"/>
                <a:gd name="T42" fmla="*/ 495300 w 360"/>
                <a:gd name="T43" fmla="*/ 285750 h 362"/>
                <a:gd name="T44" fmla="*/ 501650 w 360"/>
                <a:gd name="T45" fmla="*/ 265113 h 362"/>
                <a:gd name="T46" fmla="*/ 519113 w 360"/>
                <a:gd name="T47" fmla="*/ 252413 h 362"/>
                <a:gd name="T48" fmla="*/ 504825 w 360"/>
                <a:gd name="T49" fmla="*/ 195263 h 362"/>
                <a:gd name="T50" fmla="*/ 476250 w 360"/>
                <a:gd name="T51" fmla="*/ 149225 h 362"/>
                <a:gd name="T52" fmla="*/ 439738 w 360"/>
                <a:gd name="T53" fmla="*/ 106363 h 362"/>
                <a:gd name="T54" fmla="*/ 392113 w 360"/>
                <a:gd name="T55" fmla="*/ 76200 h 362"/>
                <a:gd name="T56" fmla="*/ 339725 w 360"/>
                <a:gd name="T57" fmla="*/ 55563 h 362"/>
                <a:gd name="T58" fmla="*/ 315913 w 360"/>
                <a:gd name="T59" fmla="*/ 61913 h 362"/>
                <a:gd name="T60" fmla="*/ 285750 w 360"/>
                <a:gd name="T61" fmla="*/ 76200 h 362"/>
                <a:gd name="T62" fmla="*/ 285750 w 360"/>
                <a:gd name="T63" fmla="*/ 0 h 362"/>
                <a:gd name="T64" fmla="*/ 285750 w 360"/>
                <a:gd name="T65" fmla="*/ 76200 h 362"/>
                <a:gd name="T66" fmla="*/ 255588 w 360"/>
                <a:gd name="T67" fmla="*/ 61913 h 362"/>
                <a:gd name="T68" fmla="*/ 231775 w 360"/>
                <a:gd name="T69" fmla="*/ 55563 h 362"/>
                <a:gd name="T70" fmla="*/ 177800 w 360"/>
                <a:gd name="T71" fmla="*/ 76200 h 362"/>
                <a:gd name="T72" fmla="*/ 130175 w 360"/>
                <a:gd name="T73" fmla="*/ 106363 h 362"/>
                <a:gd name="T74" fmla="*/ 93663 w 360"/>
                <a:gd name="T75" fmla="*/ 149225 h 362"/>
                <a:gd name="T76" fmla="*/ 66675 w 360"/>
                <a:gd name="T77" fmla="*/ 195263 h 362"/>
                <a:gd name="T78" fmla="*/ 50800 w 360"/>
                <a:gd name="T79" fmla="*/ 252413 h 362"/>
                <a:gd name="T80" fmla="*/ 68263 w 360"/>
                <a:gd name="T81" fmla="*/ 265113 h 362"/>
                <a:gd name="T82" fmla="*/ 74613 w 360"/>
                <a:gd name="T83" fmla="*/ 285750 h 362"/>
                <a:gd name="T84" fmla="*/ 58738 w 360"/>
                <a:gd name="T85" fmla="*/ 315913 h 362"/>
                <a:gd name="T86" fmla="*/ 52388 w 360"/>
                <a:gd name="T87" fmla="*/ 341313 h 362"/>
                <a:gd name="T88" fmla="*/ 73025 w 360"/>
                <a:gd name="T89" fmla="*/ 393700 h 362"/>
                <a:gd name="T90" fmla="*/ 104775 w 360"/>
                <a:gd name="T91" fmla="*/ 441325 h 362"/>
                <a:gd name="T92" fmla="*/ 146050 w 360"/>
                <a:gd name="T93" fmla="*/ 479425 h 362"/>
                <a:gd name="T94" fmla="*/ 195263 w 360"/>
                <a:gd name="T95" fmla="*/ 508000 h 362"/>
                <a:gd name="T96" fmla="*/ 250825 w 360"/>
                <a:gd name="T97" fmla="*/ 522288 h 362"/>
                <a:gd name="T98" fmla="*/ 255588 w 360"/>
                <a:gd name="T99" fmla="*/ 511175 h 362"/>
                <a:gd name="T100" fmla="*/ 285750 w 360"/>
                <a:gd name="T101" fmla="*/ 498475 h 362"/>
                <a:gd name="T102" fmla="*/ 285750 w 360"/>
                <a:gd name="T103" fmla="*/ 574675 h 362"/>
                <a:gd name="T104" fmla="*/ 200025 w 360"/>
                <a:gd name="T105" fmla="*/ 561975 h 362"/>
                <a:gd name="T106" fmla="*/ 123825 w 360"/>
                <a:gd name="T107" fmla="*/ 525463 h 362"/>
                <a:gd name="T108" fmla="*/ 63500 w 360"/>
                <a:gd name="T109" fmla="*/ 468313 h 362"/>
                <a:gd name="T110" fmla="*/ 20638 w 360"/>
                <a:gd name="T111" fmla="*/ 398463 h 362"/>
                <a:gd name="T112" fmla="*/ 0 w 360"/>
                <a:gd name="T113" fmla="*/ 315913 h 362"/>
                <a:gd name="T114" fmla="*/ 0 w 360"/>
                <a:gd name="T115" fmla="*/ 258763 h 362"/>
                <a:gd name="T116" fmla="*/ 20638 w 360"/>
                <a:gd name="T117" fmla="*/ 176213 h 362"/>
                <a:gd name="T118" fmla="*/ 63500 w 360"/>
                <a:gd name="T119" fmla="*/ 106363 h 362"/>
                <a:gd name="T120" fmla="*/ 123825 w 360"/>
                <a:gd name="T121" fmla="*/ 49213 h 362"/>
                <a:gd name="T122" fmla="*/ 200025 w 360"/>
                <a:gd name="T123" fmla="*/ 12700 h 362"/>
                <a:gd name="T124" fmla="*/ 285750 w 360"/>
                <a:gd name="T125" fmla="*/ 0 h 3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60"/>
                <a:gd name="T190" fmla="*/ 0 h 362"/>
                <a:gd name="T191" fmla="*/ 360 w 360"/>
                <a:gd name="T192" fmla="*/ 362 h 3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60" h="362">
                  <a:moveTo>
                    <a:pt x="180" y="0"/>
                  </a:move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14"/>
                  </a:lnTo>
                  <a:lnTo>
                    <a:pt x="186" y="314"/>
                  </a:lnTo>
                  <a:lnTo>
                    <a:pt x="193" y="318"/>
                  </a:lnTo>
                  <a:lnTo>
                    <a:pt x="199" y="322"/>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2" y="199"/>
                  </a:lnTo>
                  <a:lnTo>
                    <a:pt x="316" y="194"/>
                  </a:lnTo>
                  <a:lnTo>
                    <a:pt x="314" y="188"/>
                  </a:lnTo>
                  <a:lnTo>
                    <a:pt x="312" y="180"/>
                  </a:lnTo>
                  <a:lnTo>
                    <a:pt x="314" y="174"/>
                  </a:lnTo>
                  <a:lnTo>
                    <a:pt x="316" y="167"/>
                  </a:lnTo>
                  <a:lnTo>
                    <a:pt x="322" y="163"/>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199" y="39"/>
                  </a:lnTo>
                  <a:lnTo>
                    <a:pt x="193" y="44"/>
                  </a:lnTo>
                  <a:lnTo>
                    <a:pt x="186" y="46"/>
                  </a:lnTo>
                  <a:lnTo>
                    <a:pt x="180" y="48"/>
                  </a:lnTo>
                  <a:lnTo>
                    <a:pt x="180" y="0"/>
                  </a:lnTo>
                  <a:close/>
                  <a:moveTo>
                    <a:pt x="180" y="0"/>
                  </a:moveTo>
                  <a:lnTo>
                    <a:pt x="180" y="0"/>
                  </a:lnTo>
                  <a:lnTo>
                    <a:pt x="180" y="48"/>
                  </a:lnTo>
                  <a:lnTo>
                    <a:pt x="173" y="46"/>
                  </a:lnTo>
                  <a:lnTo>
                    <a:pt x="166" y="44"/>
                  </a:lnTo>
                  <a:lnTo>
                    <a:pt x="161" y="39"/>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7" y="163"/>
                  </a:lnTo>
                  <a:lnTo>
                    <a:pt x="43" y="167"/>
                  </a:lnTo>
                  <a:lnTo>
                    <a:pt x="46" y="174"/>
                  </a:lnTo>
                  <a:lnTo>
                    <a:pt x="47" y="180"/>
                  </a:lnTo>
                  <a:lnTo>
                    <a:pt x="46" y="188"/>
                  </a:lnTo>
                  <a:lnTo>
                    <a:pt x="43" y="194"/>
                  </a:lnTo>
                  <a:lnTo>
                    <a:pt x="37" y="199"/>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61" y="322"/>
                  </a:lnTo>
                  <a:lnTo>
                    <a:pt x="166" y="318"/>
                  </a:lnTo>
                  <a:lnTo>
                    <a:pt x="173" y="314"/>
                  </a:lnTo>
                  <a:lnTo>
                    <a:pt x="180" y="314"/>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2" name="Freeform 145"/>
            <p:cNvSpPr>
              <a:spLocks noChangeArrowheads="1"/>
            </p:cNvSpPr>
            <p:nvPr/>
          </p:nvSpPr>
          <p:spPr bwMode="auto">
            <a:xfrm>
              <a:off x="179388" y="180975"/>
              <a:ext cx="285750" cy="150813"/>
            </a:xfrm>
            <a:custGeom>
              <a:avLst/>
              <a:gdLst>
                <a:gd name="T0" fmla="*/ 20638 w 180"/>
                <a:gd name="T1" fmla="*/ 0 h 95"/>
                <a:gd name="T2" fmla="*/ 85725 w 180"/>
                <a:gd name="T3" fmla="*/ 66675 h 95"/>
                <a:gd name="T4" fmla="*/ 85725 w 180"/>
                <a:gd name="T5" fmla="*/ 66675 h 95"/>
                <a:gd name="T6" fmla="*/ 95250 w 180"/>
                <a:gd name="T7" fmla="*/ 61913 h 95"/>
                <a:gd name="T8" fmla="*/ 106363 w 180"/>
                <a:gd name="T9" fmla="*/ 61913 h 95"/>
                <a:gd name="T10" fmla="*/ 106363 w 180"/>
                <a:gd name="T11" fmla="*/ 61913 h 95"/>
                <a:gd name="T12" fmla="*/ 119063 w 180"/>
                <a:gd name="T13" fmla="*/ 65088 h 95"/>
                <a:gd name="T14" fmla="*/ 131763 w 180"/>
                <a:gd name="T15" fmla="*/ 71438 h 95"/>
                <a:gd name="T16" fmla="*/ 139700 w 180"/>
                <a:gd name="T17" fmla="*/ 79375 h 95"/>
                <a:gd name="T18" fmla="*/ 146050 w 180"/>
                <a:gd name="T19" fmla="*/ 92075 h 95"/>
                <a:gd name="T20" fmla="*/ 285750 w 180"/>
                <a:gd name="T21" fmla="*/ 92075 h 95"/>
                <a:gd name="T22" fmla="*/ 285750 w 180"/>
                <a:gd name="T23" fmla="*/ 120650 h 95"/>
                <a:gd name="T24" fmla="*/ 146050 w 180"/>
                <a:gd name="T25" fmla="*/ 120650 h 95"/>
                <a:gd name="T26" fmla="*/ 146050 w 180"/>
                <a:gd name="T27" fmla="*/ 120650 h 95"/>
                <a:gd name="T28" fmla="*/ 139700 w 180"/>
                <a:gd name="T29" fmla="*/ 133350 h 95"/>
                <a:gd name="T30" fmla="*/ 131763 w 180"/>
                <a:gd name="T31" fmla="*/ 141288 h 95"/>
                <a:gd name="T32" fmla="*/ 119063 w 180"/>
                <a:gd name="T33" fmla="*/ 147638 h 95"/>
                <a:gd name="T34" fmla="*/ 106363 w 180"/>
                <a:gd name="T35" fmla="*/ 150813 h 95"/>
                <a:gd name="T36" fmla="*/ 106363 w 180"/>
                <a:gd name="T37" fmla="*/ 150813 h 95"/>
                <a:gd name="T38" fmla="*/ 96838 w 180"/>
                <a:gd name="T39" fmla="*/ 150813 h 95"/>
                <a:gd name="T40" fmla="*/ 88900 w 180"/>
                <a:gd name="T41" fmla="*/ 146050 h 95"/>
                <a:gd name="T42" fmla="*/ 79375 w 180"/>
                <a:gd name="T43" fmla="*/ 144463 h 95"/>
                <a:gd name="T44" fmla="*/ 73025 w 180"/>
                <a:gd name="T45" fmla="*/ 138113 h 95"/>
                <a:gd name="T46" fmla="*/ 69850 w 180"/>
                <a:gd name="T47" fmla="*/ 131763 h 95"/>
                <a:gd name="T48" fmla="*/ 65088 w 180"/>
                <a:gd name="T49" fmla="*/ 122238 h 95"/>
                <a:gd name="T50" fmla="*/ 63500 w 180"/>
                <a:gd name="T51" fmla="*/ 115888 h 95"/>
                <a:gd name="T52" fmla="*/ 60325 w 180"/>
                <a:gd name="T53" fmla="*/ 104775 h 95"/>
                <a:gd name="T54" fmla="*/ 60325 w 180"/>
                <a:gd name="T55" fmla="*/ 104775 h 95"/>
                <a:gd name="T56" fmla="*/ 63500 w 180"/>
                <a:gd name="T57" fmla="*/ 96838 h 95"/>
                <a:gd name="T58" fmla="*/ 65088 w 180"/>
                <a:gd name="T59" fmla="*/ 85725 h 95"/>
                <a:gd name="T60" fmla="*/ 0 w 180"/>
                <a:gd name="T61" fmla="*/ 20638 h 95"/>
                <a:gd name="T62" fmla="*/ 20638 w 180"/>
                <a:gd name="T63" fmla="*/ 0 h 9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0"/>
                <a:gd name="T97" fmla="*/ 0 h 95"/>
                <a:gd name="T98" fmla="*/ 180 w 180"/>
                <a:gd name="T99" fmla="*/ 95 h 9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0" h="95">
                  <a:moveTo>
                    <a:pt x="13" y="0"/>
                  </a:moveTo>
                  <a:lnTo>
                    <a:pt x="54" y="42"/>
                  </a:lnTo>
                  <a:lnTo>
                    <a:pt x="60" y="39"/>
                  </a:lnTo>
                  <a:lnTo>
                    <a:pt x="67" y="39"/>
                  </a:lnTo>
                  <a:lnTo>
                    <a:pt x="75" y="41"/>
                  </a:lnTo>
                  <a:lnTo>
                    <a:pt x="83" y="45"/>
                  </a:lnTo>
                  <a:lnTo>
                    <a:pt x="88" y="50"/>
                  </a:lnTo>
                  <a:lnTo>
                    <a:pt x="92" y="58"/>
                  </a:lnTo>
                  <a:lnTo>
                    <a:pt x="180" y="58"/>
                  </a:lnTo>
                  <a:lnTo>
                    <a:pt x="180" y="76"/>
                  </a:lnTo>
                  <a:lnTo>
                    <a:pt x="92" y="76"/>
                  </a:lnTo>
                  <a:lnTo>
                    <a:pt x="88" y="84"/>
                  </a:lnTo>
                  <a:lnTo>
                    <a:pt x="83" y="89"/>
                  </a:lnTo>
                  <a:lnTo>
                    <a:pt x="75" y="93"/>
                  </a:lnTo>
                  <a:lnTo>
                    <a:pt x="67" y="95"/>
                  </a:lnTo>
                  <a:lnTo>
                    <a:pt x="61" y="95"/>
                  </a:lnTo>
                  <a:lnTo>
                    <a:pt x="56" y="92"/>
                  </a:lnTo>
                  <a:lnTo>
                    <a:pt x="50" y="91"/>
                  </a:lnTo>
                  <a:lnTo>
                    <a:pt x="46" y="87"/>
                  </a:lnTo>
                  <a:lnTo>
                    <a:pt x="44" y="83"/>
                  </a:lnTo>
                  <a:lnTo>
                    <a:pt x="41" y="77"/>
                  </a:lnTo>
                  <a:lnTo>
                    <a:pt x="40" y="73"/>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3" name="组合 211"/>
          <p:cNvGrpSpPr>
            <a:grpSpLocks/>
          </p:cNvGrpSpPr>
          <p:nvPr/>
        </p:nvGrpSpPr>
        <p:grpSpPr bwMode="auto">
          <a:xfrm>
            <a:off x="3146425" y="3663950"/>
            <a:ext cx="447675" cy="422275"/>
            <a:chOff x="0" y="0"/>
            <a:chExt cx="447675" cy="422275"/>
          </a:xfrm>
          <a:solidFill>
            <a:schemeClr val="bg1">
              <a:alpha val="70000"/>
            </a:schemeClr>
          </a:solidFill>
        </p:grpSpPr>
        <p:sp>
          <p:nvSpPr>
            <p:cNvPr id="154" name="Freeform 146"/>
            <p:cNvSpPr>
              <a:spLocks noChangeArrowheads="1"/>
            </p:cNvSpPr>
            <p:nvPr/>
          </p:nvSpPr>
          <p:spPr bwMode="auto">
            <a:xfrm>
              <a:off x="0" y="87312"/>
              <a:ext cx="447675" cy="334963"/>
            </a:xfrm>
            <a:custGeom>
              <a:avLst/>
              <a:gdLst>
                <a:gd name="T0" fmla="*/ 136525 w 282"/>
                <a:gd name="T1" fmla="*/ 0 h 211"/>
                <a:gd name="T2" fmla="*/ 182563 w 282"/>
                <a:gd name="T3" fmla="*/ 9525 h 211"/>
                <a:gd name="T4" fmla="*/ 223838 w 282"/>
                <a:gd name="T5" fmla="*/ 31750 h 211"/>
                <a:gd name="T6" fmla="*/ 242888 w 282"/>
                <a:gd name="T7" fmla="*/ 17463 h 211"/>
                <a:gd name="T8" fmla="*/ 288925 w 282"/>
                <a:gd name="T9" fmla="*/ 1588 h 211"/>
                <a:gd name="T10" fmla="*/ 314325 w 282"/>
                <a:gd name="T11" fmla="*/ 0 h 211"/>
                <a:gd name="T12" fmla="*/ 339725 w 282"/>
                <a:gd name="T13" fmla="*/ 1588 h 211"/>
                <a:gd name="T14" fmla="*/ 388938 w 282"/>
                <a:gd name="T15" fmla="*/ 22225 h 211"/>
                <a:gd name="T16" fmla="*/ 425450 w 282"/>
                <a:gd name="T17" fmla="*/ 55563 h 211"/>
                <a:gd name="T18" fmla="*/ 441325 w 282"/>
                <a:gd name="T19" fmla="*/ 90488 h 211"/>
                <a:gd name="T20" fmla="*/ 447675 w 282"/>
                <a:gd name="T21" fmla="*/ 115888 h 211"/>
                <a:gd name="T22" fmla="*/ 447675 w 282"/>
                <a:gd name="T23" fmla="*/ 128588 h 211"/>
                <a:gd name="T24" fmla="*/ 446088 w 282"/>
                <a:gd name="T25" fmla="*/ 161925 h 211"/>
                <a:gd name="T26" fmla="*/ 434975 w 282"/>
                <a:gd name="T27" fmla="*/ 195263 h 211"/>
                <a:gd name="T28" fmla="*/ 417513 w 282"/>
                <a:gd name="T29" fmla="*/ 230188 h 211"/>
                <a:gd name="T30" fmla="*/ 393700 w 282"/>
                <a:gd name="T31" fmla="*/ 261938 h 211"/>
                <a:gd name="T32" fmla="*/ 361950 w 282"/>
                <a:gd name="T33" fmla="*/ 292100 h 211"/>
                <a:gd name="T34" fmla="*/ 322263 w 282"/>
                <a:gd name="T35" fmla="*/ 315913 h 211"/>
                <a:gd name="T36" fmla="*/ 273050 w 282"/>
                <a:gd name="T37" fmla="*/ 331788 h 211"/>
                <a:gd name="T38" fmla="*/ 217488 w 282"/>
                <a:gd name="T39" fmla="*/ 334963 h 211"/>
                <a:gd name="T40" fmla="*/ 187325 w 282"/>
                <a:gd name="T41" fmla="*/ 334963 h 211"/>
                <a:gd name="T42" fmla="*/ 136525 w 282"/>
                <a:gd name="T43" fmla="*/ 322263 h 211"/>
                <a:gd name="T44" fmla="*/ 92075 w 282"/>
                <a:gd name="T45" fmla="*/ 303213 h 211"/>
                <a:gd name="T46" fmla="*/ 60325 w 282"/>
                <a:gd name="T47" fmla="*/ 274638 h 211"/>
                <a:gd name="T48" fmla="*/ 34925 w 282"/>
                <a:gd name="T49" fmla="*/ 242888 h 211"/>
                <a:gd name="T50" fmla="*/ 17463 w 282"/>
                <a:gd name="T51" fmla="*/ 211138 h 211"/>
                <a:gd name="T52" fmla="*/ 6350 w 282"/>
                <a:gd name="T53" fmla="*/ 176213 h 211"/>
                <a:gd name="T54" fmla="*/ 0 w 282"/>
                <a:gd name="T55" fmla="*/ 128588 h 211"/>
                <a:gd name="T56" fmla="*/ 0 w 282"/>
                <a:gd name="T57" fmla="*/ 115888 h 211"/>
                <a:gd name="T58" fmla="*/ 6350 w 282"/>
                <a:gd name="T59" fmla="*/ 90488 h 211"/>
                <a:gd name="T60" fmla="*/ 23813 w 282"/>
                <a:gd name="T61" fmla="*/ 55563 h 211"/>
                <a:gd name="T62" fmla="*/ 60325 w 282"/>
                <a:gd name="T63" fmla="*/ 22225 h 211"/>
                <a:gd name="T64" fmla="*/ 107950 w 282"/>
                <a:gd name="T65" fmla="*/ 1588 h 211"/>
                <a:gd name="T66" fmla="*/ 136525 w 282"/>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2"/>
                <a:gd name="T103" fmla="*/ 0 h 211"/>
                <a:gd name="T104" fmla="*/ 282 w 282"/>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2" h="211">
                  <a:moveTo>
                    <a:pt x="86" y="0"/>
                  </a:moveTo>
                  <a:lnTo>
                    <a:pt x="86" y="0"/>
                  </a:lnTo>
                  <a:lnTo>
                    <a:pt x="100" y="1"/>
                  </a:lnTo>
                  <a:lnTo>
                    <a:pt x="115" y="6"/>
                  </a:lnTo>
                  <a:lnTo>
                    <a:pt x="129" y="11"/>
                  </a:lnTo>
                  <a:lnTo>
                    <a:pt x="141" y="20"/>
                  </a:lnTo>
                  <a:lnTo>
                    <a:pt x="153" y="11"/>
                  </a:lnTo>
                  <a:lnTo>
                    <a:pt x="167" y="6"/>
                  </a:lnTo>
                  <a:lnTo>
                    <a:pt x="182" y="1"/>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5" name="Freeform 147"/>
            <p:cNvSpPr>
              <a:spLocks noChangeArrowheads="1"/>
            </p:cNvSpPr>
            <p:nvPr/>
          </p:nvSpPr>
          <p:spPr bwMode="auto">
            <a:xfrm>
              <a:off x="127000" y="0"/>
              <a:ext cx="107950" cy="153988"/>
            </a:xfrm>
            <a:custGeom>
              <a:avLst/>
              <a:gdLst>
                <a:gd name="T0" fmla="*/ 95250 w 68"/>
                <a:gd name="T1" fmla="*/ 153988 h 97"/>
                <a:gd name="T2" fmla="*/ 95250 w 68"/>
                <a:gd name="T3" fmla="*/ 153988 h 97"/>
                <a:gd name="T4" fmla="*/ 103188 w 68"/>
                <a:gd name="T5" fmla="*/ 134938 h 97"/>
                <a:gd name="T6" fmla="*/ 107950 w 68"/>
                <a:gd name="T7" fmla="*/ 112713 h 97"/>
                <a:gd name="T8" fmla="*/ 107950 w 68"/>
                <a:gd name="T9" fmla="*/ 92075 h 97"/>
                <a:gd name="T10" fmla="*/ 104775 w 68"/>
                <a:gd name="T11" fmla="*/ 73025 h 97"/>
                <a:gd name="T12" fmla="*/ 98425 w 68"/>
                <a:gd name="T13" fmla="*/ 52388 h 97"/>
                <a:gd name="T14" fmla="*/ 88900 w 68"/>
                <a:gd name="T15" fmla="*/ 33338 h 97"/>
                <a:gd name="T16" fmla="*/ 77788 w 68"/>
                <a:gd name="T17" fmla="*/ 15875 h 97"/>
                <a:gd name="T18" fmla="*/ 61913 w 68"/>
                <a:gd name="T19" fmla="*/ 0 h 97"/>
                <a:gd name="T20" fmla="*/ 0 w 68"/>
                <a:gd name="T21" fmla="*/ 9525 h 97"/>
                <a:gd name="T22" fmla="*/ 0 w 68"/>
                <a:gd name="T23" fmla="*/ 9525 h 97"/>
                <a:gd name="T24" fmla="*/ 22225 w 68"/>
                <a:gd name="T25" fmla="*/ 23813 h 97"/>
                <a:gd name="T26" fmla="*/ 38100 w 68"/>
                <a:gd name="T27" fmla="*/ 36513 h 97"/>
                <a:gd name="T28" fmla="*/ 55563 w 68"/>
                <a:gd name="T29" fmla="*/ 50800 h 97"/>
                <a:gd name="T30" fmla="*/ 68263 w 68"/>
                <a:gd name="T31" fmla="*/ 66675 h 97"/>
                <a:gd name="T32" fmla="*/ 79375 w 68"/>
                <a:gd name="T33" fmla="*/ 85725 h 97"/>
                <a:gd name="T34" fmla="*/ 88900 w 68"/>
                <a:gd name="T35" fmla="*/ 104775 h 97"/>
                <a:gd name="T36" fmla="*/ 92075 w 68"/>
                <a:gd name="T37" fmla="*/ 128588 h 97"/>
                <a:gd name="T38" fmla="*/ 95250 w 68"/>
                <a:gd name="T39" fmla="*/ 153988 h 97"/>
                <a:gd name="T40" fmla="*/ 95250 w 68"/>
                <a:gd name="T41" fmla="*/ 153988 h 9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8"/>
                <a:gd name="T64" fmla="*/ 0 h 97"/>
                <a:gd name="T65" fmla="*/ 68 w 68"/>
                <a:gd name="T66" fmla="*/ 97 h 9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14" y="15"/>
                  </a:lnTo>
                  <a:lnTo>
                    <a:pt x="24" y="23"/>
                  </a:lnTo>
                  <a:lnTo>
                    <a:pt x="35" y="32"/>
                  </a:lnTo>
                  <a:lnTo>
                    <a:pt x="43" y="42"/>
                  </a:lnTo>
                  <a:lnTo>
                    <a:pt x="50" y="54"/>
                  </a:lnTo>
                  <a:lnTo>
                    <a:pt x="56" y="66"/>
                  </a:lnTo>
                  <a:lnTo>
                    <a:pt x="58" y="81"/>
                  </a:lnTo>
                  <a:lnTo>
                    <a:pt x="60" y="9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grpSp>
        <p:nvGrpSpPr>
          <p:cNvPr id="156" name="组合 200"/>
          <p:cNvGrpSpPr>
            <a:grpSpLocks/>
          </p:cNvGrpSpPr>
          <p:nvPr/>
        </p:nvGrpSpPr>
        <p:grpSpPr bwMode="auto">
          <a:xfrm>
            <a:off x="4286250" y="1101725"/>
            <a:ext cx="676275" cy="555625"/>
            <a:chOff x="0" y="0"/>
            <a:chExt cx="676275" cy="555625"/>
          </a:xfrm>
          <a:solidFill>
            <a:schemeClr val="bg1">
              <a:alpha val="70000"/>
            </a:schemeClr>
          </a:solidFill>
        </p:grpSpPr>
        <p:sp>
          <p:nvSpPr>
            <p:cNvPr id="157" name="Freeform 148"/>
            <p:cNvSpPr>
              <a:spLocks noChangeArrowheads="1"/>
            </p:cNvSpPr>
            <p:nvPr/>
          </p:nvSpPr>
          <p:spPr bwMode="auto">
            <a:xfrm>
              <a:off x="19050" y="26987"/>
              <a:ext cx="657225" cy="528638"/>
            </a:xfrm>
            <a:custGeom>
              <a:avLst/>
              <a:gdLst>
                <a:gd name="T0" fmla="*/ 0 w 414"/>
                <a:gd name="T1" fmla="*/ 185738 h 333"/>
                <a:gd name="T2" fmla="*/ 15875 w 414"/>
                <a:gd name="T3" fmla="*/ 161925 h 333"/>
                <a:gd name="T4" fmla="*/ 501650 w 414"/>
                <a:gd name="T5" fmla="*/ 485775 h 333"/>
                <a:gd name="T6" fmla="*/ 501650 w 414"/>
                <a:gd name="T7" fmla="*/ 485775 h 333"/>
                <a:gd name="T8" fmla="*/ 515938 w 414"/>
                <a:gd name="T9" fmla="*/ 492125 h 333"/>
                <a:gd name="T10" fmla="*/ 531813 w 414"/>
                <a:gd name="T11" fmla="*/ 496888 h 333"/>
                <a:gd name="T12" fmla="*/ 544513 w 414"/>
                <a:gd name="T13" fmla="*/ 496888 h 333"/>
                <a:gd name="T14" fmla="*/ 558800 w 414"/>
                <a:gd name="T15" fmla="*/ 495300 h 333"/>
                <a:gd name="T16" fmla="*/ 574675 w 414"/>
                <a:gd name="T17" fmla="*/ 490538 h 333"/>
                <a:gd name="T18" fmla="*/ 588963 w 414"/>
                <a:gd name="T19" fmla="*/ 482600 h 333"/>
                <a:gd name="T20" fmla="*/ 600075 w 414"/>
                <a:gd name="T21" fmla="*/ 471488 h 333"/>
                <a:gd name="T22" fmla="*/ 611188 w 414"/>
                <a:gd name="T23" fmla="*/ 458788 h 333"/>
                <a:gd name="T24" fmla="*/ 611188 w 414"/>
                <a:gd name="T25" fmla="*/ 458788 h 333"/>
                <a:gd name="T26" fmla="*/ 619125 w 414"/>
                <a:gd name="T27" fmla="*/ 442913 h 333"/>
                <a:gd name="T28" fmla="*/ 623888 w 414"/>
                <a:gd name="T29" fmla="*/ 428625 h 333"/>
                <a:gd name="T30" fmla="*/ 625475 w 414"/>
                <a:gd name="T31" fmla="*/ 412750 h 333"/>
                <a:gd name="T32" fmla="*/ 625475 w 414"/>
                <a:gd name="T33" fmla="*/ 398463 h 333"/>
                <a:gd name="T34" fmla="*/ 620713 w 414"/>
                <a:gd name="T35" fmla="*/ 382588 h 333"/>
                <a:gd name="T36" fmla="*/ 614363 w 414"/>
                <a:gd name="T37" fmla="*/ 368300 h 333"/>
                <a:gd name="T38" fmla="*/ 606425 w 414"/>
                <a:gd name="T39" fmla="*/ 357188 h 333"/>
                <a:gd name="T40" fmla="*/ 595313 w 414"/>
                <a:gd name="T41" fmla="*/ 346075 h 333"/>
                <a:gd name="T42" fmla="*/ 109538 w 414"/>
                <a:gd name="T43" fmla="*/ 22225 h 333"/>
                <a:gd name="T44" fmla="*/ 125413 w 414"/>
                <a:gd name="T45" fmla="*/ 0 h 333"/>
                <a:gd name="T46" fmla="*/ 617538 w 414"/>
                <a:gd name="T47" fmla="*/ 328613 h 333"/>
                <a:gd name="T48" fmla="*/ 617538 w 414"/>
                <a:gd name="T49" fmla="*/ 328613 h 333"/>
                <a:gd name="T50" fmla="*/ 631825 w 414"/>
                <a:gd name="T51" fmla="*/ 342900 h 333"/>
                <a:gd name="T52" fmla="*/ 642938 w 414"/>
                <a:gd name="T53" fmla="*/ 357188 h 333"/>
                <a:gd name="T54" fmla="*/ 650875 w 414"/>
                <a:gd name="T55" fmla="*/ 374650 h 333"/>
                <a:gd name="T56" fmla="*/ 657225 w 414"/>
                <a:gd name="T57" fmla="*/ 393700 h 333"/>
                <a:gd name="T58" fmla="*/ 657225 w 414"/>
                <a:gd name="T59" fmla="*/ 415925 h 333"/>
                <a:gd name="T60" fmla="*/ 655638 w 414"/>
                <a:gd name="T61" fmla="*/ 436563 h 333"/>
                <a:gd name="T62" fmla="*/ 649288 w 414"/>
                <a:gd name="T63" fmla="*/ 455613 h 333"/>
                <a:gd name="T64" fmla="*/ 638175 w 414"/>
                <a:gd name="T65" fmla="*/ 476250 h 333"/>
                <a:gd name="T66" fmla="*/ 638175 w 414"/>
                <a:gd name="T67" fmla="*/ 476250 h 333"/>
                <a:gd name="T68" fmla="*/ 623888 w 414"/>
                <a:gd name="T69" fmla="*/ 495300 h 333"/>
                <a:gd name="T70" fmla="*/ 606425 w 414"/>
                <a:gd name="T71" fmla="*/ 508000 h 333"/>
                <a:gd name="T72" fmla="*/ 588963 w 414"/>
                <a:gd name="T73" fmla="*/ 519113 h 333"/>
                <a:gd name="T74" fmla="*/ 569913 w 414"/>
                <a:gd name="T75" fmla="*/ 525463 h 333"/>
                <a:gd name="T76" fmla="*/ 550863 w 414"/>
                <a:gd name="T77" fmla="*/ 528638 h 333"/>
                <a:gd name="T78" fmla="*/ 531813 w 414"/>
                <a:gd name="T79" fmla="*/ 527050 h 333"/>
                <a:gd name="T80" fmla="*/ 511175 w 414"/>
                <a:gd name="T81" fmla="*/ 522288 h 333"/>
                <a:gd name="T82" fmla="*/ 492125 w 414"/>
                <a:gd name="T83" fmla="*/ 512763 h 333"/>
                <a:gd name="T84" fmla="*/ 0 w 414"/>
                <a:gd name="T85" fmla="*/ 185738 h 3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4"/>
                <a:gd name="T130" fmla="*/ 0 h 333"/>
                <a:gd name="T131" fmla="*/ 414 w 414"/>
                <a:gd name="T132" fmla="*/ 333 h 3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4" h="333">
                  <a:moveTo>
                    <a:pt x="0" y="117"/>
                  </a:moveTo>
                  <a:lnTo>
                    <a:pt x="10" y="102"/>
                  </a:lnTo>
                  <a:lnTo>
                    <a:pt x="316" y="306"/>
                  </a:lnTo>
                  <a:lnTo>
                    <a:pt x="325" y="310"/>
                  </a:lnTo>
                  <a:lnTo>
                    <a:pt x="335" y="313"/>
                  </a:lnTo>
                  <a:lnTo>
                    <a:pt x="343" y="313"/>
                  </a:lnTo>
                  <a:lnTo>
                    <a:pt x="352" y="312"/>
                  </a:lnTo>
                  <a:lnTo>
                    <a:pt x="362" y="309"/>
                  </a:lnTo>
                  <a:lnTo>
                    <a:pt x="371" y="304"/>
                  </a:lnTo>
                  <a:lnTo>
                    <a:pt x="378" y="297"/>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98" y="216"/>
                  </a:lnTo>
                  <a:lnTo>
                    <a:pt x="405" y="225"/>
                  </a:lnTo>
                  <a:lnTo>
                    <a:pt x="410" y="236"/>
                  </a:lnTo>
                  <a:lnTo>
                    <a:pt x="414" y="248"/>
                  </a:lnTo>
                  <a:lnTo>
                    <a:pt x="414" y="262"/>
                  </a:lnTo>
                  <a:lnTo>
                    <a:pt x="413" y="275"/>
                  </a:lnTo>
                  <a:lnTo>
                    <a:pt x="409" y="287"/>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8" name="Freeform 149"/>
            <p:cNvSpPr>
              <a:spLocks noChangeArrowheads="1"/>
            </p:cNvSpPr>
            <p:nvPr/>
          </p:nvSpPr>
          <p:spPr bwMode="auto">
            <a:xfrm>
              <a:off x="0" y="0"/>
              <a:ext cx="176213" cy="246063"/>
            </a:xfrm>
            <a:custGeom>
              <a:avLst/>
              <a:gdLst>
                <a:gd name="T0" fmla="*/ 7938 w 111"/>
                <a:gd name="T1" fmla="*/ 244475 h 155"/>
                <a:gd name="T2" fmla="*/ 7938 w 111"/>
                <a:gd name="T3" fmla="*/ 244475 h 155"/>
                <a:gd name="T4" fmla="*/ 14288 w 111"/>
                <a:gd name="T5" fmla="*/ 246063 h 155"/>
                <a:gd name="T6" fmla="*/ 23813 w 111"/>
                <a:gd name="T7" fmla="*/ 246063 h 155"/>
                <a:gd name="T8" fmla="*/ 30163 w 111"/>
                <a:gd name="T9" fmla="*/ 244475 h 155"/>
                <a:gd name="T10" fmla="*/ 36513 w 111"/>
                <a:gd name="T11" fmla="*/ 238125 h 155"/>
                <a:gd name="T12" fmla="*/ 174625 w 111"/>
                <a:gd name="T13" fmla="*/ 31750 h 155"/>
                <a:gd name="T14" fmla="*/ 174625 w 111"/>
                <a:gd name="T15" fmla="*/ 31750 h 155"/>
                <a:gd name="T16" fmla="*/ 176213 w 111"/>
                <a:gd name="T17" fmla="*/ 23813 h 155"/>
                <a:gd name="T18" fmla="*/ 176213 w 111"/>
                <a:gd name="T19" fmla="*/ 17463 h 155"/>
                <a:gd name="T20" fmla="*/ 174625 w 111"/>
                <a:gd name="T21" fmla="*/ 7938 h 155"/>
                <a:gd name="T22" fmla="*/ 168275 w 111"/>
                <a:gd name="T23" fmla="*/ 3175 h 155"/>
                <a:gd name="T24" fmla="*/ 168275 w 111"/>
                <a:gd name="T25" fmla="*/ 3175 h 155"/>
                <a:gd name="T26" fmla="*/ 160338 w 111"/>
                <a:gd name="T27" fmla="*/ 0 h 155"/>
                <a:gd name="T28" fmla="*/ 152400 w 111"/>
                <a:gd name="T29" fmla="*/ 0 h 155"/>
                <a:gd name="T30" fmla="*/ 146050 w 111"/>
                <a:gd name="T31" fmla="*/ 3175 h 155"/>
                <a:gd name="T32" fmla="*/ 141288 w 111"/>
                <a:gd name="T33" fmla="*/ 7938 h 155"/>
                <a:gd name="T34" fmla="*/ 1588 w 111"/>
                <a:gd name="T35" fmla="*/ 215900 h 155"/>
                <a:gd name="T36" fmla="*/ 1588 w 111"/>
                <a:gd name="T37" fmla="*/ 215900 h 155"/>
                <a:gd name="T38" fmla="*/ 0 w 111"/>
                <a:gd name="T39" fmla="*/ 222250 h 155"/>
                <a:gd name="T40" fmla="*/ 0 w 111"/>
                <a:gd name="T41" fmla="*/ 231775 h 155"/>
                <a:gd name="T42" fmla="*/ 1588 w 111"/>
                <a:gd name="T43" fmla="*/ 238125 h 155"/>
                <a:gd name="T44" fmla="*/ 7938 w 111"/>
                <a:gd name="T45" fmla="*/ 244475 h 155"/>
                <a:gd name="T46" fmla="*/ 7938 w 111"/>
                <a:gd name="T47" fmla="*/ 244475 h 15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1"/>
                <a:gd name="T73" fmla="*/ 0 h 155"/>
                <a:gd name="T74" fmla="*/ 111 w 111"/>
                <a:gd name="T75" fmla="*/ 155 h 15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1" h="155">
                  <a:moveTo>
                    <a:pt x="5" y="154"/>
                  </a:moveTo>
                  <a:lnTo>
                    <a:pt x="5" y="154"/>
                  </a:lnTo>
                  <a:lnTo>
                    <a:pt x="9" y="155"/>
                  </a:lnTo>
                  <a:lnTo>
                    <a:pt x="15" y="155"/>
                  </a:lnTo>
                  <a:lnTo>
                    <a:pt x="19" y="154"/>
                  </a:lnTo>
                  <a:lnTo>
                    <a:pt x="23" y="150"/>
                  </a:lnTo>
                  <a:lnTo>
                    <a:pt x="110" y="20"/>
                  </a:lnTo>
                  <a:lnTo>
                    <a:pt x="111" y="15"/>
                  </a:lnTo>
                  <a:lnTo>
                    <a:pt x="111" y="11"/>
                  </a:lnTo>
                  <a:lnTo>
                    <a:pt x="110" y="5"/>
                  </a:lnTo>
                  <a:lnTo>
                    <a:pt x="106" y="2"/>
                  </a:lnTo>
                  <a:lnTo>
                    <a:pt x="101" y="0"/>
                  </a:lnTo>
                  <a:lnTo>
                    <a:pt x="96" y="0"/>
                  </a:lnTo>
                  <a:lnTo>
                    <a:pt x="92" y="2"/>
                  </a:lnTo>
                  <a:lnTo>
                    <a:pt x="89" y="5"/>
                  </a:lnTo>
                  <a:lnTo>
                    <a:pt x="1" y="136"/>
                  </a:lnTo>
                  <a:lnTo>
                    <a:pt x="0" y="140"/>
                  </a:lnTo>
                  <a:lnTo>
                    <a:pt x="0" y="146"/>
                  </a:lnTo>
                  <a:lnTo>
                    <a:pt x="1" y="150"/>
                  </a:lnTo>
                  <a:lnTo>
                    <a:pt x="5" y="154"/>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59" name="Freeform 150"/>
            <p:cNvSpPr>
              <a:spLocks noChangeArrowheads="1"/>
            </p:cNvSpPr>
            <p:nvPr/>
          </p:nvSpPr>
          <p:spPr bwMode="auto">
            <a:xfrm>
              <a:off x="96837" y="169862"/>
              <a:ext cx="504825" cy="323850"/>
            </a:xfrm>
            <a:custGeom>
              <a:avLst/>
              <a:gdLst>
                <a:gd name="T0" fmla="*/ 0 w 318"/>
                <a:gd name="T1" fmla="*/ 30163 h 204"/>
                <a:gd name="T2" fmla="*/ 17463 w 318"/>
                <a:gd name="T3" fmla="*/ 0 h 204"/>
                <a:gd name="T4" fmla="*/ 450850 w 318"/>
                <a:gd name="T5" fmla="*/ 288925 h 204"/>
                <a:gd name="T6" fmla="*/ 450850 w 318"/>
                <a:gd name="T7" fmla="*/ 288925 h 204"/>
                <a:gd name="T8" fmla="*/ 463550 w 318"/>
                <a:gd name="T9" fmla="*/ 295275 h 204"/>
                <a:gd name="T10" fmla="*/ 479425 w 318"/>
                <a:gd name="T11" fmla="*/ 298450 h 204"/>
                <a:gd name="T12" fmla="*/ 492125 w 318"/>
                <a:gd name="T13" fmla="*/ 298450 h 204"/>
                <a:gd name="T14" fmla="*/ 504825 w 318"/>
                <a:gd name="T15" fmla="*/ 293688 h 204"/>
                <a:gd name="T16" fmla="*/ 504825 w 318"/>
                <a:gd name="T17" fmla="*/ 293688 h 204"/>
                <a:gd name="T18" fmla="*/ 503238 w 318"/>
                <a:gd name="T19" fmla="*/ 295275 h 204"/>
                <a:gd name="T20" fmla="*/ 503238 w 318"/>
                <a:gd name="T21" fmla="*/ 295275 h 204"/>
                <a:gd name="T22" fmla="*/ 496888 w 318"/>
                <a:gd name="T23" fmla="*/ 304800 h 204"/>
                <a:gd name="T24" fmla="*/ 487363 w 318"/>
                <a:gd name="T25" fmla="*/ 312738 h 204"/>
                <a:gd name="T26" fmla="*/ 479425 w 318"/>
                <a:gd name="T27" fmla="*/ 317500 h 204"/>
                <a:gd name="T28" fmla="*/ 468313 w 318"/>
                <a:gd name="T29" fmla="*/ 322263 h 204"/>
                <a:gd name="T30" fmla="*/ 457200 w 318"/>
                <a:gd name="T31" fmla="*/ 323850 h 204"/>
                <a:gd name="T32" fmla="*/ 447675 w 318"/>
                <a:gd name="T33" fmla="*/ 322263 h 204"/>
                <a:gd name="T34" fmla="*/ 438150 w 318"/>
                <a:gd name="T35" fmla="*/ 319088 h 204"/>
                <a:gd name="T36" fmla="*/ 427038 w 318"/>
                <a:gd name="T37" fmla="*/ 315913 h 204"/>
                <a:gd name="T38" fmla="*/ 0 w 318"/>
                <a:gd name="T39" fmla="*/ 30163 h 20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8"/>
                <a:gd name="T61" fmla="*/ 0 h 204"/>
                <a:gd name="T62" fmla="*/ 318 w 318"/>
                <a:gd name="T63" fmla="*/ 204 h 20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8" h="204">
                  <a:moveTo>
                    <a:pt x="0" y="19"/>
                  </a:moveTo>
                  <a:lnTo>
                    <a:pt x="11" y="0"/>
                  </a:lnTo>
                  <a:lnTo>
                    <a:pt x="284" y="182"/>
                  </a:lnTo>
                  <a:lnTo>
                    <a:pt x="292" y="186"/>
                  </a:lnTo>
                  <a:lnTo>
                    <a:pt x="302" y="188"/>
                  </a:lnTo>
                  <a:lnTo>
                    <a:pt x="310" y="188"/>
                  </a:lnTo>
                  <a:lnTo>
                    <a:pt x="318" y="185"/>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60" name="Freeform 151"/>
          <p:cNvSpPr>
            <a:spLocks noEditPoints="1" noChangeArrowheads="1"/>
          </p:cNvSpPr>
          <p:nvPr/>
        </p:nvSpPr>
        <p:spPr bwMode="auto">
          <a:xfrm>
            <a:off x="2647950" y="3503613"/>
            <a:ext cx="381000" cy="660400"/>
          </a:xfrm>
          <a:custGeom>
            <a:avLst/>
            <a:gdLst>
              <a:gd name="T0" fmla="*/ 228600 w 240"/>
              <a:gd name="T1" fmla="*/ 558800 h 416"/>
              <a:gd name="T2" fmla="*/ 244475 w 240"/>
              <a:gd name="T3" fmla="*/ 561975 h 416"/>
              <a:gd name="T4" fmla="*/ 260350 w 240"/>
              <a:gd name="T5" fmla="*/ 569913 h 416"/>
              <a:gd name="T6" fmla="*/ 271463 w 240"/>
              <a:gd name="T7" fmla="*/ 581025 h 416"/>
              <a:gd name="T8" fmla="*/ 277813 w 240"/>
              <a:gd name="T9" fmla="*/ 595313 h 416"/>
              <a:gd name="T10" fmla="*/ 279400 w 240"/>
              <a:gd name="T11" fmla="*/ 606425 h 416"/>
              <a:gd name="T12" fmla="*/ 277813 w 240"/>
              <a:gd name="T13" fmla="*/ 625475 h 416"/>
              <a:gd name="T14" fmla="*/ 266700 w 240"/>
              <a:gd name="T15" fmla="*/ 642938 h 416"/>
              <a:gd name="T16" fmla="*/ 250825 w 240"/>
              <a:gd name="T17" fmla="*/ 655638 h 416"/>
              <a:gd name="T18" fmla="*/ 241300 w 240"/>
              <a:gd name="T19" fmla="*/ 658813 h 416"/>
              <a:gd name="T20" fmla="*/ 228600 w 240"/>
              <a:gd name="T21" fmla="*/ 558800 h 416"/>
              <a:gd name="T22" fmla="*/ 228600 w 240"/>
              <a:gd name="T23" fmla="*/ 515938 h 416"/>
              <a:gd name="T24" fmla="*/ 228600 w 240"/>
              <a:gd name="T25" fmla="*/ 223838 h 416"/>
              <a:gd name="T26" fmla="*/ 258763 w 240"/>
              <a:gd name="T27" fmla="*/ 254000 h 416"/>
              <a:gd name="T28" fmla="*/ 277813 w 240"/>
              <a:gd name="T29" fmla="*/ 300038 h 416"/>
              <a:gd name="T30" fmla="*/ 298450 w 240"/>
              <a:gd name="T31" fmla="*/ 385763 h 416"/>
              <a:gd name="T32" fmla="*/ 304800 w 240"/>
              <a:gd name="T33" fmla="*/ 398463 h 416"/>
              <a:gd name="T34" fmla="*/ 325438 w 240"/>
              <a:gd name="T35" fmla="*/ 412750 h 416"/>
              <a:gd name="T36" fmla="*/ 357188 w 240"/>
              <a:gd name="T37" fmla="*/ 419100 h 416"/>
              <a:gd name="T38" fmla="*/ 381000 w 240"/>
              <a:gd name="T39" fmla="*/ 476250 h 416"/>
              <a:gd name="T40" fmla="*/ 214313 w 240"/>
              <a:gd name="T41" fmla="*/ 558800 h 416"/>
              <a:gd name="T42" fmla="*/ 228600 w 240"/>
              <a:gd name="T43" fmla="*/ 558800 h 416"/>
              <a:gd name="T44" fmla="*/ 228600 w 240"/>
              <a:gd name="T45" fmla="*/ 660400 h 416"/>
              <a:gd name="T46" fmla="*/ 212725 w 240"/>
              <a:gd name="T47" fmla="*/ 658813 h 416"/>
              <a:gd name="T48" fmla="*/ 198438 w 240"/>
              <a:gd name="T49" fmla="*/ 649288 h 416"/>
              <a:gd name="T50" fmla="*/ 187325 w 240"/>
              <a:gd name="T51" fmla="*/ 639763 h 416"/>
              <a:gd name="T52" fmla="*/ 177800 w 240"/>
              <a:gd name="T53" fmla="*/ 622300 h 416"/>
              <a:gd name="T54" fmla="*/ 177800 w 240"/>
              <a:gd name="T55" fmla="*/ 612775 h 416"/>
              <a:gd name="T56" fmla="*/ 180975 w 240"/>
              <a:gd name="T57" fmla="*/ 593725 h 416"/>
              <a:gd name="T58" fmla="*/ 192088 w 240"/>
              <a:gd name="T59" fmla="*/ 576263 h 416"/>
              <a:gd name="T60" fmla="*/ 206375 w 240"/>
              <a:gd name="T61" fmla="*/ 563563 h 416"/>
              <a:gd name="T62" fmla="*/ 214313 w 240"/>
              <a:gd name="T63" fmla="*/ 558800 h 416"/>
              <a:gd name="T64" fmla="*/ 228600 w 240"/>
              <a:gd name="T65" fmla="*/ 223838 h 416"/>
              <a:gd name="T66" fmla="*/ 193675 w 240"/>
              <a:gd name="T67" fmla="*/ 206375 h 416"/>
              <a:gd name="T68" fmla="*/ 155575 w 240"/>
              <a:gd name="T69" fmla="*/ 200025 h 416"/>
              <a:gd name="T70" fmla="*/ 109538 w 240"/>
              <a:gd name="T71" fmla="*/ 30163 h 416"/>
              <a:gd name="T72" fmla="*/ 103188 w 240"/>
              <a:gd name="T73" fmla="*/ 15875 h 416"/>
              <a:gd name="T74" fmla="*/ 92075 w 240"/>
              <a:gd name="T75" fmla="*/ 6350 h 416"/>
              <a:gd name="T76" fmla="*/ 77788 w 240"/>
              <a:gd name="T77" fmla="*/ 0 h 416"/>
              <a:gd name="T78" fmla="*/ 61913 w 240"/>
              <a:gd name="T79" fmla="*/ 3175 h 416"/>
              <a:gd name="T80" fmla="*/ 53975 w 240"/>
              <a:gd name="T81" fmla="*/ 4763 h 416"/>
              <a:gd name="T82" fmla="*/ 41275 w 240"/>
              <a:gd name="T83" fmla="*/ 15875 h 416"/>
              <a:gd name="T84" fmla="*/ 34925 w 240"/>
              <a:gd name="T85" fmla="*/ 28575 h 416"/>
              <a:gd name="T86" fmla="*/ 31750 w 240"/>
              <a:gd name="T87" fmla="*/ 42863 h 416"/>
              <a:gd name="T88" fmla="*/ 77788 w 240"/>
              <a:gd name="T89" fmla="*/ 220663 h 416"/>
              <a:gd name="T90" fmla="*/ 60325 w 240"/>
              <a:gd name="T91" fmla="*/ 230188 h 416"/>
              <a:gd name="T92" fmla="*/ 31750 w 240"/>
              <a:gd name="T93" fmla="*/ 260350 h 416"/>
              <a:gd name="T94" fmla="*/ 17463 w 240"/>
              <a:gd name="T95" fmla="*/ 296863 h 416"/>
              <a:gd name="T96" fmla="*/ 12700 w 240"/>
              <a:gd name="T97" fmla="*/ 342900 h 416"/>
              <a:gd name="T98" fmla="*/ 17463 w 240"/>
              <a:gd name="T99" fmla="*/ 368300 h 416"/>
              <a:gd name="T100" fmla="*/ 41275 w 240"/>
              <a:gd name="T101" fmla="*/ 452438 h 416"/>
              <a:gd name="T102" fmla="*/ 41275 w 240"/>
              <a:gd name="T103" fmla="*/ 466725 h 416"/>
              <a:gd name="T104" fmla="*/ 31750 w 240"/>
              <a:gd name="T105" fmla="*/ 488950 h 416"/>
              <a:gd name="T106" fmla="*/ 7938 w 240"/>
              <a:gd name="T107" fmla="*/ 509588 h 416"/>
              <a:gd name="T108" fmla="*/ 15875 w 240"/>
              <a:gd name="T109" fmla="*/ 573088 h 416"/>
              <a:gd name="T110" fmla="*/ 228600 w 240"/>
              <a:gd name="T111" fmla="*/ 223838 h 4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0"/>
              <a:gd name="T169" fmla="*/ 0 h 416"/>
              <a:gd name="T170" fmla="*/ 240 w 240"/>
              <a:gd name="T171" fmla="*/ 416 h 4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6" y="382"/>
                </a:lnTo>
                <a:lnTo>
                  <a:pt x="176" y="389"/>
                </a:lnTo>
                <a:lnTo>
                  <a:pt x="175" y="394"/>
                </a:lnTo>
                <a:lnTo>
                  <a:pt x="172" y="400"/>
                </a:lnTo>
                <a:lnTo>
                  <a:pt x="168" y="405"/>
                </a:lnTo>
                <a:lnTo>
                  <a:pt x="164" y="409"/>
                </a:lnTo>
                <a:lnTo>
                  <a:pt x="158" y="413"/>
                </a:lnTo>
                <a:lnTo>
                  <a:pt x="152" y="415"/>
                </a:lnTo>
                <a:lnTo>
                  <a:pt x="144" y="416"/>
                </a:lnTo>
                <a:lnTo>
                  <a:pt x="144" y="352"/>
                </a:lnTo>
                <a:close/>
                <a:moveTo>
                  <a:pt x="144" y="325"/>
                </a:moveTo>
                <a:lnTo>
                  <a:pt x="144" y="141"/>
                </a:lnTo>
                <a:lnTo>
                  <a:pt x="154" y="149"/>
                </a:lnTo>
                <a:lnTo>
                  <a:pt x="163" y="160"/>
                </a:lnTo>
                <a:lnTo>
                  <a:pt x="169" y="174"/>
                </a:lnTo>
                <a:lnTo>
                  <a:pt x="175" y="189"/>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38" y="416"/>
                </a:lnTo>
                <a:lnTo>
                  <a:pt x="134" y="415"/>
                </a:lnTo>
                <a:lnTo>
                  <a:pt x="129" y="412"/>
                </a:lnTo>
                <a:lnTo>
                  <a:pt x="125" y="409"/>
                </a:lnTo>
                <a:lnTo>
                  <a:pt x="121" y="407"/>
                </a:lnTo>
                <a:lnTo>
                  <a:pt x="118" y="403"/>
                </a:lnTo>
                <a:lnTo>
                  <a:pt x="115" y="397"/>
                </a:lnTo>
                <a:lnTo>
                  <a:pt x="112" y="392"/>
                </a:lnTo>
                <a:lnTo>
                  <a:pt x="112" y="386"/>
                </a:lnTo>
                <a:lnTo>
                  <a:pt x="112" y="380"/>
                </a:lnTo>
                <a:lnTo>
                  <a:pt x="114" y="374"/>
                </a:lnTo>
                <a:lnTo>
                  <a:pt x="117" y="367"/>
                </a:lnTo>
                <a:lnTo>
                  <a:pt x="121" y="363"/>
                </a:lnTo>
                <a:lnTo>
                  <a:pt x="125" y="359"/>
                </a:lnTo>
                <a:lnTo>
                  <a:pt x="130" y="355"/>
                </a:lnTo>
                <a:lnTo>
                  <a:pt x="135" y="352"/>
                </a:lnTo>
                <a:close/>
                <a:moveTo>
                  <a:pt x="144" y="141"/>
                </a:moveTo>
                <a:lnTo>
                  <a:pt x="144" y="141"/>
                </a:lnTo>
                <a:lnTo>
                  <a:pt x="133" y="134"/>
                </a:lnTo>
                <a:lnTo>
                  <a:pt x="122" y="130"/>
                </a:lnTo>
                <a:lnTo>
                  <a:pt x="110" y="128"/>
                </a:lnTo>
                <a:lnTo>
                  <a:pt x="98" y="126"/>
                </a:lnTo>
                <a:lnTo>
                  <a:pt x="69" y="19"/>
                </a:lnTo>
                <a:lnTo>
                  <a:pt x="68" y="15"/>
                </a:lnTo>
                <a:lnTo>
                  <a:pt x="65" y="10"/>
                </a:lnTo>
                <a:lnTo>
                  <a:pt x="61" y="7"/>
                </a:lnTo>
                <a:lnTo>
                  <a:pt x="58" y="4"/>
                </a:lnTo>
                <a:lnTo>
                  <a:pt x="53" y="2"/>
                </a:lnTo>
                <a:lnTo>
                  <a:pt x="49" y="0"/>
                </a:lnTo>
                <a:lnTo>
                  <a:pt x="43" y="0"/>
                </a:lnTo>
                <a:lnTo>
                  <a:pt x="39" y="2"/>
                </a:lnTo>
                <a:lnTo>
                  <a:pt x="34" y="3"/>
                </a:lnTo>
                <a:lnTo>
                  <a:pt x="30" y="6"/>
                </a:lnTo>
                <a:lnTo>
                  <a:pt x="26" y="10"/>
                </a:lnTo>
                <a:lnTo>
                  <a:pt x="23" y="13"/>
                </a:lnTo>
                <a:lnTo>
                  <a:pt x="22" y="18"/>
                </a:lnTo>
                <a:lnTo>
                  <a:pt x="20" y="22"/>
                </a:lnTo>
                <a:lnTo>
                  <a:pt x="20" y="27"/>
                </a:lnTo>
                <a:lnTo>
                  <a:pt x="20" y="32"/>
                </a:lnTo>
                <a:lnTo>
                  <a:pt x="49" y="139"/>
                </a:lnTo>
                <a:lnTo>
                  <a:pt x="38" y="145"/>
                </a:lnTo>
                <a:lnTo>
                  <a:pt x="28" y="155"/>
                </a:lnTo>
                <a:lnTo>
                  <a:pt x="20" y="164"/>
                </a:lnTo>
                <a:lnTo>
                  <a:pt x="15" y="175"/>
                </a:lnTo>
                <a:lnTo>
                  <a:pt x="11" y="187"/>
                </a:lnTo>
                <a:lnTo>
                  <a:pt x="8" y="201"/>
                </a:lnTo>
                <a:lnTo>
                  <a:pt x="8" y="216"/>
                </a:lnTo>
                <a:lnTo>
                  <a:pt x="11" y="232"/>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1" name="Freeform 152"/>
          <p:cNvSpPr>
            <a:spLocks noEditPoints="1" noChangeArrowheads="1"/>
          </p:cNvSpPr>
          <p:nvPr/>
        </p:nvSpPr>
        <p:spPr bwMode="auto">
          <a:xfrm>
            <a:off x="5019675" y="2640013"/>
            <a:ext cx="547688" cy="595312"/>
          </a:xfrm>
          <a:custGeom>
            <a:avLst/>
            <a:gdLst>
              <a:gd name="T0" fmla="*/ 425450 w 345"/>
              <a:gd name="T1" fmla="*/ 273050 h 375"/>
              <a:gd name="T2" fmla="*/ 409575 w 345"/>
              <a:gd name="T3" fmla="*/ 206375 h 375"/>
              <a:gd name="T4" fmla="*/ 419100 w 345"/>
              <a:gd name="T5" fmla="*/ 400050 h 375"/>
              <a:gd name="T6" fmla="*/ 469900 w 345"/>
              <a:gd name="T7" fmla="*/ 461962 h 375"/>
              <a:gd name="T8" fmla="*/ 446088 w 345"/>
              <a:gd name="T9" fmla="*/ 468312 h 375"/>
              <a:gd name="T10" fmla="*/ 446088 w 345"/>
              <a:gd name="T11" fmla="*/ 79375 h 375"/>
              <a:gd name="T12" fmla="*/ 469900 w 345"/>
              <a:gd name="T13" fmla="*/ 84137 h 375"/>
              <a:gd name="T14" fmla="*/ 419100 w 345"/>
              <a:gd name="T15" fmla="*/ 149225 h 375"/>
              <a:gd name="T16" fmla="*/ 450850 w 345"/>
              <a:gd name="T17" fmla="*/ 273050 h 375"/>
              <a:gd name="T18" fmla="*/ 533400 w 345"/>
              <a:gd name="T19" fmla="*/ 260350 h 375"/>
              <a:gd name="T20" fmla="*/ 546100 w 345"/>
              <a:gd name="T21" fmla="*/ 279400 h 375"/>
              <a:gd name="T22" fmla="*/ 458788 w 345"/>
              <a:gd name="T23" fmla="*/ 285750 h 375"/>
              <a:gd name="T24" fmla="*/ 274638 w 345"/>
              <a:gd name="T25" fmla="*/ 122237 h 375"/>
              <a:gd name="T26" fmla="*/ 385763 w 345"/>
              <a:gd name="T27" fmla="*/ 171450 h 375"/>
              <a:gd name="T28" fmla="*/ 388938 w 345"/>
              <a:gd name="T29" fmla="*/ 374650 h 375"/>
              <a:gd name="T30" fmla="*/ 352425 w 345"/>
              <a:gd name="T31" fmla="*/ 547687 h 375"/>
              <a:gd name="T32" fmla="*/ 282575 w 345"/>
              <a:gd name="T33" fmla="*/ 595312 h 375"/>
              <a:gd name="T34" fmla="*/ 328613 w 345"/>
              <a:gd name="T35" fmla="*/ 384175 h 375"/>
              <a:gd name="T36" fmla="*/ 377825 w 345"/>
              <a:gd name="T37" fmla="*/ 334962 h 375"/>
              <a:gd name="T38" fmla="*/ 393700 w 345"/>
              <a:gd name="T39" fmla="*/ 249237 h 375"/>
              <a:gd name="T40" fmla="*/ 322263 w 345"/>
              <a:gd name="T41" fmla="*/ 163512 h 375"/>
              <a:gd name="T42" fmla="*/ 274638 w 345"/>
              <a:gd name="T43" fmla="*/ 122237 h 375"/>
              <a:gd name="T44" fmla="*/ 396875 w 345"/>
              <a:gd name="T45" fmla="*/ 144462 h 375"/>
              <a:gd name="T46" fmla="*/ 409575 w 345"/>
              <a:gd name="T47" fmla="*/ 115887 h 375"/>
              <a:gd name="T48" fmla="*/ 396875 w 345"/>
              <a:gd name="T49" fmla="*/ 404812 h 375"/>
              <a:gd name="T50" fmla="*/ 409575 w 345"/>
              <a:gd name="T51" fmla="*/ 395287 h 375"/>
              <a:gd name="T52" fmla="*/ 285750 w 345"/>
              <a:gd name="T53" fmla="*/ 9525 h 375"/>
              <a:gd name="T54" fmla="*/ 279400 w 345"/>
              <a:gd name="T55" fmla="*/ 95250 h 375"/>
              <a:gd name="T56" fmla="*/ 249238 w 345"/>
              <a:gd name="T57" fmla="*/ 593725 h 375"/>
              <a:gd name="T58" fmla="*/ 190500 w 345"/>
              <a:gd name="T59" fmla="*/ 534987 h 375"/>
              <a:gd name="T60" fmla="*/ 147638 w 345"/>
              <a:gd name="T61" fmla="*/ 355600 h 375"/>
              <a:gd name="T62" fmla="*/ 176213 w 345"/>
              <a:gd name="T63" fmla="*/ 158750 h 375"/>
              <a:gd name="T64" fmla="*/ 274638 w 345"/>
              <a:gd name="T65" fmla="*/ 152400 h 375"/>
              <a:gd name="T66" fmla="*/ 188913 w 345"/>
              <a:gd name="T67" fmla="*/ 188912 h 375"/>
              <a:gd name="T68" fmla="*/ 153988 w 345"/>
              <a:gd name="T69" fmla="*/ 290512 h 375"/>
              <a:gd name="T70" fmla="*/ 200025 w 345"/>
              <a:gd name="T71" fmla="*/ 368300 h 375"/>
              <a:gd name="T72" fmla="*/ 220663 w 345"/>
              <a:gd name="T73" fmla="*/ 460375 h 375"/>
              <a:gd name="T74" fmla="*/ 274638 w 345"/>
              <a:gd name="T75" fmla="*/ 95250 h 375"/>
              <a:gd name="T76" fmla="*/ 260350 w 345"/>
              <a:gd name="T77" fmla="*/ 85725 h 375"/>
              <a:gd name="T78" fmla="*/ 268288 w 345"/>
              <a:gd name="T79" fmla="*/ 0 h 375"/>
              <a:gd name="T80" fmla="*/ 147638 w 345"/>
              <a:gd name="T81" fmla="*/ 419100 h 375"/>
              <a:gd name="T82" fmla="*/ 147638 w 345"/>
              <a:gd name="T83" fmla="*/ 400050 h 375"/>
              <a:gd name="T84" fmla="*/ 136525 w 345"/>
              <a:gd name="T85" fmla="*/ 152400 h 375"/>
              <a:gd name="T86" fmla="*/ 149225 w 345"/>
              <a:gd name="T87" fmla="*/ 133350 h 375"/>
              <a:gd name="T88" fmla="*/ 130175 w 345"/>
              <a:gd name="T89" fmla="*/ 322262 h 375"/>
              <a:gd name="T90" fmla="*/ 127000 w 345"/>
              <a:gd name="T91" fmla="*/ 241300 h 375"/>
              <a:gd name="T92" fmla="*/ 136525 w 345"/>
              <a:gd name="T93" fmla="*/ 152400 h 375"/>
              <a:gd name="T94" fmla="*/ 79375 w 345"/>
              <a:gd name="T95" fmla="*/ 101600 h 375"/>
              <a:gd name="T96" fmla="*/ 84138 w 345"/>
              <a:gd name="T97" fmla="*/ 77787 h 375"/>
              <a:gd name="T98" fmla="*/ 136525 w 345"/>
              <a:gd name="T99" fmla="*/ 395287 h 375"/>
              <a:gd name="T100" fmla="*/ 84138 w 345"/>
              <a:gd name="T101" fmla="*/ 471487 h 375"/>
              <a:gd name="T102" fmla="*/ 79375 w 345"/>
              <a:gd name="T103" fmla="*/ 447675 h 375"/>
              <a:gd name="T104" fmla="*/ 136525 w 345"/>
              <a:gd name="T105" fmla="*/ 395287 h 375"/>
              <a:gd name="T106" fmla="*/ 90488 w 345"/>
              <a:gd name="T107" fmla="*/ 265112 h 375"/>
              <a:gd name="T108" fmla="*/ 85725 w 345"/>
              <a:gd name="T109" fmla="*/ 285750 h 375"/>
              <a:gd name="T110" fmla="*/ 0 w 345"/>
              <a:gd name="T111" fmla="*/ 279400 h 375"/>
              <a:gd name="T112" fmla="*/ 12700 w 345"/>
              <a:gd name="T113" fmla="*/ 260350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5"/>
              <a:gd name="T172" fmla="*/ 0 h 375"/>
              <a:gd name="T173" fmla="*/ 345 w 345"/>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5" h="375">
                <a:moveTo>
                  <a:pt x="258" y="130"/>
                </a:moveTo>
                <a:lnTo>
                  <a:pt x="258" y="130"/>
                </a:lnTo>
                <a:lnTo>
                  <a:pt x="262" y="141"/>
                </a:lnTo>
                <a:lnTo>
                  <a:pt x="266" y="150"/>
                </a:lnTo>
                <a:lnTo>
                  <a:pt x="268" y="161"/>
                </a:lnTo>
                <a:lnTo>
                  <a:pt x="268" y="172"/>
                </a:lnTo>
                <a:lnTo>
                  <a:pt x="268" y="184"/>
                </a:lnTo>
                <a:lnTo>
                  <a:pt x="266" y="194"/>
                </a:lnTo>
                <a:lnTo>
                  <a:pt x="262" y="205"/>
                </a:lnTo>
                <a:lnTo>
                  <a:pt x="258" y="214"/>
                </a:lnTo>
                <a:lnTo>
                  <a:pt x="258" y="130"/>
                </a:lnTo>
                <a:close/>
                <a:moveTo>
                  <a:pt x="258" y="272"/>
                </a:moveTo>
                <a:lnTo>
                  <a:pt x="258" y="249"/>
                </a:lnTo>
                <a:lnTo>
                  <a:pt x="261" y="251"/>
                </a:lnTo>
                <a:lnTo>
                  <a:pt x="264" y="252"/>
                </a:lnTo>
                <a:lnTo>
                  <a:pt x="295" y="282"/>
                </a:lnTo>
                <a:lnTo>
                  <a:pt x="296" y="286"/>
                </a:lnTo>
                <a:lnTo>
                  <a:pt x="296" y="289"/>
                </a:lnTo>
                <a:lnTo>
                  <a:pt x="296" y="291"/>
                </a:lnTo>
                <a:lnTo>
                  <a:pt x="295" y="295"/>
                </a:lnTo>
                <a:lnTo>
                  <a:pt x="291" y="297"/>
                </a:lnTo>
                <a:lnTo>
                  <a:pt x="288" y="298"/>
                </a:lnTo>
                <a:lnTo>
                  <a:pt x="284" y="297"/>
                </a:lnTo>
                <a:lnTo>
                  <a:pt x="281" y="295"/>
                </a:lnTo>
                <a:lnTo>
                  <a:pt x="258" y="272"/>
                </a:lnTo>
                <a:close/>
                <a:moveTo>
                  <a:pt x="258" y="96"/>
                </a:moveTo>
                <a:lnTo>
                  <a:pt x="258" y="73"/>
                </a:lnTo>
                <a:lnTo>
                  <a:pt x="281" y="50"/>
                </a:lnTo>
                <a:lnTo>
                  <a:pt x="284" y="49"/>
                </a:lnTo>
                <a:lnTo>
                  <a:pt x="288" y="48"/>
                </a:lnTo>
                <a:lnTo>
                  <a:pt x="291" y="49"/>
                </a:lnTo>
                <a:lnTo>
                  <a:pt x="295" y="50"/>
                </a:lnTo>
                <a:lnTo>
                  <a:pt x="296" y="53"/>
                </a:lnTo>
                <a:lnTo>
                  <a:pt x="296" y="57"/>
                </a:lnTo>
                <a:lnTo>
                  <a:pt x="296" y="60"/>
                </a:lnTo>
                <a:lnTo>
                  <a:pt x="295" y="64"/>
                </a:lnTo>
                <a:lnTo>
                  <a:pt x="264" y="94"/>
                </a:lnTo>
                <a:lnTo>
                  <a:pt x="261" y="95"/>
                </a:lnTo>
                <a:lnTo>
                  <a:pt x="258" y="96"/>
                </a:lnTo>
                <a:close/>
                <a:moveTo>
                  <a:pt x="284" y="172"/>
                </a:moveTo>
                <a:lnTo>
                  <a:pt x="284" y="172"/>
                </a:lnTo>
                <a:lnTo>
                  <a:pt x="285" y="169"/>
                </a:lnTo>
                <a:lnTo>
                  <a:pt x="287" y="167"/>
                </a:lnTo>
                <a:lnTo>
                  <a:pt x="289" y="164"/>
                </a:lnTo>
                <a:lnTo>
                  <a:pt x="294" y="164"/>
                </a:lnTo>
                <a:lnTo>
                  <a:pt x="336" y="164"/>
                </a:lnTo>
                <a:lnTo>
                  <a:pt x="340" y="164"/>
                </a:lnTo>
                <a:lnTo>
                  <a:pt x="342" y="167"/>
                </a:lnTo>
                <a:lnTo>
                  <a:pt x="344" y="169"/>
                </a:lnTo>
                <a:lnTo>
                  <a:pt x="345" y="172"/>
                </a:lnTo>
                <a:lnTo>
                  <a:pt x="344" y="176"/>
                </a:lnTo>
                <a:lnTo>
                  <a:pt x="342" y="179"/>
                </a:lnTo>
                <a:lnTo>
                  <a:pt x="340" y="180"/>
                </a:lnTo>
                <a:lnTo>
                  <a:pt x="336" y="182"/>
                </a:lnTo>
                <a:lnTo>
                  <a:pt x="294" y="182"/>
                </a:lnTo>
                <a:lnTo>
                  <a:pt x="289" y="180"/>
                </a:lnTo>
                <a:lnTo>
                  <a:pt x="287" y="179"/>
                </a:lnTo>
                <a:lnTo>
                  <a:pt x="285" y="176"/>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2" y="225"/>
                </a:lnTo>
                <a:lnTo>
                  <a:pt x="245" y="236"/>
                </a:lnTo>
                <a:lnTo>
                  <a:pt x="235" y="245"/>
                </a:lnTo>
                <a:lnTo>
                  <a:pt x="224" y="252"/>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7" y="242"/>
                </a:lnTo>
                <a:lnTo>
                  <a:pt x="211" y="238"/>
                </a:lnTo>
                <a:lnTo>
                  <a:pt x="219" y="233"/>
                </a:lnTo>
                <a:lnTo>
                  <a:pt x="226" y="226"/>
                </a:lnTo>
                <a:lnTo>
                  <a:pt x="233" y="219"/>
                </a:lnTo>
                <a:lnTo>
                  <a:pt x="238" y="211"/>
                </a:lnTo>
                <a:lnTo>
                  <a:pt x="242" y="202"/>
                </a:lnTo>
                <a:lnTo>
                  <a:pt x="246" y="192"/>
                </a:lnTo>
                <a:lnTo>
                  <a:pt x="248" y="183"/>
                </a:lnTo>
                <a:lnTo>
                  <a:pt x="249" y="172"/>
                </a:lnTo>
                <a:lnTo>
                  <a:pt x="248" y="157"/>
                </a:lnTo>
                <a:lnTo>
                  <a:pt x="242" y="144"/>
                </a:lnTo>
                <a:lnTo>
                  <a:pt x="235" y="130"/>
                </a:lnTo>
                <a:lnTo>
                  <a:pt x="226" y="119"/>
                </a:lnTo>
                <a:lnTo>
                  <a:pt x="215" y="110"/>
                </a:lnTo>
                <a:lnTo>
                  <a:pt x="203" y="103"/>
                </a:lnTo>
                <a:lnTo>
                  <a:pt x="188" y="99"/>
                </a:lnTo>
                <a:lnTo>
                  <a:pt x="173" y="96"/>
                </a:lnTo>
                <a:lnTo>
                  <a:pt x="173" y="77"/>
                </a:lnTo>
                <a:close/>
                <a:moveTo>
                  <a:pt x="258" y="73"/>
                </a:moveTo>
                <a:lnTo>
                  <a:pt x="252" y="81"/>
                </a:lnTo>
                <a:lnTo>
                  <a:pt x="250" y="84"/>
                </a:lnTo>
                <a:lnTo>
                  <a:pt x="249" y="87"/>
                </a:lnTo>
                <a:lnTo>
                  <a:pt x="250" y="91"/>
                </a:lnTo>
                <a:lnTo>
                  <a:pt x="252" y="94"/>
                </a:lnTo>
                <a:lnTo>
                  <a:pt x="254" y="95"/>
                </a:lnTo>
                <a:lnTo>
                  <a:pt x="258" y="96"/>
                </a:lnTo>
                <a:lnTo>
                  <a:pt x="258" y="73"/>
                </a:lnTo>
                <a:close/>
                <a:moveTo>
                  <a:pt x="258" y="249"/>
                </a:moveTo>
                <a:lnTo>
                  <a:pt x="258" y="249"/>
                </a:lnTo>
                <a:lnTo>
                  <a:pt x="254" y="251"/>
                </a:lnTo>
                <a:lnTo>
                  <a:pt x="252" y="252"/>
                </a:lnTo>
                <a:lnTo>
                  <a:pt x="250" y="255"/>
                </a:lnTo>
                <a:lnTo>
                  <a:pt x="249" y="259"/>
                </a:lnTo>
                <a:lnTo>
                  <a:pt x="250" y="261"/>
                </a:lnTo>
                <a:lnTo>
                  <a:pt x="252" y="264"/>
                </a:lnTo>
                <a:lnTo>
                  <a:pt x="258" y="272"/>
                </a:lnTo>
                <a:lnTo>
                  <a:pt x="258" y="249"/>
                </a:lnTo>
                <a:close/>
                <a:moveTo>
                  <a:pt x="173" y="60"/>
                </a:moveTo>
                <a:lnTo>
                  <a:pt x="173" y="0"/>
                </a:lnTo>
                <a:lnTo>
                  <a:pt x="176" y="1"/>
                </a:lnTo>
                <a:lnTo>
                  <a:pt x="178" y="3"/>
                </a:lnTo>
                <a:lnTo>
                  <a:pt x="180" y="6"/>
                </a:lnTo>
                <a:lnTo>
                  <a:pt x="181" y="8"/>
                </a:lnTo>
                <a:lnTo>
                  <a:pt x="181" y="52"/>
                </a:lnTo>
                <a:lnTo>
                  <a:pt x="180" y="54"/>
                </a:lnTo>
                <a:lnTo>
                  <a:pt x="178" y="57"/>
                </a:lnTo>
                <a:lnTo>
                  <a:pt x="176" y="60"/>
                </a:lnTo>
                <a:lnTo>
                  <a:pt x="173" y="60"/>
                </a:lnTo>
                <a:close/>
                <a:moveTo>
                  <a:pt x="173" y="375"/>
                </a:moveTo>
                <a:lnTo>
                  <a:pt x="166" y="375"/>
                </a:lnTo>
                <a:lnTo>
                  <a:pt x="157" y="374"/>
                </a:lnTo>
                <a:lnTo>
                  <a:pt x="147" y="371"/>
                </a:lnTo>
                <a:lnTo>
                  <a:pt x="139" y="367"/>
                </a:lnTo>
                <a:lnTo>
                  <a:pt x="132" y="360"/>
                </a:lnTo>
                <a:lnTo>
                  <a:pt x="127" y="354"/>
                </a:lnTo>
                <a:lnTo>
                  <a:pt x="123" y="345"/>
                </a:lnTo>
                <a:lnTo>
                  <a:pt x="120" y="337"/>
                </a:lnTo>
                <a:lnTo>
                  <a:pt x="119" y="328"/>
                </a:lnTo>
                <a:lnTo>
                  <a:pt x="119" y="252"/>
                </a:lnTo>
                <a:lnTo>
                  <a:pt x="109" y="244"/>
                </a:lnTo>
                <a:lnTo>
                  <a:pt x="100" y="234"/>
                </a:lnTo>
                <a:lnTo>
                  <a:pt x="93" y="224"/>
                </a:lnTo>
                <a:lnTo>
                  <a:pt x="86" y="213"/>
                </a:lnTo>
                <a:lnTo>
                  <a:pt x="86" y="131"/>
                </a:lnTo>
                <a:lnTo>
                  <a:pt x="93" y="121"/>
                </a:lnTo>
                <a:lnTo>
                  <a:pt x="101" y="110"/>
                </a:lnTo>
                <a:lnTo>
                  <a:pt x="111" y="100"/>
                </a:lnTo>
                <a:lnTo>
                  <a:pt x="122" y="92"/>
                </a:lnTo>
                <a:lnTo>
                  <a:pt x="132" y="85"/>
                </a:lnTo>
                <a:lnTo>
                  <a:pt x="146" y="81"/>
                </a:lnTo>
                <a:lnTo>
                  <a:pt x="158" y="79"/>
                </a:lnTo>
                <a:lnTo>
                  <a:pt x="173" y="77"/>
                </a:lnTo>
                <a:lnTo>
                  <a:pt x="173" y="96"/>
                </a:lnTo>
                <a:lnTo>
                  <a:pt x="158" y="99"/>
                </a:lnTo>
                <a:lnTo>
                  <a:pt x="143" y="103"/>
                </a:lnTo>
                <a:lnTo>
                  <a:pt x="131" y="110"/>
                </a:lnTo>
                <a:lnTo>
                  <a:pt x="119" y="119"/>
                </a:lnTo>
                <a:lnTo>
                  <a:pt x="109" y="130"/>
                </a:lnTo>
                <a:lnTo>
                  <a:pt x="103" y="144"/>
                </a:lnTo>
                <a:lnTo>
                  <a:pt x="99" y="157"/>
                </a:lnTo>
                <a:lnTo>
                  <a:pt x="97" y="172"/>
                </a:lnTo>
                <a:lnTo>
                  <a:pt x="97" y="183"/>
                </a:lnTo>
                <a:lnTo>
                  <a:pt x="100" y="192"/>
                </a:lnTo>
                <a:lnTo>
                  <a:pt x="103" y="202"/>
                </a:lnTo>
                <a:lnTo>
                  <a:pt x="107" y="210"/>
                </a:lnTo>
                <a:lnTo>
                  <a:pt x="112" y="218"/>
                </a:lnTo>
                <a:lnTo>
                  <a:pt x="119" y="226"/>
                </a:lnTo>
                <a:lnTo>
                  <a:pt x="126" y="232"/>
                </a:lnTo>
                <a:lnTo>
                  <a:pt x="134" y="237"/>
                </a:lnTo>
                <a:lnTo>
                  <a:pt x="138" y="241"/>
                </a:lnTo>
                <a:lnTo>
                  <a:pt x="139" y="247"/>
                </a:lnTo>
                <a:lnTo>
                  <a:pt x="139" y="290"/>
                </a:lnTo>
                <a:lnTo>
                  <a:pt x="173" y="290"/>
                </a:lnTo>
                <a:lnTo>
                  <a:pt x="173" y="375"/>
                </a:lnTo>
                <a:close/>
                <a:moveTo>
                  <a:pt x="173" y="0"/>
                </a:moveTo>
                <a:lnTo>
                  <a:pt x="173" y="60"/>
                </a:lnTo>
                <a:lnTo>
                  <a:pt x="172" y="60"/>
                </a:lnTo>
                <a:lnTo>
                  <a:pt x="169" y="60"/>
                </a:lnTo>
                <a:lnTo>
                  <a:pt x="166" y="58"/>
                </a:lnTo>
                <a:lnTo>
                  <a:pt x="164" y="54"/>
                </a:lnTo>
                <a:lnTo>
                  <a:pt x="164" y="52"/>
                </a:lnTo>
                <a:lnTo>
                  <a:pt x="164" y="8"/>
                </a:lnTo>
                <a:lnTo>
                  <a:pt x="164" y="6"/>
                </a:lnTo>
                <a:lnTo>
                  <a:pt x="166" y="3"/>
                </a:lnTo>
                <a:lnTo>
                  <a:pt x="169" y="0"/>
                </a:lnTo>
                <a:lnTo>
                  <a:pt x="172" y="0"/>
                </a:lnTo>
                <a:lnTo>
                  <a:pt x="173" y="0"/>
                </a:lnTo>
                <a:close/>
                <a:moveTo>
                  <a:pt x="86" y="271"/>
                </a:moveTo>
                <a:lnTo>
                  <a:pt x="93" y="264"/>
                </a:lnTo>
                <a:lnTo>
                  <a:pt x="94" y="261"/>
                </a:lnTo>
                <a:lnTo>
                  <a:pt x="96" y="259"/>
                </a:lnTo>
                <a:lnTo>
                  <a:pt x="94" y="255"/>
                </a:lnTo>
                <a:lnTo>
                  <a:pt x="93" y="252"/>
                </a:lnTo>
                <a:lnTo>
                  <a:pt x="90" y="251"/>
                </a:lnTo>
                <a:lnTo>
                  <a:pt x="86" y="249"/>
                </a:lnTo>
                <a:lnTo>
                  <a:pt x="86" y="271"/>
                </a:lnTo>
                <a:close/>
                <a:moveTo>
                  <a:pt x="86" y="96"/>
                </a:moveTo>
                <a:lnTo>
                  <a:pt x="86" y="96"/>
                </a:lnTo>
                <a:lnTo>
                  <a:pt x="90" y="95"/>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8" y="161"/>
                </a:lnTo>
                <a:lnTo>
                  <a:pt x="80" y="152"/>
                </a:lnTo>
                <a:lnTo>
                  <a:pt x="82" y="141"/>
                </a:lnTo>
                <a:lnTo>
                  <a:pt x="86" y="131"/>
                </a:lnTo>
                <a:lnTo>
                  <a:pt x="86" y="213"/>
                </a:lnTo>
                <a:close/>
                <a:moveTo>
                  <a:pt x="86" y="75"/>
                </a:moveTo>
                <a:lnTo>
                  <a:pt x="86" y="96"/>
                </a:lnTo>
                <a:lnTo>
                  <a:pt x="84" y="95"/>
                </a:lnTo>
                <a:lnTo>
                  <a:pt x="80" y="94"/>
                </a:lnTo>
                <a:lnTo>
                  <a:pt x="50" y="64"/>
                </a:lnTo>
                <a:lnTo>
                  <a:pt x="48" y="60"/>
                </a:lnTo>
                <a:lnTo>
                  <a:pt x="47" y="57"/>
                </a:lnTo>
                <a:lnTo>
                  <a:pt x="48" y="53"/>
                </a:lnTo>
                <a:lnTo>
                  <a:pt x="50" y="50"/>
                </a:lnTo>
                <a:lnTo>
                  <a:pt x="53" y="49"/>
                </a:lnTo>
                <a:lnTo>
                  <a:pt x="57" y="48"/>
                </a:lnTo>
                <a:lnTo>
                  <a:pt x="59" y="49"/>
                </a:lnTo>
                <a:lnTo>
                  <a:pt x="62" y="50"/>
                </a:lnTo>
                <a:lnTo>
                  <a:pt x="86" y="75"/>
                </a:lnTo>
                <a:close/>
                <a:moveTo>
                  <a:pt x="86" y="249"/>
                </a:moveTo>
                <a:lnTo>
                  <a:pt x="86" y="271"/>
                </a:lnTo>
                <a:lnTo>
                  <a:pt x="62" y="295"/>
                </a:lnTo>
                <a:lnTo>
                  <a:pt x="59" y="297"/>
                </a:lnTo>
                <a:lnTo>
                  <a:pt x="57" y="298"/>
                </a:lnTo>
                <a:lnTo>
                  <a:pt x="53" y="297"/>
                </a:lnTo>
                <a:lnTo>
                  <a:pt x="50" y="295"/>
                </a:lnTo>
                <a:lnTo>
                  <a:pt x="48" y="291"/>
                </a:lnTo>
                <a:lnTo>
                  <a:pt x="47" y="289"/>
                </a:lnTo>
                <a:lnTo>
                  <a:pt x="48" y="286"/>
                </a:lnTo>
                <a:lnTo>
                  <a:pt x="50" y="282"/>
                </a:lnTo>
                <a:lnTo>
                  <a:pt x="80" y="252"/>
                </a:lnTo>
                <a:lnTo>
                  <a:pt x="84" y="251"/>
                </a:lnTo>
                <a:lnTo>
                  <a:pt x="86" y="249"/>
                </a:lnTo>
                <a:close/>
                <a:moveTo>
                  <a:pt x="8" y="164"/>
                </a:moveTo>
                <a:lnTo>
                  <a:pt x="8" y="164"/>
                </a:lnTo>
                <a:lnTo>
                  <a:pt x="51" y="164"/>
                </a:lnTo>
                <a:lnTo>
                  <a:pt x="54" y="164"/>
                </a:lnTo>
                <a:lnTo>
                  <a:pt x="57" y="167"/>
                </a:lnTo>
                <a:lnTo>
                  <a:pt x="59" y="169"/>
                </a:lnTo>
                <a:lnTo>
                  <a:pt x="59" y="172"/>
                </a:lnTo>
                <a:lnTo>
                  <a:pt x="59" y="176"/>
                </a:lnTo>
                <a:lnTo>
                  <a:pt x="57" y="179"/>
                </a:lnTo>
                <a:lnTo>
                  <a:pt x="54" y="180"/>
                </a:lnTo>
                <a:lnTo>
                  <a:pt x="51" y="182"/>
                </a:lnTo>
                <a:lnTo>
                  <a:pt x="8" y="182"/>
                </a:lnTo>
                <a:lnTo>
                  <a:pt x="5" y="180"/>
                </a:lnTo>
                <a:lnTo>
                  <a:pt x="2" y="179"/>
                </a:lnTo>
                <a:lnTo>
                  <a:pt x="0" y="176"/>
                </a:lnTo>
                <a:lnTo>
                  <a:pt x="0" y="172"/>
                </a:lnTo>
                <a:lnTo>
                  <a:pt x="0" y="169"/>
                </a:lnTo>
                <a:lnTo>
                  <a:pt x="2" y="167"/>
                </a:lnTo>
                <a:lnTo>
                  <a:pt x="5" y="164"/>
                </a:lnTo>
                <a:lnTo>
                  <a:pt x="8" y="16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2" name="Freeform 153"/>
          <p:cNvSpPr>
            <a:spLocks noEditPoints="1" noChangeArrowheads="1"/>
          </p:cNvSpPr>
          <p:nvPr/>
        </p:nvSpPr>
        <p:spPr bwMode="auto">
          <a:xfrm>
            <a:off x="3022600" y="1095375"/>
            <a:ext cx="517525" cy="504825"/>
          </a:xfrm>
          <a:custGeom>
            <a:avLst/>
            <a:gdLst>
              <a:gd name="T0" fmla="*/ 318477 w 325"/>
              <a:gd name="T1" fmla="*/ 55563 h 318"/>
              <a:gd name="T2" fmla="*/ 340770 w 325"/>
              <a:gd name="T3" fmla="*/ 46038 h 318"/>
              <a:gd name="T4" fmla="*/ 342363 w 325"/>
              <a:gd name="T5" fmla="*/ 25400 h 318"/>
              <a:gd name="T6" fmla="*/ 511155 w 325"/>
              <a:gd name="T7" fmla="*/ 280988 h 318"/>
              <a:gd name="T8" fmla="*/ 517525 w 325"/>
              <a:gd name="T9" fmla="*/ 311150 h 318"/>
              <a:gd name="T10" fmla="*/ 500009 w 325"/>
              <a:gd name="T11" fmla="*/ 346075 h 318"/>
              <a:gd name="T12" fmla="*/ 463384 w 325"/>
              <a:gd name="T13" fmla="*/ 250825 h 318"/>
              <a:gd name="T14" fmla="*/ 466569 w 325"/>
              <a:gd name="T15" fmla="*/ 244475 h 318"/>
              <a:gd name="T16" fmla="*/ 308923 w 325"/>
              <a:gd name="T17" fmla="*/ 276225 h 318"/>
              <a:gd name="T18" fmla="*/ 439498 w 325"/>
              <a:gd name="T19" fmla="*/ 200025 h 318"/>
              <a:gd name="T20" fmla="*/ 308923 w 325"/>
              <a:gd name="T21" fmla="*/ 266700 h 318"/>
              <a:gd name="T22" fmla="*/ 415612 w 325"/>
              <a:gd name="T23" fmla="*/ 155575 h 318"/>
              <a:gd name="T24" fmla="*/ 409243 w 325"/>
              <a:gd name="T25" fmla="*/ 152400 h 318"/>
              <a:gd name="T26" fmla="*/ 388542 w 325"/>
              <a:gd name="T27" fmla="*/ 115888 h 318"/>
              <a:gd name="T28" fmla="*/ 388542 w 325"/>
              <a:gd name="T29" fmla="*/ 106363 h 318"/>
              <a:gd name="T30" fmla="*/ 23886 w 325"/>
              <a:gd name="T31" fmla="*/ 184150 h 318"/>
              <a:gd name="T32" fmla="*/ 25478 w 325"/>
              <a:gd name="T33" fmla="*/ 200025 h 318"/>
              <a:gd name="T34" fmla="*/ 54141 w 325"/>
              <a:gd name="T35" fmla="*/ 207963 h 318"/>
              <a:gd name="T36" fmla="*/ 65288 w 325"/>
              <a:gd name="T37" fmla="*/ 185738 h 318"/>
              <a:gd name="T38" fmla="*/ 49364 w 325"/>
              <a:gd name="T39" fmla="*/ 169863 h 318"/>
              <a:gd name="T40" fmla="*/ 81212 w 325"/>
              <a:gd name="T41" fmla="*/ 169863 h 318"/>
              <a:gd name="T42" fmla="*/ 101913 w 325"/>
              <a:gd name="T43" fmla="*/ 179388 h 318"/>
              <a:gd name="T44" fmla="*/ 121021 w 325"/>
              <a:gd name="T45" fmla="*/ 165100 h 318"/>
              <a:gd name="T46" fmla="*/ 111467 w 325"/>
              <a:gd name="T47" fmla="*/ 141288 h 318"/>
              <a:gd name="T48" fmla="*/ 135353 w 325"/>
              <a:gd name="T49" fmla="*/ 128588 h 318"/>
              <a:gd name="T50" fmla="*/ 151277 w 325"/>
              <a:gd name="T51" fmla="*/ 147638 h 318"/>
              <a:gd name="T52" fmla="*/ 171978 w 325"/>
              <a:gd name="T53" fmla="*/ 139700 h 318"/>
              <a:gd name="T54" fmla="*/ 175162 w 325"/>
              <a:gd name="T55" fmla="*/ 117475 h 318"/>
              <a:gd name="T56" fmla="*/ 192679 w 325"/>
              <a:gd name="T57" fmla="*/ 88900 h 318"/>
              <a:gd name="T58" fmla="*/ 199048 w 325"/>
              <a:gd name="T59" fmla="*/ 112713 h 318"/>
              <a:gd name="T60" fmla="*/ 222934 w 325"/>
              <a:gd name="T61" fmla="*/ 115888 h 318"/>
              <a:gd name="T62" fmla="*/ 230896 w 325"/>
              <a:gd name="T63" fmla="*/ 85725 h 318"/>
              <a:gd name="T64" fmla="*/ 248412 w 325"/>
              <a:gd name="T65" fmla="*/ 60325 h 318"/>
              <a:gd name="T66" fmla="*/ 250004 w 325"/>
              <a:gd name="T67" fmla="*/ 74613 h 318"/>
              <a:gd name="T68" fmla="*/ 278667 w 325"/>
              <a:gd name="T69" fmla="*/ 82550 h 318"/>
              <a:gd name="T70" fmla="*/ 288222 w 325"/>
              <a:gd name="T71" fmla="*/ 63500 h 318"/>
              <a:gd name="T72" fmla="*/ 273890 w 325"/>
              <a:gd name="T73" fmla="*/ 44450 h 318"/>
              <a:gd name="T74" fmla="*/ 305738 w 325"/>
              <a:gd name="T75" fmla="*/ 44450 h 318"/>
              <a:gd name="T76" fmla="*/ 74842 w 325"/>
              <a:gd name="T77" fmla="*/ 276225 h 318"/>
              <a:gd name="T78" fmla="*/ 73250 w 325"/>
              <a:gd name="T79" fmla="*/ 282575 h 318"/>
              <a:gd name="T80" fmla="*/ 308923 w 325"/>
              <a:gd name="T81" fmla="*/ 158750 h 318"/>
              <a:gd name="T82" fmla="*/ 98728 w 325"/>
              <a:gd name="T83" fmla="*/ 323850 h 318"/>
              <a:gd name="T84" fmla="*/ 105097 w 325"/>
              <a:gd name="T85" fmla="*/ 330200 h 318"/>
              <a:gd name="T86" fmla="*/ 127391 w 325"/>
              <a:gd name="T87" fmla="*/ 366713 h 318"/>
              <a:gd name="T88" fmla="*/ 125798 w 325"/>
              <a:gd name="T89" fmla="*/ 373063 h 318"/>
              <a:gd name="T90" fmla="*/ 308923 w 325"/>
              <a:gd name="T91" fmla="*/ 276225 h 318"/>
              <a:gd name="T92" fmla="*/ 148092 w 325"/>
              <a:gd name="T93" fmla="*/ 414338 h 318"/>
              <a:gd name="T94" fmla="*/ 156054 w 325"/>
              <a:gd name="T95" fmla="*/ 420688 h 318"/>
              <a:gd name="T96" fmla="*/ 226119 w 325"/>
              <a:gd name="T97" fmla="*/ 498475 h 318"/>
              <a:gd name="T98" fmla="*/ 195863 w 325"/>
              <a:gd name="T99" fmla="*/ 504825 h 318"/>
              <a:gd name="T100" fmla="*/ 162423 w 325"/>
              <a:gd name="T101" fmla="*/ 485775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5"/>
              <a:gd name="T154" fmla="*/ 0 h 318"/>
              <a:gd name="T155" fmla="*/ 325 w 325"/>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5" h="318">
                <a:moveTo>
                  <a:pt x="194" y="31"/>
                </a:moveTo>
                <a:lnTo>
                  <a:pt x="194" y="31"/>
                </a:lnTo>
                <a:lnTo>
                  <a:pt x="196" y="33"/>
                </a:lnTo>
                <a:lnTo>
                  <a:pt x="200" y="35"/>
                </a:lnTo>
                <a:lnTo>
                  <a:pt x="206" y="35"/>
                </a:lnTo>
                <a:lnTo>
                  <a:pt x="210" y="33"/>
                </a:lnTo>
                <a:lnTo>
                  <a:pt x="214" y="29"/>
                </a:lnTo>
                <a:lnTo>
                  <a:pt x="215" y="25"/>
                </a:lnTo>
                <a:lnTo>
                  <a:pt x="217" y="20"/>
                </a:lnTo>
                <a:lnTo>
                  <a:pt x="215" y="16"/>
                </a:lnTo>
                <a:lnTo>
                  <a:pt x="211" y="12"/>
                </a:lnTo>
                <a:lnTo>
                  <a:pt x="207" y="9"/>
                </a:lnTo>
                <a:lnTo>
                  <a:pt x="223" y="0"/>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3" y="155"/>
                </a:lnTo>
                <a:lnTo>
                  <a:pt x="293" y="154"/>
                </a:lnTo>
                <a:lnTo>
                  <a:pt x="291" y="153"/>
                </a:lnTo>
                <a:lnTo>
                  <a:pt x="288" y="153"/>
                </a:lnTo>
                <a:lnTo>
                  <a:pt x="194" y="205"/>
                </a:lnTo>
                <a:lnTo>
                  <a:pt x="194" y="174"/>
                </a:lnTo>
                <a:lnTo>
                  <a:pt x="275" y="130"/>
                </a:lnTo>
                <a:lnTo>
                  <a:pt x="276" y="127"/>
                </a:lnTo>
                <a:lnTo>
                  <a:pt x="276" y="126"/>
                </a:lnTo>
                <a:lnTo>
                  <a:pt x="275" y="124"/>
                </a:lnTo>
                <a:lnTo>
                  <a:pt x="272" y="124"/>
                </a:lnTo>
                <a:lnTo>
                  <a:pt x="194" y="168"/>
                </a:lnTo>
                <a:lnTo>
                  <a:pt x="194" y="138"/>
                </a:lnTo>
                <a:lnTo>
                  <a:pt x="260" y="101"/>
                </a:lnTo>
                <a:lnTo>
                  <a:pt x="261" y="98"/>
                </a:lnTo>
                <a:lnTo>
                  <a:pt x="261" y="97"/>
                </a:lnTo>
                <a:lnTo>
                  <a:pt x="259" y="96"/>
                </a:lnTo>
                <a:lnTo>
                  <a:pt x="257" y="96"/>
                </a:lnTo>
                <a:lnTo>
                  <a:pt x="194" y="131"/>
                </a:lnTo>
                <a:lnTo>
                  <a:pt x="194" y="100"/>
                </a:lnTo>
                <a:lnTo>
                  <a:pt x="244" y="73"/>
                </a:lnTo>
                <a:lnTo>
                  <a:pt x="245" y="70"/>
                </a:lnTo>
                <a:lnTo>
                  <a:pt x="245" y="69"/>
                </a:lnTo>
                <a:lnTo>
                  <a:pt x="244" y="67"/>
                </a:lnTo>
                <a:lnTo>
                  <a:pt x="241" y="67"/>
                </a:lnTo>
                <a:lnTo>
                  <a:pt x="194" y="93"/>
                </a:lnTo>
                <a:lnTo>
                  <a:pt x="194" y="31"/>
                </a:lnTo>
                <a:close/>
                <a:moveTo>
                  <a:pt x="15" y="116"/>
                </a:moveTo>
                <a:lnTo>
                  <a:pt x="15" y="116"/>
                </a:lnTo>
                <a:lnTo>
                  <a:pt x="15" y="120"/>
                </a:lnTo>
                <a:lnTo>
                  <a:pt x="16" y="126"/>
                </a:lnTo>
                <a:lnTo>
                  <a:pt x="19" y="130"/>
                </a:lnTo>
                <a:lnTo>
                  <a:pt x="24" y="132"/>
                </a:lnTo>
                <a:lnTo>
                  <a:pt x="28" y="132"/>
                </a:lnTo>
                <a:lnTo>
                  <a:pt x="34" y="131"/>
                </a:lnTo>
                <a:lnTo>
                  <a:pt x="38" y="127"/>
                </a:lnTo>
                <a:lnTo>
                  <a:pt x="41" y="123"/>
                </a:lnTo>
                <a:lnTo>
                  <a:pt x="41" y="117"/>
                </a:lnTo>
                <a:lnTo>
                  <a:pt x="39" y="113"/>
                </a:lnTo>
                <a:lnTo>
                  <a:pt x="35" y="109"/>
                </a:lnTo>
                <a:lnTo>
                  <a:pt x="31" y="107"/>
                </a:lnTo>
                <a:lnTo>
                  <a:pt x="50" y="96"/>
                </a:lnTo>
                <a:lnTo>
                  <a:pt x="50" y="101"/>
                </a:lnTo>
                <a:lnTo>
                  <a:pt x="51" y="107"/>
                </a:lnTo>
                <a:lnTo>
                  <a:pt x="54" y="111"/>
                </a:lnTo>
                <a:lnTo>
                  <a:pt x="60" y="112"/>
                </a:lnTo>
                <a:lnTo>
                  <a:pt x="64" y="113"/>
                </a:lnTo>
                <a:lnTo>
                  <a:pt x="69" y="111"/>
                </a:lnTo>
                <a:lnTo>
                  <a:pt x="73" y="108"/>
                </a:lnTo>
                <a:lnTo>
                  <a:pt x="76" y="104"/>
                </a:lnTo>
                <a:lnTo>
                  <a:pt x="76" y="98"/>
                </a:lnTo>
                <a:lnTo>
                  <a:pt x="75" y="93"/>
                </a:lnTo>
                <a:lnTo>
                  <a:pt x="70" y="89"/>
                </a:lnTo>
                <a:lnTo>
                  <a:pt x="66" y="88"/>
                </a:lnTo>
                <a:lnTo>
                  <a:pt x="85" y="77"/>
                </a:lnTo>
                <a:lnTo>
                  <a:pt x="85" y="81"/>
                </a:lnTo>
                <a:lnTo>
                  <a:pt x="87" y="86"/>
                </a:lnTo>
                <a:lnTo>
                  <a:pt x="89" y="90"/>
                </a:lnTo>
                <a:lnTo>
                  <a:pt x="95" y="93"/>
                </a:lnTo>
                <a:lnTo>
                  <a:pt x="99" y="93"/>
                </a:lnTo>
                <a:lnTo>
                  <a:pt x="104" y="92"/>
                </a:lnTo>
                <a:lnTo>
                  <a:pt x="108" y="88"/>
                </a:lnTo>
                <a:lnTo>
                  <a:pt x="111" y="84"/>
                </a:lnTo>
                <a:lnTo>
                  <a:pt x="111" y="78"/>
                </a:lnTo>
                <a:lnTo>
                  <a:pt x="110" y="74"/>
                </a:lnTo>
                <a:lnTo>
                  <a:pt x="106" y="70"/>
                </a:lnTo>
                <a:lnTo>
                  <a:pt x="102" y="67"/>
                </a:lnTo>
                <a:lnTo>
                  <a:pt x="121" y="56"/>
                </a:lnTo>
                <a:lnTo>
                  <a:pt x="121" y="62"/>
                </a:lnTo>
                <a:lnTo>
                  <a:pt x="122" y="67"/>
                </a:lnTo>
                <a:lnTo>
                  <a:pt x="125" y="71"/>
                </a:lnTo>
                <a:lnTo>
                  <a:pt x="130" y="73"/>
                </a:lnTo>
                <a:lnTo>
                  <a:pt x="134" y="74"/>
                </a:lnTo>
                <a:lnTo>
                  <a:pt x="140" y="73"/>
                </a:lnTo>
                <a:lnTo>
                  <a:pt x="144" y="69"/>
                </a:lnTo>
                <a:lnTo>
                  <a:pt x="146" y="65"/>
                </a:lnTo>
                <a:lnTo>
                  <a:pt x="146" y="59"/>
                </a:lnTo>
                <a:lnTo>
                  <a:pt x="145" y="54"/>
                </a:lnTo>
                <a:lnTo>
                  <a:pt x="141" y="50"/>
                </a:lnTo>
                <a:lnTo>
                  <a:pt x="137" y="48"/>
                </a:lnTo>
                <a:lnTo>
                  <a:pt x="156" y="38"/>
                </a:lnTo>
                <a:lnTo>
                  <a:pt x="154" y="43"/>
                </a:lnTo>
                <a:lnTo>
                  <a:pt x="157" y="47"/>
                </a:lnTo>
                <a:lnTo>
                  <a:pt x="160" y="51"/>
                </a:lnTo>
                <a:lnTo>
                  <a:pt x="164" y="54"/>
                </a:lnTo>
                <a:lnTo>
                  <a:pt x="169" y="54"/>
                </a:lnTo>
                <a:lnTo>
                  <a:pt x="175" y="52"/>
                </a:lnTo>
                <a:lnTo>
                  <a:pt x="179" y="50"/>
                </a:lnTo>
                <a:lnTo>
                  <a:pt x="180" y="44"/>
                </a:lnTo>
                <a:lnTo>
                  <a:pt x="181" y="40"/>
                </a:lnTo>
                <a:lnTo>
                  <a:pt x="180" y="35"/>
                </a:lnTo>
                <a:lnTo>
                  <a:pt x="176" y="31"/>
                </a:lnTo>
                <a:lnTo>
                  <a:pt x="172" y="28"/>
                </a:lnTo>
                <a:lnTo>
                  <a:pt x="191" y="19"/>
                </a:lnTo>
                <a:lnTo>
                  <a:pt x="190" y="23"/>
                </a:lnTo>
                <a:lnTo>
                  <a:pt x="192" y="28"/>
                </a:lnTo>
                <a:lnTo>
                  <a:pt x="194" y="31"/>
                </a:lnTo>
                <a:lnTo>
                  <a:pt x="194" y="93"/>
                </a:lnTo>
                <a:lnTo>
                  <a:pt x="47" y="174"/>
                </a:lnTo>
                <a:lnTo>
                  <a:pt x="46" y="176"/>
                </a:lnTo>
                <a:lnTo>
                  <a:pt x="46" y="178"/>
                </a:lnTo>
                <a:lnTo>
                  <a:pt x="49" y="180"/>
                </a:lnTo>
                <a:lnTo>
                  <a:pt x="50" y="180"/>
                </a:lnTo>
                <a:lnTo>
                  <a:pt x="194" y="100"/>
                </a:lnTo>
                <a:lnTo>
                  <a:pt x="194" y="131"/>
                </a:lnTo>
                <a:lnTo>
                  <a:pt x="64" y="203"/>
                </a:lnTo>
                <a:lnTo>
                  <a:pt x="62" y="204"/>
                </a:lnTo>
                <a:lnTo>
                  <a:pt x="62" y="207"/>
                </a:lnTo>
                <a:lnTo>
                  <a:pt x="64" y="208"/>
                </a:lnTo>
                <a:lnTo>
                  <a:pt x="66" y="208"/>
                </a:lnTo>
                <a:lnTo>
                  <a:pt x="194" y="138"/>
                </a:lnTo>
                <a:lnTo>
                  <a:pt x="194" y="168"/>
                </a:lnTo>
                <a:lnTo>
                  <a:pt x="80" y="231"/>
                </a:lnTo>
                <a:lnTo>
                  <a:pt x="77" y="233"/>
                </a:lnTo>
                <a:lnTo>
                  <a:pt x="79" y="235"/>
                </a:lnTo>
                <a:lnTo>
                  <a:pt x="80" y="237"/>
                </a:lnTo>
                <a:lnTo>
                  <a:pt x="83" y="237"/>
                </a:lnTo>
                <a:lnTo>
                  <a:pt x="194" y="174"/>
                </a:lnTo>
                <a:lnTo>
                  <a:pt x="194" y="205"/>
                </a:lnTo>
                <a:lnTo>
                  <a:pt x="95" y="260"/>
                </a:lnTo>
                <a:lnTo>
                  <a:pt x="93" y="261"/>
                </a:lnTo>
                <a:lnTo>
                  <a:pt x="93" y="264"/>
                </a:lnTo>
                <a:lnTo>
                  <a:pt x="96" y="265"/>
                </a:lnTo>
                <a:lnTo>
                  <a:pt x="98" y="265"/>
                </a:lnTo>
                <a:lnTo>
                  <a:pt x="194" y="212"/>
                </a:lnTo>
                <a:lnTo>
                  <a:pt x="194" y="285"/>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bg1">
              <a:alpha val="70000"/>
            </a:schemeClr>
          </a:solidFill>
          <a:ln>
            <a:noFill/>
          </a:ln>
        </p:spPr>
        <p:txBody>
          <a:bodyPr/>
          <a:lstStyle/>
          <a:p>
            <a:endParaRPr lang="zh-CN" altLang="en-US">
              <a:solidFill>
                <a:prstClr val="black"/>
              </a:solidFill>
            </a:endParaRPr>
          </a:p>
        </p:txBody>
      </p:sp>
      <p:sp>
        <p:nvSpPr>
          <p:cNvPr id="163" name="Freeform 154"/>
          <p:cNvSpPr>
            <a:spLocks noEditPoints="1" noChangeArrowheads="1"/>
          </p:cNvSpPr>
          <p:nvPr/>
        </p:nvSpPr>
        <p:spPr bwMode="auto">
          <a:xfrm>
            <a:off x="4835525" y="3248025"/>
            <a:ext cx="488950" cy="512763"/>
          </a:xfrm>
          <a:custGeom>
            <a:avLst/>
            <a:gdLst>
              <a:gd name="T0" fmla="*/ 485775 w 308"/>
              <a:gd name="T1" fmla="*/ 152400 h 323"/>
              <a:gd name="T2" fmla="*/ 346075 w 308"/>
              <a:gd name="T3" fmla="*/ 488950 h 323"/>
              <a:gd name="T4" fmla="*/ 360363 w 308"/>
              <a:gd name="T5" fmla="*/ 355600 h 323"/>
              <a:gd name="T6" fmla="*/ 369888 w 308"/>
              <a:gd name="T7" fmla="*/ 331788 h 323"/>
              <a:gd name="T8" fmla="*/ 390525 w 308"/>
              <a:gd name="T9" fmla="*/ 292100 h 323"/>
              <a:gd name="T10" fmla="*/ 396875 w 308"/>
              <a:gd name="T11" fmla="*/ 252413 h 323"/>
              <a:gd name="T12" fmla="*/ 444500 w 308"/>
              <a:gd name="T13" fmla="*/ 173038 h 323"/>
              <a:gd name="T14" fmla="*/ 346075 w 308"/>
              <a:gd name="T15" fmla="*/ 119063 h 323"/>
              <a:gd name="T16" fmla="*/ 319088 w 308"/>
              <a:gd name="T17" fmla="*/ 508000 h 323"/>
              <a:gd name="T18" fmla="*/ 312738 w 308"/>
              <a:gd name="T19" fmla="*/ 458788 h 323"/>
              <a:gd name="T20" fmla="*/ 330200 w 308"/>
              <a:gd name="T21" fmla="*/ 415925 h 323"/>
              <a:gd name="T22" fmla="*/ 346075 w 308"/>
              <a:gd name="T23" fmla="*/ 393700 h 323"/>
              <a:gd name="T24" fmla="*/ 322263 w 308"/>
              <a:gd name="T25" fmla="*/ 255588 h 323"/>
              <a:gd name="T26" fmla="*/ 300038 w 308"/>
              <a:gd name="T27" fmla="*/ 292100 h 323"/>
              <a:gd name="T28" fmla="*/ 295275 w 308"/>
              <a:gd name="T29" fmla="*/ 320675 h 323"/>
              <a:gd name="T30" fmla="*/ 293688 w 308"/>
              <a:gd name="T31" fmla="*/ 246063 h 323"/>
              <a:gd name="T32" fmla="*/ 285750 w 308"/>
              <a:gd name="T33" fmla="*/ 41275 h 323"/>
              <a:gd name="T34" fmla="*/ 276225 w 308"/>
              <a:gd name="T35" fmla="*/ 504825 h 323"/>
              <a:gd name="T36" fmla="*/ 233363 w 308"/>
              <a:gd name="T37" fmla="*/ 346075 h 323"/>
              <a:gd name="T38" fmla="*/ 263525 w 308"/>
              <a:gd name="T39" fmla="*/ 315913 h 323"/>
              <a:gd name="T40" fmla="*/ 233363 w 308"/>
              <a:gd name="T41" fmla="*/ 269875 h 323"/>
              <a:gd name="T42" fmla="*/ 285750 w 308"/>
              <a:gd name="T43" fmla="*/ 269875 h 323"/>
              <a:gd name="T44" fmla="*/ 269875 w 308"/>
              <a:gd name="T45" fmla="*/ 357188 h 323"/>
              <a:gd name="T46" fmla="*/ 266700 w 308"/>
              <a:gd name="T47" fmla="*/ 385763 h 323"/>
              <a:gd name="T48" fmla="*/ 239713 w 308"/>
              <a:gd name="T49" fmla="*/ 417513 h 323"/>
              <a:gd name="T50" fmla="*/ 285750 w 308"/>
              <a:gd name="T51" fmla="*/ 509588 h 323"/>
              <a:gd name="T52" fmla="*/ 233363 w 308"/>
              <a:gd name="T53" fmla="*/ 15875 h 323"/>
              <a:gd name="T54" fmla="*/ 188913 w 308"/>
              <a:gd name="T55" fmla="*/ 0 h 323"/>
              <a:gd name="T56" fmla="*/ 209550 w 308"/>
              <a:gd name="T57" fmla="*/ 412750 h 323"/>
              <a:gd name="T58" fmla="*/ 233363 w 308"/>
              <a:gd name="T59" fmla="*/ 485775 h 323"/>
              <a:gd name="T60" fmla="*/ 220663 w 308"/>
              <a:gd name="T61" fmla="*/ 212725 h 323"/>
              <a:gd name="T62" fmla="*/ 203200 w 308"/>
              <a:gd name="T63" fmla="*/ 252413 h 323"/>
              <a:gd name="T64" fmla="*/ 192088 w 308"/>
              <a:gd name="T65" fmla="*/ 276225 h 323"/>
              <a:gd name="T66" fmla="*/ 195263 w 308"/>
              <a:gd name="T67" fmla="*/ 198438 h 323"/>
              <a:gd name="T68" fmla="*/ 233363 w 308"/>
              <a:gd name="T69" fmla="*/ 373063 h 323"/>
              <a:gd name="T70" fmla="*/ 155575 w 308"/>
              <a:gd name="T71" fmla="*/ 449263 h 323"/>
              <a:gd name="T72" fmla="*/ 163513 w 308"/>
              <a:gd name="T73" fmla="*/ 6350 h 323"/>
              <a:gd name="T74" fmla="*/ 176213 w 308"/>
              <a:gd name="T75" fmla="*/ 53975 h 323"/>
              <a:gd name="T76" fmla="*/ 188913 w 308"/>
              <a:gd name="T77" fmla="*/ 193675 h 323"/>
              <a:gd name="T78" fmla="*/ 188913 w 308"/>
              <a:gd name="T79" fmla="*/ 223838 h 323"/>
              <a:gd name="T80" fmla="*/ 173038 w 308"/>
              <a:gd name="T81" fmla="*/ 312738 h 323"/>
              <a:gd name="T82" fmla="*/ 169863 w 308"/>
              <a:gd name="T83" fmla="*/ 339725 h 323"/>
              <a:gd name="T84" fmla="*/ 166688 w 308"/>
              <a:gd name="T85" fmla="*/ 271463 h 323"/>
              <a:gd name="T86" fmla="*/ 155575 w 308"/>
              <a:gd name="T87" fmla="*/ 233363 h 323"/>
              <a:gd name="T88" fmla="*/ 188913 w 308"/>
              <a:gd name="T89" fmla="*/ 223838 h 323"/>
              <a:gd name="T90" fmla="*/ 136525 w 308"/>
              <a:gd name="T91" fmla="*/ 327025 h 323"/>
              <a:gd name="T92" fmla="*/ 153988 w 308"/>
              <a:gd name="T93" fmla="*/ 298450 h 323"/>
              <a:gd name="T94" fmla="*/ 142875 w 308"/>
              <a:gd name="T95" fmla="*/ 379413 h 323"/>
              <a:gd name="T96" fmla="*/ 136525 w 308"/>
              <a:gd name="T97" fmla="*/ 34925 h 323"/>
              <a:gd name="T98" fmla="*/ 147638 w 308"/>
              <a:gd name="T99" fmla="*/ 107950 h 323"/>
              <a:gd name="T100" fmla="*/ 136525 w 308"/>
              <a:gd name="T101" fmla="*/ 34925 h 323"/>
              <a:gd name="T102" fmla="*/ 136525 w 308"/>
              <a:gd name="T103" fmla="*/ 441325 h 323"/>
              <a:gd name="T104" fmla="*/ 122238 w 308"/>
              <a:gd name="T105" fmla="*/ 365125 h 323"/>
              <a:gd name="T106" fmla="*/ 136525 w 308"/>
              <a:gd name="T107" fmla="*/ 169863 h 323"/>
              <a:gd name="T108" fmla="*/ 106363 w 308"/>
              <a:gd name="T109" fmla="*/ 200025 h 323"/>
              <a:gd name="T110" fmla="*/ 136525 w 308"/>
              <a:gd name="T111" fmla="*/ 223838 h 323"/>
              <a:gd name="T112" fmla="*/ 92075 w 308"/>
              <a:gd name="T113" fmla="*/ 131763 h 323"/>
              <a:gd name="T114" fmla="*/ 136525 w 308"/>
              <a:gd name="T115" fmla="*/ 301625 h 323"/>
              <a:gd name="T116" fmla="*/ 3175 w 308"/>
              <a:gd name="T117" fmla="*/ 358775 h 323"/>
              <a:gd name="T118" fmla="*/ 92075 w 308"/>
              <a:gd name="T119" fmla="*/ 233363 h 323"/>
              <a:gd name="T120" fmla="*/ 79375 w 308"/>
              <a:gd name="T121" fmla="*/ 273050 h 323"/>
              <a:gd name="T122" fmla="*/ 66675 w 308"/>
              <a:gd name="T123" fmla="*/ 295275 h 323"/>
              <a:gd name="T124" fmla="*/ 46038 w 308"/>
              <a:gd name="T125" fmla="*/ 333375 h 3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08"/>
              <a:gd name="T190" fmla="*/ 0 h 323"/>
              <a:gd name="T191" fmla="*/ 308 w 308"/>
              <a:gd name="T192" fmla="*/ 323 h 3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08" h="323">
                <a:moveTo>
                  <a:pt x="218" y="44"/>
                </a:moveTo>
                <a:lnTo>
                  <a:pt x="288" y="76"/>
                </a:lnTo>
                <a:lnTo>
                  <a:pt x="293" y="80"/>
                </a:lnTo>
                <a:lnTo>
                  <a:pt x="299" y="84"/>
                </a:lnTo>
                <a:lnTo>
                  <a:pt x="303" y="90"/>
                </a:lnTo>
                <a:lnTo>
                  <a:pt x="306" y="96"/>
                </a:lnTo>
                <a:lnTo>
                  <a:pt x="308" y="103"/>
                </a:lnTo>
                <a:lnTo>
                  <a:pt x="308" y="110"/>
                </a:lnTo>
                <a:lnTo>
                  <a:pt x="307" y="117"/>
                </a:lnTo>
                <a:lnTo>
                  <a:pt x="304" y="124"/>
                </a:lnTo>
                <a:lnTo>
                  <a:pt x="222" y="301"/>
                </a:lnTo>
                <a:lnTo>
                  <a:pt x="218" y="308"/>
                </a:lnTo>
                <a:lnTo>
                  <a:pt x="218" y="248"/>
                </a:lnTo>
                <a:lnTo>
                  <a:pt x="219" y="245"/>
                </a:lnTo>
                <a:lnTo>
                  <a:pt x="227" y="228"/>
                </a:lnTo>
                <a:lnTo>
                  <a:pt x="228" y="226"/>
                </a:lnTo>
                <a:lnTo>
                  <a:pt x="227" y="224"/>
                </a:lnTo>
                <a:lnTo>
                  <a:pt x="227" y="222"/>
                </a:lnTo>
                <a:lnTo>
                  <a:pt x="224" y="221"/>
                </a:lnTo>
                <a:lnTo>
                  <a:pt x="218" y="217"/>
                </a:lnTo>
                <a:lnTo>
                  <a:pt x="218" y="202"/>
                </a:lnTo>
                <a:lnTo>
                  <a:pt x="230" y="209"/>
                </a:lnTo>
                <a:lnTo>
                  <a:pt x="233" y="209"/>
                </a:lnTo>
                <a:lnTo>
                  <a:pt x="235" y="209"/>
                </a:lnTo>
                <a:lnTo>
                  <a:pt x="237" y="207"/>
                </a:lnTo>
                <a:lnTo>
                  <a:pt x="238" y="206"/>
                </a:lnTo>
                <a:lnTo>
                  <a:pt x="246" y="188"/>
                </a:lnTo>
                <a:lnTo>
                  <a:pt x="247" y="186"/>
                </a:lnTo>
                <a:lnTo>
                  <a:pt x="246" y="184"/>
                </a:lnTo>
                <a:lnTo>
                  <a:pt x="246" y="182"/>
                </a:lnTo>
                <a:lnTo>
                  <a:pt x="243" y="180"/>
                </a:lnTo>
                <a:lnTo>
                  <a:pt x="218" y="168"/>
                </a:lnTo>
                <a:lnTo>
                  <a:pt x="218" y="145"/>
                </a:lnTo>
                <a:lnTo>
                  <a:pt x="243" y="157"/>
                </a:lnTo>
                <a:lnTo>
                  <a:pt x="250" y="159"/>
                </a:lnTo>
                <a:lnTo>
                  <a:pt x="257" y="157"/>
                </a:lnTo>
                <a:lnTo>
                  <a:pt x="262" y="155"/>
                </a:lnTo>
                <a:lnTo>
                  <a:pt x="266" y="149"/>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close/>
                <a:moveTo>
                  <a:pt x="218" y="308"/>
                </a:moveTo>
                <a:lnTo>
                  <a:pt x="218" y="308"/>
                </a:lnTo>
                <a:lnTo>
                  <a:pt x="211" y="316"/>
                </a:lnTo>
                <a:lnTo>
                  <a:pt x="201" y="320"/>
                </a:lnTo>
                <a:lnTo>
                  <a:pt x="191" y="323"/>
                </a:lnTo>
                <a:lnTo>
                  <a:pt x="180" y="321"/>
                </a:lnTo>
                <a:lnTo>
                  <a:pt x="180" y="283"/>
                </a:lnTo>
                <a:lnTo>
                  <a:pt x="193" y="289"/>
                </a:lnTo>
                <a:lnTo>
                  <a:pt x="195" y="289"/>
                </a:lnTo>
                <a:lnTo>
                  <a:pt x="197" y="289"/>
                </a:lnTo>
                <a:lnTo>
                  <a:pt x="199" y="287"/>
                </a:lnTo>
                <a:lnTo>
                  <a:pt x="200" y="286"/>
                </a:lnTo>
                <a:lnTo>
                  <a:pt x="208" y="268"/>
                </a:lnTo>
                <a:lnTo>
                  <a:pt x="209" y="266"/>
                </a:lnTo>
                <a:lnTo>
                  <a:pt x="209" y="264"/>
                </a:lnTo>
                <a:lnTo>
                  <a:pt x="208" y="262"/>
                </a:lnTo>
                <a:lnTo>
                  <a:pt x="205" y="260"/>
                </a:lnTo>
                <a:lnTo>
                  <a:pt x="180" y="249"/>
                </a:lnTo>
                <a:lnTo>
                  <a:pt x="180" y="235"/>
                </a:lnTo>
                <a:lnTo>
                  <a:pt x="212" y="248"/>
                </a:lnTo>
                <a:lnTo>
                  <a:pt x="215" y="249"/>
                </a:lnTo>
                <a:lnTo>
                  <a:pt x="218" y="248"/>
                </a:lnTo>
                <a:lnTo>
                  <a:pt x="218" y="308"/>
                </a:lnTo>
                <a:close/>
                <a:moveTo>
                  <a:pt x="218" y="145"/>
                </a:moveTo>
                <a:lnTo>
                  <a:pt x="218" y="168"/>
                </a:lnTo>
                <a:lnTo>
                  <a:pt x="205" y="163"/>
                </a:lnTo>
                <a:lnTo>
                  <a:pt x="203" y="161"/>
                </a:lnTo>
                <a:lnTo>
                  <a:pt x="201" y="163"/>
                </a:lnTo>
                <a:lnTo>
                  <a:pt x="199" y="164"/>
                </a:lnTo>
                <a:lnTo>
                  <a:pt x="197" y="165"/>
                </a:lnTo>
                <a:lnTo>
                  <a:pt x="189" y="183"/>
                </a:lnTo>
                <a:lnTo>
                  <a:pt x="189" y="184"/>
                </a:lnTo>
                <a:lnTo>
                  <a:pt x="189" y="187"/>
                </a:lnTo>
                <a:lnTo>
                  <a:pt x="191" y="190"/>
                </a:lnTo>
                <a:lnTo>
                  <a:pt x="192" y="191"/>
                </a:lnTo>
                <a:lnTo>
                  <a:pt x="218" y="202"/>
                </a:lnTo>
                <a:lnTo>
                  <a:pt x="218" y="217"/>
                </a:lnTo>
                <a:lnTo>
                  <a:pt x="186" y="202"/>
                </a:lnTo>
                <a:lnTo>
                  <a:pt x="184" y="202"/>
                </a:lnTo>
                <a:lnTo>
                  <a:pt x="180" y="203"/>
                </a:lnTo>
                <a:lnTo>
                  <a:pt x="180" y="17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close/>
                <a:moveTo>
                  <a:pt x="180" y="321"/>
                </a:moveTo>
                <a:lnTo>
                  <a:pt x="180" y="321"/>
                </a:lnTo>
                <a:lnTo>
                  <a:pt x="174" y="318"/>
                </a:lnTo>
                <a:lnTo>
                  <a:pt x="147" y="306"/>
                </a:lnTo>
                <a:lnTo>
                  <a:pt x="147" y="240"/>
                </a:lnTo>
                <a:lnTo>
                  <a:pt x="149" y="237"/>
                </a:lnTo>
                <a:lnTo>
                  <a:pt x="147" y="235"/>
                </a:lnTo>
                <a:lnTo>
                  <a:pt x="147" y="218"/>
                </a:lnTo>
                <a:lnTo>
                  <a:pt x="150" y="220"/>
                </a:lnTo>
                <a:lnTo>
                  <a:pt x="153" y="221"/>
                </a:lnTo>
                <a:lnTo>
                  <a:pt x="155" y="220"/>
                </a:lnTo>
                <a:lnTo>
                  <a:pt x="157" y="218"/>
                </a:lnTo>
                <a:lnTo>
                  <a:pt x="158" y="217"/>
                </a:lnTo>
                <a:lnTo>
                  <a:pt x="166" y="199"/>
                </a:lnTo>
                <a:lnTo>
                  <a:pt x="166" y="198"/>
                </a:lnTo>
                <a:lnTo>
                  <a:pt x="166" y="195"/>
                </a:lnTo>
                <a:lnTo>
                  <a:pt x="165" y="193"/>
                </a:lnTo>
                <a:lnTo>
                  <a:pt x="163" y="191"/>
                </a:lnTo>
                <a:lnTo>
                  <a:pt x="147" y="184"/>
                </a:lnTo>
                <a:lnTo>
                  <a:pt x="147" y="170"/>
                </a:lnTo>
                <a:lnTo>
                  <a:pt x="169" y="180"/>
                </a:lnTo>
                <a:lnTo>
                  <a:pt x="172" y="180"/>
                </a:lnTo>
                <a:lnTo>
                  <a:pt x="173" y="180"/>
                </a:lnTo>
                <a:lnTo>
                  <a:pt x="176" y="179"/>
                </a:lnTo>
                <a:lnTo>
                  <a:pt x="177" y="176"/>
                </a:lnTo>
                <a:lnTo>
                  <a:pt x="180" y="170"/>
                </a:lnTo>
                <a:lnTo>
                  <a:pt x="180" y="203"/>
                </a:lnTo>
                <a:lnTo>
                  <a:pt x="178" y="206"/>
                </a:lnTo>
                <a:lnTo>
                  <a:pt x="170" y="222"/>
                </a:lnTo>
                <a:lnTo>
                  <a:pt x="170" y="225"/>
                </a:lnTo>
                <a:lnTo>
                  <a:pt x="170" y="228"/>
                </a:lnTo>
                <a:lnTo>
                  <a:pt x="172" y="229"/>
                </a:lnTo>
                <a:lnTo>
                  <a:pt x="173" y="230"/>
                </a:lnTo>
                <a:lnTo>
                  <a:pt x="180" y="235"/>
                </a:lnTo>
                <a:lnTo>
                  <a:pt x="180" y="249"/>
                </a:lnTo>
                <a:lnTo>
                  <a:pt x="168" y="243"/>
                </a:lnTo>
                <a:lnTo>
                  <a:pt x="166" y="243"/>
                </a:lnTo>
                <a:lnTo>
                  <a:pt x="163" y="243"/>
                </a:lnTo>
                <a:lnTo>
                  <a:pt x="162" y="244"/>
                </a:lnTo>
                <a:lnTo>
                  <a:pt x="161" y="245"/>
                </a:lnTo>
                <a:lnTo>
                  <a:pt x="151" y="263"/>
                </a:lnTo>
                <a:lnTo>
                  <a:pt x="151" y="266"/>
                </a:lnTo>
                <a:lnTo>
                  <a:pt x="151" y="267"/>
                </a:lnTo>
                <a:lnTo>
                  <a:pt x="153" y="270"/>
                </a:lnTo>
                <a:lnTo>
                  <a:pt x="155" y="271"/>
                </a:lnTo>
                <a:lnTo>
                  <a:pt x="180" y="283"/>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4" y="31"/>
                </a:lnTo>
                <a:lnTo>
                  <a:pt x="119" y="31"/>
                </a:lnTo>
                <a:lnTo>
                  <a:pt x="119" y="0"/>
                </a:lnTo>
                <a:lnTo>
                  <a:pt x="127" y="2"/>
                </a:lnTo>
                <a:lnTo>
                  <a:pt x="135" y="4"/>
                </a:lnTo>
                <a:close/>
                <a:moveTo>
                  <a:pt x="147" y="306"/>
                </a:moveTo>
                <a:lnTo>
                  <a:pt x="119" y="293"/>
                </a:lnTo>
                <a:lnTo>
                  <a:pt x="119" y="253"/>
                </a:lnTo>
                <a:lnTo>
                  <a:pt x="132" y="260"/>
                </a:lnTo>
                <a:lnTo>
                  <a:pt x="134" y="260"/>
                </a:lnTo>
                <a:lnTo>
                  <a:pt x="136" y="260"/>
                </a:lnTo>
                <a:lnTo>
                  <a:pt x="138" y="259"/>
                </a:lnTo>
                <a:lnTo>
                  <a:pt x="139" y="258"/>
                </a:lnTo>
                <a:lnTo>
                  <a:pt x="147" y="240"/>
                </a:lnTo>
                <a:lnTo>
                  <a:pt x="147" y="306"/>
                </a:lnTo>
                <a:close/>
                <a:moveTo>
                  <a:pt x="147" y="113"/>
                </a:moveTo>
                <a:lnTo>
                  <a:pt x="147" y="136"/>
                </a:lnTo>
                <a:lnTo>
                  <a:pt x="144" y="134"/>
                </a:lnTo>
                <a:lnTo>
                  <a:pt x="142" y="133"/>
                </a:lnTo>
                <a:lnTo>
                  <a:pt x="139" y="134"/>
                </a:lnTo>
                <a:lnTo>
                  <a:pt x="138" y="134"/>
                </a:lnTo>
                <a:lnTo>
                  <a:pt x="136" y="137"/>
                </a:lnTo>
                <a:lnTo>
                  <a:pt x="128" y="155"/>
                </a:lnTo>
                <a:lnTo>
                  <a:pt x="128" y="156"/>
                </a:lnTo>
                <a:lnTo>
                  <a:pt x="128" y="159"/>
                </a:lnTo>
                <a:lnTo>
                  <a:pt x="130" y="160"/>
                </a:lnTo>
                <a:lnTo>
                  <a:pt x="131" y="161"/>
                </a:lnTo>
                <a:lnTo>
                  <a:pt x="147" y="170"/>
                </a:lnTo>
                <a:lnTo>
                  <a:pt x="147" y="184"/>
                </a:lnTo>
                <a:lnTo>
                  <a:pt x="126" y="174"/>
                </a:lnTo>
                <a:lnTo>
                  <a:pt x="121" y="174"/>
                </a:lnTo>
                <a:lnTo>
                  <a:pt x="119" y="175"/>
                </a:lnTo>
                <a:lnTo>
                  <a:pt x="119" y="141"/>
                </a:lnTo>
                <a:lnTo>
                  <a:pt x="124" y="130"/>
                </a:lnTo>
                <a:lnTo>
                  <a:pt x="124" y="129"/>
                </a:lnTo>
                <a:lnTo>
                  <a:pt x="124" y="126"/>
                </a:lnTo>
                <a:lnTo>
                  <a:pt x="123" y="125"/>
                </a:lnTo>
                <a:lnTo>
                  <a:pt x="121" y="124"/>
                </a:lnTo>
                <a:lnTo>
                  <a:pt x="119" y="122"/>
                </a:lnTo>
                <a:lnTo>
                  <a:pt x="119" y="99"/>
                </a:lnTo>
                <a:lnTo>
                  <a:pt x="147" y="113"/>
                </a:lnTo>
                <a:close/>
                <a:moveTo>
                  <a:pt x="147" y="218"/>
                </a:moveTo>
                <a:lnTo>
                  <a:pt x="147" y="235"/>
                </a:lnTo>
                <a:lnTo>
                  <a:pt x="144" y="232"/>
                </a:lnTo>
                <a:lnTo>
                  <a:pt x="119" y="220"/>
                </a:lnTo>
                <a:lnTo>
                  <a:pt x="119" y="205"/>
                </a:lnTo>
                <a:lnTo>
                  <a:pt x="147" y="218"/>
                </a:lnTo>
                <a:close/>
                <a:moveTo>
                  <a:pt x="119" y="293"/>
                </a:moveTo>
                <a:lnTo>
                  <a:pt x="98" y="283"/>
                </a:lnTo>
                <a:lnTo>
                  <a:pt x="98" y="244"/>
                </a:lnTo>
                <a:lnTo>
                  <a:pt x="119" y="253"/>
                </a:lnTo>
                <a:lnTo>
                  <a:pt x="119" y="293"/>
                </a:lnTo>
                <a:close/>
                <a:moveTo>
                  <a:pt x="98" y="7"/>
                </a:moveTo>
                <a:lnTo>
                  <a:pt x="98" y="7"/>
                </a:lnTo>
                <a:lnTo>
                  <a:pt x="103" y="4"/>
                </a:lnTo>
                <a:lnTo>
                  <a:pt x="108" y="3"/>
                </a:lnTo>
                <a:lnTo>
                  <a:pt x="113" y="2"/>
                </a:lnTo>
                <a:lnTo>
                  <a:pt x="119" y="0"/>
                </a:lnTo>
                <a:lnTo>
                  <a:pt x="119" y="31"/>
                </a:lnTo>
                <a:lnTo>
                  <a:pt x="115" y="33"/>
                </a:lnTo>
                <a:lnTo>
                  <a:pt x="111" y="34"/>
                </a:lnTo>
                <a:lnTo>
                  <a:pt x="108" y="37"/>
                </a:lnTo>
                <a:lnTo>
                  <a:pt x="105" y="41"/>
                </a:lnTo>
                <a:lnTo>
                  <a:pt x="98" y="56"/>
                </a:lnTo>
                <a:lnTo>
                  <a:pt x="98" y="7"/>
                </a:lnTo>
                <a:close/>
                <a:moveTo>
                  <a:pt x="119" y="99"/>
                </a:moveTo>
                <a:lnTo>
                  <a:pt x="119" y="122"/>
                </a:lnTo>
                <a:lnTo>
                  <a:pt x="98" y="113"/>
                </a:lnTo>
                <a:lnTo>
                  <a:pt x="98" y="90"/>
                </a:lnTo>
                <a:lnTo>
                  <a:pt x="101" y="91"/>
                </a:lnTo>
                <a:lnTo>
                  <a:pt x="119" y="99"/>
                </a:lnTo>
                <a:close/>
                <a:moveTo>
                  <a:pt x="119" y="141"/>
                </a:moveTo>
                <a:lnTo>
                  <a:pt x="119" y="175"/>
                </a:lnTo>
                <a:lnTo>
                  <a:pt x="117" y="176"/>
                </a:lnTo>
                <a:lnTo>
                  <a:pt x="109" y="194"/>
                </a:lnTo>
                <a:lnTo>
                  <a:pt x="109" y="197"/>
                </a:lnTo>
                <a:lnTo>
                  <a:pt x="109" y="199"/>
                </a:lnTo>
                <a:lnTo>
                  <a:pt x="111" y="201"/>
                </a:lnTo>
                <a:lnTo>
                  <a:pt x="112" y="202"/>
                </a:lnTo>
                <a:lnTo>
                  <a:pt x="119" y="205"/>
                </a:lnTo>
                <a:lnTo>
                  <a:pt x="119" y="220"/>
                </a:lnTo>
                <a:lnTo>
                  <a:pt x="107" y="214"/>
                </a:lnTo>
                <a:lnTo>
                  <a:pt x="104" y="214"/>
                </a:lnTo>
                <a:lnTo>
                  <a:pt x="103" y="214"/>
                </a:lnTo>
                <a:lnTo>
                  <a:pt x="100" y="216"/>
                </a:lnTo>
                <a:lnTo>
                  <a:pt x="98" y="217"/>
                </a:lnTo>
                <a:lnTo>
                  <a:pt x="98" y="218"/>
                </a:lnTo>
                <a:lnTo>
                  <a:pt x="98" y="186"/>
                </a:lnTo>
                <a:lnTo>
                  <a:pt x="105" y="171"/>
                </a:lnTo>
                <a:lnTo>
                  <a:pt x="105" y="168"/>
                </a:lnTo>
                <a:lnTo>
                  <a:pt x="105" y="167"/>
                </a:lnTo>
                <a:lnTo>
                  <a:pt x="104" y="164"/>
                </a:lnTo>
                <a:lnTo>
                  <a:pt x="103" y="163"/>
                </a:lnTo>
                <a:lnTo>
                  <a:pt x="98" y="161"/>
                </a:lnTo>
                <a:lnTo>
                  <a:pt x="98" y="147"/>
                </a:lnTo>
                <a:lnTo>
                  <a:pt x="108" y="152"/>
                </a:lnTo>
                <a:lnTo>
                  <a:pt x="111" y="152"/>
                </a:lnTo>
                <a:lnTo>
                  <a:pt x="112" y="152"/>
                </a:lnTo>
                <a:lnTo>
                  <a:pt x="115" y="151"/>
                </a:lnTo>
                <a:lnTo>
                  <a:pt x="116" y="148"/>
                </a:lnTo>
                <a:lnTo>
                  <a:pt x="119" y="141"/>
                </a:lnTo>
                <a:close/>
                <a:moveTo>
                  <a:pt x="98" y="283"/>
                </a:moveTo>
                <a:lnTo>
                  <a:pt x="86" y="278"/>
                </a:lnTo>
                <a:lnTo>
                  <a:pt x="86" y="212"/>
                </a:lnTo>
                <a:lnTo>
                  <a:pt x="86" y="209"/>
                </a:lnTo>
                <a:lnTo>
                  <a:pt x="86" y="206"/>
                </a:lnTo>
                <a:lnTo>
                  <a:pt x="86" y="190"/>
                </a:lnTo>
                <a:lnTo>
                  <a:pt x="89" y="191"/>
                </a:lnTo>
                <a:lnTo>
                  <a:pt x="92" y="191"/>
                </a:lnTo>
                <a:lnTo>
                  <a:pt x="93" y="191"/>
                </a:lnTo>
                <a:lnTo>
                  <a:pt x="96" y="190"/>
                </a:lnTo>
                <a:lnTo>
                  <a:pt x="97" y="188"/>
                </a:lnTo>
                <a:lnTo>
                  <a:pt x="98" y="186"/>
                </a:lnTo>
                <a:lnTo>
                  <a:pt x="98" y="218"/>
                </a:lnTo>
                <a:lnTo>
                  <a:pt x="90" y="235"/>
                </a:lnTo>
                <a:lnTo>
                  <a:pt x="90" y="237"/>
                </a:lnTo>
                <a:lnTo>
                  <a:pt x="90" y="239"/>
                </a:lnTo>
                <a:lnTo>
                  <a:pt x="92" y="241"/>
                </a:lnTo>
                <a:lnTo>
                  <a:pt x="93" y="243"/>
                </a:lnTo>
                <a:lnTo>
                  <a:pt x="98" y="244"/>
                </a:lnTo>
                <a:lnTo>
                  <a:pt x="98" y="283"/>
                </a:lnTo>
                <a:close/>
                <a:moveTo>
                  <a:pt x="86" y="22"/>
                </a:moveTo>
                <a:lnTo>
                  <a:pt x="86" y="22"/>
                </a:lnTo>
                <a:lnTo>
                  <a:pt x="92" y="14"/>
                </a:lnTo>
                <a:lnTo>
                  <a:pt x="98" y="7"/>
                </a:lnTo>
                <a:lnTo>
                  <a:pt x="98" y="56"/>
                </a:lnTo>
                <a:lnTo>
                  <a:pt x="93" y="68"/>
                </a:lnTo>
                <a:lnTo>
                  <a:pt x="92" y="73"/>
                </a:lnTo>
                <a:lnTo>
                  <a:pt x="92" y="79"/>
                </a:lnTo>
                <a:lnTo>
                  <a:pt x="94" y="84"/>
                </a:lnTo>
                <a:lnTo>
                  <a:pt x="98" y="90"/>
                </a:lnTo>
                <a:lnTo>
                  <a:pt x="98" y="113"/>
                </a:lnTo>
                <a:lnTo>
                  <a:pt x="86" y="107"/>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3" y="232"/>
                </a:lnTo>
                <a:lnTo>
                  <a:pt x="75" y="232"/>
                </a:lnTo>
                <a:lnTo>
                  <a:pt x="77" y="230"/>
                </a:lnTo>
                <a:lnTo>
                  <a:pt x="78" y="229"/>
                </a:lnTo>
                <a:lnTo>
                  <a:pt x="86" y="212"/>
                </a:lnTo>
                <a:lnTo>
                  <a:pt x="86" y="278"/>
                </a:lnTo>
                <a:close/>
                <a:moveTo>
                  <a:pt x="58" y="83"/>
                </a:moveTo>
                <a:lnTo>
                  <a:pt x="86" y="22"/>
                </a:lnTo>
                <a:lnTo>
                  <a:pt x="86" y="107"/>
                </a:lnTo>
                <a:lnTo>
                  <a:pt x="82" y="106"/>
                </a:lnTo>
                <a:lnTo>
                  <a:pt x="81" y="105"/>
                </a:lnTo>
                <a:lnTo>
                  <a:pt x="78" y="105"/>
                </a:lnTo>
                <a:lnTo>
                  <a:pt x="77" y="106"/>
                </a:lnTo>
                <a:lnTo>
                  <a:pt x="75" y="109"/>
                </a:lnTo>
                <a:lnTo>
                  <a:pt x="67" y="126"/>
                </a:lnTo>
                <a:lnTo>
                  <a:pt x="66" y="128"/>
                </a:lnTo>
                <a:lnTo>
                  <a:pt x="67" y="130"/>
                </a:lnTo>
                <a:lnTo>
                  <a:pt x="67" y="132"/>
                </a:lnTo>
                <a:lnTo>
                  <a:pt x="70" y="133"/>
                </a:lnTo>
                <a:lnTo>
                  <a:pt x="86" y="141"/>
                </a:lnTo>
                <a:lnTo>
                  <a:pt x="86" y="156"/>
                </a:lnTo>
                <a:lnTo>
                  <a:pt x="65" y="145"/>
                </a:lnTo>
                <a:lnTo>
                  <a:pt x="61" y="145"/>
                </a:lnTo>
                <a:lnTo>
                  <a:pt x="58" y="147"/>
                </a:lnTo>
                <a:lnTo>
                  <a:pt x="58" y="83"/>
                </a:lnTo>
                <a:close/>
                <a:moveTo>
                  <a:pt x="86" y="190"/>
                </a:moveTo>
                <a:lnTo>
                  <a:pt x="86" y="206"/>
                </a:lnTo>
                <a:lnTo>
                  <a:pt x="84" y="203"/>
                </a:lnTo>
                <a:lnTo>
                  <a:pt x="58" y="191"/>
                </a:lnTo>
                <a:lnTo>
                  <a:pt x="58" y="176"/>
                </a:lnTo>
                <a:lnTo>
                  <a:pt x="86" y="190"/>
                </a:lnTo>
                <a:close/>
                <a:moveTo>
                  <a:pt x="58" y="264"/>
                </a:move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6" y="148"/>
                </a:lnTo>
                <a:lnTo>
                  <a:pt x="48" y="165"/>
                </a:lnTo>
                <a:lnTo>
                  <a:pt x="48" y="168"/>
                </a:lnTo>
                <a:lnTo>
                  <a:pt x="48" y="170"/>
                </a:lnTo>
                <a:lnTo>
                  <a:pt x="50" y="172"/>
                </a:lnTo>
                <a:lnTo>
                  <a:pt x="51" y="174"/>
                </a:lnTo>
                <a:lnTo>
                  <a:pt x="58" y="176"/>
                </a:lnTo>
                <a:lnTo>
                  <a:pt x="58" y="191"/>
                </a:lnTo>
                <a:lnTo>
                  <a:pt x="46" y="186"/>
                </a:lnTo>
                <a:lnTo>
                  <a:pt x="43" y="184"/>
                </a:lnTo>
                <a:lnTo>
                  <a:pt x="42" y="186"/>
                </a:lnTo>
                <a:lnTo>
                  <a:pt x="39" y="187"/>
                </a:lnTo>
                <a:lnTo>
                  <a:pt x="38" y="188"/>
                </a:lnTo>
                <a:lnTo>
                  <a:pt x="29" y="206"/>
                </a:lnTo>
                <a:lnTo>
                  <a:pt x="29" y="207"/>
                </a:lnTo>
                <a:lnTo>
                  <a:pt x="29" y="210"/>
                </a:lnTo>
                <a:lnTo>
                  <a:pt x="31" y="212"/>
                </a:lnTo>
                <a:lnTo>
                  <a:pt x="32" y="213"/>
                </a:lnTo>
                <a:lnTo>
                  <a:pt x="58" y="225"/>
                </a:lnTo>
                <a:lnTo>
                  <a:pt x="58" y="26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64" name="组合 212"/>
          <p:cNvGrpSpPr>
            <a:grpSpLocks/>
          </p:cNvGrpSpPr>
          <p:nvPr/>
        </p:nvGrpSpPr>
        <p:grpSpPr bwMode="auto">
          <a:xfrm>
            <a:off x="2800350" y="2127250"/>
            <a:ext cx="619125" cy="650875"/>
            <a:chOff x="0" y="0"/>
            <a:chExt cx="619125" cy="650875"/>
          </a:xfrm>
          <a:solidFill>
            <a:schemeClr val="bg1">
              <a:alpha val="70000"/>
            </a:schemeClr>
          </a:solidFill>
        </p:grpSpPr>
        <p:sp>
          <p:nvSpPr>
            <p:cNvPr id="165" name="Rectangle 155"/>
            <p:cNvSpPr>
              <a:spLocks noChangeArrowheads="1"/>
            </p:cNvSpPr>
            <p:nvPr/>
          </p:nvSpPr>
          <p:spPr bwMode="auto">
            <a:xfrm>
              <a:off x="0" y="617537"/>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6" name="Rectangle 156"/>
            <p:cNvSpPr>
              <a:spLocks noChangeArrowheads="1"/>
            </p:cNvSpPr>
            <p:nvPr/>
          </p:nvSpPr>
          <p:spPr bwMode="auto">
            <a:xfrm>
              <a:off x="25400" y="5556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7" name="Rectangle 157"/>
            <p:cNvSpPr>
              <a:spLocks noChangeArrowheads="1"/>
            </p:cNvSpPr>
            <p:nvPr/>
          </p:nvSpPr>
          <p:spPr bwMode="auto">
            <a:xfrm>
              <a:off x="249237"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8" name="Rectangle 158"/>
            <p:cNvSpPr>
              <a:spLocks noChangeArrowheads="1"/>
            </p:cNvSpPr>
            <p:nvPr/>
          </p:nvSpPr>
          <p:spPr bwMode="auto">
            <a:xfrm>
              <a:off x="271462"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69" name="Rectangle 159"/>
            <p:cNvSpPr>
              <a:spLocks noChangeArrowheads="1"/>
            </p:cNvSpPr>
            <p:nvPr/>
          </p:nvSpPr>
          <p:spPr bwMode="auto">
            <a:xfrm>
              <a:off x="249237"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0" name="Rectangle 160"/>
            <p:cNvSpPr>
              <a:spLocks noChangeArrowheads="1"/>
            </p:cNvSpPr>
            <p:nvPr/>
          </p:nvSpPr>
          <p:spPr bwMode="auto">
            <a:xfrm>
              <a:off x="69850" y="49212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1" name="Rectangle 161"/>
            <p:cNvSpPr>
              <a:spLocks noChangeArrowheads="1"/>
            </p:cNvSpPr>
            <p:nvPr/>
          </p:nvSpPr>
          <p:spPr bwMode="auto">
            <a:xfrm>
              <a:off x="90487" y="261937"/>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2" name="Rectangle 162"/>
            <p:cNvSpPr>
              <a:spLocks noChangeArrowheads="1"/>
            </p:cNvSpPr>
            <p:nvPr/>
          </p:nvSpPr>
          <p:spPr bwMode="auto">
            <a:xfrm>
              <a:off x="69850" y="249237"/>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3" name="Rectangle 163"/>
            <p:cNvSpPr>
              <a:spLocks noChangeArrowheads="1"/>
            </p:cNvSpPr>
            <p:nvPr/>
          </p:nvSpPr>
          <p:spPr bwMode="auto">
            <a:xfrm>
              <a:off x="430212" y="49212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4" name="Rectangle 164"/>
            <p:cNvSpPr>
              <a:spLocks noChangeArrowheads="1"/>
            </p:cNvSpPr>
            <p:nvPr/>
          </p:nvSpPr>
          <p:spPr bwMode="auto">
            <a:xfrm>
              <a:off x="452437" y="261937"/>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5" name="Rectangle 165"/>
            <p:cNvSpPr>
              <a:spLocks noChangeArrowheads="1"/>
            </p:cNvSpPr>
            <p:nvPr/>
          </p:nvSpPr>
          <p:spPr bwMode="auto">
            <a:xfrm>
              <a:off x="430212" y="249237"/>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6" name="Rectangle 166"/>
            <p:cNvSpPr>
              <a:spLocks noChangeArrowheads="1"/>
            </p:cNvSpPr>
            <p:nvPr/>
          </p:nvSpPr>
          <p:spPr bwMode="auto">
            <a:xfrm>
              <a:off x="25400" y="179387"/>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77" name="Freeform 167"/>
            <p:cNvSpPr>
              <a:spLocks noChangeArrowheads="1"/>
            </p:cNvSpPr>
            <p:nvPr/>
          </p:nvSpPr>
          <p:spPr bwMode="auto">
            <a:xfrm>
              <a:off x="25400" y="0"/>
              <a:ext cx="568325" cy="179388"/>
            </a:xfrm>
            <a:custGeom>
              <a:avLst/>
              <a:gdLst>
                <a:gd name="T0" fmla="*/ 284163 w 358"/>
                <a:gd name="T1" fmla="*/ 0 h 113"/>
                <a:gd name="T2" fmla="*/ 0 w 358"/>
                <a:gd name="T3" fmla="*/ 179388 h 113"/>
                <a:gd name="T4" fmla="*/ 568325 w 358"/>
                <a:gd name="T5" fmla="*/ 179388 h 113"/>
                <a:gd name="T6" fmla="*/ 284163 w 358"/>
                <a:gd name="T7" fmla="*/ 0 h 113"/>
                <a:gd name="T8" fmla="*/ 0 60000 65536"/>
                <a:gd name="T9" fmla="*/ 0 60000 65536"/>
                <a:gd name="T10" fmla="*/ 0 60000 65536"/>
                <a:gd name="T11" fmla="*/ 0 60000 65536"/>
                <a:gd name="T12" fmla="*/ 0 w 358"/>
                <a:gd name="T13" fmla="*/ 0 h 113"/>
                <a:gd name="T14" fmla="*/ 358 w 358"/>
                <a:gd name="T15" fmla="*/ 113 h 113"/>
              </a:gdLst>
              <a:ahLst/>
              <a:cxnLst>
                <a:cxn ang="T8">
                  <a:pos x="T0" y="T1"/>
                </a:cxn>
                <a:cxn ang="T9">
                  <a:pos x="T2" y="T3"/>
                </a:cxn>
                <a:cxn ang="T10">
                  <a:pos x="T4" y="T5"/>
                </a:cxn>
                <a:cxn ang="T11">
                  <a:pos x="T6" y="T7"/>
                </a:cxn>
              </a:cxnLst>
              <a:rect l="T12" t="T13" r="T14" b="T15"/>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78" name="Freeform 168"/>
          <p:cNvSpPr>
            <a:spLocks noEditPoints="1" noChangeArrowheads="1"/>
          </p:cNvSpPr>
          <p:nvPr/>
        </p:nvSpPr>
        <p:spPr bwMode="auto">
          <a:xfrm>
            <a:off x="4165600" y="2289175"/>
            <a:ext cx="790575" cy="515938"/>
          </a:xfrm>
          <a:custGeom>
            <a:avLst/>
            <a:gdLst>
              <a:gd name="T0" fmla="*/ 790575 w 497"/>
              <a:gd name="T1" fmla="*/ 0 h 325"/>
              <a:gd name="T2" fmla="*/ 614008 w 497"/>
              <a:gd name="T3" fmla="*/ 58738 h 325"/>
              <a:gd name="T4" fmla="*/ 614008 w 497"/>
              <a:gd name="T5" fmla="*/ 333375 h 325"/>
              <a:gd name="T6" fmla="*/ 614008 w 497"/>
              <a:gd name="T7" fmla="*/ 333375 h 325"/>
              <a:gd name="T8" fmla="*/ 631506 w 497"/>
              <a:gd name="T9" fmla="*/ 331788 h 325"/>
              <a:gd name="T10" fmla="*/ 644231 w 497"/>
              <a:gd name="T11" fmla="*/ 327025 h 325"/>
              <a:gd name="T12" fmla="*/ 650594 w 497"/>
              <a:gd name="T13" fmla="*/ 323850 h 325"/>
              <a:gd name="T14" fmla="*/ 653775 w 497"/>
              <a:gd name="T15" fmla="*/ 319088 h 325"/>
              <a:gd name="T16" fmla="*/ 656957 w 497"/>
              <a:gd name="T17" fmla="*/ 312738 h 325"/>
              <a:gd name="T18" fmla="*/ 656957 w 497"/>
              <a:gd name="T19" fmla="*/ 307975 h 325"/>
              <a:gd name="T20" fmla="*/ 656957 w 497"/>
              <a:gd name="T21" fmla="*/ 187325 h 325"/>
              <a:gd name="T22" fmla="*/ 634687 w 497"/>
              <a:gd name="T23" fmla="*/ 187325 h 325"/>
              <a:gd name="T24" fmla="*/ 634687 w 497"/>
              <a:gd name="T25" fmla="*/ 136525 h 325"/>
              <a:gd name="T26" fmla="*/ 656957 w 497"/>
              <a:gd name="T27" fmla="*/ 136525 h 325"/>
              <a:gd name="T28" fmla="*/ 711040 w 497"/>
              <a:gd name="T29" fmla="*/ 136525 h 325"/>
              <a:gd name="T30" fmla="*/ 734901 w 497"/>
              <a:gd name="T31" fmla="*/ 136525 h 325"/>
              <a:gd name="T32" fmla="*/ 734901 w 497"/>
              <a:gd name="T33" fmla="*/ 187325 h 325"/>
              <a:gd name="T34" fmla="*/ 711040 w 497"/>
              <a:gd name="T35" fmla="*/ 187325 h 325"/>
              <a:gd name="T36" fmla="*/ 711040 w 497"/>
              <a:gd name="T37" fmla="*/ 307975 h 325"/>
              <a:gd name="T38" fmla="*/ 711040 w 497"/>
              <a:gd name="T39" fmla="*/ 307975 h 325"/>
              <a:gd name="T40" fmla="*/ 709450 w 497"/>
              <a:gd name="T41" fmla="*/ 323850 h 325"/>
              <a:gd name="T42" fmla="*/ 703087 w 497"/>
              <a:gd name="T43" fmla="*/ 336550 h 325"/>
              <a:gd name="T44" fmla="*/ 693543 w 497"/>
              <a:gd name="T45" fmla="*/ 349250 h 325"/>
              <a:gd name="T46" fmla="*/ 683998 w 497"/>
              <a:gd name="T47" fmla="*/ 360363 h 325"/>
              <a:gd name="T48" fmla="*/ 668092 w 497"/>
              <a:gd name="T49" fmla="*/ 368300 h 325"/>
              <a:gd name="T50" fmla="*/ 653775 w 497"/>
              <a:gd name="T51" fmla="*/ 374650 h 325"/>
              <a:gd name="T52" fmla="*/ 634687 w 497"/>
              <a:gd name="T53" fmla="*/ 379413 h 325"/>
              <a:gd name="T54" fmla="*/ 614008 w 497"/>
              <a:gd name="T55" fmla="*/ 379413 h 325"/>
              <a:gd name="T56" fmla="*/ 614008 w 497"/>
              <a:gd name="T57" fmla="*/ 458788 h 325"/>
              <a:gd name="T58" fmla="*/ 790575 w 497"/>
              <a:gd name="T59" fmla="*/ 515938 h 325"/>
              <a:gd name="T60" fmla="*/ 790575 w 497"/>
              <a:gd name="T61" fmla="*/ 0 h 325"/>
              <a:gd name="T62" fmla="*/ 614008 w 497"/>
              <a:gd name="T63" fmla="*/ 58738 h 325"/>
              <a:gd name="T64" fmla="*/ 0 w 497"/>
              <a:gd name="T65" fmla="*/ 258763 h 325"/>
              <a:gd name="T66" fmla="*/ 614008 w 497"/>
              <a:gd name="T67" fmla="*/ 458788 h 325"/>
              <a:gd name="T68" fmla="*/ 614008 w 497"/>
              <a:gd name="T69" fmla="*/ 379413 h 325"/>
              <a:gd name="T70" fmla="*/ 614008 w 497"/>
              <a:gd name="T71" fmla="*/ 379413 h 325"/>
              <a:gd name="T72" fmla="*/ 594920 w 497"/>
              <a:gd name="T73" fmla="*/ 379413 h 325"/>
              <a:gd name="T74" fmla="*/ 577422 w 497"/>
              <a:gd name="T75" fmla="*/ 374650 h 325"/>
              <a:gd name="T76" fmla="*/ 561515 w 497"/>
              <a:gd name="T77" fmla="*/ 368300 h 325"/>
              <a:gd name="T78" fmla="*/ 545608 w 497"/>
              <a:gd name="T79" fmla="*/ 360363 h 325"/>
              <a:gd name="T80" fmla="*/ 534473 w 497"/>
              <a:gd name="T81" fmla="*/ 349250 h 325"/>
              <a:gd name="T82" fmla="*/ 526520 w 497"/>
              <a:gd name="T83" fmla="*/ 336550 h 325"/>
              <a:gd name="T84" fmla="*/ 520157 w 497"/>
              <a:gd name="T85" fmla="*/ 323850 h 325"/>
              <a:gd name="T86" fmla="*/ 516976 w 497"/>
              <a:gd name="T87" fmla="*/ 307975 h 325"/>
              <a:gd name="T88" fmla="*/ 516976 w 497"/>
              <a:gd name="T89" fmla="*/ 187325 h 325"/>
              <a:gd name="T90" fmla="*/ 494706 w 497"/>
              <a:gd name="T91" fmla="*/ 187325 h 325"/>
              <a:gd name="T92" fmla="*/ 494706 w 497"/>
              <a:gd name="T93" fmla="*/ 136525 h 325"/>
              <a:gd name="T94" fmla="*/ 516976 w 497"/>
              <a:gd name="T95" fmla="*/ 136525 h 325"/>
              <a:gd name="T96" fmla="*/ 571059 w 497"/>
              <a:gd name="T97" fmla="*/ 136525 h 325"/>
              <a:gd name="T98" fmla="*/ 598101 w 497"/>
              <a:gd name="T99" fmla="*/ 136525 h 325"/>
              <a:gd name="T100" fmla="*/ 598101 w 497"/>
              <a:gd name="T101" fmla="*/ 187325 h 325"/>
              <a:gd name="T102" fmla="*/ 571059 w 497"/>
              <a:gd name="T103" fmla="*/ 187325 h 325"/>
              <a:gd name="T104" fmla="*/ 571059 w 497"/>
              <a:gd name="T105" fmla="*/ 307975 h 325"/>
              <a:gd name="T106" fmla="*/ 571059 w 497"/>
              <a:gd name="T107" fmla="*/ 307975 h 325"/>
              <a:gd name="T108" fmla="*/ 574241 w 497"/>
              <a:gd name="T109" fmla="*/ 312738 h 325"/>
              <a:gd name="T110" fmla="*/ 575831 w 497"/>
              <a:gd name="T111" fmla="*/ 319088 h 325"/>
              <a:gd name="T112" fmla="*/ 580603 w 497"/>
              <a:gd name="T113" fmla="*/ 323850 h 325"/>
              <a:gd name="T114" fmla="*/ 583785 w 497"/>
              <a:gd name="T115" fmla="*/ 327025 h 325"/>
              <a:gd name="T116" fmla="*/ 598101 w 497"/>
              <a:gd name="T117" fmla="*/ 331788 h 325"/>
              <a:gd name="T118" fmla="*/ 614008 w 497"/>
              <a:gd name="T119" fmla="*/ 333375 h 325"/>
              <a:gd name="T120" fmla="*/ 614008 w 497"/>
              <a:gd name="T121" fmla="*/ 58738 h 3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97"/>
              <a:gd name="T184" fmla="*/ 0 h 325"/>
              <a:gd name="T185" fmla="*/ 497 w 497"/>
              <a:gd name="T186" fmla="*/ 325 h 3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97" h="325">
                <a:moveTo>
                  <a:pt x="497" y="0"/>
                </a:moveTo>
                <a:lnTo>
                  <a:pt x="386" y="37"/>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61" y="197"/>
                </a:lnTo>
                <a:lnTo>
                  <a:pt x="362" y="201"/>
                </a:lnTo>
                <a:lnTo>
                  <a:pt x="365" y="204"/>
                </a:lnTo>
                <a:lnTo>
                  <a:pt x="367" y="206"/>
                </a:lnTo>
                <a:lnTo>
                  <a:pt x="376" y="209"/>
                </a:lnTo>
                <a:lnTo>
                  <a:pt x="386" y="210"/>
                </a:lnTo>
                <a:lnTo>
                  <a:pt x="386" y="3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79" name="Freeform 169"/>
          <p:cNvSpPr>
            <a:spLocks noEditPoints="1" noChangeArrowheads="1"/>
          </p:cNvSpPr>
          <p:nvPr/>
        </p:nvSpPr>
        <p:spPr bwMode="auto">
          <a:xfrm>
            <a:off x="3028950" y="2857500"/>
            <a:ext cx="187325" cy="320675"/>
          </a:xfrm>
          <a:custGeom>
            <a:avLst/>
            <a:gdLst>
              <a:gd name="T0" fmla="*/ 113676 w 117"/>
              <a:gd name="T1" fmla="*/ 269875 h 202"/>
              <a:gd name="T2" fmla="*/ 128085 w 117"/>
              <a:gd name="T3" fmla="*/ 274638 h 202"/>
              <a:gd name="T4" fmla="*/ 136091 w 117"/>
              <a:gd name="T5" fmla="*/ 287338 h 202"/>
              <a:gd name="T6" fmla="*/ 136091 w 117"/>
              <a:gd name="T7" fmla="*/ 298450 h 202"/>
              <a:gd name="T8" fmla="*/ 128085 w 117"/>
              <a:gd name="T9" fmla="*/ 315913 h 202"/>
              <a:gd name="T10" fmla="*/ 120080 w 117"/>
              <a:gd name="T11" fmla="*/ 320675 h 202"/>
              <a:gd name="T12" fmla="*/ 113676 w 117"/>
              <a:gd name="T13" fmla="*/ 269875 h 202"/>
              <a:gd name="T14" fmla="*/ 113676 w 117"/>
              <a:gd name="T15" fmla="*/ 249238 h 202"/>
              <a:gd name="T16" fmla="*/ 113676 w 117"/>
              <a:gd name="T17" fmla="*/ 107950 h 202"/>
              <a:gd name="T18" fmla="*/ 128085 w 117"/>
              <a:gd name="T19" fmla="*/ 122238 h 202"/>
              <a:gd name="T20" fmla="*/ 136091 w 117"/>
              <a:gd name="T21" fmla="*/ 144463 h 202"/>
              <a:gd name="T22" fmla="*/ 147298 w 117"/>
              <a:gd name="T23" fmla="*/ 184150 h 202"/>
              <a:gd name="T24" fmla="*/ 150500 w 117"/>
              <a:gd name="T25" fmla="*/ 190500 h 202"/>
              <a:gd name="T26" fmla="*/ 160107 w 117"/>
              <a:gd name="T27" fmla="*/ 200025 h 202"/>
              <a:gd name="T28" fmla="*/ 176118 w 117"/>
              <a:gd name="T29" fmla="*/ 201613 h 202"/>
              <a:gd name="T30" fmla="*/ 187325 w 117"/>
              <a:gd name="T31" fmla="*/ 230188 h 202"/>
              <a:gd name="T32" fmla="*/ 105671 w 117"/>
              <a:gd name="T33" fmla="*/ 269875 h 202"/>
              <a:gd name="T34" fmla="*/ 113676 w 117"/>
              <a:gd name="T35" fmla="*/ 269875 h 202"/>
              <a:gd name="T36" fmla="*/ 113676 w 117"/>
              <a:gd name="T37" fmla="*/ 320675 h 202"/>
              <a:gd name="T38" fmla="*/ 97665 w 117"/>
              <a:gd name="T39" fmla="*/ 315913 h 202"/>
              <a:gd name="T40" fmla="*/ 89660 w 117"/>
              <a:gd name="T41" fmla="*/ 300038 h 202"/>
              <a:gd name="T42" fmla="*/ 89660 w 117"/>
              <a:gd name="T43" fmla="*/ 292100 h 202"/>
              <a:gd name="T44" fmla="*/ 97665 w 117"/>
              <a:gd name="T45" fmla="*/ 274638 h 202"/>
              <a:gd name="T46" fmla="*/ 105671 w 117"/>
              <a:gd name="T47" fmla="*/ 269875 h 202"/>
              <a:gd name="T48" fmla="*/ 113676 w 117"/>
              <a:gd name="T49" fmla="*/ 107950 h 202"/>
              <a:gd name="T50" fmla="*/ 96064 w 117"/>
              <a:gd name="T51" fmla="*/ 98425 h 202"/>
              <a:gd name="T52" fmla="*/ 75250 w 117"/>
              <a:gd name="T53" fmla="*/ 96838 h 202"/>
              <a:gd name="T54" fmla="*/ 54436 w 117"/>
              <a:gd name="T55" fmla="*/ 12700 h 202"/>
              <a:gd name="T56" fmla="*/ 46431 w 117"/>
              <a:gd name="T57" fmla="*/ 1588 h 202"/>
              <a:gd name="T58" fmla="*/ 30420 w 117"/>
              <a:gd name="T59" fmla="*/ 0 h 202"/>
              <a:gd name="T60" fmla="*/ 24016 w 117"/>
              <a:gd name="T61" fmla="*/ 1588 h 202"/>
              <a:gd name="T62" fmla="*/ 16011 w 117"/>
              <a:gd name="T63" fmla="*/ 14288 h 202"/>
              <a:gd name="T64" fmla="*/ 38426 w 117"/>
              <a:gd name="T65" fmla="*/ 104775 h 202"/>
              <a:gd name="T66" fmla="*/ 30420 w 117"/>
              <a:gd name="T67" fmla="*/ 111125 h 202"/>
              <a:gd name="T68" fmla="*/ 17612 w 117"/>
              <a:gd name="T69" fmla="*/ 123825 h 202"/>
              <a:gd name="T70" fmla="*/ 9606 w 117"/>
              <a:gd name="T71" fmla="*/ 144463 h 202"/>
              <a:gd name="T72" fmla="*/ 6404 w 117"/>
              <a:gd name="T73" fmla="*/ 165100 h 202"/>
              <a:gd name="T74" fmla="*/ 9606 w 117"/>
              <a:gd name="T75" fmla="*/ 176213 h 202"/>
              <a:gd name="T76" fmla="*/ 19213 w 117"/>
              <a:gd name="T77" fmla="*/ 219075 h 202"/>
              <a:gd name="T78" fmla="*/ 19213 w 117"/>
              <a:gd name="T79" fmla="*/ 225425 h 202"/>
              <a:gd name="T80" fmla="*/ 16011 w 117"/>
              <a:gd name="T81" fmla="*/ 236538 h 202"/>
              <a:gd name="T82" fmla="*/ 4803 w 117"/>
              <a:gd name="T83" fmla="*/ 247650 h 202"/>
              <a:gd name="T84" fmla="*/ 9606 w 117"/>
              <a:gd name="T85" fmla="*/ 277813 h 202"/>
              <a:gd name="T86" fmla="*/ 113676 w 117"/>
              <a:gd name="T87" fmla="*/ 10795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202"/>
              <a:gd name="T134" fmla="*/ 117 w 117"/>
              <a:gd name="T135" fmla="*/ 202 h 20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202">
                <a:moveTo>
                  <a:pt x="71" y="170"/>
                </a:moveTo>
                <a:lnTo>
                  <a:pt x="71" y="170"/>
                </a:lnTo>
                <a:lnTo>
                  <a:pt x="76" y="170"/>
                </a:lnTo>
                <a:lnTo>
                  <a:pt x="80" y="173"/>
                </a:lnTo>
                <a:lnTo>
                  <a:pt x="84" y="177"/>
                </a:lnTo>
                <a:lnTo>
                  <a:pt x="85" y="181"/>
                </a:lnTo>
                <a:lnTo>
                  <a:pt x="85" y="188"/>
                </a:lnTo>
                <a:lnTo>
                  <a:pt x="84" y="193"/>
                </a:lnTo>
                <a:lnTo>
                  <a:pt x="80" y="199"/>
                </a:lnTo>
                <a:lnTo>
                  <a:pt x="75" y="202"/>
                </a:lnTo>
                <a:lnTo>
                  <a:pt x="71" y="202"/>
                </a:lnTo>
                <a:lnTo>
                  <a:pt x="71" y="170"/>
                </a:lnTo>
                <a:close/>
                <a:moveTo>
                  <a:pt x="71" y="157"/>
                </a:moveTo>
                <a:lnTo>
                  <a:pt x="71" y="68"/>
                </a:lnTo>
                <a:lnTo>
                  <a:pt x="76" y="72"/>
                </a:lnTo>
                <a:lnTo>
                  <a:pt x="80" y="77"/>
                </a:lnTo>
                <a:lnTo>
                  <a:pt x="83" y="84"/>
                </a:lnTo>
                <a:lnTo>
                  <a:pt x="85" y="91"/>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65" y="200"/>
                </a:lnTo>
                <a:lnTo>
                  <a:pt x="61" y="199"/>
                </a:lnTo>
                <a:lnTo>
                  <a:pt x="57" y="195"/>
                </a:lnTo>
                <a:lnTo>
                  <a:pt x="56" y="189"/>
                </a:lnTo>
                <a:lnTo>
                  <a:pt x="56" y="184"/>
                </a:lnTo>
                <a:lnTo>
                  <a:pt x="57" y="179"/>
                </a:lnTo>
                <a:lnTo>
                  <a:pt x="61" y="173"/>
                </a:lnTo>
                <a:lnTo>
                  <a:pt x="66" y="170"/>
                </a:lnTo>
                <a:close/>
                <a:moveTo>
                  <a:pt x="71" y="68"/>
                </a:moveTo>
                <a:lnTo>
                  <a:pt x="71" y="68"/>
                </a:lnTo>
                <a:lnTo>
                  <a:pt x="65" y="65"/>
                </a:lnTo>
                <a:lnTo>
                  <a:pt x="60" y="62"/>
                </a:lnTo>
                <a:lnTo>
                  <a:pt x="54" y="61"/>
                </a:lnTo>
                <a:lnTo>
                  <a:pt x="47" y="61"/>
                </a:lnTo>
                <a:lnTo>
                  <a:pt x="34" y="8"/>
                </a:lnTo>
                <a:lnTo>
                  <a:pt x="31" y="4"/>
                </a:lnTo>
                <a:lnTo>
                  <a:pt x="29" y="1"/>
                </a:lnTo>
                <a:lnTo>
                  <a:pt x="24" y="0"/>
                </a:lnTo>
                <a:lnTo>
                  <a:pt x="19" y="0"/>
                </a:lnTo>
                <a:lnTo>
                  <a:pt x="15" y="1"/>
                </a:lnTo>
                <a:lnTo>
                  <a:pt x="12" y="5"/>
                </a:lnTo>
                <a:lnTo>
                  <a:pt x="10" y="9"/>
                </a:lnTo>
                <a:lnTo>
                  <a:pt x="11" y="15"/>
                </a:lnTo>
                <a:lnTo>
                  <a:pt x="24" y="66"/>
                </a:lnTo>
                <a:lnTo>
                  <a:pt x="19" y="70"/>
                </a:lnTo>
                <a:lnTo>
                  <a:pt x="15" y="74"/>
                </a:lnTo>
                <a:lnTo>
                  <a:pt x="11" y="78"/>
                </a:lnTo>
                <a:lnTo>
                  <a:pt x="7" y="84"/>
                </a:lnTo>
                <a:lnTo>
                  <a:pt x="6" y="91"/>
                </a:lnTo>
                <a:lnTo>
                  <a:pt x="4" y="96"/>
                </a:lnTo>
                <a:lnTo>
                  <a:pt x="4" y="104"/>
                </a:lnTo>
                <a:lnTo>
                  <a:pt x="6" y="111"/>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0" name="Freeform 170"/>
          <p:cNvSpPr>
            <a:spLocks noEditPoints="1" noChangeArrowheads="1"/>
          </p:cNvSpPr>
          <p:nvPr/>
        </p:nvSpPr>
        <p:spPr bwMode="auto">
          <a:xfrm>
            <a:off x="4464050" y="1747838"/>
            <a:ext cx="369888" cy="455612"/>
          </a:xfrm>
          <a:custGeom>
            <a:avLst/>
            <a:gdLst>
              <a:gd name="T0" fmla="*/ 260350 w 233"/>
              <a:gd name="T1" fmla="*/ 0 h 287"/>
              <a:gd name="T2" fmla="*/ 369888 w 233"/>
              <a:gd name="T3" fmla="*/ 393700 h 287"/>
              <a:gd name="T4" fmla="*/ 342900 w 233"/>
              <a:gd name="T5" fmla="*/ 444500 h 287"/>
              <a:gd name="T6" fmla="*/ 260350 w 233"/>
              <a:gd name="T7" fmla="*/ 358775 h 287"/>
              <a:gd name="T8" fmla="*/ 284163 w 233"/>
              <a:gd name="T9" fmla="*/ 346075 h 287"/>
              <a:gd name="T10" fmla="*/ 307975 w 233"/>
              <a:gd name="T11" fmla="*/ 303212 h 287"/>
              <a:gd name="T12" fmla="*/ 307975 w 233"/>
              <a:gd name="T13" fmla="*/ 249237 h 287"/>
              <a:gd name="T14" fmla="*/ 282575 w 233"/>
              <a:gd name="T15" fmla="*/ 234950 h 287"/>
              <a:gd name="T16" fmla="*/ 260350 w 233"/>
              <a:gd name="T17" fmla="*/ 187325 h 287"/>
              <a:gd name="T18" fmla="*/ 265113 w 233"/>
              <a:gd name="T19" fmla="*/ 333375 h 287"/>
              <a:gd name="T20" fmla="*/ 285750 w 233"/>
              <a:gd name="T21" fmla="*/ 277812 h 287"/>
              <a:gd name="T22" fmla="*/ 277813 w 233"/>
              <a:gd name="T23" fmla="*/ 254000 h 287"/>
              <a:gd name="T24" fmla="*/ 260350 w 233"/>
              <a:gd name="T25" fmla="*/ 254000 h 287"/>
              <a:gd name="T26" fmla="*/ 211138 w 233"/>
              <a:gd name="T27" fmla="*/ 22225 h 287"/>
              <a:gd name="T28" fmla="*/ 260350 w 233"/>
              <a:gd name="T29" fmla="*/ 187325 h 287"/>
              <a:gd name="T30" fmla="*/ 215900 w 233"/>
              <a:gd name="T31" fmla="*/ 176212 h 287"/>
              <a:gd name="T32" fmla="*/ 211138 w 233"/>
              <a:gd name="T33" fmla="*/ 455612 h 287"/>
              <a:gd name="T34" fmla="*/ 222250 w 233"/>
              <a:gd name="T35" fmla="*/ 355600 h 287"/>
              <a:gd name="T36" fmla="*/ 260350 w 233"/>
              <a:gd name="T37" fmla="*/ 455612 h 287"/>
              <a:gd name="T38" fmla="*/ 242888 w 233"/>
              <a:gd name="T39" fmla="*/ 319087 h 287"/>
              <a:gd name="T40" fmla="*/ 247650 w 233"/>
              <a:gd name="T41" fmla="*/ 333375 h 287"/>
              <a:gd name="T42" fmla="*/ 260350 w 233"/>
              <a:gd name="T43" fmla="*/ 254000 h 287"/>
              <a:gd name="T44" fmla="*/ 152400 w 233"/>
              <a:gd name="T45" fmla="*/ 0 h 287"/>
              <a:gd name="T46" fmla="*/ 211138 w 233"/>
              <a:gd name="T47" fmla="*/ 174625 h 287"/>
              <a:gd name="T48" fmla="*/ 163513 w 233"/>
              <a:gd name="T49" fmla="*/ 182562 h 287"/>
              <a:gd name="T50" fmla="*/ 152400 w 233"/>
              <a:gd name="T51" fmla="*/ 455612 h 287"/>
              <a:gd name="T52" fmla="*/ 209550 w 233"/>
              <a:gd name="T53" fmla="*/ 314325 h 287"/>
              <a:gd name="T54" fmla="*/ 211138 w 233"/>
              <a:gd name="T55" fmla="*/ 346075 h 287"/>
              <a:gd name="T56" fmla="*/ 160338 w 233"/>
              <a:gd name="T57" fmla="*/ 268287 h 287"/>
              <a:gd name="T58" fmla="*/ 152400 w 233"/>
              <a:gd name="T59" fmla="*/ 254000 h 287"/>
              <a:gd name="T60" fmla="*/ 152400 w 233"/>
              <a:gd name="T61" fmla="*/ 211137 h 287"/>
              <a:gd name="T62" fmla="*/ 130175 w 233"/>
              <a:gd name="T63" fmla="*/ 22225 h 287"/>
              <a:gd name="T64" fmla="*/ 152400 w 233"/>
              <a:gd name="T65" fmla="*/ 192087 h 287"/>
              <a:gd name="T66" fmla="*/ 130175 w 233"/>
              <a:gd name="T67" fmla="*/ 79375 h 287"/>
              <a:gd name="T68" fmla="*/ 130175 w 233"/>
              <a:gd name="T69" fmla="*/ 260350 h 287"/>
              <a:gd name="T70" fmla="*/ 152400 w 233"/>
              <a:gd name="T71" fmla="*/ 358775 h 287"/>
              <a:gd name="T72" fmla="*/ 142875 w 233"/>
              <a:gd name="T73" fmla="*/ 228600 h 287"/>
              <a:gd name="T74" fmla="*/ 63500 w 233"/>
              <a:gd name="T75" fmla="*/ 0 h 287"/>
              <a:gd name="T76" fmla="*/ 42863 w 233"/>
              <a:gd name="T77" fmla="*/ 23812 h 287"/>
              <a:gd name="T78" fmla="*/ 26988 w 233"/>
              <a:gd name="T79" fmla="*/ 49212 h 287"/>
              <a:gd name="T80" fmla="*/ 130175 w 233"/>
              <a:gd name="T81" fmla="*/ 79375 h 287"/>
              <a:gd name="T82" fmla="*/ 96838 w 233"/>
              <a:gd name="T83" fmla="*/ 246062 h 287"/>
              <a:gd name="T84" fmla="*/ 60325 w 233"/>
              <a:gd name="T85" fmla="*/ 254000 h 287"/>
              <a:gd name="T86" fmla="*/ 46038 w 233"/>
              <a:gd name="T87" fmla="*/ 276225 h 287"/>
              <a:gd name="T88" fmla="*/ 63500 w 233"/>
              <a:gd name="T89" fmla="*/ 290512 h 287"/>
              <a:gd name="T90" fmla="*/ 73025 w 233"/>
              <a:gd name="T91" fmla="*/ 284162 h 287"/>
              <a:gd name="T92" fmla="*/ 71438 w 233"/>
              <a:gd name="T93" fmla="*/ 273050 h 287"/>
              <a:gd name="T94" fmla="*/ 90488 w 233"/>
              <a:gd name="T95" fmla="*/ 260350 h 287"/>
              <a:gd name="T96" fmla="*/ 76200 w 233"/>
              <a:gd name="T97" fmla="*/ 309562 h 287"/>
              <a:gd name="T98" fmla="*/ 65088 w 233"/>
              <a:gd name="T99" fmla="*/ 369887 h 287"/>
              <a:gd name="T100" fmla="*/ 84138 w 233"/>
              <a:gd name="T101" fmla="*/ 387350 h 287"/>
              <a:gd name="T102" fmla="*/ 95250 w 233"/>
              <a:gd name="T103" fmla="*/ 374650 h 287"/>
              <a:gd name="T104" fmla="*/ 115888 w 233"/>
              <a:gd name="T105" fmla="*/ 284162 h 287"/>
              <a:gd name="T106" fmla="*/ 63500 w 233"/>
              <a:gd name="T107" fmla="*/ 455612 h 287"/>
              <a:gd name="T108" fmla="*/ 20638 w 233"/>
              <a:gd name="T109" fmla="*/ 436562 h 287"/>
              <a:gd name="T110" fmla="*/ 0 w 233"/>
              <a:gd name="T111" fmla="*/ 61912 h 287"/>
              <a:gd name="T112" fmla="*/ 20638 w 233"/>
              <a:gd name="T113" fmla="*/ 19050 h 287"/>
              <a:gd name="T114" fmla="*/ 63500 w 233"/>
              <a:gd name="T115" fmla="*/ 0 h 28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3"/>
              <a:gd name="T175" fmla="*/ 0 h 287"/>
              <a:gd name="T176" fmla="*/ 233 w 233"/>
              <a:gd name="T177" fmla="*/ 287 h 28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3" h="287">
                <a:moveTo>
                  <a:pt x="164" y="0"/>
                </a:moveTo>
                <a:lnTo>
                  <a:pt x="233" y="0"/>
                </a:lnTo>
                <a:lnTo>
                  <a:pt x="233" y="14"/>
                </a:lnTo>
                <a:lnTo>
                  <a:pt x="164" y="14"/>
                </a:lnTo>
                <a:lnTo>
                  <a:pt x="164" y="0"/>
                </a:lnTo>
                <a:close/>
                <a:moveTo>
                  <a:pt x="164" y="50"/>
                </a:moveTo>
                <a:lnTo>
                  <a:pt x="233" y="50"/>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8" y="225"/>
                </a:lnTo>
                <a:lnTo>
                  <a:pt x="174" y="222"/>
                </a:lnTo>
                <a:lnTo>
                  <a:pt x="179" y="218"/>
                </a:lnTo>
                <a:lnTo>
                  <a:pt x="183" y="213"/>
                </a:lnTo>
                <a:lnTo>
                  <a:pt x="187" y="207"/>
                </a:lnTo>
                <a:lnTo>
                  <a:pt x="191" y="199"/>
                </a:lnTo>
                <a:lnTo>
                  <a:pt x="194" y="191"/>
                </a:lnTo>
                <a:lnTo>
                  <a:pt x="195" y="183"/>
                </a:lnTo>
                <a:lnTo>
                  <a:pt x="195" y="175"/>
                </a:lnTo>
                <a:lnTo>
                  <a:pt x="195" y="163"/>
                </a:lnTo>
                <a:lnTo>
                  <a:pt x="194" y="157"/>
                </a:lnTo>
                <a:lnTo>
                  <a:pt x="191" y="155"/>
                </a:lnTo>
                <a:lnTo>
                  <a:pt x="189" y="151"/>
                </a:lnTo>
                <a:lnTo>
                  <a:pt x="186" y="149"/>
                </a:lnTo>
                <a:lnTo>
                  <a:pt x="182" y="148"/>
                </a:lnTo>
                <a:lnTo>
                  <a:pt x="178" y="148"/>
                </a:lnTo>
                <a:lnTo>
                  <a:pt x="171" y="149"/>
                </a:lnTo>
                <a:lnTo>
                  <a:pt x="164" y="152"/>
                </a:lnTo>
                <a:lnTo>
                  <a:pt x="172" y="117"/>
                </a:lnTo>
                <a:lnTo>
                  <a:pt x="164" y="118"/>
                </a:lnTo>
                <a:lnTo>
                  <a:pt x="164" y="50"/>
                </a:lnTo>
                <a:close/>
                <a:moveTo>
                  <a:pt x="164" y="211"/>
                </a:moveTo>
                <a:lnTo>
                  <a:pt x="164" y="211"/>
                </a:lnTo>
                <a:lnTo>
                  <a:pt x="167" y="210"/>
                </a:lnTo>
                <a:lnTo>
                  <a:pt x="170" y="207"/>
                </a:lnTo>
                <a:lnTo>
                  <a:pt x="175" y="199"/>
                </a:lnTo>
                <a:lnTo>
                  <a:pt x="179" y="187"/>
                </a:lnTo>
                <a:lnTo>
                  <a:pt x="180" y="175"/>
                </a:lnTo>
                <a:lnTo>
                  <a:pt x="179" y="165"/>
                </a:lnTo>
                <a:lnTo>
                  <a:pt x="178" y="163"/>
                </a:lnTo>
                <a:lnTo>
                  <a:pt x="175" y="160"/>
                </a:lnTo>
                <a:lnTo>
                  <a:pt x="172" y="159"/>
                </a:lnTo>
                <a:lnTo>
                  <a:pt x="167" y="159"/>
                </a:lnTo>
                <a:lnTo>
                  <a:pt x="164" y="160"/>
                </a:lnTo>
                <a:lnTo>
                  <a:pt x="164" y="211"/>
                </a:lnTo>
                <a:close/>
                <a:moveTo>
                  <a:pt x="133" y="0"/>
                </a:moveTo>
                <a:lnTo>
                  <a:pt x="164" y="0"/>
                </a:lnTo>
                <a:lnTo>
                  <a:pt x="164" y="14"/>
                </a:lnTo>
                <a:lnTo>
                  <a:pt x="133" y="14"/>
                </a:lnTo>
                <a:lnTo>
                  <a:pt x="133" y="0"/>
                </a:lnTo>
                <a:close/>
                <a:moveTo>
                  <a:pt x="133" y="50"/>
                </a:moveTo>
                <a:lnTo>
                  <a:pt x="164" y="50"/>
                </a:lnTo>
                <a:lnTo>
                  <a:pt x="164" y="118"/>
                </a:lnTo>
                <a:lnTo>
                  <a:pt x="149" y="119"/>
                </a:lnTo>
                <a:lnTo>
                  <a:pt x="133" y="192"/>
                </a:lnTo>
                <a:lnTo>
                  <a:pt x="133" y="122"/>
                </a:lnTo>
                <a:lnTo>
                  <a:pt x="136" y="111"/>
                </a:lnTo>
                <a:lnTo>
                  <a:pt x="133" y="110"/>
                </a:lnTo>
                <a:lnTo>
                  <a:pt x="133" y="50"/>
                </a:lnTo>
                <a:close/>
                <a:moveTo>
                  <a:pt x="164" y="287"/>
                </a:moveTo>
                <a:lnTo>
                  <a:pt x="133" y="287"/>
                </a:lnTo>
                <a:lnTo>
                  <a:pt x="133" y="218"/>
                </a:lnTo>
                <a:lnTo>
                  <a:pt x="137" y="222"/>
                </a:lnTo>
                <a:lnTo>
                  <a:pt x="140" y="224"/>
                </a:lnTo>
                <a:lnTo>
                  <a:pt x="143" y="226"/>
                </a:lnTo>
                <a:lnTo>
                  <a:pt x="152" y="228"/>
                </a:lnTo>
                <a:lnTo>
                  <a:pt x="164" y="226"/>
                </a:lnTo>
                <a:lnTo>
                  <a:pt x="164" y="287"/>
                </a:lnTo>
                <a:close/>
                <a:moveTo>
                  <a:pt x="164" y="160"/>
                </a:moveTo>
                <a:lnTo>
                  <a:pt x="164" y="160"/>
                </a:lnTo>
                <a:lnTo>
                  <a:pt x="163" y="161"/>
                </a:lnTo>
                <a:lnTo>
                  <a:pt x="153" y="201"/>
                </a:lnTo>
                <a:lnTo>
                  <a:pt x="153" y="205"/>
                </a:lnTo>
                <a:lnTo>
                  <a:pt x="153" y="207"/>
                </a:lnTo>
                <a:lnTo>
                  <a:pt x="156" y="210"/>
                </a:lnTo>
                <a:lnTo>
                  <a:pt x="159" y="211"/>
                </a:lnTo>
                <a:lnTo>
                  <a:pt x="161" y="211"/>
                </a:lnTo>
                <a:lnTo>
                  <a:pt x="164" y="211"/>
                </a:lnTo>
                <a:lnTo>
                  <a:pt x="164" y="160"/>
                </a:lnTo>
                <a:close/>
                <a:moveTo>
                  <a:pt x="96" y="0"/>
                </a:moveTo>
                <a:lnTo>
                  <a:pt x="133" y="0"/>
                </a:lnTo>
                <a:lnTo>
                  <a:pt x="133" y="14"/>
                </a:lnTo>
                <a:lnTo>
                  <a:pt x="96" y="14"/>
                </a:lnTo>
                <a:lnTo>
                  <a:pt x="96" y="0"/>
                </a:lnTo>
                <a:close/>
                <a:moveTo>
                  <a:pt x="96" y="50"/>
                </a:moveTo>
                <a:lnTo>
                  <a:pt x="133" y="50"/>
                </a:lnTo>
                <a:lnTo>
                  <a:pt x="133" y="110"/>
                </a:lnTo>
                <a:lnTo>
                  <a:pt x="124" y="109"/>
                </a:lnTo>
                <a:lnTo>
                  <a:pt x="117" y="110"/>
                </a:lnTo>
                <a:lnTo>
                  <a:pt x="110" y="111"/>
                </a:lnTo>
                <a:lnTo>
                  <a:pt x="103" y="115"/>
                </a:lnTo>
                <a:lnTo>
                  <a:pt x="96" y="121"/>
                </a:lnTo>
                <a:lnTo>
                  <a:pt x="96" y="50"/>
                </a:lnTo>
                <a:close/>
                <a:moveTo>
                  <a:pt x="133" y="287"/>
                </a:moveTo>
                <a:lnTo>
                  <a:pt x="96" y="287"/>
                </a:lnTo>
                <a:lnTo>
                  <a:pt x="96" y="226"/>
                </a:lnTo>
                <a:lnTo>
                  <a:pt x="111" y="226"/>
                </a:lnTo>
                <a:lnTo>
                  <a:pt x="133" y="122"/>
                </a:lnTo>
                <a:lnTo>
                  <a:pt x="133" y="192"/>
                </a:lnTo>
                <a:lnTo>
                  <a:pt x="132" y="198"/>
                </a:lnTo>
                <a:lnTo>
                  <a:pt x="132" y="207"/>
                </a:lnTo>
                <a:lnTo>
                  <a:pt x="132" y="213"/>
                </a:lnTo>
                <a:lnTo>
                  <a:pt x="133" y="218"/>
                </a:lnTo>
                <a:lnTo>
                  <a:pt x="133" y="287"/>
                </a:lnTo>
                <a:close/>
                <a:moveTo>
                  <a:pt x="96" y="186"/>
                </a:moveTo>
                <a:lnTo>
                  <a:pt x="101" y="169"/>
                </a:lnTo>
                <a:lnTo>
                  <a:pt x="96" y="168"/>
                </a:lnTo>
                <a:lnTo>
                  <a:pt x="96" y="186"/>
                </a:lnTo>
                <a:close/>
                <a:moveTo>
                  <a:pt x="96" y="160"/>
                </a:moveTo>
                <a:lnTo>
                  <a:pt x="96" y="160"/>
                </a:lnTo>
                <a:lnTo>
                  <a:pt x="102" y="163"/>
                </a:lnTo>
                <a:lnTo>
                  <a:pt x="111" y="119"/>
                </a:lnTo>
                <a:lnTo>
                  <a:pt x="105" y="125"/>
                </a:lnTo>
                <a:lnTo>
                  <a:pt x="96" y="133"/>
                </a:lnTo>
                <a:lnTo>
                  <a:pt x="96" y="160"/>
                </a:lnTo>
                <a:close/>
                <a:moveTo>
                  <a:pt x="82" y="0"/>
                </a:moveTo>
                <a:lnTo>
                  <a:pt x="96" y="0"/>
                </a:lnTo>
                <a:lnTo>
                  <a:pt x="96" y="14"/>
                </a:lnTo>
                <a:lnTo>
                  <a:pt x="82" y="14"/>
                </a:lnTo>
                <a:lnTo>
                  <a:pt x="82" y="0"/>
                </a:lnTo>
                <a:close/>
                <a:moveTo>
                  <a:pt x="82" y="50"/>
                </a:moveTo>
                <a:lnTo>
                  <a:pt x="96" y="50"/>
                </a:lnTo>
                <a:lnTo>
                  <a:pt x="96" y="121"/>
                </a:lnTo>
                <a:lnTo>
                  <a:pt x="96" y="122"/>
                </a:lnTo>
                <a:lnTo>
                  <a:pt x="82" y="137"/>
                </a:lnTo>
                <a:lnTo>
                  <a:pt x="82" y="50"/>
                </a:lnTo>
                <a:close/>
                <a:moveTo>
                  <a:pt x="96" y="287"/>
                </a:moveTo>
                <a:lnTo>
                  <a:pt x="82" y="287"/>
                </a:lnTo>
                <a:lnTo>
                  <a:pt x="82" y="164"/>
                </a:lnTo>
                <a:lnTo>
                  <a:pt x="90" y="165"/>
                </a:lnTo>
                <a:lnTo>
                  <a:pt x="96" y="168"/>
                </a:lnTo>
                <a:lnTo>
                  <a:pt x="96" y="186"/>
                </a:lnTo>
                <a:lnTo>
                  <a:pt x="88" y="226"/>
                </a:lnTo>
                <a:lnTo>
                  <a:pt x="96" y="226"/>
                </a:lnTo>
                <a:lnTo>
                  <a:pt x="96" y="287"/>
                </a:lnTo>
                <a:close/>
                <a:moveTo>
                  <a:pt x="96" y="133"/>
                </a:moveTo>
                <a:lnTo>
                  <a:pt x="96" y="133"/>
                </a:lnTo>
                <a:lnTo>
                  <a:pt x="90" y="144"/>
                </a:lnTo>
                <a:lnTo>
                  <a:pt x="83" y="157"/>
                </a:lnTo>
                <a:lnTo>
                  <a:pt x="96" y="160"/>
                </a:lnTo>
                <a:lnTo>
                  <a:pt x="96" y="133"/>
                </a:lnTo>
                <a:close/>
                <a:moveTo>
                  <a:pt x="40" y="0"/>
                </a:moveTo>
                <a:lnTo>
                  <a:pt x="82" y="0"/>
                </a:lnTo>
                <a:lnTo>
                  <a:pt x="82" y="14"/>
                </a:lnTo>
                <a:lnTo>
                  <a:pt x="36" y="14"/>
                </a:lnTo>
                <a:lnTo>
                  <a:pt x="27" y="15"/>
                </a:lnTo>
                <a:lnTo>
                  <a:pt x="22" y="19"/>
                </a:lnTo>
                <a:lnTo>
                  <a:pt x="18" y="25"/>
                </a:lnTo>
                <a:lnTo>
                  <a:pt x="17" y="31"/>
                </a:lnTo>
                <a:lnTo>
                  <a:pt x="18" y="39"/>
                </a:lnTo>
                <a:lnTo>
                  <a:pt x="22" y="45"/>
                </a:lnTo>
                <a:lnTo>
                  <a:pt x="27" y="49"/>
                </a:lnTo>
                <a:lnTo>
                  <a:pt x="36" y="50"/>
                </a:lnTo>
                <a:lnTo>
                  <a:pt x="82" y="50"/>
                </a:lnTo>
                <a:lnTo>
                  <a:pt x="82" y="137"/>
                </a:lnTo>
                <a:lnTo>
                  <a:pt x="69" y="155"/>
                </a:lnTo>
                <a:lnTo>
                  <a:pt x="61" y="155"/>
                </a:lnTo>
                <a:lnTo>
                  <a:pt x="48" y="156"/>
                </a:lnTo>
                <a:lnTo>
                  <a:pt x="42" y="157"/>
                </a:lnTo>
                <a:lnTo>
                  <a:pt x="38" y="160"/>
                </a:lnTo>
                <a:lnTo>
                  <a:pt x="34" y="163"/>
                </a:lnTo>
                <a:lnTo>
                  <a:pt x="31" y="167"/>
                </a:lnTo>
                <a:lnTo>
                  <a:pt x="29" y="169"/>
                </a:lnTo>
                <a:lnTo>
                  <a:pt x="29" y="174"/>
                </a:lnTo>
                <a:lnTo>
                  <a:pt x="29" y="178"/>
                </a:lnTo>
                <a:lnTo>
                  <a:pt x="31" y="180"/>
                </a:lnTo>
                <a:lnTo>
                  <a:pt x="34" y="182"/>
                </a:lnTo>
                <a:lnTo>
                  <a:pt x="40" y="183"/>
                </a:lnTo>
                <a:lnTo>
                  <a:pt x="42" y="183"/>
                </a:lnTo>
                <a:lnTo>
                  <a:pt x="45" y="182"/>
                </a:lnTo>
                <a:lnTo>
                  <a:pt x="46" y="179"/>
                </a:lnTo>
                <a:lnTo>
                  <a:pt x="48" y="178"/>
                </a:lnTo>
                <a:lnTo>
                  <a:pt x="46" y="174"/>
                </a:lnTo>
                <a:lnTo>
                  <a:pt x="45" y="172"/>
                </a:lnTo>
                <a:lnTo>
                  <a:pt x="48" y="168"/>
                </a:lnTo>
                <a:lnTo>
                  <a:pt x="52" y="165"/>
                </a:lnTo>
                <a:lnTo>
                  <a:pt x="57" y="164"/>
                </a:lnTo>
                <a:lnTo>
                  <a:pt x="64" y="164"/>
                </a:lnTo>
                <a:lnTo>
                  <a:pt x="54" y="182"/>
                </a:lnTo>
                <a:lnTo>
                  <a:pt x="48" y="195"/>
                </a:lnTo>
                <a:lnTo>
                  <a:pt x="44" y="207"/>
                </a:lnTo>
                <a:lnTo>
                  <a:pt x="41" y="218"/>
                </a:lnTo>
                <a:lnTo>
                  <a:pt x="41" y="228"/>
                </a:lnTo>
                <a:lnTo>
                  <a:pt x="41" y="233"/>
                </a:lnTo>
                <a:lnTo>
                  <a:pt x="42" y="237"/>
                </a:lnTo>
                <a:lnTo>
                  <a:pt x="45" y="240"/>
                </a:lnTo>
                <a:lnTo>
                  <a:pt x="49" y="243"/>
                </a:lnTo>
                <a:lnTo>
                  <a:pt x="53" y="244"/>
                </a:lnTo>
                <a:lnTo>
                  <a:pt x="61" y="244"/>
                </a:lnTo>
                <a:lnTo>
                  <a:pt x="60" y="240"/>
                </a:lnTo>
                <a:lnTo>
                  <a:pt x="60" y="236"/>
                </a:lnTo>
                <a:lnTo>
                  <a:pt x="61" y="221"/>
                </a:lnTo>
                <a:lnTo>
                  <a:pt x="64" y="207"/>
                </a:lnTo>
                <a:lnTo>
                  <a:pt x="68" y="194"/>
                </a:lnTo>
                <a:lnTo>
                  <a:pt x="73" y="179"/>
                </a:lnTo>
                <a:lnTo>
                  <a:pt x="80" y="164"/>
                </a:lnTo>
                <a:lnTo>
                  <a:pt x="82" y="164"/>
                </a:lnTo>
                <a:lnTo>
                  <a:pt x="82" y="287"/>
                </a:lnTo>
                <a:lnTo>
                  <a:pt x="40" y="287"/>
                </a:lnTo>
                <a:lnTo>
                  <a:pt x="31" y="286"/>
                </a:lnTo>
                <a:lnTo>
                  <a:pt x="25" y="285"/>
                </a:lnTo>
                <a:lnTo>
                  <a:pt x="18" y="280"/>
                </a:lnTo>
                <a:lnTo>
                  <a:pt x="13" y="275"/>
                </a:lnTo>
                <a:lnTo>
                  <a:pt x="7" y="270"/>
                </a:lnTo>
                <a:lnTo>
                  <a:pt x="4" y="263"/>
                </a:lnTo>
                <a:lnTo>
                  <a:pt x="2" y="256"/>
                </a:lnTo>
                <a:lnTo>
                  <a:pt x="0" y="248"/>
                </a:lnTo>
                <a:lnTo>
                  <a:pt x="0" y="39"/>
                </a:lnTo>
                <a:lnTo>
                  <a:pt x="2" y="31"/>
                </a:lnTo>
                <a:lnTo>
                  <a:pt x="4" y="25"/>
                </a:lnTo>
                <a:lnTo>
                  <a:pt x="7" y="18"/>
                </a:lnTo>
                <a:lnTo>
                  <a:pt x="13" y="12"/>
                </a:lnTo>
                <a:lnTo>
                  <a:pt x="18" y="7"/>
                </a:lnTo>
                <a:lnTo>
                  <a:pt x="25" y="4"/>
                </a:lnTo>
                <a:lnTo>
                  <a:pt x="31" y="2"/>
                </a:lnTo>
                <a:lnTo>
                  <a:pt x="40" y="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1" name="Freeform 171"/>
          <p:cNvSpPr>
            <a:spLocks noEditPoints="1" noChangeArrowheads="1"/>
          </p:cNvSpPr>
          <p:nvPr/>
        </p:nvSpPr>
        <p:spPr bwMode="auto">
          <a:xfrm>
            <a:off x="3552825" y="2225675"/>
            <a:ext cx="561975" cy="565150"/>
          </a:xfrm>
          <a:custGeom>
            <a:avLst/>
            <a:gdLst>
              <a:gd name="T0" fmla="*/ 534988 w 354"/>
              <a:gd name="T1" fmla="*/ 474663 h 356"/>
              <a:gd name="T2" fmla="*/ 558800 w 354"/>
              <a:gd name="T3" fmla="*/ 144463 h 356"/>
              <a:gd name="T4" fmla="*/ 538163 w 354"/>
              <a:gd name="T5" fmla="*/ 244475 h 356"/>
              <a:gd name="T6" fmla="*/ 528638 w 354"/>
              <a:gd name="T7" fmla="*/ 238125 h 356"/>
              <a:gd name="T8" fmla="*/ 528638 w 354"/>
              <a:gd name="T9" fmla="*/ 327025 h 356"/>
              <a:gd name="T10" fmla="*/ 458788 w 354"/>
              <a:gd name="T11" fmla="*/ 350838 h 356"/>
              <a:gd name="T12" fmla="*/ 485775 w 354"/>
              <a:gd name="T13" fmla="*/ 387350 h 356"/>
              <a:gd name="T14" fmla="*/ 449263 w 354"/>
              <a:gd name="T15" fmla="*/ 423863 h 356"/>
              <a:gd name="T16" fmla="*/ 485775 w 354"/>
              <a:gd name="T17" fmla="*/ 536575 h 356"/>
              <a:gd name="T18" fmla="*/ 449263 w 354"/>
              <a:gd name="T19" fmla="*/ 93663 h 356"/>
              <a:gd name="T20" fmla="*/ 503238 w 354"/>
              <a:gd name="T21" fmla="*/ 93663 h 356"/>
              <a:gd name="T22" fmla="*/ 430213 w 354"/>
              <a:gd name="T23" fmla="*/ 74613 h 356"/>
              <a:gd name="T24" fmla="*/ 417513 w 354"/>
              <a:gd name="T25" fmla="*/ 19050 h 356"/>
              <a:gd name="T26" fmla="*/ 431800 w 354"/>
              <a:gd name="T27" fmla="*/ 354013 h 356"/>
              <a:gd name="T28" fmla="*/ 449263 w 354"/>
              <a:gd name="T29" fmla="*/ 107950 h 356"/>
              <a:gd name="T30" fmla="*/ 431800 w 354"/>
              <a:gd name="T31" fmla="*/ 419100 h 356"/>
              <a:gd name="T32" fmla="*/ 434975 w 354"/>
              <a:gd name="T33" fmla="*/ 565150 h 356"/>
              <a:gd name="T34" fmla="*/ 417513 w 354"/>
              <a:gd name="T35" fmla="*/ 44450 h 356"/>
              <a:gd name="T36" fmla="*/ 411163 w 354"/>
              <a:gd name="T37" fmla="*/ 79375 h 356"/>
              <a:gd name="T38" fmla="*/ 374650 w 354"/>
              <a:gd name="T39" fmla="*/ 79375 h 356"/>
              <a:gd name="T40" fmla="*/ 365125 w 354"/>
              <a:gd name="T41" fmla="*/ 44450 h 356"/>
              <a:gd name="T42" fmla="*/ 417513 w 354"/>
              <a:gd name="T43" fmla="*/ 107950 h 356"/>
              <a:gd name="T44" fmla="*/ 417513 w 354"/>
              <a:gd name="T45" fmla="*/ 366713 h 356"/>
              <a:gd name="T46" fmla="*/ 361950 w 354"/>
              <a:gd name="T47" fmla="*/ 427038 h 356"/>
              <a:gd name="T48" fmla="*/ 361950 w 354"/>
              <a:gd name="T49" fmla="*/ 342900 h 356"/>
              <a:gd name="T50" fmla="*/ 417513 w 354"/>
              <a:gd name="T51" fmla="*/ 552450 h 356"/>
              <a:gd name="T52" fmla="*/ 361950 w 354"/>
              <a:gd name="T53" fmla="*/ 44450 h 356"/>
              <a:gd name="T54" fmla="*/ 357188 w 354"/>
              <a:gd name="T55" fmla="*/ 77788 h 356"/>
              <a:gd name="T56" fmla="*/ 361950 w 354"/>
              <a:gd name="T57" fmla="*/ 6350 h 356"/>
              <a:gd name="T58" fmla="*/ 284163 w 354"/>
              <a:gd name="T59" fmla="*/ 107950 h 356"/>
              <a:gd name="T60" fmla="*/ 361950 w 354"/>
              <a:gd name="T61" fmla="*/ 342900 h 356"/>
              <a:gd name="T62" fmla="*/ 361950 w 354"/>
              <a:gd name="T63" fmla="*/ 474663 h 356"/>
              <a:gd name="T64" fmla="*/ 211138 w 354"/>
              <a:gd name="T65" fmla="*/ 68263 h 356"/>
              <a:gd name="T66" fmla="*/ 200025 w 354"/>
              <a:gd name="T67" fmla="*/ 6350 h 356"/>
              <a:gd name="T68" fmla="*/ 284163 w 354"/>
              <a:gd name="T69" fmla="*/ 107950 h 356"/>
              <a:gd name="T70" fmla="*/ 284163 w 354"/>
              <a:gd name="T71" fmla="*/ 384175 h 356"/>
              <a:gd name="T72" fmla="*/ 271463 w 354"/>
              <a:gd name="T73" fmla="*/ 257175 h 356"/>
              <a:gd name="T74" fmla="*/ 182563 w 354"/>
              <a:gd name="T75" fmla="*/ 49213 h 356"/>
              <a:gd name="T76" fmla="*/ 195263 w 354"/>
              <a:gd name="T77" fmla="*/ 79375 h 356"/>
              <a:gd name="T78" fmla="*/ 158750 w 354"/>
              <a:gd name="T79" fmla="*/ 68263 h 356"/>
              <a:gd name="T80" fmla="*/ 142875 w 354"/>
              <a:gd name="T81" fmla="*/ 19050 h 356"/>
              <a:gd name="T82" fmla="*/ 200025 w 354"/>
              <a:gd name="T83" fmla="*/ 152400 h 356"/>
              <a:gd name="T84" fmla="*/ 142875 w 354"/>
              <a:gd name="T85" fmla="*/ 406400 h 356"/>
              <a:gd name="T86" fmla="*/ 200025 w 354"/>
              <a:gd name="T87" fmla="*/ 257175 h 356"/>
              <a:gd name="T88" fmla="*/ 142875 w 354"/>
              <a:gd name="T89" fmla="*/ 552450 h 356"/>
              <a:gd name="T90" fmla="*/ 125413 w 354"/>
              <a:gd name="T91" fmla="*/ 61913 h 356"/>
              <a:gd name="T92" fmla="*/ 112713 w 354"/>
              <a:gd name="T93" fmla="*/ 31750 h 356"/>
              <a:gd name="T94" fmla="*/ 142875 w 354"/>
              <a:gd name="T95" fmla="*/ 257175 h 356"/>
              <a:gd name="T96" fmla="*/ 142875 w 354"/>
              <a:gd name="T97" fmla="*/ 107950 h 356"/>
              <a:gd name="T98" fmla="*/ 128588 w 354"/>
              <a:gd name="T99" fmla="*/ 419100 h 356"/>
              <a:gd name="T100" fmla="*/ 133350 w 354"/>
              <a:gd name="T101" fmla="*/ 560388 h 356"/>
              <a:gd name="T102" fmla="*/ 58738 w 354"/>
              <a:gd name="T103" fmla="*/ 93663 h 356"/>
              <a:gd name="T104" fmla="*/ 112713 w 354"/>
              <a:gd name="T105" fmla="*/ 31750 h 356"/>
              <a:gd name="T106" fmla="*/ 85725 w 354"/>
              <a:gd name="T107" fmla="*/ 360363 h 356"/>
              <a:gd name="T108" fmla="*/ 79375 w 354"/>
              <a:gd name="T109" fmla="*/ 407988 h 356"/>
              <a:gd name="T110" fmla="*/ 25400 w 354"/>
              <a:gd name="T111" fmla="*/ 474663 h 356"/>
              <a:gd name="T112" fmla="*/ 112713 w 354"/>
              <a:gd name="T113" fmla="*/ 107950 h 356"/>
              <a:gd name="T114" fmla="*/ 77788 w 354"/>
              <a:gd name="T115" fmla="*/ 547688 h 356"/>
              <a:gd name="T116" fmla="*/ 31750 w 354"/>
              <a:gd name="T117" fmla="*/ 238125 h 356"/>
              <a:gd name="T118" fmla="*/ 25400 w 354"/>
              <a:gd name="T119" fmla="*/ 244475 h 356"/>
              <a:gd name="T120" fmla="*/ 0 w 354"/>
              <a:gd name="T121" fmla="*/ 150813 h 356"/>
              <a:gd name="T122" fmla="*/ 25400 w 354"/>
              <a:gd name="T123" fmla="*/ 152400 h 356"/>
              <a:gd name="T124" fmla="*/ 25400 w 354"/>
              <a:gd name="T125" fmla="*/ 333375 h 35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54"/>
              <a:gd name="T190" fmla="*/ 0 h 356"/>
              <a:gd name="T191" fmla="*/ 354 w 354"/>
              <a:gd name="T192" fmla="*/ 356 h 35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54" h="356">
                <a:moveTo>
                  <a:pt x="337" y="299"/>
                </a:moveTo>
                <a:lnTo>
                  <a:pt x="337" y="210"/>
                </a:lnTo>
                <a:lnTo>
                  <a:pt x="340" y="215"/>
                </a:lnTo>
                <a:lnTo>
                  <a:pt x="341" y="222"/>
                </a:lnTo>
                <a:lnTo>
                  <a:pt x="341" y="299"/>
                </a:lnTo>
                <a:lnTo>
                  <a:pt x="337" y="299"/>
                </a:lnTo>
                <a:close/>
                <a:moveTo>
                  <a:pt x="337" y="154"/>
                </a:moveTo>
                <a:lnTo>
                  <a:pt x="337" y="96"/>
                </a:lnTo>
                <a:lnTo>
                  <a:pt x="339" y="95"/>
                </a:lnTo>
                <a:lnTo>
                  <a:pt x="348" y="91"/>
                </a:lnTo>
                <a:lnTo>
                  <a:pt x="350" y="91"/>
                </a:lnTo>
                <a:lnTo>
                  <a:pt x="352" y="91"/>
                </a:lnTo>
                <a:lnTo>
                  <a:pt x="354" y="93"/>
                </a:lnTo>
                <a:lnTo>
                  <a:pt x="354" y="95"/>
                </a:lnTo>
                <a:lnTo>
                  <a:pt x="354" y="142"/>
                </a:lnTo>
                <a:lnTo>
                  <a:pt x="352" y="147"/>
                </a:lnTo>
                <a:lnTo>
                  <a:pt x="350" y="149"/>
                </a:lnTo>
                <a:lnTo>
                  <a:pt x="348" y="150"/>
                </a:lnTo>
                <a:lnTo>
                  <a:pt x="339" y="154"/>
                </a:lnTo>
                <a:lnTo>
                  <a:pt x="337" y="154"/>
                </a:lnTo>
                <a:close/>
                <a:moveTo>
                  <a:pt x="337" y="96"/>
                </a:moveTo>
                <a:lnTo>
                  <a:pt x="337" y="154"/>
                </a:lnTo>
                <a:lnTo>
                  <a:pt x="335" y="153"/>
                </a:lnTo>
                <a:lnTo>
                  <a:pt x="333" y="150"/>
                </a:lnTo>
                <a:lnTo>
                  <a:pt x="333" y="103"/>
                </a:lnTo>
                <a:lnTo>
                  <a:pt x="335" y="99"/>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9" y="221"/>
                </a:lnTo>
                <a:lnTo>
                  <a:pt x="293" y="222"/>
                </a:lnTo>
                <a:lnTo>
                  <a:pt x="297" y="225"/>
                </a:lnTo>
                <a:lnTo>
                  <a:pt x="299" y="227"/>
                </a:lnTo>
                <a:lnTo>
                  <a:pt x="302" y="230"/>
                </a:lnTo>
                <a:lnTo>
                  <a:pt x="305" y="234"/>
                </a:lnTo>
                <a:lnTo>
                  <a:pt x="306" y="239"/>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close/>
                <a:moveTo>
                  <a:pt x="283" y="356"/>
                </a:moveTo>
                <a:lnTo>
                  <a:pt x="283" y="314"/>
                </a:lnTo>
                <a:lnTo>
                  <a:pt x="306" y="314"/>
                </a:lnTo>
                <a:lnTo>
                  <a:pt x="306" y="338"/>
                </a:lnTo>
                <a:lnTo>
                  <a:pt x="305" y="345"/>
                </a:lnTo>
                <a:lnTo>
                  <a:pt x="301" y="350"/>
                </a:lnTo>
                <a:lnTo>
                  <a:pt x="295" y="355"/>
                </a:lnTo>
                <a:lnTo>
                  <a:pt x="289" y="356"/>
                </a:lnTo>
                <a:lnTo>
                  <a:pt x="283" y="356"/>
                </a:lnTo>
                <a:close/>
                <a:moveTo>
                  <a:pt x="283" y="59"/>
                </a:move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8" y="50"/>
                </a:lnTo>
                <a:lnTo>
                  <a:pt x="271" y="47"/>
                </a:lnTo>
                <a:lnTo>
                  <a:pt x="274" y="43"/>
                </a:lnTo>
                <a:lnTo>
                  <a:pt x="275" y="39"/>
                </a:lnTo>
                <a:lnTo>
                  <a:pt x="274" y="35"/>
                </a:lnTo>
                <a:lnTo>
                  <a:pt x="271" y="31"/>
                </a:lnTo>
                <a:lnTo>
                  <a:pt x="268" y="28"/>
                </a:lnTo>
                <a:lnTo>
                  <a:pt x="263" y="28"/>
                </a:lnTo>
                <a:lnTo>
                  <a:pt x="263" y="12"/>
                </a:lnTo>
                <a:lnTo>
                  <a:pt x="283" y="20"/>
                </a:lnTo>
                <a:close/>
                <a:moveTo>
                  <a:pt x="283" y="68"/>
                </a:move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close/>
                <a:moveTo>
                  <a:pt x="283" y="267"/>
                </a:moveTo>
                <a:lnTo>
                  <a:pt x="283" y="299"/>
                </a:lnTo>
                <a:lnTo>
                  <a:pt x="263" y="299"/>
                </a:lnTo>
                <a:lnTo>
                  <a:pt x="263" y="256"/>
                </a:lnTo>
                <a:lnTo>
                  <a:pt x="267" y="260"/>
                </a:lnTo>
                <a:lnTo>
                  <a:pt x="272" y="264"/>
                </a:lnTo>
                <a:lnTo>
                  <a:pt x="278" y="267"/>
                </a:lnTo>
                <a:lnTo>
                  <a:pt x="283" y="267"/>
                </a:lnTo>
                <a:close/>
                <a:moveTo>
                  <a:pt x="283" y="314"/>
                </a:moveTo>
                <a:lnTo>
                  <a:pt x="283" y="356"/>
                </a:lnTo>
                <a:lnTo>
                  <a:pt x="278" y="356"/>
                </a:lnTo>
                <a:lnTo>
                  <a:pt x="274" y="356"/>
                </a:lnTo>
                <a:lnTo>
                  <a:pt x="270" y="353"/>
                </a:lnTo>
                <a:lnTo>
                  <a:pt x="267" y="352"/>
                </a:lnTo>
                <a:lnTo>
                  <a:pt x="263" y="348"/>
                </a:lnTo>
                <a:lnTo>
                  <a:pt x="263" y="314"/>
                </a:lnTo>
                <a:lnTo>
                  <a:pt x="283" y="314"/>
                </a:lnTo>
                <a:close/>
                <a:moveTo>
                  <a:pt x="263" y="12"/>
                </a:moveTo>
                <a:lnTo>
                  <a:pt x="263" y="28"/>
                </a:lnTo>
                <a:lnTo>
                  <a:pt x="259" y="28"/>
                </a:lnTo>
                <a:lnTo>
                  <a:pt x="256" y="31"/>
                </a:lnTo>
                <a:lnTo>
                  <a:pt x="253" y="35"/>
                </a:lnTo>
                <a:lnTo>
                  <a:pt x="252" y="39"/>
                </a:lnTo>
                <a:lnTo>
                  <a:pt x="253" y="43"/>
                </a:lnTo>
                <a:lnTo>
                  <a:pt x="256" y="47"/>
                </a:lnTo>
                <a:lnTo>
                  <a:pt x="259" y="50"/>
                </a:lnTo>
                <a:lnTo>
                  <a:pt x="263" y="50"/>
                </a:lnTo>
                <a:lnTo>
                  <a:pt x="263" y="59"/>
                </a:lnTo>
                <a:lnTo>
                  <a:pt x="228" y="59"/>
                </a:lnTo>
                <a:lnTo>
                  <a:pt x="228" y="50"/>
                </a:lnTo>
                <a:lnTo>
                  <a:pt x="230" y="50"/>
                </a:lnTo>
                <a:lnTo>
                  <a:pt x="236" y="50"/>
                </a:lnTo>
                <a:lnTo>
                  <a:pt x="238" y="47"/>
                </a:lnTo>
                <a:lnTo>
                  <a:pt x="241" y="43"/>
                </a:lnTo>
                <a:lnTo>
                  <a:pt x="243" y="39"/>
                </a:lnTo>
                <a:lnTo>
                  <a:pt x="241" y="35"/>
                </a:lnTo>
                <a:lnTo>
                  <a:pt x="238" y="31"/>
                </a:lnTo>
                <a:lnTo>
                  <a:pt x="236" y="28"/>
                </a:lnTo>
                <a:lnTo>
                  <a:pt x="230" y="28"/>
                </a:lnTo>
                <a:lnTo>
                  <a:pt x="228" y="28"/>
                </a:lnTo>
                <a:lnTo>
                  <a:pt x="228" y="4"/>
                </a:lnTo>
                <a:lnTo>
                  <a:pt x="247" y="8"/>
                </a:lnTo>
                <a:lnTo>
                  <a:pt x="263" y="12"/>
                </a:lnTo>
                <a:close/>
                <a:moveTo>
                  <a:pt x="263" y="68"/>
                </a:moveTo>
                <a:lnTo>
                  <a:pt x="263" y="96"/>
                </a:lnTo>
                <a:lnTo>
                  <a:pt x="228" y="96"/>
                </a:lnTo>
                <a:lnTo>
                  <a:pt x="228" y="68"/>
                </a:lnTo>
                <a:lnTo>
                  <a:pt x="263" y="68"/>
                </a:lnTo>
                <a:close/>
                <a:moveTo>
                  <a:pt x="263" y="162"/>
                </a:moveTo>
                <a:lnTo>
                  <a:pt x="263" y="231"/>
                </a:lnTo>
                <a:lnTo>
                  <a:pt x="262" y="237"/>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close/>
                <a:moveTo>
                  <a:pt x="263" y="314"/>
                </a:moveTo>
                <a:lnTo>
                  <a:pt x="263" y="348"/>
                </a:lnTo>
                <a:lnTo>
                  <a:pt x="262" y="344"/>
                </a:lnTo>
                <a:lnTo>
                  <a:pt x="260" y="338"/>
                </a:lnTo>
                <a:lnTo>
                  <a:pt x="260" y="314"/>
                </a:lnTo>
                <a:lnTo>
                  <a:pt x="263" y="314"/>
                </a:lnTo>
                <a:close/>
                <a:moveTo>
                  <a:pt x="228" y="4"/>
                </a:moveTo>
                <a:lnTo>
                  <a:pt x="228" y="28"/>
                </a:lnTo>
                <a:lnTo>
                  <a:pt x="225" y="30"/>
                </a:lnTo>
                <a:lnTo>
                  <a:pt x="222" y="32"/>
                </a:lnTo>
                <a:lnTo>
                  <a:pt x="221" y="35"/>
                </a:lnTo>
                <a:lnTo>
                  <a:pt x="220" y="39"/>
                </a:lnTo>
                <a:lnTo>
                  <a:pt x="221" y="43"/>
                </a:lnTo>
                <a:lnTo>
                  <a:pt x="222" y="46"/>
                </a:lnTo>
                <a:lnTo>
                  <a:pt x="225" y="49"/>
                </a:lnTo>
                <a:lnTo>
                  <a:pt x="228" y="50"/>
                </a:lnTo>
                <a:lnTo>
                  <a:pt x="228" y="59"/>
                </a:lnTo>
                <a:lnTo>
                  <a:pt x="179" y="59"/>
                </a:lnTo>
                <a:lnTo>
                  <a:pt x="179" y="0"/>
                </a:lnTo>
                <a:lnTo>
                  <a:pt x="203" y="1"/>
                </a:lnTo>
                <a:lnTo>
                  <a:pt x="228" y="4"/>
                </a:lnTo>
                <a:close/>
                <a:moveTo>
                  <a:pt x="228" y="68"/>
                </a:moveTo>
                <a:lnTo>
                  <a:pt x="228" y="96"/>
                </a:lnTo>
                <a:lnTo>
                  <a:pt x="183" y="96"/>
                </a:lnTo>
                <a:lnTo>
                  <a:pt x="183" y="162"/>
                </a:lnTo>
                <a:lnTo>
                  <a:pt x="228" y="162"/>
                </a:lnTo>
                <a:lnTo>
                  <a:pt x="228" y="200"/>
                </a:lnTo>
                <a:lnTo>
                  <a:pt x="179" y="200"/>
                </a:lnTo>
                <a:lnTo>
                  <a:pt x="179" y="68"/>
                </a:lnTo>
                <a:lnTo>
                  <a:pt x="228" y="68"/>
                </a:lnTo>
                <a:close/>
                <a:moveTo>
                  <a:pt x="228" y="216"/>
                </a:moveTo>
                <a:lnTo>
                  <a:pt x="228" y="227"/>
                </a:lnTo>
                <a:lnTo>
                  <a:pt x="179" y="227"/>
                </a:lnTo>
                <a:lnTo>
                  <a:pt x="179" y="216"/>
                </a:lnTo>
                <a:lnTo>
                  <a:pt x="228" y="216"/>
                </a:lnTo>
                <a:close/>
                <a:moveTo>
                  <a:pt x="228" y="242"/>
                </a:moveTo>
                <a:lnTo>
                  <a:pt x="228" y="253"/>
                </a:lnTo>
                <a:lnTo>
                  <a:pt x="179" y="253"/>
                </a:lnTo>
                <a:lnTo>
                  <a:pt x="179"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3" y="35"/>
                </a:lnTo>
                <a:lnTo>
                  <a:pt x="132" y="32"/>
                </a:lnTo>
                <a:lnTo>
                  <a:pt x="129" y="30"/>
                </a:lnTo>
                <a:lnTo>
                  <a:pt x="126" y="28"/>
                </a:lnTo>
                <a:lnTo>
                  <a:pt x="126" y="4"/>
                </a:lnTo>
                <a:lnTo>
                  <a:pt x="150" y="1"/>
                </a:lnTo>
                <a:lnTo>
                  <a:pt x="176" y="0"/>
                </a:lnTo>
                <a:lnTo>
                  <a:pt x="179" y="0"/>
                </a:lnTo>
                <a:lnTo>
                  <a:pt x="179" y="59"/>
                </a:lnTo>
                <a:lnTo>
                  <a:pt x="126" y="59"/>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3" y="43"/>
                </a:lnTo>
                <a:lnTo>
                  <a:pt x="115" y="47"/>
                </a:lnTo>
                <a:lnTo>
                  <a:pt x="118" y="50"/>
                </a:lnTo>
                <a:lnTo>
                  <a:pt x="123" y="50"/>
                </a:lnTo>
                <a:lnTo>
                  <a:pt x="126" y="50"/>
                </a:lnTo>
                <a:lnTo>
                  <a:pt x="126" y="59"/>
                </a:lnTo>
                <a:lnTo>
                  <a:pt x="90" y="59"/>
                </a:lnTo>
                <a:lnTo>
                  <a:pt x="90" y="50"/>
                </a:lnTo>
                <a:lnTo>
                  <a:pt x="95" y="50"/>
                </a:lnTo>
                <a:lnTo>
                  <a:pt x="98" y="47"/>
                </a:lnTo>
                <a:lnTo>
                  <a:pt x="100" y="43"/>
                </a:lnTo>
                <a:lnTo>
                  <a:pt x="102" y="39"/>
                </a:lnTo>
                <a:lnTo>
                  <a:pt x="100" y="35"/>
                </a:lnTo>
                <a:lnTo>
                  <a:pt x="98" y="31"/>
                </a:lnTo>
                <a:lnTo>
                  <a:pt x="95" y="28"/>
                </a:lnTo>
                <a:lnTo>
                  <a:pt x="90" y="28"/>
                </a:lnTo>
                <a:lnTo>
                  <a:pt x="90" y="12"/>
                </a:lnTo>
                <a:lnTo>
                  <a:pt x="107" y="8"/>
                </a:lnTo>
                <a:lnTo>
                  <a:pt x="126" y="4"/>
                </a:lnTo>
                <a:lnTo>
                  <a:pt x="126" y="28"/>
                </a:lnTo>
                <a:lnTo>
                  <a:pt x="123" y="28"/>
                </a:lnTo>
                <a:close/>
                <a:moveTo>
                  <a:pt x="126" y="68"/>
                </a:moveTo>
                <a:lnTo>
                  <a:pt x="126" y="96"/>
                </a:lnTo>
                <a:lnTo>
                  <a:pt x="90" y="96"/>
                </a:lnTo>
                <a:lnTo>
                  <a:pt x="90" y="68"/>
                </a:lnTo>
                <a:lnTo>
                  <a:pt x="126" y="68"/>
                </a:lnTo>
                <a:close/>
                <a:moveTo>
                  <a:pt x="126" y="162"/>
                </a:moveTo>
                <a:lnTo>
                  <a:pt x="126" y="299"/>
                </a:lnTo>
                <a:lnTo>
                  <a:pt x="90" y="299"/>
                </a:lnTo>
                <a:lnTo>
                  <a:pt x="90" y="256"/>
                </a:lnTo>
                <a:lnTo>
                  <a:pt x="92" y="250"/>
                </a:lnTo>
                <a:lnTo>
                  <a:pt x="94" y="244"/>
                </a:lnTo>
                <a:lnTo>
                  <a:pt x="92" y="237"/>
                </a:lnTo>
                <a:lnTo>
                  <a:pt x="90" y="231"/>
                </a:lnTo>
                <a:lnTo>
                  <a:pt x="90" y="162"/>
                </a:lnTo>
                <a:lnTo>
                  <a:pt x="126" y="162"/>
                </a:lnTo>
                <a:close/>
                <a:moveTo>
                  <a:pt x="90" y="348"/>
                </a:moveTo>
                <a:lnTo>
                  <a:pt x="90" y="314"/>
                </a:lnTo>
                <a:lnTo>
                  <a:pt x="94" y="314"/>
                </a:lnTo>
                <a:lnTo>
                  <a:pt x="94" y="338"/>
                </a:lnTo>
                <a:lnTo>
                  <a:pt x="92" y="344"/>
                </a:lnTo>
                <a:lnTo>
                  <a:pt x="90" y="348"/>
                </a:lnTo>
                <a:close/>
                <a:moveTo>
                  <a:pt x="90" y="12"/>
                </a:moveTo>
                <a:lnTo>
                  <a:pt x="90" y="28"/>
                </a:lnTo>
                <a:lnTo>
                  <a:pt x="85" y="28"/>
                </a:lnTo>
                <a:lnTo>
                  <a:pt x="83" y="31"/>
                </a:lnTo>
                <a:lnTo>
                  <a:pt x="80" y="35"/>
                </a:lnTo>
                <a:lnTo>
                  <a:pt x="79" y="39"/>
                </a:lnTo>
                <a:lnTo>
                  <a:pt x="80" y="43"/>
                </a:lnTo>
                <a:lnTo>
                  <a:pt x="83" y="47"/>
                </a:lnTo>
                <a:lnTo>
                  <a:pt x="85" y="50"/>
                </a:lnTo>
                <a:lnTo>
                  <a:pt x="90" y="50"/>
                </a:lnTo>
                <a:lnTo>
                  <a:pt x="90" y="59"/>
                </a:lnTo>
                <a:lnTo>
                  <a:pt x="71" y="59"/>
                </a:lnTo>
                <a:lnTo>
                  <a:pt x="71" y="20"/>
                </a:lnTo>
                <a:lnTo>
                  <a:pt x="90" y="12"/>
                </a:lnTo>
                <a:close/>
                <a:moveTo>
                  <a:pt x="90" y="68"/>
                </a:moveTo>
                <a:lnTo>
                  <a:pt x="90" y="96"/>
                </a:lnTo>
                <a:lnTo>
                  <a:pt x="81" y="96"/>
                </a:lnTo>
                <a:lnTo>
                  <a:pt x="81" y="162"/>
                </a:lnTo>
                <a:lnTo>
                  <a:pt x="90" y="162"/>
                </a:lnTo>
                <a:lnTo>
                  <a:pt x="90" y="231"/>
                </a:lnTo>
                <a:lnTo>
                  <a:pt x="87" y="227"/>
                </a:lnTo>
                <a:lnTo>
                  <a:pt x="81" y="223"/>
                </a:lnTo>
                <a:lnTo>
                  <a:pt x="76" y="221"/>
                </a:lnTo>
                <a:lnTo>
                  <a:pt x="71" y="221"/>
                </a:lnTo>
                <a:lnTo>
                  <a:pt x="71" y="68"/>
                </a:lnTo>
                <a:lnTo>
                  <a:pt x="90" y="68"/>
                </a:lnTo>
                <a:close/>
                <a:moveTo>
                  <a:pt x="90" y="256"/>
                </a:moveTo>
                <a:lnTo>
                  <a:pt x="90" y="299"/>
                </a:lnTo>
                <a:lnTo>
                  <a:pt x="71" y="299"/>
                </a:lnTo>
                <a:lnTo>
                  <a:pt x="71" y="267"/>
                </a:lnTo>
                <a:lnTo>
                  <a:pt x="76" y="267"/>
                </a:lnTo>
                <a:lnTo>
                  <a:pt x="81" y="264"/>
                </a:lnTo>
                <a:lnTo>
                  <a:pt x="87" y="260"/>
                </a:lnTo>
                <a:lnTo>
                  <a:pt x="90" y="256"/>
                </a:lnTo>
                <a:close/>
                <a:moveTo>
                  <a:pt x="90" y="314"/>
                </a:move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4"/>
                </a:lnTo>
                <a:lnTo>
                  <a:pt x="38" y="49"/>
                </a:lnTo>
                <a:lnTo>
                  <a:pt x="41" y="43"/>
                </a:lnTo>
                <a:lnTo>
                  <a:pt x="45" y="38"/>
                </a:lnTo>
                <a:lnTo>
                  <a:pt x="56" y="30"/>
                </a:lnTo>
                <a:lnTo>
                  <a:pt x="71" y="20"/>
                </a:lnTo>
                <a:close/>
                <a:moveTo>
                  <a:pt x="71" y="68"/>
                </a:moveTo>
                <a:lnTo>
                  <a:pt x="71" y="221"/>
                </a:lnTo>
                <a:lnTo>
                  <a:pt x="65" y="221"/>
                </a:lnTo>
                <a:lnTo>
                  <a:pt x="61" y="222"/>
                </a:lnTo>
                <a:lnTo>
                  <a:pt x="57" y="225"/>
                </a:lnTo>
                <a:lnTo>
                  <a:pt x="54" y="227"/>
                </a:lnTo>
                <a:lnTo>
                  <a:pt x="50" y="230"/>
                </a:lnTo>
                <a:lnTo>
                  <a:pt x="49" y="234"/>
                </a:lnTo>
                <a:lnTo>
                  <a:pt x="48" y="239"/>
                </a:lnTo>
                <a:lnTo>
                  <a:pt x="48" y="244"/>
                </a:lnTo>
                <a:lnTo>
                  <a:pt x="48" y="248"/>
                </a:lnTo>
                <a:lnTo>
                  <a:pt x="49" y="253"/>
                </a:lnTo>
                <a:lnTo>
                  <a:pt x="50" y="257"/>
                </a:lnTo>
                <a:lnTo>
                  <a:pt x="54" y="260"/>
                </a:lnTo>
                <a:lnTo>
                  <a:pt x="57" y="262"/>
                </a:lnTo>
                <a:lnTo>
                  <a:pt x="61" y="265"/>
                </a:lnTo>
                <a:lnTo>
                  <a:pt x="65" y="267"/>
                </a:lnTo>
                <a:lnTo>
                  <a:pt x="71" y="267"/>
                </a:lnTo>
                <a:lnTo>
                  <a:pt x="71" y="299"/>
                </a:lnTo>
                <a:lnTo>
                  <a:pt x="16" y="299"/>
                </a:lnTo>
                <a:lnTo>
                  <a:pt x="16" y="210"/>
                </a:lnTo>
                <a:lnTo>
                  <a:pt x="20" y="206"/>
                </a:lnTo>
                <a:lnTo>
                  <a:pt x="25" y="202"/>
                </a:lnTo>
                <a:lnTo>
                  <a:pt x="30" y="199"/>
                </a:lnTo>
                <a:lnTo>
                  <a:pt x="37" y="199"/>
                </a:lnTo>
                <a:lnTo>
                  <a:pt x="37" y="68"/>
                </a:lnTo>
                <a:lnTo>
                  <a:pt x="71" y="68"/>
                </a:lnTo>
                <a:close/>
                <a:moveTo>
                  <a:pt x="71" y="314"/>
                </a:moveTo>
                <a:lnTo>
                  <a:pt x="71" y="356"/>
                </a:lnTo>
                <a:lnTo>
                  <a:pt x="65" y="356"/>
                </a:lnTo>
                <a:lnTo>
                  <a:pt x="58" y="355"/>
                </a:lnTo>
                <a:lnTo>
                  <a:pt x="53" y="350"/>
                </a:lnTo>
                <a:lnTo>
                  <a:pt x="49" y="345"/>
                </a:lnTo>
                <a:lnTo>
                  <a:pt x="48" y="338"/>
                </a:lnTo>
                <a:lnTo>
                  <a:pt x="48" y="314"/>
                </a:lnTo>
                <a:lnTo>
                  <a:pt x="71" y="314"/>
                </a:lnTo>
                <a:close/>
                <a:moveTo>
                  <a:pt x="16" y="154"/>
                </a:moveTo>
                <a:lnTo>
                  <a:pt x="16" y="154"/>
                </a:lnTo>
                <a:lnTo>
                  <a:pt x="19" y="153"/>
                </a:lnTo>
                <a:lnTo>
                  <a:pt x="20" y="150"/>
                </a:lnTo>
                <a:lnTo>
                  <a:pt x="20" y="103"/>
                </a:lnTo>
                <a:lnTo>
                  <a:pt x="19" y="99"/>
                </a:lnTo>
                <a:lnTo>
                  <a:pt x="16" y="96"/>
                </a:lnTo>
                <a:lnTo>
                  <a:pt x="16" y="154"/>
                </a:lnTo>
                <a:close/>
                <a:moveTo>
                  <a:pt x="16" y="96"/>
                </a:moveTo>
                <a:lnTo>
                  <a:pt x="16" y="154"/>
                </a:lnTo>
                <a:lnTo>
                  <a:pt x="15" y="154"/>
                </a:lnTo>
                <a:lnTo>
                  <a:pt x="6" y="150"/>
                </a:lnTo>
                <a:lnTo>
                  <a:pt x="4" y="149"/>
                </a:lnTo>
                <a:lnTo>
                  <a:pt x="2" y="147"/>
                </a:lnTo>
                <a:lnTo>
                  <a:pt x="0" y="142"/>
                </a:lnTo>
                <a:lnTo>
                  <a:pt x="0" y="95"/>
                </a:lnTo>
                <a:lnTo>
                  <a:pt x="0" y="93"/>
                </a:lnTo>
                <a:lnTo>
                  <a:pt x="2" y="91"/>
                </a:lnTo>
                <a:lnTo>
                  <a:pt x="4" y="91"/>
                </a:lnTo>
                <a:lnTo>
                  <a:pt x="6" y="91"/>
                </a:lnTo>
                <a:lnTo>
                  <a:pt x="15" y="95"/>
                </a:lnTo>
                <a:lnTo>
                  <a:pt x="16" y="96"/>
                </a:lnTo>
                <a:close/>
                <a:moveTo>
                  <a:pt x="16" y="210"/>
                </a:moveTo>
                <a:lnTo>
                  <a:pt x="16" y="299"/>
                </a:lnTo>
                <a:lnTo>
                  <a:pt x="12" y="299"/>
                </a:lnTo>
                <a:lnTo>
                  <a:pt x="12" y="222"/>
                </a:lnTo>
                <a:lnTo>
                  <a:pt x="14" y="215"/>
                </a:lnTo>
                <a:lnTo>
                  <a:pt x="16" y="210"/>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2" name="Freeform 172"/>
          <p:cNvSpPr>
            <a:spLocks noEditPoints="1" noChangeArrowheads="1"/>
          </p:cNvSpPr>
          <p:nvPr/>
        </p:nvSpPr>
        <p:spPr bwMode="auto">
          <a:xfrm>
            <a:off x="3968750" y="2951163"/>
            <a:ext cx="633413" cy="482600"/>
          </a:xfrm>
          <a:custGeom>
            <a:avLst/>
            <a:gdLst>
              <a:gd name="T0" fmla="*/ 628650 w 399"/>
              <a:gd name="T1" fmla="*/ 452438 h 304"/>
              <a:gd name="T2" fmla="*/ 619125 w 399"/>
              <a:gd name="T3" fmla="*/ 15875 h 304"/>
              <a:gd name="T4" fmla="*/ 554038 w 399"/>
              <a:gd name="T5" fmla="*/ 34925 h 304"/>
              <a:gd name="T6" fmla="*/ 596900 w 399"/>
              <a:gd name="T7" fmla="*/ 76200 h 304"/>
              <a:gd name="T8" fmla="*/ 571500 w 399"/>
              <a:gd name="T9" fmla="*/ 446088 h 304"/>
              <a:gd name="T10" fmla="*/ 482600 w 399"/>
              <a:gd name="T11" fmla="*/ 406400 h 304"/>
              <a:gd name="T12" fmla="*/ 547688 w 399"/>
              <a:gd name="T13" fmla="*/ 66675 h 304"/>
              <a:gd name="T14" fmla="*/ 566738 w 399"/>
              <a:gd name="T15" fmla="*/ 398463 h 304"/>
              <a:gd name="T16" fmla="*/ 403225 w 399"/>
              <a:gd name="T17" fmla="*/ 34925 h 304"/>
              <a:gd name="T18" fmla="*/ 403225 w 399"/>
              <a:gd name="T19" fmla="*/ 482600 h 304"/>
              <a:gd name="T20" fmla="*/ 403225 w 399"/>
              <a:gd name="T21" fmla="*/ 419100 h 304"/>
              <a:gd name="T22" fmla="*/ 439738 w 399"/>
              <a:gd name="T23" fmla="*/ 265113 h 304"/>
              <a:gd name="T24" fmla="*/ 434975 w 399"/>
              <a:gd name="T25" fmla="*/ 211138 h 304"/>
              <a:gd name="T26" fmla="*/ 433388 w 399"/>
              <a:gd name="T27" fmla="*/ 173038 h 304"/>
              <a:gd name="T28" fmla="*/ 403225 w 399"/>
              <a:gd name="T29" fmla="*/ 65088 h 304"/>
              <a:gd name="T30" fmla="*/ 412750 w 399"/>
              <a:gd name="T31" fmla="*/ 271463 h 304"/>
              <a:gd name="T32" fmla="*/ 403225 w 399"/>
              <a:gd name="T33" fmla="*/ 217488 h 304"/>
              <a:gd name="T34" fmla="*/ 407988 w 399"/>
              <a:gd name="T35" fmla="*/ 163513 h 304"/>
              <a:gd name="T36" fmla="*/ 317500 w 399"/>
              <a:gd name="T37" fmla="*/ 0 h 304"/>
              <a:gd name="T38" fmla="*/ 317500 w 399"/>
              <a:gd name="T39" fmla="*/ 447675 h 304"/>
              <a:gd name="T40" fmla="*/ 382588 w 399"/>
              <a:gd name="T41" fmla="*/ 147638 h 304"/>
              <a:gd name="T42" fmla="*/ 358775 w 399"/>
              <a:gd name="T43" fmla="*/ 192088 h 304"/>
              <a:gd name="T44" fmla="*/ 365125 w 399"/>
              <a:gd name="T45" fmla="*/ 228600 h 304"/>
              <a:gd name="T46" fmla="*/ 368300 w 399"/>
              <a:gd name="T47" fmla="*/ 282575 h 304"/>
              <a:gd name="T48" fmla="*/ 317500 w 399"/>
              <a:gd name="T49" fmla="*/ 295275 h 304"/>
              <a:gd name="T50" fmla="*/ 403225 w 399"/>
              <a:gd name="T51" fmla="*/ 65088 h 304"/>
              <a:gd name="T52" fmla="*/ 384175 w 399"/>
              <a:gd name="T53" fmla="*/ 163513 h 304"/>
              <a:gd name="T54" fmla="*/ 398463 w 399"/>
              <a:gd name="T55" fmla="*/ 203200 h 304"/>
              <a:gd name="T56" fmla="*/ 398463 w 399"/>
              <a:gd name="T57" fmla="*/ 215900 h 304"/>
              <a:gd name="T58" fmla="*/ 390525 w 399"/>
              <a:gd name="T59" fmla="*/ 269875 h 304"/>
              <a:gd name="T60" fmla="*/ 214313 w 399"/>
              <a:gd name="T61" fmla="*/ 34925 h 304"/>
              <a:gd name="T62" fmla="*/ 214313 w 399"/>
              <a:gd name="T63" fmla="*/ 482600 h 304"/>
              <a:gd name="T64" fmla="*/ 274638 w 399"/>
              <a:gd name="T65" fmla="*/ 282575 h 304"/>
              <a:gd name="T66" fmla="*/ 220663 w 399"/>
              <a:gd name="T67" fmla="*/ 338138 h 304"/>
              <a:gd name="T68" fmla="*/ 257175 w 399"/>
              <a:gd name="T69" fmla="*/ 290513 h 304"/>
              <a:gd name="T70" fmla="*/ 234950 w 399"/>
              <a:gd name="T71" fmla="*/ 242888 h 304"/>
              <a:gd name="T72" fmla="*/ 215900 w 399"/>
              <a:gd name="T73" fmla="*/ 200025 h 304"/>
              <a:gd name="T74" fmla="*/ 227013 w 399"/>
              <a:gd name="T75" fmla="*/ 215900 h 304"/>
              <a:gd name="T76" fmla="*/ 238125 w 399"/>
              <a:gd name="T77" fmla="*/ 193675 h 304"/>
              <a:gd name="T78" fmla="*/ 317500 w 399"/>
              <a:gd name="T79" fmla="*/ 65088 h 304"/>
              <a:gd name="T80" fmla="*/ 233363 w 399"/>
              <a:gd name="T81" fmla="*/ 306388 h 304"/>
              <a:gd name="T82" fmla="*/ 220663 w 399"/>
              <a:gd name="T83" fmla="*/ 260350 h 304"/>
              <a:gd name="T84" fmla="*/ 39688 w 399"/>
              <a:gd name="T85" fmla="*/ 3175 h 304"/>
              <a:gd name="T86" fmla="*/ 0 w 399"/>
              <a:gd name="T87" fmla="*/ 433388 h 304"/>
              <a:gd name="T88" fmla="*/ 39688 w 399"/>
              <a:gd name="T89" fmla="*/ 482600 h 304"/>
              <a:gd name="T90" fmla="*/ 63500 w 399"/>
              <a:gd name="T91" fmla="*/ 446088 h 304"/>
              <a:gd name="T92" fmla="*/ 38100 w 399"/>
              <a:gd name="T93" fmla="*/ 76200 h 304"/>
              <a:gd name="T94" fmla="*/ 79375 w 399"/>
              <a:gd name="T95" fmla="*/ 34925 h 304"/>
              <a:gd name="T96" fmla="*/ 196850 w 399"/>
              <a:gd name="T97" fmla="*/ 198438 h 304"/>
              <a:gd name="T98" fmla="*/ 168275 w 399"/>
              <a:gd name="T99" fmla="*/ 277813 h 304"/>
              <a:gd name="T100" fmla="*/ 185738 w 399"/>
              <a:gd name="T101" fmla="*/ 331788 h 304"/>
              <a:gd name="T102" fmla="*/ 85725 w 399"/>
              <a:gd name="T103" fmla="*/ 415925 h 304"/>
              <a:gd name="T104" fmla="*/ 68263 w 399"/>
              <a:gd name="T105" fmla="*/ 84138 h 304"/>
              <a:gd name="T106" fmla="*/ 214313 w 399"/>
              <a:gd name="T107" fmla="*/ 247650 h 304"/>
              <a:gd name="T108" fmla="*/ 207963 w 399"/>
              <a:gd name="T109" fmla="*/ 279400 h 304"/>
              <a:gd name="T110" fmla="*/ 203200 w 399"/>
              <a:gd name="T111" fmla="*/ 315913 h 304"/>
              <a:gd name="T112" fmla="*/ 201613 w 399"/>
              <a:gd name="T113" fmla="*/ 217488 h 30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99"/>
              <a:gd name="T172" fmla="*/ 0 h 304"/>
              <a:gd name="T173" fmla="*/ 399 w 399"/>
              <a:gd name="T174" fmla="*/ 304 h 30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54" y="22"/>
                </a:lnTo>
                <a:lnTo>
                  <a:pt x="360" y="25"/>
                </a:lnTo>
                <a:lnTo>
                  <a:pt x="364" y="26"/>
                </a:lnTo>
                <a:lnTo>
                  <a:pt x="368" y="30"/>
                </a:lnTo>
                <a:lnTo>
                  <a:pt x="371" y="34"/>
                </a:lnTo>
                <a:lnTo>
                  <a:pt x="373" y="38"/>
                </a:lnTo>
                <a:lnTo>
                  <a:pt x="375" y="42"/>
                </a:lnTo>
                <a:lnTo>
                  <a:pt x="376" y="48"/>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close/>
                <a:moveTo>
                  <a:pt x="304" y="264"/>
                </a:moveTo>
                <a:lnTo>
                  <a:pt x="304" y="256"/>
                </a:lnTo>
                <a:lnTo>
                  <a:pt x="337" y="256"/>
                </a:lnTo>
                <a:lnTo>
                  <a:pt x="337" y="243"/>
                </a:lnTo>
                <a:lnTo>
                  <a:pt x="304" y="243"/>
                </a:lnTo>
                <a:lnTo>
                  <a:pt x="304" y="41"/>
                </a:lnTo>
                <a:lnTo>
                  <a:pt x="337" y="41"/>
                </a:lnTo>
                <a:lnTo>
                  <a:pt x="341" y="41"/>
                </a:lnTo>
                <a:lnTo>
                  <a:pt x="345" y="42"/>
                </a:lnTo>
                <a:lnTo>
                  <a:pt x="352" y="46"/>
                </a:lnTo>
                <a:lnTo>
                  <a:pt x="357" y="53"/>
                </a:lnTo>
                <a:lnTo>
                  <a:pt x="357" y="57"/>
                </a:lnTo>
                <a:lnTo>
                  <a:pt x="358" y="61"/>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close/>
                <a:moveTo>
                  <a:pt x="254" y="304"/>
                </a:moveTo>
                <a:lnTo>
                  <a:pt x="304" y="304"/>
                </a:lnTo>
                <a:lnTo>
                  <a:pt x="304" y="282"/>
                </a:lnTo>
                <a:lnTo>
                  <a:pt x="254" y="282"/>
                </a:lnTo>
                <a:lnTo>
                  <a:pt x="254" y="304"/>
                </a:lnTo>
                <a:close/>
                <a:moveTo>
                  <a:pt x="304" y="41"/>
                </a:moveTo>
                <a:lnTo>
                  <a:pt x="304" y="243"/>
                </a:lnTo>
                <a:lnTo>
                  <a:pt x="270" y="243"/>
                </a:lnTo>
                <a:lnTo>
                  <a:pt x="270" y="256"/>
                </a:lnTo>
                <a:lnTo>
                  <a:pt x="304" y="256"/>
                </a:lnTo>
                <a:lnTo>
                  <a:pt x="304" y="264"/>
                </a:lnTo>
                <a:lnTo>
                  <a:pt x="254" y="264"/>
                </a:lnTo>
                <a:lnTo>
                  <a:pt x="254" y="183"/>
                </a:lnTo>
                <a:lnTo>
                  <a:pt x="257" y="183"/>
                </a:lnTo>
                <a:lnTo>
                  <a:pt x="265" y="179"/>
                </a:lnTo>
                <a:lnTo>
                  <a:pt x="272" y="174"/>
                </a:lnTo>
                <a:lnTo>
                  <a:pt x="277" y="167"/>
                </a:lnTo>
                <a:lnTo>
                  <a:pt x="281" y="159"/>
                </a:lnTo>
                <a:lnTo>
                  <a:pt x="281" y="151"/>
                </a:lnTo>
                <a:lnTo>
                  <a:pt x="281" y="143"/>
                </a:lnTo>
                <a:lnTo>
                  <a:pt x="278" y="137"/>
                </a:lnTo>
                <a:lnTo>
                  <a:pt x="274" y="133"/>
                </a:lnTo>
                <a:lnTo>
                  <a:pt x="269" y="130"/>
                </a:lnTo>
                <a:lnTo>
                  <a:pt x="262" y="129"/>
                </a:lnTo>
                <a:lnTo>
                  <a:pt x="268" y="122"/>
                </a:lnTo>
                <a:lnTo>
                  <a:pt x="272" y="116"/>
                </a:lnTo>
                <a:lnTo>
                  <a:pt x="273" y="109"/>
                </a:lnTo>
                <a:lnTo>
                  <a:pt x="273" y="102"/>
                </a:lnTo>
                <a:lnTo>
                  <a:pt x="270" y="97"/>
                </a:lnTo>
                <a:lnTo>
                  <a:pt x="264" y="93"/>
                </a:lnTo>
                <a:lnTo>
                  <a:pt x="260" y="90"/>
                </a:lnTo>
                <a:lnTo>
                  <a:pt x="254" y="90"/>
                </a:lnTo>
                <a:lnTo>
                  <a:pt x="254" y="41"/>
                </a:lnTo>
                <a:lnTo>
                  <a:pt x="304" y="41"/>
                </a:lnTo>
                <a:close/>
                <a:moveTo>
                  <a:pt x="254" y="175"/>
                </a:moveTo>
                <a:lnTo>
                  <a:pt x="254" y="175"/>
                </a:lnTo>
                <a:lnTo>
                  <a:pt x="257" y="174"/>
                </a:lnTo>
                <a:lnTo>
                  <a:pt x="260" y="171"/>
                </a:lnTo>
                <a:lnTo>
                  <a:pt x="264" y="166"/>
                </a:lnTo>
                <a:lnTo>
                  <a:pt x="265" y="159"/>
                </a:lnTo>
                <a:lnTo>
                  <a:pt x="264" y="151"/>
                </a:lnTo>
                <a:lnTo>
                  <a:pt x="260" y="143"/>
                </a:lnTo>
                <a:lnTo>
                  <a:pt x="257" y="140"/>
                </a:lnTo>
                <a:lnTo>
                  <a:pt x="254" y="137"/>
                </a:lnTo>
                <a:lnTo>
                  <a:pt x="254" y="175"/>
                </a:lnTo>
                <a:close/>
                <a:moveTo>
                  <a:pt x="254" y="124"/>
                </a:moveTo>
                <a:lnTo>
                  <a:pt x="254" y="124"/>
                </a:lnTo>
                <a:lnTo>
                  <a:pt x="257" y="117"/>
                </a:lnTo>
                <a:lnTo>
                  <a:pt x="258" y="109"/>
                </a:lnTo>
                <a:lnTo>
                  <a:pt x="257" y="103"/>
                </a:lnTo>
                <a:lnTo>
                  <a:pt x="255" y="99"/>
                </a:lnTo>
                <a:lnTo>
                  <a:pt x="254" y="98"/>
                </a:lnTo>
                <a:lnTo>
                  <a:pt x="254" y="97"/>
                </a:lnTo>
                <a:lnTo>
                  <a:pt x="254" y="124"/>
                </a:lnTo>
                <a:close/>
                <a:moveTo>
                  <a:pt x="254" y="0"/>
                </a:moveTo>
                <a:lnTo>
                  <a:pt x="200" y="0"/>
                </a:lnTo>
                <a:lnTo>
                  <a:pt x="200" y="22"/>
                </a:lnTo>
                <a:lnTo>
                  <a:pt x="254" y="22"/>
                </a:lnTo>
                <a:lnTo>
                  <a:pt x="254" y="0"/>
                </a:lnTo>
                <a:close/>
                <a:moveTo>
                  <a:pt x="200" y="304"/>
                </a:moveTo>
                <a:lnTo>
                  <a:pt x="254" y="304"/>
                </a:lnTo>
                <a:lnTo>
                  <a:pt x="254" y="282"/>
                </a:lnTo>
                <a:lnTo>
                  <a:pt x="200" y="282"/>
                </a:lnTo>
                <a:lnTo>
                  <a:pt x="200" y="304"/>
                </a:lnTo>
                <a:close/>
                <a:moveTo>
                  <a:pt x="254" y="41"/>
                </a:moveTo>
                <a:lnTo>
                  <a:pt x="254" y="90"/>
                </a:lnTo>
                <a:lnTo>
                  <a:pt x="246" y="91"/>
                </a:lnTo>
                <a:lnTo>
                  <a:pt x="241" y="93"/>
                </a:lnTo>
                <a:lnTo>
                  <a:pt x="236" y="95"/>
                </a:lnTo>
                <a:lnTo>
                  <a:pt x="232" y="99"/>
                </a:lnTo>
                <a:lnTo>
                  <a:pt x="230" y="103"/>
                </a:lnTo>
                <a:lnTo>
                  <a:pt x="227" y="107"/>
                </a:lnTo>
                <a:lnTo>
                  <a:pt x="226" y="111"/>
                </a:lnTo>
                <a:lnTo>
                  <a:pt x="226" y="117"/>
                </a:lnTo>
                <a:lnTo>
                  <a:pt x="226" y="121"/>
                </a:lnTo>
                <a:lnTo>
                  <a:pt x="228" y="125"/>
                </a:lnTo>
                <a:lnTo>
                  <a:pt x="231" y="129"/>
                </a:lnTo>
                <a:lnTo>
                  <a:pt x="235" y="132"/>
                </a:lnTo>
                <a:lnTo>
                  <a:pt x="241" y="134"/>
                </a:lnTo>
                <a:lnTo>
                  <a:pt x="232" y="141"/>
                </a:lnTo>
                <a:lnTo>
                  <a:pt x="230" y="144"/>
                </a:lnTo>
                <a:lnTo>
                  <a:pt x="227" y="148"/>
                </a:lnTo>
                <a:lnTo>
                  <a:pt x="226" y="158"/>
                </a:lnTo>
                <a:lnTo>
                  <a:pt x="226" y="166"/>
                </a:lnTo>
                <a:lnTo>
                  <a:pt x="227" y="171"/>
                </a:lnTo>
                <a:lnTo>
                  <a:pt x="230" y="174"/>
                </a:lnTo>
                <a:lnTo>
                  <a:pt x="232" y="178"/>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close/>
                <a:moveTo>
                  <a:pt x="254" y="97"/>
                </a:moveTo>
                <a:lnTo>
                  <a:pt x="254" y="97"/>
                </a:lnTo>
                <a:lnTo>
                  <a:pt x="251" y="97"/>
                </a:lnTo>
                <a:lnTo>
                  <a:pt x="249" y="97"/>
                </a:lnTo>
                <a:lnTo>
                  <a:pt x="245" y="99"/>
                </a:lnTo>
                <a:lnTo>
                  <a:pt x="242" y="103"/>
                </a:lnTo>
                <a:lnTo>
                  <a:pt x="241" y="109"/>
                </a:lnTo>
                <a:lnTo>
                  <a:pt x="241" y="114"/>
                </a:lnTo>
                <a:lnTo>
                  <a:pt x="242" y="118"/>
                </a:lnTo>
                <a:lnTo>
                  <a:pt x="245" y="122"/>
                </a:lnTo>
                <a:lnTo>
                  <a:pt x="247" y="125"/>
                </a:lnTo>
                <a:lnTo>
                  <a:pt x="251" y="128"/>
                </a:lnTo>
                <a:lnTo>
                  <a:pt x="254" y="124"/>
                </a:lnTo>
                <a:lnTo>
                  <a:pt x="254" y="97"/>
                </a:lnTo>
                <a:close/>
                <a:moveTo>
                  <a:pt x="254" y="137"/>
                </a:moveTo>
                <a:lnTo>
                  <a:pt x="254" y="137"/>
                </a:lnTo>
                <a:lnTo>
                  <a:pt x="251" y="136"/>
                </a:lnTo>
                <a:lnTo>
                  <a:pt x="247" y="141"/>
                </a:lnTo>
                <a:lnTo>
                  <a:pt x="245" y="147"/>
                </a:lnTo>
                <a:lnTo>
                  <a:pt x="243" y="152"/>
                </a:lnTo>
                <a:lnTo>
                  <a:pt x="243" y="159"/>
                </a:lnTo>
                <a:lnTo>
                  <a:pt x="243" y="164"/>
                </a:lnTo>
                <a:lnTo>
                  <a:pt x="246" y="170"/>
                </a:lnTo>
                <a:lnTo>
                  <a:pt x="249" y="172"/>
                </a:lnTo>
                <a:lnTo>
                  <a:pt x="251" y="174"/>
                </a:lnTo>
                <a:lnTo>
                  <a:pt x="254" y="175"/>
                </a:lnTo>
                <a:lnTo>
                  <a:pt x="254" y="137"/>
                </a:lnTo>
                <a:close/>
                <a:moveTo>
                  <a:pt x="200" y="0"/>
                </a:moveTo>
                <a:lnTo>
                  <a:pt x="135" y="0"/>
                </a:lnTo>
                <a:lnTo>
                  <a:pt x="135" y="22"/>
                </a:lnTo>
                <a:lnTo>
                  <a:pt x="200" y="22"/>
                </a:lnTo>
                <a:lnTo>
                  <a:pt x="200" y="0"/>
                </a:lnTo>
                <a:close/>
                <a:moveTo>
                  <a:pt x="135" y="304"/>
                </a:moveTo>
                <a:lnTo>
                  <a:pt x="200" y="304"/>
                </a:lnTo>
                <a:lnTo>
                  <a:pt x="200" y="282"/>
                </a:lnTo>
                <a:lnTo>
                  <a:pt x="135" y="282"/>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9" y="213"/>
                </a:lnTo>
                <a:lnTo>
                  <a:pt x="144" y="210"/>
                </a:lnTo>
                <a:lnTo>
                  <a:pt x="150" y="208"/>
                </a:lnTo>
                <a:lnTo>
                  <a:pt x="155" y="202"/>
                </a:lnTo>
                <a:lnTo>
                  <a:pt x="158" y="197"/>
                </a:lnTo>
                <a:lnTo>
                  <a:pt x="161" y="190"/>
                </a:lnTo>
                <a:lnTo>
                  <a:pt x="162" y="183"/>
                </a:lnTo>
                <a:lnTo>
                  <a:pt x="162" y="176"/>
                </a:lnTo>
                <a:lnTo>
                  <a:pt x="162" y="170"/>
                </a:lnTo>
                <a:lnTo>
                  <a:pt x="158" y="163"/>
                </a:lnTo>
                <a:lnTo>
                  <a:pt x="154" y="158"/>
                </a:lnTo>
                <a:lnTo>
                  <a:pt x="148" y="153"/>
                </a:lnTo>
                <a:lnTo>
                  <a:pt x="144" y="153"/>
                </a:lnTo>
                <a:lnTo>
                  <a:pt x="139" y="155"/>
                </a:lnTo>
                <a:lnTo>
                  <a:pt x="135" y="156"/>
                </a:lnTo>
                <a:lnTo>
                  <a:pt x="135" y="128"/>
                </a:lnTo>
                <a:lnTo>
                  <a:pt x="136" y="126"/>
                </a:lnTo>
                <a:lnTo>
                  <a:pt x="139" y="126"/>
                </a:lnTo>
                <a:lnTo>
                  <a:pt x="140" y="128"/>
                </a:lnTo>
                <a:lnTo>
                  <a:pt x="143" y="129"/>
                </a:lnTo>
                <a:lnTo>
                  <a:pt x="143" y="132"/>
                </a:lnTo>
                <a:lnTo>
                  <a:pt x="143" y="134"/>
                </a:lnTo>
                <a:lnTo>
                  <a:pt x="143" y="136"/>
                </a:lnTo>
                <a:lnTo>
                  <a:pt x="147" y="134"/>
                </a:lnTo>
                <a:lnTo>
                  <a:pt x="150" y="132"/>
                </a:lnTo>
                <a:lnTo>
                  <a:pt x="151" y="129"/>
                </a:lnTo>
                <a:lnTo>
                  <a:pt x="151" y="125"/>
                </a:lnTo>
                <a:lnTo>
                  <a:pt x="150" y="122"/>
                </a:lnTo>
                <a:lnTo>
                  <a:pt x="146" y="120"/>
                </a:lnTo>
                <a:lnTo>
                  <a:pt x="140" y="120"/>
                </a:lnTo>
                <a:lnTo>
                  <a:pt x="135" y="120"/>
                </a:lnTo>
                <a:lnTo>
                  <a:pt x="135" y="41"/>
                </a:lnTo>
                <a:lnTo>
                  <a:pt x="200" y="41"/>
                </a:lnTo>
                <a:close/>
                <a:moveTo>
                  <a:pt x="135" y="204"/>
                </a:moveTo>
                <a:lnTo>
                  <a:pt x="135" y="204"/>
                </a:lnTo>
                <a:lnTo>
                  <a:pt x="138" y="204"/>
                </a:lnTo>
                <a:lnTo>
                  <a:pt x="140" y="202"/>
                </a:lnTo>
                <a:lnTo>
                  <a:pt x="143" y="199"/>
                </a:lnTo>
                <a:lnTo>
                  <a:pt x="146" y="197"/>
                </a:lnTo>
                <a:lnTo>
                  <a:pt x="147" y="193"/>
                </a:lnTo>
                <a:lnTo>
                  <a:pt x="150" y="185"/>
                </a:lnTo>
                <a:lnTo>
                  <a:pt x="148" y="175"/>
                </a:lnTo>
                <a:lnTo>
                  <a:pt x="147" y="170"/>
                </a:lnTo>
                <a:lnTo>
                  <a:pt x="144" y="167"/>
                </a:lnTo>
                <a:lnTo>
                  <a:pt x="142" y="164"/>
                </a:lnTo>
                <a:lnTo>
                  <a:pt x="139" y="164"/>
                </a:lnTo>
                <a:lnTo>
                  <a:pt x="136" y="166"/>
                </a:lnTo>
                <a:lnTo>
                  <a:pt x="135" y="168"/>
                </a:lnTo>
                <a:lnTo>
                  <a:pt x="135" y="204"/>
                </a:lnTo>
                <a:close/>
                <a:moveTo>
                  <a:pt x="135" y="0"/>
                </a:moveTo>
                <a:lnTo>
                  <a:pt x="32" y="0"/>
                </a:lnTo>
                <a:lnTo>
                  <a:pt x="25" y="2"/>
                </a:lnTo>
                <a:lnTo>
                  <a:pt x="20" y="3"/>
                </a:lnTo>
                <a:lnTo>
                  <a:pt x="14" y="6"/>
                </a:lnTo>
                <a:lnTo>
                  <a:pt x="9" y="10"/>
                </a:lnTo>
                <a:lnTo>
                  <a:pt x="5" y="15"/>
                </a:lnTo>
                <a:lnTo>
                  <a:pt x="2" y="21"/>
                </a:lnTo>
                <a:lnTo>
                  <a:pt x="1" y="26"/>
                </a:lnTo>
                <a:lnTo>
                  <a:pt x="0" y="3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44" y="282"/>
                </a:lnTo>
                <a:lnTo>
                  <a:pt x="40" y="281"/>
                </a:lnTo>
                <a:lnTo>
                  <a:pt x="35" y="278"/>
                </a:lnTo>
                <a:lnTo>
                  <a:pt x="32" y="275"/>
                </a:lnTo>
                <a:lnTo>
                  <a:pt x="28" y="271"/>
                </a:lnTo>
                <a:lnTo>
                  <a:pt x="25" y="267"/>
                </a:lnTo>
                <a:lnTo>
                  <a:pt x="24" y="262"/>
                </a:lnTo>
                <a:lnTo>
                  <a:pt x="24" y="256"/>
                </a:lnTo>
                <a:lnTo>
                  <a:pt x="24" y="48"/>
                </a:lnTo>
                <a:lnTo>
                  <a:pt x="24" y="42"/>
                </a:lnTo>
                <a:lnTo>
                  <a:pt x="25" y="38"/>
                </a:lnTo>
                <a:lnTo>
                  <a:pt x="28" y="34"/>
                </a:lnTo>
                <a:lnTo>
                  <a:pt x="32" y="30"/>
                </a:lnTo>
                <a:lnTo>
                  <a:pt x="35" y="26"/>
                </a:lnTo>
                <a:lnTo>
                  <a:pt x="40" y="25"/>
                </a:lnTo>
                <a:lnTo>
                  <a:pt x="44" y="22"/>
                </a:lnTo>
                <a:lnTo>
                  <a:pt x="50" y="22"/>
                </a:lnTo>
                <a:lnTo>
                  <a:pt x="135" y="22"/>
                </a:lnTo>
                <a:lnTo>
                  <a:pt x="135" y="0"/>
                </a:lnTo>
                <a:close/>
                <a:moveTo>
                  <a:pt x="135" y="41"/>
                </a:moveTo>
                <a:lnTo>
                  <a:pt x="135" y="120"/>
                </a:lnTo>
                <a:lnTo>
                  <a:pt x="130" y="122"/>
                </a:lnTo>
                <a:lnTo>
                  <a:pt x="124" y="125"/>
                </a:lnTo>
                <a:lnTo>
                  <a:pt x="120" y="129"/>
                </a:lnTo>
                <a:lnTo>
                  <a:pt x="116" y="133"/>
                </a:lnTo>
                <a:lnTo>
                  <a:pt x="112" y="139"/>
                </a:lnTo>
                <a:lnTo>
                  <a:pt x="111" y="144"/>
                </a:lnTo>
                <a:lnTo>
                  <a:pt x="106" y="159"/>
                </a:lnTo>
                <a:lnTo>
                  <a:pt x="106" y="175"/>
                </a:lnTo>
                <a:lnTo>
                  <a:pt x="108" y="185"/>
                </a:lnTo>
                <a:lnTo>
                  <a:pt x="109" y="194"/>
                </a:lnTo>
                <a:lnTo>
                  <a:pt x="111" y="195"/>
                </a:lnTo>
                <a:lnTo>
                  <a:pt x="113" y="205"/>
                </a:lnTo>
                <a:lnTo>
                  <a:pt x="117" y="209"/>
                </a:lnTo>
                <a:lnTo>
                  <a:pt x="121" y="213"/>
                </a:lnTo>
                <a:lnTo>
                  <a:pt x="128" y="214"/>
                </a:lnTo>
                <a:lnTo>
                  <a:pt x="135" y="214"/>
                </a:lnTo>
                <a:lnTo>
                  <a:pt x="135" y="264"/>
                </a:lnTo>
                <a:lnTo>
                  <a:pt x="62" y="264"/>
                </a:lnTo>
                <a:lnTo>
                  <a:pt x="58" y="263"/>
                </a:lnTo>
                <a:lnTo>
                  <a:pt x="54" y="262"/>
                </a:lnTo>
                <a:lnTo>
                  <a:pt x="47" y="258"/>
                </a:lnTo>
                <a:lnTo>
                  <a:pt x="43" y="251"/>
                </a:lnTo>
                <a:lnTo>
                  <a:pt x="41" y="247"/>
                </a:lnTo>
                <a:lnTo>
                  <a:pt x="41" y="243"/>
                </a:lnTo>
                <a:lnTo>
                  <a:pt x="41" y="61"/>
                </a:lnTo>
                <a:lnTo>
                  <a:pt x="41" y="57"/>
                </a:lnTo>
                <a:lnTo>
                  <a:pt x="43" y="53"/>
                </a:lnTo>
                <a:lnTo>
                  <a:pt x="47" y="46"/>
                </a:lnTo>
                <a:lnTo>
                  <a:pt x="54" y="42"/>
                </a:lnTo>
                <a:lnTo>
                  <a:pt x="58" y="41"/>
                </a:lnTo>
                <a:lnTo>
                  <a:pt x="62" y="41"/>
                </a:lnTo>
                <a:lnTo>
                  <a:pt x="135" y="41"/>
                </a:lnTo>
                <a:close/>
                <a:moveTo>
                  <a:pt x="135" y="128"/>
                </a:moveTo>
                <a:lnTo>
                  <a:pt x="135" y="156"/>
                </a:lnTo>
                <a:lnTo>
                  <a:pt x="130" y="160"/>
                </a:lnTo>
                <a:lnTo>
                  <a:pt x="127" y="166"/>
                </a:lnTo>
                <a:lnTo>
                  <a:pt x="127" y="171"/>
                </a:lnTo>
                <a:lnTo>
                  <a:pt x="128" y="174"/>
                </a:lnTo>
                <a:lnTo>
                  <a:pt x="131" y="176"/>
                </a:lnTo>
                <a:lnTo>
                  <a:pt x="132" y="171"/>
                </a:lnTo>
                <a:lnTo>
                  <a:pt x="135" y="168"/>
                </a:lnTo>
                <a:lnTo>
                  <a:pt x="135" y="204"/>
                </a:lnTo>
                <a:lnTo>
                  <a:pt x="131" y="202"/>
                </a:lnTo>
                <a:lnTo>
                  <a:pt x="128" y="199"/>
                </a:lnTo>
                <a:lnTo>
                  <a:pt x="127" y="194"/>
                </a:lnTo>
                <a:lnTo>
                  <a:pt x="124" y="181"/>
                </a:lnTo>
                <a:lnTo>
                  <a:pt x="123" y="163"/>
                </a:lnTo>
                <a:lnTo>
                  <a:pt x="123" y="148"/>
                </a:lnTo>
                <a:lnTo>
                  <a:pt x="127" y="137"/>
                </a:lnTo>
                <a:lnTo>
                  <a:pt x="131" y="130"/>
                </a:lnTo>
                <a:lnTo>
                  <a:pt x="135" y="128"/>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3" name="组合 210"/>
          <p:cNvGrpSpPr>
            <a:grpSpLocks/>
          </p:cNvGrpSpPr>
          <p:nvPr/>
        </p:nvGrpSpPr>
        <p:grpSpPr bwMode="auto">
          <a:xfrm>
            <a:off x="4187825" y="2208213"/>
            <a:ext cx="209550" cy="200025"/>
            <a:chOff x="0" y="0"/>
            <a:chExt cx="209550" cy="200025"/>
          </a:xfrm>
          <a:solidFill>
            <a:schemeClr val="bg1">
              <a:alpha val="70000"/>
            </a:schemeClr>
          </a:solidFill>
        </p:grpSpPr>
        <p:sp>
          <p:nvSpPr>
            <p:cNvPr id="184" name="Freeform 173"/>
            <p:cNvSpPr>
              <a:spLocks noChangeArrowheads="1"/>
            </p:cNvSpPr>
            <p:nvPr/>
          </p:nvSpPr>
          <p:spPr bwMode="auto">
            <a:xfrm>
              <a:off x="0" y="41275"/>
              <a:ext cx="209550" cy="158750"/>
            </a:xfrm>
            <a:custGeom>
              <a:avLst/>
              <a:gdLst>
                <a:gd name="T0" fmla="*/ 61913 w 132"/>
                <a:gd name="T1" fmla="*/ 0 h 100"/>
                <a:gd name="T2" fmla="*/ 61913 w 132"/>
                <a:gd name="T3" fmla="*/ 0 h 100"/>
                <a:gd name="T4" fmla="*/ 74613 w 132"/>
                <a:gd name="T5" fmla="*/ 0 h 100"/>
                <a:gd name="T6" fmla="*/ 85725 w 132"/>
                <a:gd name="T7" fmla="*/ 3175 h 100"/>
                <a:gd name="T8" fmla="*/ 96838 w 132"/>
                <a:gd name="T9" fmla="*/ 7938 h 100"/>
                <a:gd name="T10" fmla="*/ 104775 w 132"/>
                <a:gd name="T11" fmla="*/ 14288 h 100"/>
                <a:gd name="T12" fmla="*/ 104775 w 132"/>
                <a:gd name="T13" fmla="*/ 14288 h 100"/>
                <a:gd name="T14" fmla="*/ 112713 w 132"/>
                <a:gd name="T15" fmla="*/ 7938 h 100"/>
                <a:gd name="T16" fmla="*/ 123825 w 132"/>
                <a:gd name="T17" fmla="*/ 3175 h 100"/>
                <a:gd name="T18" fmla="*/ 134938 w 132"/>
                <a:gd name="T19" fmla="*/ 0 h 100"/>
                <a:gd name="T20" fmla="*/ 147638 w 132"/>
                <a:gd name="T21" fmla="*/ 0 h 100"/>
                <a:gd name="T22" fmla="*/ 147638 w 132"/>
                <a:gd name="T23" fmla="*/ 0 h 100"/>
                <a:gd name="T24" fmla="*/ 160338 w 132"/>
                <a:gd name="T25" fmla="*/ 0 h 100"/>
                <a:gd name="T26" fmla="*/ 171450 w 132"/>
                <a:gd name="T27" fmla="*/ 3175 h 100"/>
                <a:gd name="T28" fmla="*/ 182563 w 132"/>
                <a:gd name="T29" fmla="*/ 9525 h 100"/>
                <a:gd name="T30" fmla="*/ 190500 w 132"/>
                <a:gd name="T31" fmla="*/ 17463 h 100"/>
                <a:gd name="T32" fmla="*/ 200025 w 132"/>
                <a:gd name="T33" fmla="*/ 25400 h 100"/>
                <a:gd name="T34" fmla="*/ 206375 w 132"/>
                <a:gd name="T35" fmla="*/ 36513 h 100"/>
                <a:gd name="T36" fmla="*/ 207963 w 132"/>
                <a:gd name="T37" fmla="*/ 49213 h 100"/>
                <a:gd name="T38" fmla="*/ 209550 w 132"/>
                <a:gd name="T39" fmla="*/ 60325 h 100"/>
                <a:gd name="T40" fmla="*/ 209550 w 132"/>
                <a:gd name="T41" fmla="*/ 60325 h 100"/>
                <a:gd name="T42" fmla="*/ 207963 w 132"/>
                <a:gd name="T43" fmla="*/ 74613 h 100"/>
                <a:gd name="T44" fmla="*/ 203200 w 132"/>
                <a:gd name="T45" fmla="*/ 92075 h 100"/>
                <a:gd name="T46" fmla="*/ 195263 w 132"/>
                <a:gd name="T47" fmla="*/ 109538 h 100"/>
                <a:gd name="T48" fmla="*/ 184150 w 132"/>
                <a:gd name="T49" fmla="*/ 123825 h 100"/>
                <a:gd name="T50" fmla="*/ 169863 w 132"/>
                <a:gd name="T51" fmla="*/ 136525 h 100"/>
                <a:gd name="T52" fmla="*/ 149225 w 132"/>
                <a:gd name="T53" fmla="*/ 147638 h 100"/>
                <a:gd name="T54" fmla="*/ 139700 w 132"/>
                <a:gd name="T55" fmla="*/ 152400 h 100"/>
                <a:gd name="T56" fmla="*/ 128588 w 132"/>
                <a:gd name="T57" fmla="*/ 157163 h 100"/>
                <a:gd name="T58" fmla="*/ 115888 w 132"/>
                <a:gd name="T59" fmla="*/ 157163 h 100"/>
                <a:gd name="T60" fmla="*/ 100013 w 132"/>
                <a:gd name="T61" fmla="*/ 158750 h 100"/>
                <a:gd name="T62" fmla="*/ 100013 w 132"/>
                <a:gd name="T63" fmla="*/ 158750 h 100"/>
                <a:gd name="T64" fmla="*/ 87313 w 132"/>
                <a:gd name="T65" fmla="*/ 157163 h 100"/>
                <a:gd name="T66" fmla="*/ 74613 w 132"/>
                <a:gd name="T67" fmla="*/ 153988 h 100"/>
                <a:gd name="T68" fmla="*/ 61913 w 132"/>
                <a:gd name="T69" fmla="*/ 152400 h 100"/>
                <a:gd name="T70" fmla="*/ 50800 w 132"/>
                <a:gd name="T71" fmla="*/ 147638 h 100"/>
                <a:gd name="T72" fmla="*/ 42863 w 132"/>
                <a:gd name="T73" fmla="*/ 142875 h 100"/>
                <a:gd name="T74" fmla="*/ 33338 w 132"/>
                <a:gd name="T75" fmla="*/ 136525 h 100"/>
                <a:gd name="T76" fmla="*/ 20638 w 132"/>
                <a:gd name="T77" fmla="*/ 122238 h 100"/>
                <a:gd name="T78" fmla="*/ 9525 w 132"/>
                <a:gd name="T79" fmla="*/ 106363 h 100"/>
                <a:gd name="T80" fmla="*/ 3175 w 132"/>
                <a:gd name="T81" fmla="*/ 90488 h 100"/>
                <a:gd name="T82" fmla="*/ 0 w 132"/>
                <a:gd name="T83" fmla="*/ 74613 h 100"/>
                <a:gd name="T84" fmla="*/ 0 w 132"/>
                <a:gd name="T85" fmla="*/ 60325 h 100"/>
                <a:gd name="T86" fmla="*/ 0 w 132"/>
                <a:gd name="T87" fmla="*/ 60325 h 100"/>
                <a:gd name="T88" fmla="*/ 0 w 132"/>
                <a:gd name="T89" fmla="*/ 49213 h 100"/>
                <a:gd name="T90" fmla="*/ 3175 w 132"/>
                <a:gd name="T91" fmla="*/ 36513 h 100"/>
                <a:gd name="T92" fmla="*/ 9525 w 132"/>
                <a:gd name="T93" fmla="*/ 25400 h 100"/>
                <a:gd name="T94" fmla="*/ 19050 w 132"/>
                <a:gd name="T95" fmla="*/ 17463 h 100"/>
                <a:gd name="T96" fmla="*/ 26988 w 132"/>
                <a:gd name="T97" fmla="*/ 9525 h 100"/>
                <a:gd name="T98" fmla="*/ 38100 w 132"/>
                <a:gd name="T99" fmla="*/ 3175 h 100"/>
                <a:gd name="T100" fmla="*/ 49213 w 132"/>
                <a:gd name="T101" fmla="*/ 0 h 100"/>
                <a:gd name="T102" fmla="*/ 61913 w 132"/>
                <a:gd name="T103" fmla="*/ 0 h 100"/>
                <a:gd name="T104" fmla="*/ 61913 w 132"/>
                <a:gd name="T105" fmla="*/ 0 h 1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
                <a:gd name="T160" fmla="*/ 0 h 100"/>
                <a:gd name="T161" fmla="*/ 132 w 132"/>
                <a:gd name="T162" fmla="*/ 100 h 1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 h="100">
                  <a:moveTo>
                    <a:pt x="39" y="0"/>
                  </a:moveTo>
                  <a:lnTo>
                    <a:pt x="39" y="0"/>
                  </a:lnTo>
                  <a:lnTo>
                    <a:pt x="47" y="0"/>
                  </a:lnTo>
                  <a:lnTo>
                    <a:pt x="54" y="2"/>
                  </a:lnTo>
                  <a:lnTo>
                    <a:pt x="61" y="5"/>
                  </a:lnTo>
                  <a:lnTo>
                    <a:pt x="66" y="9"/>
                  </a:lnTo>
                  <a:lnTo>
                    <a:pt x="71" y="5"/>
                  </a:lnTo>
                  <a:lnTo>
                    <a:pt x="78" y="2"/>
                  </a:lnTo>
                  <a:lnTo>
                    <a:pt x="85" y="0"/>
                  </a:lnTo>
                  <a:lnTo>
                    <a:pt x="93" y="0"/>
                  </a:lnTo>
                  <a:lnTo>
                    <a:pt x="101" y="0"/>
                  </a:lnTo>
                  <a:lnTo>
                    <a:pt x="108" y="2"/>
                  </a:lnTo>
                  <a:lnTo>
                    <a:pt x="115" y="6"/>
                  </a:lnTo>
                  <a:lnTo>
                    <a:pt x="120" y="11"/>
                  </a:lnTo>
                  <a:lnTo>
                    <a:pt x="126" y="16"/>
                  </a:lnTo>
                  <a:lnTo>
                    <a:pt x="130" y="23"/>
                  </a:lnTo>
                  <a:lnTo>
                    <a:pt x="131" y="31"/>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1"/>
                  </a:lnTo>
                  <a:lnTo>
                    <a:pt x="2" y="23"/>
                  </a:lnTo>
                  <a:lnTo>
                    <a:pt x="6" y="16"/>
                  </a:lnTo>
                  <a:lnTo>
                    <a:pt x="12" y="11"/>
                  </a:lnTo>
                  <a:lnTo>
                    <a:pt x="17" y="6"/>
                  </a:lnTo>
                  <a:lnTo>
                    <a:pt x="24" y="2"/>
                  </a:lnTo>
                  <a:lnTo>
                    <a:pt x="31" y="0"/>
                  </a:lnTo>
                  <a:lnTo>
                    <a:pt x="39"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85" name="Freeform 174"/>
            <p:cNvSpPr>
              <a:spLocks noChangeArrowheads="1"/>
            </p:cNvSpPr>
            <p:nvPr/>
          </p:nvSpPr>
          <p:spPr bwMode="auto">
            <a:xfrm>
              <a:off x="57150" y="0"/>
              <a:ext cx="52388" cy="73025"/>
            </a:xfrm>
            <a:custGeom>
              <a:avLst/>
              <a:gdLst>
                <a:gd name="T0" fmla="*/ 46038 w 33"/>
                <a:gd name="T1" fmla="*/ 73025 h 46"/>
                <a:gd name="T2" fmla="*/ 46038 w 33"/>
                <a:gd name="T3" fmla="*/ 73025 h 46"/>
                <a:gd name="T4" fmla="*/ 49213 w 33"/>
                <a:gd name="T5" fmla="*/ 61913 h 46"/>
                <a:gd name="T6" fmla="*/ 52388 w 33"/>
                <a:gd name="T7" fmla="*/ 53975 h 46"/>
                <a:gd name="T8" fmla="*/ 52388 w 33"/>
                <a:gd name="T9" fmla="*/ 42863 h 46"/>
                <a:gd name="T10" fmla="*/ 52388 w 33"/>
                <a:gd name="T11" fmla="*/ 34925 h 46"/>
                <a:gd name="T12" fmla="*/ 47625 w 33"/>
                <a:gd name="T13" fmla="*/ 23813 h 46"/>
                <a:gd name="T14" fmla="*/ 42863 w 33"/>
                <a:gd name="T15" fmla="*/ 14288 h 46"/>
                <a:gd name="T16" fmla="*/ 39688 w 33"/>
                <a:gd name="T17" fmla="*/ 6350 h 46"/>
                <a:gd name="T18" fmla="*/ 30163 w 33"/>
                <a:gd name="T19" fmla="*/ 0 h 46"/>
                <a:gd name="T20" fmla="*/ 0 w 33"/>
                <a:gd name="T21" fmla="*/ 4763 h 46"/>
                <a:gd name="T22" fmla="*/ 0 w 33"/>
                <a:gd name="T23" fmla="*/ 4763 h 46"/>
                <a:gd name="T24" fmla="*/ 19050 w 33"/>
                <a:gd name="T25" fmla="*/ 17463 h 46"/>
                <a:gd name="T26" fmla="*/ 28575 w 33"/>
                <a:gd name="T27" fmla="*/ 23813 h 46"/>
                <a:gd name="T28" fmla="*/ 34925 w 33"/>
                <a:gd name="T29" fmla="*/ 30163 h 46"/>
                <a:gd name="T30" fmla="*/ 39688 w 33"/>
                <a:gd name="T31" fmla="*/ 38100 h 46"/>
                <a:gd name="T32" fmla="*/ 42863 w 33"/>
                <a:gd name="T33" fmla="*/ 49213 h 46"/>
                <a:gd name="T34" fmla="*/ 46038 w 33"/>
                <a:gd name="T35" fmla="*/ 60325 h 46"/>
                <a:gd name="T36" fmla="*/ 46038 w 33"/>
                <a:gd name="T37" fmla="*/ 73025 h 46"/>
                <a:gd name="T38" fmla="*/ 46038 w 33"/>
                <a:gd name="T39" fmla="*/ 7302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3"/>
                <a:gd name="T61" fmla="*/ 0 h 46"/>
                <a:gd name="T62" fmla="*/ 33 w 33"/>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12" y="11"/>
                  </a:lnTo>
                  <a:lnTo>
                    <a:pt x="18" y="15"/>
                  </a:lnTo>
                  <a:lnTo>
                    <a:pt x="22" y="19"/>
                  </a:lnTo>
                  <a:lnTo>
                    <a:pt x="25" y="24"/>
                  </a:lnTo>
                  <a:lnTo>
                    <a:pt x="27" y="31"/>
                  </a:lnTo>
                  <a:lnTo>
                    <a:pt x="29" y="38"/>
                  </a:lnTo>
                  <a:lnTo>
                    <a:pt x="29" y="4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86" name="Freeform 175"/>
          <p:cNvSpPr>
            <a:spLocks noEditPoints="1" noChangeArrowheads="1"/>
          </p:cNvSpPr>
          <p:nvPr/>
        </p:nvSpPr>
        <p:spPr bwMode="auto">
          <a:xfrm>
            <a:off x="4410075" y="3530600"/>
            <a:ext cx="217488" cy="303213"/>
          </a:xfrm>
          <a:custGeom>
            <a:avLst/>
            <a:gdLst>
              <a:gd name="T0" fmla="*/ 198438 w 137"/>
              <a:gd name="T1" fmla="*/ 87313 h 191"/>
              <a:gd name="T2" fmla="*/ 200025 w 137"/>
              <a:gd name="T3" fmla="*/ 80963 h 191"/>
              <a:gd name="T4" fmla="*/ 211138 w 137"/>
              <a:gd name="T5" fmla="*/ 53975 h 191"/>
              <a:gd name="T6" fmla="*/ 215900 w 137"/>
              <a:gd name="T7" fmla="*/ 46038 h 191"/>
              <a:gd name="T8" fmla="*/ 217488 w 137"/>
              <a:gd name="T9" fmla="*/ 33338 h 191"/>
              <a:gd name="T10" fmla="*/ 215900 w 137"/>
              <a:gd name="T11" fmla="*/ 20638 h 191"/>
              <a:gd name="T12" fmla="*/ 209550 w 137"/>
              <a:gd name="T13" fmla="*/ 9525 h 191"/>
              <a:gd name="T14" fmla="*/ 203200 w 137"/>
              <a:gd name="T15" fmla="*/ 6350 h 191"/>
              <a:gd name="T16" fmla="*/ 184150 w 137"/>
              <a:gd name="T17" fmla="*/ 0 h 191"/>
              <a:gd name="T18" fmla="*/ 163513 w 137"/>
              <a:gd name="T19" fmla="*/ 6350 h 191"/>
              <a:gd name="T20" fmla="*/ 179388 w 137"/>
              <a:gd name="T21" fmla="*/ 61913 h 191"/>
              <a:gd name="T22" fmla="*/ 163513 w 137"/>
              <a:gd name="T23" fmla="*/ 93663 h 191"/>
              <a:gd name="T24" fmla="*/ 174625 w 137"/>
              <a:gd name="T25" fmla="*/ 76200 h 191"/>
              <a:gd name="T26" fmla="*/ 174625 w 137"/>
              <a:gd name="T27" fmla="*/ 66675 h 191"/>
              <a:gd name="T28" fmla="*/ 190500 w 137"/>
              <a:gd name="T29" fmla="*/ 76200 h 191"/>
              <a:gd name="T30" fmla="*/ 192088 w 137"/>
              <a:gd name="T31" fmla="*/ 82550 h 191"/>
              <a:gd name="T32" fmla="*/ 192088 w 137"/>
              <a:gd name="T33" fmla="*/ 90488 h 191"/>
              <a:gd name="T34" fmla="*/ 163513 w 137"/>
              <a:gd name="T35" fmla="*/ 141288 h 191"/>
              <a:gd name="T36" fmla="*/ 153988 w 137"/>
              <a:gd name="T37" fmla="*/ 147638 h 191"/>
              <a:gd name="T38" fmla="*/ 157163 w 137"/>
              <a:gd name="T39" fmla="*/ 146050 h 191"/>
              <a:gd name="T40" fmla="*/ 163513 w 137"/>
              <a:gd name="T41" fmla="*/ 141288 h 191"/>
              <a:gd name="T42" fmla="*/ 160338 w 137"/>
              <a:gd name="T43" fmla="*/ 134938 h 191"/>
              <a:gd name="T44" fmla="*/ 157163 w 137"/>
              <a:gd name="T45" fmla="*/ 136525 h 191"/>
              <a:gd name="T46" fmla="*/ 150813 w 137"/>
              <a:gd name="T47" fmla="*/ 139700 h 191"/>
              <a:gd name="T48" fmla="*/ 133350 w 137"/>
              <a:gd name="T49" fmla="*/ 128588 h 191"/>
              <a:gd name="T50" fmla="*/ 133350 w 137"/>
              <a:gd name="T51" fmla="*/ 128588 h 191"/>
              <a:gd name="T52" fmla="*/ 142875 w 137"/>
              <a:gd name="T53" fmla="*/ 123825 h 191"/>
              <a:gd name="T54" fmla="*/ 163513 w 137"/>
              <a:gd name="T55" fmla="*/ 53975 h 191"/>
              <a:gd name="T56" fmla="*/ 139700 w 137"/>
              <a:gd name="T57" fmla="*/ 36513 h 191"/>
              <a:gd name="T58" fmla="*/ 127000 w 137"/>
              <a:gd name="T59" fmla="*/ 39688 h 191"/>
              <a:gd name="T60" fmla="*/ 90488 w 137"/>
              <a:gd name="T61" fmla="*/ 93663 h 191"/>
              <a:gd name="T62" fmla="*/ 90488 w 137"/>
              <a:gd name="T63" fmla="*/ 104775 h 191"/>
              <a:gd name="T64" fmla="*/ 34925 w 137"/>
              <a:gd name="T65" fmla="*/ 242888 h 191"/>
              <a:gd name="T66" fmla="*/ 41275 w 137"/>
              <a:gd name="T67" fmla="*/ 244475 h 191"/>
              <a:gd name="T68" fmla="*/ 46038 w 137"/>
              <a:gd name="T69" fmla="*/ 246063 h 191"/>
              <a:gd name="T70" fmla="*/ 46038 w 137"/>
              <a:gd name="T71" fmla="*/ 257175 h 191"/>
              <a:gd name="T72" fmla="*/ 52388 w 137"/>
              <a:gd name="T73" fmla="*/ 255588 h 191"/>
              <a:gd name="T74" fmla="*/ 60325 w 137"/>
              <a:gd name="T75" fmla="*/ 257175 h 191"/>
              <a:gd name="T76" fmla="*/ 63500 w 137"/>
              <a:gd name="T77" fmla="*/ 258763 h 191"/>
              <a:gd name="T78" fmla="*/ 65088 w 137"/>
              <a:gd name="T79" fmla="*/ 268288 h 191"/>
              <a:gd name="T80" fmla="*/ 60325 w 137"/>
              <a:gd name="T81" fmla="*/ 274638 h 191"/>
              <a:gd name="T82" fmla="*/ 34925 w 137"/>
              <a:gd name="T83" fmla="*/ 288925 h 191"/>
              <a:gd name="T84" fmla="*/ 65088 w 137"/>
              <a:gd name="T85" fmla="*/ 279400 h 191"/>
              <a:gd name="T86" fmla="*/ 163513 w 137"/>
              <a:gd name="T87" fmla="*/ 46038 h 191"/>
              <a:gd name="T88" fmla="*/ 153988 w 137"/>
              <a:gd name="T89" fmla="*/ 14288 h 191"/>
              <a:gd name="T90" fmla="*/ 163513 w 137"/>
              <a:gd name="T91" fmla="*/ 6350 h 191"/>
              <a:gd name="T92" fmla="*/ 34925 w 137"/>
              <a:gd name="T93" fmla="*/ 185738 h 191"/>
              <a:gd name="T94" fmla="*/ 3175 w 137"/>
              <a:gd name="T95" fmla="*/ 303213 h 191"/>
              <a:gd name="T96" fmla="*/ 34925 w 137"/>
              <a:gd name="T97" fmla="*/ 285750 h 191"/>
              <a:gd name="T98" fmla="*/ 7938 w 137"/>
              <a:gd name="T99" fmla="*/ 276225 h 191"/>
              <a:gd name="T100" fmla="*/ 7938 w 137"/>
              <a:gd name="T101" fmla="*/ 238125 h 191"/>
              <a:gd name="T102" fmla="*/ 9525 w 137"/>
              <a:gd name="T103" fmla="*/ 236538 h 191"/>
              <a:gd name="T104" fmla="*/ 15875 w 137"/>
              <a:gd name="T105" fmla="*/ 231775 h 191"/>
              <a:gd name="T106" fmla="*/ 23813 w 137"/>
              <a:gd name="T107" fmla="*/ 231775 h 191"/>
              <a:gd name="T108" fmla="*/ 26988 w 137"/>
              <a:gd name="T109" fmla="*/ 236538 h 191"/>
              <a:gd name="T110" fmla="*/ 28575 w 137"/>
              <a:gd name="T111" fmla="*/ 246063 h 191"/>
              <a:gd name="T112" fmla="*/ 30163 w 137"/>
              <a:gd name="T113" fmla="*/ 244475 h 191"/>
              <a:gd name="T114" fmla="*/ 34925 w 137"/>
              <a:gd name="T115" fmla="*/ 185738 h 19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7"/>
              <a:gd name="T175" fmla="*/ 0 h 191"/>
              <a:gd name="T176" fmla="*/ 137 w 137"/>
              <a:gd name="T177" fmla="*/ 191 h 19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7" h="191">
                <a:moveTo>
                  <a:pt x="103" y="89"/>
                </a:moveTo>
                <a:lnTo>
                  <a:pt x="125" y="55"/>
                </a:lnTo>
                <a:lnTo>
                  <a:pt x="126" y="51"/>
                </a:lnTo>
                <a:lnTo>
                  <a:pt x="125" y="47"/>
                </a:lnTo>
                <a:lnTo>
                  <a:pt x="133" y="34"/>
                </a:lnTo>
                <a:lnTo>
                  <a:pt x="136" y="29"/>
                </a:lnTo>
                <a:lnTo>
                  <a:pt x="137" y="25"/>
                </a:lnTo>
                <a:lnTo>
                  <a:pt x="137" y="21"/>
                </a:lnTo>
                <a:lnTo>
                  <a:pt x="137" y="17"/>
                </a:lnTo>
                <a:lnTo>
                  <a:pt x="136" y="13"/>
                </a:lnTo>
                <a:lnTo>
                  <a:pt x="135" y="9"/>
                </a:lnTo>
                <a:lnTo>
                  <a:pt x="132" y="6"/>
                </a:lnTo>
                <a:lnTo>
                  <a:pt x="128" y="4"/>
                </a:lnTo>
                <a:lnTo>
                  <a:pt x="121" y="0"/>
                </a:lnTo>
                <a:lnTo>
                  <a:pt x="116" y="0"/>
                </a:lnTo>
                <a:lnTo>
                  <a:pt x="109" y="1"/>
                </a:lnTo>
                <a:lnTo>
                  <a:pt x="103" y="4"/>
                </a:lnTo>
                <a:lnTo>
                  <a:pt x="103" y="29"/>
                </a:lnTo>
                <a:lnTo>
                  <a:pt x="113" y="39"/>
                </a:lnTo>
                <a:lnTo>
                  <a:pt x="103" y="34"/>
                </a:lnTo>
                <a:lnTo>
                  <a:pt x="103" y="59"/>
                </a:lnTo>
                <a:lnTo>
                  <a:pt x="110" y="48"/>
                </a:lnTo>
                <a:lnTo>
                  <a:pt x="110" y="46"/>
                </a:lnTo>
                <a:lnTo>
                  <a:pt x="110" y="42"/>
                </a:lnTo>
                <a:lnTo>
                  <a:pt x="120" y="48"/>
                </a:lnTo>
                <a:lnTo>
                  <a:pt x="121" y="50"/>
                </a:lnTo>
                <a:lnTo>
                  <a:pt x="121" y="52"/>
                </a:lnTo>
                <a:lnTo>
                  <a:pt x="121" y="54"/>
                </a:lnTo>
                <a:lnTo>
                  <a:pt x="121" y="57"/>
                </a:lnTo>
                <a:lnTo>
                  <a:pt x="103" y="82"/>
                </a:lnTo>
                <a:lnTo>
                  <a:pt x="103" y="89"/>
                </a:lnTo>
                <a:close/>
                <a:moveTo>
                  <a:pt x="41" y="176"/>
                </a:moveTo>
                <a:lnTo>
                  <a:pt x="97" y="93"/>
                </a:lnTo>
                <a:lnTo>
                  <a:pt x="99" y="92"/>
                </a:lnTo>
                <a:lnTo>
                  <a:pt x="102" y="89"/>
                </a:lnTo>
                <a:lnTo>
                  <a:pt x="103" y="89"/>
                </a:lnTo>
                <a:lnTo>
                  <a:pt x="103" y="82"/>
                </a:lnTo>
                <a:lnTo>
                  <a:pt x="101" y="85"/>
                </a:lnTo>
                <a:lnTo>
                  <a:pt x="99" y="86"/>
                </a:lnTo>
                <a:lnTo>
                  <a:pt x="98" y="88"/>
                </a:lnTo>
                <a:lnTo>
                  <a:pt x="95" y="88"/>
                </a:lnTo>
                <a:lnTo>
                  <a:pt x="94" y="86"/>
                </a:lnTo>
                <a:lnTo>
                  <a:pt x="84" y="81"/>
                </a:lnTo>
                <a:lnTo>
                  <a:pt x="87" y="80"/>
                </a:lnTo>
                <a:lnTo>
                  <a:pt x="90" y="78"/>
                </a:lnTo>
                <a:lnTo>
                  <a:pt x="103" y="59"/>
                </a:lnTo>
                <a:lnTo>
                  <a:pt x="103" y="34"/>
                </a:lnTo>
                <a:lnTo>
                  <a:pt x="88" y="23"/>
                </a:lnTo>
                <a:lnTo>
                  <a:pt x="83" y="23"/>
                </a:lnTo>
                <a:lnTo>
                  <a:pt x="80" y="25"/>
                </a:lnTo>
                <a:lnTo>
                  <a:pt x="57" y="59"/>
                </a:lnTo>
                <a:lnTo>
                  <a:pt x="56" y="63"/>
                </a:lnTo>
                <a:lnTo>
                  <a:pt x="57" y="66"/>
                </a:lnTo>
                <a:lnTo>
                  <a:pt x="22" y="117"/>
                </a:lnTo>
                <a:lnTo>
                  <a:pt x="22" y="153"/>
                </a:lnTo>
                <a:lnTo>
                  <a:pt x="26" y="154"/>
                </a:lnTo>
                <a:lnTo>
                  <a:pt x="29" y="155"/>
                </a:lnTo>
                <a:lnTo>
                  <a:pt x="29" y="158"/>
                </a:lnTo>
                <a:lnTo>
                  <a:pt x="29" y="162"/>
                </a:lnTo>
                <a:lnTo>
                  <a:pt x="33" y="161"/>
                </a:lnTo>
                <a:lnTo>
                  <a:pt x="36" y="161"/>
                </a:lnTo>
                <a:lnTo>
                  <a:pt x="38" y="162"/>
                </a:lnTo>
                <a:lnTo>
                  <a:pt x="40" y="163"/>
                </a:lnTo>
                <a:lnTo>
                  <a:pt x="41" y="166"/>
                </a:lnTo>
                <a:lnTo>
                  <a:pt x="41" y="169"/>
                </a:lnTo>
                <a:lnTo>
                  <a:pt x="40" y="172"/>
                </a:lnTo>
                <a:lnTo>
                  <a:pt x="38" y="173"/>
                </a:lnTo>
                <a:lnTo>
                  <a:pt x="22" y="180"/>
                </a:lnTo>
                <a:lnTo>
                  <a:pt x="22" y="182"/>
                </a:lnTo>
                <a:lnTo>
                  <a:pt x="41" y="176"/>
                </a:lnTo>
                <a:close/>
                <a:moveTo>
                  <a:pt x="103" y="4"/>
                </a:moveTo>
                <a:lnTo>
                  <a:pt x="103" y="29"/>
                </a:lnTo>
                <a:lnTo>
                  <a:pt x="91" y="17"/>
                </a:lnTo>
                <a:lnTo>
                  <a:pt x="97" y="9"/>
                </a:lnTo>
                <a:lnTo>
                  <a:pt x="103" y="4"/>
                </a:lnTo>
                <a:close/>
                <a:moveTo>
                  <a:pt x="22" y="117"/>
                </a:moveTo>
                <a:lnTo>
                  <a:pt x="0" y="150"/>
                </a:lnTo>
                <a:lnTo>
                  <a:pt x="2" y="191"/>
                </a:lnTo>
                <a:lnTo>
                  <a:pt x="22" y="182"/>
                </a:lnTo>
                <a:lnTo>
                  <a:pt x="22" y="180"/>
                </a:lnTo>
                <a:lnTo>
                  <a:pt x="17" y="182"/>
                </a:lnTo>
                <a:lnTo>
                  <a:pt x="5" y="174"/>
                </a:lnTo>
                <a:lnTo>
                  <a:pt x="5" y="150"/>
                </a:lnTo>
                <a:lnTo>
                  <a:pt x="6" y="149"/>
                </a:lnTo>
                <a:lnTo>
                  <a:pt x="7" y="146"/>
                </a:lnTo>
                <a:lnTo>
                  <a:pt x="10" y="146"/>
                </a:lnTo>
                <a:lnTo>
                  <a:pt x="13" y="146"/>
                </a:lnTo>
                <a:lnTo>
                  <a:pt x="15" y="146"/>
                </a:lnTo>
                <a:lnTo>
                  <a:pt x="17" y="149"/>
                </a:lnTo>
                <a:lnTo>
                  <a:pt x="18" y="150"/>
                </a:lnTo>
                <a:lnTo>
                  <a:pt x="18" y="155"/>
                </a:lnTo>
                <a:lnTo>
                  <a:pt x="19" y="154"/>
                </a:lnTo>
                <a:lnTo>
                  <a:pt x="22" y="153"/>
                </a:lnTo>
                <a:lnTo>
                  <a:pt x="22" y="117"/>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7" name="Freeform 176"/>
          <p:cNvSpPr>
            <a:spLocks noEditPoints="1" noChangeArrowheads="1"/>
          </p:cNvSpPr>
          <p:nvPr/>
        </p:nvSpPr>
        <p:spPr bwMode="auto">
          <a:xfrm>
            <a:off x="2644775" y="1946275"/>
            <a:ext cx="279400" cy="303213"/>
          </a:xfrm>
          <a:custGeom>
            <a:avLst/>
            <a:gdLst>
              <a:gd name="T0" fmla="*/ 219075 w 176"/>
              <a:gd name="T1" fmla="*/ 139700 h 191"/>
              <a:gd name="T2" fmla="*/ 209550 w 176"/>
              <a:gd name="T3" fmla="*/ 219075 h 191"/>
              <a:gd name="T4" fmla="*/ 238125 w 176"/>
              <a:gd name="T5" fmla="*/ 227013 h 191"/>
              <a:gd name="T6" fmla="*/ 233363 w 176"/>
              <a:gd name="T7" fmla="*/ 239713 h 191"/>
              <a:gd name="T8" fmla="*/ 209550 w 176"/>
              <a:gd name="T9" fmla="*/ 57150 h 191"/>
              <a:gd name="T10" fmla="*/ 238125 w 176"/>
              <a:gd name="T11" fmla="*/ 41275 h 191"/>
              <a:gd name="T12" fmla="*/ 214313 w 176"/>
              <a:gd name="T13" fmla="*/ 74613 h 191"/>
              <a:gd name="T14" fmla="*/ 231775 w 176"/>
              <a:gd name="T15" fmla="*/ 139700 h 191"/>
              <a:gd name="T16" fmla="*/ 276225 w 176"/>
              <a:gd name="T17" fmla="*/ 134938 h 191"/>
              <a:gd name="T18" fmla="*/ 238125 w 176"/>
              <a:gd name="T19" fmla="*/ 146050 h 191"/>
              <a:gd name="T20" fmla="*/ 139700 w 176"/>
              <a:gd name="T21" fmla="*/ 61913 h 191"/>
              <a:gd name="T22" fmla="*/ 182563 w 176"/>
              <a:gd name="T23" fmla="*/ 73025 h 191"/>
              <a:gd name="T24" fmla="*/ 209550 w 176"/>
              <a:gd name="T25" fmla="*/ 173038 h 191"/>
              <a:gd name="T26" fmla="*/ 182563 w 176"/>
              <a:gd name="T27" fmla="*/ 203200 h 191"/>
              <a:gd name="T28" fmla="*/ 176213 w 176"/>
              <a:gd name="T29" fmla="*/ 285750 h 191"/>
              <a:gd name="T30" fmla="*/ 142875 w 176"/>
              <a:gd name="T31" fmla="*/ 303213 h 191"/>
              <a:gd name="T32" fmla="*/ 166688 w 176"/>
              <a:gd name="T33" fmla="*/ 200025 h 191"/>
              <a:gd name="T34" fmla="*/ 193675 w 176"/>
              <a:gd name="T35" fmla="*/ 169863 h 191"/>
              <a:gd name="T36" fmla="*/ 196850 w 176"/>
              <a:gd name="T37" fmla="*/ 115888 h 191"/>
              <a:gd name="T38" fmla="*/ 165100 w 176"/>
              <a:gd name="T39" fmla="*/ 80963 h 191"/>
              <a:gd name="T40" fmla="*/ 139700 w 176"/>
              <a:gd name="T41" fmla="*/ 61913 h 191"/>
              <a:gd name="T42" fmla="*/ 201613 w 176"/>
              <a:gd name="T43" fmla="*/ 68263 h 191"/>
              <a:gd name="T44" fmla="*/ 209550 w 176"/>
              <a:gd name="T45" fmla="*/ 57150 h 191"/>
              <a:gd name="T46" fmla="*/ 203200 w 176"/>
              <a:gd name="T47" fmla="*/ 203200 h 191"/>
              <a:gd name="T48" fmla="*/ 209550 w 176"/>
              <a:gd name="T49" fmla="*/ 201613 h 191"/>
              <a:gd name="T50" fmla="*/ 146050 w 176"/>
              <a:gd name="T51" fmla="*/ 1588 h 191"/>
              <a:gd name="T52" fmla="*/ 139700 w 176"/>
              <a:gd name="T53" fmla="*/ 47625 h 191"/>
              <a:gd name="T54" fmla="*/ 127000 w 176"/>
              <a:gd name="T55" fmla="*/ 303213 h 191"/>
              <a:gd name="T56" fmla="*/ 98425 w 176"/>
              <a:gd name="T57" fmla="*/ 279400 h 191"/>
              <a:gd name="T58" fmla="*/ 87313 w 176"/>
              <a:gd name="T59" fmla="*/ 196850 h 191"/>
              <a:gd name="T60" fmla="*/ 69850 w 176"/>
              <a:gd name="T61" fmla="*/ 106363 h 191"/>
              <a:gd name="T62" fmla="*/ 106363 w 176"/>
              <a:gd name="T63" fmla="*/ 68263 h 191"/>
              <a:gd name="T64" fmla="*/ 139700 w 176"/>
              <a:gd name="T65" fmla="*/ 77788 h 191"/>
              <a:gd name="T66" fmla="*/ 96838 w 176"/>
              <a:gd name="T67" fmla="*/ 96838 h 191"/>
              <a:gd name="T68" fmla="*/ 79375 w 176"/>
              <a:gd name="T69" fmla="*/ 139700 h 191"/>
              <a:gd name="T70" fmla="*/ 109538 w 176"/>
              <a:gd name="T71" fmla="*/ 190500 h 191"/>
              <a:gd name="T72" fmla="*/ 139700 w 176"/>
              <a:gd name="T73" fmla="*/ 233363 h 191"/>
              <a:gd name="T74" fmla="*/ 139700 w 176"/>
              <a:gd name="T75" fmla="*/ 47625 h 191"/>
              <a:gd name="T76" fmla="*/ 133350 w 176"/>
              <a:gd name="T77" fmla="*/ 41275 h 191"/>
              <a:gd name="T78" fmla="*/ 139700 w 176"/>
              <a:gd name="T79" fmla="*/ 0 h 191"/>
              <a:gd name="T80" fmla="*/ 74613 w 176"/>
              <a:gd name="T81" fmla="*/ 214313 h 191"/>
              <a:gd name="T82" fmla="*/ 69850 w 176"/>
              <a:gd name="T83" fmla="*/ 219075 h 191"/>
              <a:gd name="T84" fmla="*/ 74613 w 176"/>
              <a:gd name="T85" fmla="*/ 74613 h 191"/>
              <a:gd name="T86" fmla="*/ 69850 w 176"/>
              <a:gd name="T87" fmla="*/ 171450 h 191"/>
              <a:gd name="T88" fmla="*/ 63500 w 176"/>
              <a:gd name="T89" fmla="*/ 122238 h 191"/>
              <a:gd name="T90" fmla="*/ 69850 w 176"/>
              <a:gd name="T91" fmla="*/ 77788 h 191"/>
              <a:gd name="T92" fmla="*/ 39688 w 176"/>
              <a:gd name="T93" fmla="*/ 49213 h 191"/>
              <a:gd name="T94" fmla="*/ 50800 w 176"/>
              <a:gd name="T95" fmla="*/ 41275 h 191"/>
              <a:gd name="T96" fmla="*/ 50800 w 176"/>
              <a:gd name="T97" fmla="*/ 238125 h 191"/>
              <a:gd name="T98" fmla="*/ 38100 w 176"/>
              <a:gd name="T99" fmla="*/ 233363 h 191"/>
              <a:gd name="T100" fmla="*/ 69850 w 176"/>
              <a:gd name="T101" fmla="*/ 201613 h 191"/>
              <a:gd name="T102" fmla="*/ 39688 w 176"/>
              <a:gd name="T103" fmla="*/ 133350 h 191"/>
              <a:gd name="T104" fmla="*/ 39688 w 176"/>
              <a:gd name="T105" fmla="*/ 146050 h 191"/>
              <a:gd name="T106" fmla="*/ 0 w 176"/>
              <a:gd name="T107" fmla="*/ 139700 h 19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76"/>
              <a:gd name="T163" fmla="*/ 0 h 191"/>
              <a:gd name="T164" fmla="*/ 176 w 176"/>
              <a:gd name="T165" fmla="*/ 191 h 19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76" h="191">
                <a:moveTo>
                  <a:pt x="132" y="66"/>
                </a:moveTo>
                <a:lnTo>
                  <a:pt x="132" y="66"/>
                </a:lnTo>
                <a:lnTo>
                  <a:pt x="136" y="77"/>
                </a:lnTo>
                <a:lnTo>
                  <a:pt x="138" y="88"/>
                </a:lnTo>
                <a:lnTo>
                  <a:pt x="136" y="99"/>
                </a:lnTo>
                <a:lnTo>
                  <a:pt x="132" y="109"/>
                </a:lnTo>
                <a:lnTo>
                  <a:pt x="132" y="66"/>
                </a:lnTo>
                <a:close/>
                <a:moveTo>
                  <a:pt x="132" y="138"/>
                </a:moveTo>
                <a:lnTo>
                  <a:pt x="132" y="127"/>
                </a:lnTo>
                <a:lnTo>
                  <a:pt x="135" y="128"/>
                </a:lnTo>
                <a:lnTo>
                  <a:pt x="150" y="143"/>
                </a:lnTo>
                <a:lnTo>
                  <a:pt x="151" y="147"/>
                </a:lnTo>
                <a:lnTo>
                  <a:pt x="150" y="150"/>
                </a:lnTo>
                <a:lnTo>
                  <a:pt x="147" y="151"/>
                </a:lnTo>
                <a:lnTo>
                  <a:pt x="145" y="150"/>
                </a:lnTo>
                <a:lnTo>
                  <a:pt x="132" y="138"/>
                </a:lnTo>
                <a:close/>
                <a:moveTo>
                  <a:pt x="132" y="49"/>
                </a:moveTo>
                <a:lnTo>
                  <a:pt x="132" y="36"/>
                </a:lnTo>
                <a:lnTo>
                  <a:pt x="145" y="26"/>
                </a:lnTo>
                <a:lnTo>
                  <a:pt x="147" y="24"/>
                </a:lnTo>
                <a:lnTo>
                  <a:pt x="150" y="26"/>
                </a:lnTo>
                <a:lnTo>
                  <a:pt x="151" y="28"/>
                </a:lnTo>
                <a:lnTo>
                  <a:pt x="150" y="31"/>
                </a:lnTo>
                <a:lnTo>
                  <a:pt x="135" y="47"/>
                </a:lnTo>
                <a:lnTo>
                  <a:pt x="132" y="49"/>
                </a:lnTo>
                <a:close/>
                <a:moveTo>
                  <a:pt x="146" y="88"/>
                </a:moveTo>
                <a:lnTo>
                  <a:pt x="146" y="88"/>
                </a:lnTo>
                <a:lnTo>
                  <a:pt x="147" y="85"/>
                </a:lnTo>
                <a:lnTo>
                  <a:pt x="150" y="84"/>
                </a:lnTo>
                <a:lnTo>
                  <a:pt x="172" y="84"/>
                </a:lnTo>
                <a:lnTo>
                  <a:pt x="174" y="85"/>
                </a:lnTo>
                <a:lnTo>
                  <a:pt x="176" y="88"/>
                </a:lnTo>
                <a:lnTo>
                  <a:pt x="174" y="91"/>
                </a:lnTo>
                <a:lnTo>
                  <a:pt x="172" y="92"/>
                </a:lnTo>
                <a:lnTo>
                  <a:pt x="150" y="92"/>
                </a:lnTo>
                <a:lnTo>
                  <a:pt x="147" y="91"/>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28" y="115"/>
                </a:lnTo>
                <a:lnTo>
                  <a:pt x="124" y="120"/>
                </a:lnTo>
                <a:lnTo>
                  <a:pt x="120" y="124"/>
                </a:lnTo>
                <a:lnTo>
                  <a:pt x="115" y="128"/>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3"/>
                </a:lnTo>
                <a:lnTo>
                  <a:pt x="108" y="122"/>
                </a:lnTo>
                <a:lnTo>
                  <a:pt x="115" y="115"/>
                </a:lnTo>
                <a:lnTo>
                  <a:pt x="122" y="107"/>
                </a:lnTo>
                <a:lnTo>
                  <a:pt x="126" y="99"/>
                </a:lnTo>
                <a:lnTo>
                  <a:pt x="127" y="88"/>
                </a:lnTo>
                <a:lnTo>
                  <a:pt x="126" y="80"/>
                </a:lnTo>
                <a:lnTo>
                  <a:pt x="124" y="73"/>
                </a:lnTo>
                <a:lnTo>
                  <a:pt x="120" y="66"/>
                </a:lnTo>
                <a:lnTo>
                  <a:pt x="116" y="61"/>
                </a:lnTo>
                <a:lnTo>
                  <a:pt x="109" y="55"/>
                </a:lnTo>
                <a:lnTo>
                  <a:pt x="104" y="51"/>
                </a:lnTo>
                <a:lnTo>
                  <a:pt x="96" y="50"/>
                </a:lnTo>
                <a:lnTo>
                  <a:pt x="88" y="49"/>
                </a:lnTo>
                <a:lnTo>
                  <a:pt x="88" y="39"/>
                </a:lnTo>
                <a:close/>
                <a:moveTo>
                  <a:pt x="132" y="36"/>
                </a:moveTo>
                <a:lnTo>
                  <a:pt x="128" y="40"/>
                </a:lnTo>
                <a:lnTo>
                  <a:pt x="127" y="43"/>
                </a:lnTo>
                <a:lnTo>
                  <a:pt x="128" y="47"/>
                </a:lnTo>
                <a:lnTo>
                  <a:pt x="130" y="49"/>
                </a:lnTo>
                <a:lnTo>
                  <a:pt x="132" y="49"/>
                </a:lnTo>
                <a:lnTo>
                  <a:pt x="132" y="36"/>
                </a:lnTo>
                <a:close/>
                <a:moveTo>
                  <a:pt x="132" y="127"/>
                </a:moveTo>
                <a:lnTo>
                  <a:pt x="132" y="127"/>
                </a:lnTo>
                <a:lnTo>
                  <a:pt x="130" y="127"/>
                </a:lnTo>
                <a:lnTo>
                  <a:pt x="128" y="128"/>
                </a:lnTo>
                <a:lnTo>
                  <a:pt x="127" y="131"/>
                </a:lnTo>
                <a:lnTo>
                  <a:pt x="128" y="135"/>
                </a:lnTo>
                <a:lnTo>
                  <a:pt x="132" y="138"/>
                </a:lnTo>
                <a:lnTo>
                  <a:pt x="132" y="127"/>
                </a:lnTo>
                <a:close/>
                <a:moveTo>
                  <a:pt x="88" y="30"/>
                </a:moveTo>
                <a:lnTo>
                  <a:pt x="88" y="0"/>
                </a:lnTo>
                <a:lnTo>
                  <a:pt x="92" y="1"/>
                </a:lnTo>
                <a:lnTo>
                  <a:pt x="92" y="4"/>
                </a:lnTo>
                <a:lnTo>
                  <a:pt x="92" y="26"/>
                </a:lnTo>
                <a:lnTo>
                  <a:pt x="92" y="28"/>
                </a:lnTo>
                <a:lnTo>
                  <a:pt x="88" y="30"/>
                </a:lnTo>
                <a:close/>
                <a:moveTo>
                  <a:pt x="88" y="191"/>
                </a:moveTo>
                <a:lnTo>
                  <a:pt x="85" y="191"/>
                </a:lnTo>
                <a:lnTo>
                  <a:pt x="80" y="191"/>
                </a:lnTo>
                <a:lnTo>
                  <a:pt x="76" y="189"/>
                </a:lnTo>
                <a:lnTo>
                  <a:pt x="71" y="187"/>
                </a:lnTo>
                <a:lnTo>
                  <a:pt x="67" y="184"/>
                </a:lnTo>
                <a:lnTo>
                  <a:pt x="65" y="180"/>
                </a:lnTo>
                <a:lnTo>
                  <a:pt x="62" y="176"/>
                </a:lnTo>
                <a:lnTo>
                  <a:pt x="61" y="172"/>
                </a:lnTo>
                <a:lnTo>
                  <a:pt x="61" y="166"/>
                </a:lnTo>
                <a:lnTo>
                  <a:pt x="61" y="128"/>
                </a:lnTo>
                <a:lnTo>
                  <a:pt x="55" y="124"/>
                </a:lnTo>
                <a:lnTo>
                  <a:pt x="51" y="119"/>
                </a:lnTo>
                <a:lnTo>
                  <a:pt x="47" y="114"/>
                </a:lnTo>
                <a:lnTo>
                  <a:pt x="44" y="108"/>
                </a:lnTo>
                <a:lnTo>
                  <a:pt x="44" y="67"/>
                </a:lnTo>
                <a:lnTo>
                  <a:pt x="47" y="61"/>
                </a:lnTo>
                <a:lnTo>
                  <a:pt x="51" y="55"/>
                </a:lnTo>
                <a:lnTo>
                  <a:pt x="57" y="51"/>
                </a:lnTo>
                <a:lnTo>
                  <a:pt x="62" y="47"/>
                </a:lnTo>
                <a:lnTo>
                  <a:pt x="67" y="43"/>
                </a:lnTo>
                <a:lnTo>
                  <a:pt x="74" y="40"/>
                </a:lnTo>
                <a:lnTo>
                  <a:pt x="81" y="39"/>
                </a:lnTo>
                <a:lnTo>
                  <a:pt x="88" y="39"/>
                </a:lnTo>
                <a:lnTo>
                  <a:pt x="88" y="49"/>
                </a:lnTo>
                <a:lnTo>
                  <a:pt x="81" y="50"/>
                </a:lnTo>
                <a:lnTo>
                  <a:pt x="73" y="51"/>
                </a:lnTo>
                <a:lnTo>
                  <a:pt x="66" y="55"/>
                </a:lnTo>
                <a:lnTo>
                  <a:pt x="61" y="61"/>
                </a:lnTo>
                <a:lnTo>
                  <a:pt x="57" y="66"/>
                </a:lnTo>
                <a:lnTo>
                  <a:pt x="53" y="73"/>
                </a:lnTo>
                <a:lnTo>
                  <a:pt x="50" y="80"/>
                </a:lnTo>
                <a:lnTo>
                  <a:pt x="50" y="88"/>
                </a:lnTo>
                <a:lnTo>
                  <a:pt x="51" y="97"/>
                </a:lnTo>
                <a:lnTo>
                  <a:pt x="55" y="107"/>
                </a:lnTo>
                <a:lnTo>
                  <a:pt x="61" y="115"/>
                </a:lnTo>
                <a:lnTo>
                  <a:pt x="69" y="120"/>
                </a:lnTo>
                <a:lnTo>
                  <a:pt x="70" y="123"/>
                </a:lnTo>
                <a:lnTo>
                  <a:pt x="70" y="126"/>
                </a:lnTo>
                <a:lnTo>
                  <a:pt x="70" y="147"/>
                </a:lnTo>
                <a:lnTo>
                  <a:pt x="88" y="147"/>
                </a:lnTo>
                <a:lnTo>
                  <a:pt x="88" y="191"/>
                </a:lnTo>
                <a:close/>
                <a:moveTo>
                  <a:pt x="88" y="0"/>
                </a:moveTo>
                <a:lnTo>
                  <a:pt x="88" y="30"/>
                </a:lnTo>
                <a:lnTo>
                  <a:pt x="85" y="28"/>
                </a:lnTo>
                <a:lnTo>
                  <a:pt x="84" y="26"/>
                </a:lnTo>
                <a:lnTo>
                  <a:pt x="84" y="4"/>
                </a:lnTo>
                <a:lnTo>
                  <a:pt x="85" y="1"/>
                </a:lnTo>
                <a:lnTo>
                  <a:pt x="88" y="0"/>
                </a:lnTo>
                <a:close/>
                <a:moveTo>
                  <a:pt x="44" y="138"/>
                </a:moveTo>
                <a:lnTo>
                  <a:pt x="47" y="135"/>
                </a:lnTo>
                <a:lnTo>
                  <a:pt x="48" y="131"/>
                </a:lnTo>
                <a:lnTo>
                  <a:pt x="47" y="128"/>
                </a:lnTo>
                <a:lnTo>
                  <a:pt x="44" y="127"/>
                </a:lnTo>
                <a:lnTo>
                  <a:pt x="44" y="138"/>
                </a:lnTo>
                <a:close/>
                <a:moveTo>
                  <a:pt x="44" y="49"/>
                </a:moveTo>
                <a:lnTo>
                  <a:pt x="44" y="49"/>
                </a:lnTo>
                <a:lnTo>
                  <a:pt x="47" y="47"/>
                </a:lnTo>
                <a:lnTo>
                  <a:pt x="48" y="43"/>
                </a:lnTo>
                <a:lnTo>
                  <a:pt x="47" y="40"/>
                </a:lnTo>
                <a:lnTo>
                  <a:pt x="44" y="38"/>
                </a:lnTo>
                <a:lnTo>
                  <a:pt x="44" y="49"/>
                </a:lnTo>
                <a:close/>
                <a:moveTo>
                  <a:pt x="44" y="108"/>
                </a:moveTo>
                <a:lnTo>
                  <a:pt x="44" y="108"/>
                </a:lnTo>
                <a:lnTo>
                  <a:pt x="40" y="99"/>
                </a:lnTo>
                <a:lnTo>
                  <a:pt x="39" y="88"/>
                </a:lnTo>
                <a:lnTo>
                  <a:pt x="40" y="77"/>
                </a:lnTo>
                <a:lnTo>
                  <a:pt x="44" y="67"/>
                </a:lnTo>
                <a:lnTo>
                  <a:pt x="44" y="108"/>
                </a:lnTo>
                <a:close/>
                <a:moveTo>
                  <a:pt x="44" y="38"/>
                </a:moveTo>
                <a:lnTo>
                  <a:pt x="44" y="49"/>
                </a:lnTo>
                <a:lnTo>
                  <a:pt x="40" y="47"/>
                </a:lnTo>
                <a:lnTo>
                  <a:pt x="25" y="31"/>
                </a:lnTo>
                <a:lnTo>
                  <a:pt x="24" y="28"/>
                </a:lnTo>
                <a:lnTo>
                  <a:pt x="25" y="26"/>
                </a:lnTo>
                <a:lnTo>
                  <a:pt x="28" y="24"/>
                </a:lnTo>
                <a:lnTo>
                  <a:pt x="32" y="26"/>
                </a:lnTo>
                <a:lnTo>
                  <a:pt x="44" y="38"/>
                </a:lnTo>
                <a:close/>
                <a:moveTo>
                  <a:pt x="44" y="127"/>
                </a:moveTo>
                <a:lnTo>
                  <a:pt x="44" y="138"/>
                </a:lnTo>
                <a:lnTo>
                  <a:pt x="32" y="150"/>
                </a:lnTo>
                <a:lnTo>
                  <a:pt x="28" y="151"/>
                </a:lnTo>
                <a:lnTo>
                  <a:pt x="25" y="150"/>
                </a:lnTo>
                <a:lnTo>
                  <a:pt x="24" y="147"/>
                </a:lnTo>
                <a:lnTo>
                  <a:pt x="25" y="143"/>
                </a:lnTo>
                <a:lnTo>
                  <a:pt x="40" y="128"/>
                </a:lnTo>
                <a:lnTo>
                  <a:pt x="44" y="127"/>
                </a:lnTo>
                <a:close/>
                <a:moveTo>
                  <a:pt x="4" y="84"/>
                </a:moveTo>
                <a:lnTo>
                  <a:pt x="4" y="84"/>
                </a:lnTo>
                <a:lnTo>
                  <a:pt x="25" y="84"/>
                </a:lnTo>
                <a:lnTo>
                  <a:pt x="29" y="85"/>
                </a:lnTo>
                <a:lnTo>
                  <a:pt x="31" y="88"/>
                </a:lnTo>
                <a:lnTo>
                  <a:pt x="29" y="91"/>
                </a:lnTo>
                <a:lnTo>
                  <a:pt x="25" y="92"/>
                </a:lnTo>
                <a:lnTo>
                  <a:pt x="4" y="92"/>
                </a:lnTo>
                <a:lnTo>
                  <a:pt x="1" y="91"/>
                </a:lnTo>
                <a:lnTo>
                  <a:pt x="0" y="88"/>
                </a:lnTo>
                <a:lnTo>
                  <a:pt x="1" y="85"/>
                </a:lnTo>
                <a:lnTo>
                  <a:pt x="4" y="84"/>
                </a:lnTo>
                <a:close/>
              </a:path>
            </a:pathLst>
          </a:custGeom>
          <a:solidFill>
            <a:schemeClr val="bg1">
              <a:alpha val="70000"/>
            </a:schemeClr>
          </a:solidFill>
          <a:ln>
            <a:noFill/>
          </a:ln>
        </p:spPr>
        <p:txBody>
          <a:bodyPr/>
          <a:lstStyle/>
          <a:p>
            <a:endParaRPr lang="zh-CN" altLang="en-US">
              <a:solidFill>
                <a:prstClr val="black"/>
              </a:solidFill>
            </a:endParaRPr>
          </a:p>
        </p:txBody>
      </p:sp>
      <p:sp>
        <p:nvSpPr>
          <p:cNvPr id="188" name="Freeform 177"/>
          <p:cNvSpPr>
            <a:spLocks noEditPoints="1" noChangeArrowheads="1"/>
          </p:cNvSpPr>
          <p:nvPr/>
        </p:nvSpPr>
        <p:spPr bwMode="auto">
          <a:xfrm>
            <a:off x="3898900" y="1533525"/>
            <a:ext cx="419100" cy="606425"/>
          </a:xfrm>
          <a:custGeom>
            <a:avLst/>
            <a:gdLst>
              <a:gd name="T0" fmla="*/ 209550 w 264"/>
              <a:gd name="T1" fmla="*/ 11113 h 382"/>
              <a:gd name="T2" fmla="*/ 222250 w 264"/>
              <a:gd name="T3" fmla="*/ 200025 h 382"/>
              <a:gd name="T4" fmla="*/ 247650 w 264"/>
              <a:gd name="T5" fmla="*/ 203200 h 382"/>
              <a:gd name="T6" fmla="*/ 295275 w 264"/>
              <a:gd name="T7" fmla="*/ 225425 h 382"/>
              <a:gd name="T8" fmla="*/ 327025 w 264"/>
              <a:gd name="T9" fmla="*/ 263525 h 382"/>
              <a:gd name="T10" fmla="*/ 346075 w 264"/>
              <a:gd name="T11" fmla="*/ 311150 h 382"/>
              <a:gd name="T12" fmla="*/ 349250 w 264"/>
              <a:gd name="T13" fmla="*/ 336550 h 382"/>
              <a:gd name="T14" fmla="*/ 349250 w 264"/>
              <a:gd name="T15" fmla="*/ 352425 h 382"/>
              <a:gd name="T16" fmla="*/ 341313 w 264"/>
              <a:gd name="T17" fmla="*/ 379413 h 382"/>
              <a:gd name="T18" fmla="*/ 333375 w 264"/>
              <a:gd name="T19" fmla="*/ 403225 h 382"/>
              <a:gd name="T20" fmla="*/ 307975 w 264"/>
              <a:gd name="T21" fmla="*/ 436563 h 382"/>
              <a:gd name="T22" fmla="*/ 276225 w 264"/>
              <a:gd name="T23" fmla="*/ 460375 h 382"/>
              <a:gd name="T24" fmla="*/ 252413 w 264"/>
              <a:gd name="T25" fmla="*/ 469900 h 382"/>
              <a:gd name="T26" fmla="*/ 223838 w 264"/>
              <a:gd name="T27" fmla="*/ 476250 h 382"/>
              <a:gd name="T28" fmla="*/ 209550 w 264"/>
              <a:gd name="T29" fmla="*/ 476250 h 382"/>
              <a:gd name="T30" fmla="*/ 209550 w 264"/>
              <a:gd name="T31" fmla="*/ 519113 h 382"/>
              <a:gd name="T32" fmla="*/ 228600 w 264"/>
              <a:gd name="T33" fmla="*/ 528638 h 382"/>
              <a:gd name="T34" fmla="*/ 236538 w 264"/>
              <a:gd name="T35" fmla="*/ 547688 h 382"/>
              <a:gd name="T36" fmla="*/ 234950 w 264"/>
              <a:gd name="T37" fmla="*/ 560388 h 382"/>
              <a:gd name="T38" fmla="*/ 219075 w 264"/>
              <a:gd name="T39" fmla="*/ 576263 h 382"/>
              <a:gd name="T40" fmla="*/ 209550 w 264"/>
              <a:gd name="T41" fmla="*/ 606425 h 382"/>
              <a:gd name="T42" fmla="*/ 361950 w 264"/>
              <a:gd name="T43" fmla="*/ 573088 h 382"/>
              <a:gd name="T44" fmla="*/ 361950 w 264"/>
              <a:gd name="T45" fmla="*/ 566738 h 382"/>
              <a:gd name="T46" fmla="*/ 350838 w 264"/>
              <a:gd name="T47" fmla="*/ 554038 h 382"/>
              <a:gd name="T48" fmla="*/ 319088 w 264"/>
              <a:gd name="T49" fmla="*/ 539750 h 382"/>
              <a:gd name="T50" fmla="*/ 288925 w 264"/>
              <a:gd name="T51" fmla="*/ 533400 h 382"/>
              <a:gd name="T52" fmla="*/ 339725 w 264"/>
              <a:gd name="T53" fmla="*/ 500063 h 382"/>
              <a:gd name="T54" fmla="*/ 382588 w 264"/>
              <a:gd name="T55" fmla="*/ 455613 h 382"/>
              <a:gd name="T56" fmla="*/ 407988 w 264"/>
              <a:gd name="T57" fmla="*/ 401638 h 382"/>
              <a:gd name="T58" fmla="*/ 419100 w 264"/>
              <a:gd name="T59" fmla="*/ 336550 h 382"/>
              <a:gd name="T60" fmla="*/ 417513 w 264"/>
              <a:gd name="T61" fmla="*/ 317500 h 382"/>
              <a:gd name="T62" fmla="*/ 411163 w 264"/>
              <a:gd name="T63" fmla="*/ 280988 h 382"/>
              <a:gd name="T64" fmla="*/ 398463 w 264"/>
              <a:gd name="T65" fmla="*/ 247650 h 382"/>
              <a:gd name="T66" fmla="*/ 381000 w 264"/>
              <a:gd name="T67" fmla="*/ 217488 h 382"/>
              <a:gd name="T68" fmla="*/ 357188 w 264"/>
              <a:gd name="T69" fmla="*/ 188913 h 382"/>
              <a:gd name="T70" fmla="*/ 328613 w 264"/>
              <a:gd name="T71" fmla="*/ 165100 h 382"/>
              <a:gd name="T72" fmla="*/ 296863 w 264"/>
              <a:gd name="T73" fmla="*/ 147638 h 382"/>
              <a:gd name="T74" fmla="*/ 261938 w 264"/>
              <a:gd name="T75" fmla="*/ 134938 h 382"/>
              <a:gd name="T76" fmla="*/ 276225 w 264"/>
              <a:gd name="T77" fmla="*/ 31750 h 382"/>
              <a:gd name="T78" fmla="*/ 176213 w 264"/>
              <a:gd name="T79" fmla="*/ 0 h 382"/>
              <a:gd name="T80" fmla="*/ 187325 w 264"/>
              <a:gd name="T81" fmla="*/ 309563 h 382"/>
              <a:gd name="T82" fmla="*/ 209550 w 264"/>
              <a:gd name="T83" fmla="*/ 11113 h 382"/>
              <a:gd name="T84" fmla="*/ 209550 w 264"/>
              <a:gd name="T85" fmla="*/ 476250 h 382"/>
              <a:gd name="T86" fmla="*/ 187325 w 264"/>
              <a:gd name="T87" fmla="*/ 474663 h 382"/>
              <a:gd name="T88" fmla="*/ 146050 w 264"/>
              <a:gd name="T89" fmla="*/ 461963 h 382"/>
              <a:gd name="T90" fmla="*/ 188913 w 264"/>
              <a:gd name="T91" fmla="*/ 450850 h 382"/>
              <a:gd name="T92" fmla="*/ 92075 w 264"/>
              <a:gd name="T93" fmla="*/ 412750 h 382"/>
              <a:gd name="T94" fmla="*/ 0 w 264"/>
              <a:gd name="T95" fmla="*/ 412750 h 382"/>
              <a:gd name="T96" fmla="*/ 34925 w 264"/>
              <a:gd name="T97" fmla="*/ 450850 h 382"/>
              <a:gd name="T98" fmla="*/ 53975 w 264"/>
              <a:gd name="T99" fmla="*/ 476250 h 382"/>
              <a:gd name="T100" fmla="*/ 103188 w 264"/>
              <a:gd name="T101" fmla="*/ 517525 h 382"/>
              <a:gd name="T102" fmla="*/ 131763 w 264"/>
              <a:gd name="T103" fmla="*/ 533400 h 382"/>
              <a:gd name="T104" fmla="*/ 77788 w 264"/>
              <a:gd name="T105" fmla="*/ 547688 h 382"/>
              <a:gd name="T106" fmla="*/ 61913 w 264"/>
              <a:gd name="T107" fmla="*/ 560388 h 382"/>
              <a:gd name="T108" fmla="*/ 55563 w 264"/>
              <a:gd name="T109" fmla="*/ 573088 h 382"/>
              <a:gd name="T110" fmla="*/ 209550 w 264"/>
              <a:gd name="T111" fmla="*/ 606425 h 382"/>
              <a:gd name="T112" fmla="*/ 209550 w 264"/>
              <a:gd name="T113" fmla="*/ 577850 h 382"/>
              <a:gd name="T114" fmla="*/ 188913 w 264"/>
              <a:gd name="T115" fmla="*/ 569913 h 382"/>
              <a:gd name="T116" fmla="*/ 180975 w 264"/>
              <a:gd name="T117" fmla="*/ 547688 h 382"/>
              <a:gd name="T118" fmla="*/ 182563 w 264"/>
              <a:gd name="T119" fmla="*/ 536575 h 382"/>
              <a:gd name="T120" fmla="*/ 198438 w 264"/>
              <a:gd name="T121" fmla="*/ 522288 h 382"/>
              <a:gd name="T122" fmla="*/ 209550 w 264"/>
              <a:gd name="T123" fmla="*/ 476250 h 38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64"/>
              <a:gd name="T187" fmla="*/ 0 h 382"/>
              <a:gd name="T188" fmla="*/ 264 w 264"/>
              <a:gd name="T189" fmla="*/ 382 h 38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64" h="382">
                <a:moveTo>
                  <a:pt x="174" y="20"/>
                </a:moveTo>
                <a:lnTo>
                  <a:pt x="132" y="7"/>
                </a:lnTo>
                <a:lnTo>
                  <a:pt x="132" y="151"/>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27"/>
                </a:lnTo>
                <a:lnTo>
                  <a:pt x="138" y="329"/>
                </a:lnTo>
                <a:lnTo>
                  <a:pt x="144" y="333"/>
                </a:lnTo>
                <a:lnTo>
                  <a:pt x="148" y="338"/>
                </a:lnTo>
                <a:lnTo>
                  <a:pt x="149" y="345"/>
                </a:lnTo>
                <a:lnTo>
                  <a:pt x="148" y="353"/>
                </a:lnTo>
                <a:lnTo>
                  <a:pt x="144" y="359"/>
                </a:lnTo>
                <a:lnTo>
                  <a:pt x="138" y="363"/>
                </a:lnTo>
                <a:lnTo>
                  <a:pt x="132" y="364"/>
                </a:lnTo>
                <a:lnTo>
                  <a:pt x="132" y="382"/>
                </a:lnTo>
                <a:lnTo>
                  <a:pt x="228" y="382"/>
                </a:lnTo>
                <a:lnTo>
                  <a:pt x="228" y="361"/>
                </a:lnTo>
                <a:lnTo>
                  <a:pt x="228" y="357"/>
                </a:lnTo>
                <a:lnTo>
                  <a:pt x="225" y="353"/>
                </a:lnTo>
                <a:lnTo>
                  <a:pt x="221" y="349"/>
                </a:lnTo>
                <a:lnTo>
                  <a:pt x="215" y="345"/>
                </a:lnTo>
                <a:lnTo>
                  <a:pt x="201" y="340"/>
                </a:lnTo>
                <a:lnTo>
                  <a:pt x="182" y="336"/>
                </a:lnTo>
                <a:lnTo>
                  <a:pt x="199" y="326"/>
                </a:lnTo>
                <a:lnTo>
                  <a:pt x="214" y="315"/>
                </a:lnTo>
                <a:lnTo>
                  <a:pt x="229" y="302"/>
                </a:lnTo>
                <a:lnTo>
                  <a:pt x="241" y="287"/>
                </a:lnTo>
                <a:lnTo>
                  <a:pt x="251" y="271"/>
                </a:lnTo>
                <a:lnTo>
                  <a:pt x="257" y="253"/>
                </a:lnTo>
                <a:lnTo>
                  <a:pt x="263" y="233"/>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34" y="300"/>
                </a:lnTo>
                <a:lnTo>
                  <a:pt x="48" y="314"/>
                </a:lnTo>
                <a:lnTo>
                  <a:pt x="65" y="326"/>
                </a:lnTo>
                <a:lnTo>
                  <a:pt x="83" y="336"/>
                </a:lnTo>
                <a:lnTo>
                  <a:pt x="64" y="340"/>
                </a:lnTo>
                <a:lnTo>
                  <a:pt x="49" y="345"/>
                </a:lnTo>
                <a:lnTo>
                  <a:pt x="44" y="349"/>
                </a:lnTo>
                <a:lnTo>
                  <a:pt x="39" y="353"/>
                </a:lnTo>
                <a:lnTo>
                  <a:pt x="37" y="357"/>
                </a:lnTo>
                <a:lnTo>
                  <a:pt x="35" y="361"/>
                </a:lnTo>
                <a:lnTo>
                  <a:pt x="35" y="382"/>
                </a:lnTo>
                <a:lnTo>
                  <a:pt x="132" y="382"/>
                </a:lnTo>
                <a:lnTo>
                  <a:pt x="132" y="364"/>
                </a:lnTo>
                <a:lnTo>
                  <a:pt x="125" y="363"/>
                </a:lnTo>
                <a:lnTo>
                  <a:pt x="119" y="359"/>
                </a:lnTo>
                <a:lnTo>
                  <a:pt x="115" y="353"/>
                </a:lnTo>
                <a:lnTo>
                  <a:pt x="114" y="345"/>
                </a:lnTo>
                <a:lnTo>
                  <a:pt x="115" y="338"/>
                </a:lnTo>
                <a:lnTo>
                  <a:pt x="119" y="333"/>
                </a:lnTo>
                <a:lnTo>
                  <a:pt x="125" y="329"/>
                </a:lnTo>
                <a:lnTo>
                  <a:pt x="132" y="327"/>
                </a:lnTo>
                <a:lnTo>
                  <a:pt x="132" y="300"/>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89" name="组合 197"/>
          <p:cNvGrpSpPr>
            <a:grpSpLocks/>
          </p:cNvGrpSpPr>
          <p:nvPr/>
        </p:nvGrpSpPr>
        <p:grpSpPr bwMode="auto">
          <a:xfrm>
            <a:off x="4238625" y="1449388"/>
            <a:ext cx="363538" cy="220662"/>
            <a:chOff x="0" y="0"/>
            <a:chExt cx="363538" cy="220663"/>
          </a:xfrm>
          <a:solidFill>
            <a:schemeClr val="bg1">
              <a:alpha val="70000"/>
            </a:schemeClr>
          </a:solidFill>
        </p:grpSpPr>
        <p:sp>
          <p:nvSpPr>
            <p:cNvPr id="190" name="Freeform 178"/>
            <p:cNvSpPr>
              <a:spLocks noEditPoints="1" noChangeArrowheads="1"/>
            </p:cNvSpPr>
            <p:nvPr/>
          </p:nvSpPr>
          <p:spPr bwMode="auto">
            <a:xfrm>
              <a:off x="0" y="0"/>
              <a:ext cx="215900" cy="212725"/>
            </a:xfrm>
            <a:custGeom>
              <a:avLst/>
              <a:gdLst>
                <a:gd name="T0" fmla="*/ 107950 w 136"/>
                <a:gd name="T1" fmla="*/ 0 h 134"/>
                <a:gd name="T2" fmla="*/ 149225 w 136"/>
                <a:gd name="T3" fmla="*/ 6350 h 134"/>
                <a:gd name="T4" fmla="*/ 168275 w 136"/>
                <a:gd name="T5" fmla="*/ 17463 h 134"/>
                <a:gd name="T6" fmla="*/ 198438 w 136"/>
                <a:gd name="T7" fmla="*/ 44450 h 134"/>
                <a:gd name="T8" fmla="*/ 212725 w 136"/>
                <a:gd name="T9" fmla="*/ 84138 h 134"/>
                <a:gd name="T10" fmla="*/ 212725 w 136"/>
                <a:gd name="T11" fmla="*/ 125413 h 134"/>
                <a:gd name="T12" fmla="*/ 207963 w 136"/>
                <a:gd name="T13" fmla="*/ 146050 h 134"/>
                <a:gd name="T14" fmla="*/ 192088 w 136"/>
                <a:gd name="T15" fmla="*/ 174625 h 134"/>
                <a:gd name="T16" fmla="*/ 168275 w 136"/>
                <a:gd name="T17" fmla="*/ 195263 h 134"/>
                <a:gd name="T18" fmla="*/ 139700 w 136"/>
                <a:gd name="T19" fmla="*/ 207963 h 134"/>
                <a:gd name="T20" fmla="*/ 107950 w 136"/>
                <a:gd name="T21" fmla="*/ 212725 h 134"/>
                <a:gd name="T22" fmla="*/ 107950 w 136"/>
                <a:gd name="T23" fmla="*/ 193675 h 134"/>
                <a:gd name="T24" fmla="*/ 133350 w 136"/>
                <a:gd name="T25" fmla="*/ 188913 h 134"/>
                <a:gd name="T26" fmla="*/ 157163 w 136"/>
                <a:gd name="T27" fmla="*/ 177800 h 134"/>
                <a:gd name="T28" fmla="*/ 176213 w 136"/>
                <a:gd name="T29" fmla="*/ 161925 h 134"/>
                <a:gd name="T30" fmla="*/ 188913 w 136"/>
                <a:gd name="T31" fmla="*/ 138113 h 134"/>
                <a:gd name="T32" fmla="*/ 188913 w 136"/>
                <a:gd name="T33" fmla="*/ 138113 h 134"/>
                <a:gd name="T34" fmla="*/ 195263 w 136"/>
                <a:gd name="T35" fmla="*/ 104775 h 134"/>
                <a:gd name="T36" fmla="*/ 188913 w 136"/>
                <a:gd name="T37" fmla="*/ 71438 h 134"/>
                <a:gd name="T38" fmla="*/ 169863 w 136"/>
                <a:gd name="T39" fmla="*/ 44450 h 134"/>
                <a:gd name="T40" fmla="*/ 139700 w 136"/>
                <a:gd name="T41" fmla="*/ 25400 h 134"/>
                <a:gd name="T42" fmla="*/ 125413 w 136"/>
                <a:gd name="T43" fmla="*/ 22225 h 134"/>
                <a:gd name="T44" fmla="*/ 107950 w 136"/>
                <a:gd name="T45" fmla="*/ 0 h 134"/>
                <a:gd name="T46" fmla="*/ 9525 w 136"/>
                <a:gd name="T47" fmla="*/ 66675 h 134"/>
                <a:gd name="T48" fmla="*/ 25400 w 136"/>
                <a:gd name="T49" fmla="*/ 38100 h 134"/>
                <a:gd name="T50" fmla="*/ 49213 w 136"/>
                <a:gd name="T51" fmla="*/ 17463 h 134"/>
                <a:gd name="T52" fmla="*/ 77788 w 136"/>
                <a:gd name="T53" fmla="*/ 4763 h 134"/>
                <a:gd name="T54" fmla="*/ 107950 w 136"/>
                <a:gd name="T55" fmla="*/ 0 h 134"/>
                <a:gd name="T56" fmla="*/ 107950 w 136"/>
                <a:gd name="T57" fmla="*/ 19050 h 134"/>
                <a:gd name="T58" fmla="*/ 82550 w 136"/>
                <a:gd name="T59" fmla="*/ 23813 h 134"/>
                <a:gd name="T60" fmla="*/ 60325 w 136"/>
                <a:gd name="T61" fmla="*/ 34925 h 134"/>
                <a:gd name="T62" fmla="*/ 41275 w 136"/>
                <a:gd name="T63" fmla="*/ 52388 h 134"/>
                <a:gd name="T64" fmla="*/ 28575 w 136"/>
                <a:gd name="T65" fmla="*/ 73025 h 134"/>
                <a:gd name="T66" fmla="*/ 22225 w 136"/>
                <a:gd name="T67" fmla="*/ 90488 h 134"/>
                <a:gd name="T68" fmla="*/ 23813 w 136"/>
                <a:gd name="T69" fmla="*/ 125413 h 134"/>
                <a:gd name="T70" fmla="*/ 36513 w 136"/>
                <a:gd name="T71" fmla="*/ 155575 h 134"/>
                <a:gd name="T72" fmla="*/ 60325 w 136"/>
                <a:gd name="T73" fmla="*/ 177800 h 134"/>
                <a:gd name="T74" fmla="*/ 76200 w 136"/>
                <a:gd name="T75" fmla="*/ 187325 h 134"/>
                <a:gd name="T76" fmla="*/ 107950 w 136"/>
                <a:gd name="T77" fmla="*/ 193675 h 134"/>
                <a:gd name="T78" fmla="*/ 107950 w 136"/>
                <a:gd name="T79" fmla="*/ 212725 h 134"/>
                <a:gd name="T80" fmla="*/ 68263 w 136"/>
                <a:gd name="T81" fmla="*/ 206375 h 134"/>
                <a:gd name="T82" fmla="*/ 49213 w 136"/>
                <a:gd name="T83" fmla="*/ 195263 h 134"/>
                <a:gd name="T84" fmla="*/ 19050 w 136"/>
                <a:gd name="T85" fmla="*/ 165100 h 134"/>
                <a:gd name="T86" fmla="*/ 4763 w 136"/>
                <a:gd name="T87" fmla="*/ 128588 h 134"/>
                <a:gd name="T88" fmla="*/ 1588 w 136"/>
                <a:gd name="T89" fmla="*/ 88900 h 134"/>
                <a:gd name="T90" fmla="*/ 9525 w 136"/>
                <a:gd name="T91" fmla="*/ 66675 h 1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6"/>
                <a:gd name="T139" fmla="*/ 0 h 134"/>
                <a:gd name="T140" fmla="*/ 136 w 136"/>
                <a:gd name="T141" fmla="*/ 134 h 1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6" h="134">
                  <a:moveTo>
                    <a:pt x="68" y="0"/>
                  </a:moveTo>
                  <a:lnTo>
                    <a:pt x="68" y="0"/>
                  </a:lnTo>
                  <a:lnTo>
                    <a:pt x="81" y="0"/>
                  </a:lnTo>
                  <a:lnTo>
                    <a:pt x="94" y="4"/>
                  </a:lnTo>
                  <a:lnTo>
                    <a:pt x="106" y="11"/>
                  </a:lnTo>
                  <a:lnTo>
                    <a:pt x="115" y="19"/>
                  </a:lnTo>
                  <a:lnTo>
                    <a:pt x="125" y="28"/>
                  </a:lnTo>
                  <a:lnTo>
                    <a:pt x="130" y="41"/>
                  </a:lnTo>
                  <a:lnTo>
                    <a:pt x="134" y="53"/>
                  </a:lnTo>
                  <a:lnTo>
                    <a:pt x="136" y="65"/>
                  </a:lnTo>
                  <a:lnTo>
                    <a:pt x="134" y="79"/>
                  </a:lnTo>
                  <a:lnTo>
                    <a:pt x="131" y="92"/>
                  </a:lnTo>
                  <a:lnTo>
                    <a:pt x="126" y="102"/>
                  </a:lnTo>
                  <a:lnTo>
                    <a:pt x="121" y="110"/>
                  </a:lnTo>
                  <a:lnTo>
                    <a:pt x="114" y="116"/>
                  </a:lnTo>
                  <a:lnTo>
                    <a:pt x="106" y="123"/>
                  </a:lnTo>
                  <a:lnTo>
                    <a:pt x="98" y="129"/>
                  </a:lnTo>
                  <a:lnTo>
                    <a:pt x="88" y="131"/>
                  </a:lnTo>
                  <a:lnTo>
                    <a:pt x="79" y="134"/>
                  </a:lnTo>
                  <a:lnTo>
                    <a:pt x="68" y="134"/>
                  </a:lnTo>
                  <a:lnTo>
                    <a:pt x="68" y="122"/>
                  </a:lnTo>
                  <a:lnTo>
                    <a:pt x="76" y="122"/>
                  </a:lnTo>
                  <a:lnTo>
                    <a:pt x="84" y="119"/>
                  </a:lnTo>
                  <a:lnTo>
                    <a:pt x="92" y="116"/>
                  </a:lnTo>
                  <a:lnTo>
                    <a:pt x="99" y="112"/>
                  </a:lnTo>
                  <a:lnTo>
                    <a:pt x="104" y="108"/>
                  </a:lnTo>
                  <a:lnTo>
                    <a:pt x="111" y="102"/>
                  </a:lnTo>
                  <a:lnTo>
                    <a:pt x="115" y="95"/>
                  </a:lnTo>
                  <a:lnTo>
                    <a:pt x="119" y="87"/>
                  </a:lnTo>
                  <a:lnTo>
                    <a:pt x="122" y="77"/>
                  </a:lnTo>
                  <a:lnTo>
                    <a:pt x="123" y="66"/>
                  </a:lnTo>
                  <a:lnTo>
                    <a:pt x="122" y="56"/>
                  </a:lnTo>
                  <a:lnTo>
                    <a:pt x="119" y="45"/>
                  </a:lnTo>
                  <a:lnTo>
                    <a:pt x="114" y="37"/>
                  </a:lnTo>
                  <a:lnTo>
                    <a:pt x="107" y="28"/>
                  </a:lnTo>
                  <a:lnTo>
                    <a:pt x="99" y="22"/>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0" y="12"/>
                  </a:lnTo>
                  <a:lnTo>
                    <a:pt x="52" y="15"/>
                  </a:lnTo>
                  <a:lnTo>
                    <a:pt x="45" y="18"/>
                  </a:lnTo>
                  <a:lnTo>
                    <a:pt x="38" y="22"/>
                  </a:lnTo>
                  <a:lnTo>
                    <a:pt x="31" y="26"/>
                  </a:lnTo>
                  <a:lnTo>
                    <a:pt x="26" y="33"/>
                  </a:lnTo>
                  <a:lnTo>
                    <a:pt x="20" y="39"/>
                  </a:lnTo>
                  <a:lnTo>
                    <a:pt x="18" y="46"/>
                  </a:lnTo>
                  <a:lnTo>
                    <a:pt x="14" y="57"/>
                  </a:lnTo>
                  <a:lnTo>
                    <a:pt x="14" y="68"/>
                  </a:lnTo>
                  <a:lnTo>
                    <a:pt x="15" y="79"/>
                  </a:lnTo>
                  <a:lnTo>
                    <a:pt x="18" y="88"/>
                  </a:lnTo>
                  <a:lnTo>
                    <a:pt x="23" y="98"/>
                  </a:lnTo>
                  <a:lnTo>
                    <a:pt x="30" y="106"/>
                  </a:lnTo>
                  <a:lnTo>
                    <a:pt x="38" y="112"/>
                  </a:lnTo>
                  <a:lnTo>
                    <a:pt x="48" y="118"/>
                  </a:lnTo>
                  <a:lnTo>
                    <a:pt x="58" y="121"/>
                  </a:lnTo>
                  <a:lnTo>
                    <a:pt x="68" y="122"/>
                  </a:lnTo>
                  <a:lnTo>
                    <a:pt x="68" y="134"/>
                  </a:lnTo>
                  <a:lnTo>
                    <a:pt x="56" y="133"/>
                  </a:lnTo>
                  <a:lnTo>
                    <a:pt x="43" y="130"/>
                  </a:lnTo>
                  <a:lnTo>
                    <a:pt x="31" y="123"/>
                  </a:lnTo>
                  <a:lnTo>
                    <a:pt x="20" y="115"/>
                  </a:lnTo>
                  <a:lnTo>
                    <a:pt x="12" y="104"/>
                  </a:lnTo>
                  <a:lnTo>
                    <a:pt x="6" y="93"/>
                  </a:lnTo>
                  <a:lnTo>
                    <a:pt x="3" y="81"/>
                  </a:lnTo>
                  <a:lnTo>
                    <a:pt x="0" y="68"/>
                  </a:lnTo>
                  <a:lnTo>
                    <a:pt x="1" y="56"/>
                  </a:lnTo>
                  <a:lnTo>
                    <a:pt x="6" y="4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1" name="Freeform 179"/>
            <p:cNvSpPr>
              <a:spLocks noChangeArrowheads="1"/>
            </p:cNvSpPr>
            <p:nvPr/>
          </p:nvSpPr>
          <p:spPr bwMode="auto">
            <a:xfrm>
              <a:off x="192087" y="128588"/>
              <a:ext cx="106363" cy="65088"/>
            </a:xfrm>
            <a:custGeom>
              <a:avLst/>
              <a:gdLst>
                <a:gd name="T0" fmla="*/ 96838 w 67"/>
                <a:gd name="T1" fmla="*/ 65088 h 41"/>
                <a:gd name="T2" fmla="*/ 106363 w 67"/>
                <a:gd name="T3" fmla="*/ 39688 h 41"/>
                <a:gd name="T4" fmla="*/ 9525 w 67"/>
                <a:gd name="T5" fmla="*/ 0 h 41"/>
                <a:gd name="T6" fmla="*/ 0 w 67"/>
                <a:gd name="T7" fmla="*/ 26988 h 41"/>
                <a:gd name="T8" fmla="*/ 96838 w 67"/>
                <a:gd name="T9" fmla="*/ 65088 h 41"/>
                <a:gd name="T10" fmla="*/ 0 60000 65536"/>
                <a:gd name="T11" fmla="*/ 0 60000 65536"/>
                <a:gd name="T12" fmla="*/ 0 60000 65536"/>
                <a:gd name="T13" fmla="*/ 0 60000 65536"/>
                <a:gd name="T14" fmla="*/ 0 60000 65536"/>
                <a:gd name="T15" fmla="*/ 0 w 67"/>
                <a:gd name="T16" fmla="*/ 0 h 41"/>
                <a:gd name="T17" fmla="*/ 67 w 67"/>
                <a:gd name="T18" fmla="*/ 41 h 41"/>
              </a:gdLst>
              <a:ahLst/>
              <a:cxnLst>
                <a:cxn ang="T10">
                  <a:pos x="T0" y="T1"/>
                </a:cxn>
                <a:cxn ang="T11">
                  <a:pos x="T2" y="T3"/>
                </a:cxn>
                <a:cxn ang="T12">
                  <a:pos x="T4" y="T5"/>
                </a:cxn>
                <a:cxn ang="T13">
                  <a:pos x="T6" y="T7"/>
                </a:cxn>
                <a:cxn ang="T14">
                  <a:pos x="T8" y="T9"/>
                </a:cxn>
              </a:cxnLst>
              <a:rect l="T15" t="T16" r="T17" b="T18"/>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2" name="Freeform 180"/>
            <p:cNvSpPr>
              <a:spLocks noChangeArrowheads="1"/>
            </p:cNvSpPr>
            <p:nvPr/>
          </p:nvSpPr>
          <p:spPr bwMode="auto">
            <a:xfrm>
              <a:off x="225425" y="139700"/>
              <a:ext cx="138113" cy="80963"/>
            </a:xfrm>
            <a:custGeom>
              <a:avLst/>
              <a:gdLst>
                <a:gd name="T0" fmla="*/ 106363 w 87"/>
                <a:gd name="T1" fmla="*/ 80963 h 51"/>
                <a:gd name="T2" fmla="*/ 106363 w 87"/>
                <a:gd name="T3" fmla="*/ 80963 h 51"/>
                <a:gd name="T4" fmla="*/ 115888 w 87"/>
                <a:gd name="T5" fmla="*/ 80963 h 51"/>
                <a:gd name="T6" fmla="*/ 125413 w 87"/>
                <a:gd name="T7" fmla="*/ 80963 h 51"/>
                <a:gd name="T8" fmla="*/ 131763 w 87"/>
                <a:gd name="T9" fmla="*/ 74613 h 51"/>
                <a:gd name="T10" fmla="*/ 136525 w 87"/>
                <a:gd name="T11" fmla="*/ 68263 h 51"/>
                <a:gd name="T12" fmla="*/ 136525 w 87"/>
                <a:gd name="T13" fmla="*/ 68263 h 51"/>
                <a:gd name="T14" fmla="*/ 138113 w 87"/>
                <a:gd name="T15" fmla="*/ 58738 h 51"/>
                <a:gd name="T16" fmla="*/ 136525 w 87"/>
                <a:gd name="T17" fmla="*/ 49213 h 51"/>
                <a:gd name="T18" fmla="*/ 131763 w 87"/>
                <a:gd name="T19" fmla="*/ 42863 h 51"/>
                <a:gd name="T20" fmla="*/ 123825 w 87"/>
                <a:gd name="T21" fmla="*/ 38100 h 51"/>
                <a:gd name="T22" fmla="*/ 33338 w 87"/>
                <a:gd name="T23" fmla="*/ 1588 h 51"/>
                <a:gd name="T24" fmla="*/ 33338 w 87"/>
                <a:gd name="T25" fmla="*/ 1588 h 51"/>
                <a:gd name="T26" fmla="*/ 23813 w 87"/>
                <a:gd name="T27" fmla="*/ 0 h 51"/>
                <a:gd name="T28" fmla="*/ 15875 w 87"/>
                <a:gd name="T29" fmla="*/ 1588 h 51"/>
                <a:gd name="T30" fmla="*/ 6350 w 87"/>
                <a:gd name="T31" fmla="*/ 6350 h 51"/>
                <a:gd name="T32" fmla="*/ 3175 w 87"/>
                <a:gd name="T33" fmla="*/ 15875 h 51"/>
                <a:gd name="T34" fmla="*/ 3175 w 87"/>
                <a:gd name="T35" fmla="*/ 15875 h 51"/>
                <a:gd name="T36" fmla="*/ 0 w 87"/>
                <a:gd name="T37" fmla="*/ 23813 h 51"/>
                <a:gd name="T38" fmla="*/ 3175 w 87"/>
                <a:gd name="T39" fmla="*/ 31750 h 51"/>
                <a:gd name="T40" fmla="*/ 6350 w 87"/>
                <a:gd name="T41" fmla="*/ 38100 h 51"/>
                <a:gd name="T42" fmla="*/ 15875 w 87"/>
                <a:gd name="T43" fmla="*/ 44450 h 51"/>
                <a:gd name="T44" fmla="*/ 106363 w 87"/>
                <a:gd name="T45" fmla="*/ 80963 h 5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7"/>
                <a:gd name="T70" fmla="*/ 0 h 51"/>
                <a:gd name="T71" fmla="*/ 87 w 87"/>
                <a:gd name="T72" fmla="*/ 51 h 5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7" h="51">
                  <a:moveTo>
                    <a:pt x="67" y="51"/>
                  </a:moveTo>
                  <a:lnTo>
                    <a:pt x="67" y="51"/>
                  </a:lnTo>
                  <a:lnTo>
                    <a:pt x="73" y="51"/>
                  </a:lnTo>
                  <a:lnTo>
                    <a:pt x="79" y="51"/>
                  </a:lnTo>
                  <a:lnTo>
                    <a:pt x="83" y="47"/>
                  </a:lnTo>
                  <a:lnTo>
                    <a:pt x="86" y="43"/>
                  </a:lnTo>
                  <a:lnTo>
                    <a:pt x="87" y="37"/>
                  </a:lnTo>
                  <a:lnTo>
                    <a:pt x="86" y="31"/>
                  </a:lnTo>
                  <a:lnTo>
                    <a:pt x="83" y="27"/>
                  </a:lnTo>
                  <a:lnTo>
                    <a:pt x="78" y="24"/>
                  </a:lnTo>
                  <a:lnTo>
                    <a:pt x="21" y="1"/>
                  </a:lnTo>
                  <a:lnTo>
                    <a:pt x="15" y="0"/>
                  </a:lnTo>
                  <a:lnTo>
                    <a:pt x="10" y="1"/>
                  </a:lnTo>
                  <a:lnTo>
                    <a:pt x="4" y="4"/>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3" name="Freeform 181"/>
          <p:cNvSpPr>
            <a:spLocks noEditPoints="1" noChangeArrowheads="1"/>
          </p:cNvSpPr>
          <p:nvPr/>
        </p:nvSpPr>
        <p:spPr bwMode="auto">
          <a:xfrm>
            <a:off x="4251325" y="2732088"/>
            <a:ext cx="436563" cy="155575"/>
          </a:xfrm>
          <a:custGeom>
            <a:avLst/>
            <a:gdLst>
              <a:gd name="T0" fmla="*/ 379413 w 275"/>
              <a:gd name="T1" fmla="*/ 63500 h 98"/>
              <a:gd name="T2" fmla="*/ 409575 w 275"/>
              <a:gd name="T3" fmla="*/ 103188 h 98"/>
              <a:gd name="T4" fmla="*/ 379413 w 275"/>
              <a:gd name="T5" fmla="*/ 139700 h 98"/>
              <a:gd name="T6" fmla="*/ 436563 w 275"/>
              <a:gd name="T7" fmla="*/ 123825 h 98"/>
              <a:gd name="T8" fmla="*/ 379413 w 275"/>
              <a:gd name="T9" fmla="*/ 63500 h 98"/>
              <a:gd name="T10" fmla="*/ 187325 w 275"/>
              <a:gd name="T11" fmla="*/ 23813 h 98"/>
              <a:gd name="T12" fmla="*/ 176213 w 275"/>
              <a:gd name="T13" fmla="*/ 17463 h 98"/>
              <a:gd name="T14" fmla="*/ 133350 w 275"/>
              <a:gd name="T15" fmla="*/ 12700 h 98"/>
              <a:gd name="T16" fmla="*/ 169863 w 275"/>
              <a:gd name="T17" fmla="*/ 22225 h 98"/>
              <a:gd name="T18" fmla="*/ 179388 w 275"/>
              <a:gd name="T19" fmla="*/ 26988 h 98"/>
              <a:gd name="T20" fmla="*/ 179388 w 275"/>
              <a:gd name="T21" fmla="*/ 34925 h 98"/>
              <a:gd name="T22" fmla="*/ 174625 w 275"/>
              <a:gd name="T23" fmla="*/ 57150 h 98"/>
              <a:gd name="T24" fmla="*/ 173038 w 275"/>
              <a:gd name="T25" fmla="*/ 52388 h 98"/>
              <a:gd name="T26" fmla="*/ 133350 w 275"/>
              <a:gd name="T27" fmla="*/ 41275 h 98"/>
              <a:gd name="T28" fmla="*/ 157163 w 275"/>
              <a:gd name="T29" fmla="*/ 120650 h 98"/>
              <a:gd name="T30" fmla="*/ 163513 w 275"/>
              <a:gd name="T31" fmla="*/ 120650 h 98"/>
              <a:gd name="T32" fmla="*/ 361950 w 275"/>
              <a:gd name="T33" fmla="*/ 155575 h 98"/>
              <a:gd name="T34" fmla="*/ 379413 w 275"/>
              <a:gd name="T35" fmla="*/ 139700 h 98"/>
              <a:gd name="T36" fmla="*/ 361950 w 275"/>
              <a:gd name="T37" fmla="*/ 149225 h 98"/>
              <a:gd name="T38" fmla="*/ 357188 w 275"/>
              <a:gd name="T39" fmla="*/ 146050 h 98"/>
              <a:gd name="T40" fmla="*/ 349250 w 275"/>
              <a:gd name="T41" fmla="*/ 142875 h 98"/>
              <a:gd name="T42" fmla="*/ 346075 w 275"/>
              <a:gd name="T43" fmla="*/ 131763 h 98"/>
              <a:gd name="T44" fmla="*/ 349250 w 275"/>
              <a:gd name="T45" fmla="*/ 127000 h 98"/>
              <a:gd name="T46" fmla="*/ 355600 w 275"/>
              <a:gd name="T47" fmla="*/ 120650 h 98"/>
              <a:gd name="T48" fmla="*/ 358775 w 275"/>
              <a:gd name="T49" fmla="*/ 120650 h 98"/>
              <a:gd name="T50" fmla="*/ 352425 w 275"/>
              <a:gd name="T51" fmla="*/ 114300 h 98"/>
              <a:gd name="T52" fmla="*/ 350838 w 275"/>
              <a:gd name="T53" fmla="*/ 106363 h 98"/>
              <a:gd name="T54" fmla="*/ 352425 w 275"/>
              <a:gd name="T55" fmla="*/ 101600 h 98"/>
              <a:gd name="T56" fmla="*/ 358775 w 275"/>
              <a:gd name="T57" fmla="*/ 95250 h 98"/>
              <a:gd name="T58" fmla="*/ 365125 w 275"/>
              <a:gd name="T59" fmla="*/ 95250 h 98"/>
              <a:gd name="T60" fmla="*/ 357188 w 275"/>
              <a:gd name="T61" fmla="*/ 88900 h 98"/>
              <a:gd name="T62" fmla="*/ 357188 w 275"/>
              <a:gd name="T63" fmla="*/ 77788 h 98"/>
              <a:gd name="T64" fmla="*/ 358775 w 275"/>
              <a:gd name="T65" fmla="*/ 73025 h 98"/>
              <a:gd name="T66" fmla="*/ 368300 w 275"/>
              <a:gd name="T67" fmla="*/ 66675 h 98"/>
              <a:gd name="T68" fmla="*/ 376238 w 275"/>
              <a:gd name="T69" fmla="*/ 69850 h 98"/>
              <a:gd name="T70" fmla="*/ 379413 w 275"/>
              <a:gd name="T71" fmla="*/ 63500 h 98"/>
              <a:gd name="T72" fmla="*/ 100013 w 275"/>
              <a:gd name="T73" fmla="*/ 0 h 98"/>
              <a:gd name="T74" fmla="*/ 95250 w 275"/>
              <a:gd name="T75" fmla="*/ 0 h 98"/>
              <a:gd name="T76" fmla="*/ 85725 w 275"/>
              <a:gd name="T77" fmla="*/ 4763 h 98"/>
              <a:gd name="T78" fmla="*/ 52388 w 275"/>
              <a:gd name="T79" fmla="*/ 3175 h 98"/>
              <a:gd name="T80" fmla="*/ 42863 w 275"/>
              <a:gd name="T81" fmla="*/ 0 h 98"/>
              <a:gd name="T82" fmla="*/ 28575 w 275"/>
              <a:gd name="T83" fmla="*/ 4763 h 98"/>
              <a:gd name="T84" fmla="*/ 12700 w 275"/>
              <a:gd name="T85" fmla="*/ 12700 h 98"/>
              <a:gd name="T86" fmla="*/ 4763 w 275"/>
              <a:gd name="T87" fmla="*/ 28575 h 98"/>
              <a:gd name="T88" fmla="*/ 3175 w 275"/>
              <a:gd name="T89" fmla="*/ 34925 h 98"/>
              <a:gd name="T90" fmla="*/ 3175 w 275"/>
              <a:gd name="T91" fmla="*/ 52388 h 98"/>
              <a:gd name="T92" fmla="*/ 9525 w 275"/>
              <a:gd name="T93" fmla="*/ 69850 h 98"/>
              <a:gd name="T94" fmla="*/ 19050 w 275"/>
              <a:gd name="T95" fmla="*/ 79375 h 98"/>
              <a:gd name="T96" fmla="*/ 36513 w 275"/>
              <a:gd name="T97" fmla="*/ 85725 h 98"/>
              <a:gd name="T98" fmla="*/ 79375 w 275"/>
              <a:gd name="T99" fmla="*/ 36513 h 98"/>
              <a:gd name="T100" fmla="*/ 66675 w 275"/>
              <a:gd name="T101" fmla="*/ 93663 h 98"/>
              <a:gd name="T102" fmla="*/ 71438 w 275"/>
              <a:gd name="T103" fmla="*/ 101600 h 98"/>
              <a:gd name="T104" fmla="*/ 77788 w 275"/>
              <a:gd name="T105" fmla="*/ 106363 h 98"/>
              <a:gd name="T106" fmla="*/ 133350 w 275"/>
              <a:gd name="T107" fmla="*/ 41275 h 98"/>
              <a:gd name="T108" fmla="*/ 96838 w 275"/>
              <a:gd name="T109" fmla="*/ 34925 h 98"/>
              <a:gd name="T110" fmla="*/ 85725 w 275"/>
              <a:gd name="T111" fmla="*/ 39688 h 98"/>
              <a:gd name="T112" fmla="*/ 90488 w 275"/>
              <a:gd name="T113" fmla="*/ 17463 h 98"/>
              <a:gd name="T114" fmla="*/ 95250 w 275"/>
              <a:gd name="T115" fmla="*/ 11113 h 98"/>
              <a:gd name="T116" fmla="*/ 103188 w 275"/>
              <a:gd name="T117" fmla="*/ 9525 h 98"/>
              <a:gd name="T118" fmla="*/ 133350 w 275"/>
              <a:gd name="T119" fmla="*/ 6350 h 9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5"/>
              <a:gd name="T181" fmla="*/ 0 h 98"/>
              <a:gd name="T182" fmla="*/ 275 w 275"/>
              <a:gd name="T183" fmla="*/ 98 h 9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5" y="13"/>
                </a:lnTo>
                <a:lnTo>
                  <a:pt x="111" y="11"/>
                </a:lnTo>
                <a:lnTo>
                  <a:pt x="84" y="4"/>
                </a:lnTo>
                <a:lnTo>
                  <a:pt x="84" y="8"/>
                </a:lnTo>
                <a:lnTo>
                  <a:pt x="107" y="14"/>
                </a:lnTo>
                <a:lnTo>
                  <a:pt x="110" y="15"/>
                </a:lnTo>
                <a:lnTo>
                  <a:pt x="113" y="17"/>
                </a:lnTo>
                <a:lnTo>
                  <a:pt x="113" y="19"/>
                </a:lnTo>
                <a:lnTo>
                  <a:pt x="113" y="22"/>
                </a:lnTo>
                <a:lnTo>
                  <a:pt x="110" y="36"/>
                </a:lnTo>
                <a:lnTo>
                  <a:pt x="109" y="33"/>
                </a:lnTo>
                <a:lnTo>
                  <a:pt x="105" y="30"/>
                </a:lnTo>
                <a:lnTo>
                  <a:pt x="84" y="26"/>
                </a:lnTo>
                <a:lnTo>
                  <a:pt x="84" y="73"/>
                </a:lnTo>
                <a:lnTo>
                  <a:pt x="99" y="76"/>
                </a:lnTo>
                <a:lnTo>
                  <a:pt x="103" y="76"/>
                </a:lnTo>
                <a:lnTo>
                  <a:pt x="106" y="73"/>
                </a:lnTo>
                <a:lnTo>
                  <a:pt x="228" y="98"/>
                </a:lnTo>
                <a:lnTo>
                  <a:pt x="239" y="94"/>
                </a:lnTo>
                <a:lnTo>
                  <a:pt x="239" y="88"/>
                </a:lnTo>
                <a:lnTo>
                  <a:pt x="228" y="94"/>
                </a:lnTo>
                <a:lnTo>
                  <a:pt x="225" y="92"/>
                </a:lnTo>
                <a:lnTo>
                  <a:pt x="222" y="91"/>
                </a:lnTo>
                <a:lnTo>
                  <a:pt x="220" y="90"/>
                </a:lnTo>
                <a:lnTo>
                  <a:pt x="218" y="86"/>
                </a:lnTo>
                <a:lnTo>
                  <a:pt x="218" y="83"/>
                </a:lnTo>
                <a:lnTo>
                  <a:pt x="220" y="80"/>
                </a:lnTo>
                <a:lnTo>
                  <a:pt x="221" y="78"/>
                </a:lnTo>
                <a:lnTo>
                  <a:pt x="224" y="76"/>
                </a:lnTo>
                <a:lnTo>
                  <a:pt x="226" y="76"/>
                </a:lnTo>
                <a:lnTo>
                  <a:pt x="224" y="75"/>
                </a:lnTo>
                <a:lnTo>
                  <a:pt x="222" y="72"/>
                </a:lnTo>
                <a:lnTo>
                  <a:pt x="221" y="69"/>
                </a:lnTo>
                <a:lnTo>
                  <a:pt x="221" y="67"/>
                </a:lnTo>
                <a:lnTo>
                  <a:pt x="222" y="64"/>
                </a:lnTo>
                <a:lnTo>
                  <a:pt x="225" y="61"/>
                </a:lnTo>
                <a:lnTo>
                  <a:pt x="226" y="60"/>
                </a:lnTo>
                <a:lnTo>
                  <a:pt x="230" y="60"/>
                </a:lnTo>
                <a:lnTo>
                  <a:pt x="228" y="57"/>
                </a:lnTo>
                <a:lnTo>
                  <a:pt x="225" y="56"/>
                </a:lnTo>
                <a:lnTo>
                  <a:pt x="225" y="53"/>
                </a:lnTo>
                <a:lnTo>
                  <a:pt x="225" y="49"/>
                </a:lnTo>
                <a:lnTo>
                  <a:pt x="226" y="46"/>
                </a:lnTo>
                <a:lnTo>
                  <a:pt x="229" y="44"/>
                </a:lnTo>
                <a:lnTo>
                  <a:pt x="232" y="42"/>
                </a:lnTo>
                <a:lnTo>
                  <a:pt x="235" y="42"/>
                </a:lnTo>
                <a:lnTo>
                  <a:pt x="237" y="44"/>
                </a:lnTo>
                <a:lnTo>
                  <a:pt x="239" y="44"/>
                </a:lnTo>
                <a:lnTo>
                  <a:pt x="239" y="40"/>
                </a:lnTo>
                <a:close/>
                <a:moveTo>
                  <a:pt x="84" y="4"/>
                </a:moveTo>
                <a:lnTo>
                  <a:pt x="63" y="0"/>
                </a:lnTo>
                <a:lnTo>
                  <a:pt x="60" y="0"/>
                </a:lnTo>
                <a:lnTo>
                  <a:pt x="57" y="2"/>
                </a:lnTo>
                <a:lnTo>
                  <a:pt x="54" y="3"/>
                </a:lnTo>
                <a:lnTo>
                  <a:pt x="53" y="6"/>
                </a:lnTo>
                <a:lnTo>
                  <a:pt x="33" y="2"/>
                </a:lnTo>
                <a:lnTo>
                  <a:pt x="27" y="0"/>
                </a:lnTo>
                <a:lnTo>
                  <a:pt x="22" y="2"/>
                </a:lnTo>
                <a:lnTo>
                  <a:pt x="18" y="3"/>
                </a:lnTo>
                <a:lnTo>
                  <a:pt x="12" y="6"/>
                </a:lnTo>
                <a:lnTo>
                  <a:pt x="8" y="8"/>
                </a:lnTo>
                <a:lnTo>
                  <a:pt x="6" y="13"/>
                </a:lnTo>
                <a:lnTo>
                  <a:pt x="3" y="18"/>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4" y="61"/>
                </a:lnTo>
                <a:lnTo>
                  <a:pt x="45" y="64"/>
                </a:lnTo>
                <a:lnTo>
                  <a:pt x="46" y="65"/>
                </a:lnTo>
                <a:lnTo>
                  <a:pt x="49" y="67"/>
                </a:lnTo>
                <a:lnTo>
                  <a:pt x="84" y="73"/>
                </a:lnTo>
                <a:lnTo>
                  <a:pt x="84" y="26"/>
                </a:lnTo>
                <a:lnTo>
                  <a:pt x="61" y="22"/>
                </a:lnTo>
                <a:lnTo>
                  <a:pt x="57" y="22"/>
                </a:lnTo>
                <a:lnTo>
                  <a:pt x="54" y="25"/>
                </a:lnTo>
                <a:lnTo>
                  <a:pt x="57" y="11"/>
                </a:lnTo>
                <a:lnTo>
                  <a:pt x="58" y="8"/>
                </a:lnTo>
                <a:lnTo>
                  <a:pt x="60" y="7"/>
                </a:lnTo>
                <a:lnTo>
                  <a:pt x="63" y="6"/>
                </a:lnTo>
                <a:lnTo>
                  <a:pt x="65" y="6"/>
                </a:lnTo>
                <a:lnTo>
                  <a:pt x="84" y="8"/>
                </a:lnTo>
                <a:lnTo>
                  <a:pt x="84" y="4"/>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4" name="组合 205"/>
          <p:cNvGrpSpPr>
            <a:grpSpLocks/>
          </p:cNvGrpSpPr>
          <p:nvPr/>
        </p:nvGrpSpPr>
        <p:grpSpPr bwMode="auto">
          <a:xfrm>
            <a:off x="2609850" y="3124200"/>
            <a:ext cx="247650" cy="312738"/>
            <a:chOff x="0" y="0"/>
            <a:chExt cx="247651" cy="312737"/>
          </a:xfrm>
          <a:solidFill>
            <a:schemeClr val="bg1">
              <a:alpha val="70000"/>
            </a:schemeClr>
          </a:solidFill>
        </p:grpSpPr>
        <p:sp>
          <p:nvSpPr>
            <p:cNvPr id="195" name="Freeform 182"/>
            <p:cNvSpPr>
              <a:spLocks noChangeArrowheads="1"/>
            </p:cNvSpPr>
            <p:nvPr/>
          </p:nvSpPr>
          <p:spPr bwMode="auto">
            <a:xfrm>
              <a:off x="11113" y="11112"/>
              <a:ext cx="236538" cy="301625"/>
            </a:xfrm>
            <a:custGeom>
              <a:avLst/>
              <a:gdLst>
                <a:gd name="T0" fmla="*/ 0 w 149"/>
                <a:gd name="T1" fmla="*/ 52388 h 190"/>
                <a:gd name="T2" fmla="*/ 11113 w 149"/>
                <a:gd name="T3" fmla="*/ 44450 h 190"/>
                <a:gd name="T4" fmla="*/ 152400 w 149"/>
                <a:gd name="T5" fmla="*/ 271463 h 190"/>
                <a:gd name="T6" fmla="*/ 152400 w 149"/>
                <a:gd name="T7" fmla="*/ 271463 h 190"/>
                <a:gd name="T8" fmla="*/ 157163 w 149"/>
                <a:gd name="T9" fmla="*/ 279400 h 190"/>
                <a:gd name="T10" fmla="*/ 160338 w 149"/>
                <a:gd name="T11" fmla="*/ 282575 h 190"/>
                <a:gd name="T12" fmla="*/ 166688 w 149"/>
                <a:gd name="T13" fmla="*/ 285750 h 190"/>
                <a:gd name="T14" fmla="*/ 173038 w 149"/>
                <a:gd name="T15" fmla="*/ 287338 h 190"/>
                <a:gd name="T16" fmla="*/ 180975 w 149"/>
                <a:gd name="T17" fmla="*/ 287338 h 190"/>
                <a:gd name="T18" fmla="*/ 188913 w 149"/>
                <a:gd name="T19" fmla="*/ 287338 h 190"/>
                <a:gd name="T20" fmla="*/ 195263 w 149"/>
                <a:gd name="T21" fmla="*/ 285750 h 190"/>
                <a:gd name="T22" fmla="*/ 201613 w 149"/>
                <a:gd name="T23" fmla="*/ 280988 h 190"/>
                <a:gd name="T24" fmla="*/ 201613 w 149"/>
                <a:gd name="T25" fmla="*/ 280988 h 190"/>
                <a:gd name="T26" fmla="*/ 207963 w 149"/>
                <a:gd name="T27" fmla="*/ 276225 h 190"/>
                <a:gd name="T28" fmla="*/ 214313 w 149"/>
                <a:gd name="T29" fmla="*/ 271463 h 190"/>
                <a:gd name="T30" fmla="*/ 217488 w 149"/>
                <a:gd name="T31" fmla="*/ 265113 h 190"/>
                <a:gd name="T32" fmla="*/ 219075 w 149"/>
                <a:gd name="T33" fmla="*/ 258763 h 190"/>
                <a:gd name="T34" fmla="*/ 220663 w 149"/>
                <a:gd name="T35" fmla="*/ 252413 h 190"/>
                <a:gd name="T36" fmla="*/ 220663 w 149"/>
                <a:gd name="T37" fmla="*/ 246063 h 190"/>
                <a:gd name="T38" fmla="*/ 219075 w 149"/>
                <a:gd name="T39" fmla="*/ 238125 h 190"/>
                <a:gd name="T40" fmla="*/ 217488 w 149"/>
                <a:gd name="T41" fmla="*/ 231775 h 190"/>
                <a:gd name="T42" fmla="*/ 77788 w 149"/>
                <a:gd name="T43" fmla="*/ 6350 h 190"/>
                <a:gd name="T44" fmla="*/ 85725 w 149"/>
                <a:gd name="T45" fmla="*/ 0 h 190"/>
                <a:gd name="T46" fmla="*/ 230188 w 149"/>
                <a:gd name="T47" fmla="*/ 228600 h 190"/>
                <a:gd name="T48" fmla="*/ 230188 w 149"/>
                <a:gd name="T49" fmla="*/ 228600 h 190"/>
                <a:gd name="T50" fmla="*/ 233363 w 149"/>
                <a:gd name="T51" fmla="*/ 238125 h 190"/>
                <a:gd name="T52" fmla="*/ 236538 w 149"/>
                <a:gd name="T53" fmla="*/ 246063 h 190"/>
                <a:gd name="T54" fmla="*/ 236538 w 149"/>
                <a:gd name="T55" fmla="*/ 255588 h 190"/>
                <a:gd name="T56" fmla="*/ 233363 w 149"/>
                <a:gd name="T57" fmla="*/ 263525 h 190"/>
                <a:gd name="T58" fmla="*/ 230188 w 149"/>
                <a:gd name="T59" fmla="*/ 271463 h 190"/>
                <a:gd name="T60" fmla="*/ 225425 w 149"/>
                <a:gd name="T61" fmla="*/ 280988 h 190"/>
                <a:gd name="T62" fmla="*/ 219075 w 149"/>
                <a:gd name="T63" fmla="*/ 287338 h 190"/>
                <a:gd name="T64" fmla="*/ 211138 w 149"/>
                <a:gd name="T65" fmla="*/ 293688 h 190"/>
                <a:gd name="T66" fmla="*/ 211138 w 149"/>
                <a:gd name="T67" fmla="*/ 293688 h 190"/>
                <a:gd name="T68" fmla="*/ 201613 w 149"/>
                <a:gd name="T69" fmla="*/ 298450 h 190"/>
                <a:gd name="T70" fmla="*/ 190500 w 149"/>
                <a:gd name="T71" fmla="*/ 301625 h 190"/>
                <a:gd name="T72" fmla="*/ 182563 w 149"/>
                <a:gd name="T73" fmla="*/ 301625 h 190"/>
                <a:gd name="T74" fmla="*/ 171450 w 149"/>
                <a:gd name="T75" fmla="*/ 301625 h 190"/>
                <a:gd name="T76" fmla="*/ 163513 w 149"/>
                <a:gd name="T77" fmla="*/ 300038 h 190"/>
                <a:gd name="T78" fmla="*/ 153988 w 149"/>
                <a:gd name="T79" fmla="*/ 295275 h 190"/>
                <a:gd name="T80" fmla="*/ 147638 w 149"/>
                <a:gd name="T81" fmla="*/ 288925 h 190"/>
                <a:gd name="T82" fmla="*/ 144463 w 149"/>
                <a:gd name="T83" fmla="*/ 282575 h 190"/>
                <a:gd name="T84" fmla="*/ 0 w 149"/>
                <a:gd name="T85" fmla="*/ 52388 h 1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49"/>
                <a:gd name="T130" fmla="*/ 0 h 190"/>
                <a:gd name="T131" fmla="*/ 149 w 149"/>
                <a:gd name="T132" fmla="*/ 190 h 19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49" h="190">
                  <a:moveTo>
                    <a:pt x="0" y="33"/>
                  </a:moveTo>
                  <a:lnTo>
                    <a:pt x="7" y="28"/>
                  </a:lnTo>
                  <a:lnTo>
                    <a:pt x="96" y="171"/>
                  </a:lnTo>
                  <a:lnTo>
                    <a:pt x="99" y="176"/>
                  </a:lnTo>
                  <a:lnTo>
                    <a:pt x="101" y="178"/>
                  </a:lnTo>
                  <a:lnTo>
                    <a:pt x="105" y="180"/>
                  </a:lnTo>
                  <a:lnTo>
                    <a:pt x="109" y="181"/>
                  </a:lnTo>
                  <a:lnTo>
                    <a:pt x="114" y="181"/>
                  </a:lnTo>
                  <a:lnTo>
                    <a:pt x="119" y="181"/>
                  </a:lnTo>
                  <a:lnTo>
                    <a:pt x="123" y="180"/>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7" y="150"/>
                  </a:lnTo>
                  <a:lnTo>
                    <a:pt x="149" y="155"/>
                  </a:lnTo>
                  <a:lnTo>
                    <a:pt x="149" y="161"/>
                  </a:lnTo>
                  <a:lnTo>
                    <a:pt x="147" y="166"/>
                  </a:lnTo>
                  <a:lnTo>
                    <a:pt x="145" y="171"/>
                  </a:lnTo>
                  <a:lnTo>
                    <a:pt x="142" y="177"/>
                  </a:lnTo>
                  <a:lnTo>
                    <a:pt x="138" y="181"/>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6" name="Freeform 183"/>
            <p:cNvSpPr>
              <a:spLocks noChangeArrowheads="1"/>
            </p:cNvSpPr>
            <p:nvPr/>
          </p:nvSpPr>
          <p:spPr bwMode="auto">
            <a:xfrm>
              <a:off x="0" y="0"/>
              <a:ext cx="114300" cy="79375"/>
            </a:xfrm>
            <a:custGeom>
              <a:avLst/>
              <a:gdLst>
                <a:gd name="T0" fmla="*/ 0 w 72"/>
                <a:gd name="T1" fmla="*/ 74613 h 50"/>
                <a:gd name="T2" fmla="*/ 0 w 72"/>
                <a:gd name="T3" fmla="*/ 74613 h 50"/>
                <a:gd name="T4" fmla="*/ 1588 w 72"/>
                <a:gd name="T5" fmla="*/ 77788 h 50"/>
                <a:gd name="T6" fmla="*/ 6350 w 72"/>
                <a:gd name="T7" fmla="*/ 79375 h 50"/>
                <a:gd name="T8" fmla="*/ 7938 w 72"/>
                <a:gd name="T9" fmla="*/ 79375 h 50"/>
                <a:gd name="T10" fmla="*/ 12700 w 72"/>
                <a:gd name="T11" fmla="*/ 77788 h 50"/>
                <a:gd name="T12" fmla="*/ 109538 w 72"/>
                <a:gd name="T13" fmla="*/ 17463 h 50"/>
                <a:gd name="T14" fmla="*/ 109538 w 72"/>
                <a:gd name="T15" fmla="*/ 17463 h 50"/>
                <a:gd name="T16" fmla="*/ 111125 w 72"/>
                <a:gd name="T17" fmla="*/ 14288 h 50"/>
                <a:gd name="T18" fmla="*/ 114300 w 72"/>
                <a:gd name="T19" fmla="*/ 12700 h 50"/>
                <a:gd name="T20" fmla="*/ 114300 w 72"/>
                <a:gd name="T21" fmla="*/ 7938 h 50"/>
                <a:gd name="T22" fmla="*/ 111125 w 72"/>
                <a:gd name="T23" fmla="*/ 3175 h 50"/>
                <a:gd name="T24" fmla="*/ 111125 w 72"/>
                <a:gd name="T25" fmla="*/ 3175 h 50"/>
                <a:gd name="T26" fmla="*/ 109538 w 72"/>
                <a:gd name="T27" fmla="*/ 1588 h 50"/>
                <a:gd name="T28" fmla="*/ 107950 w 72"/>
                <a:gd name="T29" fmla="*/ 0 h 50"/>
                <a:gd name="T30" fmla="*/ 103188 w 72"/>
                <a:gd name="T31" fmla="*/ 0 h 50"/>
                <a:gd name="T32" fmla="*/ 101600 w 72"/>
                <a:gd name="T33" fmla="*/ 1588 h 50"/>
                <a:gd name="T34" fmla="*/ 1588 w 72"/>
                <a:gd name="T35" fmla="*/ 61913 h 50"/>
                <a:gd name="T36" fmla="*/ 1588 w 72"/>
                <a:gd name="T37" fmla="*/ 61913 h 50"/>
                <a:gd name="T38" fmla="*/ 0 w 72"/>
                <a:gd name="T39" fmla="*/ 63500 h 50"/>
                <a:gd name="T40" fmla="*/ 0 w 72"/>
                <a:gd name="T41" fmla="*/ 68263 h 50"/>
                <a:gd name="T42" fmla="*/ 0 w 72"/>
                <a:gd name="T43" fmla="*/ 69850 h 50"/>
                <a:gd name="T44" fmla="*/ 0 w 72"/>
                <a:gd name="T45" fmla="*/ 74613 h 50"/>
                <a:gd name="T46" fmla="*/ 0 w 72"/>
                <a:gd name="T47" fmla="*/ 74613 h 5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2"/>
                <a:gd name="T73" fmla="*/ 0 h 50"/>
                <a:gd name="T74" fmla="*/ 72 w 72"/>
                <a:gd name="T75" fmla="*/ 50 h 5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2" h="50">
                  <a:moveTo>
                    <a:pt x="0" y="47"/>
                  </a:moveTo>
                  <a:lnTo>
                    <a:pt x="0" y="47"/>
                  </a:lnTo>
                  <a:lnTo>
                    <a:pt x="1" y="49"/>
                  </a:lnTo>
                  <a:lnTo>
                    <a:pt x="4" y="50"/>
                  </a:lnTo>
                  <a:lnTo>
                    <a:pt x="5" y="50"/>
                  </a:lnTo>
                  <a:lnTo>
                    <a:pt x="8" y="49"/>
                  </a:lnTo>
                  <a:lnTo>
                    <a:pt x="69" y="11"/>
                  </a:lnTo>
                  <a:lnTo>
                    <a:pt x="70" y="9"/>
                  </a:lnTo>
                  <a:lnTo>
                    <a:pt x="72" y="8"/>
                  </a:lnTo>
                  <a:lnTo>
                    <a:pt x="72" y="5"/>
                  </a:lnTo>
                  <a:lnTo>
                    <a:pt x="70" y="2"/>
                  </a:lnTo>
                  <a:lnTo>
                    <a:pt x="69" y="1"/>
                  </a:lnTo>
                  <a:lnTo>
                    <a:pt x="68" y="0"/>
                  </a:lnTo>
                  <a:lnTo>
                    <a:pt x="65" y="0"/>
                  </a:lnTo>
                  <a:lnTo>
                    <a:pt x="64" y="1"/>
                  </a:lnTo>
                  <a:lnTo>
                    <a:pt x="1" y="39"/>
                  </a:lnTo>
                  <a:lnTo>
                    <a:pt x="0" y="40"/>
                  </a:lnTo>
                  <a:lnTo>
                    <a:pt x="0" y="43"/>
                  </a:lnTo>
                  <a:lnTo>
                    <a:pt x="0" y="44"/>
                  </a:lnTo>
                  <a:lnTo>
                    <a:pt x="0" y="47"/>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197" name="Freeform 184"/>
            <p:cNvSpPr>
              <a:spLocks noChangeArrowheads="1"/>
            </p:cNvSpPr>
            <p:nvPr/>
          </p:nvSpPr>
          <p:spPr bwMode="auto">
            <a:xfrm>
              <a:off x="44450" y="63500"/>
              <a:ext cx="161925" cy="219075"/>
            </a:xfrm>
            <a:custGeom>
              <a:avLst/>
              <a:gdLst>
                <a:gd name="T0" fmla="*/ 0 w 102"/>
                <a:gd name="T1" fmla="*/ 9525 h 138"/>
                <a:gd name="T2" fmla="*/ 14288 w 102"/>
                <a:gd name="T3" fmla="*/ 0 h 138"/>
                <a:gd name="T4" fmla="*/ 139700 w 102"/>
                <a:gd name="T5" fmla="*/ 203200 h 138"/>
                <a:gd name="T6" fmla="*/ 139700 w 102"/>
                <a:gd name="T7" fmla="*/ 203200 h 138"/>
                <a:gd name="T8" fmla="*/ 144463 w 102"/>
                <a:gd name="T9" fmla="*/ 209550 h 138"/>
                <a:gd name="T10" fmla="*/ 149225 w 102"/>
                <a:gd name="T11" fmla="*/ 211138 h 138"/>
                <a:gd name="T12" fmla="*/ 155575 w 102"/>
                <a:gd name="T13" fmla="*/ 212725 h 138"/>
                <a:gd name="T14" fmla="*/ 161925 w 102"/>
                <a:gd name="T15" fmla="*/ 215900 h 138"/>
                <a:gd name="T16" fmla="*/ 161925 w 102"/>
                <a:gd name="T17" fmla="*/ 215900 h 138"/>
                <a:gd name="T18" fmla="*/ 160338 w 102"/>
                <a:gd name="T19" fmla="*/ 215900 h 138"/>
                <a:gd name="T20" fmla="*/ 160338 w 102"/>
                <a:gd name="T21" fmla="*/ 215900 h 138"/>
                <a:gd name="T22" fmla="*/ 150813 w 102"/>
                <a:gd name="T23" fmla="*/ 219075 h 138"/>
                <a:gd name="T24" fmla="*/ 139700 w 102"/>
                <a:gd name="T25" fmla="*/ 219075 h 138"/>
                <a:gd name="T26" fmla="*/ 131763 w 102"/>
                <a:gd name="T27" fmla="*/ 215900 h 138"/>
                <a:gd name="T28" fmla="*/ 125413 w 102"/>
                <a:gd name="T29" fmla="*/ 209550 h 138"/>
                <a:gd name="T30" fmla="*/ 0 w 102"/>
                <a:gd name="T31" fmla="*/ 9525 h 1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2"/>
                <a:gd name="T49" fmla="*/ 0 h 138"/>
                <a:gd name="T50" fmla="*/ 102 w 102"/>
                <a:gd name="T51" fmla="*/ 138 h 1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2" h="138">
                  <a:moveTo>
                    <a:pt x="0" y="6"/>
                  </a:moveTo>
                  <a:lnTo>
                    <a:pt x="9" y="0"/>
                  </a:lnTo>
                  <a:lnTo>
                    <a:pt x="88" y="128"/>
                  </a:lnTo>
                  <a:lnTo>
                    <a:pt x="91" y="132"/>
                  </a:lnTo>
                  <a:lnTo>
                    <a:pt x="94" y="133"/>
                  </a:lnTo>
                  <a:lnTo>
                    <a:pt x="98" y="134"/>
                  </a:lnTo>
                  <a:lnTo>
                    <a:pt x="102"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198" name="Freeform 185"/>
          <p:cNvSpPr>
            <a:spLocks noEditPoints="1" noChangeArrowheads="1"/>
          </p:cNvSpPr>
          <p:nvPr/>
        </p:nvSpPr>
        <p:spPr bwMode="auto">
          <a:xfrm>
            <a:off x="2987675" y="1916113"/>
            <a:ext cx="200025" cy="153987"/>
          </a:xfrm>
          <a:custGeom>
            <a:avLst/>
            <a:gdLst>
              <a:gd name="T0" fmla="*/ 196850 w 126"/>
              <a:gd name="T1" fmla="*/ 60325 h 97"/>
              <a:gd name="T2" fmla="*/ 166688 w 126"/>
              <a:gd name="T3" fmla="*/ 23812 h 97"/>
              <a:gd name="T4" fmla="*/ 157163 w 126"/>
              <a:gd name="T5" fmla="*/ 53975 h 97"/>
              <a:gd name="T6" fmla="*/ 176213 w 126"/>
              <a:gd name="T7" fmla="*/ 61912 h 97"/>
              <a:gd name="T8" fmla="*/ 179388 w 126"/>
              <a:gd name="T9" fmla="*/ 87312 h 97"/>
              <a:gd name="T10" fmla="*/ 157163 w 126"/>
              <a:gd name="T11" fmla="*/ 100012 h 97"/>
              <a:gd name="T12" fmla="*/ 179388 w 126"/>
              <a:gd name="T13" fmla="*/ 114300 h 97"/>
              <a:gd name="T14" fmla="*/ 198438 w 126"/>
              <a:gd name="T15" fmla="*/ 92075 h 97"/>
              <a:gd name="T16" fmla="*/ 157163 w 126"/>
              <a:gd name="T17" fmla="*/ 19050 h 97"/>
              <a:gd name="T18" fmla="*/ 63500 w 126"/>
              <a:gd name="T19" fmla="*/ 1587 h 97"/>
              <a:gd name="T20" fmla="*/ 66675 w 126"/>
              <a:gd name="T21" fmla="*/ 7937 h 97"/>
              <a:gd name="T22" fmla="*/ 73025 w 126"/>
              <a:gd name="T23" fmla="*/ 20637 h 97"/>
              <a:gd name="T24" fmla="*/ 63500 w 126"/>
              <a:gd name="T25" fmla="*/ 31750 h 97"/>
              <a:gd name="T26" fmla="*/ 63500 w 126"/>
              <a:gd name="T27" fmla="*/ 133350 h 97"/>
              <a:gd name="T28" fmla="*/ 93663 w 126"/>
              <a:gd name="T29" fmla="*/ 130175 h 97"/>
              <a:gd name="T30" fmla="*/ 125413 w 126"/>
              <a:gd name="T31" fmla="*/ 120650 h 97"/>
              <a:gd name="T32" fmla="*/ 157163 w 126"/>
              <a:gd name="T33" fmla="*/ 100012 h 97"/>
              <a:gd name="T34" fmla="*/ 146050 w 126"/>
              <a:gd name="T35" fmla="*/ 98425 h 97"/>
              <a:gd name="T36" fmla="*/ 136525 w 126"/>
              <a:gd name="T37" fmla="*/ 66675 h 97"/>
              <a:gd name="T38" fmla="*/ 150813 w 126"/>
              <a:gd name="T39" fmla="*/ 55562 h 97"/>
              <a:gd name="T40" fmla="*/ 63500 w 126"/>
              <a:gd name="T41" fmla="*/ 1587 h 97"/>
              <a:gd name="T42" fmla="*/ 52388 w 126"/>
              <a:gd name="T43" fmla="*/ 14287 h 97"/>
              <a:gd name="T44" fmla="*/ 63500 w 126"/>
              <a:gd name="T45" fmla="*/ 1587 h 97"/>
              <a:gd name="T46" fmla="*/ 63500 w 126"/>
              <a:gd name="T47" fmla="*/ 152400 h 97"/>
              <a:gd name="T48" fmla="*/ 60325 w 126"/>
              <a:gd name="T49" fmla="*/ 134937 h 97"/>
              <a:gd name="T50" fmla="*/ 52388 w 126"/>
              <a:gd name="T51" fmla="*/ 153987 h 97"/>
              <a:gd name="T52" fmla="*/ 58738 w 126"/>
              <a:gd name="T53" fmla="*/ 114300 h 97"/>
              <a:gd name="T54" fmla="*/ 52388 w 126"/>
              <a:gd name="T55" fmla="*/ 50800 h 97"/>
              <a:gd name="T56" fmla="*/ 52388 w 126"/>
              <a:gd name="T57" fmla="*/ 23812 h 97"/>
              <a:gd name="T58" fmla="*/ 57150 w 126"/>
              <a:gd name="T59" fmla="*/ 30162 h 97"/>
              <a:gd name="T60" fmla="*/ 52388 w 126"/>
              <a:gd name="T61" fmla="*/ 4762 h 97"/>
              <a:gd name="T62" fmla="*/ 42863 w 126"/>
              <a:gd name="T63" fmla="*/ 31750 h 97"/>
              <a:gd name="T64" fmla="*/ 52388 w 126"/>
              <a:gd name="T65" fmla="*/ 23812 h 97"/>
              <a:gd name="T66" fmla="*/ 52388 w 126"/>
              <a:gd name="T67" fmla="*/ 4762 h 97"/>
              <a:gd name="T68" fmla="*/ 42863 w 126"/>
              <a:gd name="T69" fmla="*/ 153987 h 97"/>
              <a:gd name="T70" fmla="*/ 42863 w 126"/>
              <a:gd name="T71" fmla="*/ 146050 h 97"/>
              <a:gd name="T72" fmla="*/ 52388 w 126"/>
              <a:gd name="T73" fmla="*/ 50800 h 97"/>
              <a:gd name="T74" fmla="*/ 36513 w 126"/>
              <a:gd name="T75" fmla="*/ 109537 h 97"/>
              <a:gd name="T76" fmla="*/ 42863 w 126"/>
              <a:gd name="T77" fmla="*/ 93662 h 97"/>
              <a:gd name="T78" fmla="*/ 41275 w 126"/>
              <a:gd name="T79" fmla="*/ 74612 h 97"/>
              <a:gd name="T80" fmla="*/ 36513 w 126"/>
              <a:gd name="T81" fmla="*/ 61912 h 97"/>
              <a:gd name="T82" fmla="*/ 52388 w 126"/>
              <a:gd name="T83" fmla="*/ 50800 h 97"/>
              <a:gd name="T84" fmla="*/ 26988 w 126"/>
              <a:gd name="T85" fmla="*/ 17462 h 97"/>
              <a:gd name="T86" fmla="*/ 3175 w 126"/>
              <a:gd name="T87" fmla="*/ 63500 h 97"/>
              <a:gd name="T88" fmla="*/ 12700 w 126"/>
              <a:gd name="T89" fmla="*/ 139700 h 97"/>
              <a:gd name="T90" fmla="*/ 36513 w 126"/>
              <a:gd name="T91" fmla="*/ 153987 h 97"/>
              <a:gd name="T92" fmla="*/ 34925 w 126"/>
              <a:gd name="T93" fmla="*/ 144462 h 97"/>
              <a:gd name="T94" fmla="*/ 26988 w 126"/>
              <a:gd name="T95" fmla="*/ 117475 h 97"/>
              <a:gd name="T96" fmla="*/ 36513 w 126"/>
              <a:gd name="T97" fmla="*/ 103187 h 97"/>
              <a:gd name="T98" fmla="*/ 20638 w 126"/>
              <a:gd name="T99" fmla="*/ 103187 h 97"/>
              <a:gd name="T100" fmla="*/ 11113 w 126"/>
              <a:gd name="T101" fmla="*/ 85725 h 97"/>
              <a:gd name="T102" fmla="*/ 22225 w 126"/>
              <a:gd name="T103" fmla="*/ 68262 h 97"/>
              <a:gd name="T104" fmla="*/ 36513 w 126"/>
              <a:gd name="T105" fmla="*/ 61912 h 97"/>
              <a:gd name="T106" fmla="*/ 22225 w 126"/>
              <a:gd name="T107" fmla="*/ 50800 h 97"/>
              <a:gd name="T108" fmla="*/ 22225 w 126"/>
              <a:gd name="T109" fmla="*/ 38100 h 9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6"/>
              <a:gd name="T166" fmla="*/ 0 h 97"/>
              <a:gd name="T167" fmla="*/ 126 w 126"/>
              <a:gd name="T168" fmla="*/ 97 h 9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6" h="97">
                <a:moveTo>
                  <a:pt x="126" y="53"/>
                </a:moveTo>
                <a:lnTo>
                  <a:pt x="126" y="53"/>
                </a:lnTo>
                <a:lnTo>
                  <a:pt x="126" y="45"/>
                </a:lnTo>
                <a:lnTo>
                  <a:pt x="124" y="38"/>
                </a:lnTo>
                <a:lnTo>
                  <a:pt x="121" y="31"/>
                </a:lnTo>
                <a:lnTo>
                  <a:pt x="117" y="24"/>
                </a:lnTo>
                <a:lnTo>
                  <a:pt x="109" y="17"/>
                </a:lnTo>
                <a:lnTo>
                  <a:pt x="105" y="15"/>
                </a:lnTo>
                <a:lnTo>
                  <a:pt x="99" y="12"/>
                </a:lnTo>
                <a:lnTo>
                  <a:pt x="99" y="34"/>
                </a:lnTo>
                <a:lnTo>
                  <a:pt x="103" y="35"/>
                </a:lnTo>
                <a:lnTo>
                  <a:pt x="106" y="36"/>
                </a:lnTo>
                <a:lnTo>
                  <a:pt x="111" y="39"/>
                </a:lnTo>
                <a:lnTo>
                  <a:pt x="114" y="45"/>
                </a:lnTo>
                <a:lnTo>
                  <a:pt x="114" y="50"/>
                </a:lnTo>
                <a:lnTo>
                  <a:pt x="113" y="55"/>
                </a:lnTo>
                <a:lnTo>
                  <a:pt x="110" y="59"/>
                </a:lnTo>
                <a:lnTo>
                  <a:pt x="107" y="62"/>
                </a:lnTo>
                <a:lnTo>
                  <a:pt x="103" y="63"/>
                </a:lnTo>
                <a:lnTo>
                  <a:pt x="99" y="63"/>
                </a:lnTo>
                <a:lnTo>
                  <a:pt x="99" y="76"/>
                </a:lnTo>
                <a:lnTo>
                  <a:pt x="109" y="74"/>
                </a:lnTo>
                <a:lnTo>
                  <a:pt x="113" y="72"/>
                </a:lnTo>
                <a:lnTo>
                  <a:pt x="117" y="70"/>
                </a:lnTo>
                <a:lnTo>
                  <a:pt x="121" y="68"/>
                </a:lnTo>
                <a:lnTo>
                  <a:pt x="122" y="63"/>
                </a:lnTo>
                <a:lnTo>
                  <a:pt x="125" y="58"/>
                </a:lnTo>
                <a:lnTo>
                  <a:pt x="126" y="53"/>
                </a:lnTo>
                <a:close/>
                <a:moveTo>
                  <a:pt x="99" y="12"/>
                </a:moveTo>
                <a:lnTo>
                  <a:pt x="99" y="12"/>
                </a:lnTo>
                <a:lnTo>
                  <a:pt x="82" y="5"/>
                </a:lnTo>
                <a:lnTo>
                  <a:pt x="65" y="1"/>
                </a:lnTo>
                <a:lnTo>
                  <a:pt x="52" y="0"/>
                </a:lnTo>
                <a:lnTo>
                  <a:pt x="40" y="1"/>
                </a:lnTo>
                <a:lnTo>
                  <a:pt x="40" y="5"/>
                </a:lnTo>
                <a:lnTo>
                  <a:pt x="42" y="5"/>
                </a:lnTo>
                <a:lnTo>
                  <a:pt x="45" y="8"/>
                </a:lnTo>
                <a:lnTo>
                  <a:pt x="46" y="11"/>
                </a:lnTo>
                <a:lnTo>
                  <a:pt x="46" y="13"/>
                </a:lnTo>
                <a:lnTo>
                  <a:pt x="46" y="16"/>
                </a:lnTo>
                <a:lnTo>
                  <a:pt x="44" y="19"/>
                </a:lnTo>
                <a:lnTo>
                  <a:pt x="40" y="20"/>
                </a:lnTo>
                <a:lnTo>
                  <a:pt x="40" y="76"/>
                </a:lnTo>
                <a:lnTo>
                  <a:pt x="40" y="80"/>
                </a:lnTo>
                <a:lnTo>
                  <a:pt x="40" y="84"/>
                </a:lnTo>
                <a:lnTo>
                  <a:pt x="40" y="96"/>
                </a:lnTo>
                <a:lnTo>
                  <a:pt x="49" y="91"/>
                </a:lnTo>
                <a:lnTo>
                  <a:pt x="59" y="82"/>
                </a:lnTo>
                <a:lnTo>
                  <a:pt x="69" y="77"/>
                </a:lnTo>
                <a:lnTo>
                  <a:pt x="73" y="76"/>
                </a:lnTo>
                <a:lnTo>
                  <a:pt x="79" y="76"/>
                </a:lnTo>
                <a:lnTo>
                  <a:pt x="90" y="76"/>
                </a:lnTo>
                <a:lnTo>
                  <a:pt x="99" y="76"/>
                </a:lnTo>
                <a:lnTo>
                  <a:pt x="99" y="63"/>
                </a:lnTo>
                <a:lnTo>
                  <a:pt x="97" y="63"/>
                </a:lnTo>
                <a:lnTo>
                  <a:pt x="92" y="62"/>
                </a:lnTo>
                <a:lnTo>
                  <a:pt x="88" y="59"/>
                </a:lnTo>
                <a:lnTo>
                  <a:pt x="86" y="54"/>
                </a:lnTo>
                <a:lnTo>
                  <a:pt x="84" y="49"/>
                </a:lnTo>
                <a:lnTo>
                  <a:pt x="86" y="42"/>
                </a:lnTo>
                <a:lnTo>
                  <a:pt x="88" y="39"/>
                </a:lnTo>
                <a:lnTo>
                  <a:pt x="91" y="36"/>
                </a:lnTo>
                <a:lnTo>
                  <a:pt x="95" y="35"/>
                </a:lnTo>
                <a:lnTo>
                  <a:pt x="99" y="34"/>
                </a:lnTo>
                <a:lnTo>
                  <a:pt x="99" y="12"/>
                </a:lnTo>
                <a:close/>
                <a:moveTo>
                  <a:pt x="40" y="1"/>
                </a:moveTo>
                <a:lnTo>
                  <a:pt x="40" y="1"/>
                </a:lnTo>
                <a:lnTo>
                  <a:pt x="33" y="3"/>
                </a:lnTo>
                <a:lnTo>
                  <a:pt x="33" y="11"/>
                </a:lnTo>
                <a:lnTo>
                  <a:pt x="33" y="9"/>
                </a:lnTo>
                <a:lnTo>
                  <a:pt x="36" y="7"/>
                </a:lnTo>
                <a:lnTo>
                  <a:pt x="40" y="5"/>
                </a:lnTo>
                <a:lnTo>
                  <a:pt x="40" y="1"/>
                </a:lnTo>
                <a:close/>
                <a:moveTo>
                  <a:pt x="33" y="97"/>
                </a:moveTo>
                <a:lnTo>
                  <a:pt x="33" y="97"/>
                </a:lnTo>
                <a:lnTo>
                  <a:pt x="40" y="96"/>
                </a:lnTo>
                <a:lnTo>
                  <a:pt x="40" y="84"/>
                </a:lnTo>
                <a:lnTo>
                  <a:pt x="38" y="85"/>
                </a:lnTo>
                <a:lnTo>
                  <a:pt x="36" y="89"/>
                </a:lnTo>
                <a:lnTo>
                  <a:pt x="33" y="92"/>
                </a:lnTo>
                <a:lnTo>
                  <a:pt x="33" y="97"/>
                </a:lnTo>
                <a:close/>
                <a:moveTo>
                  <a:pt x="40" y="20"/>
                </a:moveTo>
                <a:lnTo>
                  <a:pt x="40" y="76"/>
                </a:lnTo>
                <a:lnTo>
                  <a:pt x="37" y="72"/>
                </a:lnTo>
                <a:lnTo>
                  <a:pt x="33" y="69"/>
                </a:lnTo>
                <a:lnTo>
                  <a:pt x="33" y="32"/>
                </a:lnTo>
                <a:lnTo>
                  <a:pt x="33" y="30"/>
                </a:lnTo>
                <a:lnTo>
                  <a:pt x="33" y="26"/>
                </a:lnTo>
                <a:lnTo>
                  <a:pt x="33" y="15"/>
                </a:lnTo>
                <a:lnTo>
                  <a:pt x="34" y="17"/>
                </a:lnTo>
                <a:lnTo>
                  <a:pt x="36" y="19"/>
                </a:lnTo>
                <a:lnTo>
                  <a:pt x="40" y="20"/>
                </a:lnTo>
                <a:close/>
                <a:moveTo>
                  <a:pt x="33" y="3"/>
                </a:moveTo>
                <a:lnTo>
                  <a:pt x="33" y="3"/>
                </a:lnTo>
                <a:lnTo>
                  <a:pt x="23" y="7"/>
                </a:lnTo>
                <a:lnTo>
                  <a:pt x="23" y="19"/>
                </a:lnTo>
                <a:lnTo>
                  <a:pt x="27" y="20"/>
                </a:lnTo>
                <a:lnTo>
                  <a:pt x="30" y="23"/>
                </a:lnTo>
                <a:lnTo>
                  <a:pt x="33" y="26"/>
                </a:lnTo>
                <a:lnTo>
                  <a:pt x="33" y="15"/>
                </a:lnTo>
                <a:lnTo>
                  <a:pt x="32" y="13"/>
                </a:lnTo>
                <a:lnTo>
                  <a:pt x="33" y="11"/>
                </a:lnTo>
                <a:lnTo>
                  <a:pt x="33" y="3"/>
                </a:lnTo>
                <a:close/>
                <a:moveTo>
                  <a:pt x="23" y="97"/>
                </a:moveTo>
                <a:lnTo>
                  <a:pt x="23" y="97"/>
                </a:lnTo>
                <a:lnTo>
                  <a:pt x="27" y="97"/>
                </a:lnTo>
                <a:lnTo>
                  <a:pt x="33" y="97"/>
                </a:lnTo>
                <a:lnTo>
                  <a:pt x="33" y="92"/>
                </a:lnTo>
                <a:lnTo>
                  <a:pt x="27" y="92"/>
                </a:lnTo>
                <a:lnTo>
                  <a:pt x="23" y="91"/>
                </a:lnTo>
                <a:lnTo>
                  <a:pt x="23" y="97"/>
                </a:lnTo>
                <a:close/>
                <a:moveTo>
                  <a:pt x="33" y="32"/>
                </a:moveTo>
                <a:lnTo>
                  <a:pt x="33" y="69"/>
                </a:lnTo>
                <a:lnTo>
                  <a:pt x="27" y="68"/>
                </a:lnTo>
                <a:lnTo>
                  <a:pt x="23" y="69"/>
                </a:lnTo>
                <a:lnTo>
                  <a:pt x="23" y="65"/>
                </a:lnTo>
                <a:lnTo>
                  <a:pt x="26" y="62"/>
                </a:lnTo>
                <a:lnTo>
                  <a:pt x="27" y="59"/>
                </a:lnTo>
                <a:lnTo>
                  <a:pt x="29" y="55"/>
                </a:lnTo>
                <a:lnTo>
                  <a:pt x="29" y="50"/>
                </a:lnTo>
                <a:lnTo>
                  <a:pt x="26" y="47"/>
                </a:lnTo>
                <a:lnTo>
                  <a:pt x="23" y="45"/>
                </a:lnTo>
                <a:lnTo>
                  <a:pt x="23" y="43"/>
                </a:lnTo>
                <a:lnTo>
                  <a:pt x="23" y="39"/>
                </a:lnTo>
                <a:lnTo>
                  <a:pt x="27" y="38"/>
                </a:lnTo>
                <a:lnTo>
                  <a:pt x="32" y="34"/>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23" y="97"/>
                </a:lnTo>
                <a:lnTo>
                  <a:pt x="23" y="91"/>
                </a:lnTo>
                <a:lnTo>
                  <a:pt x="22" y="91"/>
                </a:lnTo>
                <a:lnTo>
                  <a:pt x="18" y="88"/>
                </a:lnTo>
                <a:lnTo>
                  <a:pt x="17" y="84"/>
                </a:lnTo>
                <a:lnTo>
                  <a:pt x="15" y="80"/>
                </a:lnTo>
                <a:lnTo>
                  <a:pt x="17" y="74"/>
                </a:lnTo>
                <a:lnTo>
                  <a:pt x="19" y="72"/>
                </a:lnTo>
                <a:lnTo>
                  <a:pt x="23" y="69"/>
                </a:lnTo>
                <a:lnTo>
                  <a:pt x="23" y="65"/>
                </a:lnTo>
                <a:lnTo>
                  <a:pt x="18" y="66"/>
                </a:lnTo>
                <a:lnTo>
                  <a:pt x="13" y="65"/>
                </a:lnTo>
                <a:lnTo>
                  <a:pt x="10" y="62"/>
                </a:lnTo>
                <a:lnTo>
                  <a:pt x="7" y="58"/>
                </a:lnTo>
                <a:lnTo>
                  <a:pt x="7" y="54"/>
                </a:lnTo>
                <a:lnTo>
                  <a:pt x="8" y="49"/>
                </a:lnTo>
                <a:lnTo>
                  <a:pt x="11" y="46"/>
                </a:lnTo>
                <a:lnTo>
                  <a:pt x="14" y="43"/>
                </a:lnTo>
                <a:lnTo>
                  <a:pt x="18" y="43"/>
                </a:lnTo>
                <a:lnTo>
                  <a:pt x="23" y="43"/>
                </a:lnTo>
                <a:lnTo>
                  <a:pt x="23" y="39"/>
                </a:lnTo>
                <a:lnTo>
                  <a:pt x="18" y="38"/>
                </a:lnTo>
                <a:lnTo>
                  <a:pt x="15" y="35"/>
                </a:lnTo>
                <a:lnTo>
                  <a:pt x="14" y="32"/>
                </a:lnTo>
                <a:lnTo>
                  <a:pt x="13" y="28"/>
                </a:lnTo>
                <a:lnTo>
                  <a:pt x="14" y="24"/>
                </a:lnTo>
                <a:lnTo>
                  <a:pt x="18" y="20"/>
                </a:lnTo>
                <a:lnTo>
                  <a:pt x="23" y="19"/>
                </a:lnTo>
                <a:lnTo>
                  <a:pt x="23" y="7"/>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199" name="组合 199"/>
          <p:cNvGrpSpPr>
            <a:grpSpLocks/>
          </p:cNvGrpSpPr>
          <p:nvPr/>
        </p:nvGrpSpPr>
        <p:grpSpPr bwMode="auto">
          <a:xfrm>
            <a:off x="4759325" y="2971800"/>
            <a:ext cx="266700" cy="334963"/>
            <a:chOff x="0" y="0"/>
            <a:chExt cx="265113" cy="334963"/>
          </a:xfrm>
          <a:solidFill>
            <a:schemeClr val="bg1">
              <a:alpha val="70000"/>
            </a:schemeClr>
          </a:solidFill>
        </p:grpSpPr>
        <p:sp>
          <p:nvSpPr>
            <p:cNvPr id="200" name="Freeform 186"/>
            <p:cNvSpPr>
              <a:spLocks noChangeArrowheads="1"/>
            </p:cNvSpPr>
            <p:nvPr/>
          </p:nvSpPr>
          <p:spPr bwMode="auto">
            <a:xfrm>
              <a:off x="0" y="9525"/>
              <a:ext cx="252413" cy="325438"/>
            </a:xfrm>
            <a:custGeom>
              <a:avLst/>
              <a:gdLst>
                <a:gd name="T0" fmla="*/ 252413 w 159"/>
                <a:gd name="T1" fmla="*/ 57150 h 205"/>
                <a:gd name="T2" fmla="*/ 239713 w 159"/>
                <a:gd name="T3" fmla="*/ 50800 h 205"/>
                <a:gd name="T4" fmla="*/ 88900 w 159"/>
                <a:gd name="T5" fmla="*/ 293688 h 205"/>
                <a:gd name="T6" fmla="*/ 88900 w 159"/>
                <a:gd name="T7" fmla="*/ 293688 h 205"/>
                <a:gd name="T8" fmla="*/ 84138 w 159"/>
                <a:gd name="T9" fmla="*/ 300038 h 205"/>
                <a:gd name="T10" fmla="*/ 79375 w 159"/>
                <a:gd name="T11" fmla="*/ 303213 h 205"/>
                <a:gd name="T12" fmla="*/ 73025 w 159"/>
                <a:gd name="T13" fmla="*/ 306388 h 205"/>
                <a:gd name="T14" fmla="*/ 65088 w 159"/>
                <a:gd name="T15" fmla="*/ 307975 h 205"/>
                <a:gd name="T16" fmla="*/ 58738 w 159"/>
                <a:gd name="T17" fmla="*/ 309563 h 205"/>
                <a:gd name="T18" fmla="*/ 49213 w 159"/>
                <a:gd name="T19" fmla="*/ 307975 h 205"/>
                <a:gd name="T20" fmla="*/ 42863 w 159"/>
                <a:gd name="T21" fmla="*/ 306388 h 205"/>
                <a:gd name="T22" fmla="*/ 34925 w 159"/>
                <a:gd name="T23" fmla="*/ 303213 h 205"/>
                <a:gd name="T24" fmla="*/ 34925 w 159"/>
                <a:gd name="T25" fmla="*/ 303213 h 205"/>
                <a:gd name="T26" fmla="*/ 28575 w 159"/>
                <a:gd name="T27" fmla="*/ 296863 h 205"/>
                <a:gd name="T28" fmla="*/ 23813 w 159"/>
                <a:gd name="T29" fmla="*/ 293688 h 205"/>
                <a:gd name="T30" fmla="*/ 19050 w 159"/>
                <a:gd name="T31" fmla="*/ 285750 h 205"/>
                <a:gd name="T32" fmla="*/ 15875 w 159"/>
                <a:gd name="T33" fmla="*/ 277813 h 205"/>
                <a:gd name="T34" fmla="*/ 15875 w 159"/>
                <a:gd name="T35" fmla="*/ 271463 h 205"/>
                <a:gd name="T36" fmla="*/ 15875 w 159"/>
                <a:gd name="T37" fmla="*/ 263525 h 205"/>
                <a:gd name="T38" fmla="*/ 17463 w 159"/>
                <a:gd name="T39" fmla="*/ 257175 h 205"/>
                <a:gd name="T40" fmla="*/ 19050 w 159"/>
                <a:gd name="T41" fmla="*/ 249238 h 205"/>
                <a:gd name="T42" fmla="*/ 169863 w 159"/>
                <a:gd name="T43" fmla="*/ 6350 h 205"/>
                <a:gd name="T44" fmla="*/ 158750 w 159"/>
                <a:gd name="T45" fmla="*/ 0 h 205"/>
                <a:gd name="T46" fmla="*/ 6350 w 159"/>
                <a:gd name="T47" fmla="*/ 246063 h 205"/>
                <a:gd name="T48" fmla="*/ 6350 w 159"/>
                <a:gd name="T49" fmla="*/ 246063 h 205"/>
                <a:gd name="T50" fmla="*/ 3175 w 159"/>
                <a:gd name="T51" fmla="*/ 254000 h 205"/>
                <a:gd name="T52" fmla="*/ 0 w 159"/>
                <a:gd name="T53" fmla="*/ 265113 h 205"/>
                <a:gd name="T54" fmla="*/ 0 w 159"/>
                <a:gd name="T55" fmla="*/ 273050 h 205"/>
                <a:gd name="T56" fmla="*/ 3175 w 159"/>
                <a:gd name="T57" fmla="*/ 284163 h 205"/>
                <a:gd name="T58" fmla="*/ 4763 w 159"/>
                <a:gd name="T59" fmla="*/ 293688 h 205"/>
                <a:gd name="T60" fmla="*/ 11113 w 159"/>
                <a:gd name="T61" fmla="*/ 301625 h 205"/>
                <a:gd name="T62" fmla="*/ 17463 w 159"/>
                <a:gd name="T63" fmla="*/ 309563 h 205"/>
                <a:gd name="T64" fmla="*/ 25400 w 159"/>
                <a:gd name="T65" fmla="*/ 315913 h 205"/>
                <a:gd name="T66" fmla="*/ 25400 w 159"/>
                <a:gd name="T67" fmla="*/ 315913 h 205"/>
                <a:gd name="T68" fmla="*/ 36513 w 159"/>
                <a:gd name="T69" fmla="*/ 320675 h 205"/>
                <a:gd name="T70" fmla="*/ 47625 w 159"/>
                <a:gd name="T71" fmla="*/ 322263 h 205"/>
                <a:gd name="T72" fmla="*/ 55563 w 159"/>
                <a:gd name="T73" fmla="*/ 325438 h 205"/>
                <a:gd name="T74" fmla="*/ 66675 w 159"/>
                <a:gd name="T75" fmla="*/ 325438 h 205"/>
                <a:gd name="T76" fmla="*/ 76200 w 159"/>
                <a:gd name="T77" fmla="*/ 320675 h 205"/>
                <a:gd name="T78" fmla="*/ 84138 w 159"/>
                <a:gd name="T79" fmla="*/ 315913 h 205"/>
                <a:gd name="T80" fmla="*/ 92075 w 159"/>
                <a:gd name="T81" fmla="*/ 309563 h 205"/>
                <a:gd name="T82" fmla="*/ 98425 w 159"/>
                <a:gd name="T83" fmla="*/ 303213 h 205"/>
                <a:gd name="T84" fmla="*/ 252413 w 159"/>
                <a:gd name="T85" fmla="*/ 57150 h 2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9"/>
                <a:gd name="T130" fmla="*/ 0 h 205"/>
                <a:gd name="T131" fmla="*/ 159 w 159"/>
                <a:gd name="T132" fmla="*/ 205 h 2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9" h="205">
                  <a:moveTo>
                    <a:pt x="159" y="36"/>
                  </a:moveTo>
                  <a:lnTo>
                    <a:pt x="151" y="32"/>
                  </a:lnTo>
                  <a:lnTo>
                    <a:pt x="56" y="185"/>
                  </a:lnTo>
                  <a:lnTo>
                    <a:pt x="53" y="189"/>
                  </a:lnTo>
                  <a:lnTo>
                    <a:pt x="50" y="191"/>
                  </a:lnTo>
                  <a:lnTo>
                    <a:pt x="46" y="193"/>
                  </a:lnTo>
                  <a:lnTo>
                    <a:pt x="41" y="194"/>
                  </a:lnTo>
                  <a:lnTo>
                    <a:pt x="37" y="195"/>
                  </a:lnTo>
                  <a:lnTo>
                    <a:pt x="31" y="194"/>
                  </a:lnTo>
                  <a:lnTo>
                    <a:pt x="27" y="193"/>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2" y="160"/>
                  </a:lnTo>
                  <a:lnTo>
                    <a:pt x="0" y="167"/>
                  </a:lnTo>
                  <a:lnTo>
                    <a:pt x="0" y="172"/>
                  </a:lnTo>
                  <a:lnTo>
                    <a:pt x="2" y="179"/>
                  </a:lnTo>
                  <a:lnTo>
                    <a:pt x="3" y="185"/>
                  </a:lnTo>
                  <a:lnTo>
                    <a:pt x="7" y="190"/>
                  </a:lnTo>
                  <a:lnTo>
                    <a:pt x="11" y="195"/>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1" name="Freeform 187"/>
            <p:cNvSpPr>
              <a:spLocks noChangeArrowheads="1"/>
            </p:cNvSpPr>
            <p:nvPr/>
          </p:nvSpPr>
          <p:spPr bwMode="auto">
            <a:xfrm>
              <a:off x="142875" y="0"/>
              <a:ext cx="122238" cy="82550"/>
            </a:xfrm>
            <a:custGeom>
              <a:avLst/>
              <a:gdLst>
                <a:gd name="T0" fmla="*/ 119063 w 77"/>
                <a:gd name="T1" fmla="*/ 79375 h 52"/>
                <a:gd name="T2" fmla="*/ 119063 w 77"/>
                <a:gd name="T3" fmla="*/ 79375 h 52"/>
                <a:gd name="T4" fmla="*/ 117475 w 77"/>
                <a:gd name="T5" fmla="*/ 80963 h 52"/>
                <a:gd name="T6" fmla="*/ 112713 w 77"/>
                <a:gd name="T7" fmla="*/ 82550 h 52"/>
                <a:gd name="T8" fmla="*/ 109538 w 77"/>
                <a:gd name="T9" fmla="*/ 82550 h 52"/>
                <a:gd name="T10" fmla="*/ 106363 w 77"/>
                <a:gd name="T11" fmla="*/ 80963 h 52"/>
                <a:gd name="T12" fmla="*/ 3175 w 77"/>
                <a:gd name="T13" fmla="*/ 19050 h 52"/>
                <a:gd name="T14" fmla="*/ 3175 w 77"/>
                <a:gd name="T15" fmla="*/ 19050 h 52"/>
                <a:gd name="T16" fmla="*/ 0 w 77"/>
                <a:gd name="T17" fmla="*/ 14288 h 52"/>
                <a:gd name="T18" fmla="*/ 0 w 77"/>
                <a:gd name="T19" fmla="*/ 12700 h 52"/>
                <a:gd name="T20" fmla="*/ 0 w 77"/>
                <a:gd name="T21" fmla="*/ 7938 h 52"/>
                <a:gd name="T22" fmla="*/ 0 w 77"/>
                <a:gd name="T23" fmla="*/ 3175 h 52"/>
                <a:gd name="T24" fmla="*/ 0 w 77"/>
                <a:gd name="T25" fmla="*/ 3175 h 52"/>
                <a:gd name="T26" fmla="*/ 1588 w 77"/>
                <a:gd name="T27" fmla="*/ 1588 h 52"/>
                <a:gd name="T28" fmla="*/ 6350 w 77"/>
                <a:gd name="T29" fmla="*/ 0 h 52"/>
                <a:gd name="T30" fmla="*/ 9525 w 77"/>
                <a:gd name="T31" fmla="*/ 0 h 52"/>
                <a:gd name="T32" fmla="*/ 12700 w 77"/>
                <a:gd name="T33" fmla="*/ 1588 h 52"/>
                <a:gd name="T34" fmla="*/ 117475 w 77"/>
                <a:gd name="T35" fmla="*/ 66675 h 52"/>
                <a:gd name="T36" fmla="*/ 117475 w 77"/>
                <a:gd name="T37" fmla="*/ 66675 h 52"/>
                <a:gd name="T38" fmla="*/ 119063 w 77"/>
                <a:gd name="T39" fmla="*/ 68263 h 52"/>
                <a:gd name="T40" fmla="*/ 122238 w 77"/>
                <a:gd name="T41" fmla="*/ 73025 h 52"/>
                <a:gd name="T42" fmla="*/ 122238 w 77"/>
                <a:gd name="T43" fmla="*/ 74613 h 52"/>
                <a:gd name="T44" fmla="*/ 119063 w 77"/>
                <a:gd name="T45" fmla="*/ 79375 h 52"/>
                <a:gd name="T46" fmla="*/ 119063 w 77"/>
                <a:gd name="T47" fmla="*/ 79375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7"/>
                <a:gd name="T73" fmla="*/ 0 h 52"/>
                <a:gd name="T74" fmla="*/ 77 w 77"/>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7" h="52">
                  <a:moveTo>
                    <a:pt x="75" y="50"/>
                  </a:moveTo>
                  <a:lnTo>
                    <a:pt x="75" y="50"/>
                  </a:lnTo>
                  <a:lnTo>
                    <a:pt x="74" y="51"/>
                  </a:lnTo>
                  <a:lnTo>
                    <a:pt x="71" y="52"/>
                  </a:lnTo>
                  <a:lnTo>
                    <a:pt x="69" y="52"/>
                  </a:lnTo>
                  <a:lnTo>
                    <a:pt x="67" y="51"/>
                  </a:lnTo>
                  <a:lnTo>
                    <a:pt x="2" y="12"/>
                  </a:lnTo>
                  <a:lnTo>
                    <a:pt x="0" y="9"/>
                  </a:lnTo>
                  <a:lnTo>
                    <a:pt x="0" y="8"/>
                  </a:lnTo>
                  <a:lnTo>
                    <a:pt x="0" y="5"/>
                  </a:lnTo>
                  <a:lnTo>
                    <a:pt x="0" y="2"/>
                  </a:lnTo>
                  <a:lnTo>
                    <a:pt x="1" y="1"/>
                  </a:lnTo>
                  <a:lnTo>
                    <a:pt x="4" y="0"/>
                  </a:lnTo>
                  <a:lnTo>
                    <a:pt x="6" y="0"/>
                  </a:lnTo>
                  <a:lnTo>
                    <a:pt x="8" y="1"/>
                  </a:lnTo>
                  <a:lnTo>
                    <a:pt x="74" y="42"/>
                  </a:lnTo>
                  <a:lnTo>
                    <a:pt x="75" y="43"/>
                  </a:lnTo>
                  <a:lnTo>
                    <a:pt x="77" y="46"/>
                  </a:lnTo>
                  <a:lnTo>
                    <a:pt x="77" y="47"/>
                  </a:lnTo>
                  <a:lnTo>
                    <a:pt x="75" y="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2" name="Freeform 188"/>
            <p:cNvSpPr>
              <a:spLocks noChangeArrowheads="1"/>
            </p:cNvSpPr>
            <p:nvPr/>
          </p:nvSpPr>
          <p:spPr bwMode="auto">
            <a:xfrm>
              <a:off x="42863" y="68262"/>
              <a:ext cx="173038" cy="234950"/>
            </a:xfrm>
            <a:custGeom>
              <a:avLst/>
              <a:gdLst>
                <a:gd name="T0" fmla="*/ 173038 w 109"/>
                <a:gd name="T1" fmla="*/ 7938 h 148"/>
                <a:gd name="T2" fmla="*/ 157163 w 109"/>
                <a:gd name="T3" fmla="*/ 0 h 148"/>
                <a:gd name="T4" fmla="*/ 23813 w 109"/>
                <a:gd name="T5" fmla="*/ 217488 h 148"/>
                <a:gd name="T6" fmla="*/ 23813 w 109"/>
                <a:gd name="T7" fmla="*/ 217488 h 148"/>
                <a:gd name="T8" fmla="*/ 19050 w 109"/>
                <a:gd name="T9" fmla="*/ 220663 h 148"/>
                <a:gd name="T10" fmla="*/ 12700 w 109"/>
                <a:gd name="T11" fmla="*/ 225425 h 148"/>
                <a:gd name="T12" fmla="*/ 6350 w 109"/>
                <a:gd name="T13" fmla="*/ 227013 h 148"/>
                <a:gd name="T14" fmla="*/ 0 w 109"/>
                <a:gd name="T15" fmla="*/ 227013 h 148"/>
                <a:gd name="T16" fmla="*/ 0 w 109"/>
                <a:gd name="T17" fmla="*/ 227013 h 148"/>
                <a:gd name="T18" fmla="*/ 0 w 109"/>
                <a:gd name="T19" fmla="*/ 230188 h 148"/>
                <a:gd name="T20" fmla="*/ 0 w 109"/>
                <a:gd name="T21" fmla="*/ 230188 h 148"/>
                <a:gd name="T22" fmla="*/ 11113 w 109"/>
                <a:gd name="T23" fmla="*/ 234950 h 148"/>
                <a:gd name="T24" fmla="*/ 22225 w 109"/>
                <a:gd name="T25" fmla="*/ 234950 h 148"/>
                <a:gd name="T26" fmla="*/ 33338 w 109"/>
                <a:gd name="T27" fmla="*/ 230188 h 148"/>
                <a:gd name="T28" fmla="*/ 39688 w 109"/>
                <a:gd name="T29" fmla="*/ 223838 h 148"/>
                <a:gd name="T30" fmla="*/ 173038 w 109"/>
                <a:gd name="T31" fmla="*/ 7938 h 14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9"/>
                <a:gd name="T49" fmla="*/ 0 h 148"/>
                <a:gd name="T50" fmla="*/ 109 w 109"/>
                <a:gd name="T51" fmla="*/ 148 h 14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9" h="148">
                  <a:moveTo>
                    <a:pt x="109" y="5"/>
                  </a:moveTo>
                  <a:lnTo>
                    <a:pt x="99" y="0"/>
                  </a:lnTo>
                  <a:lnTo>
                    <a:pt x="15" y="137"/>
                  </a:lnTo>
                  <a:lnTo>
                    <a:pt x="12" y="139"/>
                  </a:lnTo>
                  <a:lnTo>
                    <a:pt x="8" y="142"/>
                  </a:lnTo>
                  <a:lnTo>
                    <a:pt x="4" y="143"/>
                  </a:lnTo>
                  <a:lnTo>
                    <a:pt x="0" y="143"/>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3" name="Freeform 189"/>
          <p:cNvSpPr>
            <a:spLocks noEditPoints="1" noChangeArrowheads="1"/>
          </p:cNvSpPr>
          <p:nvPr/>
        </p:nvSpPr>
        <p:spPr bwMode="auto">
          <a:xfrm>
            <a:off x="3460750" y="4587875"/>
            <a:ext cx="219075" cy="233363"/>
          </a:xfrm>
          <a:custGeom>
            <a:avLst/>
            <a:gdLst>
              <a:gd name="T0" fmla="*/ 171102 w 137"/>
              <a:gd name="T1" fmla="*/ 107950 h 147"/>
              <a:gd name="T2" fmla="*/ 164706 w 137"/>
              <a:gd name="T3" fmla="*/ 80963 h 147"/>
              <a:gd name="T4" fmla="*/ 164706 w 137"/>
              <a:gd name="T5" fmla="*/ 157163 h 147"/>
              <a:gd name="T6" fmla="*/ 187093 w 137"/>
              <a:gd name="T7" fmla="*/ 176213 h 147"/>
              <a:gd name="T8" fmla="*/ 183895 w 137"/>
              <a:gd name="T9" fmla="*/ 187325 h 147"/>
              <a:gd name="T10" fmla="*/ 164706 w 137"/>
              <a:gd name="T11" fmla="*/ 60325 h 147"/>
              <a:gd name="T12" fmla="*/ 183895 w 137"/>
              <a:gd name="T13" fmla="*/ 30163 h 147"/>
              <a:gd name="T14" fmla="*/ 187093 w 137"/>
              <a:gd name="T15" fmla="*/ 38100 h 147"/>
              <a:gd name="T16" fmla="*/ 164706 w 137"/>
              <a:gd name="T17" fmla="*/ 60325 h 147"/>
              <a:gd name="T18" fmla="*/ 182296 w 137"/>
              <a:gd name="T19" fmla="*/ 107950 h 147"/>
              <a:gd name="T20" fmla="*/ 214278 w 137"/>
              <a:gd name="T21" fmla="*/ 103188 h 147"/>
              <a:gd name="T22" fmla="*/ 217476 w 137"/>
              <a:gd name="T23" fmla="*/ 111125 h 147"/>
              <a:gd name="T24" fmla="*/ 182296 w 137"/>
              <a:gd name="T25" fmla="*/ 111125 h 147"/>
              <a:gd name="T26" fmla="*/ 110337 w 137"/>
              <a:gd name="T27" fmla="*/ 47625 h 147"/>
              <a:gd name="T28" fmla="*/ 164706 w 137"/>
              <a:gd name="T29" fmla="*/ 80963 h 147"/>
              <a:gd name="T30" fmla="*/ 143918 w 137"/>
              <a:gd name="T31" fmla="*/ 158750 h 147"/>
              <a:gd name="T32" fmla="*/ 134323 w 137"/>
              <a:gd name="T33" fmla="*/ 225425 h 147"/>
              <a:gd name="T34" fmla="*/ 110337 w 137"/>
              <a:gd name="T35" fmla="*/ 180975 h 147"/>
              <a:gd name="T36" fmla="*/ 132724 w 137"/>
              <a:gd name="T37" fmla="*/ 152400 h 147"/>
              <a:gd name="T38" fmla="*/ 151913 w 137"/>
              <a:gd name="T39" fmla="*/ 133350 h 147"/>
              <a:gd name="T40" fmla="*/ 158310 w 137"/>
              <a:gd name="T41" fmla="*/ 98425 h 147"/>
              <a:gd name="T42" fmla="*/ 145517 w 137"/>
              <a:gd name="T43" fmla="*/ 74613 h 147"/>
              <a:gd name="T44" fmla="*/ 110337 w 137"/>
              <a:gd name="T45" fmla="*/ 60325 h 147"/>
              <a:gd name="T46" fmla="*/ 159909 w 137"/>
              <a:gd name="T47" fmla="*/ 49213 h 147"/>
              <a:gd name="T48" fmla="*/ 159909 w 137"/>
              <a:gd name="T49" fmla="*/ 57150 h 147"/>
              <a:gd name="T50" fmla="*/ 164706 w 137"/>
              <a:gd name="T51" fmla="*/ 157163 h 147"/>
              <a:gd name="T52" fmla="*/ 158310 w 137"/>
              <a:gd name="T53" fmla="*/ 160338 h 147"/>
              <a:gd name="T54" fmla="*/ 164706 w 137"/>
              <a:gd name="T55" fmla="*/ 157163 h 147"/>
              <a:gd name="T56" fmla="*/ 115134 w 137"/>
              <a:gd name="T57" fmla="*/ 1588 h 147"/>
              <a:gd name="T58" fmla="*/ 115134 w 137"/>
              <a:gd name="T59" fmla="*/ 36513 h 147"/>
              <a:gd name="T60" fmla="*/ 107139 w 137"/>
              <a:gd name="T61" fmla="*/ 233363 h 147"/>
              <a:gd name="T62" fmla="*/ 78355 w 137"/>
              <a:gd name="T63" fmla="*/ 217488 h 147"/>
              <a:gd name="T64" fmla="*/ 65563 w 137"/>
              <a:gd name="T65" fmla="*/ 146050 h 147"/>
              <a:gd name="T66" fmla="*/ 65563 w 137"/>
              <a:gd name="T67" fmla="*/ 68263 h 147"/>
              <a:gd name="T68" fmla="*/ 110337 w 137"/>
              <a:gd name="T69" fmla="*/ 47625 h 147"/>
              <a:gd name="T70" fmla="*/ 91148 w 137"/>
              <a:gd name="T71" fmla="*/ 63500 h 147"/>
              <a:gd name="T72" fmla="*/ 71959 w 137"/>
              <a:gd name="T73" fmla="*/ 80963 h 147"/>
              <a:gd name="T74" fmla="*/ 63964 w 137"/>
              <a:gd name="T75" fmla="*/ 107950 h 147"/>
              <a:gd name="T76" fmla="*/ 86351 w 137"/>
              <a:gd name="T77" fmla="*/ 147638 h 147"/>
              <a:gd name="T78" fmla="*/ 89549 w 137"/>
              <a:gd name="T79" fmla="*/ 153988 h 147"/>
              <a:gd name="T80" fmla="*/ 110337 w 137"/>
              <a:gd name="T81" fmla="*/ 233363 h 147"/>
              <a:gd name="T82" fmla="*/ 110337 w 137"/>
              <a:gd name="T83" fmla="*/ 38100 h 147"/>
              <a:gd name="T84" fmla="*/ 103941 w 137"/>
              <a:gd name="T85" fmla="*/ 6350 h 147"/>
              <a:gd name="T86" fmla="*/ 110337 w 137"/>
              <a:gd name="T87" fmla="*/ 0 h 147"/>
              <a:gd name="T88" fmla="*/ 60765 w 137"/>
              <a:gd name="T89" fmla="*/ 165100 h 147"/>
              <a:gd name="T90" fmla="*/ 55968 w 137"/>
              <a:gd name="T91" fmla="*/ 157163 h 147"/>
              <a:gd name="T92" fmla="*/ 55968 w 137"/>
              <a:gd name="T93" fmla="*/ 60325 h 147"/>
              <a:gd name="T94" fmla="*/ 60765 w 137"/>
              <a:gd name="T95" fmla="*/ 49213 h 147"/>
              <a:gd name="T96" fmla="*/ 55968 w 137"/>
              <a:gd name="T97" fmla="*/ 133350 h 147"/>
              <a:gd name="T98" fmla="*/ 52770 w 137"/>
              <a:gd name="T99" fmla="*/ 93663 h 147"/>
              <a:gd name="T100" fmla="*/ 55968 w 137"/>
              <a:gd name="T101" fmla="*/ 47625 h 147"/>
              <a:gd name="T102" fmla="*/ 52770 w 137"/>
              <a:gd name="T103" fmla="*/ 57150 h 147"/>
              <a:gd name="T104" fmla="*/ 33581 w 137"/>
              <a:gd name="T105" fmla="*/ 31750 h 147"/>
              <a:gd name="T106" fmla="*/ 55968 w 137"/>
              <a:gd name="T107" fmla="*/ 47625 h 147"/>
              <a:gd name="T108" fmla="*/ 41576 w 137"/>
              <a:gd name="T109" fmla="*/ 184150 h 147"/>
              <a:gd name="T110" fmla="*/ 33581 w 137"/>
              <a:gd name="T111" fmla="*/ 184150 h 147"/>
              <a:gd name="T112" fmla="*/ 52770 w 137"/>
              <a:gd name="T113" fmla="*/ 157163 h 147"/>
              <a:gd name="T114" fmla="*/ 6396 w 137"/>
              <a:gd name="T115" fmla="*/ 103188 h 147"/>
              <a:gd name="T116" fmla="*/ 36779 w 137"/>
              <a:gd name="T117" fmla="*/ 103188 h 147"/>
              <a:gd name="T118" fmla="*/ 33581 w 137"/>
              <a:gd name="T119" fmla="*/ 114300 h 147"/>
              <a:gd name="T120" fmla="*/ 0 w 137"/>
              <a:gd name="T121" fmla="*/ 107950 h 147"/>
              <a:gd name="T122" fmla="*/ 6396 w 137"/>
              <a:gd name="T123" fmla="*/ 103188 h 14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7"/>
              <a:gd name="T188" fmla="*/ 137 w 137"/>
              <a:gd name="T189" fmla="*/ 147 h 14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7">
                <a:moveTo>
                  <a:pt x="103" y="51"/>
                </a:moveTo>
                <a:lnTo>
                  <a:pt x="103" y="51"/>
                </a:lnTo>
                <a:lnTo>
                  <a:pt x="106" y="59"/>
                </a:lnTo>
                <a:lnTo>
                  <a:pt x="107" y="68"/>
                </a:lnTo>
                <a:lnTo>
                  <a:pt x="106" y="77"/>
                </a:lnTo>
                <a:lnTo>
                  <a:pt x="103" y="84"/>
                </a:lnTo>
                <a:lnTo>
                  <a:pt x="103" y="51"/>
                </a:lnTo>
                <a:close/>
                <a:moveTo>
                  <a:pt x="103" y="107"/>
                </a:moveTo>
                <a:lnTo>
                  <a:pt x="103" y="99"/>
                </a:lnTo>
                <a:lnTo>
                  <a:pt x="106" y="99"/>
                </a:lnTo>
                <a:lnTo>
                  <a:pt x="117" y="111"/>
                </a:lnTo>
                <a:lnTo>
                  <a:pt x="118" y="114"/>
                </a:lnTo>
                <a:lnTo>
                  <a:pt x="117" y="116"/>
                </a:lnTo>
                <a:lnTo>
                  <a:pt x="115" y="118"/>
                </a:lnTo>
                <a:lnTo>
                  <a:pt x="113" y="116"/>
                </a:lnTo>
                <a:lnTo>
                  <a:pt x="103" y="107"/>
                </a:lnTo>
                <a:close/>
                <a:moveTo>
                  <a:pt x="103" y="38"/>
                </a:moveTo>
                <a:lnTo>
                  <a:pt x="103" y="28"/>
                </a:lnTo>
                <a:lnTo>
                  <a:pt x="113" y="20"/>
                </a:lnTo>
                <a:lnTo>
                  <a:pt x="115" y="19"/>
                </a:lnTo>
                <a:lnTo>
                  <a:pt x="117" y="20"/>
                </a:lnTo>
                <a:lnTo>
                  <a:pt x="118" y="23"/>
                </a:lnTo>
                <a:lnTo>
                  <a:pt x="117" y="24"/>
                </a:lnTo>
                <a:lnTo>
                  <a:pt x="106" y="36"/>
                </a:lnTo>
                <a:lnTo>
                  <a:pt x="103" y="38"/>
                </a:lnTo>
                <a:close/>
                <a:moveTo>
                  <a:pt x="114" y="68"/>
                </a:moveTo>
                <a:lnTo>
                  <a:pt x="114" y="68"/>
                </a:lnTo>
                <a:lnTo>
                  <a:pt x="114" y="65"/>
                </a:lnTo>
                <a:lnTo>
                  <a:pt x="117" y="65"/>
                </a:lnTo>
                <a:lnTo>
                  <a:pt x="134" y="65"/>
                </a:lnTo>
                <a:lnTo>
                  <a:pt x="136" y="65"/>
                </a:lnTo>
                <a:lnTo>
                  <a:pt x="137" y="68"/>
                </a:lnTo>
                <a:lnTo>
                  <a:pt x="136" y="70"/>
                </a:lnTo>
                <a:lnTo>
                  <a:pt x="134" y="72"/>
                </a:lnTo>
                <a:lnTo>
                  <a:pt x="117" y="72"/>
                </a:lnTo>
                <a:lnTo>
                  <a:pt x="114" y="70"/>
                </a:lnTo>
                <a:lnTo>
                  <a:pt x="114" y="68"/>
                </a:lnTo>
                <a:close/>
                <a:moveTo>
                  <a:pt x="69" y="30"/>
                </a:moveTo>
                <a:lnTo>
                  <a:pt x="69" y="30"/>
                </a:lnTo>
                <a:lnTo>
                  <a:pt x="80" y="32"/>
                </a:lnTo>
                <a:lnTo>
                  <a:pt x="90" y="36"/>
                </a:lnTo>
                <a:lnTo>
                  <a:pt x="98" y="43"/>
                </a:lnTo>
                <a:lnTo>
                  <a:pt x="103" y="51"/>
                </a:lnTo>
                <a:lnTo>
                  <a:pt x="103" y="84"/>
                </a:lnTo>
                <a:lnTo>
                  <a:pt x="98" y="93"/>
                </a:lnTo>
                <a:lnTo>
                  <a:pt x="90" y="100"/>
                </a:lnTo>
                <a:lnTo>
                  <a:pt x="90" y="130"/>
                </a:lnTo>
                <a:lnTo>
                  <a:pt x="88" y="137"/>
                </a:lnTo>
                <a:lnTo>
                  <a:pt x="84" y="142"/>
                </a:lnTo>
                <a:lnTo>
                  <a:pt x="79" y="146"/>
                </a:lnTo>
                <a:lnTo>
                  <a:pt x="71" y="147"/>
                </a:lnTo>
                <a:lnTo>
                  <a:pt x="69" y="147"/>
                </a:lnTo>
                <a:lnTo>
                  <a:pt x="69" y="114"/>
                </a:lnTo>
                <a:lnTo>
                  <a:pt x="82" y="114"/>
                </a:lnTo>
                <a:lnTo>
                  <a:pt x="82" y="97"/>
                </a:lnTo>
                <a:lnTo>
                  <a:pt x="83" y="96"/>
                </a:lnTo>
                <a:lnTo>
                  <a:pt x="84" y="95"/>
                </a:lnTo>
                <a:lnTo>
                  <a:pt x="91" y="89"/>
                </a:lnTo>
                <a:lnTo>
                  <a:pt x="95" y="84"/>
                </a:lnTo>
                <a:lnTo>
                  <a:pt x="98" y="76"/>
                </a:lnTo>
                <a:lnTo>
                  <a:pt x="99" y="68"/>
                </a:lnTo>
                <a:lnTo>
                  <a:pt x="99" y="62"/>
                </a:lnTo>
                <a:lnTo>
                  <a:pt x="96" y="57"/>
                </a:lnTo>
                <a:lnTo>
                  <a:pt x="94" y="51"/>
                </a:lnTo>
                <a:lnTo>
                  <a:pt x="91" y="47"/>
                </a:lnTo>
                <a:lnTo>
                  <a:pt x="86" y="43"/>
                </a:lnTo>
                <a:lnTo>
                  <a:pt x="82" y="40"/>
                </a:lnTo>
                <a:lnTo>
                  <a:pt x="75" y="39"/>
                </a:lnTo>
                <a:lnTo>
                  <a:pt x="69" y="38"/>
                </a:lnTo>
                <a:lnTo>
                  <a:pt x="69" y="30"/>
                </a:lnTo>
                <a:close/>
                <a:moveTo>
                  <a:pt x="103" y="28"/>
                </a:moveTo>
                <a:lnTo>
                  <a:pt x="100" y="31"/>
                </a:lnTo>
                <a:lnTo>
                  <a:pt x="99" y="34"/>
                </a:lnTo>
                <a:lnTo>
                  <a:pt x="100" y="36"/>
                </a:lnTo>
                <a:lnTo>
                  <a:pt x="103" y="38"/>
                </a:lnTo>
                <a:lnTo>
                  <a:pt x="103" y="28"/>
                </a:lnTo>
                <a:close/>
                <a:moveTo>
                  <a:pt x="103" y="99"/>
                </a:moveTo>
                <a:lnTo>
                  <a:pt x="103" y="99"/>
                </a:lnTo>
                <a:lnTo>
                  <a:pt x="100" y="99"/>
                </a:lnTo>
                <a:lnTo>
                  <a:pt x="99" y="101"/>
                </a:lnTo>
                <a:lnTo>
                  <a:pt x="100" y="104"/>
                </a:lnTo>
                <a:lnTo>
                  <a:pt x="103" y="107"/>
                </a:lnTo>
                <a:lnTo>
                  <a:pt x="103" y="99"/>
                </a:lnTo>
                <a:close/>
                <a:moveTo>
                  <a:pt x="69" y="24"/>
                </a:moveTo>
                <a:lnTo>
                  <a:pt x="69" y="0"/>
                </a:lnTo>
                <a:lnTo>
                  <a:pt x="72" y="1"/>
                </a:lnTo>
                <a:lnTo>
                  <a:pt x="72" y="4"/>
                </a:lnTo>
                <a:lnTo>
                  <a:pt x="72" y="20"/>
                </a:lnTo>
                <a:lnTo>
                  <a:pt x="72" y="23"/>
                </a:lnTo>
                <a:lnTo>
                  <a:pt x="69" y="24"/>
                </a:lnTo>
                <a:close/>
                <a:moveTo>
                  <a:pt x="69" y="147"/>
                </a:moveTo>
                <a:lnTo>
                  <a:pt x="67" y="147"/>
                </a:lnTo>
                <a:lnTo>
                  <a:pt x="60" y="146"/>
                </a:lnTo>
                <a:lnTo>
                  <a:pt x="53" y="142"/>
                </a:lnTo>
                <a:lnTo>
                  <a:pt x="49" y="137"/>
                </a:lnTo>
                <a:lnTo>
                  <a:pt x="48" y="130"/>
                </a:lnTo>
                <a:lnTo>
                  <a:pt x="48" y="99"/>
                </a:lnTo>
                <a:lnTo>
                  <a:pt x="41" y="92"/>
                </a:lnTo>
                <a:lnTo>
                  <a:pt x="35" y="84"/>
                </a:lnTo>
                <a:lnTo>
                  <a:pt x="35" y="51"/>
                </a:lnTo>
                <a:lnTo>
                  <a:pt x="41" y="43"/>
                </a:lnTo>
                <a:lnTo>
                  <a:pt x="49" y="36"/>
                </a:lnTo>
                <a:lnTo>
                  <a:pt x="59" y="32"/>
                </a:lnTo>
                <a:lnTo>
                  <a:pt x="64" y="31"/>
                </a:lnTo>
                <a:lnTo>
                  <a:pt x="69" y="30"/>
                </a:lnTo>
                <a:lnTo>
                  <a:pt x="69" y="38"/>
                </a:lnTo>
                <a:lnTo>
                  <a:pt x="64" y="39"/>
                </a:lnTo>
                <a:lnTo>
                  <a:pt x="57" y="40"/>
                </a:lnTo>
                <a:lnTo>
                  <a:pt x="53" y="43"/>
                </a:lnTo>
                <a:lnTo>
                  <a:pt x="48" y="47"/>
                </a:lnTo>
                <a:lnTo>
                  <a:pt x="45" y="51"/>
                </a:lnTo>
                <a:lnTo>
                  <a:pt x="42" y="57"/>
                </a:lnTo>
                <a:lnTo>
                  <a:pt x="40" y="62"/>
                </a:lnTo>
                <a:lnTo>
                  <a:pt x="40" y="68"/>
                </a:lnTo>
                <a:lnTo>
                  <a:pt x="41" y="76"/>
                </a:lnTo>
                <a:lnTo>
                  <a:pt x="44" y="82"/>
                </a:lnTo>
                <a:lnTo>
                  <a:pt x="48" y="89"/>
                </a:lnTo>
                <a:lnTo>
                  <a:pt x="54" y="93"/>
                </a:lnTo>
                <a:lnTo>
                  <a:pt x="56" y="95"/>
                </a:lnTo>
                <a:lnTo>
                  <a:pt x="56" y="97"/>
                </a:lnTo>
                <a:lnTo>
                  <a:pt x="56" y="114"/>
                </a:lnTo>
                <a:lnTo>
                  <a:pt x="69" y="114"/>
                </a:lnTo>
                <a:lnTo>
                  <a:pt x="69" y="147"/>
                </a:lnTo>
                <a:close/>
                <a:moveTo>
                  <a:pt x="69" y="0"/>
                </a:moveTo>
                <a:lnTo>
                  <a:pt x="69" y="24"/>
                </a:lnTo>
                <a:lnTo>
                  <a:pt x="67" y="23"/>
                </a:lnTo>
                <a:lnTo>
                  <a:pt x="65" y="20"/>
                </a:lnTo>
                <a:lnTo>
                  <a:pt x="65" y="4"/>
                </a:lnTo>
                <a:lnTo>
                  <a:pt x="67" y="1"/>
                </a:lnTo>
                <a:lnTo>
                  <a:pt x="69" y="0"/>
                </a:lnTo>
                <a:close/>
                <a:moveTo>
                  <a:pt x="35" y="107"/>
                </a:moveTo>
                <a:lnTo>
                  <a:pt x="38" y="104"/>
                </a:lnTo>
                <a:lnTo>
                  <a:pt x="38" y="101"/>
                </a:lnTo>
                <a:lnTo>
                  <a:pt x="38" y="99"/>
                </a:lnTo>
                <a:lnTo>
                  <a:pt x="35" y="99"/>
                </a:lnTo>
                <a:lnTo>
                  <a:pt x="35" y="107"/>
                </a:lnTo>
                <a:close/>
                <a:moveTo>
                  <a:pt x="35" y="38"/>
                </a:moveTo>
                <a:lnTo>
                  <a:pt x="35" y="38"/>
                </a:lnTo>
                <a:lnTo>
                  <a:pt x="38" y="36"/>
                </a:lnTo>
                <a:lnTo>
                  <a:pt x="38" y="34"/>
                </a:lnTo>
                <a:lnTo>
                  <a:pt x="38" y="31"/>
                </a:lnTo>
                <a:lnTo>
                  <a:pt x="35" y="30"/>
                </a:lnTo>
                <a:lnTo>
                  <a:pt x="35" y="38"/>
                </a:lnTo>
                <a:close/>
                <a:moveTo>
                  <a:pt x="35" y="84"/>
                </a:moveTo>
                <a:lnTo>
                  <a:pt x="35" y="84"/>
                </a:lnTo>
                <a:lnTo>
                  <a:pt x="33" y="76"/>
                </a:lnTo>
                <a:lnTo>
                  <a:pt x="31" y="68"/>
                </a:lnTo>
                <a:lnTo>
                  <a:pt x="33" y="59"/>
                </a:lnTo>
                <a:lnTo>
                  <a:pt x="35" y="51"/>
                </a:lnTo>
                <a:lnTo>
                  <a:pt x="35" y="84"/>
                </a:lnTo>
                <a:close/>
                <a:moveTo>
                  <a:pt x="35" y="30"/>
                </a:moveTo>
                <a:lnTo>
                  <a:pt x="35" y="38"/>
                </a:lnTo>
                <a:lnTo>
                  <a:pt x="33" y="36"/>
                </a:lnTo>
                <a:lnTo>
                  <a:pt x="21" y="24"/>
                </a:lnTo>
                <a:lnTo>
                  <a:pt x="19" y="23"/>
                </a:lnTo>
                <a:lnTo>
                  <a:pt x="21" y="20"/>
                </a:lnTo>
                <a:lnTo>
                  <a:pt x="23" y="19"/>
                </a:lnTo>
                <a:lnTo>
                  <a:pt x="26" y="20"/>
                </a:lnTo>
                <a:lnTo>
                  <a:pt x="35" y="30"/>
                </a:lnTo>
                <a:close/>
                <a:moveTo>
                  <a:pt x="35" y="99"/>
                </a:moveTo>
                <a:lnTo>
                  <a:pt x="35" y="107"/>
                </a:lnTo>
                <a:lnTo>
                  <a:pt x="26" y="116"/>
                </a:lnTo>
                <a:lnTo>
                  <a:pt x="23" y="118"/>
                </a:lnTo>
                <a:lnTo>
                  <a:pt x="21" y="116"/>
                </a:lnTo>
                <a:lnTo>
                  <a:pt x="19" y="114"/>
                </a:lnTo>
                <a:lnTo>
                  <a:pt x="21" y="111"/>
                </a:lnTo>
                <a:lnTo>
                  <a:pt x="33" y="99"/>
                </a:lnTo>
                <a:lnTo>
                  <a:pt x="35" y="99"/>
                </a:lnTo>
                <a:close/>
                <a:moveTo>
                  <a:pt x="4" y="65"/>
                </a:moveTo>
                <a:lnTo>
                  <a:pt x="4" y="65"/>
                </a:lnTo>
                <a:lnTo>
                  <a:pt x="21" y="65"/>
                </a:lnTo>
                <a:lnTo>
                  <a:pt x="23" y="65"/>
                </a:lnTo>
                <a:lnTo>
                  <a:pt x="25" y="68"/>
                </a:lnTo>
                <a:lnTo>
                  <a:pt x="23" y="70"/>
                </a:lnTo>
                <a:lnTo>
                  <a:pt x="21" y="72"/>
                </a:lnTo>
                <a:lnTo>
                  <a:pt x="4" y="72"/>
                </a:lnTo>
                <a:lnTo>
                  <a:pt x="2" y="70"/>
                </a:lnTo>
                <a:lnTo>
                  <a:pt x="0" y="68"/>
                </a:lnTo>
                <a:lnTo>
                  <a:pt x="2" y="65"/>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grpSp>
        <p:nvGrpSpPr>
          <p:cNvPr id="204" name="组合 214"/>
          <p:cNvGrpSpPr>
            <a:grpSpLocks/>
          </p:cNvGrpSpPr>
          <p:nvPr/>
        </p:nvGrpSpPr>
        <p:grpSpPr bwMode="auto">
          <a:xfrm>
            <a:off x="3775075" y="2795588"/>
            <a:ext cx="158750" cy="255587"/>
            <a:chOff x="0" y="0"/>
            <a:chExt cx="160337" cy="255588"/>
          </a:xfrm>
          <a:solidFill>
            <a:schemeClr val="bg1">
              <a:alpha val="70000"/>
            </a:schemeClr>
          </a:solidFill>
        </p:grpSpPr>
        <p:sp>
          <p:nvSpPr>
            <p:cNvPr id="205" name="Freeform 190"/>
            <p:cNvSpPr>
              <a:spLocks noChangeArrowheads="1"/>
            </p:cNvSpPr>
            <p:nvPr/>
          </p:nvSpPr>
          <p:spPr bwMode="auto">
            <a:xfrm>
              <a:off x="90487" y="179388"/>
              <a:ext cx="57150" cy="57150"/>
            </a:xfrm>
            <a:custGeom>
              <a:avLst/>
              <a:gdLst>
                <a:gd name="T0" fmla="*/ 0 w 36"/>
                <a:gd name="T1" fmla="*/ 34925 h 36"/>
                <a:gd name="T2" fmla="*/ 0 w 36"/>
                <a:gd name="T3" fmla="*/ 34925 h 36"/>
                <a:gd name="T4" fmla="*/ 3175 w 36"/>
                <a:gd name="T5" fmla="*/ 42863 h 36"/>
                <a:gd name="T6" fmla="*/ 12700 w 36"/>
                <a:gd name="T7" fmla="*/ 52388 h 36"/>
                <a:gd name="T8" fmla="*/ 20638 w 36"/>
                <a:gd name="T9" fmla="*/ 57150 h 36"/>
                <a:gd name="T10" fmla="*/ 33338 w 36"/>
                <a:gd name="T11" fmla="*/ 57150 h 36"/>
                <a:gd name="T12" fmla="*/ 33338 w 36"/>
                <a:gd name="T13" fmla="*/ 57150 h 36"/>
                <a:gd name="T14" fmla="*/ 44450 w 36"/>
                <a:gd name="T15" fmla="*/ 52388 h 36"/>
                <a:gd name="T16" fmla="*/ 50800 w 36"/>
                <a:gd name="T17" fmla="*/ 46038 h 36"/>
                <a:gd name="T18" fmla="*/ 55563 w 36"/>
                <a:gd name="T19" fmla="*/ 34925 h 36"/>
                <a:gd name="T20" fmla="*/ 57150 w 36"/>
                <a:gd name="T21" fmla="*/ 23813 h 36"/>
                <a:gd name="T22" fmla="*/ 57150 w 36"/>
                <a:gd name="T23" fmla="*/ 23813 h 36"/>
                <a:gd name="T24" fmla="*/ 52388 w 36"/>
                <a:gd name="T25" fmla="*/ 12700 h 36"/>
                <a:gd name="T26" fmla="*/ 44450 w 36"/>
                <a:gd name="T27" fmla="*/ 4763 h 36"/>
                <a:gd name="T28" fmla="*/ 33338 w 36"/>
                <a:gd name="T29" fmla="*/ 0 h 36"/>
                <a:gd name="T30" fmla="*/ 22225 w 36"/>
                <a:gd name="T31" fmla="*/ 0 h 36"/>
                <a:gd name="T32" fmla="*/ 22225 w 36"/>
                <a:gd name="T33" fmla="*/ 0 h 36"/>
                <a:gd name="T34" fmla="*/ 12700 w 36"/>
                <a:gd name="T35" fmla="*/ 4763 h 36"/>
                <a:gd name="T36" fmla="*/ 6350 w 36"/>
                <a:gd name="T37" fmla="*/ 12700 h 36"/>
                <a:gd name="T38" fmla="*/ 1588 w 36"/>
                <a:gd name="T39" fmla="*/ 22225 h 36"/>
                <a:gd name="T40" fmla="*/ 0 w 36"/>
                <a:gd name="T41" fmla="*/ 34925 h 36"/>
                <a:gd name="T42" fmla="*/ 0 w 36"/>
                <a:gd name="T43" fmla="*/ 34925 h 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6"/>
                <a:gd name="T67" fmla="*/ 0 h 36"/>
                <a:gd name="T68" fmla="*/ 36 w 36"/>
                <a:gd name="T69" fmla="*/ 36 h 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6" h="36">
                  <a:moveTo>
                    <a:pt x="0" y="22"/>
                  </a:moveTo>
                  <a:lnTo>
                    <a:pt x="0" y="22"/>
                  </a:lnTo>
                  <a:lnTo>
                    <a:pt x="2" y="27"/>
                  </a:lnTo>
                  <a:lnTo>
                    <a:pt x="8" y="33"/>
                  </a:lnTo>
                  <a:lnTo>
                    <a:pt x="13" y="36"/>
                  </a:lnTo>
                  <a:lnTo>
                    <a:pt x="21" y="36"/>
                  </a:lnTo>
                  <a:lnTo>
                    <a:pt x="28" y="33"/>
                  </a:lnTo>
                  <a:lnTo>
                    <a:pt x="32" y="29"/>
                  </a:lnTo>
                  <a:lnTo>
                    <a:pt x="35" y="22"/>
                  </a:lnTo>
                  <a:lnTo>
                    <a:pt x="36" y="15"/>
                  </a:lnTo>
                  <a:lnTo>
                    <a:pt x="33" y="8"/>
                  </a:lnTo>
                  <a:lnTo>
                    <a:pt x="28" y="3"/>
                  </a:lnTo>
                  <a:lnTo>
                    <a:pt x="21" y="0"/>
                  </a:lnTo>
                  <a:lnTo>
                    <a:pt x="14" y="0"/>
                  </a:lnTo>
                  <a:lnTo>
                    <a:pt x="8" y="3"/>
                  </a:lnTo>
                  <a:lnTo>
                    <a:pt x="4" y="8"/>
                  </a:lnTo>
                  <a:lnTo>
                    <a:pt x="1" y="14"/>
                  </a:lnTo>
                  <a:lnTo>
                    <a:pt x="0" y="2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6" name="Freeform 191"/>
            <p:cNvSpPr>
              <a:spLocks noChangeArrowheads="1"/>
            </p:cNvSpPr>
            <p:nvPr/>
          </p:nvSpPr>
          <p:spPr bwMode="auto">
            <a:xfrm>
              <a:off x="106362" y="0"/>
              <a:ext cx="53975" cy="192088"/>
            </a:xfrm>
            <a:custGeom>
              <a:avLst/>
              <a:gdLst>
                <a:gd name="T0" fmla="*/ 0 w 34"/>
                <a:gd name="T1" fmla="*/ 192088 h 121"/>
                <a:gd name="T2" fmla="*/ 0 w 34"/>
                <a:gd name="T3" fmla="*/ 192088 h 121"/>
                <a:gd name="T4" fmla="*/ 33338 w 34"/>
                <a:gd name="T5" fmla="*/ 26988 h 121"/>
                <a:gd name="T6" fmla="*/ 33338 w 34"/>
                <a:gd name="T7" fmla="*/ 26988 h 121"/>
                <a:gd name="T8" fmla="*/ 42863 w 34"/>
                <a:gd name="T9" fmla="*/ 14288 h 121"/>
                <a:gd name="T10" fmla="*/ 49213 w 34"/>
                <a:gd name="T11" fmla="*/ 3175 h 121"/>
                <a:gd name="T12" fmla="*/ 53975 w 34"/>
                <a:gd name="T13" fmla="*/ 0 h 121"/>
                <a:gd name="T14" fmla="*/ 53975 w 34"/>
                <a:gd name="T15" fmla="*/ 0 h 121"/>
                <a:gd name="T16" fmla="*/ 49213 w 34"/>
                <a:gd name="T17" fmla="*/ 30163 h 121"/>
                <a:gd name="T18" fmla="*/ 39688 w 34"/>
                <a:gd name="T19" fmla="*/ 96838 h 121"/>
                <a:gd name="T20" fmla="*/ 22225 w 34"/>
                <a:gd name="T21" fmla="*/ 192088 h 121"/>
                <a:gd name="T22" fmla="*/ 0 w 34"/>
                <a:gd name="T23" fmla="*/ 192088 h 1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4"/>
                <a:gd name="T37" fmla="*/ 0 h 121"/>
                <a:gd name="T38" fmla="*/ 34 w 34"/>
                <a:gd name="T39" fmla="*/ 121 h 1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4" h="121">
                  <a:moveTo>
                    <a:pt x="0" y="121"/>
                  </a:moveTo>
                  <a:lnTo>
                    <a:pt x="0" y="121"/>
                  </a:lnTo>
                  <a:lnTo>
                    <a:pt x="21" y="17"/>
                  </a:lnTo>
                  <a:lnTo>
                    <a:pt x="27" y="9"/>
                  </a:lnTo>
                  <a:lnTo>
                    <a:pt x="31" y="2"/>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7" name="Freeform 192"/>
            <p:cNvSpPr>
              <a:spLocks noChangeArrowheads="1"/>
            </p:cNvSpPr>
            <p:nvPr/>
          </p:nvSpPr>
          <p:spPr bwMode="auto">
            <a:xfrm>
              <a:off x="0" y="30163"/>
              <a:ext cx="123825" cy="166688"/>
            </a:xfrm>
            <a:custGeom>
              <a:avLst/>
              <a:gdLst>
                <a:gd name="T0" fmla="*/ 122238 w 78"/>
                <a:gd name="T1" fmla="*/ 155575 h 105"/>
                <a:gd name="T2" fmla="*/ 30163 w 78"/>
                <a:gd name="T3" fmla="*/ 20638 h 105"/>
                <a:gd name="T4" fmla="*/ 0 w 78"/>
                <a:gd name="T5" fmla="*/ 0 h 105"/>
                <a:gd name="T6" fmla="*/ 12700 w 78"/>
                <a:gd name="T7" fmla="*/ 31750 h 105"/>
                <a:gd name="T8" fmla="*/ 104775 w 78"/>
                <a:gd name="T9" fmla="*/ 166688 h 105"/>
                <a:gd name="T10" fmla="*/ 123825 w 78"/>
                <a:gd name="T11" fmla="*/ 155575 h 105"/>
                <a:gd name="T12" fmla="*/ 122238 w 78"/>
                <a:gd name="T13" fmla="*/ 155575 h 105"/>
                <a:gd name="T14" fmla="*/ 0 60000 65536"/>
                <a:gd name="T15" fmla="*/ 0 60000 65536"/>
                <a:gd name="T16" fmla="*/ 0 60000 65536"/>
                <a:gd name="T17" fmla="*/ 0 60000 65536"/>
                <a:gd name="T18" fmla="*/ 0 60000 65536"/>
                <a:gd name="T19" fmla="*/ 0 60000 65536"/>
                <a:gd name="T20" fmla="*/ 0 60000 65536"/>
                <a:gd name="T21" fmla="*/ 0 w 78"/>
                <a:gd name="T22" fmla="*/ 0 h 105"/>
                <a:gd name="T23" fmla="*/ 78 w 78"/>
                <a:gd name="T24" fmla="*/ 105 h 1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sp>
          <p:nvSpPr>
            <p:cNvPr id="208" name="Freeform 193"/>
            <p:cNvSpPr>
              <a:spLocks noChangeArrowheads="1"/>
            </p:cNvSpPr>
            <p:nvPr/>
          </p:nvSpPr>
          <p:spPr bwMode="auto">
            <a:xfrm>
              <a:off x="119062" y="225425"/>
              <a:ext cx="14288" cy="30163"/>
            </a:xfrm>
            <a:custGeom>
              <a:avLst/>
              <a:gdLst>
                <a:gd name="T0" fmla="*/ 11113 w 9"/>
                <a:gd name="T1" fmla="*/ 3175 h 19"/>
                <a:gd name="T2" fmla="*/ 11113 w 9"/>
                <a:gd name="T3" fmla="*/ 3175 h 19"/>
                <a:gd name="T4" fmla="*/ 9525 w 9"/>
                <a:gd name="T5" fmla="*/ 0 h 19"/>
                <a:gd name="T6" fmla="*/ 4763 w 9"/>
                <a:gd name="T7" fmla="*/ 0 h 19"/>
                <a:gd name="T8" fmla="*/ 4763 w 9"/>
                <a:gd name="T9" fmla="*/ 0 h 19"/>
                <a:gd name="T10" fmla="*/ 0 w 9"/>
                <a:gd name="T11" fmla="*/ 1588 h 19"/>
                <a:gd name="T12" fmla="*/ 0 w 9"/>
                <a:gd name="T13" fmla="*/ 6350 h 19"/>
                <a:gd name="T14" fmla="*/ 4763 w 9"/>
                <a:gd name="T15" fmla="*/ 25400 h 19"/>
                <a:gd name="T16" fmla="*/ 4763 w 9"/>
                <a:gd name="T17" fmla="*/ 25400 h 19"/>
                <a:gd name="T18" fmla="*/ 4763 w 9"/>
                <a:gd name="T19" fmla="*/ 30163 h 19"/>
                <a:gd name="T20" fmla="*/ 9525 w 9"/>
                <a:gd name="T21" fmla="*/ 30163 h 19"/>
                <a:gd name="T22" fmla="*/ 9525 w 9"/>
                <a:gd name="T23" fmla="*/ 30163 h 19"/>
                <a:gd name="T24" fmla="*/ 14288 w 9"/>
                <a:gd name="T25" fmla="*/ 26988 h 19"/>
                <a:gd name="T26" fmla="*/ 14288 w 9"/>
                <a:gd name="T27" fmla="*/ 23813 h 19"/>
                <a:gd name="T28" fmla="*/ 11113 w 9"/>
                <a:gd name="T29" fmla="*/ 3175 h 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9"/>
                <a:gd name="T47" fmla="*/ 9 w 9"/>
                <a:gd name="T48" fmla="*/ 19 h 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9">
                  <a:moveTo>
                    <a:pt x="7" y="2"/>
                  </a:moveTo>
                  <a:lnTo>
                    <a:pt x="7" y="2"/>
                  </a:lnTo>
                  <a:lnTo>
                    <a:pt x="6" y="0"/>
                  </a:lnTo>
                  <a:lnTo>
                    <a:pt x="3" y="0"/>
                  </a:lnTo>
                  <a:lnTo>
                    <a:pt x="0" y="1"/>
                  </a:lnTo>
                  <a:lnTo>
                    <a:pt x="0" y="4"/>
                  </a:lnTo>
                  <a:lnTo>
                    <a:pt x="3" y="16"/>
                  </a:lnTo>
                  <a:lnTo>
                    <a:pt x="3"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prstClr val="black"/>
                </a:solidFill>
              </a:endParaRPr>
            </a:p>
          </p:txBody>
        </p:sp>
      </p:grpSp>
      <p:sp>
        <p:nvSpPr>
          <p:cNvPr id="209" name="Freeform 194"/>
          <p:cNvSpPr>
            <a:spLocks noEditPoints="1" noChangeArrowheads="1"/>
          </p:cNvSpPr>
          <p:nvPr/>
        </p:nvSpPr>
        <p:spPr bwMode="auto">
          <a:xfrm>
            <a:off x="3756025" y="1485900"/>
            <a:ext cx="219075" cy="236538"/>
          </a:xfrm>
          <a:custGeom>
            <a:avLst/>
            <a:gdLst>
              <a:gd name="T0" fmla="*/ 167904 w 137"/>
              <a:gd name="T1" fmla="*/ 109538 h 149"/>
              <a:gd name="T2" fmla="*/ 164706 w 137"/>
              <a:gd name="T3" fmla="*/ 80963 h 149"/>
              <a:gd name="T4" fmla="*/ 164706 w 137"/>
              <a:gd name="T5" fmla="*/ 157163 h 149"/>
              <a:gd name="T6" fmla="*/ 185494 w 137"/>
              <a:gd name="T7" fmla="*/ 177800 h 149"/>
              <a:gd name="T8" fmla="*/ 182296 w 137"/>
              <a:gd name="T9" fmla="*/ 187325 h 149"/>
              <a:gd name="T10" fmla="*/ 164706 w 137"/>
              <a:gd name="T11" fmla="*/ 60325 h 149"/>
              <a:gd name="T12" fmla="*/ 182296 w 137"/>
              <a:gd name="T13" fmla="*/ 30163 h 149"/>
              <a:gd name="T14" fmla="*/ 185494 w 137"/>
              <a:gd name="T15" fmla="*/ 41275 h 149"/>
              <a:gd name="T16" fmla="*/ 164706 w 137"/>
              <a:gd name="T17" fmla="*/ 60325 h 149"/>
              <a:gd name="T18" fmla="*/ 179098 w 137"/>
              <a:gd name="T19" fmla="*/ 109538 h 149"/>
              <a:gd name="T20" fmla="*/ 212679 w 137"/>
              <a:gd name="T21" fmla="*/ 103188 h 149"/>
              <a:gd name="T22" fmla="*/ 215877 w 137"/>
              <a:gd name="T23" fmla="*/ 114300 h 149"/>
              <a:gd name="T24" fmla="*/ 182296 w 137"/>
              <a:gd name="T25" fmla="*/ 114300 h 149"/>
              <a:gd name="T26" fmla="*/ 110337 w 137"/>
              <a:gd name="T27" fmla="*/ 49213 h 149"/>
              <a:gd name="T28" fmla="*/ 164706 w 137"/>
              <a:gd name="T29" fmla="*/ 80963 h 149"/>
              <a:gd name="T30" fmla="*/ 142319 w 137"/>
              <a:gd name="T31" fmla="*/ 158750 h 149"/>
              <a:gd name="T32" fmla="*/ 134323 w 137"/>
              <a:gd name="T33" fmla="*/ 228600 h 149"/>
              <a:gd name="T34" fmla="*/ 110337 w 137"/>
              <a:gd name="T35" fmla="*/ 182563 h 149"/>
              <a:gd name="T36" fmla="*/ 129526 w 137"/>
              <a:gd name="T37" fmla="*/ 152400 h 149"/>
              <a:gd name="T38" fmla="*/ 151913 w 137"/>
              <a:gd name="T39" fmla="*/ 133350 h 149"/>
              <a:gd name="T40" fmla="*/ 155111 w 137"/>
              <a:gd name="T41" fmla="*/ 98425 h 149"/>
              <a:gd name="T42" fmla="*/ 142319 w 137"/>
              <a:gd name="T43" fmla="*/ 74613 h 149"/>
              <a:gd name="T44" fmla="*/ 110337 w 137"/>
              <a:gd name="T45" fmla="*/ 61913 h 149"/>
              <a:gd name="T46" fmla="*/ 159909 w 137"/>
              <a:gd name="T47" fmla="*/ 52388 h 149"/>
              <a:gd name="T48" fmla="*/ 159909 w 137"/>
              <a:gd name="T49" fmla="*/ 60325 h 149"/>
              <a:gd name="T50" fmla="*/ 164706 w 137"/>
              <a:gd name="T51" fmla="*/ 157163 h 149"/>
              <a:gd name="T52" fmla="*/ 158310 w 137"/>
              <a:gd name="T53" fmla="*/ 163513 h 149"/>
              <a:gd name="T54" fmla="*/ 164706 w 137"/>
              <a:gd name="T55" fmla="*/ 157163 h 149"/>
              <a:gd name="T56" fmla="*/ 111936 w 137"/>
              <a:gd name="T57" fmla="*/ 1588 h 149"/>
              <a:gd name="T58" fmla="*/ 111936 w 137"/>
              <a:gd name="T59" fmla="*/ 36513 h 149"/>
              <a:gd name="T60" fmla="*/ 105540 w 137"/>
              <a:gd name="T61" fmla="*/ 236538 h 149"/>
              <a:gd name="T62" fmla="*/ 78355 w 137"/>
              <a:gd name="T63" fmla="*/ 217488 h 149"/>
              <a:gd name="T64" fmla="*/ 62364 w 137"/>
              <a:gd name="T65" fmla="*/ 147638 h 149"/>
              <a:gd name="T66" fmla="*/ 63964 w 137"/>
              <a:gd name="T67" fmla="*/ 68263 h 149"/>
              <a:gd name="T68" fmla="*/ 110337 w 137"/>
              <a:gd name="T69" fmla="*/ 49213 h 149"/>
              <a:gd name="T70" fmla="*/ 91148 w 137"/>
              <a:gd name="T71" fmla="*/ 65088 h 149"/>
              <a:gd name="T72" fmla="*/ 68761 w 137"/>
              <a:gd name="T73" fmla="*/ 80963 h 149"/>
              <a:gd name="T74" fmla="*/ 60765 w 137"/>
              <a:gd name="T75" fmla="*/ 109538 h 149"/>
              <a:gd name="T76" fmla="*/ 84752 w 137"/>
              <a:gd name="T77" fmla="*/ 150813 h 149"/>
              <a:gd name="T78" fmla="*/ 87950 w 137"/>
              <a:gd name="T79" fmla="*/ 155575 h 149"/>
              <a:gd name="T80" fmla="*/ 110337 w 137"/>
              <a:gd name="T81" fmla="*/ 236538 h 149"/>
              <a:gd name="T82" fmla="*/ 108738 w 137"/>
              <a:gd name="T83" fmla="*/ 38100 h 149"/>
              <a:gd name="T84" fmla="*/ 103941 w 137"/>
              <a:gd name="T85" fmla="*/ 6350 h 149"/>
              <a:gd name="T86" fmla="*/ 110337 w 137"/>
              <a:gd name="T87" fmla="*/ 0 h 149"/>
              <a:gd name="T88" fmla="*/ 57567 w 137"/>
              <a:gd name="T89" fmla="*/ 168275 h 149"/>
              <a:gd name="T90" fmla="*/ 54369 w 137"/>
              <a:gd name="T91" fmla="*/ 157163 h 149"/>
              <a:gd name="T92" fmla="*/ 54369 w 137"/>
              <a:gd name="T93" fmla="*/ 60325 h 149"/>
              <a:gd name="T94" fmla="*/ 57567 w 137"/>
              <a:gd name="T95" fmla="*/ 52388 h 149"/>
              <a:gd name="T96" fmla="*/ 54369 w 137"/>
              <a:gd name="T97" fmla="*/ 134938 h 149"/>
              <a:gd name="T98" fmla="*/ 49572 w 137"/>
              <a:gd name="T99" fmla="*/ 96838 h 149"/>
              <a:gd name="T100" fmla="*/ 54369 w 137"/>
              <a:gd name="T101" fmla="*/ 47625 h 149"/>
              <a:gd name="T102" fmla="*/ 49572 w 137"/>
              <a:gd name="T103" fmla="*/ 60325 h 149"/>
              <a:gd name="T104" fmla="*/ 31982 w 137"/>
              <a:gd name="T105" fmla="*/ 31750 h 149"/>
              <a:gd name="T106" fmla="*/ 54369 w 137"/>
              <a:gd name="T107" fmla="*/ 47625 h 149"/>
              <a:gd name="T108" fmla="*/ 38378 w 137"/>
              <a:gd name="T109" fmla="*/ 184150 h 149"/>
              <a:gd name="T110" fmla="*/ 31982 w 137"/>
              <a:gd name="T111" fmla="*/ 184150 h 149"/>
              <a:gd name="T112" fmla="*/ 49572 w 137"/>
              <a:gd name="T113" fmla="*/ 158750 h 149"/>
              <a:gd name="T114" fmla="*/ 6396 w 137"/>
              <a:gd name="T115" fmla="*/ 103188 h 149"/>
              <a:gd name="T116" fmla="*/ 36779 w 137"/>
              <a:gd name="T117" fmla="*/ 104775 h 149"/>
              <a:gd name="T118" fmla="*/ 31982 w 137"/>
              <a:gd name="T119" fmla="*/ 114300 h 149"/>
              <a:gd name="T120" fmla="*/ 0 w 137"/>
              <a:gd name="T121" fmla="*/ 109538 h 149"/>
              <a:gd name="T122" fmla="*/ 6396 w 137"/>
              <a:gd name="T123" fmla="*/ 103188 h 1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7"/>
              <a:gd name="T187" fmla="*/ 0 h 149"/>
              <a:gd name="T188" fmla="*/ 137 w 137"/>
              <a:gd name="T189" fmla="*/ 149 h 14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7" h="149">
                <a:moveTo>
                  <a:pt x="103" y="51"/>
                </a:moveTo>
                <a:lnTo>
                  <a:pt x="103" y="51"/>
                </a:lnTo>
                <a:lnTo>
                  <a:pt x="105" y="60"/>
                </a:lnTo>
                <a:lnTo>
                  <a:pt x="105" y="69"/>
                </a:lnTo>
                <a:lnTo>
                  <a:pt x="105" y="77"/>
                </a:lnTo>
                <a:lnTo>
                  <a:pt x="103" y="85"/>
                </a:lnTo>
                <a:lnTo>
                  <a:pt x="103" y="51"/>
                </a:lnTo>
                <a:close/>
                <a:moveTo>
                  <a:pt x="103" y="108"/>
                </a:moveTo>
                <a:lnTo>
                  <a:pt x="103" y="99"/>
                </a:lnTo>
                <a:lnTo>
                  <a:pt x="104" y="100"/>
                </a:lnTo>
                <a:lnTo>
                  <a:pt x="116" y="112"/>
                </a:lnTo>
                <a:lnTo>
                  <a:pt x="118" y="115"/>
                </a:lnTo>
                <a:lnTo>
                  <a:pt x="116" y="116"/>
                </a:lnTo>
                <a:lnTo>
                  <a:pt x="114" y="118"/>
                </a:lnTo>
                <a:lnTo>
                  <a:pt x="111" y="116"/>
                </a:lnTo>
                <a:lnTo>
                  <a:pt x="103" y="108"/>
                </a:lnTo>
                <a:close/>
                <a:moveTo>
                  <a:pt x="103" y="38"/>
                </a:moveTo>
                <a:lnTo>
                  <a:pt x="103" y="30"/>
                </a:lnTo>
                <a:lnTo>
                  <a:pt x="111" y="20"/>
                </a:lnTo>
                <a:lnTo>
                  <a:pt x="114" y="19"/>
                </a:lnTo>
                <a:lnTo>
                  <a:pt x="116" y="20"/>
                </a:lnTo>
                <a:lnTo>
                  <a:pt x="118" y="23"/>
                </a:lnTo>
                <a:lnTo>
                  <a:pt x="116" y="26"/>
                </a:lnTo>
                <a:lnTo>
                  <a:pt x="104" y="38"/>
                </a:lnTo>
                <a:lnTo>
                  <a:pt x="103" y="38"/>
                </a:lnTo>
                <a:close/>
                <a:moveTo>
                  <a:pt x="112" y="69"/>
                </a:moveTo>
                <a:lnTo>
                  <a:pt x="112" y="69"/>
                </a:lnTo>
                <a:lnTo>
                  <a:pt x="114" y="66"/>
                </a:lnTo>
                <a:lnTo>
                  <a:pt x="116" y="65"/>
                </a:lnTo>
                <a:lnTo>
                  <a:pt x="133" y="65"/>
                </a:lnTo>
                <a:lnTo>
                  <a:pt x="135" y="66"/>
                </a:lnTo>
                <a:lnTo>
                  <a:pt x="137" y="69"/>
                </a:lnTo>
                <a:lnTo>
                  <a:pt x="135" y="72"/>
                </a:lnTo>
                <a:lnTo>
                  <a:pt x="133" y="72"/>
                </a:lnTo>
                <a:lnTo>
                  <a:pt x="116" y="72"/>
                </a:lnTo>
                <a:lnTo>
                  <a:pt x="114" y="72"/>
                </a:lnTo>
                <a:lnTo>
                  <a:pt x="112" y="69"/>
                </a:lnTo>
                <a:close/>
                <a:moveTo>
                  <a:pt x="69" y="31"/>
                </a:moveTo>
                <a:lnTo>
                  <a:pt x="69" y="31"/>
                </a:lnTo>
                <a:lnTo>
                  <a:pt x="78" y="33"/>
                </a:lnTo>
                <a:lnTo>
                  <a:pt x="88" y="37"/>
                </a:lnTo>
                <a:lnTo>
                  <a:pt x="96" y="43"/>
                </a:lnTo>
                <a:lnTo>
                  <a:pt x="103" y="51"/>
                </a:lnTo>
                <a:lnTo>
                  <a:pt x="103" y="85"/>
                </a:lnTo>
                <a:lnTo>
                  <a:pt x="96" y="93"/>
                </a:lnTo>
                <a:lnTo>
                  <a:pt x="89" y="100"/>
                </a:lnTo>
                <a:lnTo>
                  <a:pt x="89" y="130"/>
                </a:lnTo>
                <a:lnTo>
                  <a:pt x="88" y="137"/>
                </a:lnTo>
                <a:lnTo>
                  <a:pt x="84" y="144"/>
                </a:lnTo>
                <a:lnTo>
                  <a:pt x="77" y="148"/>
                </a:lnTo>
                <a:lnTo>
                  <a:pt x="70" y="149"/>
                </a:lnTo>
                <a:lnTo>
                  <a:pt x="69" y="149"/>
                </a:lnTo>
                <a:lnTo>
                  <a:pt x="69" y="115"/>
                </a:lnTo>
                <a:lnTo>
                  <a:pt x="81" y="115"/>
                </a:lnTo>
                <a:lnTo>
                  <a:pt x="81" y="98"/>
                </a:lnTo>
                <a:lnTo>
                  <a:pt x="81" y="96"/>
                </a:lnTo>
                <a:lnTo>
                  <a:pt x="82" y="95"/>
                </a:lnTo>
                <a:lnTo>
                  <a:pt x="89" y="89"/>
                </a:lnTo>
                <a:lnTo>
                  <a:pt x="95" y="84"/>
                </a:lnTo>
                <a:lnTo>
                  <a:pt x="97" y="77"/>
                </a:lnTo>
                <a:lnTo>
                  <a:pt x="99" y="69"/>
                </a:lnTo>
                <a:lnTo>
                  <a:pt x="97" y="62"/>
                </a:lnTo>
                <a:lnTo>
                  <a:pt x="96" y="57"/>
                </a:lnTo>
                <a:lnTo>
                  <a:pt x="93" y="51"/>
                </a:lnTo>
                <a:lnTo>
                  <a:pt x="89" y="47"/>
                </a:lnTo>
                <a:lnTo>
                  <a:pt x="85" y="43"/>
                </a:lnTo>
                <a:lnTo>
                  <a:pt x="80" y="41"/>
                </a:lnTo>
                <a:lnTo>
                  <a:pt x="74" y="39"/>
                </a:lnTo>
                <a:lnTo>
                  <a:pt x="69" y="39"/>
                </a:lnTo>
                <a:lnTo>
                  <a:pt x="69" y="31"/>
                </a:lnTo>
                <a:close/>
                <a:moveTo>
                  <a:pt x="103" y="30"/>
                </a:moveTo>
                <a:lnTo>
                  <a:pt x="100" y="33"/>
                </a:lnTo>
                <a:lnTo>
                  <a:pt x="99" y="35"/>
                </a:lnTo>
                <a:lnTo>
                  <a:pt x="100" y="38"/>
                </a:lnTo>
                <a:lnTo>
                  <a:pt x="103" y="38"/>
                </a:lnTo>
                <a:lnTo>
                  <a:pt x="103" y="30"/>
                </a:lnTo>
                <a:close/>
                <a:moveTo>
                  <a:pt x="103" y="99"/>
                </a:moveTo>
                <a:lnTo>
                  <a:pt x="103" y="99"/>
                </a:lnTo>
                <a:lnTo>
                  <a:pt x="100" y="100"/>
                </a:lnTo>
                <a:lnTo>
                  <a:pt x="99" y="103"/>
                </a:lnTo>
                <a:lnTo>
                  <a:pt x="100" y="106"/>
                </a:lnTo>
                <a:lnTo>
                  <a:pt x="103" y="108"/>
                </a:lnTo>
                <a:lnTo>
                  <a:pt x="103" y="99"/>
                </a:lnTo>
                <a:close/>
                <a:moveTo>
                  <a:pt x="69" y="24"/>
                </a:moveTo>
                <a:lnTo>
                  <a:pt x="69" y="0"/>
                </a:lnTo>
                <a:lnTo>
                  <a:pt x="70" y="1"/>
                </a:lnTo>
                <a:lnTo>
                  <a:pt x="72" y="4"/>
                </a:lnTo>
                <a:lnTo>
                  <a:pt x="72" y="20"/>
                </a:lnTo>
                <a:lnTo>
                  <a:pt x="70" y="23"/>
                </a:lnTo>
                <a:lnTo>
                  <a:pt x="69" y="24"/>
                </a:lnTo>
                <a:close/>
                <a:moveTo>
                  <a:pt x="69" y="149"/>
                </a:moveTo>
                <a:lnTo>
                  <a:pt x="66" y="149"/>
                </a:lnTo>
                <a:lnTo>
                  <a:pt x="58" y="148"/>
                </a:lnTo>
                <a:lnTo>
                  <a:pt x="53" y="144"/>
                </a:lnTo>
                <a:lnTo>
                  <a:pt x="49" y="137"/>
                </a:lnTo>
                <a:lnTo>
                  <a:pt x="47" y="130"/>
                </a:lnTo>
                <a:lnTo>
                  <a:pt x="47" y="100"/>
                </a:lnTo>
                <a:lnTo>
                  <a:pt x="39" y="93"/>
                </a:lnTo>
                <a:lnTo>
                  <a:pt x="34" y="85"/>
                </a:lnTo>
                <a:lnTo>
                  <a:pt x="34" y="53"/>
                </a:lnTo>
                <a:lnTo>
                  <a:pt x="40" y="43"/>
                </a:lnTo>
                <a:lnTo>
                  <a:pt x="47" y="37"/>
                </a:lnTo>
                <a:lnTo>
                  <a:pt x="58" y="33"/>
                </a:lnTo>
                <a:lnTo>
                  <a:pt x="62" y="31"/>
                </a:lnTo>
                <a:lnTo>
                  <a:pt x="69" y="31"/>
                </a:lnTo>
                <a:lnTo>
                  <a:pt x="69" y="39"/>
                </a:lnTo>
                <a:lnTo>
                  <a:pt x="62" y="39"/>
                </a:lnTo>
                <a:lnTo>
                  <a:pt x="57" y="41"/>
                </a:lnTo>
                <a:lnTo>
                  <a:pt x="51" y="43"/>
                </a:lnTo>
                <a:lnTo>
                  <a:pt x="47" y="47"/>
                </a:lnTo>
                <a:lnTo>
                  <a:pt x="43" y="51"/>
                </a:lnTo>
                <a:lnTo>
                  <a:pt x="40" y="57"/>
                </a:lnTo>
                <a:lnTo>
                  <a:pt x="39" y="62"/>
                </a:lnTo>
                <a:lnTo>
                  <a:pt x="38" y="69"/>
                </a:lnTo>
                <a:lnTo>
                  <a:pt x="39" y="77"/>
                </a:lnTo>
                <a:lnTo>
                  <a:pt x="42" y="84"/>
                </a:lnTo>
                <a:lnTo>
                  <a:pt x="47" y="89"/>
                </a:lnTo>
                <a:lnTo>
                  <a:pt x="53" y="95"/>
                </a:lnTo>
                <a:lnTo>
                  <a:pt x="54" y="96"/>
                </a:lnTo>
                <a:lnTo>
                  <a:pt x="55" y="98"/>
                </a:lnTo>
                <a:lnTo>
                  <a:pt x="55" y="115"/>
                </a:lnTo>
                <a:lnTo>
                  <a:pt x="69" y="115"/>
                </a:lnTo>
                <a:lnTo>
                  <a:pt x="69" y="149"/>
                </a:lnTo>
                <a:close/>
                <a:moveTo>
                  <a:pt x="69" y="0"/>
                </a:moveTo>
                <a:lnTo>
                  <a:pt x="69" y="24"/>
                </a:lnTo>
                <a:lnTo>
                  <a:pt x="68" y="24"/>
                </a:lnTo>
                <a:lnTo>
                  <a:pt x="66" y="23"/>
                </a:lnTo>
                <a:lnTo>
                  <a:pt x="65" y="20"/>
                </a:lnTo>
                <a:lnTo>
                  <a:pt x="65" y="4"/>
                </a:lnTo>
                <a:lnTo>
                  <a:pt x="66" y="1"/>
                </a:lnTo>
                <a:lnTo>
                  <a:pt x="68" y="0"/>
                </a:lnTo>
                <a:lnTo>
                  <a:pt x="69" y="0"/>
                </a:lnTo>
                <a:close/>
                <a:moveTo>
                  <a:pt x="34" y="107"/>
                </a:moveTo>
                <a:lnTo>
                  <a:pt x="36" y="106"/>
                </a:lnTo>
                <a:lnTo>
                  <a:pt x="38" y="103"/>
                </a:lnTo>
                <a:lnTo>
                  <a:pt x="36" y="100"/>
                </a:lnTo>
                <a:lnTo>
                  <a:pt x="34" y="99"/>
                </a:lnTo>
                <a:lnTo>
                  <a:pt x="34" y="107"/>
                </a:lnTo>
                <a:close/>
                <a:moveTo>
                  <a:pt x="34" y="38"/>
                </a:moveTo>
                <a:lnTo>
                  <a:pt x="34" y="38"/>
                </a:lnTo>
                <a:lnTo>
                  <a:pt x="36" y="38"/>
                </a:lnTo>
                <a:lnTo>
                  <a:pt x="38" y="35"/>
                </a:lnTo>
                <a:lnTo>
                  <a:pt x="36" y="33"/>
                </a:lnTo>
                <a:lnTo>
                  <a:pt x="34" y="30"/>
                </a:lnTo>
                <a:lnTo>
                  <a:pt x="34" y="38"/>
                </a:lnTo>
                <a:close/>
                <a:moveTo>
                  <a:pt x="34" y="85"/>
                </a:moveTo>
                <a:lnTo>
                  <a:pt x="34" y="85"/>
                </a:lnTo>
                <a:lnTo>
                  <a:pt x="31" y="77"/>
                </a:lnTo>
                <a:lnTo>
                  <a:pt x="31" y="69"/>
                </a:lnTo>
                <a:lnTo>
                  <a:pt x="31" y="61"/>
                </a:lnTo>
                <a:lnTo>
                  <a:pt x="34" y="53"/>
                </a:lnTo>
                <a:lnTo>
                  <a:pt x="34" y="85"/>
                </a:lnTo>
                <a:close/>
                <a:moveTo>
                  <a:pt x="34" y="30"/>
                </a:moveTo>
                <a:lnTo>
                  <a:pt x="34" y="38"/>
                </a:lnTo>
                <a:lnTo>
                  <a:pt x="31" y="38"/>
                </a:lnTo>
                <a:lnTo>
                  <a:pt x="20" y="26"/>
                </a:lnTo>
                <a:lnTo>
                  <a:pt x="19" y="23"/>
                </a:lnTo>
                <a:lnTo>
                  <a:pt x="20" y="20"/>
                </a:lnTo>
                <a:lnTo>
                  <a:pt x="23" y="19"/>
                </a:lnTo>
                <a:lnTo>
                  <a:pt x="24" y="20"/>
                </a:lnTo>
                <a:lnTo>
                  <a:pt x="34" y="30"/>
                </a:lnTo>
                <a:close/>
                <a:moveTo>
                  <a:pt x="34" y="99"/>
                </a:moveTo>
                <a:lnTo>
                  <a:pt x="34" y="107"/>
                </a:lnTo>
                <a:lnTo>
                  <a:pt x="24" y="116"/>
                </a:lnTo>
                <a:lnTo>
                  <a:pt x="23" y="118"/>
                </a:lnTo>
                <a:lnTo>
                  <a:pt x="20" y="116"/>
                </a:lnTo>
                <a:lnTo>
                  <a:pt x="19" y="115"/>
                </a:lnTo>
                <a:lnTo>
                  <a:pt x="20" y="112"/>
                </a:lnTo>
                <a:lnTo>
                  <a:pt x="31" y="100"/>
                </a:lnTo>
                <a:lnTo>
                  <a:pt x="34" y="99"/>
                </a:lnTo>
                <a:close/>
                <a:moveTo>
                  <a:pt x="4" y="65"/>
                </a:moveTo>
                <a:lnTo>
                  <a:pt x="4" y="65"/>
                </a:lnTo>
                <a:lnTo>
                  <a:pt x="20" y="65"/>
                </a:lnTo>
                <a:lnTo>
                  <a:pt x="23" y="66"/>
                </a:lnTo>
                <a:lnTo>
                  <a:pt x="24" y="69"/>
                </a:lnTo>
                <a:lnTo>
                  <a:pt x="23" y="72"/>
                </a:lnTo>
                <a:lnTo>
                  <a:pt x="20" y="72"/>
                </a:lnTo>
                <a:lnTo>
                  <a:pt x="4" y="72"/>
                </a:lnTo>
                <a:lnTo>
                  <a:pt x="1" y="72"/>
                </a:lnTo>
                <a:lnTo>
                  <a:pt x="0" y="69"/>
                </a:lnTo>
                <a:lnTo>
                  <a:pt x="1" y="66"/>
                </a:lnTo>
                <a:lnTo>
                  <a:pt x="4" y="65"/>
                </a:lnTo>
                <a:close/>
              </a:path>
            </a:pathLst>
          </a:custGeom>
          <a:solidFill>
            <a:schemeClr val="bg1">
              <a:alpha val="70000"/>
            </a:schemeClr>
          </a:solidFill>
          <a:ln>
            <a:noFill/>
          </a:ln>
        </p:spPr>
        <p:txBody>
          <a:bodyPr/>
          <a:lstStyle/>
          <a:p>
            <a:endParaRPr lang="zh-CN" altLang="en-US">
              <a:solidFill>
                <a:prstClr val="black"/>
              </a:solidFill>
            </a:endParaRPr>
          </a:p>
        </p:txBody>
      </p:sp>
      <p:sp>
        <p:nvSpPr>
          <p:cNvPr id="210" name="文本框 216"/>
          <p:cNvSpPr>
            <a:spLocks noChangeArrowheads="1"/>
          </p:cNvSpPr>
          <p:nvPr/>
        </p:nvSpPr>
        <p:spPr bwMode="auto">
          <a:xfrm>
            <a:off x="5567363" y="4670803"/>
            <a:ext cx="552221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9600" b="1" dirty="0" smtClean="0">
                <a:solidFill>
                  <a:srgbClr val="FFFFFF"/>
                </a:solidFill>
                <a:latin typeface="Impact" panose="020B0806030902050204" pitchFamily="34" charset="0"/>
                <a:ea typeface="微软雅黑" panose="020B0503020204020204" pitchFamily="34" charset="-122"/>
                <a:sym typeface="Impact" panose="020B0806030902050204" pitchFamily="34" charset="0"/>
              </a:rPr>
              <a:t>答辩模板</a:t>
            </a:r>
            <a:endParaRPr lang="zh-CN" altLang="en-US" sz="9600" b="1" dirty="0">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11" name="文本框 217"/>
          <p:cNvSpPr>
            <a:spLocks noChangeArrowheads="1"/>
          </p:cNvSpPr>
          <p:nvPr/>
        </p:nvSpPr>
        <p:spPr bwMode="auto">
          <a:xfrm>
            <a:off x="5768975" y="3630156"/>
            <a:ext cx="38798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altLang="zh-CN" sz="6000" dirty="0" smtClean="0">
                <a:solidFill>
                  <a:srgbClr val="F2F2F2"/>
                </a:solidFill>
                <a:latin typeface="Impact" panose="020B0806030902050204" pitchFamily="34" charset="0"/>
                <a:ea typeface="微软雅黑" panose="020B0503020204020204" pitchFamily="34" charset="-122"/>
                <a:sym typeface="Impact" panose="020B0806030902050204" pitchFamily="34" charset="0"/>
              </a:rPr>
              <a:t>Part  </a:t>
            </a:r>
            <a:r>
              <a:rPr lang="en-US" altLang="zh-CN" sz="6000" dirty="0">
                <a:solidFill>
                  <a:srgbClr val="F2F2F2"/>
                </a:solidFill>
                <a:latin typeface="Impact" panose="020B0806030902050204" pitchFamily="34" charset="0"/>
                <a:ea typeface="微软雅黑" panose="020B0503020204020204" pitchFamily="34" charset="-122"/>
                <a:sym typeface="Impact" panose="020B0806030902050204" pitchFamily="34" charset="0"/>
              </a:rPr>
              <a:t>four</a:t>
            </a:r>
            <a:endParaRPr lang="zh-CN" altLang="en-US" sz="4800" dirty="0">
              <a:solidFill>
                <a:prstClr val="black"/>
              </a:solidFill>
            </a:endParaRPr>
          </a:p>
        </p:txBody>
      </p:sp>
    </p:spTree>
    <p:extLst>
      <p:ext uri="{BB962C8B-B14F-4D97-AF65-F5344CB8AC3E}">
        <p14:creationId xmlns:p14="http://schemas.microsoft.com/office/powerpoint/2010/main" val="3336139133"/>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5" name="组合 14"/>
          <p:cNvGrpSpPr/>
          <p:nvPr/>
        </p:nvGrpSpPr>
        <p:grpSpPr>
          <a:xfrm>
            <a:off x="308349" y="317312"/>
            <a:ext cx="669551" cy="669551"/>
            <a:chOff x="8893394" y="2492470"/>
            <a:chExt cx="669551" cy="669551"/>
          </a:xfrm>
        </p:grpSpPr>
        <p:sp>
          <p:nvSpPr>
            <p:cNvPr id="16" name="椭圆 15"/>
            <p:cNvSpPr/>
            <p:nvPr/>
          </p:nvSpPr>
          <p:spPr>
            <a:xfrm>
              <a:off x="889339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17"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18"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sp>
            <p:nvSpPr>
              <p:cNvPr id="19" name="Freeform 344"/>
              <p:cNvSpPr>
                <a:spLocks/>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grpSp>
      </p:grpSp>
      <p:sp>
        <p:nvSpPr>
          <p:cNvPr id="49" name="Freeform 6"/>
          <p:cNvSpPr>
            <a:spLocks noEditPoints="1"/>
          </p:cNvSpPr>
          <p:nvPr/>
        </p:nvSpPr>
        <p:spPr bwMode="auto">
          <a:xfrm>
            <a:off x="914400" y="4613326"/>
            <a:ext cx="1795463" cy="1876425"/>
          </a:xfrm>
          <a:custGeom>
            <a:avLst/>
            <a:gdLst>
              <a:gd name="T0" fmla="*/ 104 w 848"/>
              <a:gd name="T1" fmla="*/ 507 h 885"/>
              <a:gd name="T2" fmla="*/ 124 w 848"/>
              <a:gd name="T3" fmla="*/ 525 h 885"/>
              <a:gd name="T4" fmla="*/ 298 w 848"/>
              <a:gd name="T5" fmla="*/ 433 h 885"/>
              <a:gd name="T6" fmla="*/ 283 w 848"/>
              <a:gd name="T7" fmla="*/ 382 h 885"/>
              <a:gd name="T8" fmla="*/ 283 w 848"/>
              <a:gd name="T9" fmla="*/ 335 h 885"/>
              <a:gd name="T10" fmla="*/ 295 w 848"/>
              <a:gd name="T11" fmla="*/ 279 h 885"/>
              <a:gd name="T12" fmla="*/ 356 w 848"/>
              <a:gd name="T13" fmla="*/ 208 h 885"/>
              <a:gd name="T14" fmla="*/ 425 w 848"/>
              <a:gd name="T15" fmla="*/ 200 h 885"/>
              <a:gd name="T16" fmla="*/ 306 w 848"/>
              <a:gd name="T17" fmla="*/ 377 h 885"/>
              <a:gd name="T18" fmla="*/ 371 w 848"/>
              <a:gd name="T19" fmla="*/ 451 h 885"/>
              <a:gd name="T20" fmla="*/ 374 w 848"/>
              <a:gd name="T21" fmla="*/ 512 h 885"/>
              <a:gd name="T22" fmla="*/ 360 w 848"/>
              <a:gd name="T23" fmla="*/ 592 h 885"/>
              <a:gd name="T24" fmla="*/ 232 w 848"/>
              <a:gd name="T25" fmla="*/ 681 h 885"/>
              <a:gd name="T26" fmla="*/ 140 w 848"/>
              <a:gd name="T27" fmla="*/ 717 h 885"/>
              <a:gd name="T28" fmla="*/ 109 w 848"/>
              <a:gd name="T29" fmla="*/ 775 h 885"/>
              <a:gd name="T30" fmla="*/ 168 w 848"/>
              <a:gd name="T31" fmla="*/ 873 h 885"/>
              <a:gd name="T32" fmla="*/ 167 w 848"/>
              <a:gd name="T33" fmla="*/ 815 h 885"/>
              <a:gd name="T34" fmla="*/ 177 w 848"/>
              <a:gd name="T35" fmla="*/ 787 h 885"/>
              <a:gd name="T36" fmla="*/ 231 w 848"/>
              <a:gd name="T37" fmla="*/ 799 h 885"/>
              <a:gd name="T38" fmla="*/ 316 w 848"/>
              <a:gd name="T39" fmla="*/ 719 h 885"/>
              <a:gd name="T40" fmla="*/ 470 w 848"/>
              <a:gd name="T41" fmla="*/ 589 h 885"/>
              <a:gd name="T42" fmla="*/ 587 w 848"/>
              <a:gd name="T43" fmla="*/ 533 h 885"/>
              <a:gd name="T44" fmla="*/ 655 w 848"/>
              <a:gd name="T45" fmla="*/ 608 h 885"/>
              <a:gd name="T46" fmla="*/ 673 w 848"/>
              <a:gd name="T47" fmla="*/ 695 h 885"/>
              <a:gd name="T48" fmla="*/ 690 w 848"/>
              <a:gd name="T49" fmla="*/ 759 h 885"/>
              <a:gd name="T50" fmla="*/ 683 w 848"/>
              <a:gd name="T51" fmla="*/ 813 h 885"/>
              <a:gd name="T52" fmla="*/ 749 w 848"/>
              <a:gd name="T53" fmla="*/ 833 h 885"/>
              <a:gd name="T54" fmla="*/ 806 w 848"/>
              <a:gd name="T55" fmla="*/ 796 h 885"/>
              <a:gd name="T56" fmla="*/ 754 w 848"/>
              <a:gd name="T57" fmla="*/ 769 h 885"/>
              <a:gd name="T58" fmla="*/ 736 w 848"/>
              <a:gd name="T59" fmla="*/ 749 h 885"/>
              <a:gd name="T60" fmla="*/ 724 w 848"/>
              <a:gd name="T61" fmla="*/ 707 h 885"/>
              <a:gd name="T62" fmla="*/ 721 w 848"/>
              <a:gd name="T63" fmla="*/ 605 h 885"/>
              <a:gd name="T64" fmla="*/ 716 w 848"/>
              <a:gd name="T65" fmla="*/ 516 h 885"/>
              <a:gd name="T66" fmla="*/ 628 w 848"/>
              <a:gd name="T67" fmla="*/ 453 h 885"/>
              <a:gd name="T68" fmla="*/ 630 w 848"/>
              <a:gd name="T69" fmla="*/ 384 h 885"/>
              <a:gd name="T70" fmla="*/ 716 w 848"/>
              <a:gd name="T71" fmla="*/ 372 h 885"/>
              <a:gd name="T72" fmla="*/ 805 w 848"/>
              <a:gd name="T73" fmla="*/ 341 h 885"/>
              <a:gd name="T74" fmla="*/ 810 w 848"/>
              <a:gd name="T75" fmla="*/ 322 h 885"/>
              <a:gd name="T76" fmla="*/ 791 w 848"/>
              <a:gd name="T77" fmla="*/ 316 h 885"/>
              <a:gd name="T78" fmla="*/ 773 w 848"/>
              <a:gd name="T79" fmla="*/ 315 h 885"/>
              <a:gd name="T80" fmla="*/ 766 w 848"/>
              <a:gd name="T81" fmla="*/ 303 h 885"/>
              <a:gd name="T82" fmla="*/ 737 w 848"/>
              <a:gd name="T83" fmla="*/ 284 h 885"/>
              <a:gd name="T84" fmla="*/ 688 w 848"/>
              <a:gd name="T85" fmla="*/ 333 h 885"/>
              <a:gd name="T86" fmla="*/ 618 w 848"/>
              <a:gd name="T87" fmla="*/ 326 h 885"/>
              <a:gd name="T88" fmla="*/ 618 w 848"/>
              <a:gd name="T89" fmla="*/ 221 h 885"/>
              <a:gd name="T90" fmla="*/ 614 w 848"/>
              <a:gd name="T91" fmla="*/ 151 h 885"/>
              <a:gd name="T92" fmla="*/ 655 w 848"/>
              <a:gd name="T93" fmla="*/ 126 h 885"/>
              <a:gd name="T94" fmla="*/ 673 w 848"/>
              <a:gd name="T95" fmla="*/ 76 h 885"/>
              <a:gd name="T96" fmla="*/ 677 w 848"/>
              <a:gd name="T97" fmla="*/ 36 h 885"/>
              <a:gd name="T98" fmla="*/ 594 w 848"/>
              <a:gd name="T99" fmla="*/ 5 h 885"/>
              <a:gd name="T100" fmla="*/ 556 w 848"/>
              <a:gd name="T101" fmla="*/ 57 h 885"/>
              <a:gd name="T102" fmla="*/ 560 w 848"/>
              <a:gd name="T103" fmla="*/ 91 h 885"/>
              <a:gd name="T104" fmla="*/ 478 w 848"/>
              <a:gd name="T105" fmla="*/ 89 h 885"/>
              <a:gd name="T106" fmla="*/ 418 w 848"/>
              <a:gd name="T107" fmla="*/ 102 h 885"/>
              <a:gd name="T108" fmla="*/ 277 w 848"/>
              <a:gd name="T109" fmla="*/ 193 h 885"/>
              <a:gd name="T110" fmla="*/ 255 w 848"/>
              <a:gd name="T111" fmla="*/ 257 h 885"/>
              <a:gd name="T112" fmla="*/ 209 w 848"/>
              <a:gd name="T113" fmla="*/ 237 h 885"/>
              <a:gd name="T114" fmla="*/ 174 w 848"/>
              <a:gd name="T115" fmla="*/ 194 h 885"/>
              <a:gd name="T116" fmla="*/ 232 w 848"/>
              <a:gd name="T117" fmla="*/ 286 h 885"/>
              <a:gd name="T118" fmla="*/ 249 w 848"/>
              <a:gd name="T119" fmla="*/ 300 h 885"/>
              <a:gd name="T120" fmla="*/ 264 w 848"/>
              <a:gd name="T121" fmla="*/ 326 h 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8" h="885">
                <a:moveTo>
                  <a:pt x="3" y="302"/>
                </a:moveTo>
                <a:cubicBezTo>
                  <a:pt x="4" y="303"/>
                  <a:pt x="5" y="305"/>
                  <a:pt x="6" y="306"/>
                </a:cubicBezTo>
                <a:cubicBezTo>
                  <a:pt x="7" y="307"/>
                  <a:pt x="8" y="309"/>
                  <a:pt x="8" y="309"/>
                </a:cubicBezTo>
                <a:cubicBezTo>
                  <a:pt x="8" y="309"/>
                  <a:pt x="7" y="309"/>
                  <a:pt x="6" y="311"/>
                </a:cubicBezTo>
                <a:cubicBezTo>
                  <a:pt x="5" y="312"/>
                  <a:pt x="6" y="315"/>
                  <a:pt x="8" y="316"/>
                </a:cubicBezTo>
                <a:cubicBezTo>
                  <a:pt x="10" y="318"/>
                  <a:pt x="12" y="318"/>
                  <a:pt x="12" y="318"/>
                </a:cubicBezTo>
                <a:cubicBezTo>
                  <a:pt x="12" y="318"/>
                  <a:pt x="38" y="371"/>
                  <a:pt x="44" y="382"/>
                </a:cubicBezTo>
                <a:cubicBezTo>
                  <a:pt x="49" y="393"/>
                  <a:pt x="62" y="420"/>
                  <a:pt x="69" y="433"/>
                </a:cubicBezTo>
                <a:cubicBezTo>
                  <a:pt x="76" y="447"/>
                  <a:pt x="84" y="464"/>
                  <a:pt x="89" y="473"/>
                </a:cubicBezTo>
                <a:cubicBezTo>
                  <a:pt x="93" y="482"/>
                  <a:pt x="98" y="492"/>
                  <a:pt x="101" y="498"/>
                </a:cubicBezTo>
                <a:cubicBezTo>
                  <a:pt x="103" y="503"/>
                  <a:pt x="105" y="506"/>
                  <a:pt x="105" y="506"/>
                </a:cubicBezTo>
                <a:cubicBezTo>
                  <a:pt x="105" y="506"/>
                  <a:pt x="105" y="506"/>
                  <a:pt x="104" y="507"/>
                </a:cubicBezTo>
                <a:cubicBezTo>
                  <a:pt x="104" y="507"/>
                  <a:pt x="104" y="507"/>
                  <a:pt x="104" y="509"/>
                </a:cubicBezTo>
                <a:cubicBezTo>
                  <a:pt x="104" y="511"/>
                  <a:pt x="104" y="512"/>
                  <a:pt x="106" y="514"/>
                </a:cubicBezTo>
                <a:cubicBezTo>
                  <a:pt x="108" y="515"/>
                  <a:pt x="108" y="515"/>
                  <a:pt x="109" y="515"/>
                </a:cubicBezTo>
                <a:cubicBezTo>
                  <a:pt x="110" y="514"/>
                  <a:pt x="110" y="515"/>
                  <a:pt x="110" y="516"/>
                </a:cubicBezTo>
                <a:cubicBezTo>
                  <a:pt x="110" y="516"/>
                  <a:pt x="110" y="518"/>
                  <a:pt x="111" y="519"/>
                </a:cubicBezTo>
                <a:cubicBezTo>
                  <a:pt x="111" y="520"/>
                  <a:pt x="111" y="521"/>
                  <a:pt x="112" y="523"/>
                </a:cubicBezTo>
                <a:cubicBezTo>
                  <a:pt x="112" y="525"/>
                  <a:pt x="113" y="525"/>
                  <a:pt x="113" y="526"/>
                </a:cubicBezTo>
                <a:cubicBezTo>
                  <a:pt x="114" y="526"/>
                  <a:pt x="115" y="526"/>
                  <a:pt x="116" y="526"/>
                </a:cubicBezTo>
                <a:cubicBezTo>
                  <a:pt x="116" y="526"/>
                  <a:pt x="117" y="526"/>
                  <a:pt x="118" y="526"/>
                </a:cubicBezTo>
                <a:cubicBezTo>
                  <a:pt x="120" y="525"/>
                  <a:pt x="121" y="525"/>
                  <a:pt x="121" y="525"/>
                </a:cubicBezTo>
                <a:cubicBezTo>
                  <a:pt x="121" y="525"/>
                  <a:pt x="121" y="525"/>
                  <a:pt x="122" y="525"/>
                </a:cubicBezTo>
                <a:cubicBezTo>
                  <a:pt x="122" y="525"/>
                  <a:pt x="124" y="525"/>
                  <a:pt x="124" y="525"/>
                </a:cubicBezTo>
                <a:cubicBezTo>
                  <a:pt x="124" y="525"/>
                  <a:pt x="124" y="526"/>
                  <a:pt x="125" y="527"/>
                </a:cubicBezTo>
                <a:cubicBezTo>
                  <a:pt x="126" y="528"/>
                  <a:pt x="128" y="528"/>
                  <a:pt x="128" y="528"/>
                </a:cubicBezTo>
                <a:cubicBezTo>
                  <a:pt x="128" y="528"/>
                  <a:pt x="129" y="529"/>
                  <a:pt x="130" y="529"/>
                </a:cubicBezTo>
                <a:cubicBezTo>
                  <a:pt x="132" y="528"/>
                  <a:pt x="132" y="528"/>
                  <a:pt x="133" y="527"/>
                </a:cubicBezTo>
                <a:cubicBezTo>
                  <a:pt x="134" y="526"/>
                  <a:pt x="135" y="525"/>
                  <a:pt x="137" y="524"/>
                </a:cubicBezTo>
                <a:cubicBezTo>
                  <a:pt x="138" y="524"/>
                  <a:pt x="138" y="523"/>
                  <a:pt x="138" y="523"/>
                </a:cubicBezTo>
                <a:cubicBezTo>
                  <a:pt x="138" y="523"/>
                  <a:pt x="159" y="511"/>
                  <a:pt x="168" y="506"/>
                </a:cubicBezTo>
                <a:cubicBezTo>
                  <a:pt x="176" y="502"/>
                  <a:pt x="204" y="485"/>
                  <a:pt x="218" y="478"/>
                </a:cubicBezTo>
                <a:cubicBezTo>
                  <a:pt x="231" y="470"/>
                  <a:pt x="248" y="461"/>
                  <a:pt x="258" y="455"/>
                </a:cubicBezTo>
                <a:cubicBezTo>
                  <a:pt x="269" y="449"/>
                  <a:pt x="289" y="437"/>
                  <a:pt x="292" y="436"/>
                </a:cubicBezTo>
                <a:cubicBezTo>
                  <a:pt x="294" y="435"/>
                  <a:pt x="295" y="434"/>
                  <a:pt x="296" y="434"/>
                </a:cubicBezTo>
                <a:cubicBezTo>
                  <a:pt x="297" y="434"/>
                  <a:pt x="297" y="434"/>
                  <a:pt x="298" y="433"/>
                </a:cubicBezTo>
                <a:cubicBezTo>
                  <a:pt x="300" y="432"/>
                  <a:pt x="301" y="433"/>
                  <a:pt x="302" y="432"/>
                </a:cubicBezTo>
                <a:cubicBezTo>
                  <a:pt x="303" y="432"/>
                  <a:pt x="305" y="431"/>
                  <a:pt x="305" y="429"/>
                </a:cubicBezTo>
                <a:cubicBezTo>
                  <a:pt x="306" y="427"/>
                  <a:pt x="304" y="426"/>
                  <a:pt x="303" y="424"/>
                </a:cubicBezTo>
                <a:cubicBezTo>
                  <a:pt x="302" y="423"/>
                  <a:pt x="302" y="421"/>
                  <a:pt x="301" y="421"/>
                </a:cubicBezTo>
                <a:cubicBezTo>
                  <a:pt x="301" y="420"/>
                  <a:pt x="301" y="420"/>
                  <a:pt x="300" y="418"/>
                </a:cubicBezTo>
                <a:cubicBezTo>
                  <a:pt x="298" y="416"/>
                  <a:pt x="295" y="409"/>
                  <a:pt x="293" y="404"/>
                </a:cubicBezTo>
                <a:cubicBezTo>
                  <a:pt x="290" y="400"/>
                  <a:pt x="288" y="396"/>
                  <a:pt x="288" y="396"/>
                </a:cubicBezTo>
                <a:cubicBezTo>
                  <a:pt x="288" y="396"/>
                  <a:pt x="288" y="395"/>
                  <a:pt x="289" y="394"/>
                </a:cubicBezTo>
                <a:cubicBezTo>
                  <a:pt x="290" y="393"/>
                  <a:pt x="290" y="393"/>
                  <a:pt x="289" y="393"/>
                </a:cubicBezTo>
                <a:cubicBezTo>
                  <a:pt x="288" y="392"/>
                  <a:pt x="288" y="392"/>
                  <a:pt x="288" y="391"/>
                </a:cubicBezTo>
                <a:cubicBezTo>
                  <a:pt x="288" y="391"/>
                  <a:pt x="287" y="387"/>
                  <a:pt x="285" y="385"/>
                </a:cubicBezTo>
                <a:cubicBezTo>
                  <a:pt x="284" y="383"/>
                  <a:pt x="284" y="383"/>
                  <a:pt x="283" y="382"/>
                </a:cubicBezTo>
                <a:cubicBezTo>
                  <a:pt x="282" y="382"/>
                  <a:pt x="281" y="382"/>
                  <a:pt x="281" y="382"/>
                </a:cubicBezTo>
                <a:cubicBezTo>
                  <a:pt x="281" y="382"/>
                  <a:pt x="264" y="348"/>
                  <a:pt x="262" y="345"/>
                </a:cubicBezTo>
                <a:cubicBezTo>
                  <a:pt x="261" y="342"/>
                  <a:pt x="259" y="339"/>
                  <a:pt x="259" y="339"/>
                </a:cubicBezTo>
                <a:cubicBezTo>
                  <a:pt x="259" y="339"/>
                  <a:pt x="260" y="338"/>
                  <a:pt x="261" y="337"/>
                </a:cubicBezTo>
                <a:cubicBezTo>
                  <a:pt x="262" y="337"/>
                  <a:pt x="262" y="336"/>
                  <a:pt x="262" y="336"/>
                </a:cubicBezTo>
                <a:cubicBezTo>
                  <a:pt x="262" y="336"/>
                  <a:pt x="262" y="336"/>
                  <a:pt x="263" y="335"/>
                </a:cubicBezTo>
                <a:cubicBezTo>
                  <a:pt x="264" y="335"/>
                  <a:pt x="264" y="335"/>
                  <a:pt x="266" y="335"/>
                </a:cubicBezTo>
                <a:cubicBezTo>
                  <a:pt x="267" y="336"/>
                  <a:pt x="267" y="335"/>
                  <a:pt x="272" y="333"/>
                </a:cubicBezTo>
                <a:cubicBezTo>
                  <a:pt x="276" y="331"/>
                  <a:pt x="277" y="330"/>
                  <a:pt x="277" y="330"/>
                </a:cubicBezTo>
                <a:cubicBezTo>
                  <a:pt x="277" y="330"/>
                  <a:pt x="278" y="330"/>
                  <a:pt x="278" y="330"/>
                </a:cubicBezTo>
                <a:cubicBezTo>
                  <a:pt x="279" y="330"/>
                  <a:pt x="279" y="331"/>
                  <a:pt x="280" y="333"/>
                </a:cubicBezTo>
                <a:cubicBezTo>
                  <a:pt x="281" y="334"/>
                  <a:pt x="282" y="334"/>
                  <a:pt x="283" y="335"/>
                </a:cubicBezTo>
                <a:cubicBezTo>
                  <a:pt x="284" y="335"/>
                  <a:pt x="284" y="334"/>
                  <a:pt x="285" y="332"/>
                </a:cubicBezTo>
                <a:cubicBezTo>
                  <a:pt x="285" y="329"/>
                  <a:pt x="286" y="326"/>
                  <a:pt x="286" y="326"/>
                </a:cubicBezTo>
                <a:cubicBezTo>
                  <a:pt x="286" y="326"/>
                  <a:pt x="286" y="326"/>
                  <a:pt x="287" y="325"/>
                </a:cubicBezTo>
                <a:cubicBezTo>
                  <a:pt x="288" y="323"/>
                  <a:pt x="289" y="322"/>
                  <a:pt x="290" y="320"/>
                </a:cubicBezTo>
                <a:cubicBezTo>
                  <a:pt x="292" y="319"/>
                  <a:pt x="292" y="317"/>
                  <a:pt x="293" y="314"/>
                </a:cubicBezTo>
                <a:cubicBezTo>
                  <a:pt x="293" y="312"/>
                  <a:pt x="293" y="310"/>
                  <a:pt x="294" y="308"/>
                </a:cubicBezTo>
                <a:cubicBezTo>
                  <a:pt x="295" y="305"/>
                  <a:pt x="296" y="304"/>
                  <a:pt x="297" y="302"/>
                </a:cubicBezTo>
                <a:cubicBezTo>
                  <a:pt x="298" y="300"/>
                  <a:pt x="298" y="298"/>
                  <a:pt x="298" y="296"/>
                </a:cubicBezTo>
                <a:cubicBezTo>
                  <a:pt x="297" y="294"/>
                  <a:pt x="297" y="291"/>
                  <a:pt x="297" y="290"/>
                </a:cubicBezTo>
                <a:cubicBezTo>
                  <a:pt x="296" y="289"/>
                  <a:pt x="296" y="286"/>
                  <a:pt x="296" y="285"/>
                </a:cubicBezTo>
                <a:cubicBezTo>
                  <a:pt x="296" y="284"/>
                  <a:pt x="296" y="283"/>
                  <a:pt x="296" y="282"/>
                </a:cubicBezTo>
                <a:cubicBezTo>
                  <a:pt x="295" y="281"/>
                  <a:pt x="295" y="279"/>
                  <a:pt x="295" y="279"/>
                </a:cubicBezTo>
                <a:cubicBezTo>
                  <a:pt x="295" y="279"/>
                  <a:pt x="295" y="279"/>
                  <a:pt x="297" y="279"/>
                </a:cubicBezTo>
                <a:cubicBezTo>
                  <a:pt x="298" y="279"/>
                  <a:pt x="298" y="279"/>
                  <a:pt x="299" y="277"/>
                </a:cubicBezTo>
                <a:cubicBezTo>
                  <a:pt x="301" y="275"/>
                  <a:pt x="301" y="273"/>
                  <a:pt x="305" y="268"/>
                </a:cubicBezTo>
                <a:cubicBezTo>
                  <a:pt x="309" y="264"/>
                  <a:pt x="310" y="263"/>
                  <a:pt x="313" y="258"/>
                </a:cubicBezTo>
                <a:cubicBezTo>
                  <a:pt x="317" y="253"/>
                  <a:pt x="319" y="250"/>
                  <a:pt x="321" y="247"/>
                </a:cubicBezTo>
                <a:cubicBezTo>
                  <a:pt x="324" y="244"/>
                  <a:pt x="327" y="241"/>
                  <a:pt x="330" y="238"/>
                </a:cubicBezTo>
                <a:cubicBezTo>
                  <a:pt x="333" y="234"/>
                  <a:pt x="333" y="233"/>
                  <a:pt x="335" y="232"/>
                </a:cubicBezTo>
                <a:cubicBezTo>
                  <a:pt x="336" y="230"/>
                  <a:pt x="337" y="228"/>
                  <a:pt x="338" y="226"/>
                </a:cubicBezTo>
                <a:cubicBezTo>
                  <a:pt x="338" y="225"/>
                  <a:pt x="339" y="224"/>
                  <a:pt x="341" y="221"/>
                </a:cubicBezTo>
                <a:cubicBezTo>
                  <a:pt x="343" y="218"/>
                  <a:pt x="344" y="218"/>
                  <a:pt x="346" y="216"/>
                </a:cubicBezTo>
                <a:cubicBezTo>
                  <a:pt x="348" y="215"/>
                  <a:pt x="349" y="214"/>
                  <a:pt x="351" y="212"/>
                </a:cubicBezTo>
                <a:cubicBezTo>
                  <a:pt x="352" y="211"/>
                  <a:pt x="354" y="210"/>
                  <a:pt x="356" y="208"/>
                </a:cubicBezTo>
                <a:cubicBezTo>
                  <a:pt x="359" y="206"/>
                  <a:pt x="360" y="205"/>
                  <a:pt x="361" y="203"/>
                </a:cubicBezTo>
                <a:cubicBezTo>
                  <a:pt x="363" y="200"/>
                  <a:pt x="365" y="198"/>
                  <a:pt x="365" y="198"/>
                </a:cubicBezTo>
                <a:cubicBezTo>
                  <a:pt x="365" y="198"/>
                  <a:pt x="366" y="197"/>
                  <a:pt x="367" y="196"/>
                </a:cubicBezTo>
                <a:cubicBezTo>
                  <a:pt x="369" y="195"/>
                  <a:pt x="371" y="195"/>
                  <a:pt x="378" y="193"/>
                </a:cubicBezTo>
                <a:cubicBezTo>
                  <a:pt x="381" y="192"/>
                  <a:pt x="383" y="191"/>
                  <a:pt x="384" y="191"/>
                </a:cubicBezTo>
                <a:cubicBezTo>
                  <a:pt x="386" y="190"/>
                  <a:pt x="388" y="189"/>
                  <a:pt x="390" y="189"/>
                </a:cubicBezTo>
                <a:cubicBezTo>
                  <a:pt x="395" y="188"/>
                  <a:pt x="400" y="187"/>
                  <a:pt x="407" y="186"/>
                </a:cubicBezTo>
                <a:cubicBezTo>
                  <a:pt x="415" y="185"/>
                  <a:pt x="420" y="184"/>
                  <a:pt x="424" y="183"/>
                </a:cubicBezTo>
                <a:cubicBezTo>
                  <a:pt x="429" y="183"/>
                  <a:pt x="430" y="183"/>
                  <a:pt x="430" y="183"/>
                </a:cubicBezTo>
                <a:cubicBezTo>
                  <a:pt x="430" y="183"/>
                  <a:pt x="430" y="183"/>
                  <a:pt x="429" y="185"/>
                </a:cubicBezTo>
                <a:cubicBezTo>
                  <a:pt x="429" y="188"/>
                  <a:pt x="428" y="189"/>
                  <a:pt x="428" y="192"/>
                </a:cubicBezTo>
                <a:cubicBezTo>
                  <a:pt x="427" y="194"/>
                  <a:pt x="426" y="197"/>
                  <a:pt x="425" y="200"/>
                </a:cubicBezTo>
                <a:cubicBezTo>
                  <a:pt x="424" y="204"/>
                  <a:pt x="422" y="207"/>
                  <a:pt x="417" y="212"/>
                </a:cubicBezTo>
                <a:cubicBezTo>
                  <a:pt x="413" y="217"/>
                  <a:pt x="410" y="222"/>
                  <a:pt x="405" y="227"/>
                </a:cubicBezTo>
                <a:cubicBezTo>
                  <a:pt x="401" y="232"/>
                  <a:pt x="397" y="237"/>
                  <a:pt x="396" y="238"/>
                </a:cubicBezTo>
                <a:cubicBezTo>
                  <a:pt x="395" y="239"/>
                  <a:pt x="393" y="240"/>
                  <a:pt x="390" y="241"/>
                </a:cubicBezTo>
                <a:cubicBezTo>
                  <a:pt x="387" y="243"/>
                  <a:pt x="384" y="244"/>
                  <a:pt x="382" y="246"/>
                </a:cubicBezTo>
                <a:cubicBezTo>
                  <a:pt x="379" y="248"/>
                  <a:pt x="378" y="250"/>
                  <a:pt x="373" y="258"/>
                </a:cubicBezTo>
                <a:cubicBezTo>
                  <a:pt x="368" y="267"/>
                  <a:pt x="359" y="281"/>
                  <a:pt x="353" y="291"/>
                </a:cubicBezTo>
                <a:cubicBezTo>
                  <a:pt x="347" y="301"/>
                  <a:pt x="340" y="310"/>
                  <a:pt x="335" y="318"/>
                </a:cubicBezTo>
                <a:cubicBezTo>
                  <a:pt x="329" y="327"/>
                  <a:pt x="324" y="336"/>
                  <a:pt x="320" y="342"/>
                </a:cubicBezTo>
                <a:cubicBezTo>
                  <a:pt x="316" y="348"/>
                  <a:pt x="311" y="357"/>
                  <a:pt x="308" y="361"/>
                </a:cubicBezTo>
                <a:cubicBezTo>
                  <a:pt x="306" y="365"/>
                  <a:pt x="304" y="369"/>
                  <a:pt x="303" y="371"/>
                </a:cubicBezTo>
                <a:cubicBezTo>
                  <a:pt x="302" y="373"/>
                  <a:pt x="303" y="374"/>
                  <a:pt x="306" y="377"/>
                </a:cubicBezTo>
                <a:cubicBezTo>
                  <a:pt x="309" y="379"/>
                  <a:pt x="312" y="382"/>
                  <a:pt x="313" y="383"/>
                </a:cubicBezTo>
                <a:cubicBezTo>
                  <a:pt x="314" y="384"/>
                  <a:pt x="314" y="385"/>
                  <a:pt x="313" y="386"/>
                </a:cubicBezTo>
                <a:cubicBezTo>
                  <a:pt x="313" y="387"/>
                  <a:pt x="312" y="387"/>
                  <a:pt x="311" y="390"/>
                </a:cubicBezTo>
                <a:cubicBezTo>
                  <a:pt x="311" y="392"/>
                  <a:pt x="314" y="395"/>
                  <a:pt x="317" y="398"/>
                </a:cubicBezTo>
                <a:cubicBezTo>
                  <a:pt x="319" y="401"/>
                  <a:pt x="320" y="404"/>
                  <a:pt x="321" y="406"/>
                </a:cubicBezTo>
                <a:cubicBezTo>
                  <a:pt x="322" y="407"/>
                  <a:pt x="321" y="407"/>
                  <a:pt x="321" y="411"/>
                </a:cubicBezTo>
                <a:cubicBezTo>
                  <a:pt x="321" y="415"/>
                  <a:pt x="323" y="416"/>
                  <a:pt x="326" y="420"/>
                </a:cubicBezTo>
                <a:cubicBezTo>
                  <a:pt x="329" y="423"/>
                  <a:pt x="332" y="426"/>
                  <a:pt x="334" y="430"/>
                </a:cubicBezTo>
                <a:cubicBezTo>
                  <a:pt x="337" y="433"/>
                  <a:pt x="340" y="438"/>
                  <a:pt x="344" y="441"/>
                </a:cubicBezTo>
                <a:cubicBezTo>
                  <a:pt x="347" y="445"/>
                  <a:pt x="349" y="446"/>
                  <a:pt x="351" y="448"/>
                </a:cubicBezTo>
                <a:cubicBezTo>
                  <a:pt x="354" y="450"/>
                  <a:pt x="358" y="451"/>
                  <a:pt x="362" y="451"/>
                </a:cubicBezTo>
                <a:cubicBezTo>
                  <a:pt x="367" y="452"/>
                  <a:pt x="369" y="451"/>
                  <a:pt x="371" y="451"/>
                </a:cubicBezTo>
                <a:cubicBezTo>
                  <a:pt x="372" y="451"/>
                  <a:pt x="373" y="451"/>
                  <a:pt x="373" y="451"/>
                </a:cubicBezTo>
                <a:cubicBezTo>
                  <a:pt x="373" y="451"/>
                  <a:pt x="373" y="452"/>
                  <a:pt x="373" y="455"/>
                </a:cubicBezTo>
                <a:cubicBezTo>
                  <a:pt x="373" y="458"/>
                  <a:pt x="375" y="461"/>
                  <a:pt x="376" y="462"/>
                </a:cubicBezTo>
                <a:cubicBezTo>
                  <a:pt x="377" y="463"/>
                  <a:pt x="377" y="463"/>
                  <a:pt x="377" y="464"/>
                </a:cubicBezTo>
                <a:cubicBezTo>
                  <a:pt x="376" y="465"/>
                  <a:pt x="376" y="467"/>
                  <a:pt x="377" y="470"/>
                </a:cubicBezTo>
                <a:cubicBezTo>
                  <a:pt x="377" y="473"/>
                  <a:pt x="379" y="473"/>
                  <a:pt x="380" y="474"/>
                </a:cubicBezTo>
                <a:cubicBezTo>
                  <a:pt x="381" y="475"/>
                  <a:pt x="381" y="477"/>
                  <a:pt x="381" y="479"/>
                </a:cubicBezTo>
                <a:cubicBezTo>
                  <a:pt x="380" y="480"/>
                  <a:pt x="379" y="479"/>
                  <a:pt x="377" y="482"/>
                </a:cubicBezTo>
                <a:cubicBezTo>
                  <a:pt x="375" y="485"/>
                  <a:pt x="376" y="489"/>
                  <a:pt x="376" y="492"/>
                </a:cubicBezTo>
                <a:cubicBezTo>
                  <a:pt x="377" y="494"/>
                  <a:pt x="377" y="495"/>
                  <a:pt x="376" y="497"/>
                </a:cubicBezTo>
                <a:cubicBezTo>
                  <a:pt x="376" y="497"/>
                  <a:pt x="376" y="498"/>
                  <a:pt x="376" y="499"/>
                </a:cubicBezTo>
                <a:cubicBezTo>
                  <a:pt x="375" y="502"/>
                  <a:pt x="375" y="505"/>
                  <a:pt x="374" y="512"/>
                </a:cubicBezTo>
                <a:cubicBezTo>
                  <a:pt x="374" y="518"/>
                  <a:pt x="372" y="524"/>
                  <a:pt x="372" y="529"/>
                </a:cubicBezTo>
                <a:cubicBezTo>
                  <a:pt x="371" y="534"/>
                  <a:pt x="370" y="539"/>
                  <a:pt x="370" y="545"/>
                </a:cubicBezTo>
                <a:cubicBezTo>
                  <a:pt x="370" y="549"/>
                  <a:pt x="370" y="551"/>
                  <a:pt x="369" y="553"/>
                </a:cubicBezTo>
                <a:cubicBezTo>
                  <a:pt x="369" y="555"/>
                  <a:pt x="369" y="557"/>
                  <a:pt x="369" y="559"/>
                </a:cubicBezTo>
                <a:cubicBezTo>
                  <a:pt x="369" y="563"/>
                  <a:pt x="368" y="564"/>
                  <a:pt x="368" y="567"/>
                </a:cubicBezTo>
                <a:cubicBezTo>
                  <a:pt x="368" y="571"/>
                  <a:pt x="368" y="572"/>
                  <a:pt x="368" y="573"/>
                </a:cubicBezTo>
                <a:cubicBezTo>
                  <a:pt x="368" y="574"/>
                  <a:pt x="367" y="575"/>
                  <a:pt x="367" y="576"/>
                </a:cubicBezTo>
                <a:cubicBezTo>
                  <a:pt x="366" y="578"/>
                  <a:pt x="366" y="579"/>
                  <a:pt x="365" y="580"/>
                </a:cubicBezTo>
                <a:cubicBezTo>
                  <a:pt x="364" y="581"/>
                  <a:pt x="364" y="581"/>
                  <a:pt x="363" y="583"/>
                </a:cubicBezTo>
                <a:cubicBezTo>
                  <a:pt x="362" y="586"/>
                  <a:pt x="362" y="588"/>
                  <a:pt x="362" y="589"/>
                </a:cubicBezTo>
                <a:cubicBezTo>
                  <a:pt x="362" y="590"/>
                  <a:pt x="362" y="592"/>
                  <a:pt x="362" y="592"/>
                </a:cubicBezTo>
                <a:cubicBezTo>
                  <a:pt x="362" y="592"/>
                  <a:pt x="362" y="592"/>
                  <a:pt x="360" y="592"/>
                </a:cubicBezTo>
                <a:cubicBezTo>
                  <a:pt x="358" y="592"/>
                  <a:pt x="357" y="593"/>
                  <a:pt x="355" y="593"/>
                </a:cubicBezTo>
                <a:cubicBezTo>
                  <a:pt x="349" y="595"/>
                  <a:pt x="347" y="598"/>
                  <a:pt x="346" y="601"/>
                </a:cubicBezTo>
                <a:cubicBezTo>
                  <a:pt x="345" y="603"/>
                  <a:pt x="346" y="605"/>
                  <a:pt x="346" y="605"/>
                </a:cubicBezTo>
                <a:cubicBezTo>
                  <a:pt x="346" y="605"/>
                  <a:pt x="342" y="607"/>
                  <a:pt x="338" y="609"/>
                </a:cubicBezTo>
                <a:cubicBezTo>
                  <a:pt x="333" y="611"/>
                  <a:pt x="327" y="615"/>
                  <a:pt x="321" y="619"/>
                </a:cubicBezTo>
                <a:cubicBezTo>
                  <a:pt x="316" y="622"/>
                  <a:pt x="309" y="627"/>
                  <a:pt x="308" y="628"/>
                </a:cubicBezTo>
                <a:cubicBezTo>
                  <a:pt x="306" y="629"/>
                  <a:pt x="305" y="629"/>
                  <a:pt x="302" y="630"/>
                </a:cubicBezTo>
                <a:cubicBezTo>
                  <a:pt x="300" y="631"/>
                  <a:pt x="296" y="632"/>
                  <a:pt x="293" y="634"/>
                </a:cubicBezTo>
                <a:cubicBezTo>
                  <a:pt x="289" y="635"/>
                  <a:pt x="281" y="642"/>
                  <a:pt x="274" y="647"/>
                </a:cubicBezTo>
                <a:cubicBezTo>
                  <a:pt x="268" y="652"/>
                  <a:pt x="258" y="663"/>
                  <a:pt x="253" y="667"/>
                </a:cubicBezTo>
                <a:cubicBezTo>
                  <a:pt x="248" y="672"/>
                  <a:pt x="245" y="675"/>
                  <a:pt x="241" y="677"/>
                </a:cubicBezTo>
                <a:cubicBezTo>
                  <a:pt x="237" y="679"/>
                  <a:pt x="236" y="680"/>
                  <a:pt x="232" y="681"/>
                </a:cubicBezTo>
                <a:cubicBezTo>
                  <a:pt x="228" y="682"/>
                  <a:pt x="221" y="684"/>
                  <a:pt x="214" y="687"/>
                </a:cubicBezTo>
                <a:cubicBezTo>
                  <a:pt x="208" y="689"/>
                  <a:pt x="202" y="692"/>
                  <a:pt x="198" y="694"/>
                </a:cubicBezTo>
                <a:cubicBezTo>
                  <a:pt x="194" y="696"/>
                  <a:pt x="189" y="699"/>
                  <a:pt x="185" y="701"/>
                </a:cubicBezTo>
                <a:cubicBezTo>
                  <a:pt x="181" y="703"/>
                  <a:pt x="177" y="706"/>
                  <a:pt x="173" y="708"/>
                </a:cubicBezTo>
                <a:cubicBezTo>
                  <a:pt x="169" y="710"/>
                  <a:pt x="167" y="711"/>
                  <a:pt x="167" y="711"/>
                </a:cubicBezTo>
                <a:cubicBezTo>
                  <a:pt x="167" y="711"/>
                  <a:pt x="167" y="711"/>
                  <a:pt x="167" y="711"/>
                </a:cubicBezTo>
                <a:cubicBezTo>
                  <a:pt x="166" y="710"/>
                  <a:pt x="165" y="711"/>
                  <a:pt x="162" y="713"/>
                </a:cubicBezTo>
                <a:cubicBezTo>
                  <a:pt x="159" y="715"/>
                  <a:pt x="157" y="716"/>
                  <a:pt x="155" y="718"/>
                </a:cubicBezTo>
                <a:cubicBezTo>
                  <a:pt x="153" y="719"/>
                  <a:pt x="152" y="721"/>
                  <a:pt x="152" y="721"/>
                </a:cubicBezTo>
                <a:cubicBezTo>
                  <a:pt x="152" y="721"/>
                  <a:pt x="152" y="720"/>
                  <a:pt x="150" y="720"/>
                </a:cubicBezTo>
                <a:cubicBezTo>
                  <a:pt x="149" y="719"/>
                  <a:pt x="146" y="718"/>
                  <a:pt x="144" y="718"/>
                </a:cubicBezTo>
                <a:cubicBezTo>
                  <a:pt x="142" y="717"/>
                  <a:pt x="140" y="717"/>
                  <a:pt x="140" y="717"/>
                </a:cubicBezTo>
                <a:cubicBezTo>
                  <a:pt x="139" y="718"/>
                  <a:pt x="139" y="717"/>
                  <a:pt x="138" y="717"/>
                </a:cubicBezTo>
                <a:cubicBezTo>
                  <a:pt x="136" y="717"/>
                  <a:pt x="134" y="717"/>
                  <a:pt x="128" y="718"/>
                </a:cubicBezTo>
                <a:cubicBezTo>
                  <a:pt x="122" y="718"/>
                  <a:pt x="117" y="721"/>
                  <a:pt x="117" y="721"/>
                </a:cubicBezTo>
                <a:cubicBezTo>
                  <a:pt x="117" y="721"/>
                  <a:pt x="116" y="721"/>
                  <a:pt x="115" y="721"/>
                </a:cubicBezTo>
                <a:cubicBezTo>
                  <a:pt x="115" y="721"/>
                  <a:pt x="113" y="721"/>
                  <a:pt x="111" y="722"/>
                </a:cubicBezTo>
                <a:cubicBezTo>
                  <a:pt x="108" y="722"/>
                  <a:pt x="106" y="722"/>
                  <a:pt x="103" y="723"/>
                </a:cubicBezTo>
                <a:cubicBezTo>
                  <a:pt x="100" y="724"/>
                  <a:pt x="98" y="728"/>
                  <a:pt x="97" y="734"/>
                </a:cubicBezTo>
                <a:cubicBezTo>
                  <a:pt x="95" y="739"/>
                  <a:pt x="97" y="744"/>
                  <a:pt x="98" y="752"/>
                </a:cubicBezTo>
                <a:cubicBezTo>
                  <a:pt x="99" y="759"/>
                  <a:pt x="101" y="768"/>
                  <a:pt x="102" y="772"/>
                </a:cubicBezTo>
                <a:cubicBezTo>
                  <a:pt x="103" y="775"/>
                  <a:pt x="102" y="776"/>
                  <a:pt x="103" y="776"/>
                </a:cubicBezTo>
                <a:cubicBezTo>
                  <a:pt x="103" y="776"/>
                  <a:pt x="105" y="775"/>
                  <a:pt x="106" y="775"/>
                </a:cubicBezTo>
                <a:cubicBezTo>
                  <a:pt x="108" y="774"/>
                  <a:pt x="109" y="775"/>
                  <a:pt x="109" y="775"/>
                </a:cubicBezTo>
                <a:cubicBezTo>
                  <a:pt x="109" y="775"/>
                  <a:pt x="109" y="776"/>
                  <a:pt x="109" y="781"/>
                </a:cubicBezTo>
                <a:cubicBezTo>
                  <a:pt x="109" y="787"/>
                  <a:pt x="109" y="795"/>
                  <a:pt x="109" y="795"/>
                </a:cubicBezTo>
                <a:cubicBezTo>
                  <a:pt x="109" y="795"/>
                  <a:pt x="109" y="795"/>
                  <a:pt x="109" y="800"/>
                </a:cubicBezTo>
                <a:cubicBezTo>
                  <a:pt x="108" y="802"/>
                  <a:pt x="108" y="806"/>
                  <a:pt x="108" y="811"/>
                </a:cubicBezTo>
                <a:cubicBezTo>
                  <a:pt x="109" y="815"/>
                  <a:pt x="109" y="819"/>
                  <a:pt x="110" y="822"/>
                </a:cubicBezTo>
                <a:cubicBezTo>
                  <a:pt x="112" y="833"/>
                  <a:pt x="116" y="841"/>
                  <a:pt x="123" y="852"/>
                </a:cubicBezTo>
                <a:cubicBezTo>
                  <a:pt x="129" y="863"/>
                  <a:pt x="136" y="871"/>
                  <a:pt x="140" y="876"/>
                </a:cubicBezTo>
                <a:cubicBezTo>
                  <a:pt x="145" y="880"/>
                  <a:pt x="147" y="883"/>
                  <a:pt x="150" y="884"/>
                </a:cubicBezTo>
                <a:cubicBezTo>
                  <a:pt x="151" y="884"/>
                  <a:pt x="155" y="885"/>
                  <a:pt x="157" y="884"/>
                </a:cubicBezTo>
                <a:cubicBezTo>
                  <a:pt x="160" y="883"/>
                  <a:pt x="162" y="881"/>
                  <a:pt x="163" y="880"/>
                </a:cubicBezTo>
                <a:cubicBezTo>
                  <a:pt x="164" y="879"/>
                  <a:pt x="164" y="878"/>
                  <a:pt x="165" y="877"/>
                </a:cubicBezTo>
                <a:cubicBezTo>
                  <a:pt x="166" y="876"/>
                  <a:pt x="166" y="875"/>
                  <a:pt x="168" y="873"/>
                </a:cubicBezTo>
                <a:cubicBezTo>
                  <a:pt x="169" y="870"/>
                  <a:pt x="170" y="868"/>
                  <a:pt x="169" y="864"/>
                </a:cubicBezTo>
                <a:cubicBezTo>
                  <a:pt x="169" y="859"/>
                  <a:pt x="168" y="855"/>
                  <a:pt x="167" y="851"/>
                </a:cubicBezTo>
                <a:cubicBezTo>
                  <a:pt x="166" y="848"/>
                  <a:pt x="167" y="845"/>
                  <a:pt x="167" y="842"/>
                </a:cubicBezTo>
                <a:cubicBezTo>
                  <a:pt x="167" y="840"/>
                  <a:pt x="166" y="839"/>
                  <a:pt x="166" y="839"/>
                </a:cubicBezTo>
                <a:cubicBezTo>
                  <a:pt x="166" y="838"/>
                  <a:pt x="166" y="837"/>
                  <a:pt x="166" y="835"/>
                </a:cubicBezTo>
                <a:cubicBezTo>
                  <a:pt x="166" y="834"/>
                  <a:pt x="165" y="832"/>
                  <a:pt x="164" y="831"/>
                </a:cubicBezTo>
                <a:cubicBezTo>
                  <a:pt x="164" y="831"/>
                  <a:pt x="165" y="829"/>
                  <a:pt x="165" y="827"/>
                </a:cubicBezTo>
                <a:cubicBezTo>
                  <a:pt x="166" y="825"/>
                  <a:pt x="166" y="824"/>
                  <a:pt x="165" y="823"/>
                </a:cubicBezTo>
                <a:cubicBezTo>
                  <a:pt x="165" y="823"/>
                  <a:pt x="166" y="821"/>
                  <a:pt x="166" y="820"/>
                </a:cubicBezTo>
                <a:cubicBezTo>
                  <a:pt x="166" y="819"/>
                  <a:pt x="166" y="819"/>
                  <a:pt x="166" y="818"/>
                </a:cubicBezTo>
                <a:cubicBezTo>
                  <a:pt x="167" y="817"/>
                  <a:pt x="166" y="816"/>
                  <a:pt x="166" y="816"/>
                </a:cubicBezTo>
                <a:cubicBezTo>
                  <a:pt x="166" y="816"/>
                  <a:pt x="167" y="815"/>
                  <a:pt x="167" y="815"/>
                </a:cubicBezTo>
                <a:cubicBezTo>
                  <a:pt x="168" y="814"/>
                  <a:pt x="168" y="813"/>
                  <a:pt x="168" y="813"/>
                </a:cubicBezTo>
                <a:cubicBezTo>
                  <a:pt x="168" y="812"/>
                  <a:pt x="169" y="810"/>
                  <a:pt x="169" y="810"/>
                </a:cubicBezTo>
                <a:cubicBezTo>
                  <a:pt x="169" y="809"/>
                  <a:pt x="169" y="808"/>
                  <a:pt x="169" y="808"/>
                </a:cubicBezTo>
                <a:cubicBezTo>
                  <a:pt x="170" y="808"/>
                  <a:pt x="170" y="807"/>
                  <a:pt x="170" y="807"/>
                </a:cubicBezTo>
                <a:cubicBezTo>
                  <a:pt x="169" y="806"/>
                  <a:pt x="170" y="804"/>
                  <a:pt x="171" y="803"/>
                </a:cubicBezTo>
                <a:cubicBezTo>
                  <a:pt x="171" y="802"/>
                  <a:pt x="171" y="802"/>
                  <a:pt x="171" y="802"/>
                </a:cubicBezTo>
                <a:cubicBezTo>
                  <a:pt x="172" y="801"/>
                  <a:pt x="171" y="801"/>
                  <a:pt x="171" y="800"/>
                </a:cubicBezTo>
                <a:cubicBezTo>
                  <a:pt x="171" y="799"/>
                  <a:pt x="172" y="796"/>
                  <a:pt x="173" y="796"/>
                </a:cubicBezTo>
                <a:cubicBezTo>
                  <a:pt x="173" y="795"/>
                  <a:pt x="173" y="795"/>
                  <a:pt x="173" y="794"/>
                </a:cubicBezTo>
                <a:cubicBezTo>
                  <a:pt x="172" y="794"/>
                  <a:pt x="173" y="793"/>
                  <a:pt x="174" y="792"/>
                </a:cubicBezTo>
                <a:cubicBezTo>
                  <a:pt x="174" y="790"/>
                  <a:pt x="174" y="790"/>
                  <a:pt x="174" y="790"/>
                </a:cubicBezTo>
                <a:cubicBezTo>
                  <a:pt x="177" y="787"/>
                  <a:pt x="177" y="787"/>
                  <a:pt x="177" y="787"/>
                </a:cubicBezTo>
                <a:cubicBezTo>
                  <a:pt x="177" y="787"/>
                  <a:pt x="177" y="787"/>
                  <a:pt x="177" y="787"/>
                </a:cubicBezTo>
                <a:cubicBezTo>
                  <a:pt x="178" y="787"/>
                  <a:pt x="178" y="787"/>
                  <a:pt x="179" y="786"/>
                </a:cubicBezTo>
                <a:cubicBezTo>
                  <a:pt x="180" y="785"/>
                  <a:pt x="179" y="783"/>
                  <a:pt x="179" y="782"/>
                </a:cubicBezTo>
                <a:cubicBezTo>
                  <a:pt x="178" y="781"/>
                  <a:pt x="179" y="781"/>
                  <a:pt x="179" y="779"/>
                </a:cubicBezTo>
                <a:cubicBezTo>
                  <a:pt x="180" y="777"/>
                  <a:pt x="179" y="775"/>
                  <a:pt x="179" y="775"/>
                </a:cubicBezTo>
                <a:cubicBezTo>
                  <a:pt x="182" y="772"/>
                  <a:pt x="182" y="772"/>
                  <a:pt x="182" y="772"/>
                </a:cubicBezTo>
                <a:cubicBezTo>
                  <a:pt x="182" y="772"/>
                  <a:pt x="186" y="775"/>
                  <a:pt x="189" y="778"/>
                </a:cubicBezTo>
                <a:cubicBezTo>
                  <a:pt x="191" y="780"/>
                  <a:pt x="192" y="781"/>
                  <a:pt x="193" y="782"/>
                </a:cubicBezTo>
                <a:cubicBezTo>
                  <a:pt x="195" y="783"/>
                  <a:pt x="196" y="784"/>
                  <a:pt x="198" y="786"/>
                </a:cubicBezTo>
                <a:cubicBezTo>
                  <a:pt x="202" y="788"/>
                  <a:pt x="208" y="791"/>
                  <a:pt x="212" y="793"/>
                </a:cubicBezTo>
                <a:cubicBezTo>
                  <a:pt x="216" y="796"/>
                  <a:pt x="221" y="797"/>
                  <a:pt x="225" y="799"/>
                </a:cubicBezTo>
                <a:cubicBezTo>
                  <a:pt x="230" y="801"/>
                  <a:pt x="229" y="801"/>
                  <a:pt x="231" y="799"/>
                </a:cubicBezTo>
                <a:cubicBezTo>
                  <a:pt x="232" y="798"/>
                  <a:pt x="233" y="796"/>
                  <a:pt x="235" y="792"/>
                </a:cubicBezTo>
                <a:cubicBezTo>
                  <a:pt x="238" y="789"/>
                  <a:pt x="239" y="788"/>
                  <a:pt x="239" y="787"/>
                </a:cubicBezTo>
                <a:cubicBezTo>
                  <a:pt x="240" y="786"/>
                  <a:pt x="238" y="785"/>
                  <a:pt x="238" y="785"/>
                </a:cubicBezTo>
                <a:cubicBezTo>
                  <a:pt x="238" y="785"/>
                  <a:pt x="239" y="784"/>
                  <a:pt x="240" y="781"/>
                </a:cubicBezTo>
                <a:cubicBezTo>
                  <a:pt x="241" y="779"/>
                  <a:pt x="243" y="774"/>
                  <a:pt x="246" y="768"/>
                </a:cubicBezTo>
                <a:cubicBezTo>
                  <a:pt x="250" y="762"/>
                  <a:pt x="252" y="757"/>
                  <a:pt x="254" y="753"/>
                </a:cubicBezTo>
                <a:cubicBezTo>
                  <a:pt x="257" y="749"/>
                  <a:pt x="257" y="748"/>
                  <a:pt x="257" y="748"/>
                </a:cubicBezTo>
                <a:cubicBezTo>
                  <a:pt x="257" y="748"/>
                  <a:pt x="260" y="746"/>
                  <a:pt x="266" y="742"/>
                </a:cubicBezTo>
                <a:cubicBezTo>
                  <a:pt x="272" y="739"/>
                  <a:pt x="275" y="736"/>
                  <a:pt x="278" y="734"/>
                </a:cubicBezTo>
                <a:cubicBezTo>
                  <a:pt x="281" y="732"/>
                  <a:pt x="281" y="731"/>
                  <a:pt x="283" y="731"/>
                </a:cubicBezTo>
                <a:cubicBezTo>
                  <a:pt x="285" y="730"/>
                  <a:pt x="284" y="730"/>
                  <a:pt x="293" y="726"/>
                </a:cubicBezTo>
                <a:cubicBezTo>
                  <a:pt x="301" y="723"/>
                  <a:pt x="305" y="722"/>
                  <a:pt x="316" y="719"/>
                </a:cubicBezTo>
                <a:cubicBezTo>
                  <a:pt x="326" y="716"/>
                  <a:pt x="340" y="711"/>
                  <a:pt x="347" y="709"/>
                </a:cubicBezTo>
                <a:cubicBezTo>
                  <a:pt x="353" y="706"/>
                  <a:pt x="368" y="702"/>
                  <a:pt x="377" y="699"/>
                </a:cubicBezTo>
                <a:cubicBezTo>
                  <a:pt x="383" y="697"/>
                  <a:pt x="388" y="695"/>
                  <a:pt x="392" y="694"/>
                </a:cubicBezTo>
                <a:cubicBezTo>
                  <a:pt x="395" y="693"/>
                  <a:pt x="397" y="691"/>
                  <a:pt x="399" y="691"/>
                </a:cubicBezTo>
                <a:cubicBezTo>
                  <a:pt x="404" y="688"/>
                  <a:pt x="405" y="688"/>
                  <a:pt x="407" y="686"/>
                </a:cubicBezTo>
                <a:cubicBezTo>
                  <a:pt x="408" y="684"/>
                  <a:pt x="409" y="685"/>
                  <a:pt x="413" y="681"/>
                </a:cubicBezTo>
                <a:cubicBezTo>
                  <a:pt x="418" y="676"/>
                  <a:pt x="420" y="674"/>
                  <a:pt x="420" y="673"/>
                </a:cubicBezTo>
                <a:cubicBezTo>
                  <a:pt x="421" y="671"/>
                  <a:pt x="422" y="670"/>
                  <a:pt x="425" y="666"/>
                </a:cubicBezTo>
                <a:cubicBezTo>
                  <a:pt x="429" y="662"/>
                  <a:pt x="431" y="659"/>
                  <a:pt x="435" y="653"/>
                </a:cubicBezTo>
                <a:cubicBezTo>
                  <a:pt x="438" y="647"/>
                  <a:pt x="445" y="636"/>
                  <a:pt x="450" y="627"/>
                </a:cubicBezTo>
                <a:cubicBezTo>
                  <a:pt x="455" y="618"/>
                  <a:pt x="456" y="615"/>
                  <a:pt x="460" y="608"/>
                </a:cubicBezTo>
                <a:cubicBezTo>
                  <a:pt x="464" y="600"/>
                  <a:pt x="466" y="596"/>
                  <a:pt x="470" y="589"/>
                </a:cubicBezTo>
                <a:cubicBezTo>
                  <a:pt x="473" y="582"/>
                  <a:pt x="476" y="577"/>
                  <a:pt x="480" y="570"/>
                </a:cubicBezTo>
                <a:cubicBezTo>
                  <a:pt x="483" y="563"/>
                  <a:pt x="485" y="559"/>
                  <a:pt x="488" y="554"/>
                </a:cubicBezTo>
                <a:cubicBezTo>
                  <a:pt x="491" y="548"/>
                  <a:pt x="493" y="546"/>
                  <a:pt x="495" y="542"/>
                </a:cubicBezTo>
                <a:cubicBezTo>
                  <a:pt x="497" y="538"/>
                  <a:pt x="497" y="537"/>
                  <a:pt x="500" y="534"/>
                </a:cubicBezTo>
                <a:cubicBezTo>
                  <a:pt x="502" y="531"/>
                  <a:pt x="505" y="527"/>
                  <a:pt x="510" y="520"/>
                </a:cubicBezTo>
                <a:cubicBezTo>
                  <a:pt x="516" y="514"/>
                  <a:pt x="517" y="512"/>
                  <a:pt x="517" y="512"/>
                </a:cubicBezTo>
                <a:cubicBezTo>
                  <a:pt x="517" y="512"/>
                  <a:pt x="521" y="513"/>
                  <a:pt x="525" y="515"/>
                </a:cubicBezTo>
                <a:cubicBezTo>
                  <a:pt x="529" y="517"/>
                  <a:pt x="530" y="517"/>
                  <a:pt x="532" y="519"/>
                </a:cubicBezTo>
                <a:cubicBezTo>
                  <a:pt x="534" y="520"/>
                  <a:pt x="543" y="523"/>
                  <a:pt x="550" y="525"/>
                </a:cubicBezTo>
                <a:cubicBezTo>
                  <a:pt x="557" y="528"/>
                  <a:pt x="560" y="528"/>
                  <a:pt x="563" y="529"/>
                </a:cubicBezTo>
                <a:cubicBezTo>
                  <a:pt x="566" y="529"/>
                  <a:pt x="567" y="530"/>
                  <a:pt x="572" y="531"/>
                </a:cubicBezTo>
                <a:cubicBezTo>
                  <a:pt x="577" y="532"/>
                  <a:pt x="582" y="532"/>
                  <a:pt x="587" y="533"/>
                </a:cubicBezTo>
                <a:cubicBezTo>
                  <a:pt x="593" y="534"/>
                  <a:pt x="595" y="535"/>
                  <a:pt x="603" y="537"/>
                </a:cubicBezTo>
                <a:cubicBezTo>
                  <a:pt x="611" y="539"/>
                  <a:pt x="619" y="542"/>
                  <a:pt x="619" y="542"/>
                </a:cubicBezTo>
                <a:cubicBezTo>
                  <a:pt x="619" y="542"/>
                  <a:pt x="620" y="543"/>
                  <a:pt x="621" y="544"/>
                </a:cubicBezTo>
                <a:cubicBezTo>
                  <a:pt x="623" y="545"/>
                  <a:pt x="624" y="546"/>
                  <a:pt x="627" y="549"/>
                </a:cubicBezTo>
                <a:cubicBezTo>
                  <a:pt x="630" y="551"/>
                  <a:pt x="634" y="553"/>
                  <a:pt x="635" y="555"/>
                </a:cubicBezTo>
                <a:cubicBezTo>
                  <a:pt x="637" y="556"/>
                  <a:pt x="641" y="559"/>
                  <a:pt x="641" y="559"/>
                </a:cubicBezTo>
                <a:cubicBezTo>
                  <a:pt x="641" y="559"/>
                  <a:pt x="640" y="560"/>
                  <a:pt x="640" y="562"/>
                </a:cubicBezTo>
                <a:cubicBezTo>
                  <a:pt x="640" y="563"/>
                  <a:pt x="639" y="565"/>
                  <a:pt x="638" y="568"/>
                </a:cubicBezTo>
                <a:cubicBezTo>
                  <a:pt x="638" y="571"/>
                  <a:pt x="639" y="572"/>
                  <a:pt x="642" y="574"/>
                </a:cubicBezTo>
                <a:cubicBezTo>
                  <a:pt x="644" y="576"/>
                  <a:pt x="647" y="580"/>
                  <a:pt x="647" y="580"/>
                </a:cubicBezTo>
                <a:cubicBezTo>
                  <a:pt x="647" y="580"/>
                  <a:pt x="648" y="582"/>
                  <a:pt x="649" y="587"/>
                </a:cubicBezTo>
                <a:cubicBezTo>
                  <a:pt x="650" y="592"/>
                  <a:pt x="651" y="596"/>
                  <a:pt x="655" y="608"/>
                </a:cubicBezTo>
                <a:cubicBezTo>
                  <a:pt x="656" y="612"/>
                  <a:pt x="657" y="616"/>
                  <a:pt x="658" y="618"/>
                </a:cubicBezTo>
                <a:cubicBezTo>
                  <a:pt x="659" y="623"/>
                  <a:pt x="660" y="625"/>
                  <a:pt x="660" y="625"/>
                </a:cubicBezTo>
                <a:cubicBezTo>
                  <a:pt x="660" y="625"/>
                  <a:pt x="659" y="626"/>
                  <a:pt x="656" y="630"/>
                </a:cubicBezTo>
                <a:cubicBezTo>
                  <a:pt x="654" y="633"/>
                  <a:pt x="653" y="634"/>
                  <a:pt x="652" y="635"/>
                </a:cubicBezTo>
                <a:cubicBezTo>
                  <a:pt x="652" y="635"/>
                  <a:pt x="651" y="635"/>
                  <a:pt x="651" y="636"/>
                </a:cubicBezTo>
                <a:cubicBezTo>
                  <a:pt x="650" y="637"/>
                  <a:pt x="651" y="639"/>
                  <a:pt x="652" y="643"/>
                </a:cubicBezTo>
                <a:cubicBezTo>
                  <a:pt x="653" y="644"/>
                  <a:pt x="654" y="647"/>
                  <a:pt x="655" y="649"/>
                </a:cubicBezTo>
                <a:cubicBezTo>
                  <a:pt x="656" y="652"/>
                  <a:pt x="657" y="655"/>
                  <a:pt x="658" y="658"/>
                </a:cubicBezTo>
                <a:cubicBezTo>
                  <a:pt x="659" y="662"/>
                  <a:pt x="660" y="665"/>
                  <a:pt x="660" y="667"/>
                </a:cubicBezTo>
                <a:cubicBezTo>
                  <a:pt x="661" y="670"/>
                  <a:pt x="662" y="669"/>
                  <a:pt x="663" y="672"/>
                </a:cubicBezTo>
                <a:cubicBezTo>
                  <a:pt x="664" y="676"/>
                  <a:pt x="667" y="684"/>
                  <a:pt x="669" y="688"/>
                </a:cubicBezTo>
                <a:cubicBezTo>
                  <a:pt x="671" y="693"/>
                  <a:pt x="673" y="695"/>
                  <a:pt x="673" y="695"/>
                </a:cubicBezTo>
                <a:cubicBezTo>
                  <a:pt x="673" y="695"/>
                  <a:pt x="672" y="696"/>
                  <a:pt x="671" y="697"/>
                </a:cubicBezTo>
                <a:cubicBezTo>
                  <a:pt x="671" y="699"/>
                  <a:pt x="671" y="702"/>
                  <a:pt x="671" y="703"/>
                </a:cubicBezTo>
                <a:cubicBezTo>
                  <a:pt x="671" y="705"/>
                  <a:pt x="671" y="704"/>
                  <a:pt x="671" y="707"/>
                </a:cubicBezTo>
                <a:cubicBezTo>
                  <a:pt x="672" y="710"/>
                  <a:pt x="674" y="715"/>
                  <a:pt x="676" y="719"/>
                </a:cubicBezTo>
                <a:cubicBezTo>
                  <a:pt x="678" y="722"/>
                  <a:pt x="678" y="722"/>
                  <a:pt x="679" y="723"/>
                </a:cubicBezTo>
                <a:cubicBezTo>
                  <a:pt x="680" y="724"/>
                  <a:pt x="682" y="725"/>
                  <a:pt x="683" y="726"/>
                </a:cubicBezTo>
                <a:cubicBezTo>
                  <a:pt x="684" y="728"/>
                  <a:pt x="686" y="729"/>
                  <a:pt x="686" y="729"/>
                </a:cubicBezTo>
                <a:cubicBezTo>
                  <a:pt x="686" y="729"/>
                  <a:pt x="687" y="732"/>
                  <a:pt x="688" y="736"/>
                </a:cubicBezTo>
                <a:cubicBezTo>
                  <a:pt x="689" y="739"/>
                  <a:pt x="689" y="743"/>
                  <a:pt x="689" y="746"/>
                </a:cubicBezTo>
                <a:cubicBezTo>
                  <a:pt x="690" y="748"/>
                  <a:pt x="689" y="749"/>
                  <a:pt x="690" y="751"/>
                </a:cubicBezTo>
                <a:cubicBezTo>
                  <a:pt x="690" y="752"/>
                  <a:pt x="690" y="754"/>
                  <a:pt x="690" y="756"/>
                </a:cubicBezTo>
                <a:cubicBezTo>
                  <a:pt x="690" y="758"/>
                  <a:pt x="689" y="758"/>
                  <a:pt x="690" y="759"/>
                </a:cubicBezTo>
                <a:cubicBezTo>
                  <a:pt x="690" y="760"/>
                  <a:pt x="690" y="761"/>
                  <a:pt x="690" y="762"/>
                </a:cubicBezTo>
                <a:cubicBezTo>
                  <a:pt x="690" y="764"/>
                  <a:pt x="690" y="764"/>
                  <a:pt x="690" y="765"/>
                </a:cubicBezTo>
                <a:cubicBezTo>
                  <a:pt x="689" y="766"/>
                  <a:pt x="690" y="767"/>
                  <a:pt x="690" y="768"/>
                </a:cubicBezTo>
                <a:cubicBezTo>
                  <a:pt x="689" y="769"/>
                  <a:pt x="690" y="770"/>
                  <a:pt x="690" y="771"/>
                </a:cubicBezTo>
                <a:cubicBezTo>
                  <a:pt x="689" y="772"/>
                  <a:pt x="689" y="774"/>
                  <a:pt x="689" y="775"/>
                </a:cubicBezTo>
                <a:cubicBezTo>
                  <a:pt x="690" y="776"/>
                  <a:pt x="689" y="778"/>
                  <a:pt x="688" y="781"/>
                </a:cubicBezTo>
                <a:cubicBezTo>
                  <a:pt x="688" y="784"/>
                  <a:pt x="688" y="785"/>
                  <a:pt x="688" y="785"/>
                </a:cubicBezTo>
                <a:cubicBezTo>
                  <a:pt x="688" y="785"/>
                  <a:pt x="687" y="785"/>
                  <a:pt x="686" y="786"/>
                </a:cubicBezTo>
                <a:cubicBezTo>
                  <a:pt x="685" y="786"/>
                  <a:pt x="686" y="788"/>
                  <a:pt x="686" y="788"/>
                </a:cubicBezTo>
                <a:cubicBezTo>
                  <a:pt x="686" y="788"/>
                  <a:pt x="686" y="788"/>
                  <a:pt x="686" y="789"/>
                </a:cubicBezTo>
                <a:cubicBezTo>
                  <a:pt x="685" y="791"/>
                  <a:pt x="684" y="792"/>
                  <a:pt x="683" y="796"/>
                </a:cubicBezTo>
                <a:cubicBezTo>
                  <a:pt x="682" y="800"/>
                  <a:pt x="682" y="807"/>
                  <a:pt x="683" y="813"/>
                </a:cubicBezTo>
                <a:cubicBezTo>
                  <a:pt x="684" y="819"/>
                  <a:pt x="686" y="822"/>
                  <a:pt x="686" y="822"/>
                </a:cubicBezTo>
                <a:cubicBezTo>
                  <a:pt x="686" y="822"/>
                  <a:pt x="686" y="821"/>
                  <a:pt x="685" y="822"/>
                </a:cubicBezTo>
                <a:cubicBezTo>
                  <a:pt x="684" y="823"/>
                  <a:pt x="684" y="824"/>
                  <a:pt x="684" y="826"/>
                </a:cubicBezTo>
                <a:cubicBezTo>
                  <a:pt x="684" y="828"/>
                  <a:pt x="685" y="831"/>
                  <a:pt x="685" y="833"/>
                </a:cubicBezTo>
                <a:cubicBezTo>
                  <a:pt x="685" y="836"/>
                  <a:pt x="686" y="836"/>
                  <a:pt x="689" y="838"/>
                </a:cubicBezTo>
                <a:cubicBezTo>
                  <a:pt x="690" y="838"/>
                  <a:pt x="692" y="839"/>
                  <a:pt x="694" y="839"/>
                </a:cubicBezTo>
                <a:cubicBezTo>
                  <a:pt x="696" y="839"/>
                  <a:pt x="699" y="839"/>
                  <a:pt x="703" y="839"/>
                </a:cubicBezTo>
                <a:cubicBezTo>
                  <a:pt x="710" y="838"/>
                  <a:pt x="721" y="838"/>
                  <a:pt x="725" y="837"/>
                </a:cubicBezTo>
                <a:cubicBezTo>
                  <a:pt x="729" y="837"/>
                  <a:pt x="728" y="837"/>
                  <a:pt x="729" y="836"/>
                </a:cubicBezTo>
                <a:cubicBezTo>
                  <a:pt x="730" y="834"/>
                  <a:pt x="733" y="832"/>
                  <a:pt x="733" y="832"/>
                </a:cubicBezTo>
                <a:cubicBezTo>
                  <a:pt x="734" y="831"/>
                  <a:pt x="739" y="832"/>
                  <a:pt x="743" y="833"/>
                </a:cubicBezTo>
                <a:cubicBezTo>
                  <a:pt x="746" y="833"/>
                  <a:pt x="748" y="833"/>
                  <a:pt x="749" y="833"/>
                </a:cubicBezTo>
                <a:cubicBezTo>
                  <a:pt x="751" y="834"/>
                  <a:pt x="750" y="834"/>
                  <a:pt x="759" y="835"/>
                </a:cubicBezTo>
                <a:cubicBezTo>
                  <a:pt x="767" y="835"/>
                  <a:pt x="775" y="834"/>
                  <a:pt x="788" y="832"/>
                </a:cubicBezTo>
                <a:cubicBezTo>
                  <a:pt x="800" y="830"/>
                  <a:pt x="809" y="826"/>
                  <a:pt x="823" y="821"/>
                </a:cubicBezTo>
                <a:cubicBezTo>
                  <a:pt x="836" y="816"/>
                  <a:pt x="844" y="811"/>
                  <a:pt x="846" y="810"/>
                </a:cubicBezTo>
                <a:cubicBezTo>
                  <a:pt x="848" y="808"/>
                  <a:pt x="847" y="807"/>
                  <a:pt x="847" y="805"/>
                </a:cubicBezTo>
                <a:cubicBezTo>
                  <a:pt x="846" y="804"/>
                  <a:pt x="844" y="804"/>
                  <a:pt x="844" y="804"/>
                </a:cubicBezTo>
                <a:cubicBezTo>
                  <a:pt x="844" y="804"/>
                  <a:pt x="844" y="804"/>
                  <a:pt x="844" y="802"/>
                </a:cubicBezTo>
                <a:cubicBezTo>
                  <a:pt x="844" y="801"/>
                  <a:pt x="842" y="799"/>
                  <a:pt x="839" y="797"/>
                </a:cubicBezTo>
                <a:cubicBezTo>
                  <a:pt x="836" y="796"/>
                  <a:pt x="832" y="796"/>
                  <a:pt x="827" y="796"/>
                </a:cubicBezTo>
                <a:cubicBezTo>
                  <a:pt x="822" y="797"/>
                  <a:pt x="820" y="797"/>
                  <a:pt x="817" y="797"/>
                </a:cubicBezTo>
                <a:cubicBezTo>
                  <a:pt x="815" y="796"/>
                  <a:pt x="812" y="796"/>
                  <a:pt x="810" y="796"/>
                </a:cubicBezTo>
                <a:cubicBezTo>
                  <a:pt x="808" y="795"/>
                  <a:pt x="809" y="796"/>
                  <a:pt x="806" y="796"/>
                </a:cubicBezTo>
                <a:cubicBezTo>
                  <a:pt x="803" y="797"/>
                  <a:pt x="801" y="796"/>
                  <a:pt x="800" y="795"/>
                </a:cubicBezTo>
                <a:cubicBezTo>
                  <a:pt x="799" y="794"/>
                  <a:pt x="794" y="793"/>
                  <a:pt x="792" y="792"/>
                </a:cubicBezTo>
                <a:cubicBezTo>
                  <a:pt x="789" y="791"/>
                  <a:pt x="788" y="791"/>
                  <a:pt x="786" y="790"/>
                </a:cubicBezTo>
                <a:cubicBezTo>
                  <a:pt x="785" y="790"/>
                  <a:pt x="784" y="789"/>
                  <a:pt x="783" y="788"/>
                </a:cubicBezTo>
                <a:cubicBezTo>
                  <a:pt x="781" y="787"/>
                  <a:pt x="781" y="786"/>
                  <a:pt x="779" y="786"/>
                </a:cubicBezTo>
                <a:cubicBezTo>
                  <a:pt x="778" y="785"/>
                  <a:pt x="776" y="784"/>
                  <a:pt x="776" y="783"/>
                </a:cubicBezTo>
                <a:cubicBezTo>
                  <a:pt x="775" y="782"/>
                  <a:pt x="774" y="782"/>
                  <a:pt x="773" y="782"/>
                </a:cubicBezTo>
                <a:cubicBezTo>
                  <a:pt x="772" y="782"/>
                  <a:pt x="771" y="781"/>
                  <a:pt x="771" y="780"/>
                </a:cubicBezTo>
                <a:cubicBezTo>
                  <a:pt x="771" y="779"/>
                  <a:pt x="770" y="778"/>
                  <a:pt x="769" y="778"/>
                </a:cubicBezTo>
                <a:cubicBezTo>
                  <a:pt x="767" y="778"/>
                  <a:pt x="767" y="777"/>
                  <a:pt x="765" y="774"/>
                </a:cubicBezTo>
                <a:cubicBezTo>
                  <a:pt x="762" y="772"/>
                  <a:pt x="760" y="770"/>
                  <a:pt x="758" y="770"/>
                </a:cubicBezTo>
                <a:cubicBezTo>
                  <a:pt x="757" y="769"/>
                  <a:pt x="755" y="769"/>
                  <a:pt x="754" y="769"/>
                </a:cubicBezTo>
                <a:cubicBezTo>
                  <a:pt x="754" y="769"/>
                  <a:pt x="754" y="768"/>
                  <a:pt x="754" y="768"/>
                </a:cubicBezTo>
                <a:cubicBezTo>
                  <a:pt x="753" y="768"/>
                  <a:pt x="753" y="767"/>
                  <a:pt x="751" y="767"/>
                </a:cubicBezTo>
                <a:cubicBezTo>
                  <a:pt x="750" y="766"/>
                  <a:pt x="750" y="767"/>
                  <a:pt x="750" y="767"/>
                </a:cubicBezTo>
                <a:cubicBezTo>
                  <a:pt x="750" y="767"/>
                  <a:pt x="750" y="767"/>
                  <a:pt x="749" y="767"/>
                </a:cubicBezTo>
                <a:cubicBezTo>
                  <a:pt x="748" y="767"/>
                  <a:pt x="747" y="767"/>
                  <a:pt x="747" y="766"/>
                </a:cubicBezTo>
                <a:cubicBezTo>
                  <a:pt x="747" y="765"/>
                  <a:pt x="746" y="765"/>
                  <a:pt x="746" y="765"/>
                </a:cubicBezTo>
                <a:cubicBezTo>
                  <a:pt x="745" y="765"/>
                  <a:pt x="745" y="764"/>
                  <a:pt x="745" y="764"/>
                </a:cubicBezTo>
                <a:cubicBezTo>
                  <a:pt x="745" y="763"/>
                  <a:pt x="744" y="762"/>
                  <a:pt x="743" y="761"/>
                </a:cubicBezTo>
                <a:cubicBezTo>
                  <a:pt x="741" y="759"/>
                  <a:pt x="741" y="758"/>
                  <a:pt x="741" y="757"/>
                </a:cubicBezTo>
                <a:cubicBezTo>
                  <a:pt x="741" y="757"/>
                  <a:pt x="741" y="756"/>
                  <a:pt x="740" y="755"/>
                </a:cubicBezTo>
                <a:cubicBezTo>
                  <a:pt x="739" y="755"/>
                  <a:pt x="738" y="753"/>
                  <a:pt x="737" y="752"/>
                </a:cubicBezTo>
                <a:cubicBezTo>
                  <a:pt x="736" y="750"/>
                  <a:pt x="737" y="750"/>
                  <a:pt x="736" y="749"/>
                </a:cubicBezTo>
                <a:cubicBezTo>
                  <a:pt x="735" y="748"/>
                  <a:pt x="735" y="747"/>
                  <a:pt x="734" y="746"/>
                </a:cubicBezTo>
                <a:cubicBezTo>
                  <a:pt x="733" y="744"/>
                  <a:pt x="734" y="744"/>
                  <a:pt x="733" y="743"/>
                </a:cubicBezTo>
                <a:cubicBezTo>
                  <a:pt x="732" y="742"/>
                  <a:pt x="733" y="742"/>
                  <a:pt x="733" y="741"/>
                </a:cubicBezTo>
                <a:cubicBezTo>
                  <a:pt x="733" y="740"/>
                  <a:pt x="733" y="740"/>
                  <a:pt x="732" y="739"/>
                </a:cubicBezTo>
                <a:cubicBezTo>
                  <a:pt x="731" y="738"/>
                  <a:pt x="731" y="736"/>
                  <a:pt x="730" y="735"/>
                </a:cubicBezTo>
                <a:cubicBezTo>
                  <a:pt x="729" y="734"/>
                  <a:pt x="729" y="732"/>
                  <a:pt x="729" y="731"/>
                </a:cubicBezTo>
                <a:cubicBezTo>
                  <a:pt x="728" y="731"/>
                  <a:pt x="728" y="730"/>
                  <a:pt x="728" y="730"/>
                </a:cubicBezTo>
                <a:cubicBezTo>
                  <a:pt x="728" y="729"/>
                  <a:pt x="729" y="728"/>
                  <a:pt x="728" y="728"/>
                </a:cubicBezTo>
                <a:cubicBezTo>
                  <a:pt x="727" y="727"/>
                  <a:pt x="727" y="724"/>
                  <a:pt x="726" y="721"/>
                </a:cubicBezTo>
                <a:cubicBezTo>
                  <a:pt x="725" y="718"/>
                  <a:pt x="725" y="717"/>
                  <a:pt x="725" y="717"/>
                </a:cubicBezTo>
                <a:cubicBezTo>
                  <a:pt x="725" y="717"/>
                  <a:pt x="725" y="716"/>
                  <a:pt x="725" y="715"/>
                </a:cubicBezTo>
                <a:cubicBezTo>
                  <a:pt x="725" y="713"/>
                  <a:pt x="724" y="710"/>
                  <a:pt x="724" y="707"/>
                </a:cubicBezTo>
                <a:cubicBezTo>
                  <a:pt x="724" y="705"/>
                  <a:pt x="724" y="704"/>
                  <a:pt x="723" y="702"/>
                </a:cubicBezTo>
                <a:cubicBezTo>
                  <a:pt x="723" y="699"/>
                  <a:pt x="723" y="696"/>
                  <a:pt x="723" y="696"/>
                </a:cubicBezTo>
                <a:cubicBezTo>
                  <a:pt x="722" y="695"/>
                  <a:pt x="722" y="695"/>
                  <a:pt x="722" y="693"/>
                </a:cubicBezTo>
                <a:cubicBezTo>
                  <a:pt x="721" y="691"/>
                  <a:pt x="720" y="686"/>
                  <a:pt x="720" y="684"/>
                </a:cubicBezTo>
                <a:cubicBezTo>
                  <a:pt x="720" y="682"/>
                  <a:pt x="720" y="679"/>
                  <a:pt x="720" y="678"/>
                </a:cubicBezTo>
                <a:cubicBezTo>
                  <a:pt x="720" y="677"/>
                  <a:pt x="720" y="675"/>
                  <a:pt x="720" y="671"/>
                </a:cubicBezTo>
                <a:cubicBezTo>
                  <a:pt x="720" y="667"/>
                  <a:pt x="720" y="665"/>
                  <a:pt x="720" y="664"/>
                </a:cubicBezTo>
                <a:cubicBezTo>
                  <a:pt x="720" y="662"/>
                  <a:pt x="720" y="655"/>
                  <a:pt x="720" y="650"/>
                </a:cubicBezTo>
                <a:cubicBezTo>
                  <a:pt x="719" y="646"/>
                  <a:pt x="719" y="639"/>
                  <a:pt x="719" y="635"/>
                </a:cubicBezTo>
                <a:cubicBezTo>
                  <a:pt x="719" y="633"/>
                  <a:pt x="720" y="629"/>
                  <a:pt x="720" y="626"/>
                </a:cubicBezTo>
                <a:cubicBezTo>
                  <a:pt x="720" y="622"/>
                  <a:pt x="719" y="620"/>
                  <a:pt x="720" y="619"/>
                </a:cubicBezTo>
                <a:cubicBezTo>
                  <a:pt x="720" y="617"/>
                  <a:pt x="720" y="616"/>
                  <a:pt x="721" y="605"/>
                </a:cubicBezTo>
                <a:cubicBezTo>
                  <a:pt x="721" y="603"/>
                  <a:pt x="721" y="600"/>
                  <a:pt x="721" y="598"/>
                </a:cubicBezTo>
                <a:cubicBezTo>
                  <a:pt x="721" y="596"/>
                  <a:pt x="721" y="594"/>
                  <a:pt x="721" y="593"/>
                </a:cubicBezTo>
                <a:cubicBezTo>
                  <a:pt x="721" y="588"/>
                  <a:pt x="721" y="585"/>
                  <a:pt x="721" y="582"/>
                </a:cubicBezTo>
                <a:cubicBezTo>
                  <a:pt x="722" y="576"/>
                  <a:pt x="722" y="572"/>
                  <a:pt x="723" y="567"/>
                </a:cubicBezTo>
                <a:cubicBezTo>
                  <a:pt x="723" y="562"/>
                  <a:pt x="723" y="560"/>
                  <a:pt x="723" y="560"/>
                </a:cubicBezTo>
                <a:cubicBezTo>
                  <a:pt x="723" y="560"/>
                  <a:pt x="723" y="560"/>
                  <a:pt x="725" y="555"/>
                </a:cubicBezTo>
                <a:cubicBezTo>
                  <a:pt x="727" y="551"/>
                  <a:pt x="727" y="547"/>
                  <a:pt x="726" y="542"/>
                </a:cubicBezTo>
                <a:cubicBezTo>
                  <a:pt x="726" y="537"/>
                  <a:pt x="724" y="534"/>
                  <a:pt x="724" y="534"/>
                </a:cubicBezTo>
                <a:cubicBezTo>
                  <a:pt x="724" y="534"/>
                  <a:pt x="724" y="530"/>
                  <a:pt x="724" y="527"/>
                </a:cubicBezTo>
                <a:cubicBezTo>
                  <a:pt x="724" y="524"/>
                  <a:pt x="722" y="523"/>
                  <a:pt x="721" y="521"/>
                </a:cubicBezTo>
                <a:cubicBezTo>
                  <a:pt x="720" y="521"/>
                  <a:pt x="720" y="520"/>
                  <a:pt x="719" y="519"/>
                </a:cubicBezTo>
                <a:cubicBezTo>
                  <a:pt x="718" y="518"/>
                  <a:pt x="717" y="517"/>
                  <a:pt x="716" y="516"/>
                </a:cubicBezTo>
                <a:cubicBezTo>
                  <a:pt x="714" y="513"/>
                  <a:pt x="710" y="510"/>
                  <a:pt x="708" y="508"/>
                </a:cubicBezTo>
                <a:cubicBezTo>
                  <a:pt x="705" y="507"/>
                  <a:pt x="705" y="506"/>
                  <a:pt x="703" y="504"/>
                </a:cubicBezTo>
                <a:cubicBezTo>
                  <a:pt x="702" y="502"/>
                  <a:pt x="700" y="500"/>
                  <a:pt x="698" y="499"/>
                </a:cubicBezTo>
                <a:cubicBezTo>
                  <a:pt x="696" y="497"/>
                  <a:pt x="694" y="496"/>
                  <a:pt x="691" y="494"/>
                </a:cubicBezTo>
                <a:cubicBezTo>
                  <a:pt x="688" y="491"/>
                  <a:pt x="684" y="488"/>
                  <a:pt x="681" y="486"/>
                </a:cubicBezTo>
                <a:cubicBezTo>
                  <a:pt x="678" y="484"/>
                  <a:pt x="675" y="482"/>
                  <a:pt x="673" y="480"/>
                </a:cubicBezTo>
                <a:cubicBezTo>
                  <a:pt x="670" y="478"/>
                  <a:pt x="669" y="478"/>
                  <a:pt x="664" y="476"/>
                </a:cubicBezTo>
                <a:cubicBezTo>
                  <a:pt x="662" y="475"/>
                  <a:pt x="660" y="474"/>
                  <a:pt x="658" y="472"/>
                </a:cubicBezTo>
                <a:cubicBezTo>
                  <a:pt x="654" y="470"/>
                  <a:pt x="650" y="467"/>
                  <a:pt x="647" y="466"/>
                </a:cubicBezTo>
                <a:cubicBezTo>
                  <a:pt x="642" y="462"/>
                  <a:pt x="632" y="457"/>
                  <a:pt x="632" y="457"/>
                </a:cubicBezTo>
                <a:cubicBezTo>
                  <a:pt x="632" y="457"/>
                  <a:pt x="632" y="457"/>
                  <a:pt x="632" y="456"/>
                </a:cubicBezTo>
                <a:cubicBezTo>
                  <a:pt x="631" y="455"/>
                  <a:pt x="630" y="454"/>
                  <a:pt x="628" y="453"/>
                </a:cubicBezTo>
                <a:cubicBezTo>
                  <a:pt x="625" y="452"/>
                  <a:pt x="622" y="449"/>
                  <a:pt x="616" y="444"/>
                </a:cubicBezTo>
                <a:cubicBezTo>
                  <a:pt x="610" y="439"/>
                  <a:pt x="605" y="435"/>
                  <a:pt x="599" y="430"/>
                </a:cubicBezTo>
                <a:cubicBezTo>
                  <a:pt x="596" y="428"/>
                  <a:pt x="594" y="426"/>
                  <a:pt x="592" y="424"/>
                </a:cubicBezTo>
                <a:cubicBezTo>
                  <a:pt x="591" y="422"/>
                  <a:pt x="589" y="421"/>
                  <a:pt x="588" y="420"/>
                </a:cubicBezTo>
                <a:cubicBezTo>
                  <a:pt x="586" y="418"/>
                  <a:pt x="583" y="416"/>
                  <a:pt x="583" y="416"/>
                </a:cubicBezTo>
                <a:cubicBezTo>
                  <a:pt x="583" y="416"/>
                  <a:pt x="584" y="415"/>
                  <a:pt x="586" y="413"/>
                </a:cubicBezTo>
                <a:cubicBezTo>
                  <a:pt x="588" y="411"/>
                  <a:pt x="590" y="409"/>
                  <a:pt x="592" y="406"/>
                </a:cubicBezTo>
                <a:cubicBezTo>
                  <a:pt x="594" y="403"/>
                  <a:pt x="594" y="402"/>
                  <a:pt x="595" y="395"/>
                </a:cubicBezTo>
                <a:cubicBezTo>
                  <a:pt x="596" y="389"/>
                  <a:pt x="596" y="385"/>
                  <a:pt x="596" y="385"/>
                </a:cubicBezTo>
                <a:cubicBezTo>
                  <a:pt x="596" y="385"/>
                  <a:pt x="596" y="384"/>
                  <a:pt x="599" y="384"/>
                </a:cubicBezTo>
                <a:cubicBezTo>
                  <a:pt x="601" y="384"/>
                  <a:pt x="605" y="384"/>
                  <a:pt x="612" y="384"/>
                </a:cubicBezTo>
                <a:cubicBezTo>
                  <a:pt x="619" y="384"/>
                  <a:pt x="626" y="384"/>
                  <a:pt x="630" y="384"/>
                </a:cubicBezTo>
                <a:cubicBezTo>
                  <a:pt x="635" y="384"/>
                  <a:pt x="640" y="385"/>
                  <a:pt x="644" y="386"/>
                </a:cubicBezTo>
                <a:cubicBezTo>
                  <a:pt x="649" y="387"/>
                  <a:pt x="650" y="388"/>
                  <a:pt x="658" y="388"/>
                </a:cubicBezTo>
                <a:cubicBezTo>
                  <a:pt x="665" y="389"/>
                  <a:pt x="670" y="390"/>
                  <a:pt x="675" y="391"/>
                </a:cubicBezTo>
                <a:cubicBezTo>
                  <a:pt x="681" y="391"/>
                  <a:pt x="686" y="393"/>
                  <a:pt x="690" y="393"/>
                </a:cubicBezTo>
                <a:cubicBezTo>
                  <a:pt x="694" y="394"/>
                  <a:pt x="700" y="395"/>
                  <a:pt x="701" y="395"/>
                </a:cubicBezTo>
                <a:cubicBezTo>
                  <a:pt x="703" y="396"/>
                  <a:pt x="703" y="396"/>
                  <a:pt x="703" y="395"/>
                </a:cubicBezTo>
                <a:cubicBezTo>
                  <a:pt x="703" y="395"/>
                  <a:pt x="703" y="394"/>
                  <a:pt x="704" y="392"/>
                </a:cubicBezTo>
                <a:cubicBezTo>
                  <a:pt x="705" y="389"/>
                  <a:pt x="706" y="386"/>
                  <a:pt x="708" y="382"/>
                </a:cubicBezTo>
                <a:cubicBezTo>
                  <a:pt x="709" y="379"/>
                  <a:pt x="710" y="376"/>
                  <a:pt x="710" y="376"/>
                </a:cubicBezTo>
                <a:cubicBezTo>
                  <a:pt x="710" y="376"/>
                  <a:pt x="710" y="375"/>
                  <a:pt x="711" y="375"/>
                </a:cubicBezTo>
                <a:cubicBezTo>
                  <a:pt x="712" y="375"/>
                  <a:pt x="713" y="375"/>
                  <a:pt x="714" y="374"/>
                </a:cubicBezTo>
                <a:cubicBezTo>
                  <a:pt x="715" y="374"/>
                  <a:pt x="716" y="372"/>
                  <a:pt x="716" y="372"/>
                </a:cubicBezTo>
                <a:cubicBezTo>
                  <a:pt x="717" y="371"/>
                  <a:pt x="717" y="371"/>
                  <a:pt x="719" y="369"/>
                </a:cubicBezTo>
                <a:cubicBezTo>
                  <a:pt x="720" y="366"/>
                  <a:pt x="721" y="363"/>
                  <a:pt x="721" y="363"/>
                </a:cubicBezTo>
                <a:cubicBezTo>
                  <a:pt x="721" y="363"/>
                  <a:pt x="728" y="363"/>
                  <a:pt x="735" y="362"/>
                </a:cubicBezTo>
                <a:cubicBezTo>
                  <a:pt x="741" y="362"/>
                  <a:pt x="743" y="362"/>
                  <a:pt x="749" y="361"/>
                </a:cubicBezTo>
                <a:cubicBezTo>
                  <a:pt x="754" y="360"/>
                  <a:pt x="758" y="358"/>
                  <a:pt x="762" y="357"/>
                </a:cubicBezTo>
                <a:cubicBezTo>
                  <a:pt x="765" y="355"/>
                  <a:pt x="768" y="354"/>
                  <a:pt x="771" y="353"/>
                </a:cubicBezTo>
                <a:cubicBezTo>
                  <a:pt x="774" y="351"/>
                  <a:pt x="776" y="350"/>
                  <a:pt x="778" y="349"/>
                </a:cubicBezTo>
                <a:cubicBezTo>
                  <a:pt x="780" y="349"/>
                  <a:pt x="782" y="348"/>
                  <a:pt x="784" y="347"/>
                </a:cubicBezTo>
                <a:cubicBezTo>
                  <a:pt x="787" y="346"/>
                  <a:pt x="788" y="346"/>
                  <a:pt x="791" y="346"/>
                </a:cubicBezTo>
                <a:cubicBezTo>
                  <a:pt x="793" y="345"/>
                  <a:pt x="794" y="345"/>
                  <a:pt x="795" y="345"/>
                </a:cubicBezTo>
                <a:cubicBezTo>
                  <a:pt x="796" y="344"/>
                  <a:pt x="797" y="344"/>
                  <a:pt x="798" y="344"/>
                </a:cubicBezTo>
                <a:cubicBezTo>
                  <a:pt x="800" y="343"/>
                  <a:pt x="802" y="342"/>
                  <a:pt x="805" y="341"/>
                </a:cubicBezTo>
                <a:cubicBezTo>
                  <a:pt x="807" y="339"/>
                  <a:pt x="807" y="336"/>
                  <a:pt x="806" y="335"/>
                </a:cubicBezTo>
                <a:cubicBezTo>
                  <a:pt x="804" y="334"/>
                  <a:pt x="802" y="334"/>
                  <a:pt x="800" y="335"/>
                </a:cubicBezTo>
                <a:cubicBezTo>
                  <a:pt x="798" y="335"/>
                  <a:pt x="794" y="336"/>
                  <a:pt x="792" y="337"/>
                </a:cubicBezTo>
                <a:cubicBezTo>
                  <a:pt x="790" y="338"/>
                  <a:pt x="789" y="337"/>
                  <a:pt x="786" y="337"/>
                </a:cubicBezTo>
                <a:cubicBezTo>
                  <a:pt x="784" y="338"/>
                  <a:pt x="782" y="338"/>
                  <a:pt x="780" y="339"/>
                </a:cubicBezTo>
                <a:cubicBezTo>
                  <a:pt x="778" y="340"/>
                  <a:pt x="777" y="340"/>
                  <a:pt x="776" y="340"/>
                </a:cubicBezTo>
                <a:cubicBezTo>
                  <a:pt x="776" y="340"/>
                  <a:pt x="776" y="339"/>
                  <a:pt x="777" y="337"/>
                </a:cubicBezTo>
                <a:cubicBezTo>
                  <a:pt x="777" y="336"/>
                  <a:pt x="778" y="335"/>
                  <a:pt x="780" y="335"/>
                </a:cubicBezTo>
                <a:cubicBezTo>
                  <a:pt x="783" y="334"/>
                  <a:pt x="785" y="333"/>
                  <a:pt x="788" y="333"/>
                </a:cubicBezTo>
                <a:cubicBezTo>
                  <a:pt x="790" y="332"/>
                  <a:pt x="791" y="331"/>
                  <a:pt x="794" y="329"/>
                </a:cubicBezTo>
                <a:cubicBezTo>
                  <a:pt x="797" y="328"/>
                  <a:pt x="801" y="326"/>
                  <a:pt x="803" y="325"/>
                </a:cubicBezTo>
                <a:cubicBezTo>
                  <a:pt x="805" y="324"/>
                  <a:pt x="807" y="323"/>
                  <a:pt x="810" y="322"/>
                </a:cubicBezTo>
                <a:cubicBezTo>
                  <a:pt x="812" y="321"/>
                  <a:pt x="813" y="320"/>
                  <a:pt x="814" y="319"/>
                </a:cubicBezTo>
                <a:cubicBezTo>
                  <a:pt x="815" y="317"/>
                  <a:pt x="815" y="315"/>
                  <a:pt x="813" y="313"/>
                </a:cubicBezTo>
                <a:cubicBezTo>
                  <a:pt x="812" y="312"/>
                  <a:pt x="810" y="312"/>
                  <a:pt x="807" y="313"/>
                </a:cubicBezTo>
                <a:cubicBezTo>
                  <a:pt x="805" y="315"/>
                  <a:pt x="801" y="316"/>
                  <a:pt x="798" y="318"/>
                </a:cubicBezTo>
                <a:cubicBezTo>
                  <a:pt x="795" y="320"/>
                  <a:pt x="794" y="320"/>
                  <a:pt x="791" y="321"/>
                </a:cubicBezTo>
                <a:cubicBezTo>
                  <a:pt x="788" y="321"/>
                  <a:pt x="787" y="322"/>
                  <a:pt x="785" y="323"/>
                </a:cubicBezTo>
                <a:cubicBezTo>
                  <a:pt x="784" y="324"/>
                  <a:pt x="781" y="324"/>
                  <a:pt x="780" y="325"/>
                </a:cubicBezTo>
                <a:cubicBezTo>
                  <a:pt x="779" y="326"/>
                  <a:pt x="778" y="326"/>
                  <a:pt x="777" y="326"/>
                </a:cubicBezTo>
                <a:cubicBezTo>
                  <a:pt x="776" y="326"/>
                  <a:pt x="777" y="324"/>
                  <a:pt x="777" y="324"/>
                </a:cubicBezTo>
                <a:cubicBezTo>
                  <a:pt x="777" y="324"/>
                  <a:pt x="777" y="324"/>
                  <a:pt x="778" y="322"/>
                </a:cubicBezTo>
                <a:cubicBezTo>
                  <a:pt x="780" y="321"/>
                  <a:pt x="783" y="320"/>
                  <a:pt x="786" y="319"/>
                </a:cubicBezTo>
                <a:cubicBezTo>
                  <a:pt x="788" y="318"/>
                  <a:pt x="789" y="317"/>
                  <a:pt x="791" y="316"/>
                </a:cubicBezTo>
                <a:cubicBezTo>
                  <a:pt x="792" y="315"/>
                  <a:pt x="794" y="313"/>
                  <a:pt x="797" y="312"/>
                </a:cubicBezTo>
                <a:cubicBezTo>
                  <a:pt x="801" y="310"/>
                  <a:pt x="801" y="309"/>
                  <a:pt x="803" y="308"/>
                </a:cubicBezTo>
                <a:cubicBezTo>
                  <a:pt x="805" y="307"/>
                  <a:pt x="806" y="306"/>
                  <a:pt x="808" y="305"/>
                </a:cubicBezTo>
                <a:cubicBezTo>
                  <a:pt x="810" y="304"/>
                  <a:pt x="810" y="304"/>
                  <a:pt x="812" y="302"/>
                </a:cubicBezTo>
                <a:cubicBezTo>
                  <a:pt x="814" y="300"/>
                  <a:pt x="812" y="297"/>
                  <a:pt x="810" y="296"/>
                </a:cubicBezTo>
                <a:cubicBezTo>
                  <a:pt x="808" y="294"/>
                  <a:pt x="806" y="296"/>
                  <a:pt x="803" y="297"/>
                </a:cubicBezTo>
                <a:cubicBezTo>
                  <a:pt x="799" y="299"/>
                  <a:pt x="796" y="301"/>
                  <a:pt x="794" y="303"/>
                </a:cubicBezTo>
                <a:cubicBezTo>
                  <a:pt x="792" y="304"/>
                  <a:pt x="789" y="305"/>
                  <a:pt x="787" y="306"/>
                </a:cubicBezTo>
                <a:cubicBezTo>
                  <a:pt x="785" y="307"/>
                  <a:pt x="785" y="307"/>
                  <a:pt x="784" y="308"/>
                </a:cubicBezTo>
                <a:cubicBezTo>
                  <a:pt x="783" y="309"/>
                  <a:pt x="782" y="309"/>
                  <a:pt x="781" y="310"/>
                </a:cubicBezTo>
                <a:cubicBezTo>
                  <a:pt x="779" y="311"/>
                  <a:pt x="779" y="312"/>
                  <a:pt x="777" y="313"/>
                </a:cubicBezTo>
                <a:cubicBezTo>
                  <a:pt x="775" y="314"/>
                  <a:pt x="774" y="315"/>
                  <a:pt x="773" y="315"/>
                </a:cubicBezTo>
                <a:cubicBezTo>
                  <a:pt x="772" y="315"/>
                  <a:pt x="772" y="314"/>
                  <a:pt x="772" y="313"/>
                </a:cubicBezTo>
                <a:cubicBezTo>
                  <a:pt x="771" y="312"/>
                  <a:pt x="773" y="311"/>
                  <a:pt x="774" y="309"/>
                </a:cubicBezTo>
                <a:cubicBezTo>
                  <a:pt x="776" y="308"/>
                  <a:pt x="777" y="307"/>
                  <a:pt x="779" y="305"/>
                </a:cubicBezTo>
                <a:cubicBezTo>
                  <a:pt x="780" y="304"/>
                  <a:pt x="782" y="302"/>
                  <a:pt x="785" y="300"/>
                </a:cubicBezTo>
                <a:cubicBezTo>
                  <a:pt x="788" y="297"/>
                  <a:pt x="790" y="296"/>
                  <a:pt x="792" y="294"/>
                </a:cubicBezTo>
                <a:cubicBezTo>
                  <a:pt x="795" y="293"/>
                  <a:pt x="797" y="291"/>
                  <a:pt x="799" y="289"/>
                </a:cubicBezTo>
                <a:cubicBezTo>
                  <a:pt x="801" y="287"/>
                  <a:pt x="800" y="283"/>
                  <a:pt x="796" y="283"/>
                </a:cubicBezTo>
                <a:cubicBezTo>
                  <a:pt x="793" y="282"/>
                  <a:pt x="790" y="284"/>
                  <a:pt x="788" y="286"/>
                </a:cubicBezTo>
                <a:cubicBezTo>
                  <a:pt x="786" y="286"/>
                  <a:pt x="785" y="288"/>
                  <a:pt x="783" y="289"/>
                </a:cubicBezTo>
                <a:cubicBezTo>
                  <a:pt x="781" y="290"/>
                  <a:pt x="780" y="291"/>
                  <a:pt x="779" y="292"/>
                </a:cubicBezTo>
                <a:cubicBezTo>
                  <a:pt x="776" y="293"/>
                  <a:pt x="776" y="294"/>
                  <a:pt x="773" y="296"/>
                </a:cubicBezTo>
                <a:cubicBezTo>
                  <a:pt x="770" y="299"/>
                  <a:pt x="769" y="300"/>
                  <a:pt x="766" y="303"/>
                </a:cubicBezTo>
                <a:cubicBezTo>
                  <a:pt x="763" y="306"/>
                  <a:pt x="762" y="306"/>
                  <a:pt x="760" y="307"/>
                </a:cubicBezTo>
                <a:cubicBezTo>
                  <a:pt x="759" y="308"/>
                  <a:pt x="758" y="308"/>
                  <a:pt x="756" y="310"/>
                </a:cubicBezTo>
                <a:cubicBezTo>
                  <a:pt x="754" y="311"/>
                  <a:pt x="752" y="311"/>
                  <a:pt x="750" y="310"/>
                </a:cubicBezTo>
                <a:cubicBezTo>
                  <a:pt x="748" y="310"/>
                  <a:pt x="744" y="310"/>
                  <a:pt x="743" y="310"/>
                </a:cubicBezTo>
                <a:cubicBezTo>
                  <a:pt x="742" y="310"/>
                  <a:pt x="742" y="309"/>
                  <a:pt x="742" y="309"/>
                </a:cubicBezTo>
                <a:cubicBezTo>
                  <a:pt x="742" y="308"/>
                  <a:pt x="742" y="308"/>
                  <a:pt x="742" y="307"/>
                </a:cubicBezTo>
                <a:cubicBezTo>
                  <a:pt x="743" y="305"/>
                  <a:pt x="743" y="304"/>
                  <a:pt x="744" y="302"/>
                </a:cubicBezTo>
                <a:cubicBezTo>
                  <a:pt x="745" y="300"/>
                  <a:pt x="745" y="299"/>
                  <a:pt x="745" y="297"/>
                </a:cubicBezTo>
                <a:cubicBezTo>
                  <a:pt x="746" y="295"/>
                  <a:pt x="746" y="294"/>
                  <a:pt x="746" y="290"/>
                </a:cubicBezTo>
                <a:cubicBezTo>
                  <a:pt x="746" y="286"/>
                  <a:pt x="744" y="282"/>
                  <a:pt x="743" y="281"/>
                </a:cubicBezTo>
                <a:cubicBezTo>
                  <a:pt x="742" y="280"/>
                  <a:pt x="741" y="279"/>
                  <a:pt x="739" y="279"/>
                </a:cubicBezTo>
                <a:cubicBezTo>
                  <a:pt x="737" y="280"/>
                  <a:pt x="737" y="282"/>
                  <a:pt x="737" y="284"/>
                </a:cubicBezTo>
                <a:cubicBezTo>
                  <a:pt x="738" y="285"/>
                  <a:pt x="737" y="286"/>
                  <a:pt x="736" y="289"/>
                </a:cubicBezTo>
                <a:cubicBezTo>
                  <a:pt x="736" y="292"/>
                  <a:pt x="735" y="295"/>
                  <a:pt x="734" y="298"/>
                </a:cubicBezTo>
                <a:cubicBezTo>
                  <a:pt x="732" y="300"/>
                  <a:pt x="732" y="302"/>
                  <a:pt x="730" y="303"/>
                </a:cubicBezTo>
                <a:cubicBezTo>
                  <a:pt x="729" y="305"/>
                  <a:pt x="727" y="306"/>
                  <a:pt x="726" y="308"/>
                </a:cubicBezTo>
                <a:cubicBezTo>
                  <a:pt x="724" y="311"/>
                  <a:pt x="724" y="315"/>
                  <a:pt x="722" y="318"/>
                </a:cubicBezTo>
                <a:cubicBezTo>
                  <a:pt x="721" y="322"/>
                  <a:pt x="721" y="323"/>
                  <a:pt x="719" y="327"/>
                </a:cubicBezTo>
                <a:cubicBezTo>
                  <a:pt x="718" y="330"/>
                  <a:pt x="717" y="331"/>
                  <a:pt x="716" y="332"/>
                </a:cubicBezTo>
                <a:cubicBezTo>
                  <a:pt x="715" y="333"/>
                  <a:pt x="710" y="333"/>
                  <a:pt x="710" y="333"/>
                </a:cubicBezTo>
                <a:cubicBezTo>
                  <a:pt x="710" y="333"/>
                  <a:pt x="710" y="333"/>
                  <a:pt x="710" y="333"/>
                </a:cubicBezTo>
                <a:cubicBezTo>
                  <a:pt x="709" y="333"/>
                  <a:pt x="709" y="332"/>
                  <a:pt x="708" y="333"/>
                </a:cubicBezTo>
                <a:cubicBezTo>
                  <a:pt x="707" y="333"/>
                  <a:pt x="706" y="333"/>
                  <a:pt x="702" y="333"/>
                </a:cubicBezTo>
                <a:cubicBezTo>
                  <a:pt x="698" y="333"/>
                  <a:pt x="694" y="333"/>
                  <a:pt x="688" y="333"/>
                </a:cubicBezTo>
                <a:cubicBezTo>
                  <a:pt x="682" y="333"/>
                  <a:pt x="678" y="333"/>
                  <a:pt x="676" y="333"/>
                </a:cubicBezTo>
                <a:cubicBezTo>
                  <a:pt x="674" y="332"/>
                  <a:pt x="668" y="333"/>
                  <a:pt x="666" y="334"/>
                </a:cubicBezTo>
                <a:cubicBezTo>
                  <a:pt x="664" y="335"/>
                  <a:pt x="661" y="336"/>
                  <a:pt x="661" y="336"/>
                </a:cubicBezTo>
                <a:cubicBezTo>
                  <a:pt x="661" y="336"/>
                  <a:pt x="661" y="335"/>
                  <a:pt x="660" y="335"/>
                </a:cubicBezTo>
                <a:cubicBezTo>
                  <a:pt x="659" y="334"/>
                  <a:pt x="656" y="333"/>
                  <a:pt x="654" y="331"/>
                </a:cubicBezTo>
                <a:cubicBezTo>
                  <a:pt x="652" y="330"/>
                  <a:pt x="645" y="331"/>
                  <a:pt x="643" y="331"/>
                </a:cubicBezTo>
                <a:cubicBezTo>
                  <a:pt x="642" y="331"/>
                  <a:pt x="639" y="330"/>
                  <a:pt x="637" y="331"/>
                </a:cubicBezTo>
                <a:cubicBezTo>
                  <a:pt x="635" y="333"/>
                  <a:pt x="633" y="334"/>
                  <a:pt x="633" y="334"/>
                </a:cubicBezTo>
                <a:cubicBezTo>
                  <a:pt x="633" y="334"/>
                  <a:pt x="631" y="333"/>
                  <a:pt x="628" y="332"/>
                </a:cubicBezTo>
                <a:cubicBezTo>
                  <a:pt x="625" y="331"/>
                  <a:pt x="623" y="330"/>
                  <a:pt x="622" y="330"/>
                </a:cubicBezTo>
                <a:cubicBezTo>
                  <a:pt x="622" y="329"/>
                  <a:pt x="620" y="328"/>
                  <a:pt x="620" y="328"/>
                </a:cubicBezTo>
                <a:cubicBezTo>
                  <a:pt x="619" y="328"/>
                  <a:pt x="619" y="327"/>
                  <a:pt x="618" y="326"/>
                </a:cubicBezTo>
                <a:cubicBezTo>
                  <a:pt x="617" y="326"/>
                  <a:pt x="616" y="325"/>
                  <a:pt x="616" y="325"/>
                </a:cubicBezTo>
                <a:cubicBezTo>
                  <a:pt x="616" y="325"/>
                  <a:pt x="617" y="324"/>
                  <a:pt x="618" y="319"/>
                </a:cubicBezTo>
                <a:cubicBezTo>
                  <a:pt x="619" y="316"/>
                  <a:pt x="619" y="313"/>
                  <a:pt x="620" y="310"/>
                </a:cubicBezTo>
                <a:cubicBezTo>
                  <a:pt x="620" y="307"/>
                  <a:pt x="620" y="305"/>
                  <a:pt x="621" y="303"/>
                </a:cubicBezTo>
                <a:cubicBezTo>
                  <a:pt x="621" y="299"/>
                  <a:pt x="621" y="295"/>
                  <a:pt x="621" y="292"/>
                </a:cubicBezTo>
                <a:cubicBezTo>
                  <a:pt x="621" y="289"/>
                  <a:pt x="621" y="287"/>
                  <a:pt x="621" y="284"/>
                </a:cubicBezTo>
                <a:cubicBezTo>
                  <a:pt x="621" y="280"/>
                  <a:pt x="620" y="277"/>
                  <a:pt x="620" y="274"/>
                </a:cubicBezTo>
                <a:cubicBezTo>
                  <a:pt x="621" y="272"/>
                  <a:pt x="621" y="271"/>
                  <a:pt x="621" y="270"/>
                </a:cubicBezTo>
                <a:cubicBezTo>
                  <a:pt x="621" y="267"/>
                  <a:pt x="622" y="263"/>
                  <a:pt x="622" y="254"/>
                </a:cubicBezTo>
                <a:cubicBezTo>
                  <a:pt x="622" y="250"/>
                  <a:pt x="622" y="246"/>
                  <a:pt x="622" y="242"/>
                </a:cubicBezTo>
                <a:cubicBezTo>
                  <a:pt x="622" y="238"/>
                  <a:pt x="621" y="234"/>
                  <a:pt x="621" y="231"/>
                </a:cubicBezTo>
                <a:cubicBezTo>
                  <a:pt x="620" y="228"/>
                  <a:pt x="619" y="224"/>
                  <a:pt x="618" y="221"/>
                </a:cubicBezTo>
                <a:cubicBezTo>
                  <a:pt x="618" y="219"/>
                  <a:pt x="618" y="218"/>
                  <a:pt x="618" y="217"/>
                </a:cubicBezTo>
                <a:cubicBezTo>
                  <a:pt x="617" y="214"/>
                  <a:pt x="616" y="212"/>
                  <a:pt x="616" y="210"/>
                </a:cubicBezTo>
                <a:cubicBezTo>
                  <a:pt x="616" y="207"/>
                  <a:pt x="615" y="206"/>
                  <a:pt x="614" y="199"/>
                </a:cubicBezTo>
                <a:cubicBezTo>
                  <a:pt x="613" y="192"/>
                  <a:pt x="611" y="185"/>
                  <a:pt x="610" y="180"/>
                </a:cubicBezTo>
                <a:cubicBezTo>
                  <a:pt x="609" y="175"/>
                  <a:pt x="607" y="172"/>
                  <a:pt x="607" y="170"/>
                </a:cubicBezTo>
                <a:cubicBezTo>
                  <a:pt x="606" y="168"/>
                  <a:pt x="606" y="166"/>
                  <a:pt x="606" y="163"/>
                </a:cubicBezTo>
                <a:cubicBezTo>
                  <a:pt x="606" y="160"/>
                  <a:pt x="604" y="157"/>
                  <a:pt x="604" y="157"/>
                </a:cubicBezTo>
                <a:cubicBezTo>
                  <a:pt x="605" y="154"/>
                  <a:pt x="605" y="154"/>
                  <a:pt x="605" y="154"/>
                </a:cubicBezTo>
                <a:cubicBezTo>
                  <a:pt x="605" y="154"/>
                  <a:pt x="606" y="154"/>
                  <a:pt x="607" y="154"/>
                </a:cubicBezTo>
                <a:cubicBezTo>
                  <a:pt x="609" y="154"/>
                  <a:pt x="610" y="152"/>
                  <a:pt x="610" y="151"/>
                </a:cubicBezTo>
                <a:cubicBezTo>
                  <a:pt x="610" y="150"/>
                  <a:pt x="610" y="150"/>
                  <a:pt x="611" y="151"/>
                </a:cubicBezTo>
                <a:cubicBezTo>
                  <a:pt x="612" y="151"/>
                  <a:pt x="612" y="151"/>
                  <a:pt x="614" y="151"/>
                </a:cubicBezTo>
                <a:cubicBezTo>
                  <a:pt x="616" y="151"/>
                  <a:pt x="619" y="151"/>
                  <a:pt x="621" y="151"/>
                </a:cubicBezTo>
                <a:cubicBezTo>
                  <a:pt x="622" y="151"/>
                  <a:pt x="623" y="151"/>
                  <a:pt x="624" y="151"/>
                </a:cubicBezTo>
                <a:cubicBezTo>
                  <a:pt x="626" y="150"/>
                  <a:pt x="628" y="151"/>
                  <a:pt x="631" y="151"/>
                </a:cubicBezTo>
                <a:cubicBezTo>
                  <a:pt x="633" y="150"/>
                  <a:pt x="634" y="150"/>
                  <a:pt x="637" y="149"/>
                </a:cubicBezTo>
                <a:cubicBezTo>
                  <a:pt x="639" y="148"/>
                  <a:pt x="640" y="147"/>
                  <a:pt x="640" y="145"/>
                </a:cubicBezTo>
                <a:cubicBezTo>
                  <a:pt x="641" y="143"/>
                  <a:pt x="641" y="140"/>
                  <a:pt x="641" y="140"/>
                </a:cubicBezTo>
                <a:cubicBezTo>
                  <a:pt x="641" y="140"/>
                  <a:pt x="642" y="139"/>
                  <a:pt x="643" y="138"/>
                </a:cubicBezTo>
                <a:cubicBezTo>
                  <a:pt x="645" y="137"/>
                  <a:pt x="646" y="136"/>
                  <a:pt x="647" y="136"/>
                </a:cubicBezTo>
                <a:cubicBezTo>
                  <a:pt x="649" y="135"/>
                  <a:pt x="649" y="133"/>
                  <a:pt x="648" y="131"/>
                </a:cubicBezTo>
                <a:cubicBezTo>
                  <a:pt x="648" y="129"/>
                  <a:pt x="647" y="128"/>
                  <a:pt x="647" y="128"/>
                </a:cubicBezTo>
                <a:cubicBezTo>
                  <a:pt x="647" y="128"/>
                  <a:pt x="648" y="127"/>
                  <a:pt x="650" y="127"/>
                </a:cubicBezTo>
                <a:cubicBezTo>
                  <a:pt x="652" y="127"/>
                  <a:pt x="653" y="126"/>
                  <a:pt x="655" y="126"/>
                </a:cubicBezTo>
                <a:cubicBezTo>
                  <a:pt x="658" y="125"/>
                  <a:pt x="658" y="124"/>
                  <a:pt x="658" y="122"/>
                </a:cubicBezTo>
                <a:cubicBezTo>
                  <a:pt x="658" y="120"/>
                  <a:pt x="658" y="120"/>
                  <a:pt x="660" y="117"/>
                </a:cubicBezTo>
                <a:cubicBezTo>
                  <a:pt x="661" y="115"/>
                  <a:pt x="662" y="115"/>
                  <a:pt x="663" y="115"/>
                </a:cubicBezTo>
                <a:cubicBezTo>
                  <a:pt x="665" y="115"/>
                  <a:pt x="666" y="116"/>
                  <a:pt x="667" y="116"/>
                </a:cubicBezTo>
                <a:cubicBezTo>
                  <a:pt x="669" y="117"/>
                  <a:pt x="670" y="117"/>
                  <a:pt x="672" y="115"/>
                </a:cubicBezTo>
                <a:cubicBezTo>
                  <a:pt x="673" y="114"/>
                  <a:pt x="673" y="111"/>
                  <a:pt x="672" y="108"/>
                </a:cubicBezTo>
                <a:cubicBezTo>
                  <a:pt x="672" y="104"/>
                  <a:pt x="671" y="101"/>
                  <a:pt x="670" y="98"/>
                </a:cubicBezTo>
                <a:cubicBezTo>
                  <a:pt x="669" y="95"/>
                  <a:pt x="668" y="94"/>
                  <a:pt x="667" y="92"/>
                </a:cubicBezTo>
                <a:cubicBezTo>
                  <a:pt x="667" y="91"/>
                  <a:pt x="667" y="90"/>
                  <a:pt x="667" y="89"/>
                </a:cubicBezTo>
                <a:cubicBezTo>
                  <a:pt x="667" y="86"/>
                  <a:pt x="670" y="84"/>
                  <a:pt x="671" y="83"/>
                </a:cubicBezTo>
                <a:cubicBezTo>
                  <a:pt x="672" y="82"/>
                  <a:pt x="672" y="80"/>
                  <a:pt x="672" y="80"/>
                </a:cubicBezTo>
                <a:cubicBezTo>
                  <a:pt x="672" y="79"/>
                  <a:pt x="673" y="78"/>
                  <a:pt x="673" y="76"/>
                </a:cubicBezTo>
                <a:cubicBezTo>
                  <a:pt x="673" y="74"/>
                  <a:pt x="672" y="74"/>
                  <a:pt x="672" y="74"/>
                </a:cubicBezTo>
                <a:cubicBezTo>
                  <a:pt x="672" y="74"/>
                  <a:pt x="673" y="72"/>
                  <a:pt x="673" y="71"/>
                </a:cubicBezTo>
                <a:cubicBezTo>
                  <a:pt x="673" y="71"/>
                  <a:pt x="673" y="69"/>
                  <a:pt x="673" y="67"/>
                </a:cubicBezTo>
                <a:cubicBezTo>
                  <a:pt x="673" y="66"/>
                  <a:pt x="673" y="66"/>
                  <a:pt x="673" y="65"/>
                </a:cubicBezTo>
                <a:cubicBezTo>
                  <a:pt x="673" y="65"/>
                  <a:pt x="674" y="64"/>
                  <a:pt x="673" y="63"/>
                </a:cubicBezTo>
                <a:cubicBezTo>
                  <a:pt x="673" y="62"/>
                  <a:pt x="673" y="61"/>
                  <a:pt x="673" y="61"/>
                </a:cubicBezTo>
                <a:cubicBezTo>
                  <a:pt x="673" y="60"/>
                  <a:pt x="674" y="59"/>
                  <a:pt x="673" y="58"/>
                </a:cubicBezTo>
                <a:cubicBezTo>
                  <a:pt x="673" y="57"/>
                  <a:pt x="673" y="57"/>
                  <a:pt x="673" y="55"/>
                </a:cubicBezTo>
                <a:cubicBezTo>
                  <a:pt x="673" y="53"/>
                  <a:pt x="673" y="51"/>
                  <a:pt x="673" y="51"/>
                </a:cubicBezTo>
                <a:cubicBezTo>
                  <a:pt x="673" y="51"/>
                  <a:pt x="673" y="51"/>
                  <a:pt x="674" y="51"/>
                </a:cubicBezTo>
                <a:cubicBezTo>
                  <a:pt x="675" y="51"/>
                  <a:pt x="676" y="51"/>
                  <a:pt x="678" y="47"/>
                </a:cubicBezTo>
                <a:cubicBezTo>
                  <a:pt x="680" y="44"/>
                  <a:pt x="679" y="40"/>
                  <a:pt x="677" y="36"/>
                </a:cubicBezTo>
                <a:cubicBezTo>
                  <a:pt x="676" y="33"/>
                  <a:pt x="673" y="29"/>
                  <a:pt x="671" y="26"/>
                </a:cubicBezTo>
                <a:cubicBezTo>
                  <a:pt x="670" y="23"/>
                  <a:pt x="667" y="21"/>
                  <a:pt x="665" y="20"/>
                </a:cubicBezTo>
                <a:cubicBezTo>
                  <a:pt x="663" y="18"/>
                  <a:pt x="659" y="16"/>
                  <a:pt x="656" y="14"/>
                </a:cubicBezTo>
                <a:cubicBezTo>
                  <a:pt x="654" y="13"/>
                  <a:pt x="653" y="12"/>
                  <a:pt x="651" y="11"/>
                </a:cubicBezTo>
                <a:cubicBezTo>
                  <a:pt x="648" y="10"/>
                  <a:pt x="645" y="10"/>
                  <a:pt x="644" y="9"/>
                </a:cubicBezTo>
                <a:cubicBezTo>
                  <a:pt x="642" y="9"/>
                  <a:pt x="640" y="7"/>
                  <a:pt x="638" y="6"/>
                </a:cubicBezTo>
                <a:cubicBezTo>
                  <a:pt x="637" y="5"/>
                  <a:pt x="634" y="5"/>
                  <a:pt x="631" y="4"/>
                </a:cubicBezTo>
                <a:cubicBezTo>
                  <a:pt x="629" y="3"/>
                  <a:pt x="626" y="2"/>
                  <a:pt x="624" y="2"/>
                </a:cubicBezTo>
                <a:cubicBezTo>
                  <a:pt x="623" y="1"/>
                  <a:pt x="621" y="1"/>
                  <a:pt x="619" y="0"/>
                </a:cubicBezTo>
                <a:cubicBezTo>
                  <a:pt x="617" y="0"/>
                  <a:pt x="615" y="0"/>
                  <a:pt x="613" y="0"/>
                </a:cubicBezTo>
                <a:cubicBezTo>
                  <a:pt x="611" y="0"/>
                  <a:pt x="607" y="1"/>
                  <a:pt x="605" y="2"/>
                </a:cubicBezTo>
                <a:cubicBezTo>
                  <a:pt x="603" y="2"/>
                  <a:pt x="599" y="3"/>
                  <a:pt x="594" y="5"/>
                </a:cubicBezTo>
                <a:cubicBezTo>
                  <a:pt x="588" y="7"/>
                  <a:pt x="587" y="9"/>
                  <a:pt x="585" y="11"/>
                </a:cubicBezTo>
                <a:cubicBezTo>
                  <a:pt x="583" y="12"/>
                  <a:pt x="581" y="13"/>
                  <a:pt x="579" y="15"/>
                </a:cubicBezTo>
                <a:cubicBezTo>
                  <a:pt x="577" y="16"/>
                  <a:pt x="577" y="17"/>
                  <a:pt x="576" y="18"/>
                </a:cubicBezTo>
                <a:cubicBezTo>
                  <a:pt x="575" y="20"/>
                  <a:pt x="573" y="21"/>
                  <a:pt x="571" y="25"/>
                </a:cubicBezTo>
                <a:cubicBezTo>
                  <a:pt x="569" y="28"/>
                  <a:pt x="568" y="29"/>
                  <a:pt x="568" y="31"/>
                </a:cubicBezTo>
                <a:cubicBezTo>
                  <a:pt x="568" y="32"/>
                  <a:pt x="567" y="33"/>
                  <a:pt x="567" y="33"/>
                </a:cubicBezTo>
                <a:cubicBezTo>
                  <a:pt x="566" y="34"/>
                  <a:pt x="566" y="35"/>
                  <a:pt x="565" y="36"/>
                </a:cubicBezTo>
                <a:cubicBezTo>
                  <a:pt x="563" y="38"/>
                  <a:pt x="563" y="40"/>
                  <a:pt x="563" y="41"/>
                </a:cubicBezTo>
                <a:cubicBezTo>
                  <a:pt x="563" y="42"/>
                  <a:pt x="562" y="42"/>
                  <a:pt x="561" y="43"/>
                </a:cubicBezTo>
                <a:cubicBezTo>
                  <a:pt x="561" y="44"/>
                  <a:pt x="560" y="45"/>
                  <a:pt x="560" y="46"/>
                </a:cubicBezTo>
                <a:cubicBezTo>
                  <a:pt x="558" y="50"/>
                  <a:pt x="557" y="52"/>
                  <a:pt x="557" y="54"/>
                </a:cubicBezTo>
                <a:cubicBezTo>
                  <a:pt x="556" y="56"/>
                  <a:pt x="556" y="57"/>
                  <a:pt x="556" y="57"/>
                </a:cubicBezTo>
                <a:cubicBezTo>
                  <a:pt x="556" y="58"/>
                  <a:pt x="556" y="58"/>
                  <a:pt x="556" y="59"/>
                </a:cubicBezTo>
                <a:cubicBezTo>
                  <a:pt x="555" y="59"/>
                  <a:pt x="555" y="61"/>
                  <a:pt x="556" y="63"/>
                </a:cubicBezTo>
                <a:cubicBezTo>
                  <a:pt x="556" y="64"/>
                  <a:pt x="556" y="65"/>
                  <a:pt x="556" y="67"/>
                </a:cubicBezTo>
                <a:cubicBezTo>
                  <a:pt x="556" y="68"/>
                  <a:pt x="555" y="69"/>
                  <a:pt x="555" y="70"/>
                </a:cubicBezTo>
                <a:cubicBezTo>
                  <a:pt x="555" y="71"/>
                  <a:pt x="555" y="72"/>
                  <a:pt x="554" y="73"/>
                </a:cubicBezTo>
                <a:cubicBezTo>
                  <a:pt x="553" y="74"/>
                  <a:pt x="553" y="74"/>
                  <a:pt x="553" y="76"/>
                </a:cubicBezTo>
                <a:cubicBezTo>
                  <a:pt x="553" y="77"/>
                  <a:pt x="553" y="78"/>
                  <a:pt x="553" y="79"/>
                </a:cubicBezTo>
                <a:cubicBezTo>
                  <a:pt x="554" y="80"/>
                  <a:pt x="554" y="80"/>
                  <a:pt x="553" y="81"/>
                </a:cubicBezTo>
                <a:cubicBezTo>
                  <a:pt x="553" y="82"/>
                  <a:pt x="553" y="82"/>
                  <a:pt x="554" y="84"/>
                </a:cubicBezTo>
                <a:cubicBezTo>
                  <a:pt x="554" y="85"/>
                  <a:pt x="555" y="86"/>
                  <a:pt x="555" y="88"/>
                </a:cubicBezTo>
                <a:cubicBezTo>
                  <a:pt x="555" y="89"/>
                  <a:pt x="556" y="90"/>
                  <a:pt x="558" y="91"/>
                </a:cubicBezTo>
                <a:cubicBezTo>
                  <a:pt x="559" y="91"/>
                  <a:pt x="560" y="91"/>
                  <a:pt x="560" y="91"/>
                </a:cubicBezTo>
                <a:cubicBezTo>
                  <a:pt x="560" y="91"/>
                  <a:pt x="559" y="92"/>
                  <a:pt x="559" y="93"/>
                </a:cubicBezTo>
                <a:cubicBezTo>
                  <a:pt x="558" y="94"/>
                  <a:pt x="556" y="95"/>
                  <a:pt x="554" y="97"/>
                </a:cubicBezTo>
                <a:cubicBezTo>
                  <a:pt x="552" y="99"/>
                  <a:pt x="551" y="100"/>
                  <a:pt x="550" y="100"/>
                </a:cubicBezTo>
                <a:cubicBezTo>
                  <a:pt x="549" y="100"/>
                  <a:pt x="547" y="97"/>
                  <a:pt x="545" y="94"/>
                </a:cubicBezTo>
                <a:cubicBezTo>
                  <a:pt x="542" y="92"/>
                  <a:pt x="542" y="92"/>
                  <a:pt x="536" y="88"/>
                </a:cubicBezTo>
                <a:cubicBezTo>
                  <a:pt x="534" y="87"/>
                  <a:pt x="533" y="87"/>
                  <a:pt x="531" y="86"/>
                </a:cubicBezTo>
                <a:cubicBezTo>
                  <a:pt x="529" y="85"/>
                  <a:pt x="527" y="84"/>
                  <a:pt x="524" y="83"/>
                </a:cubicBezTo>
                <a:cubicBezTo>
                  <a:pt x="522" y="83"/>
                  <a:pt x="520" y="82"/>
                  <a:pt x="519" y="82"/>
                </a:cubicBezTo>
                <a:cubicBezTo>
                  <a:pt x="514" y="81"/>
                  <a:pt x="512" y="82"/>
                  <a:pt x="508" y="82"/>
                </a:cubicBezTo>
                <a:cubicBezTo>
                  <a:pt x="504" y="81"/>
                  <a:pt x="499" y="82"/>
                  <a:pt x="496" y="83"/>
                </a:cubicBezTo>
                <a:cubicBezTo>
                  <a:pt x="492" y="84"/>
                  <a:pt x="491" y="84"/>
                  <a:pt x="487" y="85"/>
                </a:cubicBezTo>
                <a:cubicBezTo>
                  <a:pt x="483" y="86"/>
                  <a:pt x="481" y="87"/>
                  <a:pt x="478" y="89"/>
                </a:cubicBezTo>
                <a:cubicBezTo>
                  <a:pt x="475" y="90"/>
                  <a:pt x="475" y="90"/>
                  <a:pt x="473" y="92"/>
                </a:cubicBezTo>
                <a:cubicBezTo>
                  <a:pt x="471" y="94"/>
                  <a:pt x="470" y="95"/>
                  <a:pt x="468" y="97"/>
                </a:cubicBezTo>
                <a:cubicBezTo>
                  <a:pt x="467" y="98"/>
                  <a:pt x="465" y="100"/>
                  <a:pt x="465" y="100"/>
                </a:cubicBezTo>
                <a:cubicBezTo>
                  <a:pt x="465" y="100"/>
                  <a:pt x="464" y="100"/>
                  <a:pt x="461" y="100"/>
                </a:cubicBezTo>
                <a:cubicBezTo>
                  <a:pt x="459" y="100"/>
                  <a:pt x="456" y="101"/>
                  <a:pt x="454" y="101"/>
                </a:cubicBezTo>
                <a:cubicBezTo>
                  <a:pt x="453" y="101"/>
                  <a:pt x="452" y="101"/>
                  <a:pt x="451" y="100"/>
                </a:cubicBezTo>
                <a:cubicBezTo>
                  <a:pt x="451" y="100"/>
                  <a:pt x="451" y="99"/>
                  <a:pt x="447" y="100"/>
                </a:cubicBezTo>
                <a:cubicBezTo>
                  <a:pt x="444" y="100"/>
                  <a:pt x="441" y="102"/>
                  <a:pt x="438" y="103"/>
                </a:cubicBezTo>
                <a:cubicBezTo>
                  <a:pt x="436" y="104"/>
                  <a:pt x="435" y="105"/>
                  <a:pt x="433" y="105"/>
                </a:cubicBezTo>
                <a:cubicBezTo>
                  <a:pt x="431" y="105"/>
                  <a:pt x="430" y="106"/>
                  <a:pt x="429" y="105"/>
                </a:cubicBezTo>
                <a:cubicBezTo>
                  <a:pt x="428" y="105"/>
                  <a:pt x="426" y="104"/>
                  <a:pt x="425" y="104"/>
                </a:cubicBezTo>
                <a:cubicBezTo>
                  <a:pt x="423" y="103"/>
                  <a:pt x="423" y="103"/>
                  <a:pt x="418" y="102"/>
                </a:cubicBezTo>
                <a:cubicBezTo>
                  <a:pt x="415" y="102"/>
                  <a:pt x="412" y="102"/>
                  <a:pt x="409" y="102"/>
                </a:cubicBezTo>
                <a:cubicBezTo>
                  <a:pt x="407" y="102"/>
                  <a:pt x="405" y="103"/>
                  <a:pt x="404" y="103"/>
                </a:cubicBezTo>
                <a:cubicBezTo>
                  <a:pt x="401" y="103"/>
                  <a:pt x="400" y="104"/>
                  <a:pt x="394" y="103"/>
                </a:cubicBezTo>
                <a:cubicBezTo>
                  <a:pt x="391" y="103"/>
                  <a:pt x="389" y="103"/>
                  <a:pt x="387" y="103"/>
                </a:cubicBezTo>
                <a:cubicBezTo>
                  <a:pt x="385" y="103"/>
                  <a:pt x="383" y="104"/>
                  <a:pt x="381" y="104"/>
                </a:cubicBezTo>
                <a:cubicBezTo>
                  <a:pt x="377" y="105"/>
                  <a:pt x="374" y="105"/>
                  <a:pt x="369" y="105"/>
                </a:cubicBezTo>
                <a:cubicBezTo>
                  <a:pt x="363" y="105"/>
                  <a:pt x="357" y="107"/>
                  <a:pt x="353" y="109"/>
                </a:cubicBezTo>
                <a:cubicBezTo>
                  <a:pt x="349" y="111"/>
                  <a:pt x="340" y="122"/>
                  <a:pt x="333" y="129"/>
                </a:cubicBezTo>
                <a:cubicBezTo>
                  <a:pt x="327" y="136"/>
                  <a:pt x="314" y="150"/>
                  <a:pt x="308" y="157"/>
                </a:cubicBezTo>
                <a:cubicBezTo>
                  <a:pt x="302" y="163"/>
                  <a:pt x="299" y="167"/>
                  <a:pt x="295" y="171"/>
                </a:cubicBezTo>
                <a:cubicBezTo>
                  <a:pt x="292" y="175"/>
                  <a:pt x="290" y="178"/>
                  <a:pt x="286" y="182"/>
                </a:cubicBezTo>
                <a:cubicBezTo>
                  <a:pt x="282" y="187"/>
                  <a:pt x="281" y="187"/>
                  <a:pt x="277" y="193"/>
                </a:cubicBezTo>
                <a:cubicBezTo>
                  <a:pt x="272" y="198"/>
                  <a:pt x="267" y="205"/>
                  <a:pt x="264" y="210"/>
                </a:cubicBezTo>
                <a:cubicBezTo>
                  <a:pt x="260" y="215"/>
                  <a:pt x="257" y="218"/>
                  <a:pt x="255" y="221"/>
                </a:cubicBezTo>
                <a:cubicBezTo>
                  <a:pt x="254" y="222"/>
                  <a:pt x="253" y="224"/>
                  <a:pt x="251" y="225"/>
                </a:cubicBezTo>
                <a:cubicBezTo>
                  <a:pt x="250" y="226"/>
                  <a:pt x="249" y="228"/>
                  <a:pt x="247" y="230"/>
                </a:cubicBezTo>
                <a:cubicBezTo>
                  <a:pt x="244" y="233"/>
                  <a:pt x="242" y="235"/>
                  <a:pt x="241" y="235"/>
                </a:cubicBezTo>
                <a:cubicBezTo>
                  <a:pt x="241" y="236"/>
                  <a:pt x="241" y="237"/>
                  <a:pt x="242" y="237"/>
                </a:cubicBezTo>
                <a:cubicBezTo>
                  <a:pt x="242" y="237"/>
                  <a:pt x="244" y="238"/>
                  <a:pt x="247" y="242"/>
                </a:cubicBezTo>
                <a:cubicBezTo>
                  <a:pt x="251" y="246"/>
                  <a:pt x="257" y="251"/>
                  <a:pt x="257" y="251"/>
                </a:cubicBezTo>
                <a:cubicBezTo>
                  <a:pt x="257" y="251"/>
                  <a:pt x="257" y="252"/>
                  <a:pt x="256" y="253"/>
                </a:cubicBezTo>
                <a:cubicBezTo>
                  <a:pt x="256" y="253"/>
                  <a:pt x="256" y="254"/>
                  <a:pt x="256" y="254"/>
                </a:cubicBezTo>
                <a:cubicBezTo>
                  <a:pt x="257" y="255"/>
                  <a:pt x="257" y="255"/>
                  <a:pt x="257" y="256"/>
                </a:cubicBezTo>
                <a:cubicBezTo>
                  <a:pt x="257" y="256"/>
                  <a:pt x="257" y="256"/>
                  <a:pt x="255" y="257"/>
                </a:cubicBezTo>
                <a:cubicBezTo>
                  <a:pt x="254" y="259"/>
                  <a:pt x="253" y="259"/>
                  <a:pt x="250" y="261"/>
                </a:cubicBezTo>
                <a:cubicBezTo>
                  <a:pt x="248" y="264"/>
                  <a:pt x="247" y="266"/>
                  <a:pt x="247" y="266"/>
                </a:cubicBezTo>
                <a:cubicBezTo>
                  <a:pt x="247" y="266"/>
                  <a:pt x="246" y="266"/>
                  <a:pt x="245" y="266"/>
                </a:cubicBezTo>
                <a:cubicBezTo>
                  <a:pt x="244" y="266"/>
                  <a:pt x="243" y="267"/>
                  <a:pt x="242" y="267"/>
                </a:cubicBezTo>
                <a:cubicBezTo>
                  <a:pt x="239" y="269"/>
                  <a:pt x="235" y="272"/>
                  <a:pt x="233" y="273"/>
                </a:cubicBezTo>
                <a:cubicBezTo>
                  <a:pt x="231" y="275"/>
                  <a:pt x="231" y="275"/>
                  <a:pt x="231" y="276"/>
                </a:cubicBezTo>
                <a:cubicBezTo>
                  <a:pt x="231" y="276"/>
                  <a:pt x="230" y="276"/>
                  <a:pt x="229" y="276"/>
                </a:cubicBezTo>
                <a:cubicBezTo>
                  <a:pt x="228" y="276"/>
                  <a:pt x="227" y="277"/>
                  <a:pt x="227" y="277"/>
                </a:cubicBezTo>
                <a:cubicBezTo>
                  <a:pt x="227" y="277"/>
                  <a:pt x="222" y="267"/>
                  <a:pt x="218" y="259"/>
                </a:cubicBezTo>
                <a:cubicBezTo>
                  <a:pt x="214" y="251"/>
                  <a:pt x="210" y="243"/>
                  <a:pt x="210" y="243"/>
                </a:cubicBezTo>
                <a:cubicBezTo>
                  <a:pt x="210" y="243"/>
                  <a:pt x="210" y="242"/>
                  <a:pt x="211" y="241"/>
                </a:cubicBezTo>
                <a:cubicBezTo>
                  <a:pt x="211" y="240"/>
                  <a:pt x="210" y="238"/>
                  <a:pt x="209" y="237"/>
                </a:cubicBezTo>
                <a:cubicBezTo>
                  <a:pt x="208" y="235"/>
                  <a:pt x="208" y="234"/>
                  <a:pt x="207" y="233"/>
                </a:cubicBezTo>
                <a:cubicBezTo>
                  <a:pt x="206" y="231"/>
                  <a:pt x="205" y="230"/>
                  <a:pt x="204" y="230"/>
                </a:cubicBezTo>
                <a:cubicBezTo>
                  <a:pt x="203" y="229"/>
                  <a:pt x="202" y="229"/>
                  <a:pt x="202" y="228"/>
                </a:cubicBezTo>
                <a:cubicBezTo>
                  <a:pt x="202" y="228"/>
                  <a:pt x="200" y="224"/>
                  <a:pt x="197" y="219"/>
                </a:cubicBezTo>
                <a:cubicBezTo>
                  <a:pt x="194" y="214"/>
                  <a:pt x="194" y="213"/>
                  <a:pt x="193" y="211"/>
                </a:cubicBezTo>
                <a:cubicBezTo>
                  <a:pt x="192" y="208"/>
                  <a:pt x="192" y="207"/>
                  <a:pt x="192" y="205"/>
                </a:cubicBezTo>
                <a:cubicBezTo>
                  <a:pt x="191" y="204"/>
                  <a:pt x="189" y="203"/>
                  <a:pt x="188" y="202"/>
                </a:cubicBezTo>
                <a:cubicBezTo>
                  <a:pt x="187" y="202"/>
                  <a:pt x="186" y="202"/>
                  <a:pt x="186" y="202"/>
                </a:cubicBezTo>
                <a:cubicBezTo>
                  <a:pt x="185" y="203"/>
                  <a:pt x="184" y="202"/>
                  <a:pt x="183" y="202"/>
                </a:cubicBezTo>
                <a:cubicBezTo>
                  <a:pt x="181" y="201"/>
                  <a:pt x="181" y="200"/>
                  <a:pt x="180" y="199"/>
                </a:cubicBezTo>
                <a:cubicBezTo>
                  <a:pt x="179" y="199"/>
                  <a:pt x="178" y="197"/>
                  <a:pt x="177" y="196"/>
                </a:cubicBezTo>
                <a:cubicBezTo>
                  <a:pt x="176" y="195"/>
                  <a:pt x="176" y="195"/>
                  <a:pt x="174" y="194"/>
                </a:cubicBezTo>
                <a:cubicBezTo>
                  <a:pt x="173" y="194"/>
                  <a:pt x="172" y="195"/>
                  <a:pt x="171" y="196"/>
                </a:cubicBezTo>
                <a:cubicBezTo>
                  <a:pt x="170" y="197"/>
                  <a:pt x="169" y="198"/>
                  <a:pt x="168" y="199"/>
                </a:cubicBezTo>
                <a:cubicBezTo>
                  <a:pt x="166" y="200"/>
                  <a:pt x="166" y="200"/>
                  <a:pt x="166" y="200"/>
                </a:cubicBezTo>
                <a:cubicBezTo>
                  <a:pt x="166" y="200"/>
                  <a:pt x="144" y="213"/>
                  <a:pt x="117" y="229"/>
                </a:cubicBezTo>
                <a:cubicBezTo>
                  <a:pt x="102" y="238"/>
                  <a:pt x="86" y="247"/>
                  <a:pt x="71" y="256"/>
                </a:cubicBezTo>
                <a:cubicBezTo>
                  <a:pt x="38" y="275"/>
                  <a:pt x="10" y="291"/>
                  <a:pt x="10" y="291"/>
                </a:cubicBezTo>
                <a:cubicBezTo>
                  <a:pt x="10" y="291"/>
                  <a:pt x="10" y="291"/>
                  <a:pt x="9" y="291"/>
                </a:cubicBezTo>
                <a:cubicBezTo>
                  <a:pt x="9" y="291"/>
                  <a:pt x="7" y="292"/>
                  <a:pt x="7" y="293"/>
                </a:cubicBezTo>
                <a:cubicBezTo>
                  <a:pt x="6" y="293"/>
                  <a:pt x="5" y="293"/>
                  <a:pt x="4" y="294"/>
                </a:cubicBezTo>
                <a:cubicBezTo>
                  <a:pt x="3" y="294"/>
                  <a:pt x="1" y="294"/>
                  <a:pt x="1" y="297"/>
                </a:cubicBezTo>
                <a:cubicBezTo>
                  <a:pt x="0" y="299"/>
                  <a:pt x="2" y="300"/>
                  <a:pt x="3" y="302"/>
                </a:cubicBezTo>
                <a:close/>
                <a:moveTo>
                  <a:pt x="232" y="286"/>
                </a:moveTo>
                <a:cubicBezTo>
                  <a:pt x="232" y="286"/>
                  <a:pt x="233" y="286"/>
                  <a:pt x="234" y="285"/>
                </a:cubicBezTo>
                <a:cubicBezTo>
                  <a:pt x="235" y="284"/>
                  <a:pt x="237" y="283"/>
                  <a:pt x="238" y="282"/>
                </a:cubicBezTo>
                <a:cubicBezTo>
                  <a:pt x="239" y="281"/>
                  <a:pt x="241" y="280"/>
                  <a:pt x="242" y="280"/>
                </a:cubicBezTo>
                <a:cubicBezTo>
                  <a:pt x="243" y="280"/>
                  <a:pt x="243" y="280"/>
                  <a:pt x="243" y="280"/>
                </a:cubicBezTo>
                <a:cubicBezTo>
                  <a:pt x="243" y="280"/>
                  <a:pt x="243" y="281"/>
                  <a:pt x="242" y="282"/>
                </a:cubicBezTo>
                <a:cubicBezTo>
                  <a:pt x="242" y="282"/>
                  <a:pt x="242" y="283"/>
                  <a:pt x="242" y="285"/>
                </a:cubicBezTo>
                <a:cubicBezTo>
                  <a:pt x="243" y="286"/>
                  <a:pt x="244" y="287"/>
                  <a:pt x="244" y="288"/>
                </a:cubicBezTo>
                <a:cubicBezTo>
                  <a:pt x="244" y="288"/>
                  <a:pt x="244" y="290"/>
                  <a:pt x="245" y="291"/>
                </a:cubicBezTo>
                <a:cubicBezTo>
                  <a:pt x="245" y="291"/>
                  <a:pt x="246" y="292"/>
                  <a:pt x="246" y="292"/>
                </a:cubicBezTo>
                <a:cubicBezTo>
                  <a:pt x="247" y="292"/>
                  <a:pt x="248" y="292"/>
                  <a:pt x="248" y="292"/>
                </a:cubicBezTo>
                <a:cubicBezTo>
                  <a:pt x="248" y="292"/>
                  <a:pt x="246" y="294"/>
                  <a:pt x="247" y="296"/>
                </a:cubicBezTo>
                <a:cubicBezTo>
                  <a:pt x="248" y="298"/>
                  <a:pt x="248" y="299"/>
                  <a:pt x="249" y="300"/>
                </a:cubicBezTo>
                <a:cubicBezTo>
                  <a:pt x="251" y="302"/>
                  <a:pt x="251" y="302"/>
                  <a:pt x="252" y="302"/>
                </a:cubicBezTo>
                <a:cubicBezTo>
                  <a:pt x="252" y="302"/>
                  <a:pt x="252" y="302"/>
                  <a:pt x="252" y="302"/>
                </a:cubicBezTo>
                <a:cubicBezTo>
                  <a:pt x="252" y="302"/>
                  <a:pt x="251" y="305"/>
                  <a:pt x="252" y="307"/>
                </a:cubicBezTo>
                <a:cubicBezTo>
                  <a:pt x="252" y="309"/>
                  <a:pt x="253" y="310"/>
                  <a:pt x="255" y="311"/>
                </a:cubicBezTo>
                <a:cubicBezTo>
                  <a:pt x="256" y="312"/>
                  <a:pt x="257" y="312"/>
                  <a:pt x="257" y="312"/>
                </a:cubicBezTo>
                <a:cubicBezTo>
                  <a:pt x="258" y="312"/>
                  <a:pt x="259" y="312"/>
                  <a:pt x="259" y="312"/>
                </a:cubicBezTo>
                <a:cubicBezTo>
                  <a:pt x="259" y="312"/>
                  <a:pt x="257" y="316"/>
                  <a:pt x="257" y="317"/>
                </a:cubicBezTo>
                <a:cubicBezTo>
                  <a:pt x="257" y="318"/>
                  <a:pt x="257" y="319"/>
                  <a:pt x="258" y="320"/>
                </a:cubicBezTo>
                <a:cubicBezTo>
                  <a:pt x="259" y="321"/>
                  <a:pt x="261" y="322"/>
                  <a:pt x="262" y="322"/>
                </a:cubicBezTo>
                <a:cubicBezTo>
                  <a:pt x="264" y="322"/>
                  <a:pt x="265" y="322"/>
                  <a:pt x="266" y="322"/>
                </a:cubicBezTo>
                <a:cubicBezTo>
                  <a:pt x="267" y="322"/>
                  <a:pt x="267" y="322"/>
                  <a:pt x="267" y="322"/>
                </a:cubicBezTo>
                <a:cubicBezTo>
                  <a:pt x="267" y="322"/>
                  <a:pt x="266" y="324"/>
                  <a:pt x="264" y="326"/>
                </a:cubicBezTo>
                <a:cubicBezTo>
                  <a:pt x="262" y="327"/>
                  <a:pt x="259" y="329"/>
                  <a:pt x="259" y="329"/>
                </a:cubicBezTo>
                <a:cubicBezTo>
                  <a:pt x="259" y="329"/>
                  <a:pt x="258" y="328"/>
                  <a:pt x="258" y="328"/>
                </a:cubicBezTo>
                <a:cubicBezTo>
                  <a:pt x="257" y="329"/>
                  <a:pt x="256" y="329"/>
                  <a:pt x="255" y="329"/>
                </a:cubicBezTo>
                <a:cubicBezTo>
                  <a:pt x="255" y="329"/>
                  <a:pt x="254" y="329"/>
                  <a:pt x="254" y="329"/>
                </a:cubicBezTo>
                <a:cubicBezTo>
                  <a:pt x="254" y="329"/>
                  <a:pt x="252" y="324"/>
                  <a:pt x="248" y="318"/>
                </a:cubicBezTo>
                <a:cubicBezTo>
                  <a:pt x="245" y="312"/>
                  <a:pt x="232" y="286"/>
                  <a:pt x="232" y="28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0" name="Freeform 7"/>
          <p:cNvSpPr>
            <a:spLocks noChangeAspect="1"/>
          </p:cNvSpPr>
          <p:nvPr/>
        </p:nvSpPr>
        <p:spPr bwMode="auto">
          <a:xfrm>
            <a:off x="6897900" y="4334695"/>
            <a:ext cx="1139403" cy="2155056"/>
          </a:xfrm>
          <a:custGeom>
            <a:avLst/>
            <a:gdLst>
              <a:gd name="T0" fmla="*/ 390 w 566"/>
              <a:gd name="T1" fmla="*/ 39 h 1069"/>
              <a:gd name="T2" fmla="*/ 398 w 566"/>
              <a:gd name="T3" fmla="*/ 25 h 1069"/>
              <a:gd name="T4" fmla="*/ 413 w 566"/>
              <a:gd name="T5" fmla="*/ 60 h 1069"/>
              <a:gd name="T6" fmla="*/ 406 w 566"/>
              <a:gd name="T7" fmla="*/ 160 h 1069"/>
              <a:gd name="T8" fmla="*/ 423 w 566"/>
              <a:gd name="T9" fmla="*/ 220 h 1069"/>
              <a:gd name="T10" fmla="*/ 440 w 566"/>
              <a:gd name="T11" fmla="*/ 263 h 1069"/>
              <a:gd name="T12" fmla="*/ 432 w 566"/>
              <a:gd name="T13" fmla="*/ 296 h 1069"/>
              <a:gd name="T14" fmla="*/ 430 w 566"/>
              <a:gd name="T15" fmla="*/ 309 h 1069"/>
              <a:gd name="T16" fmla="*/ 478 w 566"/>
              <a:gd name="T17" fmla="*/ 450 h 1069"/>
              <a:gd name="T18" fmla="*/ 468 w 566"/>
              <a:gd name="T19" fmla="*/ 592 h 1069"/>
              <a:gd name="T20" fmla="*/ 527 w 566"/>
              <a:gd name="T21" fmla="*/ 732 h 1069"/>
              <a:gd name="T22" fmla="*/ 398 w 566"/>
              <a:gd name="T23" fmla="*/ 905 h 1069"/>
              <a:gd name="T24" fmla="*/ 349 w 566"/>
              <a:gd name="T25" fmla="*/ 924 h 1069"/>
              <a:gd name="T26" fmla="*/ 356 w 566"/>
              <a:gd name="T27" fmla="*/ 1010 h 1069"/>
              <a:gd name="T28" fmla="*/ 294 w 566"/>
              <a:gd name="T29" fmla="*/ 944 h 1069"/>
              <a:gd name="T30" fmla="*/ 295 w 566"/>
              <a:gd name="T31" fmla="*/ 877 h 1069"/>
              <a:gd name="T32" fmla="*/ 349 w 566"/>
              <a:gd name="T33" fmla="*/ 855 h 1069"/>
              <a:gd name="T34" fmla="*/ 411 w 566"/>
              <a:gd name="T35" fmla="*/ 816 h 1069"/>
              <a:gd name="T36" fmla="*/ 395 w 566"/>
              <a:gd name="T37" fmla="*/ 730 h 1069"/>
              <a:gd name="T38" fmla="*/ 211 w 566"/>
              <a:gd name="T39" fmla="*/ 885 h 1069"/>
              <a:gd name="T40" fmla="*/ 120 w 566"/>
              <a:gd name="T41" fmla="*/ 1004 h 1069"/>
              <a:gd name="T42" fmla="*/ 145 w 566"/>
              <a:gd name="T43" fmla="*/ 1053 h 1069"/>
              <a:gd name="T44" fmla="*/ 32 w 566"/>
              <a:gd name="T45" fmla="*/ 1021 h 1069"/>
              <a:gd name="T46" fmla="*/ 15 w 566"/>
              <a:gd name="T47" fmla="*/ 971 h 1069"/>
              <a:gd name="T48" fmla="*/ 175 w 566"/>
              <a:gd name="T49" fmla="*/ 804 h 1069"/>
              <a:gd name="T50" fmla="*/ 226 w 566"/>
              <a:gd name="T51" fmla="*/ 759 h 1069"/>
              <a:gd name="T52" fmla="*/ 280 w 566"/>
              <a:gd name="T53" fmla="*/ 679 h 1069"/>
              <a:gd name="T54" fmla="*/ 333 w 566"/>
              <a:gd name="T55" fmla="*/ 566 h 1069"/>
              <a:gd name="T56" fmla="*/ 335 w 566"/>
              <a:gd name="T57" fmla="*/ 523 h 1069"/>
              <a:gd name="T58" fmla="*/ 298 w 566"/>
              <a:gd name="T59" fmla="*/ 593 h 1069"/>
              <a:gd name="T60" fmla="*/ 188 w 566"/>
              <a:gd name="T61" fmla="*/ 670 h 1069"/>
              <a:gd name="T62" fmla="*/ 135 w 566"/>
              <a:gd name="T63" fmla="*/ 634 h 1069"/>
              <a:gd name="T64" fmla="*/ 223 w 566"/>
              <a:gd name="T65" fmla="*/ 516 h 1069"/>
              <a:gd name="T66" fmla="*/ 158 w 566"/>
              <a:gd name="T67" fmla="*/ 470 h 1069"/>
              <a:gd name="T68" fmla="*/ 102 w 566"/>
              <a:gd name="T69" fmla="*/ 411 h 1069"/>
              <a:gd name="T70" fmla="*/ 132 w 566"/>
              <a:gd name="T71" fmla="*/ 419 h 1069"/>
              <a:gd name="T72" fmla="*/ 101 w 566"/>
              <a:gd name="T73" fmla="*/ 389 h 1069"/>
              <a:gd name="T74" fmla="*/ 131 w 566"/>
              <a:gd name="T75" fmla="*/ 401 h 1069"/>
              <a:gd name="T76" fmla="*/ 102 w 566"/>
              <a:gd name="T77" fmla="*/ 370 h 1069"/>
              <a:gd name="T78" fmla="*/ 142 w 566"/>
              <a:gd name="T79" fmla="*/ 382 h 1069"/>
              <a:gd name="T80" fmla="*/ 121 w 566"/>
              <a:gd name="T81" fmla="*/ 353 h 1069"/>
              <a:gd name="T82" fmla="*/ 164 w 566"/>
              <a:gd name="T83" fmla="*/ 363 h 1069"/>
              <a:gd name="T84" fmla="*/ 177 w 566"/>
              <a:gd name="T85" fmla="*/ 371 h 1069"/>
              <a:gd name="T86" fmla="*/ 282 w 566"/>
              <a:gd name="T87" fmla="*/ 335 h 1069"/>
              <a:gd name="T88" fmla="*/ 288 w 566"/>
              <a:gd name="T89" fmla="*/ 272 h 1069"/>
              <a:gd name="T90" fmla="*/ 304 w 566"/>
              <a:gd name="T91" fmla="*/ 306 h 1069"/>
              <a:gd name="T92" fmla="*/ 313 w 566"/>
              <a:gd name="T93" fmla="*/ 257 h 1069"/>
              <a:gd name="T94" fmla="*/ 343 w 566"/>
              <a:gd name="T95" fmla="*/ 176 h 1069"/>
              <a:gd name="T96" fmla="*/ 353 w 566"/>
              <a:gd name="T97" fmla="*/ 135 h 1069"/>
              <a:gd name="T98" fmla="*/ 383 w 566"/>
              <a:gd name="T99" fmla="*/ 79 h 1069"/>
              <a:gd name="T100" fmla="*/ 359 w 566"/>
              <a:gd name="T101" fmla="*/ 39 h 1069"/>
              <a:gd name="T102" fmla="*/ 365 w 566"/>
              <a:gd name="T103" fmla="*/ 0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6" h="1069">
                <a:moveTo>
                  <a:pt x="375" y="4"/>
                </a:moveTo>
                <a:cubicBezTo>
                  <a:pt x="378" y="13"/>
                  <a:pt x="379" y="21"/>
                  <a:pt x="382" y="29"/>
                </a:cubicBezTo>
                <a:cubicBezTo>
                  <a:pt x="383" y="34"/>
                  <a:pt x="389" y="35"/>
                  <a:pt x="390" y="39"/>
                </a:cubicBezTo>
                <a:cubicBezTo>
                  <a:pt x="391" y="40"/>
                  <a:pt x="392" y="40"/>
                  <a:pt x="393" y="41"/>
                </a:cubicBezTo>
                <a:cubicBezTo>
                  <a:pt x="394" y="36"/>
                  <a:pt x="394" y="31"/>
                  <a:pt x="394" y="26"/>
                </a:cubicBezTo>
                <a:cubicBezTo>
                  <a:pt x="395" y="25"/>
                  <a:pt x="396" y="25"/>
                  <a:pt x="398" y="25"/>
                </a:cubicBezTo>
                <a:cubicBezTo>
                  <a:pt x="400" y="28"/>
                  <a:pt x="402" y="32"/>
                  <a:pt x="404" y="36"/>
                </a:cubicBezTo>
                <a:cubicBezTo>
                  <a:pt x="405" y="39"/>
                  <a:pt x="405" y="43"/>
                  <a:pt x="406" y="46"/>
                </a:cubicBezTo>
                <a:cubicBezTo>
                  <a:pt x="408" y="50"/>
                  <a:pt x="412" y="54"/>
                  <a:pt x="413" y="60"/>
                </a:cubicBezTo>
                <a:cubicBezTo>
                  <a:pt x="414" y="64"/>
                  <a:pt x="406" y="77"/>
                  <a:pt x="408" y="85"/>
                </a:cubicBezTo>
                <a:cubicBezTo>
                  <a:pt x="410" y="95"/>
                  <a:pt x="413" y="107"/>
                  <a:pt x="411" y="121"/>
                </a:cubicBezTo>
                <a:cubicBezTo>
                  <a:pt x="409" y="133"/>
                  <a:pt x="409" y="145"/>
                  <a:pt x="406" y="160"/>
                </a:cubicBezTo>
                <a:cubicBezTo>
                  <a:pt x="405" y="166"/>
                  <a:pt x="403" y="174"/>
                  <a:pt x="404" y="179"/>
                </a:cubicBezTo>
                <a:cubicBezTo>
                  <a:pt x="405" y="181"/>
                  <a:pt x="423" y="194"/>
                  <a:pt x="425" y="195"/>
                </a:cubicBezTo>
                <a:cubicBezTo>
                  <a:pt x="432" y="205"/>
                  <a:pt x="421" y="208"/>
                  <a:pt x="423" y="220"/>
                </a:cubicBezTo>
                <a:cubicBezTo>
                  <a:pt x="425" y="224"/>
                  <a:pt x="428" y="227"/>
                  <a:pt x="430" y="231"/>
                </a:cubicBezTo>
                <a:cubicBezTo>
                  <a:pt x="431" y="237"/>
                  <a:pt x="426" y="241"/>
                  <a:pt x="429" y="248"/>
                </a:cubicBezTo>
                <a:cubicBezTo>
                  <a:pt x="432" y="253"/>
                  <a:pt x="437" y="256"/>
                  <a:pt x="440" y="263"/>
                </a:cubicBezTo>
                <a:cubicBezTo>
                  <a:pt x="438" y="267"/>
                  <a:pt x="434" y="270"/>
                  <a:pt x="432" y="274"/>
                </a:cubicBezTo>
                <a:cubicBezTo>
                  <a:pt x="431" y="280"/>
                  <a:pt x="435" y="282"/>
                  <a:pt x="435" y="287"/>
                </a:cubicBezTo>
                <a:cubicBezTo>
                  <a:pt x="434" y="290"/>
                  <a:pt x="432" y="292"/>
                  <a:pt x="432" y="296"/>
                </a:cubicBezTo>
                <a:cubicBezTo>
                  <a:pt x="432" y="296"/>
                  <a:pt x="432" y="297"/>
                  <a:pt x="432" y="297"/>
                </a:cubicBezTo>
                <a:cubicBezTo>
                  <a:pt x="433" y="299"/>
                  <a:pt x="434" y="302"/>
                  <a:pt x="435" y="304"/>
                </a:cubicBezTo>
                <a:cubicBezTo>
                  <a:pt x="435" y="307"/>
                  <a:pt x="432" y="307"/>
                  <a:pt x="430" y="309"/>
                </a:cubicBezTo>
                <a:cubicBezTo>
                  <a:pt x="427" y="314"/>
                  <a:pt x="425" y="321"/>
                  <a:pt x="425" y="329"/>
                </a:cubicBezTo>
                <a:cubicBezTo>
                  <a:pt x="434" y="341"/>
                  <a:pt x="445" y="347"/>
                  <a:pt x="453" y="361"/>
                </a:cubicBezTo>
                <a:cubicBezTo>
                  <a:pt x="465" y="384"/>
                  <a:pt x="472" y="421"/>
                  <a:pt x="478" y="450"/>
                </a:cubicBezTo>
                <a:cubicBezTo>
                  <a:pt x="478" y="460"/>
                  <a:pt x="479" y="469"/>
                  <a:pt x="479" y="478"/>
                </a:cubicBezTo>
                <a:cubicBezTo>
                  <a:pt x="481" y="495"/>
                  <a:pt x="482" y="512"/>
                  <a:pt x="483" y="529"/>
                </a:cubicBezTo>
                <a:cubicBezTo>
                  <a:pt x="478" y="550"/>
                  <a:pt x="473" y="571"/>
                  <a:pt x="468" y="592"/>
                </a:cubicBezTo>
                <a:cubicBezTo>
                  <a:pt x="466" y="599"/>
                  <a:pt x="458" y="604"/>
                  <a:pt x="460" y="613"/>
                </a:cubicBezTo>
                <a:cubicBezTo>
                  <a:pt x="466" y="645"/>
                  <a:pt x="486" y="657"/>
                  <a:pt x="501" y="679"/>
                </a:cubicBezTo>
                <a:cubicBezTo>
                  <a:pt x="512" y="695"/>
                  <a:pt x="517" y="714"/>
                  <a:pt x="527" y="732"/>
                </a:cubicBezTo>
                <a:cubicBezTo>
                  <a:pt x="537" y="750"/>
                  <a:pt x="554" y="767"/>
                  <a:pt x="559" y="789"/>
                </a:cubicBezTo>
                <a:cubicBezTo>
                  <a:pt x="566" y="819"/>
                  <a:pt x="536" y="836"/>
                  <a:pt x="521" y="846"/>
                </a:cubicBezTo>
                <a:cubicBezTo>
                  <a:pt x="485" y="871"/>
                  <a:pt x="442" y="886"/>
                  <a:pt x="398" y="905"/>
                </a:cubicBezTo>
                <a:cubicBezTo>
                  <a:pt x="388" y="910"/>
                  <a:pt x="379" y="918"/>
                  <a:pt x="370" y="922"/>
                </a:cubicBezTo>
                <a:cubicBezTo>
                  <a:pt x="367" y="924"/>
                  <a:pt x="363" y="922"/>
                  <a:pt x="361" y="921"/>
                </a:cubicBezTo>
                <a:cubicBezTo>
                  <a:pt x="356" y="920"/>
                  <a:pt x="352" y="923"/>
                  <a:pt x="349" y="924"/>
                </a:cubicBezTo>
                <a:cubicBezTo>
                  <a:pt x="344" y="940"/>
                  <a:pt x="347" y="962"/>
                  <a:pt x="353" y="976"/>
                </a:cubicBezTo>
                <a:cubicBezTo>
                  <a:pt x="356" y="980"/>
                  <a:pt x="359" y="985"/>
                  <a:pt x="362" y="989"/>
                </a:cubicBezTo>
                <a:cubicBezTo>
                  <a:pt x="364" y="996"/>
                  <a:pt x="359" y="1008"/>
                  <a:pt x="356" y="1010"/>
                </a:cubicBezTo>
                <a:cubicBezTo>
                  <a:pt x="348" y="1015"/>
                  <a:pt x="339" y="1003"/>
                  <a:pt x="336" y="1000"/>
                </a:cubicBezTo>
                <a:cubicBezTo>
                  <a:pt x="326" y="992"/>
                  <a:pt x="315" y="982"/>
                  <a:pt x="308" y="972"/>
                </a:cubicBezTo>
                <a:cubicBezTo>
                  <a:pt x="303" y="962"/>
                  <a:pt x="299" y="953"/>
                  <a:pt x="294" y="944"/>
                </a:cubicBezTo>
                <a:cubicBezTo>
                  <a:pt x="290" y="944"/>
                  <a:pt x="286" y="947"/>
                  <a:pt x="282" y="945"/>
                </a:cubicBezTo>
                <a:cubicBezTo>
                  <a:pt x="276" y="942"/>
                  <a:pt x="248" y="907"/>
                  <a:pt x="253" y="898"/>
                </a:cubicBezTo>
                <a:cubicBezTo>
                  <a:pt x="256" y="892"/>
                  <a:pt x="287" y="880"/>
                  <a:pt x="295" y="877"/>
                </a:cubicBezTo>
                <a:cubicBezTo>
                  <a:pt x="299" y="876"/>
                  <a:pt x="303" y="875"/>
                  <a:pt x="307" y="875"/>
                </a:cubicBezTo>
                <a:cubicBezTo>
                  <a:pt x="314" y="872"/>
                  <a:pt x="320" y="864"/>
                  <a:pt x="327" y="860"/>
                </a:cubicBezTo>
                <a:cubicBezTo>
                  <a:pt x="334" y="856"/>
                  <a:pt x="343" y="858"/>
                  <a:pt x="349" y="855"/>
                </a:cubicBezTo>
                <a:cubicBezTo>
                  <a:pt x="353" y="850"/>
                  <a:pt x="356" y="846"/>
                  <a:pt x="360" y="842"/>
                </a:cubicBezTo>
                <a:cubicBezTo>
                  <a:pt x="365" y="841"/>
                  <a:pt x="370" y="840"/>
                  <a:pt x="375" y="838"/>
                </a:cubicBezTo>
                <a:cubicBezTo>
                  <a:pt x="386" y="834"/>
                  <a:pt x="400" y="822"/>
                  <a:pt x="411" y="816"/>
                </a:cubicBezTo>
                <a:cubicBezTo>
                  <a:pt x="421" y="810"/>
                  <a:pt x="450" y="800"/>
                  <a:pt x="452" y="788"/>
                </a:cubicBezTo>
                <a:cubicBezTo>
                  <a:pt x="437" y="774"/>
                  <a:pt x="424" y="760"/>
                  <a:pt x="410" y="746"/>
                </a:cubicBezTo>
                <a:cubicBezTo>
                  <a:pt x="405" y="742"/>
                  <a:pt x="402" y="732"/>
                  <a:pt x="395" y="730"/>
                </a:cubicBezTo>
                <a:cubicBezTo>
                  <a:pt x="370" y="750"/>
                  <a:pt x="344" y="770"/>
                  <a:pt x="319" y="790"/>
                </a:cubicBezTo>
                <a:cubicBezTo>
                  <a:pt x="303" y="803"/>
                  <a:pt x="292" y="822"/>
                  <a:pt x="276" y="834"/>
                </a:cubicBezTo>
                <a:cubicBezTo>
                  <a:pt x="254" y="852"/>
                  <a:pt x="228" y="863"/>
                  <a:pt x="211" y="885"/>
                </a:cubicBezTo>
                <a:cubicBezTo>
                  <a:pt x="192" y="909"/>
                  <a:pt x="175" y="935"/>
                  <a:pt x="157" y="961"/>
                </a:cubicBezTo>
                <a:cubicBezTo>
                  <a:pt x="151" y="967"/>
                  <a:pt x="145" y="974"/>
                  <a:pt x="140" y="980"/>
                </a:cubicBezTo>
                <a:cubicBezTo>
                  <a:pt x="134" y="988"/>
                  <a:pt x="129" y="999"/>
                  <a:pt x="120" y="1004"/>
                </a:cubicBezTo>
                <a:cubicBezTo>
                  <a:pt x="115" y="1006"/>
                  <a:pt x="105" y="1004"/>
                  <a:pt x="101" y="1006"/>
                </a:cubicBezTo>
                <a:cubicBezTo>
                  <a:pt x="97" y="1026"/>
                  <a:pt x="113" y="1039"/>
                  <a:pt x="131" y="1037"/>
                </a:cubicBezTo>
                <a:cubicBezTo>
                  <a:pt x="137" y="1042"/>
                  <a:pt x="140" y="1047"/>
                  <a:pt x="145" y="1053"/>
                </a:cubicBezTo>
                <a:cubicBezTo>
                  <a:pt x="143" y="1068"/>
                  <a:pt x="120" y="1069"/>
                  <a:pt x="103" y="1069"/>
                </a:cubicBezTo>
                <a:cubicBezTo>
                  <a:pt x="74" y="1069"/>
                  <a:pt x="57" y="1065"/>
                  <a:pt x="47" y="1047"/>
                </a:cubicBezTo>
                <a:cubicBezTo>
                  <a:pt x="42" y="1039"/>
                  <a:pt x="39" y="1026"/>
                  <a:pt x="32" y="1021"/>
                </a:cubicBezTo>
                <a:cubicBezTo>
                  <a:pt x="30" y="1022"/>
                  <a:pt x="28" y="1023"/>
                  <a:pt x="26" y="1023"/>
                </a:cubicBezTo>
                <a:cubicBezTo>
                  <a:pt x="20" y="1019"/>
                  <a:pt x="0" y="997"/>
                  <a:pt x="0" y="988"/>
                </a:cubicBezTo>
                <a:cubicBezTo>
                  <a:pt x="1" y="980"/>
                  <a:pt x="10" y="975"/>
                  <a:pt x="15" y="971"/>
                </a:cubicBezTo>
                <a:cubicBezTo>
                  <a:pt x="32" y="959"/>
                  <a:pt x="45" y="938"/>
                  <a:pt x="62" y="926"/>
                </a:cubicBezTo>
                <a:cubicBezTo>
                  <a:pt x="97" y="901"/>
                  <a:pt x="114" y="861"/>
                  <a:pt x="142" y="828"/>
                </a:cubicBezTo>
                <a:cubicBezTo>
                  <a:pt x="153" y="820"/>
                  <a:pt x="164" y="812"/>
                  <a:pt x="175" y="804"/>
                </a:cubicBezTo>
                <a:cubicBezTo>
                  <a:pt x="186" y="795"/>
                  <a:pt x="196" y="782"/>
                  <a:pt x="208" y="774"/>
                </a:cubicBezTo>
                <a:cubicBezTo>
                  <a:pt x="211" y="772"/>
                  <a:pt x="216" y="772"/>
                  <a:pt x="219" y="770"/>
                </a:cubicBezTo>
                <a:cubicBezTo>
                  <a:pt x="223" y="767"/>
                  <a:pt x="224" y="762"/>
                  <a:pt x="226" y="759"/>
                </a:cubicBezTo>
                <a:cubicBezTo>
                  <a:pt x="229" y="755"/>
                  <a:pt x="233" y="751"/>
                  <a:pt x="236" y="748"/>
                </a:cubicBezTo>
                <a:cubicBezTo>
                  <a:pt x="242" y="737"/>
                  <a:pt x="248" y="726"/>
                  <a:pt x="254" y="716"/>
                </a:cubicBezTo>
                <a:cubicBezTo>
                  <a:pt x="262" y="703"/>
                  <a:pt x="271" y="691"/>
                  <a:pt x="280" y="679"/>
                </a:cubicBezTo>
                <a:cubicBezTo>
                  <a:pt x="284" y="675"/>
                  <a:pt x="288" y="672"/>
                  <a:pt x="291" y="668"/>
                </a:cubicBezTo>
                <a:cubicBezTo>
                  <a:pt x="302" y="650"/>
                  <a:pt x="299" y="618"/>
                  <a:pt x="307" y="599"/>
                </a:cubicBezTo>
                <a:cubicBezTo>
                  <a:pt x="313" y="584"/>
                  <a:pt x="324" y="578"/>
                  <a:pt x="333" y="566"/>
                </a:cubicBezTo>
                <a:cubicBezTo>
                  <a:pt x="335" y="564"/>
                  <a:pt x="337" y="562"/>
                  <a:pt x="338" y="559"/>
                </a:cubicBezTo>
                <a:cubicBezTo>
                  <a:pt x="343" y="556"/>
                  <a:pt x="347" y="557"/>
                  <a:pt x="351" y="552"/>
                </a:cubicBezTo>
                <a:cubicBezTo>
                  <a:pt x="349" y="539"/>
                  <a:pt x="339" y="535"/>
                  <a:pt x="335" y="523"/>
                </a:cubicBezTo>
                <a:cubicBezTo>
                  <a:pt x="333" y="522"/>
                  <a:pt x="330" y="521"/>
                  <a:pt x="328" y="521"/>
                </a:cubicBezTo>
                <a:cubicBezTo>
                  <a:pt x="323" y="526"/>
                  <a:pt x="321" y="538"/>
                  <a:pt x="319" y="545"/>
                </a:cubicBezTo>
                <a:cubicBezTo>
                  <a:pt x="313" y="561"/>
                  <a:pt x="303" y="578"/>
                  <a:pt x="298" y="593"/>
                </a:cubicBezTo>
                <a:cubicBezTo>
                  <a:pt x="294" y="608"/>
                  <a:pt x="291" y="636"/>
                  <a:pt x="283" y="647"/>
                </a:cubicBezTo>
                <a:cubicBezTo>
                  <a:pt x="276" y="657"/>
                  <a:pt x="255" y="655"/>
                  <a:pt x="241" y="658"/>
                </a:cubicBezTo>
                <a:cubicBezTo>
                  <a:pt x="222" y="661"/>
                  <a:pt x="205" y="666"/>
                  <a:pt x="188" y="670"/>
                </a:cubicBezTo>
                <a:cubicBezTo>
                  <a:pt x="176" y="672"/>
                  <a:pt x="165" y="674"/>
                  <a:pt x="153" y="676"/>
                </a:cubicBezTo>
                <a:cubicBezTo>
                  <a:pt x="148" y="679"/>
                  <a:pt x="149" y="685"/>
                  <a:pt x="143" y="687"/>
                </a:cubicBezTo>
                <a:cubicBezTo>
                  <a:pt x="135" y="681"/>
                  <a:pt x="137" y="648"/>
                  <a:pt x="135" y="634"/>
                </a:cubicBezTo>
                <a:cubicBezTo>
                  <a:pt x="129" y="600"/>
                  <a:pt x="162" y="587"/>
                  <a:pt x="176" y="564"/>
                </a:cubicBezTo>
                <a:cubicBezTo>
                  <a:pt x="182" y="554"/>
                  <a:pt x="183" y="541"/>
                  <a:pt x="192" y="535"/>
                </a:cubicBezTo>
                <a:cubicBezTo>
                  <a:pt x="202" y="528"/>
                  <a:pt x="215" y="525"/>
                  <a:pt x="223" y="516"/>
                </a:cubicBezTo>
                <a:cubicBezTo>
                  <a:pt x="220" y="498"/>
                  <a:pt x="200" y="499"/>
                  <a:pt x="186" y="492"/>
                </a:cubicBezTo>
                <a:cubicBezTo>
                  <a:pt x="178" y="488"/>
                  <a:pt x="171" y="483"/>
                  <a:pt x="164" y="479"/>
                </a:cubicBezTo>
                <a:cubicBezTo>
                  <a:pt x="162" y="476"/>
                  <a:pt x="160" y="473"/>
                  <a:pt x="158" y="470"/>
                </a:cubicBezTo>
                <a:cubicBezTo>
                  <a:pt x="149" y="463"/>
                  <a:pt x="133" y="459"/>
                  <a:pt x="128" y="449"/>
                </a:cubicBezTo>
                <a:cubicBezTo>
                  <a:pt x="130" y="444"/>
                  <a:pt x="132" y="439"/>
                  <a:pt x="134" y="433"/>
                </a:cubicBezTo>
                <a:cubicBezTo>
                  <a:pt x="128" y="422"/>
                  <a:pt x="105" y="425"/>
                  <a:pt x="102" y="411"/>
                </a:cubicBezTo>
                <a:cubicBezTo>
                  <a:pt x="103" y="410"/>
                  <a:pt x="103" y="410"/>
                  <a:pt x="104" y="409"/>
                </a:cubicBezTo>
                <a:cubicBezTo>
                  <a:pt x="113" y="412"/>
                  <a:pt x="122" y="416"/>
                  <a:pt x="131" y="419"/>
                </a:cubicBezTo>
                <a:cubicBezTo>
                  <a:pt x="131" y="419"/>
                  <a:pt x="131" y="419"/>
                  <a:pt x="132" y="419"/>
                </a:cubicBezTo>
                <a:cubicBezTo>
                  <a:pt x="132" y="418"/>
                  <a:pt x="132" y="417"/>
                  <a:pt x="132" y="417"/>
                </a:cubicBezTo>
                <a:cubicBezTo>
                  <a:pt x="125" y="407"/>
                  <a:pt x="107" y="405"/>
                  <a:pt x="101" y="394"/>
                </a:cubicBezTo>
                <a:cubicBezTo>
                  <a:pt x="101" y="392"/>
                  <a:pt x="101" y="391"/>
                  <a:pt x="101" y="389"/>
                </a:cubicBezTo>
                <a:cubicBezTo>
                  <a:pt x="102" y="389"/>
                  <a:pt x="103" y="388"/>
                  <a:pt x="104" y="387"/>
                </a:cubicBezTo>
                <a:cubicBezTo>
                  <a:pt x="112" y="390"/>
                  <a:pt x="124" y="395"/>
                  <a:pt x="128" y="401"/>
                </a:cubicBezTo>
                <a:cubicBezTo>
                  <a:pt x="129" y="401"/>
                  <a:pt x="130" y="401"/>
                  <a:pt x="131" y="401"/>
                </a:cubicBezTo>
                <a:cubicBezTo>
                  <a:pt x="131" y="400"/>
                  <a:pt x="131" y="399"/>
                  <a:pt x="131" y="399"/>
                </a:cubicBezTo>
                <a:cubicBezTo>
                  <a:pt x="125" y="389"/>
                  <a:pt x="110" y="380"/>
                  <a:pt x="101" y="373"/>
                </a:cubicBezTo>
                <a:cubicBezTo>
                  <a:pt x="102" y="372"/>
                  <a:pt x="102" y="371"/>
                  <a:pt x="102" y="370"/>
                </a:cubicBezTo>
                <a:cubicBezTo>
                  <a:pt x="114" y="367"/>
                  <a:pt x="131" y="380"/>
                  <a:pt x="136" y="388"/>
                </a:cubicBezTo>
                <a:cubicBezTo>
                  <a:pt x="137" y="388"/>
                  <a:pt x="139" y="388"/>
                  <a:pt x="140" y="388"/>
                </a:cubicBezTo>
                <a:cubicBezTo>
                  <a:pt x="142" y="387"/>
                  <a:pt x="142" y="386"/>
                  <a:pt x="142" y="382"/>
                </a:cubicBezTo>
                <a:cubicBezTo>
                  <a:pt x="135" y="375"/>
                  <a:pt x="127" y="368"/>
                  <a:pt x="120" y="361"/>
                </a:cubicBezTo>
                <a:cubicBezTo>
                  <a:pt x="119" y="359"/>
                  <a:pt x="119" y="357"/>
                  <a:pt x="119" y="354"/>
                </a:cubicBezTo>
                <a:cubicBezTo>
                  <a:pt x="120" y="354"/>
                  <a:pt x="120" y="353"/>
                  <a:pt x="121" y="353"/>
                </a:cubicBezTo>
                <a:cubicBezTo>
                  <a:pt x="137" y="357"/>
                  <a:pt x="145" y="375"/>
                  <a:pt x="161" y="381"/>
                </a:cubicBezTo>
                <a:cubicBezTo>
                  <a:pt x="162" y="380"/>
                  <a:pt x="163" y="380"/>
                  <a:pt x="164" y="379"/>
                </a:cubicBezTo>
                <a:cubicBezTo>
                  <a:pt x="167" y="375"/>
                  <a:pt x="166" y="368"/>
                  <a:pt x="164" y="363"/>
                </a:cubicBezTo>
                <a:cubicBezTo>
                  <a:pt x="165" y="362"/>
                  <a:pt x="165" y="362"/>
                  <a:pt x="165" y="361"/>
                </a:cubicBezTo>
                <a:cubicBezTo>
                  <a:pt x="167" y="361"/>
                  <a:pt x="168" y="360"/>
                  <a:pt x="170" y="360"/>
                </a:cubicBezTo>
                <a:cubicBezTo>
                  <a:pt x="173" y="363"/>
                  <a:pt x="175" y="366"/>
                  <a:pt x="177" y="371"/>
                </a:cubicBezTo>
                <a:cubicBezTo>
                  <a:pt x="185" y="375"/>
                  <a:pt x="200" y="364"/>
                  <a:pt x="207" y="361"/>
                </a:cubicBezTo>
                <a:cubicBezTo>
                  <a:pt x="222" y="355"/>
                  <a:pt x="237" y="348"/>
                  <a:pt x="251" y="343"/>
                </a:cubicBezTo>
                <a:cubicBezTo>
                  <a:pt x="261" y="340"/>
                  <a:pt x="271" y="338"/>
                  <a:pt x="282" y="335"/>
                </a:cubicBezTo>
                <a:cubicBezTo>
                  <a:pt x="287" y="330"/>
                  <a:pt x="292" y="324"/>
                  <a:pt x="297" y="319"/>
                </a:cubicBezTo>
                <a:cubicBezTo>
                  <a:pt x="297" y="318"/>
                  <a:pt x="297" y="318"/>
                  <a:pt x="297" y="317"/>
                </a:cubicBezTo>
                <a:cubicBezTo>
                  <a:pt x="287" y="304"/>
                  <a:pt x="284" y="294"/>
                  <a:pt x="288" y="272"/>
                </a:cubicBezTo>
                <a:cubicBezTo>
                  <a:pt x="288" y="272"/>
                  <a:pt x="288" y="272"/>
                  <a:pt x="289" y="272"/>
                </a:cubicBezTo>
                <a:cubicBezTo>
                  <a:pt x="289" y="277"/>
                  <a:pt x="290" y="282"/>
                  <a:pt x="290" y="286"/>
                </a:cubicBezTo>
                <a:cubicBezTo>
                  <a:pt x="293" y="295"/>
                  <a:pt x="300" y="299"/>
                  <a:pt x="304" y="306"/>
                </a:cubicBezTo>
                <a:cubicBezTo>
                  <a:pt x="305" y="306"/>
                  <a:pt x="306" y="306"/>
                  <a:pt x="307" y="306"/>
                </a:cubicBezTo>
                <a:cubicBezTo>
                  <a:pt x="312" y="299"/>
                  <a:pt x="320" y="287"/>
                  <a:pt x="322" y="279"/>
                </a:cubicBezTo>
                <a:cubicBezTo>
                  <a:pt x="325" y="270"/>
                  <a:pt x="315" y="263"/>
                  <a:pt x="313" y="257"/>
                </a:cubicBezTo>
                <a:cubicBezTo>
                  <a:pt x="309" y="246"/>
                  <a:pt x="309" y="228"/>
                  <a:pt x="313" y="216"/>
                </a:cubicBezTo>
                <a:cubicBezTo>
                  <a:pt x="316" y="205"/>
                  <a:pt x="324" y="189"/>
                  <a:pt x="332" y="182"/>
                </a:cubicBezTo>
                <a:cubicBezTo>
                  <a:pt x="336" y="180"/>
                  <a:pt x="339" y="178"/>
                  <a:pt x="343" y="176"/>
                </a:cubicBezTo>
                <a:cubicBezTo>
                  <a:pt x="344" y="172"/>
                  <a:pt x="346" y="167"/>
                  <a:pt x="347" y="162"/>
                </a:cubicBezTo>
                <a:cubicBezTo>
                  <a:pt x="350" y="157"/>
                  <a:pt x="354" y="153"/>
                  <a:pt x="357" y="149"/>
                </a:cubicBezTo>
                <a:cubicBezTo>
                  <a:pt x="356" y="144"/>
                  <a:pt x="354" y="140"/>
                  <a:pt x="353" y="135"/>
                </a:cubicBezTo>
                <a:cubicBezTo>
                  <a:pt x="354" y="128"/>
                  <a:pt x="355" y="120"/>
                  <a:pt x="357" y="112"/>
                </a:cubicBezTo>
                <a:cubicBezTo>
                  <a:pt x="357" y="103"/>
                  <a:pt x="358" y="93"/>
                  <a:pt x="359" y="84"/>
                </a:cubicBezTo>
                <a:cubicBezTo>
                  <a:pt x="367" y="79"/>
                  <a:pt x="377" y="82"/>
                  <a:pt x="383" y="79"/>
                </a:cubicBezTo>
                <a:cubicBezTo>
                  <a:pt x="384" y="78"/>
                  <a:pt x="383" y="79"/>
                  <a:pt x="384" y="78"/>
                </a:cubicBezTo>
                <a:cubicBezTo>
                  <a:pt x="386" y="71"/>
                  <a:pt x="376" y="65"/>
                  <a:pt x="372" y="61"/>
                </a:cubicBezTo>
                <a:cubicBezTo>
                  <a:pt x="368" y="54"/>
                  <a:pt x="364" y="47"/>
                  <a:pt x="359" y="39"/>
                </a:cubicBezTo>
                <a:cubicBezTo>
                  <a:pt x="360" y="32"/>
                  <a:pt x="361" y="25"/>
                  <a:pt x="361" y="18"/>
                </a:cubicBezTo>
                <a:cubicBezTo>
                  <a:pt x="361" y="14"/>
                  <a:pt x="358" y="10"/>
                  <a:pt x="360" y="5"/>
                </a:cubicBezTo>
                <a:cubicBezTo>
                  <a:pt x="361" y="2"/>
                  <a:pt x="363" y="1"/>
                  <a:pt x="365" y="0"/>
                </a:cubicBezTo>
                <a:cubicBezTo>
                  <a:pt x="369" y="2"/>
                  <a:pt x="372" y="3"/>
                  <a:pt x="375" y="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1" name="Freeform 9"/>
          <p:cNvSpPr>
            <a:spLocks noEditPoints="1"/>
          </p:cNvSpPr>
          <p:nvPr/>
        </p:nvSpPr>
        <p:spPr bwMode="auto">
          <a:xfrm>
            <a:off x="3756025" y="4710163"/>
            <a:ext cx="1784350" cy="1779588"/>
          </a:xfrm>
          <a:custGeom>
            <a:avLst/>
            <a:gdLst>
              <a:gd name="T0" fmla="*/ 766 w 843"/>
              <a:gd name="T1" fmla="*/ 772 h 839"/>
              <a:gd name="T2" fmla="*/ 779 w 843"/>
              <a:gd name="T3" fmla="*/ 776 h 839"/>
              <a:gd name="T4" fmla="*/ 788 w 843"/>
              <a:gd name="T5" fmla="*/ 796 h 839"/>
              <a:gd name="T6" fmla="*/ 843 w 843"/>
              <a:gd name="T7" fmla="*/ 794 h 839"/>
              <a:gd name="T8" fmla="*/ 755 w 843"/>
              <a:gd name="T9" fmla="*/ 826 h 839"/>
              <a:gd name="T10" fmla="*/ 707 w 843"/>
              <a:gd name="T11" fmla="*/ 837 h 839"/>
              <a:gd name="T12" fmla="*/ 692 w 843"/>
              <a:gd name="T13" fmla="*/ 759 h 839"/>
              <a:gd name="T14" fmla="*/ 582 w 843"/>
              <a:gd name="T15" fmla="*/ 614 h 839"/>
              <a:gd name="T16" fmla="*/ 501 w 843"/>
              <a:gd name="T17" fmla="*/ 535 h 839"/>
              <a:gd name="T18" fmla="*/ 389 w 843"/>
              <a:gd name="T19" fmla="*/ 644 h 839"/>
              <a:gd name="T20" fmla="*/ 347 w 843"/>
              <a:gd name="T21" fmla="*/ 675 h 839"/>
              <a:gd name="T22" fmla="*/ 238 w 843"/>
              <a:gd name="T23" fmla="*/ 660 h 839"/>
              <a:gd name="T24" fmla="*/ 117 w 843"/>
              <a:gd name="T25" fmla="*/ 634 h 839"/>
              <a:gd name="T26" fmla="*/ 78 w 843"/>
              <a:gd name="T27" fmla="*/ 640 h 839"/>
              <a:gd name="T28" fmla="*/ 5 w 843"/>
              <a:gd name="T29" fmla="*/ 677 h 839"/>
              <a:gd name="T30" fmla="*/ 67 w 843"/>
              <a:gd name="T31" fmla="*/ 581 h 839"/>
              <a:gd name="T32" fmla="*/ 97 w 843"/>
              <a:gd name="T33" fmla="*/ 546 h 839"/>
              <a:gd name="T34" fmla="*/ 146 w 843"/>
              <a:gd name="T35" fmla="*/ 583 h 839"/>
              <a:gd name="T36" fmla="*/ 266 w 843"/>
              <a:gd name="T37" fmla="*/ 583 h 839"/>
              <a:gd name="T38" fmla="*/ 328 w 843"/>
              <a:gd name="T39" fmla="*/ 585 h 839"/>
              <a:gd name="T40" fmla="*/ 385 w 843"/>
              <a:gd name="T41" fmla="*/ 502 h 839"/>
              <a:gd name="T42" fmla="*/ 395 w 843"/>
              <a:gd name="T43" fmla="*/ 491 h 839"/>
              <a:gd name="T44" fmla="*/ 395 w 843"/>
              <a:gd name="T45" fmla="*/ 447 h 839"/>
              <a:gd name="T46" fmla="*/ 334 w 843"/>
              <a:gd name="T47" fmla="*/ 397 h 839"/>
              <a:gd name="T48" fmla="*/ 446 w 843"/>
              <a:gd name="T49" fmla="*/ 346 h 839"/>
              <a:gd name="T50" fmla="*/ 446 w 843"/>
              <a:gd name="T51" fmla="*/ 241 h 839"/>
              <a:gd name="T52" fmla="*/ 332 w 843"/>
              <a:gd name="T53" fmla="*/ 274 h 839"/>
              <a:gd name="T54" fmla="*/ 281 w 843"/>
              <a:gd name="T55" fmla="*/ 313 h 839"/>
              <a:gd name="T56" fmla="*/ 229 w 843"/>
              <a:gd name="T57" fmla="*/ 333 h 839"/>
              <a:gd name="T58" fmla="*/ 253 w 843"/>
              <a:gd name="T59" fmla="*/ 296 h 839"/>
              <a:gd name="T60" fmla="*/ 244 w 843"/>
              <a:gd name="T61" fmla="*/ 285 h 839"/>
              <a:gd name="T62" fmla="*/ 343 w 843"/>
              <a:gd name="T63" fmla="*/ 204 h 839"/>
              <a:gd name="T64" fmla="*/ 428 w 843"/>
              <a:gd name="T65" fmla="*/ 175 h 839"/>
              <a:gd name="T66" fmla="*/ 459 w 843"/>
              <a:gd name="T67" fmla="*/ 169 h 839"/>
              <a:gd name="T68" fmla="*/ 472 w 843"/>
              <a:gd name="T69" fmla="*/ 147 h 839"/>
              <a:gd name="T70" fmla="*/ 545 w 843"/>
              <a:gd name="T71" fmla="*/ 125 h 839"/>
              <a:gd name="T72" fmla="*/ 534 w 843"/>
              <a:gd name="T73" fmla="*/ 90 h 839"/>
              <a:gd name="T74" fmla="*/ 630 w 843"/>
              <a:gd name="T75" fmla="*/ 37 h 839"/>
              <a:gd name="T76" fmla="*/ 637 w 843"/>
              <a:gd name="T77" fmla="*/ 74 h 839"/>
              <a:gd name="T78" fmla="*/ 648 w 843"/>
              <a:gd name="T79" fmla="*/ 94 h 839"/>
              <a:gd name="T80" fmla="*/ 641 w 843"/>
              <a:gd name="T81" fmla="*/ 142 h 839"/>
              <a:gd name="T82" fmla="*/ 606 w 843"/>
              <a:gd name="T83" fmla="*/ 160 h 839"/>
              <a:gd name="T84" fmla="*/ 663 w 843"/>
              <a:gd name="T85" fmla="*/ 237 h 839"/>
              <a:gd name="T86" fmla="*/ 687 w 843"/>
              <a:gd name="T87" fmla="*/ 274 h 839"/>
              <a:gd name="T88" fmla="*/ 698 w 843"/>
              <a:gd name="T89" fmla="*/ 254 h 839"/>
              <a:gd name="T90" fmla="*/ 681 w 843"/>
              <a:gd name="T91" fmla="*/ 215 h 839"/>
              <a:gd name="T92" fmla="*/ 716 w 843"/>
              <a:gd name="T93" fmla="*/ 206 h 839"/>
              <a:gd name="T94" fmla="*/ 738 w 843"/>
              <a:gd name="T95" fmla="*/ 248 h 839"/>
              <a:gd name="T96" fmla="*/ 707 w 843"/>
              <a:gd name="T97" fmla="*/ 239 h 839"/>
              <a:gd name="T98" fmla="*/ 720 w 843"/>
              <a:gd name="T99" fmla="*/ 331 h 839"/>
              <a:gd name="T100" fmla="*/ 632 w 843"/>
              <a:gd name="T101" fmla="*/ 316 h 839"/>
              <a:gd name="T102" fmla="*/ 606 w 843"/>
              <a:gd name="T103" fmla="*/ 392 h 839"/>
              <a:gd name="T104" fmla="*/ 562 w 843"/>
              <a:gd name="T105" fmla="*/ 460 h 839"/>
              <a:gd name="T106" fmla="*/ 672 w 843"/>
              <a:gd name="T107" fmla="*/ 620 h 839"/>
              <a:gd name="T108" fmla="*/ 753 w 843"/>
              <a:gd name="T109" fmla="*/ 717 h 839"/>
              <a:gd name="T110" fmla="*/ 762 w 843"/>
              <a:gd name="T111" fmla="*/ 754 h 839"/>
              <a:gd name="T112" fmla="*/ 755 w 843"/>
              <a:gd name="T113" fmla="*/ 761 h 839"/>
              <a:gd name="T114" fmla="*/ 773 w 843"/>
              <a:gd name="T115" fmla="*/ 765 h 839"/>
              <a:gd name="T116" fmla="*/ 766 w 843"/>
              <a:gd name="T117" fmla="*/ 772 h 839"/>
              <a:gd name="T118" fmla="*/ 604 w 843"/>
              <a:gd name="T119" fmla="*/ 160 h 839"/>
              <a:gd name="T120" fmla="*/ 556 w 843"/>
              <a:gd name="T121" fmla="*/ 125 h 839"/>
              <a:gd name="T122" fmla="*/ 604 w 843"/>
              <a:gd name="T123" fmla="*/ 16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43" h="839">
                <a:moveTo>
                  <a:pt x="766" y="772"/>
                </a:moveTo>
                <a:cubicBezTo>
                  <a:pt x="768" y="775"/>
                  <a:pt x="775" y="774"/>
                  <a:pt x="779" y="776"/>
                </a:cubicBezTo>
                <a:cubicBezTo>
                  <a:pt x="766" y="774"/>
                  <a:pt x="784" y="794"/>
                  <a:pt x="788" y="796"/>
                </a:cubicBezTo>
                <a:cubicBezTo>
                  <a:pt x="806" y="804"/>
                  <a:pt x="834" y="782"/>
                  <a:pt x="843" y="794"/>
                </a:cubicBezTo>
                <a:cubicBezTo>
                  <a:pt x="828" y="820"/>
                  <a:pt x="793" y="837"/>
                  <a:pt x="755" y="826"/>
                </a:cubicBezTo>
                <a:cubicBezTo>
                  <a:pt x="748" y="839"/>
                  <a:pt x="726" y="837"/>
                  <a:pt x="707" y="837"/>
                </a:cubicBezTo>
                <a:cubicBezTo>
                  <a:pt x="703" y="808"/>
                  <a:pt x="705" y="778"/>
                  <a:pt x="692" y="759"/>
                </a:cubicBezTo>
                <a:cubicBezTo>
                  <a:pt x="662" y="714"/>
                  <a:pt x="619" y="663"/>
                  <a:pt x="582" y="614"/>
                </a:cubicBezTo>
                <a:cubicBezTo>
                  <a:pt x="557" y="581"/>
                  <a:pt x="525" y="556"/>
                  <a:pt x="501" y="535"/>
                </a:cubicBezTo>
                <a:cubicBezTo>
                  <a:pt x="462" y="568"/>
                  <a:pt x="431" y="606"/>
                  <a:pt x="389" y="644"/>
                </a:cubicBezTo>
                <a:cubicBezTo>
                  <a:pt x="375" y="657"/>
                  <a:pt x="361" y="673"/>
                  <a:pt x="347" y="675"/>
                </a:cubicBezTo>
                <a:cubicBezTo>
                  <a:pt x="322" y="679"/>
                  <a:pt x="278" y="663"/>
                  <a:pt x="238" y="660"/>
                </a:cubicBezTo>
                <a:cubicBezTo>
                  <a:pt x="196" y="657"/>
                  <a:pt x="136" y="656"/>
                  <a:pt x="117" y="634"/>
                </a:cubicBezTo>
                <a:cubicBezTo>
                  <a:pt x="93" y="635"/>
                  <a:pt x="97" y="642"/>
                  <a:pt x="78" y="640"/>
                </a:cubicBezTo>
                <a:cubicBezTo>
                  <a:pt x="49" y="645"/>
                  <a:pt x="35" y="709"/>
                  <a:pt x="5" y="677"/>
                </a:cubicBezTo>
                <a:cubicBezTo>
                  <a:pt x="0" y="620"/>
                  <a:pt x="34" y="601"/>
                  <a:pt x="67" y="581"/>
                </a:cubicBezTo>
                <a:cubicBezTo>
                  <a:pt x="66" y="558"/>
                  <a:pt x="83" y="554"/>
                  <a:pt x="97" y="546"/>
                </a:cubicBezTo>
                <a:cubicBezTo>
                  <a:pt x="117" y="555"/>
                  <a:pt x="124" y="576"/>
                  <a:pt x="146" y="583"/>
                </a:cubicBezTo>
                <a:cubicBezTo>
                  <a:pt x="178" y="587"/>
                  <a:pt x="217" y="579"/>
                  <a:pt x="266" y="583"/>
                </a:cubicBezTo>
                <a:cubicBezTo>
                  <a:pt x="290" y="585"/>
                  <a:pt x="316" y="596"/>
                  <a:pt x="328" y="585"/>
                </a:cubicBezTo>
                <a:cubicBezTo>
                  <a:pt x="350" y="566"/>
                  <a:pt x="368" y="526"/>
                  <a:pt x="385" y="502"/>
                </a:cubicBezTo>
                <a:cubicBezTo>
                  <a:pt x="387" y="499"/>
                  <a:pt x="395" y="494"/>
                  <a:pt x="395" y="491"/>
                </a:cubicBezTo>
                <a:cubicBezTo>
                  <a:pt x="399" y="481"/>
                  <a:pt x="389" y="462"/>
                  <a:pt x="395" y="447"/>
                </a:cubicBezTo>
                <a:cubicBezTo>
                  <a:pt x="381" y="439"/>
                  <a:pt x="336" y="407"/>
                  <a:pt x="334" y="397"/>
                </a:cubicBezTo>
                <a:cubicBezTo>
                  <a:pt x="378" y="401"/>
                  <a:pt x="416" y="370"/>
                  <a:pt x="446" y="346"/>
                </a:cubicBezTo>
                <a:cubicBezTo>
                  <a:pt x="450" y="311"/>
                  <a:pt x="444" y="279"/>
                  <a:pt x="446" y="241"/>
                </a:cubicBezTo>
                <a:cubicBezTo>
                  <a:pt x="403" y="249"/>
                  <a:pt x="362" y="255"/>
                  <a:pt x="332" y="274"/>
                </a:cubicBezTo>
                <a:cubicBezTo>
                  <a:pt x="312" y="286"/>
                  <a:pt x="303" y="310"/>
                  <a:pt x="281" y="313"/>
                </a:cubicBezTo>
                <a:cubicBezTo>
                  <a:pt x="294" y="361"/>
                  <a:pt x="242" y="369"/>
                  <a:pt x="229" y="333"/>
                </a:cubicBezTo>
                <a:cubicBezTo>
                  <a:pt x="234" y="318"/>
                  <a:pt x="244" y="307"/>
                  <a:pt x="253" y="296"/>
                </a:cubicBezTo>
                <a:cubicBezTo>
                  <a:pt x="250" y="293"/>
                  <a:pt x="251" y="284"/>
                  <a:pt x="244" y="285"/>
                </a:cubicBezTo>
                <a:cubicBezTo>
                  <a:pt x="269" y="254"/>
                  <a:pt x="311" y="228"/>
                  <a:pt x="343" y="204"/>
                </a:cubicBezTo>
                <a:cubicBezTo>
                  <a:pt x="363" y="189"/>
                  <a:pt x="396" y="187"/>
                  <a:pt x="428" y="175"/>
                </a:cubicBezTo>
                <a:cubicBezTo>
                  <a:pt x="440" y="181"/>
                  <a:pt x="452" y="174"/>
                  <a:pt x="459" y="169"/>
                </a:cubicBezTo>
                <a:cubicBezTo>
                  <a:pt x="462" y="160"/>
                  <a:pt x="466" y="153"/>
                  <a:pt x="472" y="147"/>
                </a:cubicBezTo>
                <a:cubicBezTo>
                  <a:pt x="503" y="141"/>
                  <a:pt x="526" y="150"/>
                  <a:pt x="545" y="125"/>
                </a:cubicBezTo>
                <a:cubicBezTo>
                  <a:pt x="541" y="112"/>
                  <a:pt x="535" y="101"/>
                  <a:pt x="534" y="90"/>
                </a:cubicBezTo>
                <a:cubicBezTo>
                  <a:pt x="526" y="24"/>
                  <a:pt x="584" y="0"/>
                  <a:pt x="630" y="37"/>
                </a:cubicBezTo>
                <a:cubicBezTo>
                  <a:pt x="625" y="52"/>
                  <a:pt x="648" y="61"/>
                  <a:pt x="637" y="74"/>
                </a:cubicBezTo>
                <a:cubicBezTo>
                  <a:pt x="638" y="84"/>
                  <a:pt x="646" y="85"/>
                  <a:pt x="648" y="94"/>
                </a:cubicBezTo>
                <a:cubicBezTo>
                  <a:pt x="641" y="106"/>
                  <a:pt x="642" y="125"/>
                  <a:pt x="641" y="142"/>
                </a:cubicBezTo>
                <a:cubicBezTo>
                  <a:pt x="631" y="150"/>
                  <a:pt x="613" y="149"/>
                  <a:pt x="606" y="160"/>
                </a:cubicBezTo>
                <a:cubicBezTo>
                  <a:pt x="644" y="165"/>
                  <a:pt x="662" y="202"/>
                  <a:pt x="663" y="237"/>
                </a:cubicBezTo>
                <a:cubicBezTo>
                  <a:pt x="673" y="247"/>
                  <a:pt x="680" y="260"/>
                  <a:pt x="687" y="274"/>
                </a:cubicBezTo>
                <a:cubicBezTo>
                  <a:pt x="692" y="268"/>
                  <a:pt x="692" y="259"/>
                  <a:pt x="698" y="254"/>
                </a:cubicBezTo>
                <a:cubicBezTo>
                  <a:pt x="693" y="240"/>
                  <a:pt x="673" y="229"/>
                  <a:pt x="681" y="215"/>
                </a:cubicBezTo>
                <a:cubicBezTo>
                  <a:pt x="682" y="211"/>
                  <a:pt x="703" y="204"/>
                  <a:pt x="716" y="206"/>
                </a:cubicBezTo>
                <a:cubicBezTo>
                  <a:pt x="733" y="208"/>
                  <a:pt x="741" y="229"/>
                  <a:pt x="738" y="248"/>
                </a:cubicBezTo>
                <a:cubicBezTo>
                  <a:pt x="733" y="256"/>
                  <a:pt x="724" y="233"/>
                  <a:pt x="707" y="239"/>
                </a:cubicBezTo>
                <a:cubicBezTo>
                  <a:pt x="760" y="250"/>
                  <a:pt x="742" y="298"/>
                  <a:pt x="720" y="331"/>
                </a:cubicBezTo>
                <a:cubicBezTo>
                  <a:pt x="693" y="372"/>
                  <a:pt x="659" y="349"/>
                  <a:pt x="632" y="316"/>
                </a:cubicBezTo>
                <a:cubicBezTo>
                  <a:pt x="627" y="345"/>
                  <a:pt x="625" y="377"/>
                  <a:pt x="606" y="392"/>
                </a:cubicBezTo>
                <a:cubicBezTo>
                  <a:pt x="609" y="399"/>
                  <a:pt x="568" y="451"/>
                  <a:pt x="562" y="460"/>
                </a:cubicBezTo>
                <a:cubicBezTo>
                  <a:pt x="603" y="507"/>
                  <a:pt x="661" y="550"/>
                  <a:pt x="672" y="620"/>
                </a:cubicBezTo>
                <a:cubicBezTo>
                  <a:pt x="695" y="649"/>
                  <a:pt x="726" y="689"/>
                  <a:pt x="753" y="717"/>
                </a:cubicBezTo>
                <a:cubicBezTo>
                  <a:pt x="769" y="734"/>
                  <a:pt x="784" y="733"/>
                  <a:pt x="762" y="754"/>
                </a:cubicBezTo>
                <a:cubicBezTo>
                  <a:pt x="758" y="758"/>
                  <a:pt x="756" y="761"/>
                  <a:pt x="755" y="761"/>
                </a:cubicBezTo>
                <a:cubicBezTo>
                  <a:pt x="744" y="762"/>
                  <a:pt x="762" y="778"/>
                  <a:pt x="773" y="765"/>
                </a:cubicBezTo>
                <a:cubicBezTo>
                  <a:pt x="778" y="761"/>
                  <a:pt x="768" y="770"/>
                  <a:pt x="766" y="772"/>
                </a:cubicBezTo>
                <a:close/>
                <a:moveTo>
                  <a:pt x="604" y="160"/>
                </a:moveTo>
                <a:cubicBezTo>
                  <a:pt x="602" y="135"/>
                  <a:pt x="575" y="124"/>
                  <a:pt x="556" y="125"/>
                </a:cubicBezTo>
                <a:cubicBezTo>
                  <a:pt x="581" y="127"/>
                  <a:pt x="586" y="150"/>
                  <a:pt x="604" y="16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52" name="TextBox 17"/>
          <p:cNvSpPr txBox="1"/>
          <p:nvPr/>
        </p:nvSpPr>
        <p:spPr>
          <a:xfrm>
            <a:off x="6985162" y="1814286"/>
            <a:ext cx="964880"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Winner</a:t>
            </a:r>
            <a:endParaRPr lang="en-US" b="1" dirty="0">
              <a:solidFill>
                <a:schemeClr val="bg1"/>
              </a:solidFill>
              <a:latin typeface="Arial" pitchFamily="34" charset="0"/>
              <a:cs typeface="Arial" pitchFamily="34" charset="0"/>
            </a:endParaRPr>
          </a:p>
        </p:txBody>
      </p:sp>
      <p:sp>
        <p:nvSpPr>
          <p:cNvPr id="53" name="TextBox 18"/>
          <p:cNvSpPr txBox="1"/>
          <p:nvPr/>
        </p:nvSpPr>
        <p:spPr>
          <a:xfrm>
            <a:off x="4143580" y="1814286"/>
            <a:ext cx="992580"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Runner</a:t>
            </a:r>
            <a:endParaRPr lang="en-US" b="1" dirty="0">
              <a:solidFill>
                <a:schemeClr val="bg1"/>
              </a:solidFill>
              <a:latin typeface="Arial" pitchFamily="34" charset="0"/>
              <a:cs typeface="Arial" pitchFamily="34" charset="0"/>
            </a:endParaRPr>
          </a:p>
        </p:txBody>
      </p:sp>
      <p:sp>
        <p:nvSpPr>
          <p:cNvPr id="54" name="TextBox 19"/>
          <p:cNvSpPr txBox="1"/>
          <p:nvPr/>
        </p:nvSpPr>
        <p:spPr>
          <a:xfrm>
            <a:off x="1405612" y="1814286"/>
            <a:ext cx="813043" cy="369332"/>
          </a:xfrm>
          <a:prstGeom prst="rect">
            <a:avLst/>
          </a:prstGeom>
          <a:noFill/>
        </p:spPr>
        <p:txBody>
          <a:bodyPr wrap="none" rtlCol="0">
            <a:spAutoFit/>
          </a:bodyPr>
          <a:lstStyle/>
          <a:p>
            <a:pPr algn="ctr"/>
            <a:r>
              <a:rPr lang="en-US" b="1" dirty="0" smtClean="0">
                <a:solidFill>
                  <a:schemeClr val="bg1"/>
                </a:solidFill>
                <a:latin typeface="Arial" pitchFamily="34" charset="0"/>
                <a:cs typeface="Arial" pitchFamily="34" charset="0"/>
              </a:rPr>
              <a:t>Loser</a:t>
            </a:r>
            <a:endParaRPr lang="en-US" b="1" dirty="0">
              <a:solidFill>
                <a:schemeClr val="bg1"/>
              </a:solidFill>
              <a:latin typeface="Arial" pitchFamily="34" charset="0"/>
              <a:cs typeface="Arial" pitchFamily="34" charset="0"/>
            </a:endParaRPr>
          </a:p>
        </p:txBody>
      </p:sp>
      <p:sp>
        <p:nvSpPr>
          <p:cNvPr id="55" name="Rectangle 20"/>
          <p:cNvSpPr/>
          <p:nvPr/>
        </p:nvSpPr>
        <p:spPr>
          <a:xfrm>
            <a:off x="652463"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56" name="Rectangle 21"/>
          <p:cNvSpPr/>
          <p:nvPr/>
        </p:nvSpPr>
        <p:spPr>
          <a:xfrm>
            <a:off x="3480198"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57" name="Rectangle 22"/>
          <p:cNvSpPr/>
          <p:nvPr/>
        </p:nvSpPr>
        <p:spPr>
          <a:xfrm>
            <a:off x="6307933" y="2227342"/>
            <a:ext cx="2319338" cy="1600438"/>
          </a:xfrm>
          <a:prstGeom prst="rect">
            <a:avLst/>
          </a:prstGeom>
        </p:spPr>
        <p:txBody>
          <a:bodyPr wrap="square">
            <a:spAutoFit/>
          </a:bodyPr>
          <a:lstStyle/>
          <a:p>
            <a:pPr algn="ctr"/>
            <a:r>
              <a:rPr lang="en-US" sz="1400" i="1" kern="0" dirty="0">
                <a:solidFill>
                  <a:schemeClr val="bg1"/>
                </a:solidFill>
                <a:latin typeface="Arial" pitchFamily="34" charset="0"/>
                <a:cs typeface="Arial" pitchFamily="34" charset="0"/>
              </a:rPr>
              <a:t>This is a sample text. Insert your desired text here. Again, this is a dummy text, enter your own text here. This is a sample text. Insert your desired text here.</a:t>
            </a:r>
            <a:endParaRPr lang="en-US" sz="1400" dirty="0">
              <a:solidFill>
                <a:schemeClr val="bg1"/>
              </a:solidFill>
            </a:endParaRPr>
          </a:p>
        </p:txBody>
      </p:sp>
      <p:sp>
        <p:nvSpPr>
          <p:cNvPr id="58" name="Lorem Ipsum"/>
          <p:cNvSpPr>
            <a:spLocks/>
          </p:cNvSpPr>
          <p:nvPr/>
        </p:nvSpPr>
        <p:spPr bwMode="auto">
          <a:xfrm>
            <a:off x="8912730" y="1883685"/>
            <a:ext cx="2727728" cy="4405080"/>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Tree>
    <p:extLst>
      <p:ext uri="{BB962C8B-B14F-4D97-AF65-F5344CB8AC3E}">
        <p14:creationId xmlns:p14="http://schemas.microsoft.com/office/powerpoint/2010/main" val="2223289884"/>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五边形 18"/>
          <p:cNvSpPr/>
          <p:nvPr/>
        </p:nvSpPr>
        <p:spPr>
          <a:xfrm>
            <a:off x="977900" y="1478746"/>
            <a:ext cx="2358167" cy="2358167"/>
          </a:xfrm>
          <a:prstGeom prst="pentagon">
            <a:avLst/>
          </a:prstGeom>
          <a:solidFill>
            <a:srgbClr val="00B0F0">
              <a:alpha val="7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31" name="正五边形 30"/>
          <p:cNvSpPr/>
          <p:nvPr/>
        </p:nvSpPr>
        <p:spPr>
          <a:xfrm>
            <a:off x="3589719" y="1478746"/>
            <a:ext cx="2358167" cy="2358167"/>
          </a:xfrm>
          <a:prstGeom prst="pentagon">
            <a:avLst/>
          </a:prstGeom>
          <a:solidFill>
            <a:srgbClr val="00B0F0">
              <a:alpha val="7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32" name="正五边形 31"/>
          <p:cNvSpPr/>
          <p:nvPr/>
        </p:nvSpPr>
        <p:spPr>
          <a:xfrm>
            <a:off x="6201538" y="1478746"/>
            <a:ext cx="2358167" cy="2358167"/>
          </a:xfrm>
          <a:prstGeom prst="pentagon">
            <a:avLst/>
          </a:prstGeom>
          <a:solidFill>
            <a:srgbClr val="00B0F0">
              <a:alpha val="7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33" name="正五边形 32"/>
          <p:cNvSpPr/>
          <p:nvPr/>
        </p:nvSpPr>
        <p:spPr>
          <a:xfrm>
            <a:off x="8813356" y="1478746"/>
            <a:ext cx="2358167" cy="2358167"/>
          </a:xfrm>
          <a:prstGeom prst="pentagon">
            <a:avLst/>
          </a:prstGeom>
          <a:solidFill>
            <a:srgbClr val="00B0F0">
              <a:alpha val="7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227014" y="4061152"/>
            <a:ext cx="1165019" cy="584775"/>
          </a:xfrm>
          <a:prstGeom prst="rect">
            <a:avLst/>
          </a:prstGeom>
          <a:noFill/>
        </p:spPr>
        <p:txBody>
          <a:bodyPr wrap="square" rtlCol="0">
            <a:spAutoFit/>
          </a:bodyPr>
          <a:lstStyle/>
          <a:p>
            <a:pPr>
              <a:defRPr/>
            </a:pPr>
            <a:r>
              <a:rPr lang="en-US" altLang="zh-CN"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rPr>
              <a:t>58%</a:t>
            </a:r>
            <a:endParaRPr lang="zh-CN" altLang="en-US"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 name="文本框 2"/>
          <p:cNvSpPr txBox="1"/>
          <p:nvPr/>
        </p:nvSpPr>
        <p:spPr>
          <a:xfrm>
            <a:off x="1635722" y="4061152"/>
            <a:ext cx="1106959" cy="584775"/>
          </a:xfrm>
          <a:prstGeom prst="rect">
            <a:avLst/>
          </a:prstGeom>
          <a:noFill/>
        </p:spPr>
        <p:txBody>
          <a:bodyPr wrap="square" rtlCol="0">
            <a:spAutoFit/>
          </a:bodyPr>
          <a:lstStyle/>
          <a:p>
            <a:pPr>
              <a:defRPr/>
            </a:pPr>
            <a:r>
              <a:rPr lang="en-US" altLang="zh-CN"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rPr>
              <a:t>45%</a:t>
            </a:r>
            <a:endParaRPr lang="zh-CN" altLang="en-US"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4" name="文本框 3"/>
          <p:cNvSpPr txBox="1"/>
          <p:nvPr/>
        </p:nvSpPr>
        <p:spPr>
          <a:xfrm>
            <a:off x="6876366" y="4061152"/>
            <a:ext cx="1334573" cy="584775"/>
          </a:xfrm>
          <a:prstGeom prst="rect">
            <a:avLst/>
          </a:prstGeom>
          <a:noFill/>
        </p:spPr>
        <p:txBody>
          <a:bodyPr wrap="square" rtlCol="0">
            <a:spAutoFit/>
          </a:bodyPr>
          <a:lstStyle/>
          <a:p>
            <a:pPr>
              <a:defRPr/>
            </a:pPr>
            <a:r>
              <a:rPr lang="en-US" altLang="zh-CN"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rPr>
              <a:t>66%</a:t>
            </a:r>
            <a:endParaRPr lang="zh-CN" altLang="en-US"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5" name="文本框 4"/>
          <p:cNvSpPr txBox="1"/>
          <p:nvPr/>
        </p:nvSpPr>
        <p:spPr>
          <a:xfrm>
            <a:off x="9539438" y="4046379"/>
            <a:ext cx="1396040" cy="584775"/>
          </a:xfrm>
          <a:prstGeom prst="rect">
            <a:avLst/>
          </a:prstGeom>
          <a:noFill/>
        </p:spPr>
        <p:txBody>
          <a:bodyPr wrap="square" rtlCol="0">
            <a:spAutoFit/>
          </a:bodyPr>
          <a:lstStyle/>
          <a:p>
            <a:pPr>
              <a:defRPr/>
            </a:pPr>
            <a:r>
              <a:rPr lang="en-US" altLang="zh-CN"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rPr>
              <a:t>77%</a:t>
            </a:r>
            <a:endParaRPr lang="zh-CN" altLang="en-US" sz="3200" dirty="0">
              <a:solidFill>
                <a:prstClr val="white"/>
              </a:solidFill>
              <a:latin typeface="微软雅黑" panose="020B0503020204020204" pitchFamily="34" charset="-122"/>
              <a:ea typeface="微软雅黑" panose="020B0503020204020204" pitchFamily="34" charset="-122"/>
              <a:cs typeface="Open Sans Light" panose="020B0306030504020204" pitchFamily="34" charset="0"/>
            </a:endParaRPr>
          </a:p>
        </p:txBody>
      </p:sp>
      <p:graphicFrame>
        <p:nvGraphicFramePr>
          <p:cNvPr id="6" name="图表 5"/>
          <p:cNvGraphicFramePr/>
          <p:nvPr>
            <p:extLst>
              <p:ext uri="{D42A27DB-BD31-4B8C-83A1-F6EECF244321}">
                <p14:modId xmlns:p14="http://schemas.microsoft.com/office/powerpoint/2010/main" val="4007130133"/>
              </p:ext>
            </p:extLst>
          </p:nvPr>
        </p:nvGraphicFramePr>
        <p:xfrm>
          <a:off x="776542" y="1911813"/>
          <a:ext cx="2755637" cy="1837092"/>
        </p:xfrm>
        <a:graphic>
          <a:graphicData uri="http://schemas.openxmlformats.org/drawingml/2006/chart">
            <c:chart xmlns:c="http://schemas.openxmlformats.org/drawingml/2006/chart" xmlns:r="http://schemas.openxmlformats.org/officeDocument/2006/relationships" r:id="rId3"/>
          </a:graphicData>
        </a:graphic>
      </p:graphicFrame>
      <p:sp>
        <p:nvSpPr>
          <p:cNvPr id="8" name="Freeform 30"/>
          <p:cNvSpPr>
            <a:spLocks noEditPoints="1"/>
          </p:cNvSpPr>
          <p:nvPr/>
        </p:nvSpPr>
        <p:spPr bwMode="auto">
          <a:xfrm>
            <a:off x="2001449" y="2541957"/>
            <a:ext cx="270573" cy="517706"/>
          </a:xfrm>
          <a:custGeom>
            <a:avLst/>
            <a:gdLst>
              <a:gd name="T0" fmla="*/ 168 w 168"/>
              <a:gd name="T1" fmla="*/ 17 h 324"/>
              <a:gd name="T2" fmla="*/ 151 w 168"/>
              <a:gd name="T3" fmla="*/ 0 h 324"/>
              <a:gd name="T4" fmla="*/ 17 w 168"/>
              <a:gd name="T5" fmla="*/ 0 h 324"/>
              <a:gd name="T6" fmla="*/ 0 w 168"/>
              <a:gd name="T7" fmla="*/ 17 h 324"/>
              <a:gd name="T8" fmla="*/ 0 w 168"/>
              <a:gd name="T9" fmla="*/ 307 h 324"/>
              <a:gd name="T10" fmla="*/ 17 w 168"/>
              <a:gd name="T11" fmla="*/ 324 h 324"/>
              <a:gd name="T12" fmla="*/ 151 w 168"/>
              <a:gd name="T13" fmla="*/ 324 h 324"/>
              <a:gd name="T14" fmla="*/ 168 w 168"/>
              <a:gd name="T15" fmla="*/ 307 h 324"/>
              <a:gd name="T16" fmla="*/ 168 w 168"/>
              <a:gd name="T17" fmla="*/ 17 h 324"/>
              <a:gd name="T18" fmla="*/ 64 w 168"/>
              <a:gd name="T19" fmla="*/ 24 h 324"/>
              <a:gd name="T20" fmla="*/ 105 w 168"/>
              <a:gd name="T21" fmla="*/ 24 h 324"/>
              <a:gd name="T22" fmla="*/ 108 w 168"/>
              <a:gd name="T23" fmla="*/ 28 h 324"/>
              <a:gd name="T24" fmla="*/ 105 w 168"/>
              <a:gd name="T25" fmla="*/ 32 h 324"/>
              <a:gd name="T26" fmla="*/ 64 w 168"/>
              <a:gd name="T27" fmla="*/ 32 h 324"/>
              <a:gd name="T28" fmla="*/ 61 w 168"/>
              <a:gd name="T29" fmla="*/ 28 h 324"/>
              <a:gd name="T30" fmla="*/ 64 w 168"/>
              <a:gd name="T31" fmla="*/ 24 h 324"/>
              <a:gd name="T32" fmla="*/ 84 w 168"/>
              <a:gd name="T33" fmla="*/ 312 h 324"/>
              <a:gd name="T34" fmla="*/ 69 w 168"/>
              <a:gd name="T35" fmla="*/ 296 h 324"/>
              <a:gd name="T36" fmla="*/ 84 w 168"/>
              <a:gd name="T37" fmla="*/ 281 h 324"/>
              <a:gd name="T38" fmla="*/ 100 w 168"/>
              <a:gd name="T39" fmla="*/ 296 h 324"/>
              <a:gd name="T40" fmla="*/ 84 w 168"/>
              <a:gd name="T41" fmla="*/ 312 h 324"/>
              <a:gd name="T42" fmla="*/ 164 w 168"/>
              <a:gd name="T43" fmla="*/ 276 h 324"/>
              <a:gd name="T44" fmla="*/ 4 w 168"/>
              <a:gd name="T45" fmla="*/ 276 h 324"/>
              <a:gd name="T46" fmla="*/ 4 w 168"/>
              <a:gd name="T47" fmla="*/ 44 h 324"/>
              <a:gd name="T48" fmla="*/ 164 w 168"/>
              <a:gd name="T49" fmla="*/ 44 h 324"/>
              <a:gd name="T50" fmla="*/ 164 w 168"/>
              <a:gd name="T51" fmla="*/ 27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 h="324">
                <a:moveTo>
                  <a:pt x="168" y="17"/>
                </a:moveTo>
                <a:cubicBezTo>
                  <a:pt x="168" y="8"/>
                  <a:pt x="160" y="0"/>
                  <a:pt x="151" y="0"/>
                </a:cubicBezTo>
                <a:cubicBezTo>
                  <a:pt x="17" y="0"/>
                  <a:pt x="17" y="0"/>
                  <a:pt x="17" y="0"/>
                </a:cubicBezTo>
                <a:cubicBezTo>
                  <a:pt x="8" y="0"/>
                  <a:pt x="0" y="8"/>
                  <a:pt x="0" y="17"/>
                </a:cubicBezTo>
                <a:cubicBezTo>
                  <a:pt x="0" y="307"/>
                  <a:pt x="0" y="307"/>
                  <a:pt x="0" y="307"/>
                </a:cubicBezTo>
                <a:cubicBezTo>
                  <a:pt x="0" y="316"/>
                  <a:pt x="8" y="324"/>
                  <a:pt x="17" y="324"/>
                </a:cubicBezTo>
                <a:cubicBezTo>
                  <a:pt x="151" y="324"/>
                  <a:pt x="151" y="324"/>
                  <a:pt x="151" y="324"/>
                </a:cubicBezTo>
                <a:cubicBezTo>
                  <a:pt x="160" y="324"/>
                  <a:pt x="168" y="316"/>
                  <a:pt x="168" y="307"/>
                </a:cubicBezTo>
                <a:lnTo>
                  <a:pt x="168" y="17"/>
                </a:lnTo>
                <a:close/>
                <a:moveTo>
                  <a:pt x="64" y="24"/>
                </a:moveTo>
                <a:cubicBezTo>
                  <a:pt x="105" y="24"/>
                  <a:pt x="105" y="24"/>
                  <a:pt x="105" y="24"/>
                </a:cubicBezTo>
                <a:cubicBezTo>
                  <a:pt x="106" y="24"/>
                  <a:pt x="108" y="26"/>
                  <a:pt x="108" y="28"/>
                </a:cubicBezTo>
                <a:cubicBezTo>
                  <a:pt x="108" y="30"/>
                  <a:pt x="106" y="32"/>
                  <a:pt x="105" y="32"/>
                </a:cubicBezTo>
                <a:cubicBezTo>
                  <a:pt x="64" y="32"/>
                  <a:pt x="64" y="32"/>
                  <a:pt x="64" y="32"/>
                </a:cubicBezTo>
                <a:cubicBezTo>
                  <a:pt x="63" y="32"/>
                  <a:pt x="61" y="30"/>
                  <a:pt x="61" y="28"/>
                </a:cubicBezTo>
                <a:cubicBezTo>
                  <a:pt x="61" y="26"/>
                  <a:pt x="63" y="24"/>
                  <a:pt x="64" y="24"/>
                </a:cubicBezTo>
                <a:close/>
                <a:moveTo>
                  <a:pt x="84" y="312"/>
                </a:moveTo>
                <a:cubicBezTo>
                  <a:pt x="76" y="312"/>
                  <a:pt x="69" y="305"/>
                  <a:pt x="69" y="296"/>
                </a:cubicBezTo>
                <a:cubicBezTo>
                  <a:pt x="69" y="288"/>
                  <a:pt x="76" y="281"/>
                  <a:pt x="84" y="281"/>
                </a:cubicBezTo>
                <a:cubicBezTo>
                  <a:pt x="93" y="281"/>
                  <a:pt x="100" y="288"/>
                  <a:pt x="100" y="296"/>
                </a:cubicBezTo>
                <a:cubicBezTo>
                  <a:pt x="100" y="305"/>
                  <a:pt x="93" y="312"/>
                  <a:pt x="84" y="312"/>
                </a:cubicBezTo>
                <a:close/>
                <a:moveTo>
                  <a:pt x="164" y="276"/>
                </a:moveTo>
                <a:cubicBezTo>
                  <a:pt x="4" y="276"/>
                  <a:pt x="4" y="276"/>
                  <a:pt x="4" y="276"/>
                </a:cubicBezTo>
                <a:cubicBezTo>
                  <a:pt x="4" y="44"/>
                  <a:pt x="4" y="44"/>
                  <a:pt x="4" y="44"/>
                </a:cubicBezTo>
                <a:cubicBezTo>
                  <a:pt x="164" y="44"/>
                  <a:pt x="164" y="44"/>
                  <a:pt x="164" y="44"/>
                </a:cubicBezTo>
                <a:lnTo>
                  <a:pt x="164" y="2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graphicFrame>
        <p:nvGraphicFramePr>
          <p:cNvPr id="9" name="图表 8"/>
          <p:cNvGraphicFramePr/>
          <p:nvPr>
            <p:extLst>
              <p:ext uri="{D42A27DB-BD31-4B8C-83A1-F6EECF244321}">
                <p14:modId xmlns:p14="http://schemas.microsoft.com/office/powerpoint/2010/main" val="2598604025"/>
              </p:ext>
            </p:extLst>
          </p:nvPr>
        </p:nvGraphicFramePr>
        <p:xfrm>
          <a:off x="6032062" y="1908437"/>
          <a:ext cx="2755637" cy="1837092"/>
        </p:xfrm>
        <a:graphic>
          <a:graphicData uri="http://schemas.openxmlformats.org/drawingml/2006/chart">
            <c:chart xmlns:c="http://schemas.openxmlformats.org/drawingml/2006/chart" xmlns:r="http://schemas.openxmlformats.org/officeDocument/2006/relationships" r:id="rId4"/>
          </a:graphicData>
        </a:graphic>
      </p:graphicFrame>
      <p:sp>
        <p:nvSpPr>
          <p:cNvPr id="11" name="Freeform 71"/>
          <p:cNvSpPr>
            <a:spLocks noEditPoints="1"/>
          </p:cNvSpPr>
          <p:nvPr/>
        </p:nvSpPr>
        <p:spPr bwMode="auto">
          <a:xfrm>
            <a:off x="7190734" y="2614337"/>
            <a:ext cx="481884" cy="362114"/>
          </a:xfrm>
          <a:custGeom>
            <a:avLst/>
            <a:gdLst>
              <a:gd name="T0" fmla="*/ 0 w 288"/>
              <a:gd name="T1" fmla="*/ 0 h 216"/>
              <a:gd name="T2" fmla="*/ 0 w 288"/>
              <a:gd name="T3" fmla="*/ 46 h 216"/>
              <a:gd name="T4" fmla="*/ 0 w 288"/>
              <a:gd name="T5" fmla="*/ 216 h 216"/>
              <a:gd name="T6" fmla="*/ 288 w 288"/>
              <a:gd name="T7" fmla="*/ 216 h 216"/>
              <a:gd name="T8" fmla="*/ 288 w 288"/>
              <a:gd name="T9" fmla="*/ 46 h 216"/>
              <a:gd name="T10" fmla="*/ 288 w 288"/>
              <a:gd name="T11" fmla="*/ 0 h 216"/>
              <a:gd name="T12" fmla="*/ 0 w 288"/>
              <a:gd name="T13" fmla="*/ 0 h 216"/>
              <a:gd name="T14" fmla="*/ 90 w 288"/>
              <a:gd name="T15" fmla="*/ 10 h 216"/>
              <a:gd name="T16" fmla="*/ 102 w 288"/>
              <a:gd name="T17" fmla="*/ 23 h 216"/>
              <a:gd name="T18" fmla="*/ 90 w 288"/>
              <a:gd name="T19" fmla="*/ 36 h 216"/>
              <a:gd name="T20" fmla="*/ 77 w 288"/>
              <a:gd name="T21" fmla="*/ 23 h 216"/>
              <a:gd name="T22" fmla="*/ 90 w 288"/>
              <a:gd name="T23" fmla="*/ 10 h 216"/>
              <a:gd name="T24" fmla="*/ 56 w 288"/>
              <a:gd name="T25" fmla="*/ 10 h 216"/>
              <a:gd name="T26" fmla="*/ 69 w 288"/>
              <a:gd name="T27" fmla="*/ 23 h 216"/>
              <a:gd name="T28" fmla="*/ 56 w 288"/>
              <a:gd name="T29" fmla="*/ 36 h 216"/>
              <a:gd name="T30" fmla="*/ 44 w 288"/>
              <a:gd name="T31" fmla="*/ 23 h 216"/>
              <a:gd name="T32" fmla="*/ 56 w 288"/>
              <a:gd name="T33" fmla="*/ 10 h 216"/>
              <a:gd name="T34" fmla="*/ 23 w 288"/>
              <a:gd name="T35" fmla="*/ 10 h 216"/>
              <a:gd name="T36" fmla="*/ 36 w 288"/>
              <a:gd name="T37" fmla="*/ 23 h 216"/>
              <a:gd name="T38" fmla="*/ 23 w 288"/>
              <a:gd name="T39" fmla="*/ 36 h 216"/>
              <a:gd name="T40" fmla="*/ 10 w 288"/>
              <a:gd name="T41" fmla="*/ 23 h 216"/>
              <a:gd name="T42" fmla="*/ 23 w 288"/>
              <a:gd name="T43" fmla="*/ 10 h 216"/>
              <a:gd name="T44" fmla="*/ 277 w 288"/>
              <a:gd name="T45" fmla="*/ 205 h 216"/>
              <a:gd name="T46" fmla="*/ 11 w 288"/>
              <a:gd name="T47" fmla="*/ 205 h 216"/>
              <a:gd name="T48" fmla="*/ 11 w 288"/>
              <a:gd name="T49" fmla="*/ 46 h 216"/>
              <a:gd name="T50" fmla="*/ 277 w 288"/>
              <a:gd name="T51" fmla="*/ 46 h 216"/>
              <a:gd name="T52" fmla="*/ 277 w 288"/>
              <a:gd name="T53" fmla="*/ 20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16">
                <a:moveTo>
                  <a:pt x="0" y="0"/>
                </a:moveTo>
                <a:cubicBezTo>
                  <a:pt x="0" y="46"/>
                  <a:pt x="0" y="46"/>
                  <a:pt x="0" y="46"/>
                </a:cubicBezTo>
                <a:cubicBezTo>
                  <a:pt x="0" y="216"/>
                  <a:pt x="0" y="216"/>
                  <a:pt x="0" y="216"/>
                </a:cubicBezTo>
                <a:cubicBezTo>
                  <a:pt x="288" y="216"/>
                  <a:pt x="288" y="216"/>
                  <a:pt x="288" y="216"/>
                </a:cubicBezTo>
                <a:cubicBezTo>
                  <a:pt x="288" y="46"/>
                  <a:pt x="288" y="46"/>
                  <a:pt x="288" y="46"/>
                </a:cubicBezTo>
                <a:cubicBezTo>
                  <a:pt x="288" y="0"/>
                  <a:pt x="288" y="0"/>
                  <a:pt x="288" y="0"/>
                </a:cubicBezTo>
                <a:lnTo>
                  <a:pt x="0" y="0"/>
                </a:lnTo>
                <a:close/>
                <a:moveTo>
                  <a:pt x="90" y="10"/>
                </a:moveTo>
                <a:cubicBezTo>
                  <a:pt x="97" y="10"/>
                  <a:pt x="102" y="16"/>
                  <a:pt x="102" y="23"/>
                </a:cubicBezTo>
                <a:cubicBezTo>
                  <a:pt x="102" y="30"/>
                  <a:pt x="97" y="36"/>
                  <a:pt x="90" y="36"/>
                </a:cubicBezTo>
                <a:cubicBezTo>
                  <a:pt x="83" y="36"/>
                  <a:pt x="77" y="30"/>
                  <a:pt x="77" y="23"/>
                </a:cubicBezTo>
                <a:cubicBezTo>
                  <a:pt x="77" y="16"/>
                  <a:pt x="83" y="10"/>
                  <a:pt x="90" y="10"/>
                </a:cubicBezTo>
                <a:close/>
                <a:moveTo>
                  <a:pt x="56" y="10"/>
                </a:moveTo>
                <a:cubicBezTo>
                  <a:pt x="63" y="10"/>
                  <a:pt x="69" y="16"/>
                  <a:pt x="69" y="23"/>
                </a:cubicBezTo>
                <a:cubicBezTo>
                  <a:pt x="69" y="30"/>
                  <a:pt x="63" y="36"/>
                  <a:pt x="56" y="36"/>
                </a:cubicBezTo>
                <a:cubicBezTo>
                  <a:pt x="49" y="36"/>
                  <a:pt x="44" y="30"/>
                  <a:pt x="44" y="23"/>
                </a:cubicBezTo>
                <a:cubicBezTo>
                  <a:pt x="44" y="16"/>
                  <a:pt x="49" y="10"/>
                  <a:pt x="56" y="10"/>
                </a:cubicBezTo>
                <a:close/>
                <a:moveTo>
                  <a:pt x="23" y="10"/>
                </a:moveTo>
                <a:cubicBezTo>
                  <a:pt x="30" y="10"/>
                  <a:pt x="36" y="16"/>
                  <a:pt x="36" y="23"/>
                </a:cubicBezTo>
                <a:cubicBezTo>
                  <a:pt x="36" y="30"/>
                  <a:pt x="30" y="36"/>
                  <a:pt x="23" y="36"/>
                </a:cubicBezTo>
                <a:cubicBezTo>
                  <a:pt x="16" y="36"/>
                  <a:pt x="10" y="30"/>
                  <a:pt x="10" y="23"/>
                </a:cubicBezTo>
                <a:cubicBezTo>
                  <a:pt x="10" y="16"/>
                  <a:pt x="16" y="10"/>
                  <a:pt x="23" y="10"/>
                </a:cubicBezTo>
                <a:close/>
                <a:moveTo>
                  <a:pt x="277" y="205"/>
                </a:moveTo>
                <a:cubicBezTo>
                  <a:pt x="11" y="205"/>
                  <a:pt x="11" y="205"/>
                  <a:pt x="11" y="205"/>
                </a:cubicBezTo>
                <a:cubicBezTo>
                  <a:pt x="11" y="46"/>
                  <a:pt x="11" y="46"/>
                  <a:pt x="11" y="46"/>
                </a:cubicBezTo>
                <a:cubicBezTo>
                  <a:pt x="277" y="46"/>
                  <a:pt x="277" y="46"/>
                  <a:pt x="277" y="46"/>
                </a:cubicBezTo>
                <a:cubicBezTo>
                  <a:pt x="277" y="205"/>
                  <a:pt x="277" y="205"/>
                  <a:pt x="277" y="20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graphicFrame>
        <p:nvGraphicFramePr>
          <p:cNvPr id="12" name="图表 11"/>
          <p:cNvGraphicFramePr/>
          <p:nvPr>
            <p:extLst>
              <p:ext uri="{D42A27DB-BD31-4B8C-83A1-F6EECF244321}">
                <p14:modId xmlns:p14="http://schemas.microsoft.com/office/powerpoint/2010/main" val="2531816997"/>
              </p:ext>
            </p:extLst>
          </p:nvPr>
        </p:nvGraphicFramePr>
        <p:xfrm>
          <a:off x="3404302" y="1908437"/>
          <a:ext cx="2755637" cy="1837092"/>
        </p:xfrm>
        <a:graphic>
          <a:graphicData uri="http://schemas.openxmlformats.org/drawingml/2006/chart">
            <c:chart xmlns:c="http://schemas.openxmlformats.org/drawingml/2006/chart" xmlns:r="http://schemas.openxmlformats.org/officeDocument/2006/relationships" r:id="rId5"/>
          </a:graphicData>
        </a:graphic>
      </p:graphicFrame>
      <p:grpSp>
        <p:nvGrpSpPr>
          <p:cNvPr id="14" name="组合 13"/>
          <p:cNvGrpSpPr/>
          <p:nvPr/>
        </p:nvGrpSpPr>
        <p:grpSpPr>
          <a:xfrm>
            <a:off x="4517955" y="2581047"/>
            <a:ext cx="491494" cy="439524"/>
            <a:chOff x="8256588" y="3259138"/>
            <a:chExt cx="525462" cy="469901"/>
          </a:xfrm>
          <a:solidFill>
            <a:schemeClr val="bg1"/>
          </a:solidFill>
        </p:grpSpPr>
        <p:sp>
          <p:nvSpPr>
            <p:cNvPr id="15" name="Freeform 5"/>
            <p:cNvSpPr>
              <a:spLocks noEditPoints="1"/>
            </p:cNvSpPr>
            <p:nvPr/>
          </p:nvSpPr>
          <p:spPr bwMode="auto">
            <a:xfrm>
              <a:off x="8256588" y="3259138"/>
              <a:ext cx="525462" cy="392113"/>
            </a:xfrm>
            <a:custGeom>
              <a:avLst/>
              <a:gdLst>
                <a:gd name="T0" fmla="*/ 88 w 94"/>
                <a:gd name="T1" fmla="*/ 0 h 70"/>
                <a:gd name="T2" fmla="*/ 6 w 94"/>
                <a:gd name="T3" fmla="*/ 0 h 70"/>
                <a:gd name="T4" fmla="*/ 0 w 94"/>
                <a:gd name="T5" fmla="*/ 6 h 70"/>
                <a:gd name="T6" fmla="*/ 0 w 94"/>
                <a:gd name="T7" fmla="*/ 65 h 70"/>
                <a:gd name="T8" fmla="*/ 6 w 94"/>
                <a:gd name="T9" fmla="*/ 70 h 70"/>
                <a:gd name="T10" fmla="*/ 88 w 94"/>
                <a:gd name="T11" fmla="*/ 70 h 70"/>
                <a:gd name="T12" fmla="*/ 94 w 94"/>
                <a:gd name="T13" fmla="*/ 65 h 70"/>
                <a:gd name="T14" fmla="*/ 94 w 94"/>
                <a:gd name="T15" fmla="*/ 6 h 70"/>
                <a:gd name="T16" fmla="*/ 88 w 94"/>
                <a:gd name="T17" fmla="*/ 0 h 70"/>
                <a:gd name="T18" fmla="*/ 87 w 94"/>
                <a:gd name="T19" fmla="*/ 60 h 70"/>
                <a:gd name="T20" fmla="*/ 7 w 94"/>
                <a:gd name="T21" fmla="*/ 60 h 70"/>
                <a:gd name="T22" fmla="*/ 7 w 94"/>
                <a:gd name="T23" fmla="*/ 8 h 70"/>
                <a:gd name="T24" fmla="*/ 87 w 94"/>
                <a:gd name="T25" fmla="*/ 8 h 70"/>
                <a:gd name="T26" fmla="*/ 87 w 94"/>
                <a:gd name="T27" fmla="*/ 6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4" h="70">
                  <a:moveTo>
                    <a:pt x="88" y="0"/>
                  </a:moveTo>
                  <a:cubicBezTo>
                    <a:pt x="6" y="0"/>
                    <a:pt x="6" y="0"/>
                    <a:pt x="6" y="0"/>
                  </a:cubicBezTo>
                  <a:cubicBezTo>
                    <a:pt x="3" y="0"/>
                    <a:pt x="0" y="3"/>
                    <a:pt x="0" y="6"/>
                  </a:cubicBezTo>
                  <a:cubicBezTo>
                    <a:pt x="0" y="65"/>
                    <a:pt x="0" y="65"/>
                    <a:pt x="0" y="65"/>
                  </a:cubicBezTo>
                  <a:cubicBezTo>
                    <a:pt x="0" y="68"/>
                    <a:pt x="3" y="70"/>
                    <a:pt x="6" y="70"/>
                  </a:cubicBezTo>
                  <a:cubicBezTo>
                    <a:pt x="88" y="70"/>
                    <a:pt x="88" y="70"/>
                    <a:pt x="88" y="70"/>
                  </a:cubicBezTo>
                  <a:cubicBezTo>
                    <a:pt x="91" y="70"/>
                    <a:pt x="94" y="68"/>
                    <a:pt x="94" y="65"/>
                  </a:cubicBezTo>
                  <a:cubicBezTo>
                    <a:pt x="94" y="6"/>
                    <a:pt x="94" y="6"/>
                    <a:pt x="94" y="6"/>
                  </a:cubicBezTo>
                  <a:cubicBezTo>
                    <a:pt x="94" y="3"/>
                    <a:pt x="91" y="0"/>
                    <a:pt x="88" y="0"/>
                  </a:cubicBezTo>
                  <a:close/>
                  <a:moveTo>
                    <a:pt x="87" y="60"/>
                  </a:moveTo>
                  <a:cubicBezTo>
                    <a:pt x="7" y="60"/>
                    <a:pt x="7" y="60"/>
                    <a:pt x="7" y="60"/>
                  </a:cubicBezTo>
                  <a:cubicBezTo>
                    <a:pt x="7" y="8"/>
                    <a:pt x="7" y="8"/>
                    <a:pt x="7" y="8"/>
                  </a:cubicBezTo>
                  <a:cubicBezTo>
                    <a:pt x="87" y="8"/>
                    <a:pt x="87" y="8"/>
                    <a:pt x="87" y="8"/>
                  </a:cubicBezTo>
                  <a:lnTo>
                    <a:pt x="87"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16" name="Freeform 6"/>
            <p:cNvSpPr>
              <a:spLocks/>
            </p:cNvSpPr>
            <p:nvPr/>
          </p:nvSpPr>
          <p:spPr bwMode="auto">
            <a:xfrm>
              <a:off x="8402638" y="3667126"/>
              <a:ext cx="233362" cy="61913"/>
            </a:xfrm>
            <a:custGeom>
              <a:avLst/>
              <a:gdLst>
                <a:gd name="T0" fmla="*/ 35 w 147"/>
                <a:gd name="T1" fmla="*/ 0 h 39"/>
                <a:gd name="T2" fmla="*/ 0 w 147"/>
                <a:gd name="T3" fmla="*/ 39 h 39"/>
                <a:gd name="T4" fmla="*/ 147 w 147"/>
                <a:gd name="T5" fmla="*/ 39 h 39"/>
                <a:gd name="T6" fmla="*/ 112 w 147"/>
                <a:gd name="T7" fmla="*/ 0 h 39"/>
                <a:gd name="T8" fmla="*/ 35 w 147"/>
                <a:gd name="T9" fmla="*/ 0 h 39"/>
              </a:gdLst>
              <a:ahLst/>
              <a:cxnLst>
                <a:cxn ang="0">
                  <a:pos x="T0" y="T1"/>
                </a:cxn>
                <a:cxn ang="0">
                  <a:pos x="T2" y="T3"/>
                </a:cxn>
                <a:cxn ang="0">
                  <a:pos x="T4" y="T5"/>
                </a:cxn>
                <a:cxn ang="0">
                  <a:pos x="T6" y="T7"/>
                </a:cxn>
                <a:cxn ang="0">
                  <a:pos x="T8" y="T9"/>
                </a:cxn>
              </a:cxnLst>
              <a:rect l="0" t="0" r="r" b="b"/>
              <a:pathLst>
                <a:path w="147" h="39">
                  <a:moveTo>
                    <a:pt x="35" y="0"/>
                  </a:moveTo>
                  <a:lnTo>
                    <a:pt x="0" y="39"/>
                  </a:lnTo>
                  <a:lnTo>
                    <a:pt x="147" y="39"/>
                  </a:lnTo>
                  <a:lnTo>
                    <a:pt x="112" y="0"/>
                  </a:lnTo>
                  <a:lnTo>
                    <a:pt x="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17" name="Freeform 7"/>
            <p:cNvSpPr>
              <a:spLocks/>
            </p:cNvSpPr>
            <p:nvPr/>
          </p:nvSpPr>
          <p:spPr bwMode="auto">
            <a:xfrm>
              <a:off x="8347075" y="3387726"/>
              <a:ext cx="339725" cy="150813"/>
            </a:xfrm>
            <a:custGeom>
              <a:avLst/>
              <a:gdLst>
                <a:gd name="T0" fmla="*/ 4 w 61"/>
                <a:gd name="T1" fmla="*/ 27 h 27"/>
                <a:gd name="T2" fmla="*/ 7 w 61"/>
                <a:gd name="T3" fmla="*/ 23 h 27"/>
                <a:gd name="T4" fmla="*/ 7 w 61"/>
                <a:gd name="T5" fmla="*/ 22 h 27"/>
                <a:gd name="T6" fmla="*/ 24 w 61"/>
                <a:gd name="T7" fmla="*/ 8 h 27"/>
                <a:gd name="T8" fmla="*/ 27 w 61"/>
                <a:gd name="T9" fmla="*/ 9 h 27"/>
                <a:gd name="T10" fmla="*/ 28 w 61"/>
                <a:gd name="T11" fmla="*/ 8 h 27"/>
                <a:gd name="T12" fmla="*/ 38 w 61"/>
                <a:gd name="T13" fmla="*/ 17 h 27"/>
                <a:gd name="T14" fmla="*/ 38 w 61"/>
                <a:gd name="T15" fmla="*/ 17 h 27"/>
                <a:gd name="T16" fmla="*/ 42 w 61"/>
                <a:gd name="T17" fmla="*/ 21 h 27"/>
                <a:gd name="T18" fmla="*/ 46 w 61"/>
                <a:gd name="T19" fmla="*/ 17 h 27"/>
                <a:gd name="T20" fmla="*/ 46 w 61"/>
                <a:gd name="T21" fmla="*/ 16 h 27"/>
                <a:gd name="T22" fmla="*/ 55 w 61"/>
                <a:gd name="T23" fmla="*/ 8 h 27"/>
                <a:gd name="T24" fmla="*/ 57 w 61"/>
                <a:gd name="T25" fmla="*/ 8 h 27"/>
                <a:gd name="T26" fmla="*/ 61 w 61"/>
                <a:gd name="T27" fmla="*/ 4 h 27"/>
                <a:gd name="T28" fmla="*/ 57 w 61"/>
                <a:gd name="T29" fmla="*/ 0 h 27"/>
                <a:gd name="T30" fmla="*/ 53 w 61"/>
                <a:gd name="T31" fmla="*/ 4 h 27"/>
                <a:gd name="T32" fmla="*/ 54 w 61"/>
                <a:gd name="T33" fmla="*/ 6 h 27"/>
                <a:gd name="T34" fmla="*/ 44 w 61"/>
                <a:gd name="T35" fmla="*/ 14 h 27"/>
                <a:gd name="T36" fmla="*/ 42 w 61"/>
                <a:gd name="T37" fmla="*/ 14 h 27"/>
                <a:gd name="T38" fmla="*/ 40 w 61"/>
                <a:gd name="T39" fmla="*/ 15 h 27"/>
                <a:gd name="T40" fmla="*/ 30 w 61"/>
                <a:gd name="T41" fmla="*/ 7 h 27"/>
                <a:gd name="T42" fmla="*/ 30 w 61"/>
                <a:gd name="T43" fmla="*/ 5 h 27"/>
                <a:gd name="T44" fmla="*/ 27 w 61"/>
                <a:gd name="T45" fmla="*/ 1 h 27"/>
                <a:gd name="T46" fmla="*/ 23 w 61"/>
                <a:gd name="T47" fmla="*/ 5 h 27"/>
                <a:gd name="T48" fmla="*/ 23 w 61"/>
                <a:gd name="T49" fmla="*/ 7 h 27"/>
                <a:gd name="T50" fmla="*/ 6 w 61"/>
                <a:gd name="T51" fmla="*/ 20 h 27"/>
                <a:gd name="T52" fmla="*/ 4 w 61"/>
                <a:gd name="T53" fmla="*/ 19 h 27"/>
                <a:gd name="T54" fmla="*/ 0 w 61"/>
                <a:gd name="T55" fmla="*/ 23 h 27"/>
                <a:gd name="T56" fmla="*/ 4 w 61"/>
                <a:gd name="T5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27">
                  <a:moveTo>
                    <a:pt x="4" y="27"/>
                  </a:moveTo>
                  <a:cubicBezTo>
                    <a:pt x="6" y="27"/>
                    <a:pt x="7" y="25"/>
                    <a:pt x="7" y="23"/>
                  </a:cubicBezTo>
                  <a:cubicBezTo>
                    <a:pt x="7" y="23"/>
                    <a:pt x="7" y="22"/>
                    <a:pt x="7" y="22"/>
                  </a:cubicBezTo>
                  <a:cubicBezTo>
                    <a:pt x="12" y="18"/>
                    <a:pt x="21" y="11"/>
                    <a:pt x="24" y="8"/>
                  </a:cubicBezTo>
                  <a:cubicBezTo>
                    <a:pt x="25" y="9"/>
                    <a:pt x="26" y="9"/>
                    <a:pt x="27" y="9"/>
                  </a:cubicBezTo>
                  <a:cubicBezTo>
                    <a:pt x="27" y="9"/>
                    <a:pt x="28" y="9"/>
                    <a:pt x="28" y="8"/>
                  </a:cubicBezTo>
                  <a:cubicBezTo>
                    <a:pt x="31" y="11"/>
                    <a:pt x="35" y="14"/>
                    <a:pt x="38" y="17"/>
                  </a:cubicBezTo>
                  <a:cubicBezTo>
                    <a:pt x="38" y="17"/>
                    <a:pt x="38" y="17"/>
                    <a:pt x="38" y="17"/>
                  </a:cubicBezTo>
                  <a:cubicBezTo>
                    <a:pt x="38" y="20"/>
                    <a:pt x="40" y="21"/>
                    <a:pt x="42" y="21"/>
                  </a:cubicBezTo>
                  <a:cubicBezTo>
                    <a:pt x="44" y="21"/>
                    <a:pt x="46" y="20"/>
                    <a:pt x="46" y="17"/>
                  </a:cubicBezTo>
                  <a:cubicBezTo>
                    <a:pt x="46" y="17"/>
                    <a:pt x="46" y="17"/>
                    <a:pt x="46" y="16"/>
                  </a:cubicBezTo>
                  <a:cubicBezTo>
                    <a:pt x="55" y="8"/>
                    <a:pt x="55" y="8"/>
                    <a:pt x="55" y="8"/>
                  </a:cubicBezTo>
                  <a:cubicBezTo>
                    <a:pt x="56" y="8"/>
                    <a:pt x="56" y="8"/>
                    <a:pt x="57" y="8"/>
                  </a:cubicBezTo>
                  <a:cubicBezTo>
                    <a:pt x="59" y="8"/>
                    <a:pt x="61" y="6"/>
                    <a:pt x="61" y="4"/>
                  </a:cubicBezTo>
                  <a:cubicBezTo>
                    <a:pt x="61" y="2"/>
                    <a:pt x="59" y="0"/>
                    <a:pt x="57" y="0"/>
                  </a:cubicBezTo>
                  <a:cubicBezTo>
                    <a:pt x="55" y="0"/>
                    <a:pt x="53" y="2"/>
                    <a:pt x="53" y="4"/>
                  </a:cubicBezTo>
                  <a:cubicBezTo>
                    <a:pt x="53" y="5"/>
                    <a:pt x="53" y="5"/>
                    <a:pt x="54" y="6"/>
                  </a:cubicBezTo>
                  <a:cubicBezTo>
                    <a:pt x="51" y="8"/>
                    <a:pt x="47" y="12"/>
                    <a:pt x="44" y="14"/>
                  </a:cubicBezTo>
                  <a:cubicBezTo>
                    <a:pt x="43" y="14"/>
                    <a:pt x="43" y="14"/>
                    <a:pt x="42" y="14"/>
                  </a:cubicBezTo>
                  <a:cubicBezTo>
                    <a:pt x="41" y="14"/>
                    <a:pt x="40" y="14"/>
                    <a:pt x="40" y="15"/>
                  </a:cubicBezTo>
                  <a:cubicBezTo>
                    <a:pt x="37" y="12"/>
                    <a:pt x="33" y="9"/>
                    <a:pt x="30" y="7"/>
                  </a:cubicBezTo>
                  <a:cubicBezTo>
                    <a:pt x="30" y="6"/>
                    <a:pt x="30" y="6"/>
                    <a:pt x="30" y="5"/>
                  </a:cubicBezTo>
                  <a:cubicBezTo>
                    <a:pt x="30" y="3"/>
                    <a:pt x="29" y="1"/>
                    <a:pt x="27" y="1"/>
                  </a:cubicBezTo>
                  <a:cubicBezTo>
                    <a:pt x="25" y="1"/>
                    <a:pt x="23" y="3"/>
                    <a:pt x="23" y="5"/>
                  </a:cubicBezTo>
                  <a:cubicBezTo>
                    <a:pt x="23" y="6"/>
                    <a:pt x="23" y="6"/>
                    <a:pt x="23" y="7"/>
                  </a:cubicBezTo>
                  <a:cubicBezTo>
                    <a:pt x="6" y="20"/>
                    <a:pt x="6" y="20"/>
                    <a:pt x="6" y="20"/>
                  </a:cubicBezTo>
                  <a:cubicBezTo>
                    <a:pt x="5" y="20"/>
                    <a:pt x="4" y="19"/>
                    <a:pt x="4" y="19"/>
                  </a:cubicBezTo>
                  <a:cubicBezTo>
                    <a:pt x="1" y="19"/>
                    <a:pt x="0" y="21"/>
                    <a:pt x="0" y="23"/>
                  </a:cubicBezTo>
                  <a:cubicBezTo>
                    <a:pt x="0" y="25"/>
                    <a:pt x="1" y="27"/>
                    <a:pt x="4"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grpSp>
      <p:graphicFrame>
        <p:nvGraphicFramePr>
          <p:cNvPr id="18" name="图表 17"/>
          <p:cNvGraphicFramePr/>
          <p:nvPr>
            <p:extLst>
              <p:ext uri="{D42A27DB-BD31-4B8C-83A1-F6EECF244321}">
                <p14:modId xmlns:p14="http://schemas.microsoft.com/office/powerpoint/2010/main" val="3848133787"/>
              </p:ext>
            </p:extLst>
          </p:nvPr>
        </p:nvGraphicFramePr>
        <p:xfrm>
          <a:off x="8659821" y="1908437"/>
          <a:ext cx="2755637" cy="1837092"/>
        </p:xfrm>
        <a:graphic>
          <a:graphicData uri="http://schemas.openxmlformats.org/drawingml/2006/chart">
            <c:chart xmlns:c="http://schemas.openxmlformats.org/drawingml/2006/chart" xmlns:r="http://schemas.openxmlformats.org/officeDocument/2006/relationships" r:id="rId6"/>
          </a:graphicData>
        </a:graphic>
      </p:graphicFrame>
      <p:sp>
        <p:nvSpPr>
          <p:cNvPr id="20" name="Freeform 18"/>
          <p:cNvSpPr>
            <a:spLocks noEditPoints="1"/>
          </p:cNvSpPr>
          <p:nvPr/>
        </p:nvSpPr>
        <p:spPr bwMode="auto">
          <a:xfrm>
            <a:off x="9835559" y="2539219"/>
            <a:ext cx="394409" cy="504771"/>
          </a:xfrm>
          <a:custGeom>
            <a:avLst/>
            <a:gdLst>
              <a:gd name="T0" fmla="*/ 292 w 312"/>
              <a:gd name="T1" fmla="*/ 0 h 400"/>
              <a:gd name="T2" fmla="*/ 20 w 312"/>
              <a:gd name="T3" fmla="*/ 0 h 400"/>
              <a:gd name="T4" fmla="*/ 0 w 312"/>
              <a:gd name="T5" fmla="*/ 20 h 400"/>
              <a:gd name="T6" fmla="*/ 0 w 312"/>
              <a:gd name="T7" fmla="*/ 380 h 400"/>
              <a:gd name="T8" fmla="*/ 20 w 312"/>
              <a:gd name="T9" fmla="*/ 400 h 400"/>
              <a:gd name="T10" fmla="*/ 292 w 312"/>
              <a:gd name="T11" fmla="*/ 400 h 400"/>
              <a:gd name="T12" fmla="*/ 312 w 312"/>
              <a:gd name="T13" fmla="*/ 380 h 400"/>
              <a:gd name="T14" fmla="*/ 312 w 312"/>
              <a:gd name="T15" fmla="*/ 20 h 400"/>
              <a:gd name="T16" fmla="*/ 292 w 312"/>
              <a:gd name="T17" fmla="*/ 0 h 400"/>
              <a:gd name="T18" fmla="*/ 156 w 312"/>
              <a:gd name="T19" fmla="*/ 394 h 400"/>
              <a:gd name="T20" fmla="*/ 146 w 312"/>
              <a:gd name="T21" fmla="*/ 384 h 400"/>
              <a:gd name="T22" fmla="*/ 156 w 312"/>
              <a:gd name="T23" fmla="*/ 374 h 400"/>
              <a:gd name="T24" fmla="*/ 166 w 312"/>
              <a:gd name="T25" fmla="*/ 384 h 400"/>
              <a:gd name="T26" fmla="*/ 156 w 312"/>
              <a:gd name="T27" fmla="*/ 394 h 400"/>
              <a:gd name="T28" fmla="*/ 280 w 312"/>
              <a:gd name="T29" fmla="*/ 364 h 400"/>
              <a:gd name="T30" fmla="*/ 276 w 312"/>
              <a:gd name="T31" fmla="*/ 368 h 400"/>
              <a:gd name="T32" fmla="*/ 36 w 312"/>
              <a:gd name="T33" fmla="*/ 368 h 400"/>
              <a:gd name="T34" fmla="*/ 32 w 312"/>
              <a:gd name="T35" fmla="*/ 364 h 400"/>
              <a:gd name="T36" fmla="*/ 32 w 312"/>
              <a:gd name="T37" fmla="*/ 36 h 400"/>
              <a:gd name="T38" fmla="*/ 36 w 312"/>
              <a:gd name="T39" fmla="*/ 32 h 400"/>
              <a:gd name="T40" fmla="*/ 276 w 312"/>
              <a:gd name="T41" fmla="*/ 32 h 400"/>
              <a:gd name="T42" fmla="*/ 280 w 312"/>
              <a:gd name="T43" fmla="*/ 36 h 400"/>
              <a:gd name="T44" fmla="*/ 280 w 312"/>
              <a:gd name="T45" fmla="*/ 364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2" h="400">
                <a:moveTo>
                  <a:pt x="292" y="0"/>
                </a:moveTo>
                <a:cubicBezTo>
                  <a:pt x="20" y="0"/>
                  <a:pt x="20" y="0"/>
                  <a:pt x="20" y="0"/>
                </a:cubicBezTo>
                <a:cubicBezTo>
                  <a:pt x="9" y="0"/>
                  <a:pt x="0" y="9"/>
                  <a:pt x="0" y="20"/>
                </a:cubicBezTo>
                <a:cubicBezTo>
                  <a:pt x="0" y="380"/>
                  <a:pt x="0" y="380"/>
                  <a:pt x="0" y="380"/>
                </a:cubicBezTo>
                <a:cubicBezTo>
                  <a:pt x="0" y="391"/>
                  <a:pt x="9" y="400"/>
                  <a:pt x="20" y="400"/>
                </a:cubicBezTo>
                <a:cubicBezTo>
                  <a:pt x="292" y="400"/>
                  <a:pt x="292" y="400"/>
                  <a:pt x="292" y="400"/>
                </a:cubicBezTo>
                <a:cubicBezTo>
                  <a:pt x="303" y="400"/>
                  <a:pt x="312" y="391"/>
                  <a:pt x="312" y="380"/>
                </a:cubicBezTo>
                <a:cubicBezTo>
                  <a:pt x="312" y="20"/>
                  <a:pt x="312" y="20"/>
                  <a:pt x="312" y="20"/>
                </a:cubicBezTo>
                <a:cubicBezTo>
                  <a:pt x="312" y="9"/>
                  <a:pt x="303" y="0"/>
                  <a:pt x="292" y="0"/>
                </a:cubicBezTo>
                <a:close/>
                <a:moveTo>
                  <a:pt x="156" y="394"/>
                </a:moveTo>
                <a:cubicBezTo>
                  <a:pt x="150" y="394"/>
                  <a:pt x="146" y="390"/>
                  <a:pt x="146" y="384"/>
                </a:cubicBezTo>
                <a:cubicBezTo>
                  <a:pt x="146" y="378"/>
                  <a:pt x="150" y="374"/>
                  <a:pt x="156" y="374"/>
                </a:cubicBezTo>
                <a:cubicBezTo>
                  <a:pt x="162" y="374"/>
                  <a:pt x="166" y="378"/>
                  <a:pt x="166" y="384"/>
                </a:cubicBezTo>
                <a:cubicBezTo>
                  <a:pt x="166" y="390"/>
                  <a:pt x="162" y="394"/>
                  <a:pt x="156" y="394"/>
                </a:cubicBezTo>
                <a:close/>
                <a:moveTo>
                  <a:pt x="280" y="364"/>
                </a:moveTo>
                <a:cubicBezTo>
                  <a:pt x="280" y="366"/>
                  <a:pt x="278" y="368"/>
                  <a:pt x="276" y="368"/>
                </a:cubicBezTo>
                <a:cubicBezTo>
                  <a:pt x="36" y="368"/>
                  <a:pt x="36" y="368"/>
                  <a:pt x="36" y="368"/>
                </a:cubicBezTo>
                <a:cubicBezTo>
                  <a:pt x="34" y="368"/>
                  <a:pt x="32" y="366"/>
                  <a:pt x="32" y="364"/>
                </a:cubicBezTo>
                <a:cubicBezTo>
                  <a:pt x="32" y="36"/>
                  <a:pt x="32" y="36"/>
                  <a:pt x="32" y="36"/>
                </a:cubicBezTo>
                <a:cubicBezTo>
                  <a:pt x="32" y="34"/>
                  <a:pt x="34" y="32"/>
                  <a:pt x="36" y="32"/>
                </a:cubicBezTo>
                <a:cubicBezTo>
                  <a:pt x="276" y="32"/>
                  <a:pt x="276" y="32"/>
                  <a:pt x="276" y="32"/>
                </a:cubicBezTo>
                <a:cubicBezTo>
                  <a:pt x="278" y="32"/>
                  <a:pt x="280" y="34"/>
                  <a:pt x="280" y="36"/>
                </a:cubicBezTo>
                <a:lnTo>
                  <a:pt x="280" y="36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a:defRPr/>
            </a:pPr>
            <a:endParaRPr lang="zh-CN" altLang="en-US" sz="2000">
              <a:solidFill>
                <a:prstClr val="white"/>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22" name="组合 21"/>
          <p:cNvGrpSpPr/>
          <p:nvPr/>
        </p:nvGrpSpPr>
        <p:grpSpPr>
          <a:xfrm>
            <a:off x="308349" y="317312"/>
            <a:ext cx="669551" cy="669551"/>
            <a:chOff x="8893394" y="2492470"/>
            <a:chExt cx="669551" cy="669551"/>
          </a:xfrm>
        </p:grpSpPr>
        <p:sp>
          <p:nvSpPr>
            <p:cNvPr id="23" name="椭圆 22"/>
            <p:cNvSpPr/>
            <p:nvPr/>
          </p:nvSpPr>
          <p:spPr>
            <a:xfrm>
              <a:off x="889339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24"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25"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sp>
            <p:nvSpPr>
              <p:cNvPr id="26" name="Freeform 344"/>
              <p:cNvSpPr>
                <a:spLocks/>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grpSp>
      </p:grpSp>
      <p:sp>
        <p:nvSpPr>
          <p:cNvPr id="27" name="矩形 26"/>
          <p:cNvSpPr/>
          <p:nvPr/>
        </p:nvSpPr>
        <p:spPr>
          <a:xfrm>
            <a:off x="1006498" y="4659891"/>
            <a:ext cx="2012193" cy="1384995"/>
          </a:xfrm>
          <a:prstGeom prst="rect">
            <a:avLst/>
          </a:prstGeom>
        </p:spPr>
        <p:txBody>
          <a:bodyPr wrap="square">
            <a:spAutoFit/>
          </a:bodyPr>
          <a:lstStyle/>
          <a:p>
            <a:pPr algn="just">
              <a:defRPr/>
            </a:pPr>
            <a:r>
              <a:rPr lang="en-US" altLang="zh-HK" sz="1400" dirty="0">
                <a:solidFill>
                  <a:prstClr val="white"/>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endParaRPr lang="zh-HK" altLang="en-US" sz="1400" dirty="0">
              <a:solidFill>
                <a:prstClr val="white"/>
              </a:solidFill>
              <a:latin typeface="微软雅黑" panose="020B0503020204020204" pitchFamily="34" charset="-122"/>
              <a:ea typeface="微软雅黑" panose="020B0503020204020204" pitchFamily="34" charset="-122"/>
            </a:endParaRPr>
          </a:p>
        </p:txBody>
      </p:sp>
      <p:sp>
        <p:nvSpPr>
          <p:cNvPr id="28" name="矩形 27"/>
          <p:cNvSpPr/>
          <p:nvPr/>
        </p:nvSpPr>
        <p:spPr>
          <a:xfrm>
            <a:off x="3675655" y="4659891"/>
            <a:ext cx="2012193" cy="1384995"/>
          </a:xfrm>
          <a:prstGeom prst="rect">
            <a:avLst/>
          </a:prstGeom>
        </p:spPr>
        <p:txBody>
          <a:bodyPr wrap="square">
            <a:spAutoFit/>
          </a:bodyPr>
          <a:lstStyle/>
          <a:p>
            <a:pPr algn="just">
              <a:defRPr/>
            </a:pPr>
            <a:r>
              <a:rPr lang="en-US" altLang="zh-HK" sz="1400" dirty="0">
                <a:solidFill>
                  <a:prstClr val="white"/>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endParaRPr lang="zh-HK" altLang="en-US" sz="1400" dirty="0">
              <a:solidFill>
                <a:prstClr val="white"/>
              </a:solidFill>
              <a:latin typeface="微软雅黑" panose="020B0503020204020204" pitchFamily="34" charset="-122"/>
              <a:ea typeface="微软雅黑" panose="020B0503020204020204" pitchFamily="34" charset="-122"/>
            </a:endParaRPr>
          </a:p>
        </p:txBody>
      </p:sp>
      <p:sp>
        <p:nvSpPr>
          <p:cNvPr id="29" name="矩形 28"/>
          <p:cNvSpPr/>
          <p:nvPr/>
        </p:nvSpPr>
        <p:spPr>
          <a:xfrm>
            <a:off x="6344812" y="4659891"/>
            <a:ext cx="2012193" cy="1384995"/>
          </a:xfrm>
          <a:prstGeom prst="rect">
            <a:avLst/>
          </a:prstGeom>
        </p:spPr>
        <p:txBody>
          <a:bodyPr wrap="square">
            <a:spAutoFit/>
          </a:bodyPr>
          <a:lstStyle/>
          <a:p>
            <a:pPr algn="just">
              <a:defRPr/>
            </a:pPr>
            <a:r>
              <a:rPr lang="en-US" altLang="zh-HK" sz="1400" dirty="0">
                <a:solidFill>
                  <a:prstClr val="white"/>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endParaRPr lang="zh-HK" altLang="en-US" sz="1400" dirty="0">
              <a:solidFill>
                <a:prstClr val="white"/>
              </a:solidFill>
              <a:latin typeface="微软雅黑" panose="020B0503020204020204" pitchFamily="34" charset="-122"/>
              <a:ea typeface="微软雅黑" panose="020B0503020204020204" pitchFamily="34" charset="-122"/>
            </a:endParaRPr>
          </a:p>
        </p:txBody>
      </p:sp>
      <p:sp>
        <p:nvSpPr>
          <p:cNvPr id="30" name="矩形 29"/>
          <p:cNvSpPr/>
          <p:nvPr/>
        </p:nvSpPr>
        <p:spPr>
          <a:xfrm>
            <a:off x="9013968" y="4659891"/>
            <a:ext cx="2012193" cy="1384995"/>
          </a:xfrm>
          <a:prstGeom prst="rect">
            <a:avLst/>
          </a:prstGeom>
        </p:spPr>
        <p:txBody>
          <a:bodyPr wrap="square">
            <a:spAutoFit/>
          </a:bodyPr>
          <a:lstStyle/>
          <a:p>
            <a:pPr algn="just">
              <a:defRPr/>
            </a:pPr>
            <a:r>
              <a:rPr lang="en-US" altLang="zh-HK" sz="1400" dirty="0">
                <a:solidFill>
                  <a:prstClr val="white"/>
                </a:solidFill>
                <a:latin typeface="微软雅黑" panose="020B0503020204020204" pitchFamily="34" charset="-122"/>
                <a:ea typeface="微软雅黑" panose="020B0503020204020204" pitchFamily="34" charset="-122"/>
              </a:rPr>
              <a:t>It was the best of times, it was the worst of times; it was the age of wisdom, it was the age of foolishness.</a:t>
            </a:r>
            <a:endParaRPr lang="zh-HK" altLang="en-US" sz="14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89178828"/>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748972" y="2264230"/>
            <a:ext cx="2699656" cy="2699656"/>
          </a:xfrm>
          <a:prstGeom prst="ellips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b="1" dirty="0" smtClean="0">
                <a:solidFill>
                  <a:schemeClr val="bg1"/>
                </a:solidFill>
                <a:latin typeface="微软雅黑" panose="020B0503020204020204" pitchFamily="34" charset="-122"/>
                <a:ea typeface="微软雅黑" panose="020B0503020204020204" pitchFamily="34" charset="-122"/>
              </a:rPr>
              <a:t>ADD TEXT</a:t>
            </a: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3" name="椭圆 2"/>
          <p:cNvSpPr/>
          <p:nvPr/>
        </p:nvSpPr>
        <p:spPr>
          <a:xfrm>
            <a:off x="7743372" y="2264230"/>
            <a:ext cx="2699656" cy="2699656"/>
          </a:xfrm>
          <a:prstGeom prst="ellips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4400" b="1" dirty="0" smtClean="0">
                <a:solidFill>
                  <a:schemeClr val="bg1"/>
                </a:solidFill>
                <a:latin typeface="微软雅黑" panose="020B0503020204020204" pitchFamily="34" charset="-122"/>
                <a:ea typeface="微软雅黑" panose="020B0503020204020204" pitchFamily="34" charset="-122"/>
              </a:rPr>
              <a:t>ADD TEXT</a:t>
            </a: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4" name="Arrow"/>
          <p:cNvSpPr>
            <a:spLocks/>
          </p:cNvSpPr>
          <p:nvPr/>
        </p:nvSpPr>
        <p:spPr bwMode="auto">
          <a:xfrm>
            <a:off x="5182128" y="2991430"/>
            <a:ext cx="2032002" cy="1245256"/>
          </a:xfrm>
          <a:custGeom>
            <a:avLst/>
            <a:gdLst>
              <a:gd name="connsiteX0" fmla="*/ 23786 w 619125"/>
              <a:gd name="connsiteY0" fmla="*/ 99469 h 379413"/>
              <a:gd name="connsiteX1" fmla="*/ 32099 w 619125"/>
              <a:gd name="connsiteY1" fmla="*/ 275559 h 379413"/>
              <a:gd name="connsiteX2" fmla="*/ 353786 w 619125"/>
              <a:gd name="connsiteY2" fmla="*/ 215555 h 379413"/>
              <a:gd name="connsiteX3" fmla="*/ 317299 w 619125"/>
              <a:gd name="connsiteY3" fmla="*/ 379413 h 379413"/>
              <a:gd name="connsiteX4" fmla="*/ 619125 w 619125"/>
              <a:gd name="connsiteY4" fmla="*/ 171936 h 379413"/>
              <a:gd name="connsiteX5" fmla="*/ 364870 w 619125"/>
              <a:gd name="connsiteY5" fmla="*/ 0 h 379413"/>
              <a:gd name="connsiteX6" fmla="*/ 374800 w 619125"/>
              <a:gd name="connsiteY6" fmla="*/ 136395 h 379413"/>
              <a:gd name="connsiteX7" fmla="*/ 0 w 619125"/>
              <a:gd name="connsiteY7" fmla="*/ 124163 h 379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9125" h="379413">
                <a:moveTo>
                  <a:pt x="23786" y="99469"/>
                </a:moveTo>
                <a:cubicBezTo>
                  <a:pt x="17782" y="165935"/>
                  <a:pt x="6004" y="237249"/>
                  <a:pt x="32099" y="275559"/>
                </a:cubicBezTo>
                <a:cubicBezTo>
                  <a:pt x="139251" y="266789"/>
                  <a:pt x="246634" y="262866"/>
                  <a:pt x="353786" y="215555"/>
                </a:cubicBezTo>
                <a:cubicBezTo>
                  <a:pt x="354017" y="281560"/>
                  <a:pt x="335080" y="331179"/>
                  <a:pt x="317299" y="379413"/>
                </a:cubicBezTo>
                <a:cubicBezTo>
                  <a:pt x="450084" y="306484"/>
                  <a:pt x="604345" y="231017"/>
                  <a:pt x="619125" y="171936"/>
                </a:cubicBezTo>
                <a:cubicBezTo>
                  <a:pt x="438768" y="70159"/>
                  <a:pt x="373415" y="21925"/>
                  <a:pt x="364870" y="0"/>
                </a:cubicBezTo>
                <a:lnTo>
                  <a:pt x="374800" y="136395"/>
                </a:lnTo>
                <a:cubicBezTo>
                  <a:pt x="369027" y="173090"/>
                  <a:pt x="129321" y="129702"/>
                  <a:pt x="0" y="124163"/>
                </a:cubicBezTo>
              </a:path>
            </a:pathLst>
          </a:custGeom>
          <a:noFill/>
          <a:ln w="19050" cap="flat" cmpd="sng" algn="ctr">
            <a:solidFill>
              <a:schemeClr val="bg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Lst>
        </p:spPr>
        <p:style>
          <a:lnRef idx="1">
            <a:schemeClr val="accent1"/>
          </a:lnRef>
          <a:fillRef idx="0">
            <a:schemeClr val="accent1"/>
          </a:fillRef>
          <a:effectRef idx="0">
            <a:schemeClr val="accent1"/>
          </a:effectRef>
          <a:fontRef idx="minor">
            <a:schemeClr val="tx1"/>
          </a:fontRef>
        </p:style>
        <p:txBody>
          <a:bodyPr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chemeClr val="bg1"/>
              </a:solidFill>
              <a:latin typeface="Calibri" pitchFamily="34" charset="0"/>
              <a:cs typeface="Calibri" pitchFamily="34" charset="0"/>
            </a:endParaRPr>
          </a:p>
        </p:txBody>
      </p:sp>
      <p:sp>
        <p:nvSpPr>
          <p:cNvPr id="5" name="Lorem Ipsum"/>
          <p:cNvSpPr>
            <a:spLocks/>
          </p:cNvSpPr>
          <p:nvPr/>
        </p:nvSpPr>
        <p:spPr bwMode="auto">
          <a:xfrm>
            <a:off x="817353" y="5172174"/>
            <a:ext cx="10557294" cy="12349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
        <p:nvSpPr>
          <p:cNvPr id="6" name="文本框 5"/>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7" name="组合 6"/>
          <p:cNvGrpSpPr/>
          <p:nvPr/>
        </p:nvGrpSpPr>
        <p:grpSpPr>
          <a:xfrm>
            <a:off x="308349" y="317312"/>
            <a:ext cx="669551" cy="669551"/>
            <a:chOff x="8893394" y="2492470"/>
            <a:chExt cx="669551" cy="669551"/>
          </a:xfrm>
        </p:grpSpPr>
        <p:sp>
          <p:nvSpPr>
            <p:cNvPr id="8" name="椭圆 7"/>
            <p:cNvSpPr/>
            <p:nvPr/>
          </p:nvSpPr>
          <p:spPr>
            <a:xfrm>
              <a:off x="889339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9"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10"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sp>
            <p:nvSpPr>
              <p:cNvPr id="11" name="Freeform 344"/>
              <p:cNvSpPr>
                <a:spLocks/>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4270880302"/>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a:off x="2002972" y="1953422"/>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3" name="等腰三角形 2"/>
          <p:cNvSpPr/>
          <p:nvPr/>
        </p:nvSpPr>
        <p:spPr>
          <a:xfrm flipV="1">
            <a:off x="2002972" y="3543361"/>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4" name="等腰三角形 3"/>
          <p:cNvSpPr/>
          <p:nvPr/>
        </p:nvSpPr>
        <p:spPr>
          <a:xfrm>
            <a:off x="5297714" y="1953422"/>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5" name="等腰三角形 4"/>
          <p:cNvSpPr/>
          <p:nvPr/>
        </p:nvSpPr>
        <p:spPr>
          <a:xfrm flipV="1">
            <a:off x="5297714" y="3543361"/>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6" name="等腰三角形 5"/>
          <p:cNvSpPr/>
          <p:nvPr/>
        </p:nvSpPr>
        <p:spPr>
          <a:xfrm>
            <a:off x="8592456" y="1953422"/>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7" name="等腰三角形 6"/>
          <p:cNvSpPr/>
          <p:nvPr/>
        </p:nvSpPr>
        <p:spPr>
          <a:xfrm flipV="1">
            <a:off x="8592456" y="3543361"/>
            <a:ext cx="1596572" cy="1376356"/>
          </a:xfrm>
          <a:prstGeom prst="triangle">
            <a:avLst/>
          </a:prstGeom>
          <a:solidFill>
            <a:srgbClr val="00B0F0">
              <a:alpha val="62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4400" b="1" dirty="0" smtClean="0">
              <a:solidFill>
                <a:schemeClr val="bg1"/>
              </a:solidFill>
              <a:latin typeface="微软雅黑" panose="020B0503020204020204" pitchFamily="34" charset="-122"/>
              <a:ea typeface="微软雅黑" panose="020B0503020204020204" pitchFamily="34" charset="-122"/>
            </a:endParaRPr>
          </a:p>
        </p:txBody>
      </p:sp>
      <p:sp>
        <p:nvSpPr>
          <p:cNvPr id="8" name="Lorem Ipsum"/>
          <p:cNvSpPr>
            <a:spLocks/>
          </p:cNvSpPr>
          <p:nvPr/>
        </p:nvSpPr>
        <p:spPr bwMode="auto">
          <a:xfrm>
            <a:off x="817353" y="5172174"/>
            <a:ext cx="10557294" cy="12349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spcAft>
                <a:spcPts val="600"/>
              </a:spcAft>
            </a:pPr>
            <a:r>
              <a:rPr lang="en-US" sz="1600" dirty="0" smtClean="0">
                <a:solidFill>
                  <a:schemeClr val="bg1"/>
                </a:solidFill>
                <a:effectLst/>
                <a:latin typeface="Calibri"/>
              </a:rPr>
              <a:t>Lorem ipsum dolor sit amet, consectetur adipisicing elit, sed do eiusmod tempor incididunt ut labore et dolore magna aliqua.</a:t>
            </a:r>
          </a:p>
          <a:p>
            <a:pPr algn="just">
              <a:spcAft>
                <a:spcPts val="600"/>
              </a:spcAft>
            </a:pPr>
            <a:r>
              <a:rPr lang="en-US" sz="1600" dirty="0" smtClean="0">
                <a:solidFill>
                  <a:schemeClr val="bg1"/>
                </a:solidFill>
                <a:effectLst/>
                <a:latin typeface="Calibri"/>
              </a:rPr>
              <a:t>Ut enim ad minim veniam, quis nostrud exercitation ullamco laboris nisi ut aliquip ex ea commodo consequat. Duis aute irure dolor in reprehenderit in voluptate velit esse cillum dolore eu fugiat nulla pariatur. </a:t>
            </a:r>
          </a:p>
          <a:p>
            <a:pPr algn="just">
              <a:spcAft>
                <a:spcPts val="600"/>
              </a:spcAft>
            </a:pPr>
            <a:r>
              <a:rPr lang="en-US" sz="1600" dirty="0" smtClean="0">
                <a:solidFill>
                  <a:schemeClr val="bg1"/>
                </a:solidFill>
                <a:effectLst/>
                <a:latin typeface="Calibri"/>
              </a:rPr>
              <a:t>Excepteur sint occaecat cupidatat non proident, sunt in culpa qui officia deserunt mollit anim id est laborum.</a:t>
            </a:r>
            <a:endParaRPr lang="en-US" sz="1600" dirty="0">
              <a:solidFill>
                <a:schemeClr val="bg1"/>
              </a:solidFill>
              <a:effectLst/>
              <a:latin typeface="Calibri"/>
            </a:endParaRPr>
          </a:p>
        </p:txBody>
      </p:sp>
      <p:sp>
        <p:nvSpPr>
          <p:cNvPr id="9" name="Thought"/>
          <p:cNvSpPr>
            <a:spLocks noEditPoints="1"/>
          </p:cNvSpPr>
          <p:nvPr/>
        </p:nvSpPr>
        <p:spPr bwMode="auto">
          <a:xfrm>
            <a:off x="2548450" y="2537331"/>
            <a:ext cx="505616" cy="554350"/>
          </a:xfrm>
          <a:custGeom>
            <a:avLst/>
            <a:gdLst>
              <a:gd name="T0" fmla="*/ 83 w 359"/>
              <a:gd name="T1" fmla="*/ 49 h 395"/>
              <a:gd name="T2" fmla="*/ 17 w 359"/>
              <a:gd name="T3" fmla="*/ 149 h 395"/>
              <a:gd name="T4" fmla="*/ 87 w 359"/>
              <a:gd name="T5" fmla="*/ 262 h 395"/>
              <a:gd name="T6" fmla="*/ 197 w 359"/>
              <a:gd name="T7" fmla="*/ 283 h 395"/>
              <a:gd name="T8" fmla="*/ 359 w 359"/>
              <a:gd name="T9" fmla="*/ 156 h 395"/>
              <a:gd name="T10" fmla="*/ 238 w 359"/>
              <a:gd name="T11" fmla="*/ 18 h 395"/>
              <a:gd name="T12" fmla="*/ 150 w 359"/>
              <a:gd name="T13" fmla="*/ 0 h 395"/>
              <a:gd name="T14" fmla="*/ 195 w 359"/>
              <a:gd name="T15" fmla="*/ 43 h 395"/>
              <a:gd name="T16" fmla="*/ 208 w 359"/>
              <a:gd name="T17" fmla="*/ 45 h 395"/>
              <a:gd name="T18" fmla="*/ 291 w 359"/>
              <a:gd name="T19" fmla="*/ 88 h 395"/>
              <a:gd name="T20" fmla="*/ 292 w 359"/>
              <a:gd name="T21" fmla="*/ 101 h 395"/>
              <a:gd name="T22" fmla="*/ 342 w 359"/>
              <a:gd name="T23" fmla="*/ 156 h 395"/>
              <a:gd name="T24" fmla="*/ 292 w 359"/>
              <a:gd name="T25" fmla="*/ 211 h 395"/>
              <a:gd name="T26" fmla="*/ 292 w 359"/>
              <a:gd name="T27" fmla="*/ 227 h 395"/>
              <a:gd name="T28" fmla="*/ 203 w 359"/>
              <a:gd name="T29" fmla="*/ 265 h 395"/>
              <a:gd name="T30" fmla="*/ 190 w 359"/>
              <a:gd name="T31" fmla="*/ 265 h 395"/>
              <a:gd name="T32" fmla="*/ 100 w 359"/>
              <a:gd name="T33" fmla="*/ 249 h 395"/>
              <a:gd name="T34" fmla="*/ 89 w 359"/>
              <a:gd name="T35" fmla="*/ 243 h 395"/>
              <a:gd name="T36" fmla="*/ 18 w 359"/>
              <a:gd name="T37" fmla="*/ 194 h 395"/>
              <a:gd name="T38" fmla="*/ 36 w 359"/>
              <a:gd name="T39" fmla="*/ 152 h 395"/>
              <a:gd name="T40" fmla="*/ 27 w 359"/>
              <a:gd name="T41" fmla="*/ 119 h 395"/>
              <a:gd name="T42" fmla="*/ 95 w 359"/>
              <a:gd name="T43" fmla="*/ 66 h 395"/>
              <a:gd name="T44" fmla="*/ 150 w 359"/>
              <a:gd name="T45" fmla="*/ 17 h 395"/>
              <a:gd name="T46" fmla="*/ 56 w 359"/>
              <a:gd name="T47" fmla="*/ 320 h 395"/>
              <a:gd name="T48" fmla="*/ 120 w 359"/>
              <a:gd name="T49" fmla="*/ 320 h 395"/>
              <a:gd name="T50" fmla="*/ 88 w 359"/>
              <a:gd name="T51" fmla="*/ 306 h 395"/>
              <a:gd name="T52" fmla="*/ 88 w 359"/>
              <a:gd name="T53" fmla="*/ 334 h 395"/>
              <a:gd name="T54" fmla="*/ 88 w 359"/>
              <a:gd name="T55" fmla="*/ 306 h 395"/>
              <a:gd name="T56" fmla="*/ 32 w 359"/>
              <a:gd name="T57" fmla="*/ 370 h 395"/>
              <a:gd name="T58" fmla="*/ 82 w 359"/>
              <a:gd name="T59" fmla="*/ 370 h 395"/>
              <a:gd name="T60" fmla="*/ 57 w 359"/>
              <a:gd name="T61" fmla="*/ 363 h 395"/>
              <a:gd name="T62" fmla="*/ 57 w 359"/>
              <a:gd name="T63" fmla="*/ 377 h 395"/>
              <a:gd name="T64" fmla="*/ 57 w 359"/>
              <a:gd name="T65" fmla="*/ 363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9" h="395">
                <a:moveTo>
                  <a:pt x="150" y="0"/>
                </a:moveTo>
                <a:cubicBezTo>
                  <a:pt x="119" y="0"/>
                  <a:pt x="93" y="20"/>
                  <a:pt x="83" y="49"/>
                </a:cubicBezTo>
                <a:cubicBezTo>
                  <a:pt x="28" y="49"/>
                  <a:pt x="10" y="91"/>
                  <a:pt x="9" y="119"/>
                </a:cubicBezTo>
                <a:cubicBezTo>
                  <a:pt x="9" y="130"/>
                  <a:pt x="12" y="140"/>
                  <a:pt x="17" y="149"/>
                </a:cubicBezTo>
                <a:cubicBezTo>
                  <a:pt x="6" y="161"/>
                  <a:pt x="0" y="177"/>
                  <a:pt x="0" y="194"/>
                </a:cubicBezTo>
                <a:cubicBezTo>
                  <a:pt x="0" y="232"/>
                  <a:pt x="29" y="268"/>
                  <a:pt x="87" y="262"/>
                </a:cubicBezTo>
                <a:cubicBezTo>
                  <a:pt x="98" y="286"/>
                  <a:pt x="122" y="302"/>
                  <a:pt x="150" y="302"/>
                </a:cubicBezTo>
                <a:cubicBezTo>
                  <a:pt x="168" y="302"/>
                  <a:pt x="185" y="295"/>
                  <a:pt x="197" y="283"/>
                </a:cubicBezTo>
                <a:cubicBezTo>
                  <a:pt x="245" y="319"/>
                  <a:pt x="315" y="282"/>
                  <a:pt x="309" y="223"/>
                </a:cubicBezTo>
                <a:cubicBezTo>
                  <a:pt x="338" y="214"/>
                  <a:pt x="359" y="188"/>
                  <a:pt x="359" y="156"/>
                </a:cubicBezTo>
                <a:cubicBezTo>
                  <a:pt x="359" y="124"/>
                  <a:pt x="338" y="97"/>
                  <a:pt x="308" y="89"/>
                </a:cubicBezTo>
                <a:cubicBezTo>
                  <a:pt x="308" y="49"/>
                  <a:pt x="264" y="19"/>
                  <a:pt x="238" y="18"/>
                </a:cubicBezTo>
                <a:cubicBezTo>
                  <a:pt x="226" y="18"/>
                  <a:pt x="215" y="21"/>
                  <a:pt x="205" y="26"/>
                </a:cubicBezTo>
                <a:cubicBezTo>
                  <a:pt x="192" y="10"/>
                  <a:pt x="173" y="0"/>
                  <a:pt x="150" y="0"/>
                </a:cubicBezTo>
                <a:close/>
                <a:moveTo>
                  <a:pt x="150" y="17"/>
                </a:moveTo>
                <a:cubicBezTo>
                  <a:pt x="169" y="17"/>
                  <a:pt x="186" y="28"/>
                  <a:pt x="195" y="43"/>
                </a:cubicBezTo>
                <a:cubicBezTo>
                  <a:pt x="196" y="45"/>
                  <a:pt x="198" y="46"/>
                  <a:pt x="201" y="47"/>
                </a:cubicBezTo>
                <a:cubicBezTo>
                  <a:pt x="203" y="47"/>
                  <a:pt x="206" y="47"/>
                  <a:pt x="208" y="45"/>
                </a:cubicBezTo>
                <a:cubicBezTo>
                  <a:pt x="216" y="39"/>
                  <a:pt x="227" y="36"/>
                  <a:pt x="238" y="36"/>
                </a:cubicBezTo>
                <a:cubicBezTo>
                  <a:pt x="267" y="36"/>
                  <a:pt x="291" y="59"/>
                  <a:pt x="291" y="88"/>
                </a:cubicBezTo>
                <a:cubicBezTo>
                  <a:pt x="291" y="90"/>
                  <a:pt x="290" y="92"/>
                  <a:pt x="290" y="95"/>
                </a:cubicBezTo>
                <a:cubicBezTo>
                  <a:pt x="290" y="97"/>
                  <a:pt x="290" y="99"/>
                  <a:pt x="292" y="101"/>
                </a:cubicBezTo>
                <a:cubicBezTo>
                  <a:pt x="293" y="103"/>
                  <a:pt x="295" y="104"/>
                  <a:pt x="297" y="104"/>
                </a:cubicBezTo>
                <a:cubicBezTo>
                  <a:pt x="322" y="108"/>
                  <a:pt x="342" y="130"/>
                  <a:pt x="342" y="156"/>
                </a:cubicBezTo>
                <a:cubicBezTo>
                  <a:pt x="342" y="182"/>
                  <a:pt x="323" y="203"/>
                  <a:pt x="298" y="208"/>
                </a:cubicBezTo>
                <a:cubicBezTo>
                  <a:pt x="296" y="208"/>
                  <a:pt x="294" y="209"/>
                  <a:pt x="292" y="211"/>
                </a:cubicBezTo>
                <a:cubicBezTo>
                  <a:pt x="291" y="213"/>
                  <a:pt x="290" y="216"/>
                  <a:pt x="291" y="218"/>
                </a:cubicBezTo>
                <a:cubicBezTo>
                  <a:pt x="291" y="221"/>
                  <a:pt x="292" y="224"/>
                  <a:pt x="292" y="227"/>
                </a:cubicBezTo>
                <a:cubicBezTo>
                  <a:pt x="292" y="256"/>
                  <a:pt x="268" y="279"/>
                  <a:pt x="239" y="279"/>
                </a:cubicBezTo>
                <a:cubicBezTo>
                  <a:pt x="225" y="279"/>
                  <a:pt x="212" y="274"/>
                  <a:pt x="203" y="265"/>
                </a:cubicBezTo>
                <a:cubicBezTo>
                  <a:pt x="201" y="263"/>
                  <a:pt x="198" y="262"/>
                  <a:pt x="196" y="262"/>
                </a:cubicBezTo>
                <a:cubicBezTo>
                  <a:pt x="194" y="262"/>
                  <a:pt x="191" y="263"/>
                  <a:pt x="190" y="265"/>
                </a:cubicBezTo>
                <a:cubicBezTo>
                  <a:pt x="180" y="277"/>
                  <a:pt x="166" y="284"/>
                  <a:pt x="150" y="284"/>
                </a:cubicBezTo>
                <a:cubicBezTo>
                  <a:pt x="126" y="284"/>
                  <a:pt x="107" y="269"/>
                  <a:pt x="100" y="249"/>
                </a:cubicBezTo>
                <a:cubicBezTo>
                  <a:pt x="99" y="246"/>
                  <a:pt x="98" y="245"/>
                  <a:pt x="95" y="244"/>
                </a:cubicBezTo>
                <a:cubicBezTo>
                  <a:pt x="93" y="243"/>
                  <a:pt x="91" y="242"/>
                  <a:pt x="89" y="243"/>
                </a:cubicBezTo>
                <a:cubicBezTo>
                  <a:pt x="83" y="245"/>
                  <a:pt x="77" y="247"/>
                  <a:pt x="70" y="247"/>
                </a:cubicBezTo>
                <a:cubicBezTo>
                  <a:pt x="41" y="247"/>
                  <a:pt x="18" y="223"/>
                  <a:pt x="18" y="194"/>
                </a:cubicBezTo>
                <a:cubicBezTo>
                  <a:pt x="18" y="179"/>
                  <a:pt x="24" y="166"/>
                  <a:pt x="33" y="157"/>
                </a:cubicBezTo>
                <a:cubicBezTo>
                  <a:pt x="35" y="155"/>
                  <a:pt x="36" y="153"/>
                  <a:pt x="36" y="152"/>
                </a:cubicBezTo>
                <a:cubicBezTo>
                  <a:pt x="36" y="150"/>
                  <a:pt x="36" y="148"/>
                  <a:pt x="35" y="146"/>
                </a:cubicBezTo>
                <a:cubicBezTo>
                  <a:pt x="30" y="138"/>
                  <a:pt x="27" y="129"/>
                  <a:pt x="27" y="119"/>
                </a:cubicBezTo>
                <a:cubicBezTo>
                  <a:pt x="27" y="92"/>
                  <a:pt x="46" y="67"/>
                  <a:pt x="89" y="67"/>
                </a:cubicBezTo>
                <a:cubicBezTo>
                  <a:pt x="91" y="67"/>
                  <a:pt x="93" y="67"/>
                  <a:pt x="95" y="66"/>
                </a:cubicBezTo>
                <a:cubicBezTo>
                  <a:pt x="97" y="64"/>
                  <a:pt x="98" y="62"/>
                  <a:pt x="99" y="60"/>
                </a:cubicBezTo>
                <a:cubicBezTo>
                  <a:pt x="103" y="36"/>
                  <a:pt x="125" y="17"/>
                  <a:pt x="150" y="17"/>
                </a:cubicBezTo>
                <a:close/>
                <a:moveTo>
                  <a:pt x="88" y="288"/>
                </a:moveTo>
                <a:cubicBezTo>
                  <a:pt x="70" y="288"/>
                  <a:pt x="56" y="303"/>
                  <a:pt x="56" y="320"/>
                </a:cubicBezTo>
                <a:cubicBezTo>
                  <a:pt x="56" y="337"/>
                  <a:pt x="70" y="352"/>
                  <a:pt x="88" y="352"/>
                </a:cubicBezTo>
                <a:cubicBezTo>
                  <a:pt x="105" y="352"/>
                  <a:pt x="120" y="337"/>
                  <a:pt x="120" y="320"/>
                </a:cubicBezTo>
                <a:cubicBezTo>
                  <a:pt x="120" y="303"/>
                  <a:pt x="105" y="288"/>
                  <a:pt x="88" y="288"/>
                </a:cubicBezTo>
                <a:close/>
                <a:moveTo>
                  <a:pt x="88" y="306"/>
                </a:moveTo>
                <a:cubicBezTo>
                  <a:pt x="96" y="306"/>
                  <a:pt x="102" y="312"/>
                  <a:pt x="102" y="320"/>
                </a:cubicBezTo>
                <a:cubicBezTo>
                  <a:pt x="102" y="328"/>
                  <a:pt x="96" y="334"/>
                  <a:pt x="88" y="334"/>
                </a:cubicBezTo>
                <a:cubicBezTo>
                  <a:pt x="80" y="334"/>
                  <a:pt x="74" y="328"/>
                  <a:pt x="74" y="320"/>
                </a:cubicBezTo>
                <a:cubicBezTo>
                  <a:pt x="74" y="312"/>
                  <a:pt x="80" y="306"/>
                  <a:pt x="88" y="306"/>
                </a:cubicBezTo>
                <a:close/>
                <a:moveTo>
                  <a:pt x="57" y="345"/>
                </a:moveTo>
                <a:cubicBezTo>
                  <a:pt x="44" y="345"/>
                  <a:pt x="32" y="356"/>
                  <a:pt x="32" y="370"/>
                </a:cubicBezTo>
                <a:cubicBezTo>
                  <a:pt x="32" y="384"/>
                  <a:pt x="44" y="395"/>
                  <a:pt x="57" y="395"/>
                </a:cubicBezTo>
                <a:cubicBezTo>
                  <a:pt x="71" y="395"/>
                  <a:pt x="82" y="384"/>
                  <a:pt x="82" y="370"/>
                </a:cubicBezTo>
                <a:cubicBezTo>
                  <a:pt x="82" y="356"/>
                  <a:pt x="71" y="345"/>
                  <a:pt x="57" y="345"/>
                </a:cubicBezTo>
                <a:close/>
                <a:moveTo>
                  <a:pt x="57" y="363"/>
                </a:moveTo>
                <a:cubicBezTo>
                  <a:pt x="61" y="363"/>
                  <a:pt x="64" y="366"/>
                  <a:pt x="64" y="370"/>
                </a:cubicBezTo>
                <a:cubicBezTo>
                  <a:pt x="64" y="374"/>
                  <a:pt x="61" y="377"/>
                  <a:pt x="57" y="377"/>
                </a:cubicBezTo>
                <a:cubicBezTo>
                  <a:pt x="53" y="377"/>
                  <a:pt x="50" y="374"/>
                  <a:pt x="50" y="370"/>
                </a:cubicBezTo>
                <a:cubicBezTo>
                  <a:pt x="50" y="366"/>
                  <a:pt x="53" y="363"/>
                  <a:pt x="57" y="363"/>
                </a:cubicBezTo>
                <a:close/>
              </a:path>
            </a:pathLst>
          </a:custGeom>
          <a:solidFill>
            <a:schemeClr val="bg1"/>
          </a:solidFill>
          <a:ln w="0">
            <a:noFill/>
            <a:prstDash val="solid"/>
            <a:round/>
            <a:headEnd/>
            <a:tailEnd/>
          </a:ln>
        </p:spPr>
        <p:txBody>
          <a:bodyPr vert="horz" wrap="square" lIns="91440" tIns="45720" rIns="91440" bIns="45720" numCol="1" anchor="ctr"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900" dirty="0">
              <a:solidFill>
                <a:schemeClr val="bg1"/>
              </a:solidFill>
              <a:latin typeface="Calibri" pitchFamily="34" charset="0"/>
              <a:cs typeface="Calibri" pitchFamily="34" charset="0"/>
            </a:endParaRPr>
          </a:p>
        </p:txBody>
      </p:sp>
      <p:sp>
        <p:nvSpPr>
          <p:cNvPr id="10" name="Sound On"/>
          <p:cNvSpPr>
            <a:spLocks noEditPoints="1"/>
          </p:cNvSpPr>
          <p:nvPr/>
        </p:nvSpPr>
        <p:spPr bwMode="auto">
          <a:xfrm>
            <a:off x="5803596" y="2568752"/>
            <a:ext cx="584806" cy="493432"/>
          </a:xfrm>
          <a:custGeom>
            <a:avLst/>
            <a:gdLst>
              <a:gd name="T0" fmla="*/ 318 w 418"/>
              <a:gd name="T1" fmla="*/ 0 h 351"/>
              <a:gd name="T2" fmla="*/ 308 w 418"/>
              <a:gd name="T3" fmla="*/ 22 h 351"/>
              <a:gd name="T4" fmla="*/ 308 w 418"/>
              <a:gd name="T5" fmla="*/ 318 h 351"/>
              <a:gd name="T6" fmla="*/ 327 w 418"/>
              <a:gd name="T7" fmla="*/ 338 h 351"/>
              <a:gd name="T8" fmla="*/ 327 w 418"/>
              <a:gd name="T9" fmla="*/ 3 h 351"/>
              <a:gd name="T10" fmla="*/ 318 w 418"/>
              <a:gd name="T11" fmla="*/ 0 h 351"/>
              <a:gd name="T12" fmla="*/ 223 w 418"/>
              <a:gd name="T13" fmla="*/ 4 h 351"/>
              <a:gd name="T14" fmla="*/ 216 w 418"/>
              <a:gd name="T15" fmla="*/ 5 h 351"/>
              <a:gd name="T16" fmla="*/ 87 w 418"/>
              <a:gd name="T17" fmla="*/ 92 h 351"/>
              <a:gd name="T18" fmla="*/ 8 w 418"/>
              <a:gd name="T19" fmla="*/ 92 h 351"/>
              <a:gd name="T20" fmla="*/ 0 w 418"/>
              <a:gd name="T21" fmla="*/ 100 h 351"/>
              <a:gd name="T22" fmla="*/ 0 w 418"/>
              <a:gd name="T23" fmla="*/ 242 h 351"/>
              <a:gd name="T24" fmla="*/ 8 w 418"/>
              <a:gd name="T25" fmla="*/ 251 h 351"/>
              <a:gd name="T26" fmla="*/ 87 w 418"/>
              <a:gd name="T27" fmla="*/ 251 h 351"/>
              <a:gd name="T28" fmla="*/ 216 w 418"/>
              <a:gd name="T29" fmla="*/ 337 h 351"/>
              <a:gd name="T30" fmla="*/ 229 w 418"/>
              <a:gd name="T31" fmla="*/ 330 h 351"/>
              <a:gd name="T32" fmla="*/ 229 w 418"/>
              <a:gd name="T33" fmla="*/ 12 h 351"/>
              <a:gd name="T34" fmla="*/ 223 w 418"/>
              <a:gd name="T35" fmla="*/ 4 h 351"/>
              <a:gd name="T36" fmla="*/ 212 w 418"/>
              <a:gd name="T37" fmla="*/ 28 h 351"/>
              <a:gd name="T38" fmla="*/ 212 w 418"/>
              <a:gd name="T39" fmla="*/ 315 h 351"/>
              <a:gd name="T40" fmla="*/ 94 w 418"/>
              <a:gd name="T41" fmla="*/ 235 h 351"/>
              <a:gd name="T42" fmla="*/ 89 w 418"/>
              <a:gd name="T43" fmla="*/ 233 h 351"/>
              <a:gd name="T44" fmla="*/ 17 w 418"/>
              <a:gd name="T45" fmla="*/ 233 h 351"/>
              <a:gd name="T46" fmla="*/ 17 w 418"/>
              <a:gd name="T47" fmla="*/ 108 h 351"/>
              <a:gd name="T48" fmla="*/ 89 w 418"/>
              <a:gd name="T49" fmla="*/ 108 h 351"/>
              <a:gd name="T50" fmla="*/ 94 w 418"/>
              <a:gd name="T51" fmla="*/ 107 h 351"/>
              <a:gd name="T52" fmla="*/ 212 w 418"/>
              <a:gd name="T53" fmla="*/ 28 h 351"/>
              <a:gd name="T54" fmla="*/ 274 w 418"/>
              <a:gd name="T55" fmla="*/ 52 h 351"/>
              <a:gd name="T56" fmla="*/ 264 w 418"/>
              <a:gd name="T57" fmla="*/ 75 h 351"/>
              <a:gd name="T58" fmla="*/ 264 w 418"/>
              <a:gd name="T59" fmla="*/ 265 h 351"/>
              <a:gd name="T60" fmla="*/ 284 w 418"/>
              <a:gd name="T61" fmla="*/ 285 h 351"/>
              <a:gd name="T62" fmla="*/ 284 w 418"/>
              <a:gd name="T63" fmla="*/ 56 h 351"/>
              <a:gd name="T64" fmla="*/ 274 w 418"/>
              <a:gd name="T65" fmla="*/ 52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8" h="351">
                <a:moveTo>
                  <a:pt x="318" y="0"/>
                </a:moveTo>
                <a:cubicBezTo>
                  <a:pt x="308" y="1"/>
                  <a:pt x="299" y="14"/>
                  <a:pt x="308" y="22"/>
                </a:cubicBezTo>
                <a:cubicBezTo>
                  <a:pt x="389" y="106"/>
                  <a:pt x="389" y="236"/>
                  <a:pt x="308" y="318"/>
                </a:cubicBezTo>
                <a:cubicBezTo>
                  <a:pt x="295" y="331"/>
                  <a:pt x="315" y="351"/>
                  <a:pt x="327" y="338"/>
                </a:cubicBezTo>
                <a:cubicBezTo>
                  <a:pt x="418" y="245"/>
                  <a:pt x="418" y="97"/>
                  <a:pt x="327" y="3"/>
                </a:cubicBezTo>
                <a:cubicBezTo>
                  <a:pt x="324" y="0"/>
                  <a:pt x="321" y="0"/>
                  <a:pt x="318" y="0"/>
                </a:cubicBezTo>
                <a:close/>
                <a:moveTo>
                  <a:pt x="223" y="4"/>
                </a:moveTo>
                <a:cubicBezTo>
                  <a:pt x="219" y="4"/>
                  <a:pt x="216" y="5"/>
                  <a:pt x="216" y="5"/>
                </a:cubicBezTo>
                <a:lnTo>
                  <a:pt x="87" y="92"/>
                </a:lnTo>
                <a:lnTo>
                  <a:pt x="8" y="92"/>
                </a:lnTo>
                <a:cubicBezTo>
                  <a:pt x="3" y="92"/>
                  <a:pt x="0" y="98"/>
                  <a:pt x="0" y="100"/>
                </a:cubicBezTo>
                <a:lnTo>
                  <a:pt x="0" y="242"/>
                </a:lnTo>
                <a:cubicBezTo>
                  <a:pt x="0" y="248"/>
                  <a:pt x="6" y="251"/>
                  <a:pt x="8" y="251"/>
                </a:cubicBezTo>
                <a:lnTo>
                  <a:pt x="87" y="251"/>
                </a:lnTo>
                <a:lnTo>
                  <a:pt x="216" y="337"/>
                </a:lnTo>
                <a:cubicBezTo>
                  <a:pt x="225" y="343"/>
                  <a:pt x="229" y="333"/>
                  <a:pt x="229" y="330"/>
                </a:cubicBezTo>
                <a:lnTo>
                  <a:pt x="229" y="12"/>
                </a:lnTo>
                <a:cubicBezTo>
                  <a:pt x="229" y="7"/>
                  <a:pt x="226" y="5"/>
                  <a:pt x="223" y="4"/>
                </a:cubicBezTo>
                <a:close/>
                <a:moveTo>
                  <a:pt x="212" y="28"/>
                </a:moveTo>
                <a:lnTo>
                  <a:pt x="212" y="315"/>
                </a:lnTo>
                <a:lnTo>
                  <a:pt x="94" y="235"/>
                </a:lnTo>
                <a:cubicBezTo>
                  <a:pt x="92" y="234"/>
                  <a:pt x="90" y="233"/>
                  <a:pt x="89" y="233"/>
                </a:cubicBezTo>
                <a:lnTo>
                  <a:pt x="17" y="233"/>
                </a:lnTo>
                <a:lnTo>
                  <a:pt x="17" y="108"/>
                </a:lnTo>
                <a:lnTo>
                  <a:pt x="89" y="108"/>
                </a:lnTo>
                <a:cubicBezTo>
                  <a:pt x="90" y="108"/>
                  <a:pt x="92" y="108"/>
                  <a:pt x="94" y="107"/>
                </a:cubicBezTo>
                <a:lnTo>
                  <a:pt x="212" y="28"/>
                </a:lnTo>
                <a:close/>
                <a:moveTo>
                  <a:pt x="274" y="52"/>
                </a:moveTo>
                <a:cubicBezTo>
                  <a:pt x="264" y="53"/>
                  <a:pt x="255" y="66"/>
                  <a:pt x="264" y="75"/>
                </a:cubicBezTo>
                <a:cubicBezTo>
                  <a:pt x="316" y="129"/>
                  <a:pt x="316" y="212"/>
                  <a:pt x="264" y="265"/>
                </a:cubicBezTo>
                <a:cubicBezTo>
                  <a:pt x="252" y="278"/>
                  <a:pt x="271" y="298"/>
                  <a:pt x="284" y="285"/>
                </a:cubicBezTo>
                <a:cubicBezTo>
                  <a:pt x="346" y="221"/>
                  <a:pt x="346" y="121"/>
                  <a:pt x="284" y="56"/>
                </a:cubicBezTo>
                <a:cubicBezTo>
                  <a:pt x="281" y="53"/>
                  <a:pt x="277" y="52"/>
                  <a:pt x="274" y="52"/>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bg1"/>
              </a:solidFill>
              <a:latin typeface="Calibri" pitchFamily="34" charset="0"/>
              <a:cs typeface="Calibri" pitchFamily="34" charset="0"/>
            </a:endParaRPr>
          </a:p>
        </p:txBody>
      </p:sp>
      <p:sp>
        <p:nvSpPr>
          <p:cNvPr id="11" name="Tag"/>
          <p:cNvSpPr>
            <a:spLocks noEditPoints="1"/>
          </p:cNvSpPr>
          <p:nvPr/>
        </p:nvSpPr>
        <p:spPr bwMode="auto">
          <a:xfrm>
            <a:off x="9107476" y="2537331"/>
            <a:ext cx="566532" cy="560438"/>
          </a:xfrm>
          <a:custGeom>
            <a:avLst/>
            <a:gdLst>
              <a:gd name="T0" fmla="*/ 20 w 399"/>
              <a:gd name="T1" fmla="*/ 0 h 397"/>
              <a:gd name="T2" fmla="*/ 6 w 399"/>
              <a:gd name="T3" fmla="*/ 7 h 397"/>
              <a:gd name="T4" fmla="*/ 2 w 399"/>
              <a:gd name="T5" fmla="*/ 18 h 397"/>
              <a:gd name="T6" fmla="*/ 2 w 399"/>
              <a:gd name="T7" fmla="*/ 167 h 397"/>
              <a:gd name="T8" fmla="*/ 213 w 399"/>
              <a:gd name="T9" fmla="*/ 388 h 397"/>
              <a:gd name="T10" fmla="*/ 246 w 399"/>
              <a:gd name="T11" fmla="*/ 388 h 397"/>
              <a:gd name="T12" fmla="*/ 389 w 399"/>
              <a:gd name="T13" fmla="*/ 211 h 397"/>
              <a:gd name="T14" fmla="*/ 169 w 399"/>
              <a:gd name="T15" fmla="*/ 0 h 397"/>
              <a:gd name="T16" fmla="*/ 169 w 399"/>
              <a:gd name="T17" fmla="*/ 18 h 397"/>
              <a:gd name="T18" fmla="*/ 173 w 399"/>
              <a:gd name="T19" fmla="*/ 19 h 397"/>
              <a:gd name="T20" fmla="*/ 377 w 399"/>
              <a:gd name="T21" fmla="*/ 223 h 397"/>
              <a:gd name="T22" fmla="*/ 233 w 399"/>
              <a:gd name="T23" fmla="*/ 375 h 397"/>
              <a:gd name="T24" fmla="*/ 21 w 399"/>
              <a:gd name="T25" fmla="*/ 171 h 397"/>
              <a:gd name="T26" fmla="*/ 20 w 399"/>
              <a:gd name="T27" fmla="*/ 166 h 397"/>
              <a:gd name="T28" fmla="*/ 20 w 399"/>
              <a:gd name="T29" fmla="*/ 18 h 397"/>
              <a:gd name="T30" fmla="*/ 20 w 399"/>
              <a:gd name="T31" fmla="*/ 18 h 397"/>
              <a:gd name="T32" fmla="*/ 82 w 399"/>
              <a:gd name="T33" fmla="*/ 46 h 397"/>
              <a:gd name="T34" fmla="*/ 58 w 399"/>
              <a:gd name="T35" fmla="*/ 104 h 397"/>
              <a:gd name="T36" fmla="*/ 105 w 399"/>
              <a:gd name="T37" fmla="*/ 56 h 397"/>
              <a:gd name="T38" fmla="*/ 82 w 399"/>
              <a:gd name="T39" fmla="*/ 64 h 397"/>
              <a:gd name="T40" fmla="*/ 93 w 399"/>
              <a:gd name="T41" fmla="*/ 91 h 397"/>
              <a:gd name="T42" fmla="*/ 70 w 399"/>
              <a:gd name="T43" fmla="*/ 69 h 397"/>
              <a:gd name="T44" fmla="*/ 183 w 399"/>
              <a:gd name="T45" fmla="*/ 67 h 397"/>
              <a:gd name="T46" fmla="*/ 76 w 399"/>
              <a:gd name="T47" fmla="*/ 166 h 397"/>
              <a:gd name="T48" fmla="*/ 216 w 399"/>
              <a:gd name="T49" fmla="*/ 337 h 397"/>
              <a:gd name="T50" fmla="*/ 339 w 399"/>
              <a:gd name="T51" fmla="*/ 245 h 397"/>
              <a:gd name="T52" fmla="*/ 199 w 399"/>
              <a:gd name="T53" fmla="*/ 74 h 397"/>
              <a:gd name="T54" fmla="*/ 183 w 399"/>
              <a:gd name="T55" fmla="*/ 85 h 397"/>
              <a:gd name="T56" fmla="*/ 327 w 399"/>
              <a:gd name="T57" fmla="*/ 227 h 397"/>
              <a:gd name="T58" fmla="*/ 234 w 399"/>
              <a:gd name="T59" fmla="*/ 325 h 397"/>
              <a:gd name="T60" fmla="*/ 88 w 399"/>
              <a:gd name="T61" fmla="*/ 184 h 397"/>
              <a:gd name="T62" fmla="*/ 180 w 399"/>
              <a:gd name="T63" fmla="*/ 86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9" h="397">
                <a:moveTo>
                  <a:pt x="169" y="0"/>
                </a:moveTo>
                <a:lnTo>
                  <a:pt x="20" y="0"/>
                </a:lnTo>
                <a:cubicBezTo>
                  <a:pt x="15" y="0"/>
                  <a:pt x="10" y="2"/>
                  <a:pt x="7" y="5"/>
                </a:cubicBezTo>
                <a:cubicBezTo>
                  <a:pt x="7" y="6"/>
                  <a:pt x="6" y="6"/>
                  <a:pt x="6" y="7"/>
                </a:cubicBezTo>
                <a:cubicBezTo>
                  <a:pt x="3" y="10"/>
                  <a:pt x="2" y="14"/>
                  <a:pt x="2" y="18"/>
                </a:cubicBezTo>
                <a:cubicBezTo>
                  <a:pt x="2" y="18"/>
                  <a:pt x="2" y="18"/>
                  <a:pt x="2" y="18"/>
                </a:cubicBezTo>
                <a:cubicBezTo>
                  <a:pt x="3" y="67"/>
                  <a:pt x="0" y="118"/>
                  <a:pt x="2" y="167"/>
                </a:cubicBezTo>
                <a:lnTo>
                  <a:pt x="2" y="167"/>
                </a:lnTo>
                <a:cubicBezTo>
                  <a:pt x="2" y="173"/>
                  <a:pt x="4" y="179"/>
                  <a:pt x="9" y="184"/>
                </a:cubicBezTo>
                <a:lnTo>
                  <a:pt x="213" y="388"/>
                </a:lnTo>
                <a:cubicBezTo>
                  <a:pt x="222" y="397"/>
                  <a:pt x="237" y="397"/>
                  <a:pt x="246" y="388"/>
                </a:cubicBezTo>
                <a:lnTo>
                  <a:pt x="246" y="388"/>
                </a:lnTo>
                <a:lnTo>
                  <a:pt x="389" y="244"/>
                </a:lnTo>
                <a:cubicBezTo>
                  <a:pt x="399" y="235"/>
                  <a:pt x="399" y="220"/>
                  <a:pt x="389" y="211"/>
                </a:cubicBezTo>
                <a:lnTo>
                  <a:pt x="186" y="7"/>
                </a:lnTo>
                <a:cubicBezTo>
                  <a:pt x="181" y="2"/>
                  <a:pt x="175" y="0"/>
                  <a:pt x="169" y="0"/>
                </a:cubicBezTo>
                <a:lnTo>
                  <a:pt x="169" y="0"/>
                </a:lnTo>
                <a:close/>
                <a:moveTo>
                  <a:pt x="169" y="18"/>
                </a:moveTo>
                <a:lnTo>
                  <a:pt x="169" y="18"/>
                </a:lnTo>
                <a:cubicBezTo>
                  <a:pt x="170" y="18"/>
                  <a:pt x="172" y="18"/>
                  <a:pt x="173" y="19"/>
                </a:cubicBezTo>
                <a:lnTo>
                  <a:pt x="377" y="223"/>
                </a:lnTo>
                <a:lnTo>
                  <a:pt x="377" y="223"/>
                </a:lnTo>
                <a:cubicBezTo>
                  <a:pt x="379" y="226"/>
                  <a:pt x="379" y="229"/>
                  <a:pt x="377" y="232"/>
                </a:cubicBezTo>
                <a:lnTo>
                  <a:pt x="233" y="375"/>
                </a:lnTo>
                <a:cubicBezTo>
                  <a:pt x="231" y="378"/>
                  <a:pt x="227" y="378"/>
                  <a:pt x="225" y="375"/>
                </a:cubicBezTo>
                <a:lnTo>
                  <a:pt x="21" y="171"/>
                </a:lnTo>
                <a:cubicBezTo>
                  <a:pt x="20" y="170"/>
                  <a:pt x="19" y="169"/>
                  <a:pt x="20" y="167"/>
                </a:cubicBezTo>
                <a:cubicBezTo>
                  <a:pt x="20" y="167"/>
                  <a:pt x="20" y="166"/>
                  <a:pt x="20" y="166"/>
                </a:cubicBezTo>
                <a:cubicBezTo>
                  <a:pt x="18" y="118"/>
                  <a:pt x="21" y="68"/>
                  <a:pt x="20" y="18"/>
                </a:cubicBezTo>
                <a:lnTo>
                  <a:pt x="20" y="18"/>
                </a:lnTo>
                <a:cubicBezTo>
                  <a:pt x="20" y="18"/>
                  <a:pt x="20" y="18"/>
                  <a:pt x="20" y="18"/>
                </a:cubicBezTo>
                <a:cubicBezTo>
                  <a:pt x="20" y="18"/>
                  <a:pt x="20" y="18"/>
                  <a:pt x="20" y="18"/>
                </a:cubicBezTo>
                <a:lnTo>
                  <a:pt x="169" y="18"/>
                </a:lnTo>
                <a:close/>
                <a:moveTo>
                  <a:pt x="82" y="46"/>
                </a:moveTo>
                <a:cubicBezTo>
                  <a:pt x="73" y="46"/>
                  <a:pt x="64" y="50"/>
                  <a:pt x="58" y="56"/>
                </a:cubicBezTo>
                <a:cubicBezTo>
                  <a:pt x="45" y="69"/>
                  <a:pt x="45" y="91"/>
                  <a:pt x="58" y="104"/>
                </a:cubicBezTo>
                <a:cubicBezTo>
                  <a:pt x="71" y="117"/>
                  <a:pt x="92" y="117"/>
                  <a:pt x="105" y="104"/>
                </a:cubicBezTo>
                <a:cubicBezTo>
                  <a:pt x="118" y="91"/>
                  <a:pt x="118" y="69"/>
                  <a:pt x="105" y="56"/>
                </a:cubicBezTo>
                <a:cubicBezTo>
                  <a:pt x="99" y="50"/>
                  <a:pt x="90" y="46"/>
                  <a:pt x="82" y="46"/>
                </a:cubicBezTo>
                <a:close/>
                <a:moveTo>
                  <a:pt x="82" y="64"/>
                </a:moveTo>
                <a:cubicBezTo>
                  <a:pt x="86" y="64"/>
                  <a:pt x="90" y="65"/>
                  <a:pt x="93" y="69"/>
                </a:cubicBezTo>
                <a:cubicBezTo>
                  <a:pt x="99" y="75"/>
                  <a:pt x="99" y="85"/>
                  <a:pt x="93" y="91"/>
                </a:cubicBezTo>
                <a:cubicBezTo>
                  <a:pt x="87" y="97"/>
                  <a:pt x="77" y="97"/>
                  <a:pt x="70" y="91"/>
                </a:cubicBezTo>
                <a:cubicBezTo>
                  <a:pt x="64" y="85"/>
                  <a:pt x="64" y="75"/>
                  <a:pt x="70" y="69"/>
                </a:cubicBezTo>
                <a:cubicBezTo>
                  <a:pt x="74" y="65"/>
                  <a:pt x="78" y="64"/>
                  <a:pt x="82" y="64"/>
                </a:cubicBezTo>
                <a:close/>
                <a:moveTo>
                  <a:pt x="183" y="67"/>
                </a:moveTo>
                <a:cubicBezTo>
                  <a:pt x="178" y="67"/>
                  <a:pt x="172" y="69"/>
                  <a:pt x="168" y="74"/>
                </a:cubicBezTo>
                <a:lnTo>
                  <a:pt x="76" y="166"/>
                </a:lnTo>
                <a:cubicBezTo>
                  <a:pt x="67" y="174"/>
                  <a:pt x="67" y="188"/>
                  <a:pt x="76" y="197"/>
                </a:cubicBezTo>
                <a:lnTo>
                  <a:pt x="216" y="337"/>
                </a:lnTo>
                <a:cubicBezTo>
                  <a:pt x="224" y="346"/>
                  <a:pt x="238" y="346"/>
                  <a:pt x="247" y="337"/>
                </a:cubicBezTo>
                <a:lnTo>
                  <a:pt x="339" y="245"/>
                </a:lnTo>
                <a:cubicBezTo>
                  <a:pt x="347" y="237"/>
                  <a:pt x="347" y="223"/>
                  <a:pt x="339" y="214"/>
                </a:cubicBezTo>
                <a:lnTo>
                  <a:pt x="199" y="74"/>
                </a:lnTo>
                <a:cubicBezTo>
                  <a:pt x="194" y="69"/>
                  <a:pt x="189" y="67"/>
                  <a:pt x="183" y="67"/>
                </a:cubicBezTo>
                <a:close/>
                <a:moveTo>
                  <a:pt x="183" y="85"/>
                </a:moveTo>
                <a:cubicBezTo>
                  <a:pt x="184" y="85"/>
                  <a:pt x="185" y="85"/>
                  <a:pt x="186" y="86"/>
                </a:cubicBezTo>
                <a:lnTo>
                  <a:pt x="327" y="227"/>
                </a:lnTo>
                <a:cubicBezTo>
                  <a:pt x="328" y="228"/>
                  <a:pt x="328" y="231"/>
                  <a:pt x="327" y="233"/>
                </a:cubicBezTo>
                <a:lnTo>
                  <a:pt x="234" y="325"/>
                </a:lnTo>
                <a:cubicBezTo>
                  <a:pt x="233" y="326"/>
                  <a:pt x="230" y="326"/>
                  <a:pt x="228" y="325"/>
                </a:cubicBezTo>
                <a:lnTo>
                  <a:pt x="88" y="184"/>
                </a:lnTo>
                <a:cubicBezTo>
                  <a:pt x="86" y="183"/>
                  <a:pt x="86" y="180"/>
                  <a:pt x="88" y="178"/>
                </a:cubicBezTo>
                <a:lnTo>
                  <a:pt x="180" y="86"/>
                </a:lnTo>
                <a:cubicBezTo>
                  <a:pt x="181" y="85"/>
                  <a:pt x="182" y="85"/>
                  <a:pt x="183" y="85"/>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900" dirty="0">
              <a:solidFill>
                <a:schemeClr val="bg1"/>
              </a:solidFill>
              <a:latin typeface="Calibri" pitchFamily="34" charset="0"/>
              <a:cs typeface="Calibri" pitchFamily="34" charset="0"/>
            </a:endParaRPr>
          </a:p>
        </p:txBody>
      </p:sp>
      <p:sp>
        <p:nvSpPr>
          <p:cNvPr id="12" name="文本框 11"/>
          <p:cNvSpPr txBox="1"/>
          <p:nvPr/>
        </p:nvSpPr>
        <p:spPr>
          <a:xfrm>
            <a:off x="1938477" y="3768695"/>
            <a:ext cx="1725561" cy="400110"/>
          </a:xfrm>
          <a:prstGeom prst="rect">
            <a:avLst/>
          </a:prstGeom>
          <a:noFill/>
        </p:spPr>
        <p:txBody>
          <a:bodyPr vert="horz"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TEXT</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5233218" y="3768695"/>
            <a:ext cx="1725561" cy="400110"/>
          </a:xfrm>
          <a:prstGeom prst="rect">
            <a:avLst/>
          </a:prstGeom>
          <a:noFill/>
        </p:spPr>
        <p:txBody>
          <a:bodyPr vert="horz"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TEXT</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527959" y="3768695"/>
            <a:ext cx="1725561" cy="400110"/>
          </a:xfrm>
          <a:prstGeom prst="rect">
            <a:avLst/>
          </a:prstGeom>
          <a:noFill/>
        </p:spPr>
        <p:txBody>
          <a:bodyPr vert="horz" wrap="square" rtlCol="0">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TEXT</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977901" y="402088"/>
            <a:ext cx="1554027" cy="584775"/>
          </a:xfrm>
          <a:prstGeom prst="rect">
            <a:avLst/>
          </a:prstGeom>
          <a:noFill/>
        </p:spPr>
        <p:txBody>
          <a:bodyPr wrap="square" rtlCol="0">
            <a:spAutoFit/>
          </a:bodyPr>
          <a:lstStyle/>
          <a:p>
            <a:pPr algn="ctr">
              <a:defRPr/>
            </a:pPr>
            <a:r>
              <a:rPr lang="en-US" altLang="zh-CN"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Part 4</a:t>
            </a:r>
            <a:endParaRPr lang="zh-CN" altLang="en-US" sz="32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6" name="组合 15"/>
          <p:cNvGrpSpPr/>
          <p:nvPr/>
        </p:nvGrpSpPr>
        <p:grpSpPr>
          <a:xfrm>
            <a:off x="308349" y="317312"/>
            <a:ext cx="669551" cy="669551"/>
            <a:chOff x="8893394" y="2492470"/>
            <a:chExt cx="669551" cy="669551"/>
          </a:xfrm>
        </p:grpSpPr>
        <p:sp>
          <p:nvSpPr>
            <p:cNvPr id="17" name="椭圆 16"/>
            <p:cNvSpPr/>
            <p:nvPr/>
          </p:nvSpPr>
          <p:spPr>
            <a:xfrm>
              <a:off x="8893394" y="2492470"/>
              <a:ext cx="669551" cy="669551"/>
            </a:xfrm>
            <a:prstGeom prst="ellipse">
              <a:avLst/>
            </a:prstGeom>
            <a:solidFill>
              <a:schemeClr val="bg1">
                <a:alpha val="4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HK" altLang="en-US" dirty="0">
                <a:solidFill>
                  <a:prstClr val="white"/>
                </a:solidFill>
                <a:latin typeface="微软雅黑" panose="020B0503020204020204" pitchFamily="34" charset="-122"/>
                <a:ea typeface="微软雅黑" panose="020B0503020204020204" pitchFamily="34" charset="-122"/>
              </a:endParaRPr>
            </a:p>
          </p:txBody>
        </p:sp>
        <p:grpSp>
          <p:nvGrpSpPr>
            <p:cNvPr id="18" name="Group 340"/>
            <p:cNvGrpSpPr>
              <a:grpSpLocks noChangeAspect="1"/>
            </p:cNvGrpSpPr>
            <p:nvPr/>
          </p:nvGrpSpPr>
          <p:grpSpPr bwMode="auto">
            <a:xfrm>
              <a:off x="8998972" y="2595978"/>
              <a:ext cx="458394" cy="462534"/>
              <a:chOff x="2657" y="1089"/>
              <a:chExt cx="2214" cy="2234"/>
            </a:xfrm>
            <a:solidFill>
              <a:schemeClr val="bg1"/>
            </a:solidFill>
            <a:effectLst>
              <a:outerShdw blurRad="50800" dist="38100" dir="2700000" algn="tl" rotWithShape="0">
                <a:prstClr val="black">
                  <a:alpha val="40000"/>
                </a:prstClr>
              </a:outerShdw>
            </a:effectLst>
          </p:grpSpPr>
          <p:sp>
            <p:nvSpPr>
              <p:cNvPr id="19" name="Freeform 342"/>
              <p:cNvSpPr>
                <a:spLocks noEditPoints="1"/>
              </p:cNvSpPr>
              <p:nvPr/>
            </p:nvSpPr>
            <p:spPr bwMode="auto">
              <a:xfrm>
                <a:off x="2657" y="1089"/>
                <a:ext cx="2214" cy="2234"/>
              </a:xfrm>
              <a:custGeom>
                <a:avLst/>
                <a:gdLst>
                  <a:gd name="T0" fmla="*/ 535 w 935"/>
                  <a:gd name="T1" fmla="*/ 14 h 943"/>
                  <a:gd name="T2" fmla="*/ 565 w 935"/>
                  <a:gd name="T3" fmla="*/ 140 h 943"/>
                  <a:gd name="T4" fmla="*/ 631 w 935"/>
                  <a:gd name="T5" fmla="*/ 167 h 943"/>
                  <a:gd name="T6" fmla="*/ 739 w 935"/>
                  <a:gd name="T7" fmla="*/ 101 h 943"/>
                  <a:gd name="T8" fmla="*/ 796 w 935"/>
                  <a:gd name="T9" fmla="*/ 146 h 943"/>
                  <a:gd name="T10" fmla="*/ 841 w 935"/>
                  <a:gd name="T11" fmla="*/ 200 h 943"/>
                  <a:gd name="T12" fmla="*/ 775 w 935"/>
                  <a:gd name="T13" fmla="*/ 311 h 943"/>
                  <a:gd name="T14" fmla="*/ 802 w 935"/>
                  <a:gd name="T15" fmla="*/ 377 h 943"/>
                  <a:gd name="T16" fmla="*/ 931 w 935"/>
                  <a:gd name="T17" fmla="*/ 410 h 943"/>
                  <a:gd name="T18" fmla="*/ 928 w 935"/>
                  <a:gd name="T19" fmla="*/ 545 h 943"/>
                  <a:gd name="T20" fmla="*/ 805 w 935"/>
                  <a:gd name="T21" fmla="*/ 575 h 943"/>
                  <a:gd name="T22" fmla="*/ 775 w 935"/>
                  <a:gd name="T23" fmla="*/ 641 h 943"/>
                  <a:gd name="T24" fmla="*/ 841 w 935"/>
                  <a:gd name="T25" fmla="*/ 749 h 943"/>
                  <a:gd name="T26" fmla="*/ 796 w 935"/>
                  <a:gd name="T27" fmla="*/ 806 h 943"/>
                  <a:gd name="T28" fmla="*/ 742 w 935"/>
                  <a:gd name="T29" fmla="*/ 851 h 943"/>
                  <a:gd name="T30" fmla="*/ 634 w 935"/>
                  <a:gd name="T31" fmla="*/ 785 h 943"/>
                  <a:gd name="T32" fmla="*/ 565 w 935"/>
                  <a:gd name="T33" fmla="*/ 809 h 943"/>
                  <a:gd name="T34" fmla="*/ 535 w 935"/>
                  <a:gd name="T35" fmla="*/ 938 h 943"/>
                  <a:gd name="T36" fmla="*/ 397 w 935"/>
                  <a:gd name="T37" fmla="*/ 938 h 943"/>
                  <a:gd name="T38" fmla="*/ 367 w 935"/>
                  <a:gd name="T39" fmla="*/ 812 h 943"/>
                  <a:gd name="T40" fmla="*/ 304 w 935"/>
                  <a:gd name="T41" fmla="*/ 782 h 943"/>
                  <a:gd name="T42" fmla="*/ 250 w 935"/>
                  <a:gd name="T43" fmla="*/ 818 h 943"/>
                  <a:gd name="T44" fmla="*/ 196 w 935"/>
                  <a:gd name="T45" fmla="*/ 851 h 943"/>
                  <a:gd name="T46" fmla="*/ 142 w 935"/>
                  <a:gd name="T47" fmla="*/ 803 h 943"/>
                  <a:gd name="T48" fmla="*/ 94 w 935"/>
                  <a:gd name="T49" fmla="*/ 749 h 943"/>
                  <a:gd name="T50" fmla="*/ 160 w 935"/>
                  <a:gd name="T51" fmla="*/ 641 h 943"/>
                  <a:gd name="T52" fmla="*/ 133 w 935"/>
                  <a:gd name="T53" fmla="*/ 575 h 943"/>
                  <a:gd name="T54" fmla="*/ 7 w 935"/>
                  <a:gd name="T55" fmla="*/ 545 h 943"/>
                  <a:gd name="T56" fmla="*/ 4 w 935"/>
                  <a:gd name="T57" fmla="*/ 410 h 943"/>
                  <a:gd name="T58" fmla="*/ 130 w 935"/>
                  <a:gd name="T59" fmla="*/ 377 h 943"/>
                  <a:gd name="T60" fmla="*/ 160 w 935"/>
                  <a:gd name="T61" fmla="*/ 314 h 943"/>
                  <a:gd name="T62" fmla="*/ 94 w 935"/>
                  <a:gd name="T63" fmla="*/ 203 h 943"/>
                  <a:gd name="T64" fmla="*/ 139 w 935"/>
                  <a:gd name="T65" fmla="*/ 146 h 943"/>
                  <a:gd name="T66" fmla="*/ 193 w 935"/>
                  <a:gd name="T67" fmla="*/ 101 h 943"/>
                  <a:gd name="T68" fmla="*/ 301 w 935"/>
                  <a:gd name="T69" fmla="*/ 170 h 943"/>
                  <a:gd name="T70" fmla="*/ 367 w 935"/>
                  <a:gd name="T71" fmla="*/ 143 h 943"/>
                  <a:gd name="T72" fmla="*/ 406 w 935"/>
                  <a:gd name="T73" fmla="*/ 11 h 943"/>
                  <a:gd name="T74" fmla="*/ 535 w 935"/>
                  <a:gd name="T75" fmla="*/ 14 h 943"/>
                  <a:gd name="T76" fmla="*/ 301 w 935"/>
                  <a:gd name="T77" fmla="*/ 578 h 943"/>
                  <a:gd name="T78" fmla="*/ 655 w 935"/>
                  <a:gd name="T79" fmla="*/ 530 h 943"/>
                  <a:gd name="T80" fmla="*/ 457 w 935"/>
                  <a:gd name="T81" fmla="*/ 284 h 943"/>
                  <a:gd name="T82" fmla="*/ 301 w 935"/>
                  <a:gd name="T83" fmla="*/ 578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5" h="943">
                    <a:moveTo>
                      <a:pt x="535" y="14"/>
                    </a:moveTo>
                    <a:cubicBezTo>
                      <a:pt x="555" y="46"/>
                      <a:pt x="555" y="98"/>
                      <a:pt x="565" y="140"/>
                    </a:cubicBezTo>
                    <a:cubicBezTo>
                      <a:pt x="587" y="149"/>
                      <a:pt x="609" y="158"/>
                      <a:pt x="631" y="167"/>
                    </a:cubicBezTo>
                    <a:cubicBezTo>
                      <a:pt x="665" y="163"/>
                      <a:pt x="701" y="100"/>
                      <a:pt x="739" y="101"/>
                    </a:cubicBezTo>
                    <a:cubicBezTo>
                      <a:pt x="759" y="101"/>
                      <a:pt x="780" y="130"/>
                      <a:pt x="796" y="146"/>
                    </a:cubicBezTo>
                    <a:cubicBezTo>
                      <a:pt x="808" y="158"/>
                      <a:pt x="839" y="182"/>
                      <a:pt x="841" y="200"/>
                    </a:cubicBezTo>
                    <a:cubicBezTo>
                      <a:pt x="845" y="242"/>
                      <a:pt x="781" y="275"/>
                      <a:pt x="775" y="311"/>
                    </a:cubicBezTo>
                    <a:cubicBezTo>
                      <a:pt x="784" y="333"/>
                      <a:pt x="794" y="354"/>
                      <a:pt x="802" y="377"/>
                    </a:cubicBezTo>
                    <a:cubicBezTo>
                      <a:pt x="846" y="387"/>
                      <a:pt x="901" y="386"/>
                      <a:pt x="931" y="410"/>
                    </a:cubicBezTo>
                    <a:cubicBezTo>
                      <a:pt x="929" y="454"/>
                      <a:pt x="935" y="506"/>
                      <a:pt x="928" y="545"/>
                    </a:cubicBezTo>
                    <a:cubicBezTo>
                      <a:pt x="897" y="565"/>
                      <a:pt x="845" y="564"/>
                      <a:pt x="805" y="575"/>
                    </a:cubicBezTo>
                    <a:cubicBezTo>
                      <a:pt x="791" y="593"/>
                      <a:pt x="786" y="620"/>
                      <a:pt x="775" y="641"/>
                    </a:cubicBezTo>
                    <a:cubicBezTo>
                      <a:pt x="778" y="676"/>
                      <a:pt x="842" y="709"/>
                      <a:pt x="841" y="749"/>
                    </a:cubicBezTo>
                    <a:cubicBezTo>
                      <a:pt x="840" y="769"/>
                      <a:pt x="809" y="793"/>
                      <a:pt x="796" y="806"/>
                    </a:cubicBezTo>
                    <a:cubicBezTo>
                      <a:pt x="782" y="820"/>
                      <a:pt x="761" y="849"/>
                      <a:pt x="742" y="851"/>
                    </a:cubicBezTo>
                    <a:cubicBezTo>
                      <a:pt x="704" y="855"/>
                      <a:pt x="666" y="794"/>
                      <a:pt x="634" y="785"/>
                    </a:cubicBezTo>
                    <a:cubicBezTo>
                      <a:pt x="609" y="790"/>
                      <a:pt x="593" y="806"/>
                      <a:pt x="565" y="809"/>
                    </a:cubicBezTo>
                    <a:cubicBezTo>
                      <a:pt x="556" y="853"/>
                      <a:pt x="555" y="905"/>
                      <a:pt x="535" y="938"/>
                    </a:cubicBezTo>
                    <a:cubicBezTo>
                      <a:pt x="495" y="943"/>
                      <a:pt x="437" y="943"/>
                      <a:pt x="397" y="938"/>
                    </a:cubicBezTo>
                    <a:cubicBezTo>
                      <a:pt x="376" y="907"/>
                      <a:pt x="377" y="854"/>
                      <a:pt x="367" y="812"/>
                    </a:cubicBezTo>
                    <a:cubicBezTo>
                      <a:pt x="348" y="800"/>
                      <a:pt x="321" y="796"/>
                      <a:pt x="304" y="782"/>
                    </a:cubicBezTo>
                    <a:cubicBezTo>
                      <a:pt x="286" y="795"/>
                      <a:pt x="271" y="803"/>
                      <a:pt x="250" y="818"/>
                    </a:cubicBezTo>
                    <a:cubicBezTo>
                      <a:pt x="239" y="826"/>
                      <a:pt x="214" y="852"/>
                      <a:pt x="196" y="851"/>
                    </a:cubicBezTo>
                    <a:cubicBezTo>
                      <a:pt x="176" y="850"/>
                      <a:pt x="155" y="816"/>
                      <a:pt x="142" y="803"/>
                    </a:cubicBezTo>
                    <a:cubicBezTo>
                      <a:pt x="126" y="787"/>
                      <a:pt x="95" y="769"/>
                      <a:pt x="94" y="749"/>
                    </a:cubicBezTo>
                    <a:cubicBezTo>
                      <a:pt x="91" y="713"/>
                      <a:pt x="153" y="675"/>
                      <a:pt x="160" y="641"/>
                    </a:cubicBezTo>
                    <a:cubicBezTo>
                      <a:pt x="151" y="619"/>
                      <a:pt x="141" y="598"/>
                      <a:pt x="133" y="575"/>
                    </a:cubicBezTo>
                    <a:cubicBezTo>
                      <a:pt x="91" y="565"/>
                      <a:pt x="39" y="565"/>
                      <a:pt x="7" y="545"/>
                    </a:cubicBezTo>
                    <a:cubicBezTo>
                      <a:pt x="0" y="506"/>
                      <a:pt x="6" y="454"/>
                      <a:pt x="4" y="410"/>
                    </a:cubicBezTo>
                    <a:cubicBezTo>
                      <a:pt x="33" y="386"/>
                      <a:pt x="88" y="388"/>
                      <a:pt x="130" y="377"/>
                    </a:cubicBezTo>
                    <a:cubicBezTo>
                      <a:pt x="144" y="360"/>
                      <a:pt x="147" y="332"/>
                      <a:pt x="160" y="314"/>
                    </a:cubicBezTo>
                    <a:cubicBezTo>
                      <a:pt x="156" y="278"/>
                      <a:pt x="92" y="246"/>
                      <a:pt x="94" y="203"/>
                    </a:cubicBezTo>
                    <a:cubicBezTo>
                      <a:pt x="95" y="183"/>
                      <a:pt x="125" y="160"/>
                      <a:pt x="139" y="146"/>
                    </a:cubicBezTo>
                    <a:cubicBezTo>
                      <a:pt x="152" y="133"/>
                      <a:pt x="176" y="102"/>
                      <a:pt x="193" y="101"/>
                    </a:cubicBezTo>
                    <a:cubicBezTo>
                      <a:pt x="227" y="99"/>
                      <a:pt x="271" y="161"/>
                      <a:pt x="301" y="170"/>
                    </a:cubicBezTo>
                    <a:cubicBezTo>
                      <a:pt x="321" y="159"/>
                      <a:pt x="342" y="149"/>
                      <a:pt x="367" y="143"/>
                    </a:cubicBezTo>
                    <a:cubicBezTo>
                      <a:pt x="384" y="102"/>
                      <a:pt x="364" y="24"/>
                      <a:pt x="406" y="11"/>
                    </a:cubicBezTo>
                    <a:cubicBezTo>
                      <a:pt x="442" y="0"/>
                      <a:pt x="492" y="17"/>
                      <a:pt x="535" y="14"/>
                    </a:cubicBezTo>
                    <a:close/>
                    <a:moveTo>
                      <a:pt x="301" y="578"/>
                    </a:moveTo>
                    <a:cubicBezTo>
                      <a:pt x="382" y="713"/>
                      <a:pt x="610" y="689"/>
                      <a:pt x="655" y="530"/>
                    </a:cubicBezTo>
                    <a:cubicBezTo>
                      <a:pt x="695" y="388"/>
                      <a:pt x="578" y="276"/>
                      <a:pt x="457" y="284"/>
                    </a:cubicBezTo>
                    <a:cubicBezTo>
                      <a:pt x="318" y="293"/>
                      <a:pt x="220" y="443"/>
                      <a:pt x="301" y="5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sp>
            <p:nvSpPr>
              <p:cNvPr id="20" name="Freeform 344"/>
              <p:cNvSpPr>
                <a:spLocks/>
              </p:cNvSpPr>
              <p:nvPr/>
            </p:nvSpPr>
            <p:spPr bwMode="auto">
              <a:xfrm>
                <a:off x="3403" y="2013"/>
                <a:ext cx="623" cy="571"/>
              </a:xfrm>
              <a:custGeom>
                <a:avLst/>
                <a:gdLst>
                  <a:gd name="T0" fmla="*/ 145 w 263"/>
                  <a:gd name="T1" fmla="*/ 8 h 241"/>
                  <a:gd name="T2" fmla="*/ 208 w 263"/>
                  <a:gd name="T3" fmla="*/ 146 h 241"/>
                  <a:gd name="T4" fmla="*/ 145 w 263"/>
                  <a:gd name="T5" fmla="*/ 8 h 241"/>
                </a:gdLst>
                <a:ahLst/>
                <a:cxnLst>
                  <a:cxn ang="0">
                    <a:pos x="T0" y="T1"/>
                  </a:cxn>
                  <a:cxn ang="0">
                    <a:pos x="T2" y="T3"/>
                  </a:cxn>
                  <a:cxn ang="0">
                    <a:pos x="T4" y="T5"/>
                  </a:cxn>
                </a:cxnLst>
                <a:rect l="0" t="0" r="r" b="b"/>
                <a:pathLst>
                  <a:path w="263" h="241">
                    <a:moveTo>
                      <a:pt x="145" y="8"/>
                    </a:moveTo>
                    <a:cubicBezTo>
                      <a:pt x="218" y="0"/>
                      <a:pt x="263" y="95"/>
                      <a:pt x="208" y="146"/>
                    </a:cubicBezTo>
                    <a:cubicBezTo>
                      <a:pt x="106" y="241"/>
                      <a:pt x="0" y="23"/>
                      <a:pt x="14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just"/>
                <a:endParaRPr lang="zh-HK" altLang="en-US">
                  <a:solidFill>
                    <a:prstClr val="black"/>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039648272"/>
      </p:ext>
    </p:extLst>
  </p:cSld>
  <p:clrMapOvr>
    <a:masterClrMapping/>
  </p:clrMapOvr>
  <mc:AlternateContent xmlns:mc="http://schemas.openxmlformats.org/markup-compatibility/2006" xmlns:p14="http://schemas.microsoft.com/office/powerpoint/2010/main">
    <mc:Choice Requires="p14">
      <p:transition spd="slow" p14:dur="900" advClick="0" advTm="5000">
        <p14:flythrough hasBounce="1"/>
      </p:transition>
    </mc:Choice>
    <mc:Fallback xmlns="">
      <p:transition spd="slow" advClick="0" advTm="5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2566988" y="2319074"/>
            <a:ext cx="7058025" cy="1381389"/>
          </a:xfrm>
          <a:prstGeom prst="rect">
            <a:avLst/>
          </a:prstGeom>
          <a:solidFill>
            <a:srgbClr val="00B0F0">
              <a:alpha val="50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endParaRPr>
          </a:p>
        </p:txBody>
      </p:sp>
      <p:sp>
        <p:nvSpPr>
          <p:cNvPr id="10" name="文本框 9"/>
          <p:cNvSpPr txBox="1"/>
          <p:nvPr/>
        </p:nvSpPr>
        <p:spPr>
          <a:xfrm>
            <a:off x="2880406" y="2456626"/>
            <a:ext cx="6431189" cy="1015663"/>
          </a:xfrm>
          <a:prstGeom prst="rect">
            <a:avLst/>
          </a:prstGeom>
          <a:noFill/>
        </p:spPr>
        <p:txBody>
          <a:bodyPr wrap="square" rtlCol="0">
            <a:spAutoFit/>
          </a:bodyPr>
          <a:lstStyle/>
          <a:p>
            <a:pPr algn="ctr">
              <a:defRPr/>
            </a:pPr>
            <a:r>
              <a:rPr lang="zh-CN" altLang="en-US" sz="60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谢谢你的聆听</a:t>
            </a:r>
          </a:p>
        </p:txBody>
      </p:sp>
    </p:spTree>
    <p:extLst>
      <p:ext uri="{BB962C8B-B14F-4D97-AF65-F5344CB8AC3E}">
        <p14:creationId xmlns:p14="http://schemas.microsoft.com/office/powerpoint/2010/main" val="3016376605"/>
      </p:ext>
    </p:extLst>
  </p:cSld>
  <p:clrMapOvr>
    <a:masterClrMapping/>
  </p:clrMapOvr>
  <mc:AlternateContent xmlns:mc="http://schemas.openxmlformats.org/markup-compatibility/2006" xmlns:p14="http://schemas.microsoft.com/office/powerpoint/2010/main">
    <mc:Choice Requires="p14">
      <p:transition spd="slow" p14:dur="900" advClick="0" advTm="20000">
        <p14:flythrough hasBounce="1"/>
      </p:transition>
    </mc:Choice>
    <mc:Fallback xmlns="">
      <p:transition spd="slow" advClick="0" advTm="20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708097FA-E1CB-4967-AF28-7517D718E5D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CqGs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hrF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CqGsU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Koax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Koax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Koax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KoaxSJ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KoaxSL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K4axSA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ArhrFIKwvAbUoAAABrAAAAGwAAAHVuaXZlcnNhbC91bml2ZXJzYWwucG5nLnhtbLOxr8jNUShLLSrOzM+zVTLUM1Cyt+PlsikoSi3LTC1XqACKGekZQICSQiUqtzwzpSQDKGRgbowQzEjNTM8osVWyMDCFC+oDzQQAUEsBAgAAFAACAAgAKoaxSBUOrShkBAAABxEAAB0AAAAAAAAAAQAAAAAAAAAAAHVuaXZlcnNhbC9jb21tb25fbWVzc2FnZXMubG5nUEsBAgAAFAACAAgAKoaxSAh+CyMpAwAAhgwAACcAAAAAAAAAAQAAAAAAnwQAAHVuaXZlcnNhbC9mbGFzaF9wdWJsaXNoaW5nX3NldHRpbmdzLnhtbFBLAQIAABQAAgAIACqGsUi1/AlkugIAAFUKAAAhAAAAAAAAAAEAAAAAAA0IAAB1bml2ZXJzYWwvZmxhc2hfc2tpbl9zZXR0aW5ncy54bWxQSwECAAAUAAIACAAqhrFIKpYPZ/4CAACXCwAAJgAAAAAAAAABAAAAAAAGCwAAdW5pdmVyc2FsL2h0bWxfcHVibGlzaGluZ19zZXR0aW5ncy54bWxQSwECAAAUAAIACAAqhrFIaHFSkZoBAAAfBgAAHwAAAAAAAAABAAAAAABIDgAAdW5pdmVyc2FsL2h0bWxfc2tpbl9zZXR0aW5ncy5qc1BLAQIAABQAAgAIACqGsUg9PC/RwQAAAOUBAAAaAAAAAAAAAAEAAAAAAB8QAAB1bml2ZXJzYWwvaTE4bl9wcmVzZXRzLnhtbFBLAQIAABQAAgAIACqGsUia+ZZkawAAAGsAAAAcAAAAAAAAAAEAAAAAABgRAAB1bml2ZXJzYWwvbG9jYWxfc2V0dGluZ3MueG1sUEsBAgAAFAACAAgARJRXRyO0Tvv7AgAAsAgAABQAAAAAAAAAAQAAAAAAvREAAHVuaXZlcnNhbC9wbGF5ZXIueG1sUEsBAgAAFAACAAgAKoaxSLCHI/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
  <p:tag name="ISPRING_PRESENTATION_TITLE" val="4545"/>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118</TotalTime>
  <Words>988</Words>
  <Application>Microsoft Office PowerPoint</Application>
  <PresentationFormat>宽屏</PresentationFormat>
  <Paragraphs>137</Paragraphs>
  <Slides>20</Slides>
  <Notes>20</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20</vt:i4>
      </vt:variant>
    </vt:vector>
  </HeadingPairs>
  <TitlesOfParts>
    <vt:vector size="37" baseType="lpstr">
      <vt:lpstr>Aharoni</vt:lpstr>
      <vt:lpstr>굴림</vt:lpstr>
      <vt:lpstr>等线</vt:lpstr>
      <vt:lpstr>等线 Light</vt:lpstr>
      <vt:lpstr>冬青黑体简体中文 W3</vt:lpstr>
      <vt:lpstr>宋体</vt:lpstr>
      <vt:lpstr>微软雅黑</vt:lpstr>
      <vt:lpstr>微软雅黑 Light</vt:lpstr>
      <vt:lpstr>Arial</vt:lpstr>
      <vt:lpstr>Calibri</vt:lpstr>
      <vt:lpstr>Impact</vt:lpstr>
      <vt:lpstr>Open Sans</vt:lpstr>
      <vt:lpstr>Open Sans Light</vt:lpstr>
      <vt:lpstr>Segoe UI</vt:lpstr>
      <vt:lpstr>Segoe UI Light</vt:lpstr>
      <vt:lpstr>Tahoma</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4545</dc:title>
  <dc:creator>刘哲春</dc:creator>
  <cp:lastModifiedBy>faith123</cp:lastModifiedBy>
  <cp:revision>10</cp:revision>
  <dcterms:created xsi:type="dcterms:W3CDTF">2015-10-12T13:17:44Z</dcterms:created>
  <dcterms:modified xsi:type="dcterms:W3CDTF">2018-11-14T02:51:20Z</dcterms:modified>
</cp:coreProperties>
</file>