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heme/themeOverride1.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heme/themeOverride2.xml" ContentType="application/vnd.openxmlformats-officedocument.themeOverride+xml"/>
  <Override PartName="/ppt/tags/tag8.xml" ContentType="application/vnd.openxmlformats-officedocument.presentationml.tags+xml"/>
  <Override PartName="/ppt/notesSlides/notesSlide3.xml" ContentType="application/vnd.openxmlformats-officedocument.presentationml.notesSlide+xml"/>
  <Override PartName="/ppt/theme/themeOverride3.xml" ContentType="application/vnd.openxmlformats-officedocument.themeOverr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heme/themeOverride4.xml" ContentType="application/vnd.openxmlformats-officedocument.themeOverr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5.xml" ContentType="application/vnd.openxmlformats-officedocument.presentationml.notesSlide+xml"/>
  <Override PartName="/ppt/theme/themeOverride5.xml" ContentType="application/vnd.openxmlformats-officedocument.themeOverr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6.xml" ContentType="application/vnd.openxmlformats-officedocument.presentationml.notesSlide+xml"/>
  <Override PartName="/ppt/theme/themeOverride6.xml" ContentType="application/vnd.openxmlformats-officedocument.themeOverr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7.xml" ContentType="application/vnd.openxmlformats-officedocument.presentationml.notesSlide+xml"/>
  <Override PartName="/ppt/theme/themeOverride7.xml" ContentType="application/vnd.openxmlformats-officedocument.themeOverride+xml"/>
  <Override PartName="/ppt/tags/tag27.xml" ContentType="application/vnd.openxmlformats-officedocument.presentationml.tags+xml"/>
  <Override PartName="/ppt/tags/tag28.xml" ContentType="application/vnd.openxmlformats-officedocument.presentationml.tags+xml"/>
  <Override PartName="/ppt/notesSlides/notesSlide8.xml" ContentType="application/vnd.openxmlformats-officedocument.presentationml.notesSlide+xml"/>
  <Override PartName="/ppt/theme/themeOverride8.xml" ContentType="application/vnd.openxmlformats-officedocument.themeOverr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9.xml" ContentType="application/vnd.openxmlformats-officedocument.presentationml.notesSlide+xml"/>
  <Override PartName="/ppt/theme/themeOverride9.xml" ContentType="application/vnd.openxmlformats-officedocument.themeOverr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0.xml" ContentType="application/vnd.openxmlformats-officedocument.presentationml.notesSlide+xml"/>
  <Override PartName="/ppt/theme/themeOverride10.xml" ContentType="application/vnd.openxmlformats-officedocument.themeOverr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1.xml" ContentType="application/vnd.openxmlformats-officedocument.presentationml.notesSlide+xml"/>
  <Override PartName="/ppt/theme/themeOverride11.xml" ContentType="application/vnd.openxmlformats-officedocument.themeOverride+xml"/>
  <Override PartName="/ppt/tags/tag39.xml" ContentType="application/vnd.openxmlformats-officedocument.presentationml.tags+xml"/>
  <Override PartName="/ppt/tags/tag40.xml" ContentType="application/vnd.openxmlformats-officedocument.presentationml.tags+xml"/>
  <Override PartName="/ppt/notesSlides/notesSlide12.xml" ContentType="application/vnd.openxmlformats-officedocument.presentationml.notesSlide+xml"/>
  <Override PartName="/ppt/theme/themeOverride12.xml" ContentType="application/vnd.openxmlformats-officedocument.themeOverride+xml"/>
  <Override PartName="/ppt/tags/tag41.xml" ContentType="application/vnd.openxmlformats-officedocument.presentationml.tags+xml"/>
  <Override PartName="/ppt/tags/tag42.xml" ContentType="application/vnd.openxmlformats-officedocument.presentationml.tags+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3.xml" ContentType="application/vnd.openxmlformats-officedocument.themeOverride+xml"/>
  <Override PartName="/ppt/theme/themeOverride14.xml" ContentType="application/vnd.openxmlformats-officedocument.themeOverride+xml"/>
  <Override PartName="/ppt/notesSlides/notesSlide14.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handoutMasterIdLst>
    <p:handoutMasterId r:id="rId18"/>
  </p:handoutMasterIdLst>
  <p:sldIdLst>
    <p:sldId id="522" r:id="rId2"/>
    <p:sldId id="510" r:id="rId3"/>
    <p:sldId id="547" r:id="rId4"/>
    <p:sldId id="268" r:id="rId5"/>
    <p:sldId id="548" r:id="rId6"/>
    <p:sldId id="549" r:id="rId7"/>
    <p:sldId id="550" r:id="rId8"/>
    <p:sldId id="551" r:id="rId9"/>
    <p:sldId id="552" r:id="rId10"/>
    <p:sldId id="553" r:id="rId11"/>
    <p:sldId id="554" r:id="rId12"/>
    <p:sldId id="555" r:id="rId13"/>
    <p:sldId id="556" r:id="rId14"/>
    <p:sldId id="491" r:id="rId15"/>
    <p:sldId id="557" r:id="rId16"/>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等线" panose="02010600030101010101" pitchFamily="2" charset="-122"/>
      <p:regular r:id="rId23"/>
      <p:bold r:id="rId24"/>
    </p:embeddedFont>
    <p:embeddedFont>
      <p:font typeface="微软雅黑" panose="020B0503020204020204" pitchFamily="34" charset="-122"/>
      <p:regular r:id="rId25"/>
      <p:bold r:id="rId26"/>
    </p:embeddedFont>
    <p:embeddedFont>
      <p:font typeface="微软雅黑 Light" panose="020B0502040204020203" pitchFamily="34" charset="-122"/>
      <p:regular r:id="rId27"/>
    </p:embeddedFont>
  </p:embeddedFontLst>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8383"/>
    <a:srgbClr val="F5F5F5"/>
    <a:srgbClr val="4F5052"/>
    <a:srgbClr val="737277"/>
    <a:srgbClr val="FC5902"/>
    <a:srgbClr val="FEFAF9"/>
    <a:srgbClr val="CDB8AA"/>
    <a:srgbClr val="F3B37C"/>
    <a:srgbClr val="FF7D36"/>
    <a:srgbClr val="DF7B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62" autoAdjust="0"/>
    <p:restoredTop sz="94660"/>
  </p:normalViewPr>
  <p:slideViewPr>
    <p:cSldViewPr snapToGrid="0">
      <p:cViewPr varScale="1">
        <p:scale>
          <a:sx n="87" d="100"/>
          <a:sy n="87" d="100"/>
        </p:scale>
        <p:origin x="642"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52140520867507E-2"/>
          <c:y val="0.15630486243203401"/>
          <c:w val="0.95175838524619705"/>
          <c:h val="0.71063898187506302"/>
        </c:manualLayout>
      </c:layout>
      <c:barChart>
        <c:barDir val="col"/>
        <c:grouping val="clustered"/>
        <c:varyColors val="0"/>
        <c:ser>
          <c:idx val="0"/>
          <c:order val="0"/>
          <c:tx>
            <c:strRef>
              <c:f>Sheet1!$B$1</c:f>
              <c:strCache>
                <c:ptCount val="1"/>
                <c:pt idx="0">
                  <c:v>系列 1</c:v>
                </c:pt>
              </c:strCache>
            </c:strRef>
          </c:tx>
          <c:spPr>
            <a:solidFill>
              <a:srgbClr val="778495">
                <a:lumMod val="60000"/>
                <a:lumOff val="40000"/>
              </a:srgbClr>
            </a:solidFill>
            <a:ln>
              <a:noFill/>
            </a:ln>
            <a:effectLst/>
          </c:spPr>
          <c:invertIfNegative val="0"/>
          <c:cat>
            <c:strRef>
              <c:f>Sheet1!$A$2:$A$5</c:f>
              <c:strCache>
                <c:ptCount val="4"/>
                <c:pt idx="0">
                  <c:v>右键</c:v>
                </c:pt>
                <c:pt idx="1">
                  <c:v>表格</c:v>
                </c:pt>
                <c:pt idx="2">
                  <c:v>编辑</c:v>
                </c:pt>
                <c:pt idx="3">
                  <c:v>数据</c:v>
                </c:pt>
              </c:strCache>
            </c:strRef>
          </c:cat>
          <c:val>
            <c:numRef>
              <c:f>Sheet1!$B$2:$B$5</c:f>
              <c:numCache>
                <c:formatCode>General</c:formatCode>
                <c:ptCount val="4"/>
                <c:pt idx="0">
                  <c:v>21</c:v>
                </c:pt>
                <c:pt idx="1">
                  <c:v>27</c:v>
                </c:pt>
                <c:pt idx="2">
                  <c:v>90</c:v>
                </c:pt>
                <c:pt idx="3">
                  <c:v>21</c:v>
                </c:pt>
              </c:numCache>
            </c:numRef>
          </c:val>
          <c:extLst xmlns:c16r2="http://schemas.microsoft.com/office/drawing/2015/06/chart">
            <c:ext xmlns:c16="http://schemas.microsoft.com/office/drawing/2014/chart" uri="{C3380CC4-5D6E-409C-BE32-E72D297353CC}">
              <c16:uniqueId val="{00000000-D3A4-471C-8396-2713DEF7EF5B}"/>
            </c:ext>
          </c:extLst>
        </c:ser>
        <c:ser>
          <c:idx val="1"/>
          <c:order val="1"/>
          <c:tx>
            <c:strRef>
              <c:f>Sheet1!$C$1</c:f>
              <c:strCache>
                <c:ptCount val="1"/>
                <c:pt idx="0">
                  <c:v>系列 2</c:v>
                </c:pt>
              </c:strCache>
            </c:strRef>
          </c:tx>
          <c:spPr>
            <a:solidFill>
              <a:srgbClr val="F3B37C">
                <a:lumMod val="60000"/>
                <a:lumOff val="40000"/>
              </a:srgbClr>
            </a:solidFill>
            <a:ln>
              <a:noFill/>
            </a:ln>
            <a:effectLst/>
          </c:spPr>
          <c:invertIfNegative val="0"/>
          <c:cat>
            <c:strRef>
              <c:f>Sheet1!$A$2:$A$5</c:f>
              <c:strCache>
                <c:ptCount val="4"/>
                <c:pt idx="0">
                  <c:v>右键</c:v>
                </c:pt>
                <c:pt idx="1">
                  <c:v>表格</c:v>
                </c:pt>
                <c:pt idx="2">
                  <c:v>编辑</c:v>
                </c:pt>
                <c:pt idx="3">
                  <c:v>数据</c:v>
                </c:pt>
              </c:strCache>
            </c:strRef>
          </c:cat>
          <c:val>
            <c:numRef>
              <c:f>Sheet1!$C$2:$C$5</c:f>
              <c:numCache>
                <c:formatCode>General</c:formatCode>
                <c:ptCount val="4"/>
                <c:pt idx="0">
                  <c:v>31</c:v>
                </c:pt>
                <c:pt idx="1">
                  <c:v>38</c:v>
                </c:pt>
                <c:pt idx="2">
                  <c:v>34</c:v>
                </c:pt>
                <c:pt idx="3">
                  <c:v>32</c:v>
                </c:pt>
              </c:numCache>
            </c:numRef>
          </c:val>
          <c:extLst xmlns:c16r2="http://schemas.microsoft.com/office/drawing/2015/06/chart">
            <c:ext xmlns:c16="http://schemas.microsoft.com/office/drawing/2014/chart" uri="{C3380CC4-5D6E-409C-BE32-E72D297353CC}">
              <c16:uniqueId val="{00000001-D3A4-471C-8396-2713DEF7EF5B}"/>
            </c:ext>
          </c:extLst>
        </c:ser>
        <c:ser>
          <c:idx val="2"/>
          <c:order val="2"/>
          <c:tx>
            <c:strRef>
              <c:f>Sheet1!$D$1</c:f>
              <c:strCache>
                <c:ptCount val="1"/>
                <c:pt idx="0">
                  <c:v>系列 3</c:v>
                </c:pt>
              </c:strCache>
            </c:strRef>
          </c:tx>
          <c:spPr>
            <a:solidFill>
              <a:srgbClr val="F45F5B"/>
            </a:solidFill>
            <a:ln>
              <a:noFill/>
            </a:ln>
            <a:effectLst/>
          </c:spPr>
          <c:invertIfNegative val="0"/>
          <c:cat>
            <c:strRef>
              <c:f>Sheet1!$A$2:$A$5</c:f>
              <c:strCache>
                <c:ptCount val="4"/>
                <c:pt idx="0">
                  <c:v>右键</c:v>
                </c:pt>
                <c:pt idx="1">
                  <c:v>表格</c:v>
                </c:pt>
                <c:pt idx="2">
                  <c:v>编辑</c:v>
                </c:pt>
                <c:pt idx="3">
                  <c:v>数据</c:v>
                </c:pt>
              </c:strCache>
            </c:strRef>
          </c:cat>
          <c:val>
            <c:numRef>
              <c:f>Sheet1!$D$2:$D$5</c:f>
              <c:numCache>
                <c:formatCode>General</c:formatCode>
                <c:ptCount val="4"/>
                <c:pt idx="0">
                  <c:v>48</c:v>
                </c:pt>
                <c:pt idx="1">
                  <c:v>20</c:v>
                </c:pt>
                <c:pt idx="2">
                  <c:v>10</c:v>
                </c:pt>
                <c:pt idx="3">
                  <c:v>2</c:v>
                </c:pt>
              </c:numCache>
            </c:numRef>
          </c:val>
          <c:extLst xmlns:c16r2="http://schemas.microsoft.com/office/drawing/2015/06/chart">
            <c:ext xmlns:c16="http://schemas.microsoft.com/office/drawing/2014/chart" uri="{C3380CC4-5D6E-409C-BE32-E72D297353CC}">
              <c16:uniqueId val="{00000002-D3A4-471C-8396-2713DEF7EF5B}"/>
            </c:ext>
          </c:extLst>
        </c:ser>
        <c:dLbls>
          <c:showLegendKey val="0"/>
          <c:showVal val="0"/>
          <c:showCatName val="0"/>
          <c:showSerName val="0"/>
          <c:showPercent val="0"/>
          <c:showBubbleSize val="0"/>
        </c:dLbls>
        <c:gapWidth val="150"/>
        <c:axId val="-1221754272"/>
        <c:axId val="-1221759712"/>
      </c:barChart>
      <c:catAx>
        <c:axId val="-122175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forceAA="0"/>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221759712"/>
        <c:crosses val="autoZero"/>
        <c:auto val="1"/>
        <c:lblAlgn val="ctr"/>
        <c:lblOffset val="100"/>
        <c:noMultiLvlLbl val="0"/>
      </c:catAx>
      <c:valAx>
        <c:axId val="-122175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forceAA="0"/>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221754272"/>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lang="zh-CN"/>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2018/5/26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0598628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EFEEBD-40B6-488C-A8CA-BFCDFA65EF41}" type="datetimeFigureOut">
              <a:rPr lang="zh-CN" altLang="en-US" smtClean="0"/>
              <a:t>2018/5/26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A7212-17FA-43AA-85E3-2B6D037860CF}" type="slidenum">
              <a:rPr lang="zh-CN" altLang="en-US" smtClean="0"/>
              <a:t>‹#›</a:t>
            </a:fld>
            <a:endParaRPr lang="zh-CN" altLang="en-US"/>
          </a:p>
        </p:txBody>
      </p:sp>
    </p:spTree>
    <p:extLst>
      <p:ext uri="{BB962C8B-B14F-4D97-AF65-F5344CB8AC3E}">
        <p14:creationId xmlns:p14="http://schemas.microsoft.com/office/powerpoint/2010/main" val="4226195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EAC6BB6E-E7BA-4A70-904F-7DAF486B23FE}" type="slidenum">
              <a:rPr lang="zh-CN" altLang="en-US" smtClean="0"/>
              <a:t>1</a:t>
            </a:fld>
            <a:endParaRPr lang="zh-CN" altLang="en-US"/>
          </a:p>
        </p:txBody>
      </p:sp>
    </p:spTree>
    <p:extLst>
      <p:ext uri="{BB962C8B-B14F-4D97-AF65-F5344CB8AC3E}">
        <p14:creationId xmlns:p14="http://schemas.microsoft.com/office/powerpoint/2010/main" val="3873656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2</a:t>
            </a:fld>
            <a:endParaRPr lang="zh-CN" altLang="en-US"/>
          </a:p>
        </p:txBody>
      </p:sp>
    </p:spTree>
    <p:extLst>
      <p:ext uri="{BB962C8B-B14F-4D97-AF65-F5344CB8AC3E}">
        <p14:creationId xmlns:p14="http://schemas.microsoft.com/office/powerpoint/2010/main" val="146187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3</a:t>
            </a:fld>
            <a:endParaRPr lang="zh-CN" altLang="en-US"/>
          </a:p>
        </p:txBody>
      </p:sp>
    </p:spTree>
    <p:extLst>
      <p:ext uri="{BB962C8B-B14F-4D97-AF65-F5344CB8AC3E}">
        <p14:creationId xmlns:p14="http://schemas.microsoft.com/office/powerpoint/2010/main" val="584793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4</a:t>
            </a:fld>
            <a:endParaRPr lang="zh-CN" altLang="en-US"/>
          </a:p>
        </p:txBody>
      </p:sp>
    </p:spTree>
    <p:extLst>
      <p:ext uri="{BB962C8B-B14F-4D97-AF65-F5344CB8AC3E}">
        <p14:creationId xmlns:p14="http://schemas.microsoft.com/office/powerpoint/2010/main" val="1403981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5</a:t>
            </a:fld>
            <a:endParaRPr lang="zh-CN" altLang="en-US"/>
          </a:p>
        </p:txBody>
      </p:sp>
    </p:spTree>
    <p:extLst>
      <p:ext uri="{BB962C8B-B14F-4D97-AF65-F5344CB8AC3E}">
        <p14:creationId xmlns:p14="http://schemas.microsoft.com/office/powerpoint/2010/main" val="3681537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6</a:t>
            </a:fld>
            <a:endParaRPr lang="zh-CN" altLang="en-US"/>
          </a:p>
        </p:txBody>
      </p:sp>
    </p:spTree>
    <p:extLst>
      <p:ext uri="{BB962C8B-B14F-4D97-AF65-F5344CB8AC3E}">
        <p14:creationId xmlns:p14="http://schemas.microsoft.com/office/powerpoint/2010/main" val="48843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7</a:t>
            </a:fld>
            <a:endParaRPr lang="zh-CN" altLang="en-US"/>
          </a:p>
        </p:txBody>
      </p:sp>
    </p:spTree>
    <p:extLst>
      <p:ext uri="{BB962C8B-B14F-4D97-AF65-F5344CB8AC3E}">
        <p14:creationId xmlns:p14="http://schemas.microsoft.com/office/powerpoint/2010/main" val="644244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8</a:t>
            </a:fld>
            <a:endParaRPr lang="zh-CN" altLang="en-US"/>
          </a:p>
        </p:txBody>
      </p:sp>
    </p:spTree>
    <p:extLst>
      <p:ext uri="{BB962C8B-B14F-4D97-AF65-F5344CB8AC3E}">
        <p14:creationId xmlns:p14="http://schemas.microsoft.com/office/powerpoint/2010/main" val="2386013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9</a:t>
            </a:fld>
            <a:endParaRPr lang="zh-CN" altLang="en-US"/>
          </a:p>
        </p:txBody>
      </p:sp>
    </p:spTree>
    <p:extLst>
      <p:ext uri="{BB962C8B-B14F-4D97-AF65-F5344CB8AC3E}">
        <p14:creationId xmlns:p14="http://schemas.microsoft.com/office/powerpoint/2010/main" val="1016960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10</a:t>
            </a:fld>
            <a:endParaRPr lang="zh-CN" altLang="en-US"/>
          </a:p>
        </p:txBody>
      </p:sp>
    </p:spTree>
    <p:extLst>
      <p:ext uri="{BB962C8B-B14F-4D97-AF65-F5344CB8AC3E}">
        <p14:creationId xmlns:p14="http://schemas.microsoft.com/office/powerpoint/2010/main" val="827788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11</a:t>
            </a:fld>
            <a:endParaRPr lang="zh-CN" altLang="en-US"/>
          </a:p>
        </p:txBody>
      </p:sp>
    </p:spTree>
    <p:extLst>
      <p:ext uri="{BB962C8B-B14F-4D97-AF65-F5344CB8AC3E}">
        <p14:creationId xmlns:p14="http://schemas.microsoft.com/office/powerpoint/2010/main" val="3800497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12</a:t>
            </a:fld>
            <a:endParaRPr lang="zh-CN" altLang="en-US"/>
          </a:p>
        </p:txBody>
      </p:sp>
    </p:spTree>
    <p:extLst>
      <p:ext uri="{BB962C8B-B14F-4D97-AF65-F5344CB8AC3E}">
        <p14:creationId xmlns:p14="http://schemas.microsoft.com/office/powerpoint/2010/main" val="890239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13</a:t>
            </a:fld>
            <a:endParaRPr lang="zh-CN" altLang="en-US"/>
          </a:p>
        </p:txBody>
      </p:sp>
    </p:spTree>
    <p:extLst>
      <p:ext uri="{BB962C8B-B14F-4D97-AF65-F5344CB8AC3E}">
        <p14:creationId xmlns:p14="http://schemas.microsoft.com/office/powerpoint/2010/main" val="4243572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6A7212-17FA-43AA-85E3-2B6D037860CF}" type="slidenum">
              <a:rPr lang="zh-CN" altLang="en-US" smtClean="0"/>
              <a:t>14</a:t>
            </a:fld>
            <a:endParaRPr lang="zh-CN" altLang="en-US"/>
          </a:p>
        </p:txBody>
      </p:sp>
    </p:spTree>
    <p:extLst>
      <p:ext uri="{BB962C8B-B14F-4D97-AF65-F5344CB8AC3E}">
        <p14:creationId xmlns:p14="http://schemas.microsoft.com/office/powerpoint/2010/main" val="3605880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6BB6E-E7BA-4A70-904F-7DAF486B23FE}" type="slidenum">
              <a:rPr lang="zh-CN" altLang="en-US" smtClean="0"/>
              <a:t>15</a:t>
            </a:fld>
            <a:endParaRPr lang="zh-CN" altLang="en-US"/>
          </a:p>
        </p:txBody>
      </p:sp>
    </p:spTree>
    <p:extLst>
      <p:ext uri="{BB962C8B-B14F-4D97-AF65-F5344CB8AC3E}">
        <p14:creationId xmlns:p14="http://schemas.microsoft.com/office/powerpoint/2010/main" val="2246575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15000">
        <p:cover dir="d"/>
      </p:transition>
    </mc:Choice>
    <mc:Fallback xmlns="">
      <p:transition spd="slow" advTm="15000">
        <p:cover dir="d"/>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15000">
        <p:cover dir="d"/>
      </p:transition>
    </mc:Choice>
    <mc:Fallback xmlns="">
      <p:transition spd="slow" advTm="15000">
        <p:cover dir="d"/>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15000">
        <p:cover dir="d"/>
      </p:transition>
    </mc:Choice>
    <mc:Fallback xmlns="">
      <p:transition spd="slow" advTm="15000">
        <p:cover dir="d"/>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Tm="15000">
        <p:cover dir="d"/>
      </p:transition>
    </mc:Choice>
    <mc:Fallback xmlns="">
      <p:transition spd="slow" advTm="15000">
        <p:cover dir="d"/>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7"/>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4="http://schemas.microsoft.com/office/powerpoint/2010/main">
    <mc:Choice Requires="p14">
      <p:transition spd="slow" p14:dur="1250" advTm="15000">
        <p:cover dir="d"/>
      </p:transition>
    </mc:Choice>
    <mc:Fallback xmlns="">
      <p:transition spd="slow" advTm="15000">
        <p:cover dir="d"/>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3.jpeg"/><Relationship Id="rId2" Type="http://schemas.openxmlformats.org/officeDocument/2006/relationships/tags" Target="../tags/tag5.xml"/><Relationship Id="rId1" Type="http://schemas.openxmlformats.org/officeDocument/2006/relationships/themeOverride" Target="../theme/themeOverride1.xml"/><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tags" Target="../tags/tag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themeOverride" Target="../theme/themeOverride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4.jpeg"/><Relationship Id="rId2" Type="http://schemas.openxmlformats.org/officeDocument/2006/relationships/tags" Target="../tags/tag9.xml"/><Relationship Id="rId1" Type="http://schemas.openxmlformats.org/officeDocument/2006/relationships/themeOverride" Target="../theme/themeOverride3.xml"/><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tags" Target="../tags/tag11.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3.xml"/><Relationship Id="rId7" Type="http://schemas.openxmlformats.org/officeDocument/2006/relationships/notesSlide" Target="../notesSlides/notesSlide5.xml"/><Relationship Id="rId2" Type="http://schemas.openxmlformats.org/officeDocument/2006/relationships/tags" Target="../tags/tag12.xml"/><Relationship Id="rId1" Type="http://schemas.openxmlformats.org/officeDocument/2006/relationships/themeOverride" Target="../theme/themeOverride4.xml"/><Relationship Id="rId6" Type="http://schemas.openxmlformats.org/officeDocument/2006/relationships/slideLayout" Target="../slideLayouts/slideLayout1.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7.xml"/><Relationship Id="rId7" Type="http://schemas.openxmlformats.org/officeDocument/2006/relationships/image" Target="../media/image7.jpeg"/><Relationship Id="rId2" Type="http://schemas.openxmlformats.org/officeDocument/2006/relationships/tags" Target="../tags/tag16.xml"/><Relationship Id="rId1" Type="http://schemas.openxmlformats.org/officeDocument/2006/relationships/themeOverride" Target="../theme/themeOverride5.xml"/><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tags" Target="../tags/tag18.xml"/></Relationships>
</file>

<file path=ppt/slides/_rels/slide7.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image" Target="../media/image7.jpeg"/><Relationship Id="rId2" Type="http://schemas.openxmlformats.org/officeDocument/2006/relationships/tags" Target="../tags/tag19.xml"/><Relationship Id="rId1" Type="http://schemas.openxmlformats.org/officeDocument/2006/relationships/themeOverride" Target="../theme/themeOverride6.xml"/><Relationship Id="rId6" Type="http://schemas.openxmlformats.org/officeDocument/2006/relationships/tags" Target="../tags/tag23.xml"/><Relationship Id="rId11" Type="http://schemas.openxmlformats.org/officeDocument/2006/relationships/notesSlide" Target="../notesSlides/notesSlide7.xml"/><Relationship Id="rId5" Type="http://schemas.openxmlformats.org/officeDocument/2006/relationships/tags" Target="../tags/tag22.xml"/><Relationship Id="rId10" Type="http://schemas.openxmlformats.org/officeDocument/2006/relationships/slideLayout" Target="../slideLayouts/slideLayout1.xml"/><Relationship Id="rId4" Type="http://schemas.openxmlformats.org/officeDocument/2006/relationships/tags" Target="../tags/tag21.xml"/><Relationship Id="rId9" Type="http://schemas.openxmlformats.org/officeDocument/2006/relationships/tags" Target="../tags/tag26.xml"/></Relationships>
</file>

<file path=ppt/slides/_rels/slide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hemeOverride" Target="../theme/themeOverride7.xml"/><Relationship Id="rId5" Type="http://schemas.openxmlformats.org/officeDocument/2006/relationships/notesSlide" Target="../notesSlides/notesSlide8.xml"/><Relationship Id="rId4"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30.xml"/><Relationship Id="rId7" Type="http://schemas.openxmlformats.org/officeDocument/2006/relationships/image" Target="../media/image3.jpeg"/><Relationship Id="rId12" Type="http://schemas.openxmlformats.org/officeDocument/2006/relationships/image" Target="../media/image13.png"/><Relationship Id="rId2" Type="http://schemas.openxmlformats.org/officeDocument/2006/relationships/tags" Target="../tags/tag29.xml"/><Relationship Id="rId1" Type="http://schemas.openxmlformats.org/officeDocument/2006/relationships/themeOverride" Target="../theme/themeOverride8.xml"/><Relationship Id="rId6" Type="http://schemas.openxmlformats.org/officeDocument/2006/relationships/notesSlide" Target="../notesSlides/notesSlide9.xml"/><Relationship Id="rId11" Type="http://schemas.openxmlformats.org/officeDocument/2006/relationships/image" Target="../media/image12.png"/><Relationship Id="rId5" Type="http://schemas.openxmlformats.org/officeDocument/2006/relationships/slideLayout" Target="../slideLayouts/slideLayout1.xml"/><Relationship Id="rId10" Type="http://schemas.openxmlformats.org/officeDocument/2006/relationships/image" Target="../media/image11.png"/><Relationship Id="rId4" Type="http://schemas.openxmlformats.org/officeDocument/2006/relationships/tags" Target="../tags/tag31.xml"/><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33.xml"/><Relationship Id="rId7" Type="http://schemas.openxmlformats.org/officeDocument/2006/relationships/image" Target="../media/image14.jpeg"/><Relationship Id="rId2" Type="http://schemas.openxmlformats.org/officeDocument/2006/relationships/tags" Target="../tags/tag32.xml"/><Relationship Id="rId1" Type="http://schemas.openxmlformats.org/officeDocument/2006/relationships/themeOverride" Target="../theme/themeOverride9.xml"/><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tags" Target="../tags/tag34.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36.xml"/><Relationship Id="rId7" Type="http://schemas.openxmlformats.org/officeDocument/2006/relationships/notesSlide" Target="../notesSlides/notesSlide11.xml"/><Relationship Id="rId2" Type="http://schemas.openxmlformats.org/officeDocument/2006/relationships/tags" Target="../tags/tag35.xml"/><Relationship Id="rId1" Type="http://schemas.openxmlformats.org/officeDocument/2006/relationships/themeOverride" Target="../theme/themeOverride10.xml"/><Relationship Id="rId6" Type="http://schemas.openxmlformats.org/officeDocument/2006/relationships/slideLayout" Target="../slideLayouts/slideLayout1.xml"/><Relationship Id="rId5" Type="http://schemas.openxmlformats.org/officeDocument/2006/relationships/tags" Target="../tags/tag38.xml"/><Relationship Id="rId4" Type="http://schemas.openxmlformats.org/officeDocument/2006/relationships/tags" Target="../tags/tag37.xml"/><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hemeOverride" Target="../theme/themeOverride11.xml"/><Relationship Id="rId6" Type="http://schemas.openxmlformats.org/officeDocument/2006/relationships/image" Target="../media/image18.png"/><Relationship Id="rId5" Type="http://schemas.openxmlformats.org/officeDocument/2006/relationships/notesSlide" Target="../notesSlides/notesSlide12.xml"/><Relationship Id="rId4"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hemeOverride" Target="../theme/themeOverride12.xml"/><Relationship Id="rId6" Type="http://schemas.openxmlformats.org/officeDocument/2006/relationships/chart" Target="../charts/chart1.xml"/><Relationship Id="rId5" Type="http://schemas.openxmlformats.org/officeDocument/2006/relationships/notesSlide" Target="../notesSlides/notesSlide13.xml"/><Relationship Id="rId4"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4.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20.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1.jpeg"/><Relationship Id="rId5" Type="http://schemas.openxmlformats.org/officeDocument/2006/relationships/notesSlide" Target="../notesSlides/notesSlide15.xml"/><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A_图片 14" descr="C:\Users\Administrator\Desktop\未标题-1.jpg未标题-1"/>
          <p:cNvPicPr>
            <a:picLocks noChangeAspect="1"/>
          </p:cNvPicPr>
          <p:nvPr>
            <p:custDataLst>
              <p:tags r:id="rId1"/>
            </p:custDataLst>
          </p:nvPr>
        </p:nvPicPr>
        <p:blipFill>
          <a:blip r:embed="rId6">
            <a:lum bright="12000"/>
          </a:blip>
          <a:srcRect/>
          <a:stretch>
            <a:fillRect/>
          </a:stretch>
        </p:blipFill>
        <p:spPr>
          <a:xfrm>
            <a:off x="-11747" y="1270"/>
            <a:ext cx="12219305" cy="6863715"/>
          </a:xfrm>
          <a:prstGeom prst="rect">
            <a:avLst/>
          </a:prstGeom>
        </p:spPr>
      </p:pic>
      <p:sp>
        <p:nvSpPr>
          <p:cNvPr id="18" name="PA_文本框 17"/>
          <p:cNvSpPr txBox="1"/>
          <p:nvPr>
            <p:custDataLst>
              <p:tags r:id="rId2"/>
            </p:custDataLst>
          </p:nvPr>
        </p:nvSpPr>
        <p:spPr>
          <a:xfrm>
            <a:off x="1265494" y="1187450"/>
            <a:ext cx="9664825" cy="1323439"/>
          </a:xfrm>
          <a:prstGeom prst="rect">
            <a:avLst/>
          </a:prstGeom>
          <a:noFill/>
        </p:spPr>
        <p:txBody>
          <a:bodyPr wrap="none" rtlCol="0" anchor="t">
            <a:spAutoFit/>
          </a:bodyPr>
          <a:lstStyle/>
          <a:p>
            <a:pPr algn="dist"/>
            <a:r>
              <a:rPr lang="zh-CN" altLang="en-US" sz="8000" dirty="0">
                <a:solidFill>
                  <a:schemeClr val="tx1">
                    <a:lumMod val="85000"/>
                    <a:lumOff val="15000"/>
                  </a:schemeClr>
                </a:solidFill>
                <a:latin typeface="华康俪金黑W8(P)" panose="020B0800000000000000" charset="-122"/>
                <a:ea typeface="华康俪金黑W8(P)" panose="020B0800000000000000" charset="-122"/>
              </a:rPr>
              <a:t>手机产品介绍</a:t>
            </a:r>
            <a:r>
              <a:rPr lang="en-US" altLang="zh-CN" sz="8000" dirty="0" err="1">
                <a:solidFill>
                  <a:schemeClr val="tx1">
                    <a:lumMod val="85000"/>
                    <a:lumOff val="15000"/>
                  </a:schemeClr>
                </a:solidFill>
                <a:latin typeface="华康俪金黑W8(P)" panose="020B0800000000000000" charset="-122"/>
                <a:ea typeface="华康俪金黑W8(P)" panose="020B0800000000000000" charset="-122"/>
              </a:rPr>
              <a:t>ppt</a:t>
            </a:r>
            <a:r>
              <a:rPr lang="zh-CN" altLang="en-US" sz="8000" dirty="0">
                <a:solidFill>
                  <a:schemeClr val="tx1">
                    <a:lumMod val="85000"/>
                    <a:lumOff val="15000"/>
                  </a:schemeClr>
                </a:solidFill>
                <a:latin typeface="华康俪金黑W8(P)" panose="020B0800000000000000" charset="-122"/>
                <a:ea typeface="华康俪金黑W8(P)" panose="020B0800000000000000" charset="-122"/>
              </a:rPr>
              <a:t>模板</a:t>
            </a:r>
          </a:p>
        </p:txBody>
      </p:sp>
      <p:sp>
        <p:nvSpPr>
          <p:cNvPr id="2" name="PA_文本框 1"/>
          <p:cNvSpPr txBox="1"/>
          <p:nvPr>
            <p:custDataLst>
              <p:tags r:id="rId3"/>
            </p:custDataLst>
          </p:nvPr>
        </p:nvSpPr>
        <p:spPr>
          <a:xfrm>
            <a:off x="3962718" y="2945130"/>
            <a:ext cx="4270375" cy="287020"/>
          </a:xfrm>
          <a:prstGeom prst="rect">
            <a:avLst/>
          </a:prstGeom>
          <a:noFill/>
        </p:spPr>
        <p:txBody>
          <a:bodyPr wrap="square" rtlCol="0" anchor="t">
            <a:spAutoFit/>
          </a:bodyPr>
          <a:lstStyle/>
          <a:p>
            <a:pPr algn="dist"/>
            <a:r>
              <a:rPr lang="zh-CN" sz="1200">
                <a:solidFill>
                  <a:srgbClr val="838383"/>
                </a:solidFill>
                <a:latin typeface="微软雅黑" panose="020B0503020204020204" charset="-122"/>
                <a:ea typeface="微软雅黑" panose="020B0503020204020204" charset="-122"/>
              </a:rPr>
              <a:t>特色</a:t>
            </a:r>
            <a:r>
              <a:rPr lang="en-US" altLang="zh-CN" sz="1200">
                <a:solidFill>
                  <a:srgbClr val="838383"/>
                </a:solidFill>
                <a:latin typeface="微软雅黑" panose="020B0503020204020204" charset="-122"/>
                <a:ea typeface="微软雅黑" panose="020B0503020204020204" charset="-122"/>
              </a:rPr>
              <a:t>1   |   </a:t>
            </a:r>
            <a:r>
              <a:rPr lang="zh-CN" altLang="en-US" sz="1200">
                <a:solidFill>
                  <a:srgbClr val="838383"/>
                </a:solidFill>
                <a:latin typeface="微软雅黑" panose="020B0503020204020204" charset="-122"/>
                <a:ea typeface="微软雅黑" panose="020B0503020204020204" charset="-122"/>
              </a:rPr>
              <a:t>特色</a:t>
            </a:r>
            <a:r>
              <a:rPr lang="en-US" altLang="zh-CN" sz="1200">
                <a:solidFill>
                  <a:srgbClr val="838383"/>
                </a:solidFill>
                <a:latin typeface="微软雅黑" panose="020B0503020204020204" charset="-122"/>
                <a:ea typeface="微软雅黑" panose="020B0503020204020204" charset="-122"/>
              </a:rPr>
              <a:t>2    |    </a:t>
            </a:r>
            <a:r>
              <a:rPr lang="zh-CN" altLang="en-US" sz="1200">
                <a:solidFill>
                  <a:srgbClr val="838383"/>
                </a:solidFill>
                <a:latin typeface="微软雅黑" panose="020B0503020204020204" charset="-122"/>
                <a:ea typeface="微软雅黑" panose="020B0503020204020204" charset="-122"/>
              </a:rPr>
              <a:t>标签</a:t>
            </a:r>
            <a:r>
              <a:rPr lang="en-US" altLang="zh-CN" sz="1200">
                <a:solidFill>
                  <a:srgbClr val="838383"/>
                </a:solidFill>
                <a:latin typeface="微软雅黑" panose="020B0503020204020204" charset="-122"/>
                <a:ea typeface="微软雅黑" panose="020B0503020204020204" charset="-122"/>
              </a:rPr>
              <a:t>1    |    </a:t>
            </a:r>
            <a:r>
              <a:rPr lang="zh-CN" altLang="en-US" sz="1200">
                <a:solidFill>
                  <a:srgbClr val="838383"/>
                </a:solidFill>
                <a:latin typeface="微软雅黑" panose="020B0503020204020204" charset="-122"/>
                <a:ea typeface="微软雅黑" panose="020B0503020204020204" charset="-122"/>
              </a:rPr>
              <a:t>标签</a:t>
            </a:r>
            <a:r>
              <a:rPr lang="en-US" altLang="zh-CN" sz="1200">
                <a:solidFill>
                  <a:srgbClr val="838383"/>
                </a:solidFill>
                <a:latin typeface="微软雅黑" panose="020B0503020204020204" charset="-122"/>
                <a:ea typeface="微软雅黑" panose="020B0503020204020204" charset="-122"/>
              </a:rPr>
              <a:t>2  </a:t>
            </a:r>
          </a:p>
        </p:txBody>
      </p:sp>
      <p:pic>
        <p:nvPicPr>
          <p:cNvPr id="5" name="图片 4" descr="aa0af9e1373f580f643e03a2af8ace9e"/>
          <p:cNvPicPr>
            <a:picLocks noChangeAspect="1"/>
          </p:cNvPicPr>
          <p:nvPr/>
        </p:nvPicPr>
        <p:blipFill>
          <a:blip r:embed="rId7"/>
          <a:stretch>
            <a:fillRect/>
          </a:stretch>
        </p:blipFill>
        <p:spPr>
          <a:xfrm>
            <a:off x="1827073" y="3745230"/>
            <a:ext cx="8805825" cy="2520000"/>
          </a:xfrm>
          <a:prstGeom prst="rect">
            <a:avLst/>
          </a:prstGeom>
          <a:effectLst>
            <a:outerShdw blurRad="317500" dist="114300" dir="2700000" algn="tl" rotWithShape="0">
              <a:prstClr val="black">
                <a:alpha val="38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50" advTm="15000">
        <p:cover dir="d"/>
      </p:transition>
    </mc:Choice>
    <mc:Fallback xmlns="">
      <p:transition spd="slow" advTm="15000">
        <p:cover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 calcmode="lin" valueType="num">
                                      <p:cBhvr additive="base">
                                        <p:cTn id="7"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ppt_x"/>
                                          </p:val>
                                        </p:tav>
                                        <p:tav tm="100000">
                                          <p:val>
                                            <p:strVal val="#ppt_x"/>
                                          </p:val>
                                        </p:tav>
                                      </p:tavLst>
                                    </p:anim>
                                    <p:anim calcmode="lin" valueType="num">
                                      <p:cBhvr additive="base">
                                        <p:cTn id="13"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A_图片 14" descr="C:\Users\Administrator\Desktop\未标题-1.jpg未标题-1"/>
          <p:cNvPicPr>
            <a:picLocks noChangeAspect="1"/>
          </p:cNvPicPr>
          <p:nvPr>
            <p:custDataLst>
              <p:tags r:id="rId2"/>
            </p:custDataLst>
          </p:nvPr>
        </p:nvPicPr>
        <p:blipFill>
          <a:blip r:embed="rId7"/>
          <a:srcRect/>
          <a:stretch>
            <a:fillRect/>
          </a:stretch>
        </p:blipFill>
        <p:spPr>
          <a:xfrm>
            <a:off x="-24447" y="635"/>
            <a:ext cx="12219305" cy="6863715"/>
          </a:xfrm>
          <a:prstGeom prst="rect">
            <a:avLst/>
          </a:prstGeom>
        </p:spPr>
      </p:pic>
      <p:sp>
        <p:nvSpPr>
          <p:cNvPr id="28" name="PA_矩形 27"/>
          <p:cNvSpPr/>
          <p:nvPr>
            <p:custDataLst>
              <p:tags r:id="rId3"/>
            </p:custDataLst>
          </p:nvPr>
        </p:nvSpPr>
        <p:spPr>
          <a:xfrm>
            <a:off x="1866265" y="2428240"/>
            <a:ext cx="8438515" cy="127889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00" dirty="0">
                <a:solidFill>
                  <a:srgbClr val="838383"/>
                </a:solidFill>
                <a:latin typeface="+mj-ea"/>
                <a:ea typeface="+mj-ea"/>
                <a:sym typeface="微软雅黑 Light" panose="020B0502040204020203" pitchFamily="34" charset="-122"/>
              </a:rPr>
              <a:t>用户可以在投影仪或者计算机上进行也可以将文稿打印出来制作成胶片用户可以在投影仪或者计算机上进行也可以将文稿打印出来制作成胶片用也可以将文稿打印出来制作用户可以在投影仪或者计算机上进行</a:t>
            </a:r>
          </a:p>
          <a:p>
            <a:pPr algn="ctr">
              <a:lnSpc>
                <a:spcPct val="120000"/>
              </a:lnSpc>
            </a:pPr>
            <a:r>
              <a:rPr lang="zh-CN" altLang="en-US" sz="1300" dirty="0">
                <a:solidFill>
                  <a:srgbClr val="838383"/>
                </a:solidFill>
                <a:latin typeface="+mj-ea"/>
                <a:ea typeface="+mj-ea"/>
                <a:sym typeface="微软雅黑 Light" panose="020B0502040204020203" pitchFamily="34" charset="-122"/>
              </a:rPr>
              <a:t>也可以将文稿打印出来制作成胶片用户可以在投影仪或者计算机上进行也可以将文稿打印出来制作成胶片用也可以将文稿打印出来制作</a:t>
            </a:r>
          </a:p>
          <a:p>
            <a:pPr algn="ctr">
              <a:lnSpc>
                <a:spcPct val="120000"/>
              </a:lnSpc>
            </a:pPr>
            <a:endParaRPr lang="zh-CN" altLang="en-US" sz="1300" dirty="0">
              <a:solidFill>
                <a:srgbClr val="838383"/>
              </a:solidFill>
              <a:latin typeface="+mj-ea"/>
              <a:ea typeface="+mj-ea"/>
              <a:sym typeface="微软雅黑 Light" panose="020B0502040204020203" pitchFamily="34" charset="-122"/>
            </a:endParaRPr>
          </a:p>
        </p:txBody>
      </p:sp>
      <p:sp>
        <p:nvSpPr>
          <p:cNvPr id="29" name="PA_矩形 28"/>
          <p:cNvSpPr/>
          <p:nvPr>
            <p:custDataLst>
              <p:tags r:id="rId4"/>
            </p:custDataLst>
          </p:nvPr>
        </p:nvSpPr>
        <p:spPr>
          <a:xfrm>
            <a:off x="4029710" y="1202055"/>
            <a:ext cx="4111625" cy="7493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dirty="0">
                <a:solidFill>
                  <a:schemeClr val="tx1">
                    <a:lumMod val="85000"/>
                    <a:lumOff val="15000"/>
                  </a:schemeClr>
                </a:solidFill>
                <a:latin typeface="华康俪金黑W8(P)" panose="020B0800000000000000" charset="-122"/>
                <a:ea typeface="华康俪金黑W8(P)" panose="020B0800000000000000" charset="-122"/>
                <a:sym typeface="微软雅黑 Light" panose="020B0502040204020203" pitchFamily="34" charset="-122"/>
              </a:rPr>
              <a:t>标题文字添加</a:t>
            </a:r>
          </a:p>
        </p:txBody>
      </p:sp>
      <p:sp>
        <p:nvSpPr>
          <p:cNvPr id="2" name="矩形 1"/>
          <p:cNvSpPr/>
          <p:nvPr/>
        </p:nvSpPr>
        <p:spPr>
          <a:xfrm>
            <a:off x="5833110" y="2180590"/>
            <a:ext cx="504190" cy="21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906905" y="4087495"/>
            <a:ext cx="1065530" cy="1065530"/>
          </a:xfrm>
          <a:prstGeom prst="ellipse">
            <a:avLst/>
          </a:prstGeom>
          <a:noFill/>
          <a:ln w="22225">
            <a:gradFill>
              <a:gsLst>
                <a:gs pos="100000">
                  <a:srgbClr val="FF7D36"/>
                </a:gs>
                <a:gs pos="0">
                  <a:srgbClr val="F45F5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018030" y="5359400"/>
            <a:ext cx="843280" cy="303530"/>
          </a:xfrm>
          <a:prstGeom prst="rect">
            <a:avLst/>
          </a:prstGeom>
          <a:noFill/>
        </p:spPr>
        <p:txBody>
          <a:bodyPr wrap="none" rtlCol="0" anchor="t">
            <a:spAutoFit/>
          </a:bodyPr>
          <a:lstStyle/>
          <a:p>
            <a:r>
              <a:rPr lang="zh-CN" altLang="en-US" sz="1300" dirty="0">
                <a:solidFill>
                  <a:srgbClr val="838383"/>
                </a:solidFill>
                <a:latin typeface="+mj-ea"/>
                <a:ea typeface="+mj-ea"/>
                <a:sym typeface="微软雅黑 Light" panose="020B0502040204020203" pitchFamily="34" charset="-122"/>
              </a:rPr>
              <a:t>标题文字</a:t>
            </a:r>
          </a:p>
        </p:txBody>
      </p:sp>
      <p:sp>
        <p:nvSpPr>
          <p:cNvPr id="2050" name="闹钟"/>
          <p:cNvSpPr/>
          <p:nvPr/>
        </p:nvSpPr>
        <p:spPr bwMode="auto">
          <a:xfrm>
            <a:off x="2158365" y="4368800"/>
            <a:ext cx="562610" cy="502920"/>
          </a:xfrm>
          <a:custGeom>
            <a:avLst/>
            <a:gdLst>
              <a:gd name="T0" fmla="*/ 921343 w 1746250"/>
              <a:gd name="T1" fmla="*/ 293217 h 1555750"/>
              <a:gd name="T2" fmla="*/ 748239 w 1746250"/>
              <a:gd name="T3" fmla="*/ 326481 h 1555750"/>
              <a:gd name="T4" fmla="*/ 595908 w 1746250"/>
              <a:gd name="T5" fmla="*/ 402365 h 1555750"/>
              <a:gd name="T6" fmla="*/ 469197 w 1746250"/>
              <a:gd name="T7" fmla="*/ 514285 h 1555750"/>
              <a:gd name="T8" fmla="*/ 376067 w 1746250"/>
              <a:gd name="T9" fmla="*/ 655657 h 1555750"/>
              <a:gd name="T10" fmla="*/ 322751 w 1746250"/>
              <a:gd name="T11" fmla="*/ 820592 h 1555750"/>
              <a:gd name="T12" fmla="*/ 316173 w 1746250"/>
              <a:gd name="T13" fmla="*/ 1000079 h 1555750"/>
              <a:gd name="T14" fmla="*/ 357718 w 1746250"/>
              <a:gd name="T15" fmla="*/ 1169518 h 1555750"/>
              <a:gd name="T16" fmla="*/ 440461 w 1746250"/>
              <a:gd name="T17" fmla="*/ 1318167 h 1555750"/>
              <a:gd name="T18" fmla="*/ 558171 w 1746250"/>
              <a:gd name="T19" fmla="*/ 1439095 h 1555750"/>
              <a:gd name="T20" fmla="*/ 704617 w 1746250"/>
              <a:gd name="T21" fmla="*/ 1525722 h 1555750"/>
              <a:gd name="T22" fmla="*/ 872528 w 1746250"/>
              <a:gd name="T23" fmla="*/ 1570767 h 1555750"/>
              <a:gd name="T24" fmla="*/ 1051862 w 1746250"/>
              <a:gd name="T25" fmla="*/ 1568688 h 1555750"/>
              <a:gd name="T26" fmla="*/ 1218387 w 1746250"/>
              <a:gd name="T27" fmla="*/ 1519484 h 1555750"/>
              <a:gd name="T28" fmla="*/ 1362063 w 1746250"/>
              <a:gd name="T29" fmla="*/ 1429741 h 1555750"/>
              <a:gd name="T30" fmla="*/ 1477351 w 1746250"/>
              <a:gd name="T31" fmla="*/ 1305693 h 1555750"/>
              <a:gd name="T32" fmla="*/ 1556978 w 1746250"/>
              <a:gd name="T33" fmla="*/ 1154618 h 1555750"/>
              <a:gd name="T34" fmla="*/ 1593675 w 1746250"/>
              <a:gd name="T35" fmla="*/ 983794 h 1555750"/>
              <a:gd name="T36" fmla="*/ 1582597 w 1746250"/>
              <a:gd name="T37" fmla="*/ 804653 h 1555750"/>
              <a:gd name="T38" fmla="*/ 1525473 w 1746250"/>
              <a:gd name="T39" fmla="*/ 642144 h 1555750"/>
              <a:gd name="T40" fmla="*/ 1428881 w 1746250"/>
              <a:gd name="T41" fmla="*/ 502850 h 1555750"/>
              <a:gd name="T42" fmla="*/ 1299746 w 1746250"/>
              <a:gd name="T43" fmla="*/ 393702 h 1555750"/>
              <a:gd name="T44" fmla="*/ 1144992 w 1746250"/>
              <a:gd name="T45" fmla="*/ 321284 h 1555750"/>
              <a:gd name="T46" fmla="*/ 970503 w 1746250"/>
              <a:gd name="T47" fmla="*/ 292524 h 1555750"/>
              <a:gd name="T48" fmla="*/ 1108294 w 1746250"/>
              <a:gd name="T49" fmla="*/ 185109 h 1555750"/>
              <a:gd name="T50" fmla="*/ 1301823 w 1746250"/>
              <a:gd name="T51" fmla="*/ 253369 h 1555750"/>
              <a:gd name="T52" fmla="*/ 1468003 w 1746250"/>
              <a:gd name="T53" fmla="*/ 368408 h 1555750"/>
              <a:gd name="T54" fmla="*/ 1597831 w 1746250"/>
              <a:gd name="T55" fmla="*/ 521908 h 1555750"/>
              <a:gd name="T56" fmla="*/ 1684035 w 1746250"/>
              <a:gd name="T57" fmla="*/ 706939 h 1555750"/>
              <a:gd name="T58" fmla="*/ 1717964 w 1746250"/>
              <a:gd name="T59" fmla="*/ 914147 h 1555750"/>
              <a:gd name="T60" fmla="*/ 1694422 w 1746250"/>
              <a:gd name="T61" fmla="*/ 1125166 h 1555750"/>
              <a:gd name="T62" fmla="*/ 1616871 w 1746250"/>
              <a:gd name="T63" fmla="*/ 1314702 h 1555750"/>
              <a:gd name="T64" fmla="*/ 1494661 w 1746250"/>
              <a:gd name="T65" fmla="*/ 1474785 h 1555750"/>
              <a:gd name="T66" fmla="*/ 1334713 w 1746250"/>
              <a:gd name="T67" fmla="*/ 1597447 h 1555750"/>
              <a:gd name="T68" fmla="*/ 1145338 w 1746250"/>
              <a:gd name="T69" fmla="*/ 1674717 h 1555750"/>
              <a:gd name="T70" fmla="*/ 934498 w 1746250"/>
              <a:gd name="T71" fmla="*/ 1698279 h 1555750"/>
              <a:gd name="T72" fmla="*/ 727120 w 1746250"/>
              <a:gd name="T73" fmla="*/ 1664322 h 1555750"/>
              <a:gd name="T74" fmla="*/ 542592 w 1746250"/>
              <a:gd name="T75" fmla="*/ 1578043 h 1555750"/>
              <a:gd name="T76" fmla="*/ 388876 w 1746250"/>
              <a:gd name="T77" fmla="*/ 1448105 h 1555750"/>
              <a:gd name="T78" fmla="*/ 273936 w 1746250"/>
              <a:gd name="T79" fmla="*/ 1282478 h 1555750"/>
              <a:gd name="T80" fmla="*/ 206079 w 1746250"/>
              <a:gd name="T81" fmla="*/ 1088091 h 1555750"/>
              <a:gd name="T82" fmla="*/ 192924 w 1746250"/>
              <a:gd name="T83" fmla="*/ 875339 h 1555750"/>
              <a:gd name="T84" fmla="*/ 236892 w 1746250"/>
              <a:gd name="T85" fmla="*/ 671249 h 1555750"/>
              <a:gd name="T86" fmla="*/ 331406 w 1746250"/>
              <a:gd name="T87" fmla="*/ 491762 h 1555750"/>
              <a:gd name="T88" fmla="*/ 468504 w 1746250"/>
              <a:gd name="T89" fmla="*/ 344500 h 1555750"/>
              <a:gd name="T90" fmla="*/ 639876 w 1746250"/>
              <a:gd name="T91" fmla="*/ 237431 h 1555750"/>
              <a:gd name="T92" fmla="*/ 837907 w 1746250"/>
              <a:gd name="T93" fmla="*/ 178525 h 1555750"/>
              <a:gd name="T94" fmla="*/ 1483291 w 1746250"/>
              <a:gd name="T95" fmla="*/ 57579 h 1555750"/>
              <a:gd name="T96" fmla="*/ 1692589 w 1746250"/>
              <a:gd name="T97" fmla="*/ 225459 h 1555750"/>
              <a:gd name="T98" fmla="*/ 1852070 w 1746250"/>
              <a:gd name="T99" fmla="*/ 442246 h 1555750"/>
              <a:gd name="T100" fmla="*/ 1736870 w 1746250"/>
              <a:gd name="T101" fmla="*/ 502947 h 1555750"/>
              <a:gd name="T102" fmla="*/ 1601259 w 1746250"/>
              <a:gd name="T103" fmla="*/ 317376 h 1555750"/>
              <a:gd name="T104" fmla="*/ 1422751 w 1746250"/>
              <a:gd name="T105" fmla="*/ 173083 h 1555750"/>
              <a:gd name="T106" fmla="*/ 522663 w 1746250"/>
              <a:gd name="T107" fmla="*/ 152356 h 1555750"/>
              <a:gd name="T108" fmla="*/ 333895 w 1746250"/>
              <a:gd name="T109" fmla="*/ 292565 h 1555750"/>
              <a:gd name="T110" fmla="*/ 188422 w 1746250"/>
              <a:gd name="T111" fmla="*/ 476503 h 1555750"/>
              <a:gd name="T112" fmla="*/ 29441 w 1746250"/>
              <a:gd name="T113" fmla="*/ 498019 h 1555750"/>
              <a:gd name="T114" fmla="*/ 178724 w 1746250"/>
              <a:gd name="T115" fmla="*/ 267578 h 1555750"/>
              <a:gd name="T116" fmla="*/ 382732 w 1746250"/>
              <a:gd name="T117" fmla="*/ 85375 h 15557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46250" h="1555750">
                <a:moveTo>
                  <a:pt x="812781" y="381000"/>
                </a:moveTo>
                <a:lnTo>
                  <a:pt x="887337" y="381000"/>
                </a:lnTo>
                <a:lnTo>
                  <a:pt x="912401" y="853300"/>
                </a:lnTo>
                <a:lnTo>
                  <a:pt x="1208088" y="1170283"/>
                </a:lnTo>
                <a:lnTo>
                  <a:pt x="1151933" y="1228725"/>
                </a:lnTo>
                <a:lnTo>
                  <a:pt x="793745" y="910153"/>
                </a:lnTo>
                <a:lnTo>
                  <a:pt x="787400" y="859652"/>
                </a:lnTo>
                <a:lnTo>
                  <a:pt x="812781" y="381000"/>
                </a:lnTo>
                <a:close/>
                <a:moveTo>
                  <a:pt x="874713" y="267602"/>
                </a:moveTo>
                <a:lnTo>
                  <a:pt x="859797" y="267919"/>
                </a:lnTo>
                <a:lnTo>
                  <a:pt x="844564" y="268554"/>
                </a:lnTo>
                <a:lnTo>
                  <a:pt x="829648" y="269506"/>
                </a:lnTo>
                <a:lnTo>
                  <a:pt x="814415" y="270775"/>
                </a:lnTo>
                <a:lnTo>
                  <a:pt x="799817" y="272680"/>
                </a:lnTo>
                <a:lnTo>
                  <a:pt x="785218" y="274584"/>
                </a:lnTo>
                <a:lnTo>
                  <a:pt x="770620" y="277123"/>
                </a:lnTo>
                <a:lnTo>
                  <a:pt x="756339" y="279661"/>
                </a:lnTo>
                <a:lnTo>
                  <a:pt x="742058" y="282835"/>
                </a:lnTo>
                <a:lnTo>
                  <a:pt x="727777" y="286326"/>
                </a:lnTo>
                <a:lnTo>
                  <a:pt x="713813" y="290134"/>
                </a:lnTo>
                <a:lnTo>
                  <a:pt x="699849" y="294260"/>
                </a:lnTo>
                <a:lnTo>
                  <a:pt x="685886" y="299020"/>
                </a:lnTo>
                <a:lnTo>
                  <a:pt x="672557" y="303463"/>
                </a:lnTo>
                <a:lnTo>
                  <a:pt x="659228" y="308541"/>
                </a:lnTo>
                <a:lnTo>
                  <a:pt x="645899" y="313936"/>
                </a:lnTo>
                <a:lnTo>
                  <a:pt x="632570" y="319966"/>
                </a:lnTo>
                <a:lnTo>
                  <a:pt x="619876" y="325995"/>
                </a:lnTo>
                <a:lnTo>
                  <a:pt x="607181" y="332025"/>
                </a:lnTo>
                <a:lnTo>
                  <a:pt x="594805" y="338690"/>
                </a:lnTo>
                <a:lnTo>
                  <a:pt x="582428" y="345989"/>
                </a:lnTo>
                <a:lnTo>
                  <a:pt x="570051" y="352971"/>
                </a:lnTo>
                <a:lnTo>
                  <a:pt x="557991" y="360587"/>
                </a:lnTo>
                <a:lnTo>
                  <a:pt x="546249" y="368521"/>
                </a:lnTo>
                <a:lnTo>
                  <a:pt x="534507" y="376138"/>
                </a:lnTo>
                <a:lnTo>
                  <a:pt x="523082" y="384706"/>
                </a:lnTo>
                <a:lnTo>
                  <a:pt x="511657" y="393275"/>
                </a:lnTo>
                <a:lnTo>
                  <a:pt x="500867" y="402161"/>
                </a:lnTo>
                <a:lnTo>
                  <a:pt x="490077" y="411364"/>
                </a:lnTo>
                <a:lnTo>
                  <a:pt x="479287" y="420568"/>
                </a:lnTo>
                <a:lnTo>
                  <a:pt x="469132" y="430088"/>
                </a:lnTo>
                <a:lnTo>
                  <a:pt x="458976" y="440244"/>
                </a:lnTo>
                <a:lnTo>
                  <a:pt x="449138" y="450082"/>
                </a:lnTo>
                <a:lnTo>
                  <a:pt x="439617" y="460554"/>
                </a:lnTo>
                <a:lnTo>
                  <a:pt x="430097" y="471027"/>
                </a:lnTo>
                <a:lnTo>
                  <a:pt x="421211" y="481817"/>
                </a:lnTo>
                <a:lnTo>
                  <a:pt x="412325" y="492925"/>
                </a:lnTo>
                <a:lnTo>
                  <a:pt x="403756" y="504032"/>
                </a:lnTo>
                <a:lnTo>
                  <a:pt x="395505" y="515457"/>
                </a:lnTo>
                <a:lnTo>
                  <a:pt x="387254" y="526882"/>
                </a:lnTo>
                <a:lnTo>
                  <a:pt x="379320" y="538941"/>
                </a:lnTo>
                <a:lnTo>
                  <a:pt x="371703" y="551001"/>
                </a:lnTo>
                <a:lnTo>
                  <a:pt x="364721" y="563060"/>
                </a:lnTo>
                <a:lnTo>
                  <a:pt x="358057" y="575437"/>
                </a:lnTo>
                <a:lnTo>
                  <a:pt x="351075" y="588132"/>
                </a:lnTo>
                <a:lnTo>
                  <a:pt x="344728" y="600508"/>
                </a:lnTo>
                <a:lnTo>
                  <a:pt x="338698" y="613837"/>
                </a:lnTo>
                <a:lnTo>
                  <a:pt x="332986" y="626849"/>
                </a:lnTo>
                <a:lnTo>
                  <a:pt x="327908" y="640178"/>
                </a:lnTo>
                <a:lnTo>
                  <a:pt x="322513" y="653507"/>
                </a:lnTo>
                <a:lnTo>
                  <a:pt x="317753" y="667153"/>
                </a:lnTo>
                <a:lnTo>
                  <a:pt x="313310" y="680800"/>
                </a:lnTo>
                <a:lnTo>
                  <a:pt x="309184" y="694446"/>
                </a:lnTo>
                <a:lnTo>
                  <a:pt x="305376" y="708727"/>
                </a:lnTo>
                <a:lnTo>
                  <a:pt x="301885" y="722691"/>
                </a:lnTo>
                <a:lnTo>
                  <a:pt x="299029" y="736972"/>
                </a:lnTo>
                <a:lnTo>
                  <a:pt x="295855" y="751570"/>
                </a:lnTo>
                <a:lnTo>
                  <a:pt x="293634" y="765851"/>
                </a:lnTo>
                <a:lnTo>
                  <a:pt x="291730" y="780767"/>
                </a:lnTo>
                <a:lnTo>
                  <a:pt x="289825" y="795682"/>
                </a:lnTo>
                <a:lnTo>
                  <a:pt x="288873" y="810281"/>
                </a:lnTo>
                <a:lnTo>
                  <a:pt x="287604" y="825514"/>
                </a:lnTo>
                <a:lnTo>
                  <a:pt x="287287" y="840430"/>
                </a:lnTo>
                <a:lnTo>
                  <a:pt x="286969" y="855663"/>
                </a:lnTo>
                <a:lnTo>
                  <a:pt x="287287" y="870896"/>
                </a:lnTo>
                <a:lnTo>
                  <a:pt x="287604" y="885812"/>
                </a:lnTo>
                <a:lnTo>
                  <a:pt x="288873" y="901045"/>
                </a:lnTo>
                <a:lnTo>
                  <a:pt x="289825" y="915960"/>
                </a:lnTo>
                <a:lnTo>
                  <a:pt x="291730" y="930559"/>
                </a:lnTo>
                <a:lnTo>
                  <a:pt x="293634" y="945157"/>
                </a:lnTo>
                <a:lnTo>
                  <a:pt x="295855" y="959438"/>
                </a:lnTo>
                <a:lnTo>
                  <a:pt x="299029" y="974037"/>
                </a:lnTo>
                <a:lnTo>
                  <a:pt x="301885" y="988318"/>
                </a:lnTo>
                <a:lnTo>
                  <a:pt x="305376" y="1002281"/>
                </a:lnTo>
                <a:lnTo>
                  <a:pt x="309184" y="1016562"/>
                </a:lnTo>
                <a:lnTo>
                  <a:pt x="313310" y="1030526"/>
                </a:lnTo>
                <a:lnTo>
                  <a:pt x="317753" y="1044172"/>
                </a:lnTo>
                <a:lnTo>
                  <a:pt x="322513" y="1057501"/>
                </a:lnTo>
                <a:lnTo>
                  <a:pt x="327908" y="1071147"/>
                </a:lnTo>
                <a:lnTo>
                  <a:pt x="332986" y="1084159"/>
                </a:lnTo>
                <a:lnTo>
                  <a:pt x="338698" y="1097488"/>
                </a:lnTo>
                <a:lnTo>
                  <a:pt x="344728" y="1110500"/>
                </a:lnTo>
                <a:lnTo>
                  <a:pt x="351075" y="1123511"/>
                </a:lnTo>
                <a:lnTo>
                  <a:pt x="358057" y="1135888"/>
                </a:lnTo>
                <a:lnTo>
                  <a:pt x="364721" y="1148265"/>
                </a:lnTo>
                <a:lnTo>
                  <a:pt x="371703" y="1160642"/>
                </a:lnTo>
                <a:lnTo>
                  <a:pt x="379320" y="1172701"/>
                </a:lnTo>
                <a:lnTo>
                  <a:pt x="387254" y="1184126"/>
                </a:lnTo>
                <a:lnTo>
                  <a:pt x="395505" y="1195868"/>
                </a:lnTo>
                <a:lnTo>
                  <a:pt x="403756" y="1207293"/>
                </a:lnTo>
                <a:lnTo>
                  <a:pt x="412325" y="1218401"/>
                </a:lnTo>
                <a:lnTo>
                  <a:pt x="421211" y="1229825"/>
                </a:lnTo>
                <a:lnTo>
                  <a:pt x="430097" y="1240298"/>
                </a:lnTo>
                <a:lnTo>
                  <a:pt x="439617" y="1250771"/>
                </a:lnTo>
                <a:lnTo>
                  <a:pt x="449138" y="1261244"/>
                </a:lnTo>
                <a:lnTo>
                  <a:pt x="458976" y="1271399"/>
                </a:lnTo>
                <a:lnTo>
                  <a:pt x="469132" y="1281237"/>
                </a:lnTo>
                <a:lnTo>
                  <a:pt x="479287" y="1290441"/>
                </a:lnTo>
                <a:lnTo>
                  <a:pt x="490077" y="1299961"/>
                </a:lnTo>
                <a:lnTo>
                  <a:pt x="500867" y="1309482"/>
                </a:lnTo>
                <a:lnTo>
                  <a:pt x="511657" y="1318050"/>
                </a:lnTo>
                <a:lnTo>
                  <a:pt x="523082" y="1326619"/>
                </a:lnTo>
                <a:lnTo>
                  <a:pt x="534507" y="1334870"/>
                </a:lnTo>
                <a:lnTo>
                  <a:pt x="546249" y="1343122"/>
                </a:lnTo>
                <a:lnTo>
                  <a:pt x="557991" y="1350738"/>
                </a:lnTo>
                <a:lnTo>
                  <a:pt x="570051" y="1358355"/>
                </a:lnTo>
                <a:lnTo>
                  <a:pt x="582428" y="1365654"/>
                </a:lnTo>
                <a:lnTo>
                  <a:pt x="594805" y="1372636"/>
                </a:lnTo>
                <a:lnTo>
                  <a:pt x="607181" y="1379300"/>
                </a:lnTo>
                <a:lnTo>
                  <a:pt x="619876" y="1385647"/>
                </a:lnTo>
                <a:lnTo>
                  <a:pt x="632570" y="1391677"/>
                </a:lnTo>
                <a:lnTo>
                  <a:pt x="645899" y="1397390"/>
                </a:lnTo>
                <a:lnTo>
                  <a:pt x="659228" y="1402467"/>
                </a:lnTo>
                <a:lnTo>
                  <a:pt x="672557" y="1407862"/>
                </a:lnTo>
                <a:lnTo>
                  <a:pt x="685886" y="1412623"/>
                </a:lnTo>
                <a:lnTo>
                  <a:pt x="699849" y="1416748"/>
                </a:lnTo>
                <a:lnTo>
                  <a:pt x="713813" y="1420874"/>
                </a:lnTo>
                <a:lnTo>
                  <a:pt x="727777" y="1424999"/>
                </a:lnTo>
                <a:lnTo>
                  <a:pt x="742058" y="1428490"/>
                </a:lnTo>
                <a:lnTo>
                  <a:pt x="756339" y="1431664"/>
                </a:lnTo>
                <a:lnTo>
                  <a:pt x="770620" y="1434203"/>
                </a:lnTo>
                <a:lnTo>
                  <a:pt x="785218" y="1436742"/>
                </a:lnTo>
                <a:lnTo>
                  <a:pt x="799817" y="1438646"/>
                </a:lnTo>
                <a:lnTo>
                  <a:pt x="814415" y="1440550"/>
                </a:lnTo>
                <a:lnTo>
                  <a:pt x="829648" y="1441819"/>
                </a:lnTo>
                <a:lnTo>
                  <a:pt x="844564" y="1442771"/>
                </a:lnTo>
                <a:lnTo>
                  <a:pt x="859797" y="1443089"/>
                </a:lnTo>
                <a:lnTo>
                  <a:pt x="874713" y="1443406"/>
                </a:lnTo>
                <a:lnTo>
                  <a:pt x="889628" y="1443089"/>
                </a:lnTo>
                <a:lnTo>
                  <a:pt x="905179" y="1442771"/>
                </a:lnTo>
                <a:lnTo>
                  <a:pt x="919777" y="1441819"/>
                </a:lnTo>
                <a:lnTo>
                  <a:pt x="934693" y="1440550"/>
                </a:lnTo>
                <a:lnTo>
                  <a:pt x="949609" y="1438646"/>
                </a:lnTo>
                <a:lnTo>
                  <a:pt x="964207" y="1436742"/>
                </a:lnTo>
                <a:lnTo>
                  <a:pt x="978805" y="1434203"/>
                </a:lnTo>
                <a:lnTo>
                  <a:pt x="993086" y="1431664"/>
                </a:lnTo>
                <a:lnTo>
                  <a:pt x="1007367" y="1428490"/>
                </a:lnTo>
                <a:lnTo>
                  <a:pt x="1021649" y="1424999"/>
                </a:lnTo>
                <a:lnTo>
                  <a:pt x="1035612" y="1420874"/>
                </a:lnTo>
                <a:lnTo>
                  <a:pt x="1049576" y="1416748"/>
                </a:lnTo>
                <a:lnTo>
                  <a:pt x="1063222" y="1412623"/>
                </a:lnTo>
                <a:lnTo>
                  <a:pt x="1076868" y="1407862"/>
                </a:lnTo>
                <a:lnTo>
                  <a:pt x="1090515" y="1402467"/>
                </a:lnTo>
                <a:lnTo>
                  <a:pt x="1103526" y="1397390"/>
                </a:lnTo>
                <a:lnTo>
                  <a:pt x="1116855" y="1391677"/>
                </a:lnTo>
                <a:lnTo>
                  <a:pt x="1129550" y="1385647"/>
                </a:lnTo>
                <a:lnTo>
                  <a:pt x="1142244" y="1379300"/>
                </a:lnTo>
                <a:lnTo>
                  <a:pt x="1154938" y="1372636"/>
                </a:lnTo>
                <a:lnTo>
                  <a:pt x="1167315" y="1365654"/>
                </a:lnTo>
                <a:lnTo>
                  <a:pt x="1179374" y="1358355"/>
                </a:lnTo>
                <a:lnTo>
                  <a:pt x="1191434" y="1350738"/>
                </a:lnTo>
                <a:lnTo>
                  <a:pt x="1203494" y="1343122"/>
                </a:lnTo>
                <a:lnTo>
                  <a:pt x="1215236" y="1334870"/>
                </a:lnTo>
                <a:lnTo>
                  <a:pt x="1226343" y="1326619"/>
                </a:lnTo>
                <a:lnTo>
                  <a:pt x="1237768" y="1318050"/>
                </a:lnTo>
                <a:lnTo>
                  <a:pt x="1248558" y="1309482"/>
                </a:lnTo>
                <a:lnTo>
                  <a:pt x="1259666" y="1299961"/>
                </a:lnTo>
                <a:lnTo>
                  <a:pt x="1270138" y="1290441"/>
                </a:lnTo>
                <a:lnTo>
                  <a:pt x="1280294" y="1281237"/>
                </a:lnTo>
                <a:lnTo>
                  <a:pt x="1290449" y="1271399"/>
                </a:lnTo>
                <a:lnTo>
                  <a:pt x="1300287" y="1261244"/>
                </a:lnTo>
                <a:lnTo>
                  <a:pt x="1309808" y="1250771"/>
                </a:lnTo>
                <a:lnTo>
                  <a:pt x="1319329" y="1240298"/>
                </a:lnTo>
                <a:lnTo>
                  <a:pt x="1328215" y="1229825"/>
                </a:lnTo>
                <a:lnTo>
                  <a:pt x="1337418" y="1218401"/>
                </a:lnTo>
                <a:lnTo>
                  <a:pt x="1345986" y="1207293"/>
                </a:lnTo>
                <a:lnTo>
                  <a:pt x="1354238" y="1195868"/>
                </a:lnTo>
                <a:lnTo>
                  <a:pt x="1362172" y="1184126"/>
                </a:lnTo>
                <a:lnTo>
                  <a:pt x="1370106" y="1172701"/>
                </a:lnTo>
                <a:lnTo>
                  <a:pt x="1377405" y="1160642"/>
                </a:lnTo>
                <a:lnTo>
                  <a:pt x="1384704" y="1148265"/>
                </a:lnTo>
                <a:lnTo>
                  <a:pt x="1391686" y="1135888"/>
                </a:lnTo>
                <a:lnTo>
                  <a:pt x="1398350" y="1123511"/>
                </a:lnTo>
                <a:lnTo>
                  <a:pt x="1404697" y="1110500"/>
                </a:lnTo>
                <a:lnTo>
                  <a:pt x="1410727" y="1097488"/>
                </a:lnTo>
                <a:lnTo>
                  <a:pt x="1416122" y="1084159"/>
                </a:lnTo>
                <a:lnTo>
                  <a:pt x="1421835" y="1071147"/>
                </a:lnTo>
                <a:lnTo>
                  <a:pt x="1427230" y="1057501"/>
                </a:lnTo>
                <a:lnTo>
                  <a:pt x="1431673" y="1044172"/>
                </a:lnTo>
                <a:lnTo>
                  <a:pt x="1436116" y="1030526"/>
                </a:lnTo>
                <a:lnTo>
                  <a:pt x="1440241" y="1016562"/>
                </a:lnTo>
                <a:lnTo>
                  <a:pt x="1444049" y="1002281"/>
                </a:lnTo>
                <a:lnTo>
                  <a:pt x="1447540" y="988318"/>
                </a:lnTo>
                <a:lnTo>
                  <a:pt x="1450714" y="974037"/>
                </a:lnTo>
                <a:lnTo>
                  <a:pt x="1453570" y="959438"/>
                </a:lnTo>
                <a:lnTo>
                  <a:pt x="1455792" y="945157"/>
                </a:lnTo>
                <a:lnTo>
                  <a:pt x="1458013" y="930559"/>
                </a:lnTo>
                <a:lnTo>
                  <a:pt x="1459600" y="915960"/>
                </a:lnTo>
                <a:lnTo>
                  <a:pt x="1460869" y="901045"/>
                </a:lnTo>
                <a:lnTo>
                  <a:pt x="1461821" y="885812"/>
                </a:lnTo>
                <a:lnTo>
                  <a:pt x="1462456" y="870896"/>
                </a:lnTo>
                <a:lnTo>
                  <a:pt x="1462456" y="855663"/>
                </a:lnTo>
                <a:lnTo>
                  <a:pt x="1462456" y="840430"/>
                </a:lnTo>
                <a:lnTo>
                  <a:pt x="1461821" y="825514"/>
                </a:lnTo>
                <a:lnTo>
                  <a:pt x="1460869" y="810281"/>
                </a:lnTo>
                <a:lnTo>
                  <a:pt x="1459600" y="795682"/>
                </a:lnTo>
                <a:lnTo>
                  <a:pt x="1458013" y="780767"/>
                </a:lnTo>
                <a:lnTo>
                  <a:pt x="1455792" y="765851"/>
                </a:lnTo>
                <a:lnTo>
                  <a:pt x="1453570" y="751570"/>
                </a:lnTo>
                <a:lnTo>
                  <a:pt x="1450714" y="736972"/>
                </a:lnTo>
                <a:lnTo>
                  <a:pt x="1447540" y="722691"/>
                </a:lnTo>
                <a:lnTo>
                  <a:pt x="1444049" y="708727"/>
                </a:lnTo>
                <a:lnTo>
                  <a:pt x="1440241" y="694446"/>
                </a:lnTo>
                <a:lnTo>
                  <a:pt x="1436116" y="680800"/>
                </a:lnTo>
                <a:lnTo>
                  <a:pt x="1431673" y="667153"/>
                </a:lnTo>
                <a:lnTo>
                  <a:pt x="1427230" y="653507"/>
                </a:lnTo>
                <a:lnTo>
                  <a:pt x="1421835" y="640178"/>
                </a:lnTo>
                <a:lnTo>
                  <a:pt x="1416122" y="626849"/>
                </a:lnTo>
                <a:lnTo>
                  <a:pt x="1410727" y="613837"/>
                </a:lnTo>
                <a:lnTo>
                  <a:pt x="1404697" y="600508"/>
                </a:lnTo>
                <a:lnTo>
                  <a:pt x="1398350" y="588132"/>
                </a:lnTo>
                <a:lnTo>
                  <a:pt x="1391686" y="575437"/>
                </a:lnTo>
                <a:lnTo>
                  <a:pt x="1384704" y="563060"/>
                </a:lnTo>
                <a:lnTo>
                  <a:pt x="1377405" y="551001"/>
                </a:lnTo>
                <a:lnTo>
                  <a:pt x="1370106" y="538941"/>
                </a:lnTo>
                <a:lnTo>
                  <a:pt x="1362172" y="526882"/>
                </a:lnTo>
                <a:lnTo>
                  <a:pt x="1354238" y="515457"/>
                </a:lnTo>
                <a:lnTo>
                  <a:pt x="1345986" y="504032"/>
                </a:lnTo>
                <a:lnTo>
                  <a:pt x="1337418" y="492925"/>
                </a:lnTo>
                <a:lnTo>
                  <a:pt x="1328215" y="481817"/>
                </a:lnTo>
                <a:lnTo>
                  <a:pt x="1319329" y="471027"/>
                </a:lnTo>
                <a:lnTo>
                  <a:pt x="1309808" y="460554"/>
                </a:lnTo>
                <a:lnTo>
                  <a:pt x="1300287" y="450082"/>
                </a:lnTo>
                <a:lnTo>
                  <a:pt x="1290449" y="440244"/>
                </a:lnTo>
                <a:lnTo>
                  <a:pt x="1280294" y="430088"/>
                </a:lnTo>
                <a:lnTo>
                  <a:pt x="1270138" y="420568"/>
                </a:lnTo>
                <a:lnTo>
                  <a:pt x="1259666" y="411364"/>
                </a:lnTo>
                <a:lnTo>
                  <a:pt x="1248558" y="402161"/>
                </a:lnTo>
                <a:lnTo>
                  <a:pt x="1237768" y="393275"/>
                </a:lnTo>
                <a:lnTo>
                  <a:pt x="1226343" y="384706"/>
                </a:lnTo>
                <a:lnTo>
                  <a:pt x="1215236" y="376138"/>
                </a:lnTo>
                <a:lnTo>
                  <a:pt x="1203494" y="368521"/>
                </a:lnTo>
                <a:lnTo>
                  <a:pt x="1191434" y="360587"/>
                </a:lnTo>
                <a:lnTo>
                  <a:pt x="1179374" y="352971"/>
                </a:lnTo>
                <a:lnTo>
                  <a:pt x="1167315" y="345989"/>
                </a:lnTo>
                <a:lnTo>
                  <a:pt x="1154938" y="338690"/>
                </a:lnTo>
                <a:lnTo>
                  <a:pt x="1142244" y="332025"/>
                </a:lnTo>
                <a:lnTo>
                  <a:pt x="1129550" y="325995"/>
                </a:lnTo>
                <a:lnTo>
                  <a:pt x="1116855" y="319966"/>
                </a:lnTo>
                <a:lnTo>
                  <a:pt x="1103526" y="313936"/>
                </a:lnTo>
                <a:lnTo>
                  <a:pt x="1090515" y="308541"/>
                </a:lnTo>
                <a:lnTo>
                  <a:pt x="1076868" y="303463"/>
                </a:lnTo>
                <a:lnTo>
                  <a:pt x="1063222" y="299020"/>
                </a:lnTo>
                <a:lnTo>
                  <a:pt x="1049576" y="294260"/>
                </a:lnTo>
                <a:lnTo>
                  <a:pt x="1035612" y="290134"/>
                </a:lnTo>
                <a:lnTo>
                  <a:pt x="1021649" y="286326"/>
                </a:lnTo>
                <a:lnTo>
                  <a:pt x="1007367" y="282835"/>
                </a:lnTo>
                <a:lnTo>
                  <a:pt x="993086" y="279661"/>
                </a:lnTo>
                <a:lnTo>
                  <a:pt x="978805" y="277123"/>
                </a:lnTo>
                <a:lnTo>
                  <a:pt x="964207" y="274584"/>
                </a:lnTo>
                <a:lnTo>
                  <a:pt x="949609" y="272680"/>
                </a:lnTo>
                <a:lnTo>
                  <a:pt x="934693" y="270775"/>
                </a:lnTo>
                <a:lnTo>
                  <a:pt x="919777" y="269506"/>
                </a:lnTo>
                <a:lnTo>
                  <a:pt x="905179" y="268554"/>
                </a:lnTo>
                <a:lnTo>
                  <a:pt x="889628" y="267919"/>
                </a:lnTo>
                <a:lnTo>
                  <a:pt x="874713" y="267602"/>
                </a:lnTo>
                <a:close/>
                <a:moveTo>
                  <a:pt x="856623" y="155575"/>
                </a:moveTo>
                <a:lnTo>
                  <a:pt x="874713" y="155575"/>
                </a:lnTo>
                <a:lnTo>
                  <a:pt x="892802" y="155575"/>
                </a:lnTo>
                <a:lnTo>
                  <a:pt x="910891" y="156527"/>
                </a:lnTo>
                <a:lnTo>
                  <a:pt x="928346" y="157479"/>
                </a:lnTo>
                <a:lnTo>
                  <a:pt x="946435" y="159066"/>
                </a:lnTo>
                <a:lnTo>
                  <a:pt x="963890" y="161288"/>
                </a:lnTo>
                <a:lnTo>
                  <a:pt x="981344" y="163509"/>
                </a:lnTo>
                <a:lnTo>
                  <a:pt x="998799" y="166683"/>
                </a:lnTo>
                <a:lnTo>
                  <a:pt x="1015936" y="169539"/>
                </a:lnTo>
                <a:lnTo>
                  <a:pt x="1033073" y="173347"/>
                </a:lnTo>
                <a:lnTo>
                  <a:pt x="1049893" y="177473"/>
                </a:lnTo>
                <a:lnTo>
                  <a:pt x="1066396" y="181916"/>
                </a:lnTo>
                <a:lnTo>
                  <a:pt x="1082898" y="186993"/>
                </a:lnTo>
                <a:lnTo>
                  <a:pt x="1099401" y="192071"/>
                </a:lnTo>
                <a:lnTo>
                  <a:pt x="1115586" y="198101"/>
                </a:lnTo>
                <a:lnTo>
                  <a:pt x="1131454" y="204131"/>
                </a:lnTo>
                <a:lnTo>
                  <a:pt x="1147322" y="210478"/>
                </a:lnTo>
                <a:lnTo>
                  <a:pt x="1162872" y="217460"/>
                </a:lnTo>
                <a:lnTo>
                  <a:pt x="1178422" y="224441"/>
                </a:lnTo>
                <a:lnTo>
                  <a:pt x="1193338" y="232058"/>
                </a:lnTo>
                <a:lnTo>
                  <a:pt x="1208571" y="239992"/>
                </a:lnTo>
                <a:lnTo>
                  <a:pt x="1223487" y="248243"/>
                </a:lnTo>
                <a:lnTo>
                  <a:pt x="1237768" y="256812"/>
                </a:lnTo>
                <a:lnTo>
                  <a:pt x="1252049" y="265698"/>
                </a:lnTo>
                <a:lnTo>
                  <a:pt x="1266330" y="275218"/>
                </a:lnTo>
                <a:lnTo>
                  <a:pt x="1280294" y="284739"/>
                </a:lnTo>
                <a:lnTo>
                  <a:pt x="1293623" y="294894"/>
                </a:lnTo>
                <a:lnTo>
                  <a:pt x="1306952" y="304732"/>
                </a:lnTo>
                <a:lnTo>
                  <a:pt x="1319963" y="315523"/>
                </a:lnTo>
                <a:lnTo>
                  <a:pt x="1332975" y="326313"/>
                </a:lnTo>
                <a:lnTo>
                  <a:pt x="1345669" y="337420"/>
                </a:lnTo>
                <a:lnTo>
                  <a:pt x="1358046" y="348845"/>
                </a:lnTo>
                <a:lnTo>
                  <a:pt x="1370106" y="360587"/>
                </a:lnTo>
                <a:lnTo>
                  <a:pt x="1381530" y="372647"/>
                </a:lnTo>
                <a:lnTo>
                  <a:pt x="1392955" y="385024"/>
                </a:lnTo>
                <a:lnTo>
                  <a:pt x="1404380" y="397401"/>
                </a:lnTo>
                <a:lnTo>
                  <a:pt x="1415170" y="410095"/>
                </a:lnTo>
                <a:lnTo>
                  <a:pt x="1425643" y="423106"/>
                </a:lnTo>
                <a:lnTo>
                  <a:pt x="1435798" y="436753"/>
                </a:lnTo>
                <a:lnTo>
                  <a:pt x="1445954" y="450399"/>
                </a:lnTo>
                <a:lnTo>
                  <a:pt x="1455474" y="464363"/>
                </a:lnTo>
                <a:lnTo>
                  <a:pt x="1464678" y="478009"/>
                </a:lnTo>
                <a:lnTo>
                  <a:pt x="1473881" y="492925"/>
                </a:lnTo>
                <a:lnTo>
                  <a:pt x="1482132" y="507206"/>
                </a:lnTo>
                <a:lnTo>
                  <a:pt x="1490383" y="522122"/>
                </a:lnTo>
                <a:lnTo>
                  <a:pt x="1498635" y="536720"/>
                </a:lnTo>
                <a:lnTo>
                  <a:pt x="1505934" y="552270"/>
                </a:lnTo>
                <a:lnTo>
                  <a:pt x="1513233" y="567503"/>
                </a:lnTo>
                <a:lnTo>
                  <a:pt x="1519898" y="583054"/>
                </a:lnTo>
                <a:lnTo>
                  <a:pt x="1526245" y="598604"/>
                </a:lnTo>
                <a:lnTo>
                  <a:pt x="1532274" y="614789"/>
                </a:lnTo>
                <a:lnTo>
                  <a:pt x="1537987" y="630975"/>
                </a:lnTo>
                <a:lnTo>
                  <a:pt x="1543699" y="647477"/>
                </a:lnTo>
                <a:lnTo>
                  <a:pt x="1548460" y="664297"/>
                </a:lnTo>
                <a:lnTo>
                  <a:pt x="1553220" y="680800"/>
                </a:lnTo>
                <a:lnTo>
                  <a:pt x="1557346" y="697619"/>
                </a:lnTo>
                <a:lnTo>
                  <a:pt x="1560837" y="714439"/>
                </a:lnTo>
                <a:lnTo>
                  <a:pt x="1564010" y="731894"/>
                </a:lnTo>
                <a:lnTo>
                  <a:pt x="1566866" y="749031"/>
                </a:lnTo>
                <a:lnTo>
                  <a:pt x="1569088" y="766486"/>
                </a:lnTo>
                <a:lnTo>
                  <a:pt x="1571627" y="783940"/>
                </a:lnTo>
                <a:lnTo>
                  <a:pt x="1572896" y="801712"/>
                </a:lnTo>
                <a:lnTo>
                  <a:pt x="1574165" y="819801"/>
                </a:lnTo>
                <a:lnTo>
                  <a:pt x="1574800" y="837256"/>
                </a:lnTo>
                <a:lnTo>
                  <a:pt x="1574800" y="855663"/>
                </a:lnTo>
                <a:lnTo>
                  <a:pt x="1574800" y="873752"/>
                </a:lnTo>
                <a:lnTo>
                  <a:pt x="1574165" y="891524"/>
                </a:lnTo>
                <a:lnTo>
                  <a:pt x="1572896" y="909613"/>
                </a:lnTo>
                <a:lnTo>
                  <a:pt x="1571627" y="927068"/>
                </a:lnTo>
                <a:lnTo>
                  <a:pt x="1569088" y="944840"/>
                </a:lnTo>
                <a:lnTo>
                  <a:pt x="1566866" y="962294"/>
                </a:lnTo>
                <a:lnTo>
                  <a:pt x="1564010" y="979432"/>
                </a:lnTo>
                <a:lnTo>
                  <a:pt x="1560837" y="996569"/>
                </a:lnTo>
                <a:lnTo>
                  <a:pt x="1557346" y="1013706"/>
                </a:lnTo>
                <a:lnTo>
                  <a:pt x="1553220" y="1030526"/>
                </a:lnTo>
                <a:lnTo>
                  <a:pt x="1548460" y="1047346"/>
                </a:lnTo>
                <a:lnTo>
                  <a:pt x="1543699" y="1063848"/>
                </a:lnTo>
                <a:lnTo>
                  <a:pt x="1537987" y="1080033"/>
                </a:lnTo>
                <a:lnTo>
                  <a:pt x="1532274" y="1096219"/>
                </a:lnTo>
                <a:lnTo>
                  <a:pt x="1526245" y="1112404"/>
                </a:lnTo>
                <a:lnTo>
                  <a:pt x="1519898" y="1128272"/>
                </a:lnTo>
                <a:lnTo>
                  <a:pt x="1513233" y="1143505"/>
                </a:lnTo>
                <a:lnTo>
                  <a:pt x="1505934" y="1159055"/>
                </a:lnTo>
                <a:lnTo>
                  <a:pt x="1498635" y="1174606"/>
                </a:lnTo>
                <a:lnTo>
                  <a:pt x="1490383" y="1189521"/>
                </a:lnTo>
                <a:lnTo>
                  <a:pt x="1482132" y="1204120"/>
                </a:lnTo>
                <a:lnTo>
                  <a:pt x="1473881" y="1218718"/>
                </a:lnTo>
                <a:lnTo>
                  <a:pt x="1464678" y="1232999"/>
                </a:lnTo>
                <a:lnTo>
                  <a:pt x="1455474" y="1246963"/>
                </a:lnTo>
                <a:lnTo>
                  <a:pt x="1445954" y="1260926"/>
                </a:lnTo>
                <a:lnTo>
                  <a:pt x="1435798" y="1274573"/>
                </a:lnTo>
                <a:lnTo>
                  <a:pt x="1425643" y="1287902"/>
                </a:lnTo>
                <a:lnTo>
                  <a:pt x="1415170" y="1301231"/>
                </a:lnTo>
                <a:lnTo>
                  <a:pt x="1404380" y="1313925"/>
                </a:lnTo>
                <a:lnTo>
                  <a:pt x="1392955" y="1326302"/>
                </a:lnTo>
                <a:lnTo>
                  <a:pt x="1381530" y="1338679"/>
                </a:lnTo>
                <a:lnTo>
                  <a:pt x="1370106" y="1350738"/>
                </a:lnTo>
                <a:lnTo>
                  <a:pt x="1358046" y="1362480"/>
                </a:lnTo>
                <a:lnTo>
                  <a:pt x="1345669" y="1373905"/>
                </a:lnTo>
                <a:lnTo>
                  <a:pt x="1332975" y="1385013"/>
                </a:lnTo>
                <a:lnTo>
                  <a:pt x="1319963" y="1395803"/>
                </a:lnTo>
                <a:lnTo>
                  <a:pt x="1306952" y="1406275"/>
                </a:lnTo>
                <a:lnTo>
                  <a:pt x="1293623" y="1416431"/>
                </a:lnTo>
                <a:lnTo>
                  <a:pt x="1280294" y="1426586"/>
                </a:lnTo>
                <a:lnTo>
                  <a:pt x="1266330" y="1436107"/>
                </a:lnTo>
                <a:lnTo>
                  <a:pt x="1252049" y="1445310"/>
                </a:lnTo>
                <a:lnTo>
                  <a:pt x="1237768" y="1454514"/>
                </a:lnTo>
                <a:lnTo>
                  <a:pt x="1223487" y="1463082"/>
                </a:lnTo>
                <a:lnTo>
                  <a:pt x="1208571" y="1471333"/>
                </a:lnTo>
                <a:lnTo>
                  <a:pt x="1193338" y="1479267"/>
                </a:lnTo>
                <a:lnTo>
                  <a:pt x="1178422" y="1486884"/>
                </a:lnTo>
                <a:lnTo>
                  <a:pt x="1162872" y="1493866"/>
                </a:lnTo>
                <a:lnTo>
                  <a:pt x="1147322" y="1500530"/>
                </a:lnTo>
                <a:lnTo>
                  <a:pt x="1131454" y="1507195"/>
                </a:lnTo>
                <a:lnTo>
                  <a:pt x="1115586" y="1513542"/>
                </a:lnTo>
                <a:lnTo>
                  <a:pt x="1099401" y="1518937"/>
                </a:lnTo>
                <a:lnTo>
                  <a:pt x="1082898" y="1524332"/>
                </a:lnTo>
                <a:lnTo>
                  <a:pt x="1066396" y="1529092"/>
                </a:lnTo>
                <a:lnTo>
                  <a:pt x="1049893" y="1533853"/>
                </a:lnTo>
                <a:lnTo>
                  <a:pt x="1033073" y="1537978"/>
                </a:lnTo>
                <a:lnTo>
                  <a:pt x="1015936" y="1541469"/>
                </a:lnTo>
                <a:lnTo>
                  <a:pt x="998799" y="1544643"/>
                </a:lnTo>
                <a:lnTo>
                  <a:pt x="981344" y="1547499"/>
                </a:lnTo>
                <a:lnTo>
                  <a:pt x="963890" y="1550355"/>
                </a:lnTo>
                <a:lnTo>
                  <a:pt x="946435" y="1552259"/>
                </a:lnTo>
                <a:lnTo>
                  <a:pt x="928346" y="1553529"/>
                </a:lnTo>
                <a:lnTo>
                  <a:pt x="910891" y="1554798"/>
                </a:lnTo>
                <a:lnTo>
                  <a:pt x="892802" y="1555433"/>
                </a:lnTo>
                <a:lnTo>
                  <a:pt x="874713" y="1555750"/>
                </a:lnTo>
                <a:lnTo>
                  <a:pt x="856623" y="1555433"/>
                </a:lnTo>
                <a:lnTo>
                  <a:pt x="838534" y="1554798"/>
                </a:lnTo>
                <a:lnTo>
                  <a:pt x="821079" y="1553529"/>
                </a:lnTo>
                <a:lnTo>
                  <a:pt x="803308" y="1552259"/>
                </a:lnTo>
                <a:lnTo>
                  <a:pt x="785536" y="1550355"/>
                </a:lnTo>
                <a:lnTo>
                  <a:pt x="768081" y="1547499"/>
                </a:lnTo>
                <a:lnTo>
                  <a:pt x="750626" y="1544643"/>
                </a:lnTo>
                <a:lnTo>
                  <a:pt x="733807" y="1541469"/>
                </a:lnTo>
                <a:lnTo>
                  <a:pt x="716352" y="1537978"/>
                </a:lnTo>
                <a:lnTo>
                  <a:pt x="699532" y="1533853"/>
                </a:lnTo>
                <a:lnTo>
                  <a:pt x="683030" y="1529092"/>
                </a:lnTo>
                <a:lnTo>
                  <a:pt x="666527" y="1524332"/>
                </a:lnTo>
                <a:lnTo>
                  <a:pt x="650342" y="1518937"/>
                </a:lnTo>
                <a:lnTo>
                  <a:pt x="633839" y="1513542"/>
                </a:lnTo>
                <a:lnTo>
                  <a:pt x="617972" y="1507195"/>
                </a:lnTo>
                <a:lnTo>
                  <a:pt x="602104" y="1500530"/>
                </a:lnTo>
                <a:lnTo>
                  <a:pt x="586553" y="1493866"/>
                </a:lnTo>
                <a:lnTo>
                  <a:pt x="571003" y="1486884"/>
                </a:lnTo>
                <a:lnTo>
                  <a:pt x="556087" y="1479267"/>
                </a:lnTo>
                <a:lnTo>
                  <a:pt x="540854" y="1471333"/>
                </a:lnTo>
                <a:lnTo>
                  <a:pt x="526256" y="1463082"/>
                </a:lnTo>
                <a:lnTo>
                  <a:pt x="511657" y="1454514"/>
                </a:lnTo>
                <a:lnTo>
                  <a:pt x="497376" y="1445310"/>
                </a:lnTo>
                <a:lnTo>
                  <a:pt x="483095" y="1436107"/>
                </a:lnTo>
                <a:lnTo>
                  <a:pt x="469449" y="1426586"/>
                </a:lnTo>
                <a:lnTo>
                  <a:pt x="455803" y="1416431"/>
                </a:lnTo>
                <a:lnTo>
                  <a:pt x="442474" y="1406275"/>
                </a:lnTo>
                <a:lnTo>
                  <a:pt x="429462" y="1395803"/>
                </a:lnTo>
                <a:lnTo>
                  <a:pt x="416450" y="1385013"/>
                </a:lnTo>
                <a:lnTo>
                  <a:pt x="403756" y="1373905"/>
                </a:lnTo>
                <a:lnTo>
                  <a:pt x="391697" y="1362480"/>
                </a:lnTo>
                <a:lnTo>
                  <a:pt x="379637" y="1350738"/>
                </a:lnTo>
                <a:lnTo>
                  <a:pt x="367578" y="1338679"/>
                </a:lnTo>
                <a:lnTo>
                  <a:pt x="356470" y="1326302"/>
                </a:lnTo>
                <a:lnTo>
                  <a:pt x="345045" y="1313925"/>
                </a:lnTo>
                <a:lnTo>
                  <a:pt x="334255" y="1301231"/>
                </a:lnTo>
                <a:lnTo>
                  <a:pt x="323782" y="1287902"/>
                </a:lnTo>
                <a:lnTo>
                  <a:pt x="313627" y="1274573"/>
                </a:lnTo>
                <a:lnTo>
                  <a:pt x="303789" y="1260926"/>
                </a:lnTo>
                <a:lnTo>
                  <a:pt x="293951" y="1246963"/>
                </a:lnTo>
                <a:lnTo>
                  <a:pt x="285065" y="1232999"/>
                </a:lnTo>
                <a:lnTo>
                  <a:pt x="275862" y="1218718"/>
                </a:lnTo>
                <a:lnTo>
                  <a:pt x="267293" y="1204120"/>
                </a:lnTo>
                <a:lnTo>
                  <a:pt x="259042" y="1189521"/>
                </a:lnTo>
                <a:lnTo>
                  <a:pt x="251108" y="1174606"/>
                </a:lnTo>
                <a:lnTo>
                  <a:pt x="243809" y="1159055"/>
                </a:lnTo>
                <a:lnTo>
                  <a:pt x="236510" y="1143505"/>
                </a:lnTo>
                <a:lnTo>
                  <a:pt x="229845" y="1128272"/>
                </a:lnTo>
                <a:lnTo>
                  <a:pt x="223181" y="1112404"/>
                </a:lnTo>
                <a:lnTo>
                  <a:pt x="217151" y="1096219"/>
                </a:lnTo>
                <a:lnTo>
                  <a:pt x="211438" y="1080033"/>
                </a:lnTo>
                <a:lnTo>
                  <a:pt x="206043" y="1063848"/>
                </a:lnTo>
                <a:lnTo>
                  <a:pt x="201283" y="1047346"/>
                </a:lnTo>
                <a:lnTo>
                  <a:pt x="196840" y="1030526"/>
                </a:lnTo>
                <a:lnTo>
                  <a:pt x="192714" y="1013706"/>
                </a:lnTo>
                <a:lnTo>
                  <a:pt x="188906" y="996569"/>
                </a:lnTo>
                <a:lnTo>
                  <a:pt x="185415" y="979432"/>
                </a:lnTo>
                <a:lnTo>
                  <a:pt x="182876" y="962294"/>
                </a:lnTo>
                <a:lnTo>
                  <a:pt x="180338" y="944840"/>
                </a:lnTo>
                <a:lnTo>
                  <a:pt x="178433" y="927068"/>
                </a:lnTo>
                <a:lnTo>
                  <a:pt x="176847" y="909613"/>
                </a:lnTo>
                <a:lnTo>
                  <a:pt x="175577" y="891524"/>
                </a:lnTo>
                <a:lnTo>
                  <a:pt x="174942" y="873752"/>
                </a:lnTo>
                <a:lnTo>
                  <a:pt x="174625" y="855663"/>
                </a:lnTo>
                <a:lnTo>
                  <a:pt x="174942" y="837256"/>
                </a:lnTo>
                <a:lnTo>
                  <a:pt x="175577" y="819801"/>
                </a:lnTo>
                <a:lnTo>
                  <a:pt x="176847" y="801712"/>
                </a:lnTo>
                <a:lnTo>
                  <a:pt x="178433" y="783940"/>
                </a:lnTo>
                <a:lnTo>
                  <a:pt x="180338" y="766486"/>
                </a:lnTo>
                <a:lnTo>
                  <a:pt x="182876" y="749031"/>
                </a:lnTo>
                <a:lnTo>
                  <a:pt x="185415" y="731894"/>
                </a:lnTo>
                <a:lnTo>
                  <a:pt x="188906" y="714439"/>
                </a:lnTo>
                <a:lnTo>
                  <a:pt x="192714" y="697619"/>
                </a:lnTo>
                <a:lnTo>
                  <a:pt x="196840" y="680800"/>
                </a:lnTo>
                <a:lnTo>
                  <a:pt x="201283" y="664297"/>
                </a:lnTo>
                <a:lnTo>
                  <a:pt x="206043" y="647477"/>
                </a:lnTo>
                <a:lnTo>
                  <a:pt x="211438" y="630975"/>
                </a:lnTo>
                <a:lnTo>
                  <a:pt x="217151" y="614789"/>
                </a:lnTo>
                <a:lnTo>
                  <a:pt x="223181" y="598604"/>
                </a:lnTo>
                <a:lnTo>
                  <a:pt x="229845" y="583054"/>
                </a:lnTo>
                <a:lnTo>
                  <a:pt x="236510" y="567503"/>
                </a:lnTo>
                <a:lnTo>
                  <a:pt x="243809" y="552270"/>
                </a:lnTo>
                <a:lnTo>
                  <a:pt x="251108" y="536720"/>
                </a:lnTo>
                <a:lnTo>
                  <a:pt x="259042" y="522122"/>
                </a:lnTo>
                <a:lnTo>
                  <a:pt x="267293" y="507206"/>
                </a:lnTo>
                <a:lnTo>
                  <a:pt x="275862" y="492925"/>
                </a:lnTo>
                <a:lnTo>
                  <a:pt x="285065" y="478009"/>
                </a:lnTo>
                <a:lnTo>
                  <a:pt x="293951" y="464363"/>
                </a:lnTo>
                <a:lnTo>
                  <a:pt x="303789" y="450399"/>
                </a:lnTo>
                <a:lnTo>
                  <a:pt x="313627" y="436753"/>
                </a:lnTo>
                <a:lnTo>
                  <a:pt x="323782" y="423106"/>
                </a:lnTo>
                <a:lnTo>
                  <a:pt x="334255" y="410095"/>
                </a:lnTo>
                <a:lnTo>
                  <a:pt x="345045" y="397401"/>
                </a:lnTo>
                <a:lnTo>
                  <a:pt x="356470" y="385024"/>
                </a:lnTo>
                <a:lnTo>
                  <a:pt x="367578" y="372647"/>
                </a:lnTo>
                <a:lnTo>
                  <a:pt x="379637" y="360587"/>
                </a:lnTo>
                <a:lnTo>
                  <a:pt x="391697" y="348845"/>
                </a:lnTo>
                <a:lnTo>
                  <a:pt x="403756" y="337420"/>
                </a:lnTo>
                <a:lnTo>
                  <a:pt x="416450" y="326313"/>
                </a:lnTo>
                <a:lnTo>
                  <a:pt x="429462" y="315523"/>
                </a:lnTo>
                <a:lnTo>
                  <a:pt x="442474" y="304732"/>
                </a:lnTo>
                <a:lnTo>
                  <a:pt x="455803" y="294894"/>
                </a:lnTo>
                <a:lnTo>
                  <a:pt x="469449" y="284739"/>
                </a:lnTo>
                <a:lnTo>
                  <a:pt x="483095" y="275218"/>
                </a:lnTo>
                <a:lnTo>
                  <a:pt x="497376" y="265698"/>
                </a:lnTo>
                <a:lnTo>
                  <a:pt x="511657" y="256812"/>
                </a:lnTo>
                <a:lnTo>
                  <a:pt x="526256" y="248243"/>
                </a:lnTo>
                <a:lnTo>
                  <a:pt x="540854" y="239992"/>
                </a:lnTo>
                <a:lnTo>
                  <a:pt x="556087" y="232058"/>
                </a:lnTo>
                <a:lnTo>
                  <a:pt x="571003" y="224441"/>
                </a:lnTo>
                <a:lnTo>
                  <a:pt x="586553" y="217460"/>
                </a:lnTo>
                <a:lnTo>
                  <a:pt x="602104" y="210478"/>
                </a:lnTo>
                <a:lnTo>
                  <a:pt x="617972" y="204131"/>
                </a:lnTo>
                <a:lnTo>
                  <a:pt x="633839" y="198101"/>
                </a:lnTo>
                <a:lnTo>
                  <a:pt x="650342" y="192071"/>
                </a:lnTo>
                <a:lnTo>
                  <a:pt x="666527" y="186993"/>
                </a:lnTo>
                <a:lnTo>
                  <a:pt x="683030" y="181916"/>
                </a:lnTo>
                <a:lnTo>
                  <a:pt x="699532" y="177473"/>
                </a:lnTo>
                <a:lnTo>
                  <a:pt x="716352" y="173347"/>
                </a:lnTo>
                <a:lnTo>
                  <a:pt x="733807" y="169539"/>
                </a:lnTo>
                <a:lnTo>
                  <a:pt x="750626" y="166683"/>
                </a:lnTo>
                <a:lnTo>
                  <a:pt x="768081" y="163509"/>
                </a:lnTo>
                <a:lnTo>
                  <a:pt x="785536" y="161288"/>
                </a:lnTo>
                <a:lnTo>
                  <a:pt x="803308" y="159066"/>
                </a:lnTo>
                <a:lnTo>
                  <a:pt x="821079" y="157479"/>
                </a:lnTo>
                <a:lnTo>
                  <a:pt x="838534" y="156527"/>
                </a:lnTo>
                <a:lnTo>
                  <a:pt x="856623" y="155575"/>
                </a:lnTo>
                <a:close/>
                <a:moveTo>
                  <a:pt x="1259474" y="0"/>
                </a:moveTo>
                <a:lnTo>
                  <a:pt x="1280087" y="9531"/>
                </a:lnTo>
                <a:lnTo>
                  <a:pt x="1300382" y="19697"/>
                </a:lnTo>
                <a:lnTo>
                  <a:pt x="1320678" y="30180"/>
                </a:lnTo>
                <a:lnTo>
                  <a:pt x="1340339" y="40981"/>
                </a:lnTo>
                <a:lnTo>
                  <a:pt x="1359683" y="52736"/>
                </a:lnTo>
                <a:lnTo>
                  <a:pt x="1379028" y="64490"/>
                </a:lnTo>
                <a:lnTo>
                  <a:pt x="1397738" y="76880"/>
                </a:lnTo>
                <a:lnTo>
                  <a:pt x="1416130" y="89587"/>
                </a:lnTo>
                <a:lnTo>
                  <a:pt x="1434206" y="102612"/>
                </a:lnTo>
                <a:lnTo>
                  <a:pt x="1452282" y="116273"/>
                </a:lnTo>
                <a:lnTo>
                  <a:pt x="1469723" y="130251"/>
                </a:lnTo>
                <a:lnTo>
                  <a:pt x="1486848" y="144864"/>
                </a:lnTo>
                <a:lnTo>
                  <a:pt x="1503655" y="159478"/>
                </a:lnTo>
                <a:lnTo>
                  <a:pt x="1520145" y="175044"/>
                </a:lnTo>
                <a:lnTo>
                  <a:pt x="1536318" y="190293"/>
                </a:lnTo>
                <a:lnTo>
                  <a:pt x="1551540" y="206495"/>
                </a:lnTo>
                <a:lnTo>
                  <a:pt x="1567079" y="222697"/>
                </a:lnTo>
                <a:lnTo>
                  <a:pt x="1581983" y="239217"/>
                </a:lnTo>
                <a:lnTo>
                  <a:pt x="1596888" y="256689"/>
                </a:lnTo>
                <a:lnTo>
                  <a:pt x="1610524" y="273844"/>
                </a:lnTo>
                <a:lnTo>
                  <a:pt x="1624477" y="291634"/>
                </a:lnTo>
                <a:lnTo>
                  <a:pt x="1637796" y="309742"/>
                </a:lnTo>
                <a:lnTo>
                  <a:pt x="1650481" y="328168"/>
                </a:lnTo>
                <a:lnTo>
                  <a:pt x="1662848" y="346912"/>
                </a:lnTo>
                <a:lnTo>
                  <a:pt x="1674899" y="365973"/>
                </a:lnTo>
                <a:lnTo>
                  <a:pt x="1686632" y="385351"/>
                </a:lnTo>
                <a:lnTo>
                  <a:pt x="1697731" y="405048"/>
                </a:lnTo>
                <a:lnTo>
                  <a:pt x="1708196" y="425062"/>
                </a:lnTo>
                <a:lnTo>
                  <a:pt x="1718344" y="445076"/>
                </a:lnTo>
                <a:lnTo>
                  <a:pt x="1728174" y="465726"/>
                </a:lnTo>
                <a:lnTo>
                  <a:pt x="1737054" y="486375"/>
                </a:lnTo>
                <a:lnTo>
                  <a:pt x="1746250" y="507660"/>
                </a:lnTo>
                <a:lnTo>
                  <a:pt x="1633990" y="547688"/>
                </a:lnTo>
                <a:lnTo>
                  <a:pt x="1626380" y="529580"/>
                </a:lnTo>
                <a:lnTo>
                  <a:pt x="1618452" y="512108"/>
                </a:lnTo>
                <a:lnTo>
                  <a:pt x="1610207" y="494635"/>
                </a:lnTo>
                <a:lnTo>
                  <a:pt x="1601644" y="477480"/>
                </a:lnTo>
                <a:lnTo>
                  <a:pt x="1592131" y="460643"/>
                </a:lnTo>
                <a:lnTo>
                  <a:pt x="1582934" y="443488"/>
                </a:lnTo>
                <a:lnTo>
                  <a:pt x="1573104" y="426968"/>
                </a:lnTo>
                <a:lnTo>
                  <a:pt x="1562639" y="410766"/>
                </a:lnTo>
                <a:lnTo>
                  <a:pt x="1552174" y="394882"/>
                </a:lnTo>
                <a:lnTo>
                  <a:pt x="1541075" y="379315"/>
                </a:lnTo>
                <a:lnTo>
                  <a:pt x="1529659" y="363749"/>
                </a:lnTo>
                <a:lnTo>
                  <a:pt x="1517925" y="348500"/>
                </a:lnTo>
                <a:lnTo>
                  <a:pt x="1505875" y="333569"/>
                </a:lnTo>
                <a:lnTo>
                  <a:pt x="1493507" y="318955"/>
                </a:lnTo>
                <a:lnTo>
                  <a:pt x="1480822" y="304660"/>
                </a:lnTo>
                <a:lnTo>
                  <a:pt x="1467821" y="290681"/>
                </a:lnTo>
                <a:lnTo>
                  <a:pt x="1454502" y="277339"/>
                </a:lnTo>
                <a:lnTo>
                  <a:pt x="1440548" y="263678"/>
                </a:lnTo>
                <a:lnTo>
                  <a:pt x="1426595" y="250653"/>
                </a:lnTo>
                <a:lnTo>
                  <a:pt x="1412325" y="238263"/>
                </a:lnTo>
                <a:lnTo>
                  <a:pt x="1397738" y="225874"/>
                </a:lnTo>
                <a:lnTo>
                  <a:pt x="1383150" y="213802"/>
                </a:lnTo>
                <a:lnTo>
                  <a:pt x="1367611" y="201730"/>
                </a:lnTo>
                <a:lnTo>
                  <a:pt x="1352390" y="190293"/>
                </a:lnTo>
                <a:lnTo>
                  <a:pt x="1336534" y="179492"/>
                </a:lnTo>
                <a:lnTo>
                  <a:pt x="1320678" y="169008"/>
                </a:lnTo>
                <a:lnTo>
                  <a:pt x="1304188" y="158525"/>
                </a:lnTo>
                <a:lnTo>
                  <a:pt x="1287698" y="148676"/>
                </a:lnTo>
                <a:lnTo>
                  <a:pt x="1271207" y="139146"/>
                </a:lnTo>
                <a:lnTo>
                  <a:pt x="1254083" y="129933"/>
                </a:lnTo>
                <a:lnTo>
                  <a:pt x="1236959" y="121038"/>
                </a:lnTo>
                <a:lnTo>
                  <a:pt x="1219200" y="112778"/>
                </a:lnTo>
                <a:lnTo>
                  <a:pt x="1259474" y="0"/>
                </a:lnTo>
                <a:close/>
                <a:moveTo>
                  <a:pt x="491491" y="0"/>
                </a:moveTo>
                <a:lnTo>
                  <a:pt x="531813" y="112841"/>
                </a:lnTo>
                <a:lnTo>
                  <a:pt x="514033" y="121741"/>
                </a:lnTo>
                <a:lnTo>
                  <a:pt x="496253" y="130323"/>
                </a:lnTo>
                <a:lnTo>
                  <a:pt x="479108" y="139541"/>
                </a:lnTo>
                <a:lnTo>
                  <a:pt x="461646" y="149395"/>
                </a:lnTo>
                <a:lnTo>
                  <a:pt x="445136" y="159566"/>
                </a:lnTo>
                <a:lnTo>
                  <a:pt x="428308" y="170055"/>
                </a:lnTo>
                <a:lnTo>
                  <a:pt x="412116" y="181181"/>
                </a:lnTo>
                <a:lnTo>
                  <a:pt x="395923" y="192306"/>
                </a:lnTo>
                <a:lnTo>
                  <a:pt x="380683" y="204067"/>
                </a:lnTo>
                <a:lnTo>
                  <a:pt x="365125" y="216145"/>
                </a:lnTo>
                <a:lnTo>
                  <a:pt x="349568" y="228542"/>
                </a:lnTo>
                <a:lnTo>
                  <a:pt x="334963" y="241256"/>
                </a:lnTo>
                <a:lnTo>
                  <a:pt x="320358" y="254606"/>
                </a:lnTo>
                <a:lnTo>
                  <a:pt x="306070" y="267957"/>
                </a:lnTo>
                <a:lnTo>
                  <a:pt x="292100" y="281625"/>
                </a:lnTo>
                <a:lnTo>
                  <a:pt x="278765" y="295928"/>
                </a:lnTo>
                <a:lnTo>
                  <a:pt x="265430" y="310232"/>
                </a:lnTo>
                <a:lnTo>
                  <a:pt x="252730" y="324854"/>
                </a:lnTo>
                <a:lnTo>
                  <a:pt x="240348" y="339793"/>
                </a:lnTo>
                <a:lnTo>
                  <a:pt x="227965" y="355368"/>
                </a:lnTo>
                <a:lnTo>
                  <a:pt x="216218" y="370943"/>
                </a:lnTo>
                <a:lnTo>
                  <a:pt x="204788" y="386519"/>
                </a:lnTo>
                <a:lnTo>
                  <a:pt x="193675" y="403047"/>
                </a:lnTo>
                <a:lnTo>
                  <a:pt x="183198" y="419258"/>
                </a:lnTo>
                <a:lnTo>
                  <a:pt x="172720" y="436423"/>
                </a:lnTo>
                <a:lnTo>
                  <a:pt x="162878" y="453269"/>
                </a:lnTo>
                <a:lnTo>
                  <a:pt x="153353" y="470434"/>
                </a:lnTo>
                <a:lnTo>
                  <a:pt x="144145" y="487916"/>
                </a:lnTo>
                <a:lnTo>
                  <a:pt x="135255" y="506034"/>
                </a:lnTo>
                <a:lnTo>
                  <a:pt x="127000" y="523516"/>
                </a:lnTo>
                <a:lnTo>
                  <a:pt x="119063" y="541952"/>
                </a:lnTo>
                <a:lnTo>
                  <a:pt x="112078" y="560388"/>
                </a:lnTo>
                <a:lnTo>
                  <a:pt x="0" y="520338"/>
                </a:lnTo>
                <a:lnTo>
                  <a:pt x="8573" y="498723"/>
                </a:lnTo>
                <a:lnTo>
                  <a:pt x="17780" y="477427"/>
                </a:lnTo>
                <a:lnTo>
                  <a:pt x="26988" y="456130"/>
                </a:lnTo>
                <a:lnTo>
                  <a:pt x="37148" y="435469"/>
                </a:lnTo>
                <a:lnTo>
                  <a:pt x="47625" y="415126"/>
                </a:lnTo>
                <a:lnTo>
                  <a:pt x="59055" y="394783"/>
                </a:lnTo>
                <a:lnTo>
                  <a:pt x="70803" y="375075"/>
                </a:lnTo>
                <a:lnTo>
                  <a:pt x="82868" y="355686"/>
                </a:lnTo>
                <a:lnTo>
                  <a:pt x="95250" y="336297"/>
                </a:lnTo>
                <a:lnTo>
                  <a:pt x="107950" y="317225"/>
                </a:lnTo>
                <a:lnTo>
                  <a:pt x="121603" y="298789"/>
                </a:lnTo>
                <a:lnTo>
                  <a:pt x="134938" y="280353"/>
                </a:lnTo>
                <a:lnTo>
                  <a:pt x="149225" y="262871"/>
                </a:lnTo>
                <a:lnTo>
                  <a:pt x="163830" y="245071"/>
                </a:lnTo>
                <a:lnTo>
                  <a:pt x="179070" y="228224"/>
                </a:lnTo>
                <a:lnTo>
                  <a:pt x="194945" y="211059"/>
                </a:lnTo>
                <a:lnTo>
                  <a:pt x="210503" y="195166"/>
                </a:lnTo>
                <a:lnTo>
                  <a:pt x="226695" y="178956"/>
                </a:lnTo>
                <a:lnTo>
                  <a:pt x="243205" y="163380"/>
                </a:lnTo>
                <a:lnTo>
                  <a:pt x="260668" y="148123"/>
                </a:lnTo>
                <a:lnTo>
                  <a:pt x="277813" y="133184"/>
                </a:lnTo>
                <a:lnTo>
                  <a:pt x="295593" y="118880"/>
                </a:lnTo>
                <a:lnTo>
                  <a:pt x="313690" y="105212"/>
                </a:lnTo>
                <a:lnTo>
                  <a:pt x="332105" y="91544"/>
                </a:lnTo>
                <a:lnTo>
                  <a:pt x="350838" y="78194"/>
                </a:lnTo>
                <a:lnTo>
                  <a:pt x="369888" y="65797"/>
                </a:lnTo>
                <a:lnTo>
                  <a:pt x="389573" y="53401"/>
                </a:lnTo>
                <a:lnTo>
                  <a:pt x="409576" y="41958"/>
                </a:lnTo>
                <a:lnTo>
                  <a:pt x="429261" y="30833"/>
                </a:lnTo>
                <a:lnTo>
                  <a:pt x="449581" y="20025"/>
                </a:lnTo>
                <a:lnTo>
                  <a:pt x="470536" y="9854"/>
                </a:lnTo>
                <a:lnTo>
                  <a:pt x="491491" y="0"/>
                </a:lnTo>
                <a:close/>
              </a:path>
            </a:pathLst>
          </a:custGeom>
          <a:gradFill>
            <a:gsLst>
              <a:gs pos="0">
                <a:srgbClr val="F45F5B"/>
              </a:gs>
              <a:gs pos="100000">
                <a:srgbClr val="FF7D36"/>
              </a:gs>
            </a:gsLst>
            <a:lin ang="5400000" scaled="0"/>
          </a:gradFill>
          <a:ln w="222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gn="ctr" eaLnBrk="1" fontAlgn="auto" hangingPunct="1"/>
            <a:endParaRPr lang="zh-CN" altLang="en-US">
              <a:solidFill>
                <a:schemeClr val="lt1"/>
              </a:solidFill>
              <a:latin typeface="+mn-lt"/>
              <a:ea typeface="+mn-ea"/>
              <a:sym typeface="+mn-ea"/>
            </a:endParaRPr>
          </a:p>
        </p:txBody>
      </p:sp>
      <p:sp>
        <p:nvSpPr>
          <p:cNvPr id="6" name="椭圆 5"/>
          <p:cNvSpPr/>
          <p:nvPr/>
        </p:nvSpPr>
        <p:spPr>
          <a:xfrm>
            <a:off x="4272915" y="4087495"/>
            <a:ext cx="1065530" cy="1065530"/>
          </a:xfrm>
          <a:prstGeom prst="ellipse">
            <a:avLst/>
          </a:prstGeom>
          <a:noFill/>
          <a:ln w="22225">
            <a:gradFill>
              <a:gsLst>
                <a:gs pos="100000">
                  <a:srgbClr val="FF7D36"/>
                </a:gs>
                <a:gs pos="0">
                  <a:srgbClr val="F45F5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384040" y="5359400"/>
            <a:ext cx="843280" cy="303530"/>
          </a:xfrm>
          <a:prstGeom prst="rect">
            <a:avLst/>
          </a:prstGeom>
          <a:noFill/>
        </p:spPr>
        <p:txBody>
          <a:bodyPr wrap="none" rtlCol="0" anchor="t">
            <a:spAutoFit/>
          </a:bodyPr>
          <a:lstStyle/>
          <a:p>
            <a:r>
              <a:rPr lang="zh-CN" altLang="en-US" sz="1300" dirty="0">
                <a:solidFill>
                  <a:srgbClr val="838383"/>
                </a:solidFill>
                <a:latin typeface="+mj-ea"/>
                <a:ea typeface="+mj-ea"/>
                <a:sym typeface="微软雅黑 Light" panose="020B0502040204020203" pitchFamily="34" charset="-122"/>
              </a:rPr>
              <a:t>标题文字</a:t>
            </a:r>
          </a:p>
        </p:txBody>
      </p:sp>
      <p:sp>
        <p:nvSpPr>
          <p:cNvPr id="301" name="微信"/>
          <p:cNvSpPr/>
          <p:nvPr/>
        </p:nvSpPr>
        <p:spPr>
          <a:xfrm>
            <a:off x="4518025" y="4367530"/>
            <a:ext cx="575310" cy="50609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noFill/>
          <a:ln w="31750">
            <a:gradFill>
              <a:gsLst>
                <a:gs pos="100000">
                  <a:srgbClr val="FF7D36"/>
                </a:gs>
                <a:gs pos="0">
                  <a:srgbClr val="F45F5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9" name="椭圆 8"/>
          <p:cNvSpPr/>
          <p:nvPr/>
        </p:nvSpPr>
        <p:spPr>
          <a:xfrm>
            <a:off x="6632575" y="4087495"/>
            <a:ext cx="1065530" cy="1065530"/>
          </a:xfrm>
          <a:prstGeom prst="ellipse">
            <a:avLst/>
          </a:prstGeom>
          <a:noFill/>
          <a:ln w="22225">
            <a:gradFill>
              <a:gsLst>
                <a:gs pos="100000">
                  <a:srgbClr val="FF7D36"/>
                </a:gs>
                <a:gs pos="0">
                  <a:srgbClr val="F45F5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743700" y="5359400"/>
            <a:ext cx="843280" cy="303530"/>
          </a:xfrm>
          <a:prstGeom prst="rect">
            <a:avLst/>
          </a:prstGeom>
          <a:noFill/>
        </p:spPr>
        <p:txBody>
          <a:bodyPr wrap="none" rtlCol="0" anchor="t">
            <a:spAutoFit/>
          </a:bodyPr>
          <a:lstStyle/>
          <a:p>
            <a:r>
              <a:rPr lang="zh-CN" altLang="en-US" sz="1300" dirty="0">
                <a:solidFill>
                  <a:srgbClr val="838383"/>
                </a:solidFill>
                <a:latin typeface="+mj-ea"/>
                <a:ea typeface="+mj-ea"/>
                <a:sym typeface="微软雅黑 Light" panose="020B0502040204020203" pitchFamily="34" charset="-122"/>
              </a:rPr>
              <a:t>标题文字</a:t>
            </a:r>
          </a:p>
        </p:txBody>
      </p:sp>
      <p:sp>
        <p:nvSpPr>
          <p:cNvPr id="11" name="闹钟"/>
          <p:cNvSpPr/>
          <p:nvPr/>
        </p:nvSpPr>
        <p:spPr bwMode="auto">
          <a:xfrm>
            <a:off x="6884035" y="4368800"/>
            <a:ext cx="562610" cy="502920"/>
          </a:xfrm>
          <a:custGeom>
            <a:avLst/>
            <a:gdLst>
              <a:gd name="T0" fmla="*/ 921343 w 1746250"/>
              <a:gd name="T1" fmla="*/ 293217 h 1555750"/>
              <a:gd name="T2" fmla="*/ 748239 w 1746250"/>
              <a:gd name="T3" fmla="*/ 326481 h 1555750"/>
              <a:gd name="T4" fmla="*/ 595908 w 1746250"/>
              <a:gd name="T5" fmla="*/ 402365 h 1555750"/>
              <a:gd name="T6" fmla="*/ 469197 w 1746250"/>
              <a:gd name="T7" fmla="*/ 514285 h 1555750"/>
              <a:gd name="T8" fmla="*/ 376067 w 1746250"/>
              <a:gd name="T9" fmla="*/ 655657 h 1555750"/>
              <a:gd name="T10" fmla="*/ 322751 w 1746250"/>
              <a:gd name="T11" fmla="*/ 820592 h 1555750"/>
              <a:gd name="T12" fmla="*/ 316173 w 1746250"/>
              <a:gd name="T13" fmla="*/ 1000079 h 1555750"/>
              <a:gd name="T14" fmla="*/ 357718 w 1746250"/>
              <a:gd name="T15" fmla="*/ 1169518 h 1555750"/>
              <a:gd name="T16" fmla="*/ 440461 w 1746250"/>
              <a:gd name="T17" fmla="*/ 1318167 h 1555750"/>
              <a:gd name="T18" fmla="*/ 558171 w 1746250"/>
              <a:gd name="T19" fmla="*/ 1439095 h 1555750"/>
              <a:gd name="T20" fmla="*/ 704617 w 1746250"/>
              <a:gd name="T21" fmla="*/ 1525722 h 1555750"/>
              <a:gd name="T22" fmla="*/ 872528 w 1746250"/>
              <a:gd name="T23" fmla="*/ 1570767 h 1555750"/>
              <a:gd name="T24" fmla="*/ 1051862 w 1746250"/>
              <a:gd name="T25" fmla="*/ 1568688 h 1555750"/>
              <a:gd name="T26" fmla="*/ 1218387 w 1746250"/>
              <a:gd name="T27" fmla="*/ 1519484 h 1555750"/>
              <a:gd name="T28" fmla="*/ 1362063 w 1746250"/>
              <a:gd name="T29" fmla="*/ 1429741 h 1555750"/>
              <a:gd name="T30" fmla="*/ 1477351 w 1746250"/>
              <a:gd name="T31" fmla="*/ 1305693 h 1555750"/>
              <a:gd name="T32" fmla="*/ 1556978 w 1746250"/>
              <a:gd name="T33" fmla="*/ 1154618 h 1555750"/>
              <a:gd name="T34" fmla="*/ 1593675 w 1746250"/>
              <a:gd name="T35" fmla="*/ 983794 h 1555750"/>
              <a:gd name="T36" fmla="*/ 1582597 w 1746250"/>
              <a:gd name="T37" fmla="*/ 804653 h 1555750"/>
              <a:gd name="T38" fmla="*/ 1525473 w 1746250"/>
              <a:gd name="T39" fmla="*/ 642144 h 1555750"/>
              <a:gd name="T40" fmla="*/ 1428881 w 1746250"/>
              <a:gd name="T41" fmla="*/ 502850 h 1555750"/>
              <a:gd name="T42" fmla="*/ 1299746 w 1746250"/>
              <a:gd name="T43" fmla="*/ 393702 h 1555750"/>
              <a:gd name="T44" fmla="*/ 1144992 w 1746250"/>
              <a:gd name="T45" fmla="*/ 321284 h 1555750"/>
              <a:gd name="T46" fmla="*/ 970503 w 1746250"/>
              <a:gd name="T47" fmla="*/ 292524 h 1555750"/>
              <a:gd name="T48" fmla="*/ 1108294 w 1746250"/>
              <a:gd name="T49" fmla="*/ 185109 h 1555750"/>
              <a:gd name="T50" fmla="*/ 1301823 w 1746250"/>
              <a:gd name="T51" fmla="*/ 253369 h 1555750"/>
              <a:gd name="T52" fmla="*/ 1468003 w 1746250"/>
              <a:gd name="T53" fmla="*/ 368408 h 1555750"/>
              <a:gd name="T54" fmla="*/ 1597831 w 1746250"/>
              <a:gd name="T55" fmla="*/ 521908 h 1555750"/>
              <a:gd name="T56" fmla="*/ 1684035 w 1746250"/>
              <a:gd name="T57" fmla="*/ 706939 h 1555750"/>
              <a:gd name="T58" fmla="*/ 1717964 w 1746250"/>
              <a:gd name="T59" fmla="*/ 914147 h 1555750"/>
              <a:gd name="T60" fmla="*/ 1694422 w 1746250"/>
              <a:gd name="T61" fmla="*/ 1125166 h 1555750"/>
              <a:gd name="T62" fmla="*/ 1616871 w 1746250"/>
              <a:gd name="T63" fmla="*/ 1314702 h 1555750"/>
              <a:gd name="T64" fmla="*/ 1494661 w 1746250"/>
              <a:gd name="T65" fmla="*/ 1474785 h 1555750"/>
              <a:gd name="T66" fmla="*/ 1334713 w 1746250"/>
              <a:gd name="T67" fmla="*/ 1597447 h 1555750"/>
              <a:gd name="T68" fmla="*/ 1145338 w 1746250"/>
              <a:gd name="T69" fmla="*/ 1674717 h 1555750"/>
              <a:gd name="T70" fmla="*/ 934498 w 1746250"/>
              <a:gd name="T71" fmla="*/ 1698279 h 1555750"/>
              <a:gd name="T72" fmla="*/ 727120 w 1746250"/>
              <a:gd name="T73" fmla="*/ 1664322 h 1555750"/>
              <a:gd name="T74" fmla="*/ 542592 w 1746250"/>
              <a:gd name="T75" fmla="*/ 1578043 h 1555750"/>
              <a:gd name="T76" fmla="*/ 388876 w 1746250"/>
              <a:gd name="T77" fmla="*/ 1448105 h 1555750"/>
              <a:gd name="T78" fmla="*/ 273936 w 1746250"/>
              <a:gd name="T79" fmla="*/ 1282478 h 1555750"/>
              <a:gd name="T80" fmla="*/ 206079 w 1746250"/>
              <a:gd name="T81" fmla="*/ 1088091 h 1555750"/>
              <a:gd name="T82" fmla="*/ 192924 w 1746250"/>
              <a:gd name="T83" fmla="*/ 875339 h 1555750"/>
              <a:gd name="T84" fmla="*/ 236892 w 1746250"/>
              <a:gd name="T85" fmla="*/ 671249 h 1555750"/>
              <a:gd name="T86" fmla="*/ 331406 w 1746250"/>
              <a:gd name="T87" fmla="*/ 491762 h 1555750"/>
              <a:gd name="T88" fmla="*/ 468504 w 1746250"/>
              <a:gd name="T89" fmla="*/ 344500 h 1555750"/>
              <a:gd name="T90" fmla="*/ 639876 w 1746250"/>
              <a:gd name="T91" fmla="*/ 237431 h 1555750"/>
              <a:gd name="T92" fmla="*/ 837907 w 1746250"/>
              <a:gd name="T93" fmla="*/ 178525 h 1555750"/>
              <a:gd name="T94" fmla="*/ 1483291 w 1746250"/>
              <a:gd name="T95" fmla="*/ 57579 h 1555750"/>
              <a:gd name="T96" fmla="*/ 1692589 w 1746250"/>
              <a:gd name="T97" fmla="*/ 225459 h 1555750"/>
              <a:gd name="T98" fmla="*/ 1852070 w 1746250"/>
              <a:gd name="T99" fmla="*/ 442246 h 1555750"/>
              <a:gd name="T100" fmla="*/ 1736870 w 1746250"/>
              <a:gd name="T101" fmla="*/ 502947 h 1555750"/>
              <a:gd name="T102" fmla="*/ 1601259 w 1746250"/>
              <a:gd name="T103" fmla="*/ 317376 h 1555750"/>
              <a:gd name="T104" fmla="*/ 1422751 w 1746250"/>
              <a:gd name="T105" fmla="*/ 173083 h 1555750"/>
              <a:gd name="T106" fmla="*/ 522663 w 1746250"/>
              <a:gd name="T107" fmla="*/ 152356 h 1555750"/>
              <a:gd name="T108" fmla="*/ 333895 w 1746250"/>
              <a:gd name="T109" fmla="*/ 292565 h 1555750"/>
              <a:gd name="T110" fmla="*/ 188422 w 1746250"/>
              <a:gd name="T111" fmla="*/ 476503 h 1555750"/>
              <a:gd name="T112" fmla="*/ 29441 w 1746250"/>
              <a:gd name="T113" fmla="*/ 498019 h 1555750"/>
              <a:gd name="T114" fmla="*/ 178724 w 1746250"/>
              <a:gd name="T115" fmla="*/ 267578 h 1555750"/>
              <a:gd name="T116" fmla="*/ 382732 w 1746250"/>
              <a:gd name="T117" fmla="*/ 85375 h 15557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46250" h="1555750">
                <a:moveTo>
                  <a:pt x="812781" y="381000"/>
                </a:moveTo>
                <a:lnTo>
                  <a:pt x="887337" y="381000"/>
                </a:lnTo>
                <a:lnTo>
                  <a:pt x="912401" y="853300"/>
                </a:lnTo>
                <a:lnTo>
                  <a:pt x="1208088" y="1170283"/>
                </a:lnTo>
                <a:lnTo>
                  <a:pt x="1151933" y="1228725"/>
                </a:lnTo>
                <a:lnTo>
                  <a:pt x="793745" y="910153"/>
                </a:lnTo>
                <a:lnTo>
                  <a:pt x="787400" y="859652"/>
                </a:lnTo>
                <a:lnTo>
                  <a:pt x="812781" y="381000"/>
                </a:lnTo>
                <a:close/>
                <a:moveTo>
                  <a:pt x="874713" y="267602"/>
                </a:moveTo>
                <a:lnTo>
                  <a:pt x="859797" y="267919"/>
                </a:lnTo>
                <a:lnTo>
                  <a:pt x="844564" y="268554"/>
                </a:lnTo>
                <a:lnTo>
                  <a:pt x="829648" y="269506"/>
                </a:lnTo>
                <a:lnTo>
                  <a:pt x="814415" y="270775"/>
                </a:lnTo>
                <a:lnTo>
                  <a:pt x="799817" y="272680"/>
                </a:lnTo>
                <a:lnTo>
                  <a:pt x="785218" y="274584"/>
                </a:lnTo>
                <a:lnTo>
                  <a:pt x="770620" y="277123"/>
                </a:lnTo>
                <a:lnTo>
                  <a:pt x="756339" y="279661"/>
                </a:lnTo>
                <a:lnTo>
                  <a:pt x="742058" y="282835"/>
                </a:lnTo>
                <a:lnTo>
                  <a:pt x="727777" y="286326"/>
                </a:lnTo>
                <a:lnTo>
                  <a:pt x="713813" y="290134"/>
                </a:lnTo>
                <a:lnTo>
                  <a:pt x="699849" y="294260"/>
                </a:lnTo>
                <a:lnTo>
                  <a:pt x="685886" y="299020"/>
                </a:lnTo>
                <a:lnTo>
                  <a:pt x="672557" y="303463"/>
                </a:lnTo>
                <a:lnTo>
                  <a:pt x="659228" y="308541"/>
                </a:lnTo>
                <a:lnTo>
                  <a:pt x="645899" y="313936"/>
                </a:lnTo>
                <a:lnTo>
                  <a:pt x="632570" y="319966"/>
                </a:lnTo>
                <a:lnTo>
                  <a:pt x="619876" y="325995"/>
                </a:lnTo>
                <a:lnTo>
                  <a:pt x="607181" y="332025"/>
                </a:lnTo>
                <a:lnTo>
                  <a:pt x="594805" y="338690"/>
                </a:lnTo>
                <a:lnTo>
                  <a:pt x="582428" y="345989"/>
                </a:lnTo>
                <a:lnTo>
                  <a:pt x="570051" y="352971"/>
                </a:lnTo>
                <a:lnTo>
                  <a:pt x="557991" y="360587"/>
                </a:lnTo>
                <a:lnTo>
                  <a:pt x="546249" y="368521"/>
                </a:lnTo>
                <a:lnTo>
                  <a:pt x="534507" y="376138"/>
                </a:lnTo>
                <a:lnTo>
                  <a:pt x="523082" y="384706"/>
                </a:lnTo>
                <a:lnTo>
                  <a:pt x="511657" y="393275"/>
                </a:lnTo>
                <a:lnTo>
                  <a:pt x="500867" y="402161"/>
                </a:lnTo>
                <a:lnTo>
                  <a:pt x="490077" y="411364"/>
                </a:lnTo>
                <a:lnTo>
                  <a:pt x="479287" y="420568"/>
                </a:lnTo>
                <a:lnTo>
                  <a:pt x="469132" y="430088"/>
                </a:lnTo>
                <a:lnTo>
                  <a:pt x="458976" y="440244"/>
                </a:lnTo>
                <a:lnTo>
                  <a:pt x="449138" y="450082"/>
                </a:lnTo>
                <a:lnTo>
                  <a:pt x="439617" y="460554"/>
                </a:lnTo>
                <a:lnTo>
                  <a:pt x="430097" y="471027"/>
                </a:lnTo>
                <a:lnTo>
                  <a:pt x="421211" y="481817"/>
                </a:lnTo>
                <a:lnTo>
                  <a:pt x="412325" y="492925"/>
                </a:lnTo>
                <a:lnTo>
                  <a:pt x="403756" y="504032"/>
                </a:lnTo>
                <a:lnTo>
                  <a:pt x="395505" y="515457"/>
                </a:lnTo>
                <a:lnTo>
                  <a:pt x="387254" y="526882"/>
                </a:lnTo>
                <a:lnTo>
                  <a:pt x="379320" y="538941"/>
                </a:lnTo>
                <a:lnTo>
                  <a:pt x="371703" y="551001"/>
                </a:lnTo>
                <a:lnTo>
                  <a:pt x="364721" y="563060"/>
                </a:lnTo>
                <a:lnTo>
                  <a:pt x="358057" y="575437"/>
                </a:lnTo>
                <a:lnTo>
                  <a:pt x="351075" y="588132"/>
                </a:lnTo>
                <a:lnTo>
                  <a:pt x="344728" y="600508"/>
                </a:lnTo>
                <a:lnTo>
                  <a:pt x="338698" y="613837"/>
                </a:lnTo>
                <a:lnTo>
                  <a:pt x="332986" y="626849"/>
                </a:lnTo>
                <a:lnTo>
                  <a:pt x="327908" y="640178"/>
                </a:lnTo>
                <a:lnTo>
                  <a:pt x="322513" y="653507"/>
                </a:lnTo>
                <a:lnTo>
                  <a:pt x="317753" y="667153"/>
                </a:lnTo>
                <a:lnTo>
                  <a:pt x="313310" y="680800"/>
                </a:lnTo>
                <a:lnTo>
                  <a:pt x="309184" y="694446"/>
                </a:lnTo>
                <a:lnTo>
                  <a:pt x="305376" y="708727"/>
                </a:lnTo>
                <a:lnTo>
                  <a:pt x="301885" y="722691"/>
                </a:lnTo>
                <a:lnTo>
                  <a:pt x="299029" y="736972"/>
                </a:lnTo>
                <a:lnTo>
                  <a:pt x="295855" y="751570"/>
                </a:lnTo>
                <a:lnTo>
                  <a:pt x="293634" y="765851"/>
                </a:lnTo>
                <a:lnTo>
                  <a:pt x="291730" y="780767"/>
                </a:lnTo>
                <a:lnTo>
                  <a:pt x="289825" y="795682"/>
                </a:lnTo>
                <a:lnTo>
                  <a:pt x="288873" y="810281"/>
                </a:lnTo>
                <a:lnTo>
                  <a:pt x="287604" y="825514"/>
                </a:lnTo>
                <a:lnTo>
                  <a:pt x="287287" y="840430"/>
                </a:lnTo>
                <a:lnTo>
                  <a:pt x="286969" y="855663"/>
                </a:lnTo>
                <a:lnTo>
                  <a:pt x="287287" y="870896"/>
                </a:lnTo>
                <a:lnTo>
                  <a:pt x="287604" y="885812"/>
                </a:lnTo>
                <a:lnTo>
                  <a:pt x="288873" y="901045"/>
                </a:lnTo>
                <a:lnTo>
                  <a:pt x="289825" y="915960"/>
                </a:lnTo>
                <a:lnTo>
                  <a:pt x="291730" y="930559"/>
                </a:lnTo>
                <a:lnTo>
                  <a:pt x="293634" y="945157"/>
                </a:lnTo>
                <a:lnTo>
                  <a:pt x="295855" y="959438"/>
                </a:lnTo>
                <a:lnTo>
                  <a:pt x="299029" y="974037"/>
                </a:lnTo>
                <a:lnTo>
                  <a:pt x="301885" y="988318"/>
                </a:lnTo>
                <a:lnTo>
                  <a:pt x="305376" y="1002281"/>
                </a:lnTo>
                <a:lnTo>
                  <a:pt x="309184" y="1016562"/>
                </a:lnTo>
                <a:lnTo>
                  <a:pt x="313310" y="1030526"/>
                </a:lnTo>
                <a:lnTo>
                  <a:pt x="317753" y="1044172"/>
                </a:lnTo>
                <a:lnTo>
                  <a:pt x="322513" y="1057501"/>
                </a:lnTo>
                <a:lnTo>
                  <a:pt x="327908" y="1071147"/>
                </a:lnTo>
                <a:lnTo>
                  <a:pt x="332986" y="1084159"/>
                </a:lnTo>
                <a:lnTo>
                  <a:pt x="338698" y="1097488"/>
                </a:lnTo>
                <a:lnTo>
                  <a:pt x="344728" y="1110500"/>
                </a:lnTo>
                <a:lnTo>
                  <a:pt x="351075" y="1123511"/>
                </a:lnTo>
                <a:lnTo>
                  <a:pt x="358057" y="1135888"/>
                </a:lnTo>
                <a:lnTo>
                  <a:pt x="364721" y="1148265"/>
                </a:lnTo>
                <a:lnTo>
                  <a:pt x="371703" y="1160642"/>
                </a:lnTo>
                <a:lnTo>
                  <a:pt x="379320" y="1172701"/>
                </a:lnTo>
                <a:lnTo>
                  <a:pt x="387254" y="1184126"/>
                </a:lnTo>
                <a:lnTo>
                  <a:pt x="395505" y="1195868"/>
                </a:lnTo>
                <a:lnTo>
                  <a:pt x="403756" y="1207293"/>
                </a:lnTo>
                <a:lnTo>
                  <a:pt x="412325" y="1218401"/>
                </a:lnTo>
                <a:lnTo>
                  <a:pt x="421211" y="1229825"/>
                </a:lnTo>
                <a:lnTo>
                  <a:pt x="430097" y="1240298"/>
                </a:lnTo>
                <a:lnTo>
                  <a:pt x="439617" y="1250771"/>
                </a:lnTo>
                <a:lnTo>
                  <a:pt x="449138" y="1261244"/>
                </a:lnTo>
                <a:lnTo>
                  <a:pt x="458976" y="1271399"/>
                </a:lnTo>
                <a:lnTo>
                  <a:pt x="469132" y="1281237"/>
                </a:lnTo>
                <a:lnTo>
                  <a:pt x="479287" y="1290441"/>
                </a:lnTo>
                <a:lnTo>
                  <a:pt x="490077" y="1299961"/>
                </a:lnTo>
                <a:lnTo>
                  <a:pt x="500867" y="1309482"/>
                </a:lnTo>
                <a:lnTo>
                  <a:pt x="511657" y="1318050"/>
                </a:lnTo>
                <a:lnTo>
                  <a:pt x="523082" y="1326619"/>
                </a:lnTo>
                <a:lnTo>
                  <a:pt x="534507" y="1334870"/>
                </a:lnTo>
                <a:lnTo>
                  <a:pt x="546249" y="1343122"/>
                </a:lnTo>
                <a:lnTo>
                  <a:pt x="557991" y="1350738"/>
                </a:lnTo>
                <a:lnTo>
                  <a:pt x="570051" y="1358355"/>
                </a:lnTo>
                <a:lnTo>
                  <a:pt x="582428" y="1365654"/>
                </a:lnTo>
                <a:lnTo>
                  <a:pt x="594805" y="1372636"/>
                </a:lnTo>
                <a:lnTo>
                  <a:pt x="607181" y="1379300"/>
                </a:lnTo>
                <a:lnTo>
                  <a:pt x="619876" y="1385647"/>
                </a:lnTo>
                <a:lnTo>
                  <a:pt x="632570" y="1391677"/>
                </a:lnTo>
                <a:lnTo>
                  <a:pt x="645899" y="1397390"/>
                </a:lnTo>
                <a:lnTo>
                  <a:pt x="659228" y="1402467"/>
                </a:lnTo>
                <a:lnTo>
                  <a:pt x="672557" y="1407862"/>
                </a:lnTo>
                <a:lnTo>
                  <a:pt x="685886" y="1412623"/>
                </a:lnTo>
                <a:lnTo>
                  <a:pt x="699849" y="1416748"/>
                </a:lnTo>
                <a:lnTo>
                  <a:pt x="713813" y="1420874"/>
                </a:lnTo>
                <a:lnTo>
                  <a:pt x="727777" y="1424999"/>
                </a:lnTo>
                <a:lnTo>
                  <a:pt x="742058" y="1428490"/>
                </a:lnTo>
                <a:lnTo>
                  <a:pt x="756339" y="1431664"/>
                </a:lnTo>
                <a:lnTo>
                  <a:pt x="770620" y="1434203"/>
                </a:lnTo>
                <a:lnTo>
                  <a:pt x="785218" y="1436742"/>
                </a:lnTo>
                <a:lnTo>
                  <a:pt x="799817" y="1438646"/>
                </a:lnTo>
                <a:lnTo>
                  <a:pt x="814415" y="1440550"/>
                </a:lnTo>
                <a:lnTo>
                  <a:pt x="829648" y="1441819"/>
                </a:lnTo>
                <a:lnTo>
                  <a:pt x="844564" y="1442771"/>
                </a:lnTo>
                <a:lnTo>
                  <a:pt x="859797" y="1443089"/>
                </a:lnTo>
                <a:lnTo>
                  <a:pt x="874713" y="1443406"/>
                </a:lnTo>
                <a:lnTo>
                  <a:pt x="889628" y="1443089"/>
                </a:lnTo>
                <a:lnTo>
                  <a:pt x="905179" y="1442771"/>
                </a:lnTo>
                <a:lnTo>
                  <a:pt x="919777" y="1441819"/>
                </a:lnTo>
                <a:lnTo>
                  <a:pt x="934693" y="1440550"/>
                </a:lnTo>
                <a:lnTo>
                  <a:pt x="949609" y="1438646"/>
                </a:lnTo>
                <a:lnTo>
                  <a:pt x="964207" y="1436742"/>
                </a:lnTo>
                <a:lnTo>
                  <a:pt x="978805" y="1434203"/>
                </a:lnTo>
                <a:lnTo>
                  <a:pt x="993086" y="1431664"/>
                </a:lnTo>
                <a:lnTo>
                  <a:pt x="1007367" y="1428490"/>
                </a:lnTo>
                <a:lnTo>
                  <a:pt x="1021649" y="1424999"/>
                </a:lnTo>
                <a:lnTo>
                  <a:pt x="1035612" y="1420874"/>
                </a:lnTo>
                <a:lnTo>
                  <a:pt x="1049576" y="1416748"/>
                </a:lnTo>
                <a:lnTo>
                  <a:pt x="1063222" y="1412623"/>
                </a:lnTo>
                <a:lnTo>
                  <a:pt x="1076868" y="1407862"/>
                </a:lnTo>
                <a:lnTo>
                  <a:pt x="1090515" y="1402467"/>
                </a:lnTo>
                <a:lnTo>
                  <a:pt x="1103526" y="1397390"/>
                </a:lnTo>
                <a:lnTo>
                  <a:pt x="1116855" y="1391677"/>
                </a:lnTo>
                <a:lnTo>
                  <a:pt x="1129550" y="1385647"/>
                </a:lnTo>
                <a:lnTo>
                  <a:pt x="1142244" y="1379300"/>
                </a:lnTo>
                <a:lnTo>
                  <a:pt x="1154938" y="1372636"/>
                </a:lnTo>
                <a:lnTo>
                  <a:pt x="1167315" y="1365654"/>
                </a:lnTo>
                <a:lnTo>
                  <a:pt x="1179374" y="1358355"/>
                </a:lnTo>
                <a:lnTo>
                  <a:pt x="1191434" y="1350738"/>
                </a:lnTo>
                <a:lnTo>
                  <a:pt x="1203494" y="1343122"/>
                </a:lnTo>
                <a:lnTo>
                  <a:pt x="1215236" y="1334870"/>
                </a:lnTo>
                <a:lnTo>
                  <a:pt x="1226343" y="1326619"/>
                </a:lnTo>
                <a:lnTo>
                  <a:pt x="1237768" y="1318050"/>
                </a:lnTo>
                <a:lnTo>
                  <a:pt x="1248558" y="1309482"/>
                </a:lnTo>
                <a:lnTo>
                  <a:pt x="1259666" y="1299961"/>
                </a:lnTo>
                <a:lnTo>
                  <a:pt x="1270138" y="1290441"/>
                </a:lnTo>
                <a:lnTo>
                  <a:pt x="1280294" y="1281237"/>
                </a:lnTo>
                <a:lnTo>
                  <a:pt x="1290449" y="1271399"/>
                </a:lnTo>
                <a:lnTo>
                  <a:pt x="1300287" y="1261244"/>
                </a:lnTo>
                <a:lnTo>
                  <a:pt x="1309808" y="1250771"/>
                </a:lnTo>
                <a:lnTo>
                  <a:pt x="1319329" y="1240298"/>
                </a:lnTo>
                <a:lnTo>
                  <a:pt x="1328215" y="1229825"/>
                </a:lnTo>
                <a:lnTo>
                  <a:pt x="1337418" y="1218401"/>
                </a:lnTo>
                <a:lnTo>
                  <a:pt x="1345986" y="1207293"/>
                </a:lnTo>
                <a:lnTo>
                  <a:pt x="1354238" y="1195868"/>
                </a:lnTo>
                <a:lnTo>
                  <a:pt x="1362172" y="1184126"/>
                </a:lnTo>
                <a:lnTo>
                  <a:pt x="1370106" y="1172701"/>
                </a:lnTo>
                <a:lnTo>
                  <a:pt x="1377405" y="1160642"/>
                </a:lnTo>
                <a:lnTo>
                  <a:pt x="1384704" y="1148265"/>
                </a:lnTo>
                <a:lnTo>
                  <a:pt x="1391686" y="1135888"/>
                </a:lnTo>
                <a:lnTo>
                  <a:pt x="1398350" y="1123511"/>
                </a:lnTo>
                <a:lnTo>
                  <a:pt x="1404697" y="1110500"/>
                </a:lnTo>
                <a:lnTo>
                  <a:pt x="1410727" y="1097488"/>
                </a:lnTo>
                <a:lnTo>
                  <a:pt x="1416122" y="1084159"/>
                </a:lnTo>
                <a:lnTo>
                  <a:pt x="1421835" y="1071147"/>
                </a:lnTo>
                <a:lnTo>
                  <a:pt x="1427230" y="1057501"/>
                </a:lnTo>
                <a:lnTo>
                  <a:pt x="1431673" y="1044172"/>
                </a:lnTo>
                <a:lnTo>
                  <a:pt x="1436116" y="1030526"/>
                </a:lnTo>
                <a:lnTo>
                  <a:pt x="1440241" y="1016562"/>
                </a:lnTo>
                <a:lnTo>
                  <a:pt x="1444049" y="1002281"/>
                </a:lnTo>
                <a:lnTo>
                  <a:pt x="1447540" y="988318"/>
                </a:lnTo>
                <a:lnTo>
                  <a:pt x="1450714" y="974037"/>
                </a:lnTo>
                <a:lnTo>
                  <a:pt x="1453570" y="959438"/>
                </a:lnTo>
                <a:lnTo>
                  <a:pt x="1455792" y="945157"/>
                </a:lnTo>
                <a:lnTo>
                  <a:pt x="1458013" y="930559"/>
                </a:lnTo>
                <a:lnTo>
                  <a:pt x="1459600" y="915960"/>
                </a:lnTo>
                <a:lnTo>
                  <a:pt x="1460869" y="901045"/>
                </a:lnTo>
                <a:lnTo>
                  <a:pt x="1461821" y="885812"/>
                </a:lnTo>
                <a:lnTo>
                  <a:pt x="1462456" y="870896"/>
                </a:lnTo>
                <a:lnTo>
                  <a:pt x="1462456" y="855663"/>
                </a:lnTo>
                <a:lnTo>
                  <a:pt x="1462456" y="840430"/>
                </a:lnTo>
                <a:lnTo>
                  <a:pt x="1461821" y="825514"/>
                </a:lnTo>
                <a:lnTo>
                  <a:pt x="1460869" y="810281"/>
                </a:lnTo>
                <a:lnTo>
                  <a:pt x="1459600" y="795682"/>
                </a:lnTo>
                <a:lnTo>
                  <a:pt x="1458013" y="780767"/>
                </a:lnTo>
                <a:lnTo>
                  <a:pt x="1455792" y="765851"/>
                </a:lnTo>
                <a:lnTo>
                  <a:pt x="1453570" y="751570"/>
                </a:lnTo>
                <a:lnTo>
                  <a:pt x="1450714" y="736972"/>
                </a:lnTo>
                <a:lnTo>
                  <a:pt x="1447540" y="722691"/>
                </a:lnTo>
                <a:lnTo>
                  <a:pt x="1444049" y="708727"/>
                </a:lnTo>
                <a:lnTo>
                  <a:pt x="1440241" y="694446"/>
                </a:lnTo>
                <a:lnTo>
                  <a:pt x="1436116" y="680800"/>
                </a:lnTo>
                <a:lnTo>
                  <a:pt x="1431673" y="667153"/>
                </a:lnTo>
                <a:lnTo>
                  <a:pt x="1427230" y="653507"/>
                </a:lnTo>
                <a:lnTo>
                  <a:pt x="1421835" y="640178"/>
                </a:lnTo>
                <a:lnTo>
                  <a:pt x="1416122" y="626849"/>
                </a:lnTo>
                <a:lnTo>
                  <a:pt x="1410727" y="613837"/>
                </a:lnTo>
                <a:lnTo>
                  <a:pt x="1404697" y="600508"/>
                </a:lnTo>
                <a:lnTo>
                  <a:pt x="1398350" y="588132"/>
                </a:lnTo>
                <a:lnTo>
                  <a:pt x="1391686" y="575437"/>
                </a:lnTo>
                <a:lnTo>
                  <a:pt x="1384704" y="563060"/>
                </a:lnTo>
                <a:lnTo>
                  <a:pt x="1377405" y="551001"/>
                </a:lnTo>
                <a:lnTo>
                  <a:pt x="1370106" y="538941"/>
                </a:lnTo>
                <a:lnTo>
                  <a:pt x="1362172" y="526882"/>
                </a:lnTo>
                <a:lnTo>
                  <a:pt x="1354238" y="515457"/>
                </a:lnTo>
                <a:lnTo>
                  <a:pt x="1345986" y="504032"/>
                </a:lnTo>
                <a:lnTo>
                  <a:pt x="1337418" y="492925"/>
                </a:lnTo>
                <a:lnTo>
                  <a:pt x="1328215" y="481817"/>
                </a:lnTo>
                <a:lnTo>
                  <a:pt x="1319329" y="471027"/>
                </a:lnTo>
                <a:lnTo>
                  <a:pt x="1309808" y="460554"/>
                </a:lnTo>
                <a:lnTo>
                  <a:pt x="1300287" y="450082"/>
                </a:lnTo>
                <a:lnTo>
                  <a:pt x="1290449" y="440244"/>
                </a:lnTo>
                <a:lnTo>
                  <a:pt x="1280294" y="430088"/>
                </a:lnTo>
                <a:lnTo>
                  <a:pt x="1270138" y="420568"/>
                </a:lnTo>
                <a:lnTo>
                  <a:pt x="1259666" y="411364"/>
                </a:lnTo>
                <a:lnTo>
                  <a:pt x="1248558" y="402161"/>
                </a:lnTo>
                <a:lnTo>
                  <a:pt x="1237768" y="393275"/>
                </a:lnTo>
                <a:lnTo>
                  <a:pt x="1226343" y="384706"/>
                </a:lnTo>
                <a:lnTo>
                  <a:pt x="1215236" y="376138"/>
                </a:lnTo>
                <a:lnTo>
                  <a:pt x="1203494" y="368521"/>
                </a:lnTo>
                <a:lnTo>
                  <a:pt x="1191434" y="360587"/>
                </a:lnTo>
                <a:lnTo>
                  <a:pt x="1179374" y="352971"/>
                </a:lnTo>
                <a:lnTo>
                  <a:pt x="1167315" y="345989"/>
                </a:lnTo>
                <a:lnTo>
                  <a:pt x="1154938" y="338690"/>
                </a:lnTo>
                <a:lnTo>
                  <a:pt x="1142244" y="332025"/>
                </a:lnTo>
                <a:lnTo>
                  <a:pt x="1129550" y="325995"/>
                </a:lnTo>
                <a:lnTo>
                  <a:pt x="1116855" y="319966"/>
                </a:lnTo>
                <a:lnTo>
                  <a:pt x="1103526" y="313936"/>
                </a:lnTo>
                <a:lnTo>
                  <a:pt x="1090515" y="308541"/>
                </a:lnTo>
                <a:lnTo>
                  <a:pt x="1076868" y="303463"/>
                </a:lnTo>
                <a:lnTo>
                  <a:pt x="1063222" y="299020"/>
                </a:lnTo>
                <a:lnTo>
                  <a:pt x="1049576" y="294260"/>
                </a:lnTo>
                <a:lnTo>
                  <a:pt x="1035612" y="290134"/>
                </a:lnTo>
                <a:lnTo>
                  <a:pt x="1021649" y="286326"/>
                </a:lnTo>
                <a:lnTo>
                  <a:pt x="1007367" y="282835"/>
                </a:lnTo>
                <a:lnTo>
                  <a:pt x="993086" y="279661"/>
                </a:lnTo>
                <a:lnTo>
                  <a:pt x="978805" y="277123"/>
                </a:lnTo>
                <a:lnTo>
                  <a:pt x="964207" y="274584"/>
                </a:lnTo>
                <a:lnTo>
                  <a:pt x="949609" y="272680"/>
                </a:lnTo>
                <a:lnTo>
                  <a:pt x="934693" y="270775"/>
                </a:lnTo>
                <a:lnTo>
                  <a:pt x="919777" y="269506"/>
                </a:lnTo>
                <a:lnTo>
                  <a:pt x="905179" y="268554"/>
                </a:lnTo>
                <a:lnTo>
                  <a:pt x="889628" y="267919"/>
                </a:lnTo>
                <a:lnTo>
                  <a:pt x="874713" y="267602"/>
                </a:lnTo>
                <a:close/>
                <a:moveTo>
                  <a:pt x="856623" y="155575"/>
                </a:moveTo>
                <a:lnTo>
                  <a:pt x="874713" y="155575"/>
                </a:lnTo>
                <a:lnTo>
                  <a:pt x="892802" y="155575"/>
                </a:lnTo>
                <a:lnTo>
                  <a:pt x="910891" y="156527"/>
                </a:lnTo>
                <a:lnTo>
                  <a:pt x="928346" y="157479"/>
                </a:lnTo>
                <a:lnTo>
                  <a:pt x="946435" y="159066"/>
                </a:lnTo>
                <a:lnTo>
                  <a:pt x="963890" y="161288"/>
                </a:lnTo>
                <a:lnTo>
                  <a:pt x="981344" y="163509"/>
                </a:lnTo>
                <a:lnTo>
                  <a:pt x="998799" y="166683"/>
                </a:lnTo>
                <a:lnTo>
                  <a:pt x="1015936" y="169539"/>
                </a:lnTo>
                <a:lnTo>
                  <a:pt x="1033073" y="173347"/>
                </a:lnTo>
                <a:lnTo>
                  <a:pt x="1049893" y="177473"/>
                </a:lnTo>
                <a:lnTo>
                  <a:pt x="1066396" y="181916"/>
                </a:lnTo>
                <a:lnTo>
                  <a:pt x="1082898" y="186993"/>
                </a:lnTo>
                <a:lnTo>
                  <a:pt x="1099401" y="192071"/>
                </a:lnTo>
                <a:lnTo>
                  <a:pt x="1115586" y="198101"/>
                </a:lnTo>
                <a:lnTo>
                  <a:pt x="1131454" y="204131"/>
                </a:lnTo>
                <a:lnTo>
                  <a:pt x="1147322" y="210478"/>
                </a:lnTo>
                <a:lnTo>
                  <a:pt x="1162872" y="217460"/>
                </a:lnTo>
                <a:lnTo>
                  <a:pt x="1178422" y="224441"/>
                </a:lnTo>
                <a:lnTo>
                  <a:pt x="1193338" y="232058"/>
                </a:lnTo>
                <a:lnTo>
                  <a:pt x="1208571" y="239992"/>
                </a:lnTo>
                <a:lnTo>
                  <a:pt x="1223487" y="248243"/>
                </a:lnTo>
                <a:lnTo>
                  <a:pt x="1237768" y="256812"/>
                </a:lnTo>
                <a:lnTo>
                  <a:pt x="1252049" y="265698"/>
                </a:lnTo>
                <a:lnTo>
                  <a:pt x="1266330" y="275218"/>
                </a:lnTo>
                <a:lnTo>
                  <a:pt x="1280294" y="284739"/>
                </a:lnTo>
                <a:lnTo>
                  <a:pt x="1293623" y="294894"/>
                </a:lnTo>
                <a:lnTo>
                  <a:pt x="1306952" y="304732"/>
                </a:lnTo>
                <a:lnTo>
                  <a:pt x="1319963" y="315523"/>
                </a:lnTo>
                <a:lnTo>
                  <a:pt x="1332975" y="326313"/>
                </a:lnTo>
                <a:lnTo>
                  <a:pt x="1345669" y="337420"/>
                </a:lnTo>
                <a:lnTo>
                  <a:pt x="1358046" y="348845"/>
                </a:lnTo>
                <a:lnTo>
                  <a:pt x="1370106" y="360587"/>
                </a:lnTo>
                <a:lnTo>
                  <a:pt x="1381530" y="372647"/>
                </a:lnTo>
                <a:lnTo>
                  <a:pt x="1392955" y="385024"/>
                </a:lnTo>
                <a:lnTo>
                  <a:pt x="1404380" y="397401"/>
                </a:lnTo>
                <a:lnTo>
                  <a:pt x="1415170" y="410095"/>
                </a:lnTo>
                <a:lnTo>
                  <a:pt x="1425643" y="423106"/>
                </a:lnTo>
                <a:lnTo>
                  <a:pt x="1435798" y="436753"/>
                </a:lnTo>
                <a:lnTo>
                  <a:pt x="1445954" y="450399"/>
                </a:lnTo>
                <a:lnTo>
                  <a:pt x="1455474" y="464363"/>
                </a:lnTo>
                <a:lnTo>
                  <a:pt x="1464678" y="478009"/>
                </a:lnTo>
                <a:lnTo>
                  <a:pt x="1473881" y="492925"/>
                </a:lnTo>
                <a:lnTo>
                  <a:pt x="1482132" y="507206"/>
                </a:lnTo>
                <a:lnTo>
                  <a:pt x="1490383" y="522122"/>
                </a:lnTo>
                <a:lnTo>
                  <a:pt x="1498635" y="536720"/>
                </a:lnTo>
                <a:lnTo>
                  <a:pt x="1505934" y="552270"/>
                </a:lnTo>
                <a:lnTo>
                  <a:pt x="1513233" y="567503"/>
                </a:lnTo>
                <a:lnTo>
                  <a:pt x="1519898" y="583054"/>
                </a:lnTo>
                <a:lnTo>
                  <a:pt x="1526245" y="598604"/>
                </a:lnTo>
                <a:lnTo>
                  <a:pt x="1532274" y="614789"/>
                </a:lnTo>
                <a:lnTo>
                  <a:pt x="1537987" y="630975"/>
                </a:lnTo>
                <a:lnTo>
                  <a:pt x="1543699" y="647477"/>
                </a:lnTo>
                <a:lnTo>
                  <a:pt x="1548460" y="664297"/>
                </a:lnTo>
                <a:lnTo>
                  <a:pt x="1553220" y="680800"/>
                </a:lnTo>
                <a:lnTo>
                  <a:pt x="1557346" y="697619"/>
                </a:lnTo>
                <a:lnTo>
                  <a:pt x="1560837" y="714439"/>
                </a:lnTo>
                <a:lnTo>
                  <a:pt x="1564010" y="731894"/>
                </a:lnTo>
                <a:lnTo>
                  <a:pt x="1566866" y="749031"/>
                </a:lnTo>
                <a:lnTo>
                  <a:pt x="1569088" y="766486"/>
                </a:lnTo>
                <a:lnTo>
                  <a:pt x="1571627" y="783940"/>
                </a:lnTo>
                <a:lnTo>
                  <a:pt x="1572896" y="801712"/>
                </a:lnTo>
                <a:lnTo>
                  <a:pt x="1574165" y="819801"/>
                </a:lnTo>
                <a:lnTo>
                  <a:pt x="1574800" y="837256"/>
                </a:lnTo>
                <a:lnTo>
                  <a:pt x="1574800" y="855663"/>
                </a:lnTo>
                <a:lnTo>
                  <a:pt x="1574800" y="873752"/>
                </a:lnTo>
                <a:lnTo>
                  <a:pt x="1574165" y="891524"/>
                </a:lnTo>
                <a:lnTo>
                  <a:pt x="1572896" y="909613"/>
                </a:lnTo>
                <a:lnTo>
                  <a:pt x="1571627" y="927068"/>
                </a:lnTo>
                <a:lnTo>
                  <a:pt x="1569088" y="944840"/>
                </a:lnTo>
                <a:lnTo>
                  <a:pt x="1566866" y="962294"/>
                </a:lnTo>
                <a:lnTo>
                  <a:pt x="1564010" y="979432"/>
                </a:lnTo>
                <a:lnTo>
                  <a:pt x="1560837" y="996569"/>
                </a:lnTo>
                <a:lnTo>
                  <a:pt x="1557346" y="1013706"/>
                </a:lnTo>
                <a:lnTo>
                  <a:pt x="1553220" y="1030526"/>
                </a:lnTo>
                <a:lnTo>
                  <a:pt x="1548460" y="1047346"/>
                </a:lnTo>
                <a:lnTo>
                  <a:pt x="1543699" y="1063848"/>
                </a:lnTo>
                <a:lnTo>
                  <a:pt x="1537987" y="1080033"/>
                </a:lnTo>
                <a:lnTo>
                  <a:pt x="1532274" y="1096219"/>
                </a:lnTo>
                <a:lnTo>
                  <a:pt x="1526245" y="1112404"/>
                </a:lnTo>
                <a:lnTo>
                  <a:pt x="1519898" y="1128272"/>
                </a:lnTo>
                <a:lnTo>
                  <a:pt x="1513233" y="1143505"/>
                </a:lnTo>
                <a:lnTo>
                  <a:pt x="1505934" y="1159055"/>
                </a:lnTo>
                <a:lnTo>
                  <a:pt x="1498635" y="1174606"/>
                </a:lnTo>
                <a:lnTo>
                  <a:pt x="1490383" y="1189521"/>
                </a:lnTo>
                <a:lnTo>
                  <a:pt x="1482132" y="1204120"/>
                </a:lnTo>
                <a:lnTo>
                  <a:pt x="1473881" y="1218718"/>
                </a:lnTo>
                <a:lnTo>
                  <a:pt x="1464678" y="1232999"/>
                </a:lnTo>
                <a:lnTo>
                  <a:pt x="1455474" y="1246963"/>
                </a:lnTo>
                <a:lnTo>
                  <a:pt x="1445954" y="1260926"/>
                </a:lnTo>
                <a:lnTo>
                  <a:pt x="1435798" y="1274573"/>
                </a:lnTo>
                <a:lnTo>
                  <a:pt x="1425643" y="1287902"/>
                </a:lnTo>
                <a:lnTo>
                  <a:pt x="1415170" y="1301231"/>
                </a:lnTo>
                <a:lnTo>
                  <a:pt x="1404380" y="1313925"/>
                </a:lnTo>
                <a:lnTo>
                  <a:pt x="1392955" y="1326302"/>
                </a:lnTo>
                <a:lnTo>
                  <a:pt x="1381530" y="1338679"/>
                </a:lnTo>
                <a:lnTo>
                  <a:pt x="1370106" y="1350738"/>
                </a:lnTo>
                <a:lnTo>
                  <a:pt x="1358046" y="1362480"/>
                </a:lnTo>
                <a:lnTo>
                  <a:pt x="1345669" y="1373905"/>
                </a:lnTo>
                <a:lnTo>
                  <a:pt x="1332975" y="1385013"/>
                </a:lnTo>
                <a:lnTo>
                  <a:pt x="1319963" y="1395803"/>
                </a:lnTo>
                <a:lnTo>
                  <a:pt x="1306952" y="1406275"/>
                </a:lnTo>
                <a:lnTo>
                  <a:pt x="1293623" y="1416431"/>
                </a:lnTo>
                <a:lnTo>
                  <a:pt x="1280294" y="1426586"/>
                </a:lnTo>
                <a:lnTo>
                  <a:pt x="1266330" y="1436107"/>
                </a:lnTo>
                <a:lnTo>
                  <a:pt x="1252049" y="1445310"/>
                </a:lnTo>
                <a:lnTo>
                  <a:pt x="1237768" y="1454514"/>
                </a:lnTo>
                <a:lnTo>
                  <a:pt x="1223487" y="1463082"/>
                </a:lnTo>
                <a:lnTo>
                  <a:pt x="1208571" y="1471333"/>
                </a:lnTo>
                <a:lnTo>
                  <a:pt x="1193338" y="1479267"/>
                </a:lnTo>
                <a:lnTo>
                  <a:pt x="1178422" y="1486884"/>
                </a:lnTo>
                <a:lnTo>
                  <a:pt x="1162872" y="1493866"/>
                </a:lnTo>
                <a:lnTo>
                  <a:pt x="1147322" y="1500530"/>
                </a:lnTo>
                <a:lnTo>
                  <a:pt x="1131454" y="1507195"/>
                </a:lnTo>
                <a:lnTo>
                  <a:pt x="1115586" y="1513542"/>
                </a:lnTo>
                <a:lnTo>
                  <a:pt x="1099401" y="1518937"/>
                </a:lnTo>
                <a:lnTo>
                  <a:pt x="1082898" y="1524332"/>
                </a:lnTo>
                <a:lnTo>
                  <a:pt x="1066396" y="1529092"/>
                </a:lnTo>
                <a:lnTo>
                  <a:pt x="1049893" y="1533853"/>
                </a:lnTo>
                <a:lnTo>
                  <a:pt x="1033073" y="1537978"/>
                </a:lnTo>
                <a:lnTo>
                  <a:pt x="1015936" y="1541469"/>
                </a:lnTo>
                <a:lnTo>
                  <a:pt x="998799" y="1544643"/>
                </a:lnTo>
                <a:lnTo>
                  <a:pt x="981344" y="1547499"/>
                </a:lnTo>
                <a:lnTo>
                  <a:pt x="963890" y="1550355"/>
                </a:lnTo>
                <a:lnTo>
                  <a:pt x="946435" y="1552259"/>
                </a:lnTo>
                <a:lnTo>
                  <a:pt x="928346" y="1553529"/>
                </a:lnTo>
                <a:lnTo>
                  <a:pt x="910891" y="1554798"/>
                </a:lnTo>
                <a:lnTo>
                  <a:pt x="892802" y="1555433"/>
                </a:lnTo>
                <a:lnTo>
                  <a:pt x="874713" y="1555750"/>
                </a:lnTo>
                <a:lnTo>
                  <a:pt x="856623" y="1555433"/>
                </a:lnTo>
                <a:lnTo>
                  <a:pt x="838534" y="1554798"/>
                </a:lnTo>
                <a:lnTo>
                  <a:pt x="821079" y="1553529"/>
                </a:lnTo>
                <a:lnTo>
                  <a:pt x="803308" y="1552259"/>
                </a:lnTo>
                <a:lnTo>
                  <a:pt x="785536" y="1550355"/>
                </a:lnTo>
                <a:lnTo>
                  <a:pt x="768081" y="1547499"/>
                </a:lnTo>
                <a:lnTo>
                  <a:pt x="750626" y="1544643"/>
                </a:lnTo>
                <a:lnTo>
                  <a:pt x="733807" y="1541469"/>
                </a:lnTo>
                <a:lnTo>
                  <a:pt x="716352" y="1537978"/>
                </a:lnTo>
                <a:lnTo>
                  <a:pt x="699532" y="1533853"/>
                </a:lnTo>
                <a:lnTo>
                  <a:pt x="683030" y="1529092"/>
                </a:lnTo>
                <a:lnTo>
                  <a:pt x="666527" y="1524332"/>
                </a:lnTo>
                <a:lnTo>
                  <a:pt x="650342" y="1518937"/>
                </a:lnTo>
                <a:lnTo>
                  <a:pt x="633839" y="1513542"/>
                </a:lnTo>
                <a:lnTo>
                  <a:pt x="617972" y="1507195"/>
                </a:lnTo>
                <a:lnTo>
                  <a:pt x="602104" y="1500530"/>
                </a:lnTo>
                <a:lnTo>
                  <a:pt x="586553" y="1493866"/>
                </a:lnTo>
                <a:lnTo>
                  <a:pt x="571003" y="1486884"/>
                </a:lnTo>
                <a:lnTo>
                  <a:pt x="556087" y="1479267"/>
                </a:lnTo>
                <a:lnTo>
                  <a:pt x="540854" y="1471333"/>
                </a:lnTo>
                <a:lnTo>
                  <a:pt x="526256" y="1463082"/>
                </a:lnTo>
                <a:lnTo>
                  <a:pt x="511657" y="1454514"/>
                </a:lnTo>
                <a:lnTo>
                  <a:pt x="497376" y="1445310"/>
                </a:lnTo>
                <a:lnTo>
                  <a:pt x="483095" y="1436107"/>
                </a:lnTo>
                <a:lnTo>
                  <a:pt x="469449" y="1426586"/>
                </a:lnTo>
                <a:lnTo>
                  <a:pt x="455803" y="1416431"/>
                </a:lnTo>
                <a:lnTo>
                  <a:pt x="442474" y="1406275"/>
                </a:lnTo>
                <a:lnTo>
                  <a:pt x="429462" y="1395803"/>
                </a:lnTo>
                <a:lnTo>
                  <a:pt x="416450" y="1385013"/>
                </a:lnTo>
                <a:lnTo>
                  <a:pt x="403756" y="1373905"/>
                </a:lnTo>
                <a:lnTo>
                  <a:pt x="391697" y="1362480"/>
                </a:lnTo>
                <a:lnTo>
                  <a:pt x="379637" y="1350738"/>
                </a:lnTo>
                <a:lnTo>
                  <a:pt x="367578" y="1338679"/>
                </a:lnTo>
                <a:lnTo>
                  <a:pt x="356470" y="1326302"/>
                </a:lnTo>
                <a:lnTo>
                  <a:pt x="345045" y="1313925"/>
                </a:lnTo>
                <a:lnTo>
                  <a:pt x="334255" y="1301231"/>
                </a:lnTo>
                <a:lnTo>
                  <a:pt x="323782" y="1287902"/>
                </a:lnTo>
                <a:lnTo>
                  <a:pt x="313627" y="1274573"/>
                </a:lnTo>
                <a:lnTo>
                  <a:pt x="303789" y="1260926"/>
                </a:lnTo>
                <a:lnTo>
                  <a:pt x="293951" y="1246963"/>
                </a:lnTo>
                <a:lnTo>
                  <a:pt x="285065" y="1232999"/>
                </a:lnTo>
                <a:lnTo>
                  <a:pt x="275862" y="1218718"/>
                </a:lnTo>
                <a:lnTo>
                  <a:pt x="267293" y="1204120"/>
                </a:lnTo>
                <a:lnTo>
                  <a:pt x="259042" y="1189521"/>
                </a:lnTo>
                <a:lnTo>
                  <a:pt x="251108" y="1174606"/>
                </a:lnTo>
                <a:lnTo>
                  <a:pt x="243809" y="1159055"/>
                </a:lnTo>
                <a:lnTo>
                  <a:pt x="236510" y="1143505"/>
                </a:lnTo>
                <a:lnTo>
                  <a:pt x="229845" y="1128272"/>
                </a:lnTo>
                <a:lnTo>
                  <a:pt x="223181" y="1112404"/>
                </a:lnTo>
                <a:lnTo>
                  <a:pt x="217151" y="1096219"/>
                </a:lnTo>
                <a:lnTo>
                  <a:pt x="211438" y="1080033"/>
                </a:lnTo>
                <a:lnTo>
                  <a:pt x="206043" y="1063848"/>
                </a:lnTo>
                <a:lnTo>
                  <a:pt x="201283" y="1047346"/>
                </a:lnTo>
                <a:lnTo>
                  <a:pt x="196840" y="1030526"/>
                </a:lnTo>
                <a:lnTo>
                  <a:pt x="192714" y="1013706"/>
                </a:lnTo>
                <a:lnTo>
                  <a:pt x="188906" y="996569"/>
                </a:lnTo>
                <a:lnTo>
                  <a:pt x="185415" y="979432"/>
                </a:lnTo>
                <a:lnTo>
                  <a:pt x="182876" y="962294"/>
                </a:lnTo>
                <a:lnTo>
                  <a:pt x="180338" y="944840"/>
                </a:lnTo>
                <a:lnTo>
                  <a:pt x="178433" y="927068"/>
                </a:lnTo>
                <a:lnTo>
                  <a:pt x="176847" y="909613"/>
                </a:lnTo>
                <a:lnTo>
                  <a:pt x="175577" y="891524"/>
                </a:lnTo>
                <a:lnTo>
                  <a:pt x="174942" y="873752"/>
                </a:lnTo>
                <a:lnTo>
                  <a:pt x="174625" y="855663"/>
                </a:lnTo>
                <a:lnTo>
                  <a:pt x="174942" y="837256"/>
                </a:lnTo>
                <a:lnTo>
                  <a:pt x="175577" y="819801"/>
                </a:lnTo>
                <a:lnTo>
                  <a:pt x="176847" y="801712"/>
                </a:lnTo>
                <a:lnTo>
                  <a:pt x="178433" y="783940"/>
                </a:lnTo>
                <a:lnTo>
                  <a:pt x="180338" y="766486"/>
                </a:lnTo>
                <a:lnTo>
                  <a:pt x="182876" y="749031"/>
                </a:lnTo>
                <a:lnTo>
                  <a:pt x="185415" y="731894"/>
                </a:lnTo>
                <a:lnTo>
                  <a:pt x="188906" y="714439"/>
                </a:lnTo>
                <a:lnTo>
                  <a:pt x="192714" y="697619"/>
                </a:lnTo>
                <a:lnTo>
                  <a:pt x="196840" y="680800"/>
                </a:lnTo>
                <a:lnTo>
                  <a:pt x="201283" y="664297"/>
                </a:lnTo>
                <a:lnTo>
                  <a:pt x="206043" y="647477"/>
                </a:lnTo>
                <a:lnTo>
                  <a:pt x="211438" y="630975"/>
                </a:lnTo>
                <a:lnTo>
                  <a:pt x="217151" y="614789"/>
                </a:lnTo>
                <a:lnTo>
                  <a:pt x="223181" y="598604"/>
                </a:lnTo>
                <a:lnTo>
                  <a:pt x="229845" y="583054"/>
                </a:lnTo>
                <a:lnTo>
                  <a:pt x="236510" y="567503"/>
                </a:lnTo>
                <a:lnTo>
                  <a:pt x="243809" y="552270"/>
                </a:lnTo>
                <a:lnTo>
                  <a:pt x="251108" y="536720"/>
                </a:lnTo>
                <a:lnTo>
                  <a:pt x="259042" y="522122"/>
                </a:lnTo>
                <a:lnTo>
                  <a:pt x="267293" y="507206"/>
                </a:lnTo>
                <a:lnTo>
                  <a:pt x="275862" y="492925"/>
                </a:lnTo>
                <a:lnTo>
                  <a:pt x="285065" y="478009"/>
                </a:lnTo>
                <a:lnTo>
                  <a:pt x="293951" y="464363"/>
                </a:lnTo>
                <a:lnTo>
                  <a:pt x="303789" y="450399"/>
                </a:lnTo>
                <a:lnTo>
                  <a:pt x="313627" y="436753"/>
                </a:lnTo>
                <a:lnTo>
                  <a:pt x="323782" y="423106"/>
                </a:lnTo>
                <a:lnTo>
                  <a:pt x="334255" y="410095"/>
                </a:lnTo>
                <a:lnTo>
                  <a:pt x="345045" y="397401"/>
                </a:lnTo>
                <a:lnTo>
                  <a:pt x="356470" y="385024"/>
                </a:lnTo>
                <a:lnTo>
                  <a:pt x="367578" y="372647"/>
                </a:lnTo>
                <a:lnTo>
                  <a:pt x="379637" y="360587"/>
                </a:lnTo>
                <a:lnTo>
                  <a:pt x="391697" y="348845"/>
                </a:lnTo>
                <a:lnTo>
                  <a:pt x="403756" y="337420"/>
                </a:lnTo>
                <a:lnTo>
                  <a:pt x="416450" y="326313"/>
                </a:lnTo>
                <a:lnTo>
                  <a:pt x="429462" y="315523"/>
                </a:lnTo>
                <a:lnTo>
                  <a:pt x="442474" y="304732"/>
                </a:lnTo>
                <a:lnTo>
                  <a:pt x="455803" y="294894"/>
                </a:lnTo>
                <a:lnTo>
                  <a:pt x="469449" y="284739"/>
                </a:lnTo>
                <a:lnTo>
                  <a:pt x="483095" y="275218"/>
                </a:lnTo>
                <a:lnTo>
                  <a:pt x="497376" y="265698"/>
                </a:lnTo>
                <a:lnTo>
                  <a:pt x="511657" y="256812"/>
                </a:lnTo>
                <a:lnTo>
                  <a:pt x="526256" y="248243"/>
                </a:lnTo>
                <a:lnTo>
                  <a:pt x="540854" y="239992"/>
                </a:lnTo>
                <a:lnTo>
                  <a:pt x="556087" y="232058"/>
                </a:lnTo>
                <a:lnTo>
                  <a:pt x="571003" y="224441"/>
                </a:lnTo>
                <a:lnTo>
                  <a:pt x="586553" y="217460"/>
                </a:lnTo>
                <a:lnTo>
                  <a:pt x="602104" y="210478"/>
                </a:lnTo>
                <a:lnTo>
                  <a:pt x="617972" y="204131"/>
                </a:lnTo>
                <a:lnTo>
                  <a:pt x="633839" y="198101"/>
                </a:lnTo>
                <a:lnTo>
                  <a:pt x="650342" y="192071"/>
                </a:lnTo>
                <a:lnTo>
                  <a:pt x="666527" y="186993"/>
                </a:lnTo>
                <a:lnTo>
                  <a:pt x="683030" y="181916"/>
                </a:lnTo>
                <a:lnTo>
                  <a:pt x="699532" y="177473"/>
                </a:lnTo>
                <a:lnTo>
                  <a:pt x="716352" y="173347"/>
                </a:lnTo>
                <a:lnTo>
                  <a:pt x="733807" y="169539"/>
                </a:lnTo>
                <a:lnTo>
                  <a:pt x="750626" y="166683"/>
                </a:lnTo>
                <a:lnTo>
                  <a:pt x="768081" y="163509"/>
                </a:lnTo>
                <a:lnTo>
                  <a:pt x="785536" y="161288"/>
                </a:lnTo>
                <a:lnTo>
                  <a:pt x="803308" y="159066"/>
                </a:lnTo>
                <a:lnTo>
                  <a:pt x="821079" y="157479"/>
                </a:lnTo>
                <a:lnTo>
                  <a:pt x="838534" y="156527"/>
                </a:lnTo>
                <a:lnTo>
                  <a:pt x="856623" y="155575"/>
                </a:lnTo>
                <a:close/>
                <a:moveTo>
                  <a:pt x="1259474" y="0"/>
                </a:moveTo>
                <a:lnTo>
                  <a:pt x="1280087" y="9531"/>
                </a:lnTo>
                <a:lnTo>
                  <a:pt x="1300382" y="19697"/>
                </a:lnTo>
                <a:lnTo>
                  <a:pt x="1320678" y="30180"/>
                </a:lnTo>
                <a:lnTo>
                  <a:pt x="1340339" y="40981"/>
                </a:lnTo>
                <a:lnTo>
                  <a:pt x="1359683" y="52736"/>
                </a:lnTo>
                <a:lnTo>
                  <a:pt x="1379028" y="64490"/>
                </a:lnTo>
                <a:lnTo>
                  <a:pt x="1397738" y="76880"/>
                </a:lnTo>
                <a:lnTo>
                  <a:pt x="1416130" y="89587"/>
                </a:lnTo>
                <a:lnTo>
                  <a:pt x="1434206" y="102612"/>
                </a:lnTo>
                <a:lnTo>
                  <a:pt x="1452282" y="116273"/>
                </a:lnTo>
                <a:lnTo>
                  <a:pt x="1469723" y="130251"/>
                </a:lnTo>
                <a:lnTo>
                  <a:pt x="1486848" y="144864"/>
                </a:lnTo>
                <a:lnTo>
                  <a:pt x="1503655" y="159478"/>
                </a:lnTo>
                <a:lnTo>
                  <a:pt x="1520145" y="175044"/>
                </a:lnTo>
                <a:lnTo>
                  <a:pt x="1536318" y="190293"/>
                </a:lnTo>
                <a:lnTo>
                  <a:pt x="1551540" y="206495"/>
                </a:lnTo>
                <a:lnTo>
                  <a:pt x="1567079" y="222697"/>
                </a:lnTo>
                <a:lnTo>
                  <a:pt x="1581983" y="239217"/>
                </a:lnTo>
                <a:lnTo>
                  <a:pt x="1596888" y="256689"/>
                </a:lnTo>
                <a:lnTo>
                  <a:pt x="1610524" y="273844"/>
                </a:lnTo>
                <a:lnTo>
                  <a:pt x="1624477" y="291634"/>
                </a:lnTo>
                <a:lnTo>
                  <a:pt x="1637796" y="309742"/>
                </a:lnTo>
                <a:lnTo>
                  <a:pt x="1650481" y="328168"/>
                </a:lnTo>
                <a:lnTo>
                  <a:pt x="1662848" y="346912"/>
                </a:lnTo>
                <a:lnTo>
                  <a:pt x="1674899" y="365973"/>
                </a:lnTo>
                <a:lnTo>
                  <a:pt x="1686632" y="385351"/>
                </a:lnTo>
                <a:lnTo>
                  <a:pt x="1697731" y="405048"/>
                </a:lnTo>
                <a:lnTo>
                  <a:pt x="1708196" y="425062"/>
                </a:lnTo>
                <a:lnTo>
                  <a:pt x="1718344" y="445076"/>
                </a:lnTo>
                <a:lnTo>
                  <a:pt x="1728174" y="465726"/>
                </a:lnTo>
                <a:lnTo>
                  <a:pt x="1737054" y="486375"/>
                </a:lnTo>
                <a:lnTo>
                  <a:pt x="1746250" y="507660"/>
                </a:lnTo>
                <a:lnTo>
                  <a:pt x="1633990" y="547688"/>
                </a:lnTo>
                <a:lnTo>
                  <a:pt x="1626380" y="529580"/>
                </a:lnTo>
                <a:lnTo>
                  <a:pt x="1618452" y="512108"/>
                </a:lnTo>
                <a:lnTo>
                  <a:pt x="1610207" y="494635"/>
                </a:lnTo>
                <a:lnTo>
                  <a:pt x="1601644" y="477480"/>
                </a:lnTo>
                <a:lnTo>
                  <a:pt x="1592131" y="460643"/>
                </a:lnTo>
                <a:lnTo>
                  <a:pt x="1582934" y="443488"/>
                </a:lnTo>
                <a:lnTo>
                  <a:pt x="1573104" y="426968"/>
                </a:lnTo>
                <a:lnTo>
                  <a:pt x="1562639" y="410766"/>
                </a:lnTo>
                <a:lnTo>
                  <a:pt x="1552174" y="394882"/>
                </a:lnTo>
                <a:lnTo>
                  <a:pt x="1541075" y="379315"/>
                </a:lnTo>
                <a:lnTo>
                  <a:pt x="1529659" y="363749"/>
                </a:lnTo>
                <a:lnTo>
                  <a:pt x="1517925" y="348500"/>
                </a:lnTo>
                <a:lnTo>
                  <a:pt x="1505875" y="333569"/>
                </a:lnTo>
                <a:lnTo>
                  <a:pt x="1493507" y="318955"/>
                </a:lnTo>
                <a:lnTo>
                  <a:pt x="1480822" y="304660"/>
                </a:lnTo>
                <a:lnTo>
                  <a:pt x="1467821" y="290681"/>
                </a:lnTo>
                <a:lnTo>
                  <a:pt x="1454502" y="277339"/>
                </a:lnTo>
                <a:lnTo>
                  <a:pt x="1440548" y="263678"/>
                </a:lnTo>
                <a:lnTo>
                  <a:pt x="1426595" y="250653"/>
                </a:lnTo>
                <a:lnTo>
                  <a:pt x="1412325" y="238263"/>
                </a:lnTo>
                <a:lnTo>
                  <a:pt x="1397738" y="225874"/>
                </a:lnTo>
                <a:lnTo>
                  <a:pt x="1383150" y="213802"/>
                </a:lnTo>
                <a:lnTo>
                  <a:pt x="1367611" y="201730"/>
                </a:lnTo>
                <a:lnTo>
                  <a:pt x="1352390" y="190293"/>
                </a:lnTo>
                <a:lnTo>
                  <a:pt x="1336534" y="179492"/>
                </a:lnTo>
                <a:lnTo>
                  <a:pt x="1320678" y="169008"/>
                </a:lnTo>
                <a:lnTo>
                  <a:pt x="1304188" y="158525"/>
                </a:lnTo>
                <a:lnTo>
                  <a:pt x="1287698" y="148676"/>
                </a:lnTo>
                <a:lnTo>
                  <a:pt x="1271207" y="139146"/>
                </a:lnTo>
                <a:lnTo>
                  <a:pt x="1254083" y="129933"/>
                </a:lnTo>
                <a:lnTo>
                  <a:pt x="1236959" y="121038"/>
                </a:lnTo>
                <a:lnTo>
                  <a:pt x="1219200" y="112778"/>
                </a:lnTo>
                <a:lnTo>
                  <a:pt x="1259474" y="0"/>
                </a:lnTo>
                <a:close/>
                <a:moveTo>
                  <a:pt x="491491" y="0"/>
                </a:moveTo>
                <a:lnTo>
                  <a:pt x="531813" y="112841"/>
                </a:lnTo>
                <a:lnTo>
                  <a:pt x="514033" y="121741"/>
                </a:lnTo>
                <a:lnTo>
                  <a:pt x="496253" y="130323"/>
                </a:lnTo>
                <a:lnTo>
                  <a:pt x="479108" y="139541"/>
                </a:lnTo>
                <a:lnTo>
                  <a:pt x="461646" y="149395"/>
                </a:lnTo>
                <a:lnTo>
                  <a:pt x="445136" y="159566"/>
                </a:lnTo>
                <a:lnTo>
                  <a:pt x="428308" y="170055"/>
                </a:lnTo>
                <a:lnTo>
                  <a:pt x="412116" y="181181"/>
                </a:lnTo>
                <a:lnTo>
                  <a:pt x="395923" y="192306"/>
                </a:lnTo>
                <a:lnTo>
                  <a:pt x="380683" y="204067"/>
                </a:lnTo>
                <a:lnTo>
                  <a:pt x="365125" y="216145"/>
                </a:lnTo>
                <a:lnTo>
                  <a:pt x="349568" y="228542"/>
                </a:lnTo>
                <a:lnTo>
                  <a:pt x="334963" y="241256"/>
                </a:lnTo>
                <a:lnTo>
                  <a:pt x="320358" y="254606"/>
                </a:lnTo>
                <a:lnTo>
                  <a:pt x="306070" y="267957"/>
                </a:lnTo>
                <a:lnTo>
                  <a:pt x="292100" y="281625"/>
                </a:lnTo>
                <a:lnTo>
                  <a:pt x="278765" y="295928"/>
                </a:lnTo>
                <a:lnTo>
                  <a:pt x="265430" y="310232"/>
                </a:lnTo>
                <a:lnTo>
                  <a:pt x="252730" y="324854"/>
                </a:lnTo>
                <a:lnTo>
                  <a:pt x="240348" y="339793"/>
                </a:lnTo>
                <a:lnTo>
                  <a:pt x="227965" y="355368"/>
                </a:lnTo>
                <a:lnTo>
                  <a:pt x="216218" y="370943"/>
                </a:lnTo>
                <a:lnTo>
                  <a:pt x="204788" y="386519"/>
                </a:lnTo>
                <a:lnTo>
                  <a:pt x="193675" y="403047"/>
                </a:lnTo>
                <a:lnTo>
                  <a:pt x="183198" y="419258"/>
                </a:lnTo>
                <a:lnTo>
                  <a:pt x="172720" y="436423"/>
                </a:lnTo>
                <a:lnTo>
                  <a:pt x="162878" y="453269"/>
                </a:lnTo>
                <a:lnTo>
                  <a:pt x="153353" y="470434"/>
                </a:lnTo>
                <a:lnTo>
                  <a:pt x="144145" y="487916"/>
                </a:lnTo>
                <a:lnTo>
                  <a:pt x="135255" y="506034"/>
                </a:lnTo>
                <a:lnTo>
                  <a:pt x="127000" y="523516"/>
                </a:lnTo>
                <a:lnTo>
                  <a:pt x="119063" y="541952"/>
                </a:lnTo>
                <a:lnTo>
                  <a:pt x="112078" y="560388"/>
                </a:lnTo>
                <a:lnTo>
                  <a:pt x="0" y="520338"/>
                </a:lnTo>
                <a:lnTo>
                  <a:pt x="8573" y="498723"/>
                </a:lnTo>
                <a:lnTo>
                  <a:pt x="17780" y="477427"/>
                </a:lnTo>
                <a:lnTo>
                  <a:pt x="26988" y="456130"/>
                </a:lnTo>
                <a:lnTo>
                  <a:pt x="37148" y="435469"/>
                </a:lnTo>
                <a:lnTo>
                  <a:pt x="47625" y="415126"/>
                </a:lnTo>
                <a:lnTo>
                  <a:pt x="59055" y="394783"/>
                </a:lnTo>
                <a:lnTo>
                  <a:pt x="70803" y="375075"/>
                </a:lnTo>
                <a:lnTo>
                  <a:pt x="82868" y="355686"/>
                </a:lnTo>
                <a:lnTo>
                  <a:pt x="95250" y="336297"/>
                </a:lnTo>
                <a:lnTo>
                  <a:pt x="107950" y="317225"/>
                </a:lnTo>
                <a:lnTo>
                  <a:pt x="121603" y="298789"/>
                </a:lnTo>
                <a:lnTo>
                  <a:pt x="134938" y="280353"/>
                </a:lnTo>
                <a:lnTo>
                  <a:pt x="149225" y="262871"/>
                </a:lnTo>
                <a:lnTo>
                  <a:pt x="163830" y="245071"/>
                </a:lnTo>
                <a:lnTo>
                  <a:pt x="179070" y="228224"/>
                </a:lnTo>
                <a:lnTo>
                  <a:pt x="194945" y="211059"/>
                </a:lnTo>
                <a:lnTo>
                  <a:pt x="210503" y="195166"/>
                </a:lnTo>
                <a:lnTo>
                  <a:pt x="226695" y="178956"/>
                </a:lnTo>
                <a:lnTo>
                  <a:pt x="243205" y="163380"/>
                </a:lnTo>
                <a:lnTo>
                  <a:pt x="260668" y="148123"/>
                </a:lnTo>
                <a:lnTo>
                  <a:pt x="277813" y="133184"/>
                </a:lnTo>
                <a:lnTo>
                  <a:pt x="295593" y="118880"/>
                </a:lnTo>
                <a:lnTo>
                  <a:pt x="313690" y="105212"/>
                </a:lnTo>
                <a:lnTo>
                  <a:pt x="332105" y="91544"/>
                </a:lnTo>
                <a:lnTo>
                  <a:pt x="350838" y="78194"/>
                </a:lnTo>
                <a:lnTo>
                  <a:pt x="369888" y="65797"/>
                </a:lnTo>
                <a:lnTo>
                  <a:pt x="389573" y="53401"/>
                </a:lnTo>
                <a:lnTo>
                  <a:pt x="409576" y="41958"/>
                </a:lnTo>
                <a:lnTo>
                  <a:pt x="429261" y="30833"/>
                </a:lnTo>
                <a:lnTo>
                  <a:pt x="449581" y="20025"/>
                </a:lnTo>
                <a:lnTo>
                  <a:pt x="470536" y="9854"/>
                </a:lnTo>
                <a:lnTo>
                  <a:pt x="491491" y="0"/>
                </a:lnTo>
                <a:close/>
              </a:path>
            </a:pathLst>
          </a:custGeom>
          <a:gradFill>
            <a:gsLst>
              <a:gs pos="0">
                <a:srgbClr val="F45F5B"/>
              </a:gs>
              <a:gs pos="100000">
                <a:srgbClr val="FF7D36"/>
              </a:gs>
            </a:gsLst>
            <a:lin ang="5400000" scaled="0"/>
          </a:gradFill>
          <a:ln w="222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gn="ctr" eaLnBrk="1" fontAlgn="auto" hangingPunct="1"/>
            <a:endParaRPr lang="zh-CN" altLang="en-US">
              <a:solidFill>
                <a:schemeClr val="lt1"/>
              </a:solidFill>
              <a:latin typeface="+mn-lt"/>
              <a:ea typeface="+mn-ea"/>
              <a:sym typeface="+mn-ea"/>
            </a:endParaRPr>
          </a:p>
        </p:txBody>
      </p:sp>
      <p:sp>
        <p:nvSpPr>
          <p:cNvPr id="12" name="椭圆 11"/>
          <p:cNvSpPr/>
          <p:nvPr/>
        </p:nvSpPr>
        <p:spPr>
          <a:xfrm>
            <a:off x="8998585" y="4087495"/>
            <a:ext cx="1065530" cy="1065530"/>
          </a:xfrm>
          <a:prstGeom prst="ellipse">
            <a:avLst/>
          </a:prstGeom>
          <a:noFill/>
          <a:ln w="22225">
            <a:gradFill>
              <a:gsLst>
                <a:gs pos="100000">
                  <a:srgbClr val="FF7D36"/>
                </a:gs>
                <a:gs pos="0">
                  <a:srgbClr val="F45F5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9109710" y="5359400"/>
            <a:ext cx="843280" cy="303530"/>
          </a:xfrm>
          <a:prstGeom prst="rect">
            <a:avLst/>
          </a:prstGeom>
          <a:noFill/>
        </p:spPr>
        <p:txBody>
          <a:bodyPr wrap="none" rtlCol="0" anchor="t">
            <a:spAutoFit/>
          </a:bodyPr>
          <a:lstStyle/>
          <a:p>
            <a:r>
              <a:rPr lang="zh-CN" altLang="en-US" sz="1300" dirty="0">
                <a:solidFill>
                  <a:srgbClr val="838383"/>
                </a:solidFill>
                <a:latin typeface="+mj-ea"/>
                <a:ea typeface="+mj-ea"/>
                <a:sym typeface="微软雅黑 Light" panose="020B0502040204020203" pitchFamily="34" charset="-122"/>
              </a:rPr>
              <a:t>标题文字</a:t>
            </a:r>
          </a:p>
        </p:txBody>
      </p:sp>
      <p:sp>
        <p:nvSpPr>
          <p:cNvPr id="14" name="微信"/>
          <p:cNvSpPr/>
          <p:nvPr/>
        </p:nvSpPr>
        <p:spPr>
          <a:xfrm>
            <a:off x="9243695" y="4367530"/>
            <a:ext cx="575310" cy="50609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noFill/>
          <a:ln w="31750">
            <a:gradFill>
              <a:gsLst>
                <a:gs pos="100000">
                  <a:srgbClr val="FF7D36"/>
                </a:gs>
                <a:gs pos="0">
                  <a:srgbClr val="F45F5B"/>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fade">
                                      <p:cBhvr>
                                        <p:cTn id="37" dur="1000"/>
                                        <p:tgtEl>
                                          <p:spTgt spid="2050"/>
                                        </p:tgtEl>
                                      </p:cBhvr>
                                    </p:animEffect>
                                    <p:anim calcmode="lin" valueType="num">
                                      <p:cBhvr>
                                        <p:cTn id="38" dur="1000" fill="hold"/>
                                        <p:tgtEl>
                                          <p:spTgt spid="2050"/>
                                        </p:tgtEl>
                                        <p:attrNameLst>
                                          <p:attrName>ppt_x</p:attrName>
                                        </p:attrNameLst>
                                      </p:cBhvr>
                                      <p:tavLst>
                                        <p:tav tm="0">
                                          <p:val>
                                            <p:strVal val="#ppt_x"/>
                                          </p:val>
                                        </p:tav>
                                        <p:tav tm="100000">
                                          <p:val>
                                            <p:strVal val="#ppt_x"/>
                                          </p:val>
                                        </p:tav>
                                      </p:tavLst>
                                    </p:anim>
                                    <p:anim calcmode="lin" valueType="num">
                                      <p:cBhvr>
                                        <p:cTn id="39" dur="1000" fill="hold"/>
                                        <p:tgtEl>
                                          <p:spTgt spid="205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01"/>
                                        </p:tgtEl>
                                        <p:attrNameLst>
                                          <p:attrName>style.visibility</p:attrName>
                                        </p:attrNameLst>
                                      </p:cBhvr>
                                      <p:to>
                                        <p:strVal val="visible"/>
                                      </p:to>
                                    </p:set>
                                    <p:animEffect transition="in" filter="fade">
                                      <p:cBhvr>
                                        <p:cTn id="52" dur="1000"/>
                                        <p:tgtEl>
                                          <p:spTgt spid="301"/>
                                        </p:tgtEl>
                                      </p:cBhvr>
                                    </p:animEffect>
                                    <p:anim calcmode="lin" valueType="num">
                                      <p:cBhvr>
                                        <p:cTn id="53" dur="1000" fill="hold"/>
                                        <p:tgtEl>
                                          <p:spTgt spid="301"/>
                                        </p:tgtEl>
                                        <p:attrNameLst>
                                          <p:attrName>ppt_x</p:attrName>
                                        </p:attrNameLst>
                                      </p:cBhvr>
                                      <p:tavLst>
                                        <p:tav tm="0">
                                          <p:val>
                                            <p:strVal val="#ppt_x"/>
                                          </p:val>
                                        </p:tav>
                                        <p:tav tm="100000">
                                          <p:val>
                                            <p:strVal val="#ppt_x"/>
                                          </p:val>
                                        </p:tav>
                                      </p:tavLst>
                                    </p:anim>
                                    <p:anim calcmode="lin" valueType="num">
                                      <p:cBhvr>
                                        <p:cTn id="54" dur="1000" fill="hold"/>
                                        <p:tgtEl>
                                          <p:spTgt spid="30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1000"/>
                                        <p:tgtEl>
                                          <p:spTgt spid="12"/>
                                        </p:tgtEl>
                                      </p:cBhvr>
                                    </p:animEffect>
                                    <p:anim calcmode="lin" valueType="num">
                                      <p:cBhvr>
                                        <p:cTn id="73" dur="1000" fill="hold"/>
                                        <p:tgtEl>
                                          <p:spTgt spid="12"/>
                                        </p:tgtEl>
                                        <p:attrNameLst>
                                          <p:attrName>ppt_x</p:attrName>
                                        </p:attrNameLst>
                                      </p:cBhvr>
                                      <p:tavLst>
                                        <p:tav tm="0">
                                          <p:val>
                                            <p:strVal val="#ppt_x"/>
                                          </p:val>
                                        </p:tav>
                                        <p:tav tm="100000">
                                          <p:val>
                                            <p:strVal val="#ppt_x"/>
                                          </p:val>
                                        </p:tav>
                                      </p:tavLst>
                                    </p:anim>
                                    <p:anim calcmode="lin" valueType="num">
                                      <p:cBhvr>
                                        <p:cTn id="74" dur="1000" fill="hold"/>
                                        <p:tgtEl>
                                          <p:spTgt spid="1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1000"/>
                                        <p:tgtEl>
                                          <p:spTgt spid="13"/>
                                        </p:tgtEl>
                                      </p:cBhvr>
                                    </p:animEffect>
                                    <p:anim calcmode="lin" valueType="num">
                                      <p:cBhvr>
                                        <p:cTn id="78" dur="1000" fill="hold"/>
                                        <p:tgtEl>
                                          <p:spTgt spid="13"/>
                                        </p:tgtEl>
                                        <p:attrNameLst>
                                          <p:attrName>ppt_x</p:attrName>
                                        </p:attrNameLst>
                                      </p:cBhvr>
                                      <p:tavLst>
                                        <p:tav tm="0">
                                          <p:val>
                                            <p:strVal val="#ppt_x"/>
                                          </p:val>
                                        </p:tav>
                                        <p:tav tm="100000">
                                          <p:val>
                                            <p:strVal val="#ppt_x"/>
                                          </p:val>
                                        </p:tav>
                                      </p:tavLst>
                                    </p:anim>
                                    <p:anim calcmode="lin" valueType="num">
                                      <p:cBhvr>
                                        <p:cTn id="79" dur="1000" fill="hold"/>
                                        <p:tgtEl>
                                          <p:spTgt spid="13"/>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1000"/>
                                        <p:tgtEl>
                                          <p:spTgt spid="14"/>
                                        </p:tgtEl>
                                      </p:cBhvr>
                                    </p:animEffect>
                                    <p:anim calcmode="lin" valueType="num">
                                      <p:cBhvr>
                                        <p:cTn id="83" dur="1000" fill="hold"/>
                                        <p:tgtEl>
                                          <p:spTgt spid="14"/>
                                        </p:tgtEl>
                                        <p:attrNameLst>
                                          <p:attrName>ppt_x</p:attrName>
                                        </p:attrNameLst>
                                      </p:cBhvr>
                                      <p:tavLst>
                                        <p:tav tm="0">
                                          <p:val>
                                            <p:strVal val="#ppt_x"/>
                                          </p:val>
                                        </p:tav>
                                        <p:tav tm="100000">
                                          <p:val>
                                            <p:strVal val="#ppt_x"/>
                                          </p:val>
                                        </p:tav>
                                      </p:tavLst>
                                    </p:anim>
                                    <p:anim calcmode="lin" valueType="num">
                                      <p:cBhvr>
                                        <p:cTn id="8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2" grpId="0" animBg="1"/>
      <p:bldP spid="4" grpId="0" animBg="1"/>
      <p:bldP spid="5" grpId="0"/>
      <p:bldP spid="2050" grpId="0" animBg="1"/>
      <p:bldP spid="6" grpId="0" animBg="1"/>
      <p:bldP spid="7" grpId="0"/>
      <p:bldP spid="301" grpId="0" animBg="1"/>
      <p:bldP spid="9" grpId="0" animBg="1"/>
      <p:bldP spid="10" grpId="0"/>
      <p:bldP spid="11" grpId="0" animBg="1"/>
      <p:bldP spid="12" grpId="0" animBg="1"/>
      <p:bldP spid="13" grpId="0"/>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454785" y="3973195"/>
            <a:ext cx="1541780" cy="3524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2015</a:t>
            </a:r>
            <a:r>
              <a:rPr kumimoji="0" lang="zh-CN" altLang="en-US"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年</a:t>
            </a:r>
            <a:r>
              <a:rPr kumimoji="0" lang="en-US" altLang="zh-CN"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04</a:t>
            </a:r>
            <a:r>
              <a:rPr kumimoji="0" lang="zh-CN" altLang="en-US"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月</a:t>
            </a:r>
          </a:p>
        </p:txBody>
      </p:sp>
      <p:sp>
        <p:nvSpPr>
          <p:cNvPr id="35" name="矩形 34"/>
          <p:cNvSpPr/>
          <p:nvPr/>
        </p:nvSpPr>
        <p:spPr>
          <a:xfrm>
            <a:off x="1454785" y="4337685"/>
            <a:ext cx="1579245" cy="52959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用户可以在投影仪或者计算机上进行</a:t>
            </a:r>
          </a:p>
        </p:txBody>
      </p:sp>
      <p:sp>
        <p:nvSpPr>
          <p:cNvPr id="38" name="矩形 37"/>
          <p:cNvSpPr/>
          <p:nvPr/>
        </p:nvSpPr>
        <p:spPr>
          <a:xfrm>
            <a:off x="3375660" y="3973195"/>
            <a:ext cx="1541780" cy="3524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2015</a:t>
            </a:r>
            <a:r>
              <a:rPr kumimoji="0" lang="zh-CN" altLang="en-US"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年</a:t>
            </a:r>
            <a:r>
              <a:rPr kumimoji="0" lang="en-US" altLang="zh-CN"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10</a:t>
            </a:r>
            <a:r>
              <a:rPr kumimoji="0" lang="zh-CN" altLang="en-US"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月</a:t>
            </a:r>
          </a:p>
        </p:txBody>
      </p:sp>
      <p:sp>
        <p:nvSpPr>
          <p:cNvPr id="42" name="矩形 41"/>
          <p:cNvSpPr/>
          <p:nvPr/>
        </p:nvSpPr>
        <p:spPr>
          <a:xfrm>
            <a:off x="5296535" y="3973195"/>
            <a:ext cx="1541780" cy="3524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2016</a:t>
            </a:r>
            <a:r>
              <a:rPr kumimoji="0" lang="zh-CN" altLang="en-US"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年</a:t>
            </a:r>
            <a:r>
              <a:rPr kumimoji="0" lang="en-US" altLang="zh-CN"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06</a:t>
            </a:r>
            <a:r>
              <a:rPr kumimoji="0" lang="zh-CN" altLang="en-US"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月</a:t>
            </a:r>
          </a:p>
        </p:txBody>
      </p:sp>
      <p:sp>
        <p:nvSpPr>
          <p:cNvPr id="46" name="矩形 45"/>
          <p:cNvSpPr/>
          <p:nvPr/>
        </p:nvSpPr>
        <p:spPr>
          <a:xfrm>
            <a:off x="7217410" y="3973195"/>
            <a:ext cx="1541780" cy="3524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2016</a:t>
            </a:r>
            <a:r>
              <a:rPr kumimoji="0" lang="zh-CN" altLang="en-US"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年</a:t>
            </a:r>
            <a:r>
              <a:rPr kumimoji="0" lang="en-US" altLang="zh-CN"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10</a:t>
            </a:r>
            <a:r>
              <a:rPr kumimoji="0" lang="zh-CN" altLang="en-US"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月</a:t>
            </a:r>
          </a:p>
        </p:txBody>
      </p:sp>
      <p:sp>
        <p:nvSpPr>
          <p:cNvPr id="7" name="矩形 6"/>
          <p:cNvSpPr/>
          <p:nvPr/>
        </p:nvSpPr>
        <p:spPr>
          <a:xfrm>
            <a:off x="9138285" y="3973195"/>
            <a:ext cx="1541780" cy="3524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2017</a:t>
            </a:r>
            <a:r>
              <a:rPr kumimoji="0" lang="zh-CN" altLang="en-US"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年</a:t>
            </a:r>
            <a:r>
              <a:rPr kumimoji="0" lang="en-US" altLang="zh-CN"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06</a:t>
            </a:r>
            <a:r>
              <a:rPr kumimoji="0" lang="zh-CN" altLang="en-US" sz="1600" b="1"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月</a:t>
            </a:r>
          </a:p>
        </p:txBody>
      </p:sp>
      <p:cxnSp>
        <p:nvCxnSpPr>
          <p:cNvPr id="21" name="直接连接符 20"/>
          <p:cNvCxnSpPr/>
          <p:nvPr/>
        </p:nvCxnSpPr>
        <p:spPr>
          <a:xfrm>
            <a:off x="2056130" y="3620770"/>
            <a:ext cx="8366125"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rot="16200000">
            <a:off x="1938020" y="3500120"/>
            <a:ext cx="241300" cy="241300"/>
            <a:chOff x="9422" y="2709"/>
            <a:chExt cx="380" cy="380"/>
          </a:xfrm>
        </p:grpSpPr>
        <p:sp>
          <p:nvSpPr>
            <p:cNvPr id="22" name="椭圆 21"/>
            <p:cNvSpPr/>
            <p:nvPr/>
          </p:nvSpPr>
          <p:spPr>
            <a:xfrm>
              <a:off x="9422" y="2709"/>
              <a:ext cx="381" cy="38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9513" y="2800"/>
              <a:ext cx="198" cy="198"/>
            </a:xfrm>
            <a:prstGeom prst="ellipse">
              <a:avLst/>
            </a:prstGeom>
            <a:solidFill>
              <a:srgbClr val="B3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rot="16200000">
            <a:off x="3864610" y="3500120"/>
            <a:ext cx="241300" cy="241300"/>
            <a:chOff x="9422" y="2709"/>
            <a:chExt cx="380" cy="380"/>
          </a:xfrm>
        </p:grpSpPr>
        <p:sp>
          <p:nvSpPr>
            <p:cNvPr id="26" name="椭圆 25"/>
            <p:cNvSpPr/>
            <p:nvPr/>
          </p:nvSpPr>
          <p:spPr>
            <a:xfrm>
              <a:off x="9422" y="2709"/>
              <a:ext cx="381" cy="38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9513" y="2800"/>
              <a:ext cx="198" cy="198"/>
            </a:xfrm>
            <a:prstGeom prst="ellipse">
              <a:avLst/>
            </a:prstGeom>
            <a:solidFill>
              <a:srgbClr val="FC5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rot="16200000">
            <a:off x="5791200" y="3500120"/>
            <a:ext cx="241300" cy="241300"/>
            <a:chOff x="9422" y="2709"/>
            <a:chExt cx="380" cy="380"/>
          </a:xfrm>
        </p:grpSpPr>
        <p:sp>
          <p:nvSpPr>
            <p:cNvPr id="29" name="椭圆 28"/>
            <p:cNvSpPr/>
            <p:nvPr/>
          </p:nvSpPr>
          <p:spPr>
            <a:xfrm>
              <a:off x="9422" y="2709"/>
              <a:ext cx="381" cy="38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9513" y="2800"/>
              <a:ext cx="198" cy="198"/>
            </a:xfrm>
            <a:prstGeom prst="ellipse">
              <a:avLst/>
            </a:prstGeom>
            <a:solidFill>
              <a:srgbClr val="B3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rot="16200000">
            <a:off x="7717790" y="3500120"/>
            <a:ext cx="241300" cy="241300"/>
            <a:chOff x="9422" y="2709"/>
            <a:chExt cx="380" cy="380"/>
          </a:xfrm>
        </p:grpSpPr>
        <p:sp>
          <p:nvSpPr>
            <p:cNvPr id="32" name="椭圆 31"/>
            <p:cNvSpPr/>
            <p:nvPr/>
          </p:nvSpPr>
          <p:spPr>
            <a:xfrm>
              <a:off x="9422" y="2709"/>
              <a:ext cx="381" cy="38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9513" y="2800"/>
              <a:ext cx="198" cy="198"/>
            </a:xfrm>
            <a:prstGeom prst="ellipse">
              <a:avLst/>
            </a:prstGeom>
            <a:solidFill>
              <a:srgbClr val="FC5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rot="16200000">
            <a:off x="9644380" y="3500120"/>
            <a:ext cx="241300" cy="241300"/>
            <a:chOff x="9422" y="2709"/>
            <a:chExt cx="380" cy="380"/>
          </a:xfrm>
        </p:grpSpPr>
        <p:sp>
          <p:nvSpPr>
            <p:cNvPr id="41" name="椭圆 40"/>
            <p:cNvSpPr/>
            <p:nvPr/>
          </p:nvSpPr>
          <p:spPr>
            <a:xfrm>
              <a:off x="9422" y="2709"/>
              <a:ext cx="381" cy="38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513" y="2800"/>
              <a:ext cx="198" cy="198"/>
            </a:xfrm>
            <a:prstGeom prst="ellipse">
              <a:avLst/>
            </a:prstGeom>
            <a:solidFill>
              <a:srgbClr val="B3B3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3375660" y="4337685"/>
            <a:ext cx="1579245" cy="52959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用户可以在投影仪或者计算机上进行</a:t>
            </a:r>
          </a:p>
        </p:txBody>
      </p:sp>
      <p:sp>
        <p:nvSpPr>
          <p:cNvPr id="40" name="矩形 39"/>
          <p:cNvSpPr/>
          <p:nvPr/>
        </p:nvSpPr>
        <p:spPr>
          <a:xfrm>
            <a:off x="5296535" y="4337685"/>
            <a:ext cx="1579245" cy="52959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用户可以在投影仪或者计算机上进行</a:t>
            </a:r>
          </a:p>
        </p:txBody>
      </p:sp>
      <p:sp>
        <p:nvSpPr>
          <p:cNvPr id="44" name="矩形 43"/>
          <p:cNvSpPr/>
          <p:nvPr/>
        </p:nvSpPr>
        <p:spPr>
          <a:xfrm>
            <a:off x="7217410" y="4337685"/>
            <a:ext cx="1579245" cy="52959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用户可以在投影仪或者计算机上进行</a:t>
            </a:r>
          </a:p>
        </p:txBody>
      </p:sp>
      <p:sp>
        <p:nvSpPr>
          <p:cNvPr id="48" name="矩形 47"/>
          <p:cNvSpPr/>
          <p:nvPr/>
        </p:nvSpPr>
        <p:spPr>
          <a:xfrm>
            <a:off x="9138285" y="4337685"/>
            <a:ext cx="1579245" cy="52959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mj-ea"/>
                <a:ea typeface="+mj-ea"/>
                <a:cs typeface="+mn-ea"/>
                <a:sym typeface="Arial" panose="020B0604020202020204" pitchFamily="34" charset="0"/>
              </a:rPr>
              <a:t>用户可以在投影仪或者计算机上进行</a:t>
            </a:r>
          </a:p>
        </p:txBody>
      </p:sp>
      <p:sp>
        <p:nvSpPr>
          <p:cNvPr id="8" name="PA_矩形 28"/>
          <p:cNvSpPr/>
          <p:nvPr>
            <p:custDataLst>
              <p:tags r:id="rId2"/>
            </p:custDataLst>
          </p:nvPr>
        </p:nvSpPr>
        <p:spPr>
          <a:xfrm>
            <a:off x="4029710" y="1638935"/>
            <a:ext cx="4111625" cy="7493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dirty="0">
                <a:solidFill>
                  <a:schemeClr val="tx1">
                    <a:lumMod val="85000"/>
                    <a:lumOff val="15000"/>
                  </a:schemeClr>
                </a:solidFill>
                <a:latin typeface="华康俪金黑W8(P)" panose="020B0800000000000000" charset="-122"/>
                <a:ea typeface="华康俪金黑W8(P)" panose="020B0800000000000000" charset="-122"/>
                <a:sym typeface="微软雅黑 Light" panose="020B0502040204020203" pitchFamily="34" charset="-122"/>
              </a:rPr>
              <a:t>标题文字添加</a:t>
            </a:r>
          </a:p>
        </p:txBody>
      </p:sp>
      <p:sp>
        <p:nvSpPr>
          <p:cNvPr id="9" name="矩形 8"/>
          <p:cNvSpPr/>
          <p:nvPr/>
        </p:nvSpPr>
        <p:spPr>
          <a:xfrm>
            <a:off x="5833110" y="2617470"/>
            <a:ext cx="504190" cy="21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1000" fill="hold"/>
                                        <p:tgtEl>
                                          <p:spTgt spid="3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1000"/>
                                        <p:tgtEl>
                                          <p:spTgt spid="28"/>
                                        </p:tgtEl>
                                      </p:cBhvr>
                                    </p:animEffect>
                                    <p:anim calcmode="lin" valueType="num">
                                      <p:cBhvr>
                                        <p:cTn id="53" dur="1000" fill="hold"/>
                                        <p:tgtEl>
                                          <p:spTgt spid="28"/>
                                        </p:tgtEl>
                                        <p:attrNameLst>
                                          <p:attrName>ppt_x</p:attrName>
                                        </p:attrNameLst>
                                      </p:cBhvr>
                                      <p:tavLst>
                                        <p:tav tm="0">
                                          <p:val>
                                            <p:strVal val="#ppt_x"/>
                                          </p:val>
                                        </p:tav>
                                        <p:tav tm="100000">
                                          <p:val>
                                            <p:strVal val="#ppt_x"/>
                                          </p:val>
                                        </p:tav>
                                      </p:tavLst>
                                    </p:anim>
                                    <p:anim calcmode="lin" valueType="num">
                                      <p:cBhvr>
                                        <p:cTn id="54" dur="1000" fill="hold"/>
                                        <p:tgtEl>
                                          <p:spTgt spid="2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1000"/>
                                        <p:tgtEl>
                                          <p:spTgt spid="37"/>
                                        </p:tgtEl>
                                      </p:cBhvr>
                                    </p:animEffect>
                                    <p:anim calcmode="lin" valueType="num">
                                      <p:cBhvr>
                                        <p:cTn id="63" dur="1000" fill="hold"/>
                                        <p:tgtEl>
                                          <p:spTgt spid="37"/>
                                        </p:tgtEl>
                                        <p:attrNameLst>
                                          <p:attrName>ppt_x</p:attrName>
                                        </p:attrNameLst>
                                      </p:cBhvr>
                                      <p:tavLst>
                                        <p:tav tm="0">
                                          <p:val>
                                            <p:strVal val="#ppt_x"/>
                                          </p:val>
                                        </p:tav>
                                        <p:tav tm="100000">
                                          <p:val>
                                            <p:strVal val="#ppt_x"/>
                                          </p:val>
                                        </p:tav>
                                      </p:tavLst>
                                    </p:anim>
                                    <p:anim calcmode="lin" valueType="num">
                                      <p:cBhvr>
                                        <p:cTn id="64" dur="1000" fill="hold"/>
                                        <p:tgtEl>
                                          <p:spTgt spid="3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1000"/>
                                        <p:tgtEl>
                                          <p:spTgt spid="40"/>
                                        </p:tgtEl>
                                      </p:cBhvr>
                                    </p:animEffect>
                                    <p:anim calcmode="lin" valueType="num">
                                      <p:cBhvr>
                                        <p:cTn id="73" dur="1000" fill="hold"/>
                                        <p:tgtEl>
                                          <p:spTgt spid="40"/>
                                        </p:tgtEl>
                                        <p:attrNameLst>
                                          <p:attrName>ppt_x</p:attrName>
                                        </p:attrNameLst>
                                      </p:cBhvr>
                                      <p:tavLst>
                                        <p:tav tm="0">
                                          <p:val>
                                            <p:strVal val="#ppt_x"/>
                                          </p:val>
                                        </p:tav>
                                        <p:tav tm="100000">
                                          <p:val>
                                            <p:strVal val="#ppt_x"/>
                                          </p:val>
                                        </p:tav>
                                      </p:tavLst>
                                    </p:anim>
                                    <p:anim calcmode="lin" valueType="num">
                                      <p:cBhvr>
                                        <p:cTn id="74" dur="1000" fill="hold"/>
                                        <p:tgtEl>
                                          <p:spTgt spid="4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fade">
                                      <p:cBhvr>
                                        <p:cTn id="77" dur="1000"/>
                                        <p:tgtEl>
                                          <p:spTgt spid="44"/>
                                        </p:tgtEl>
                                      </p:cBhvr>
                                    </p:animEffect>
                                    <p:anim calcmode="lin" valueType="num">
                                      <p:cBhvr>
                                        <p:cTn id="78" dur="1000" fill="hold"/>
                                        <p:tgtEl>
                                          <p:spTgt spid="44"/>
                                        </p:tgtEl>
                                        <p:attrNameLst>
                                          <p:attrName>ppt_x</p:attrName>
                                        </p:attrNameLst>
                                      </p:cBhvr>
                                      <p:tavLst>
                                        <p:tav tm="0">
                                          <p:val>
                                            <p:strVal val="#ppt_x"/>
                                          </p:val>
                                        </p:tav>
                                        <p:tav tm="100000">
                                          <p:val>
                                            <p:strVal val="#ppt_x"/>
                                          </p:val>
                                        </p:tav>
                                      </p:tavLst>
                                    </p:anim>
                                    <p:anim calcmode="lin" valueType="num">
                                      <p:cBhvr>
                                        <p:cTn id="79" dur="1000" fill="hold"/>
                                        <p:tgtEl>
                                          <p:spTgt spid="4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fade">
                                      <p:cBhvr>
                                        <p:cTn id="82" dur="1000"/>
                                        <p:tgtEl>
                                          <p:spTgt spid="48"/>
                                        </p:tgtEl>
                                      </p:cBhvr>
                                    </p:animEffect>
                                    <p:anim calcmode="lin" valueType="num">
                                      <p:cBhvr>
                                        <p:cTn id="83" dur="1000" fill="hold"/>
                                        <p:tgtEl>
                                          <p:spTgt spid="48"/>
                                        </p:tgtEl>
                                        <p:attrNameLst>
                                          <p:attrName>ppt_x</p:attrName>
                                        </p:attrNameLst>
                                      </p:cBhvr>
                                      <p:tavLst>
                                        <p:tav tm="0">
                                          <p:val>
                                            <p:strVal val="#ppt_x"/>
                                          </p:val>
                                        </p:tav>
                                        <p:tav tm="100000">
                                          <p:val>
                                            <p:strVal val="#ppt_x"/>
                                          </p:val>
                                        </p:tav>
                                      </p:tavLst>
                                    </p:anim>
                                    <p:anim calcmode="lin" valueType="num">
                                      <p:cBhvr>
                                        <p:cTn id="84" dur="1000" fill="hold"/>
                                        <p:tgtEl>
                                          <p:spTgt spid="4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fade">
                                      <p:cBhvr>
                                        <p:cTn id="87" dur="1000"/>
                                        <p:tgtEl>
                                          <p:spTgt spid="8"/>
                                        </p:tgtEl>
                                      </p:cBhvr>
                                    </p:animEffect>
                                    <p:anim calcmode="lin" valueType="num">
                                      <p:cBhvr>
                                        <p:cTn id="88" dur="1000" fill="hold"/>
                                        <p:tgtEl>
                                          <p:spTgt spid="8"/>
                                        </p:tgtEl>
                                        <p:attrNameLst>
                                          <p:attrName>ppt_x</p:attrName>
                                        </p:attrNameLst>
                                      </p:cBhvr>
                                      <p:tavLst>
                                        <p:tav tm="0">
                                          <p:val>
                                            <p:strVal val="#ppt_x"/>
                                          </p:val>
                                        </p:tav>
                                        <p:tav tm="100000">
                                          <p:val>
                                            <p:strVal val="#ppt_x"/>
                                          </p:val>
                                        </p:tav>
                                      </p:tavLst>
                                    </p:anim>
                                    <p:anim calcmode="lin" valueType="num">
                                      <p:cBhvr>
                                        <p:cTn id="89" dur="1000" fill="hold"/>
                                        <p:tgtEl>
                                          <p:spTgt spid="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9"/>
                                        </p:tgtEl>
                                        <p:attrNameLst>
                                          <p:attrName>style.visibility</p:attrName>
                                        </p:attrNameLst>
                                      </p:cBhvr>
                                      <p:to>
                                        <p:strVal val="visible"/>
                                      </p:to>
                                    </p:set>
                                    <p:animEffect transition="in" filter="fade">
                                      <p:cBhvr>
                                        <p:cTn id="92" dur="1000"/>
                                        <p:tgtEl>
                                          <p:spTgt spid="9"/>
                                        </p:tgtEl>
                                      </p:cBhvr>
                                    </p:animEffect>
                                    <p:anim calcmode="lin" valueType="num">
                                      <p:cBhvr>
                                        <p:cTn id="93" dur="1000" fill="hold"/>
                                        <p:tgtEl>
                                          <p:spTgt spid="9"/>
                                        </p:tgtEl>
                                        <p:attrNameLst>
                                          <p:attrName>ppt_x</p:attrName>
                                        </p:attrNameLst>
                                      </p:cBhvr>
                                      <p:tavLst>
                                        <p:tav tm="0">
                                          <p:val>
                                            <p:strVal val="#ppt_x"/>
                                          </p:val>
                                        </p:tav>
                                        <p:tav tm="100000">
                                          <p:val>
                                            <p:strVal val="#ppt_x"/>
                                          </p:val>
                                        </p:tav>
                                      </p:tavLst>
                                    </p:anim>
                                    <p:anim calcmode="lin" valueType="num">
                                      <p:cBhvr>
                                        <p:cTn id="9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8" grpId="0"/>
      <p:bldP spid="42" grpId="0"/>
      <p:bldP spid="46" grpId="0"/>
      <p:bldP spid="7" grpId="0"/>
      <p:bldP spid="36" grpId="0"/>
      <p:bldP spid="40" grpId="0"/>
      <p:bldP spid="44" grpId="0"/>
      <p:bldP spid="48" grpId="0"/>
      <p:bldP spid="8"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A_图片 14" descr="C:\Users\Administrator\Desktop\未标题-1.jpg未标题-1"/>
          <p:cNvPicPr>
            <a:picLocks noChangeAspect="1"/>
          </p:cNvPicPr>
          <p:nvPr>
            <p:custDataLst>
              <p:tags r:id="rId2"/>
            </p:custDataLst>
          </p:nvPr>
        </p:nvPicPr>
        <p:blipFill>
          <a:blip r:embed="rId7"/>
          <a:srcRect/>
          <a:stretch>
            <a:fillRect/>
          </a:stretch>
        </p:blipFill>
        <p:spPr>
          <a:xfrm>
            <a:off x="-24447" y="635"/>
            <a:ext cx="12219305" cy="6863715"/>
          </a:xfrm>
          <a:prstGeom prst="rect">
            <a:avLst/>
          </a:prstGeom>
        </p:spPr>
      </p:pic>
      <p:sp>
        <p:nvSpPr>
          <p:cNvPr id="5" name="PA_矩形 27"/>
          <p:cNvSpPr/>
          <p:nvPr>
            <p:custDataLst>
              <p:tags r:id="rId3"/>
            </p:custDataLst>
          </p:nvPr>
        </p:nvSpPr>
        <p:spPr>
          <a:xfrm>
            <a:off x="2099310" y="3360420"/>
            <a:ext cx="7972425" cy="127889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00" dirty="0">
                <a:solidFill>
                  <a:schemeClr val="bg1"/>
                </a:solidFill>
                <a:latin typeface="+mj-ea"/>
                <a:ea typeface="+mj-ea"/>
                <a:sym typeface="微软雅黑 Light" panose="020B0502040204020203" pitchFamily="34" charset="-122"/>
              </a:rPr>
              <a:t>用户可以在投影仪或者计算机上进行也可以将文稿</a:t>
            </a:r>
          </a:p>
          <a:p>
            <a:pPr algn="ctr">
              <a:lnSpc>
                <a:spcPct val="120000"/>
              </a:lnSpc>
            </a:pPr>
            <a:r>
              <a:rPr lang="zh-CN" altLang="en-US" sz="1300" dirty="0">
                <a:solidFill>
                  <a:schemeClr val="bg1"/>
                </a:solidFill>
                <a:latin typeface="+mj-ea"/>
                <a:ea typeface="+mj-ea"/>
                <a:sym typeface="微软雅黑 Light" panose="020B0502040204020203" pitchFamily="34" charset="-122"/>
              </a:rPr>
              <a:t>打印出来制作成胶片用户可以在投影仪或者计算机上进行也可以将文稿打印出来制作成胶片用用户可以在投影仪或者计算机上进行也可以将文稿打印出来制作成胶片用户可以在投影仪或者计算机上进行也可以将文稿打印出来制作成胶片用</a:t>
            </a:r>
          </a:p>
          <a:p>
            <a:pPr algn="ctr">
              <a:lnSpc>
                <a:spcPct val="120000"/>
              </a:lnSpc>
            </a:pPr>
            <a:endParaRPr lang="zh-CN" altLang="en-US" sz="1300" dirty="0">
              <a:solidFill>
                <a:schemeClr val="bg1"/>
              </a:solidFill>
              <a:latin typeface="+mj-ea"/>
              <a:ea typeface="+mj-ea"/>
              <a:sym typeface="微软雅黑 Light" panose="020B0502040204020203" pitchFamily="34" charset="-122"/>
            </a:endParaRPr>
          </a:p>
        </p:txBody>
      </p:sp>
      <p:sp>
        <p:nvSpPr>
          <p:cNvPr id="6" name="PA_矩形 28"/>
          <p:cNvSpPr/>
          <p:nvPr>
            <p:custDataLst>
              <p:tags r:id="rId4"/>
            </p:custDataLst>
          </p:nvPr>
        </p:nvSpPr>
        <p:spPr>
          <a:xfrm>
            <a:off x="4029710" y="2134235"/>
            <a:ext cx="4111625" cy="7493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dirty="0">
                <a:solidFill>
                  <a:schemeClr val="bg1"/>
                </a:solidFill>
                <a:latin typeface="华康俪金黑W8(P)" panose="020B0800000000000000" charset="-122"/>
                <a:ea typeface="华康俪金黑W8(P)" panose="020B0800000000000000" charset="-122"/>
                <a:sym typeface="微软雅黑 Light" panose="020B0502040204020203" pitchFamily="34" charset="-122"/>
              </a:rPr>
              <a:t>标题文字添加</a:t>
            </a:r>
          </a:p>
        </p:txBody>
      </p:sp>
      <p:sp>
        <p:nvSpPr>
          <p:cNvPr id="8" name="矩形 7"/>
          <p:cNvSpPr/>
          <p:nvPr/>
        </p:nvSpPr>
        <p:spPr>
          <a:xfrm>
            <a:off x="5833110" y="3112770"/>
            <a:ext cx="504190" cy="21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085205" y="-3175"/>
            <a:ext cx="6109200" cy="6865200"/>
          </a:xfrm>
          <a:prstGeom prst="rect">
            <a:avLst/>
          </a:prstGeom>
          <a:gradFill>
            <a:gsLst>
              <a:gs pos="0">
                <a:schemeClr val="bg1"/>
              </a:gs>
              <a:gs pos="100000">
                <a:srgbClr val="FEFAF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4130" y="-3175"/>
            <a:ext cx="6109200" cy="6865200"/>
          </a:xfrm>
          <a:prstGeom prst="rect">
            <a:avLst/>
          </a:prstGeom>
          <a:solidFill>
            <a:srgbClr val="CDB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27"/>
          <p:cNvSpPr/>
          <p:nvPr>
            <p:custDataLst>
              <p:tags r:id="rId2"/>
            </p:custDataLst>
          </p:nvPr>
        </p:nvSpPr>
        <p:spPr>
          <a:xfrm>
            <a:off x="7017953" y="2908935"/>
            <a:ext cx="4243705" cy="10414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00" dirty="0">
                <a:solidFill>
                  <a:srgbClr val="838383"/>
                </a:solidFill>
                <a:latin typeface="+mj-ea"/>
                <a:ea typeface="+mj-ea"/>
                <a:sym typeface="微软雅黑 Light" panose="020B0502040204020203" pitchFamily="34" charset="-122"/>
              </a:rPr>
              <a:t>用户可以在投影仪或者计算机上进行也可以将文稿打印出来制作成胶片用户可以在投影仪或者计算机上进行也可以将文稿打印出来制作成胶片用也可以将文稿打印出来制作用户可以在投影仪或者计算机上进行</a:t>
            </a:r>
            <a:endParaRPr lang="zh-CN" altLang="en-US" sz="1300" dirty="0">
              <a:solidFill>
                <a:schemeClr val="bg1"/>
              </a:solidFill>
              <a:latin typeface="+mj-ea"/>
              <a:ea typeface="+mj-ea"/>
              <a:sym typeface="微软雅黑 Light" panose="020B0502040204020203" pitchFamily="34" charset="-122"/>
            </a:endParaRPr>
          </a:p>
        </p:txBody>
      </p:sp>
      <p:sp>
        <p:nvSpPr>
          <p:cNvPr id="6" name="PA_矩形 28"/>
          <p:cNvSpPr/>
          <p:nvPr>
            <p:custDataLst>
              <p:tags r:id="rId3"/>
            </p:custDataLst>
          </p:nvPr>
        </p:nvSpPr>
        <p:spPr>
          <a:xfrm>
            <a:off x="7083993" y="1309370"/>
            <a:ext cx="4111625" cy="12611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solidFill>
                  <a:schemeClr val="tx1">
                    <a:lumMod val="85000"/>
                    <a:lumOff val="15000"/>
                  </a:schemeClr>
                </a:solidFill>
                <a:latin typeface="华康俪金黑W8(P)" panose="020B0800000000000000" charset="-122"/>
                <a:ea typeface="华康俪金黑W8(P)" panose="020B0800000000000000" charset="-122"/>
                <a:sym typeface="微软雅黑 Light" panose="020B0502040204020203" pitchFamily="34" charset="-122"/>
              </a:rPr>
              <a:t>标题</a:t>
            </a:r>
          </a:p>
          <a:p>
            <a:pPr algn="ctr">
              <a:lnSpc>
                <a:spcPct val="120000"/>
              </a:lnSpc>
            </a:pPr>
            <a:r>
              <a:rPr lang="zh-CN" altLang="en-US" sz="3200" dirty="0">
                <a:solidFill>
                  <a:schemeClr val="tx1">
                    <a:lumMod val="85000"/>
                    <a:lumOff val="15000"/>
                  </a:schemeClr>
                </a:solidFill>
                <a:latin typeface="华康俪金黑W8(P)" panose="020B0800000000000000" charset="-122"/>
                <a:ea typeface="华康俪金黑W8(P)" panose="020B0800000000000000" charset="-122"/>
                <a:sym typeface="微软雅黑 Light" panose="020B0502040204020203" pitchFamily="34" charset="-122"/>
              </a:rPr>
              <a:t>文字添加</a:t>
            </a:r>
          </a:p>
        </p:txBody>
      </p:sp>
      <p:sp>
        <p:nvSpPr>
          <p:cNvPr id="8" name="矩形 7"/>
          <p:cNvSpPr/>
          <p:nvPr/>
        </p:nvSpPr>
        <p:spPr>
          <a:xfrm>
            <a:off x="8887460" y="2712085"/>
            <a:ext cx="504190" cy="1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PA_矩形 27"/>
          <p:cNvSpPr/>
          <p:nvPr>
            <p:custDataLst>
              <p:tags r:id="rId4"/>
            </p:custDataLst>
          </p:nvPr>
        </p:nvSpPr>
        <p:spPr>
          <a:xfrm>
            <a:off x="908617" y="2908935"/>
            <a:ext cx="4243705" cy="10414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00" dirty="0">
                <a:solidFill>
                  <a:schemeClr val="bg1"/>
                </a:solidFill>
                <a:latin typeface="+mj-ea"/>
                <a:ea typeface="+mj-ea"/>
                <a:sym typeface="微软雅黑 Light" panose="020B0502040204020203" pitchFamily="34" charset="-122"/>
              </a:rPr>
              <a:t>用户可以在投影仪或者计算机上进行也可以将文稿打印出来制作成胶片用户可以在投影仪或者计算机上进行也可以将文稿打印出来制作成胶片用也可以将文稿打印出来制作用户可以在投影仪或者计算机上进行</a:t>
            </a:r>
          </a:p>
        </p:txBody>
      </p:sp>
      <p:sp>
        <p:nvSpPr>
          <p:cNvPr id="10" name="PA_矩形 28"/>
          <p:cNvSpPr/>
          <p:nvPr>
            <p:custDataLst>
              <p:tags r:id="rId5"/>
            </p:custDataLst>
          </p:nvPr>
        </p:nvSpPr>
        <p:spPr>
          <a:xfrm>
            <a:off x="974657" y="1309370"/>
            <a:ext cx="4111625" cy="12611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solidFill>
                  <a:schemeClr val="bg1"/>
                </a:solidFill>
                <a:latin typeface="华康俪金黑W8(P)" panose="020B0800000000000000" charset="-122"/>
                <a:ea typeface="华康俪金黑W8(P)" panose="020B0800000000000000" charset="-122"/>
                <a:sym typeface="微软雅黑 Light" panose="020B0502040204020203" pitchFamily="34" charset="-122"/>
              </a:rPr>
              <a:t>标题</a:t>
            </a:r>
          </a:p>
          <a:p>
            <a:pPr algn="ctr">
              <a:lnSpc>
                <a:spcPct val="120000"/>
              </a:lnSpc>
            </a:pPr>
            <a:r>
              <a:rPr lang="zh-CN" altLang="en-US" sz="3200" dirty="0">
                <a:solidFill>
                  <a:schemeClr val="bg1"/>
                </a:solidFill>
                <a:latin typeface="华康俪金黑W8(P)" panose="020B0800000000000000" charset="-122"/>
                <a:ea typeface="华康俪金黑W8(P)" panose="020B0800000000000000" charset="-122"/>
                <a:sym typeface="微软雅黑 Light" panose="020B0502040204020203" pitchFamily="34" charset="-122"/>
              </a:rPr>
              <a:t>文字添加</a:t>
            </a:r>
          </a:p>
        </p:txBody>
      </p:sp>
      <p:sp>
        <p:nvSpPr>
          <p:cNvPr id="11" name="矩形 10"/>
          <p:cNvSpPr/>
          <p:nvPr/>
        </p:nvSpPr>
        <p:spPr>
          <a:xfrm>
            <a:off x="2778375" y="2712085"/>
            <a:ext cx="504190" cy="1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2" name="图片 11" descr="图层 1"/>
          <p:cNvPicPr>
            <a:picLocks noChangeAspect="1"/>
          </p:cNvPicPr>
          <p:nvPr/>
        </p:nvPicPr>
        <p:blipFill>
          <a:blip r:embed="rId8"/>
          <a:srcRect b="26230"/>
          <a:stretch>
            <a:fillRect/>
          </a:stretch>
        </p:blipFill>
        <p:spPr>
          <a:xfrm>
            <a:off x="2299335" y="4216400"/>
            <a:ext cx="1664970" cy="2655570"/>
          </a:xfrm>
          <a:prstGeom prst="rect">
            <a:avLst/>
          </a:prstGeom>
        </p:spPr>
      </p:pic>
      <p:pic>
        <p:nvPicPr>
          <p:cNvPr id="13" name="图片 12" descr="图层 2"/>
          <p:cNvPicPr>
            <a:picLocks noChangeAspect="1"/>
          </p:cNvPicPr>
          <p:nvPr/>
        </p:nvPicPr>
        <p:blipFill>
          <a:blip r:embed="rId9"/>
          <a:srcRect b="26513"/>
          <a:stretch>
            <a:fillRect/>
          </a:stretch>
        </p:blipFill>
        <p:spPr>
          <a:xfrm>
            <a:off x="8365490" y="4216400"/>
            <a:ext cx="1833245" cy="26454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图片 14" descr="C:\Users\Administrator\Desktop\未标题-1.jpg未标题-1"/>
          <p:cNvPicPr>
            <a:picLocks noChangeAspect="1"/>
          </p:cNvPicPr>
          <p:nvPr>
            <p:custDataLst>
              <p:tags r:id="rId2"/>
            </p:custDataLst>
          </p:nvPr>
        </p:nvPicPr>
        <p:blipFill>
          <a:blip r:embed="rId7"/>
          <a:srcRect/>
          <a:stretch>
            <a:fillRect/>
          </a:stretch>
        </p:blipFill>
        <p:spPr>
          <a:xfrm>
            <a:off x="-24447" y="635"/>
            <a:ext cx="12219305" cy="6863715"/>
          </a:xfrm>
          <a:prstGeom prst="rect">
            <a:avLst/>
          </a:prstGeom>
        </p:spPr>
      </p:pic>
      <p:sp>
        <p:nvSpPr>
          <p:cNvPr id="5" name="PA_矩形 27"/>
          <p:cNvSpPr/>
          <p:nvPr>
            <p:custDataLst>
              <p:tags r:id="rId3"/>
            </p:custDataLst>
          </p:nvPr>
        </p:nvSpPr>
        <p:spPr>
          <a:xfrm>
            <a:off x="2099310" y="1837690"/>
            <a:ext cx="7972425" cy="127889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00" dirty="0">
                <a:solidFill>
                  <a:schemeClr val="tx1">
                    <a:lumMod val="50000"/>
                    <a:lumOff val="50000"/>
                  </a:schemeClr>
                </a:solidFill>
                <a:latin typeface="+mj-ea"/>
                <a:ea typeface="+mj-ea"/>
                <a:sym typeface="微软雅黑 Light" panose="020B0502040204020203" pitchFamily="34" charset="-122"/>
              </a:rPr>
              <a:t>用户可以在投影仪或者计算机上进行也可以将文稿</a:t>
            </a:r>
          </a:p>
          <a:p>
            <a:pPr algn="ctr">
              <a:lnSpc>
                <a:spcPct val="120000"/>
              </a:lnSpc>
            </a:pPr>
            <a:r>
              <a:rPr lang="zh-CN" altLang="en-US" sz="1300" dirty="0">
                <a:solidFill>
                  <a:schemeClr val="tx1">
                    <a:lumMod val="50000"/>
                    <a:lumOff val="50000"/>
                  </a:schemeClr>
                </a:solidFill>
                <a:latin typeface="+mj-ea"/>
                <a:ea typeface="+mj-ea"/>
                <a:sym typeface="微软雅黑 Light" panose="020B0502040204020203" pitchFamily="34" charset="-122"/>
              </a:rPr>
              <a:t>打印出来制作成胶片用户可以在投影仪或者计算机上进行也可以将文稿打印出来制作成胶片用用户可以在投影仪或者计算机上进行也可以将文稿打印出来制作成胶片用户可以在投影仪或者计算机上进行也可以将文稿打印出来制作成胶片用</a:t>
            </a:r>
          </a:p>
          <a:p>
            <a:pPr algn="ctr">
              <a:lnSpc>
                <a:spcPct val="120000"/>
              </a:lnSpc>
            </a:pPr>
            <a:endParaRPr lang="zh-CN" altLang="en-US" sz="1300" dirty="0">
              <a:solidFill>
                <a:schemeClr val="tx1">
                  <a:lumMod val="50000"/>
                  <a:lumOff val="50000"/>
                </a:schemeClr>
              </a:solidFill>
              <a:latin typeface="+mj-ea"/>
              <a:ea typeface="+mj-ea"/>
              <a:sym typeface="微软雅黑 Light" panose="020B0502040204020203" pitchFamily="34" charset="-122"/>
            </a:endParaRPr>
          </a:p>
        </p:txBody>
      </p:sp>
      <p:sp>
        <p:nvSpPr>
          <p:cNvPr id="6" name="PA_矩形 28"/>
          <p:cNvSpPr/>
          <p:nvPr>
            <p:custDataLst>
              <p:tags r:id="rId4"/>
            </p:custDataLst>
          </p:nvPr>
        </p:nvSpPr>
        <p:spPr>
          <a:xfrm>
            <a:off x="4029710" y="611505"/>
            <a:ext cx="4111625" cy="7493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dirty="0">
                <a:solidFill>
                  <a:schemeClr val="bg1"/>
                </a:solidFill>
                <a:latin typeface="华康俪金黑W8(P)" panose="020B0800000000000000" charset="-122"/>
                <a:ea typeface="华康俪金黑W8(P)" panose="020B0800000000000000" charset="-122"/>
                <a:sym typeface="微软雅黑 Light" panose="020B0502040204020203" pitchFamily="34" charset="-122"/>
              </a:rPr>
              <a:t>标题文字添加</a:t>
            </a:r>
          </a:p>
        </p:txBody>
      </p:sp>
      <p:sp>
        <p:nvSpPr>
          <p:cNvPr id="8" name="矩形 7"/>
          <p:cNvSpPr/>
          <p:nvPr/>
        </p:nvSpPr>
        <p:spPr>
          <a:xfrm>
            <a:off x="5833110" y="1590040"/>
            <a:ext cx="504190" cy="21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9"/>
          <p:cNvSpPr txBox="1"/>
          <p:nvPr/>
        </p:nvSpPr>
        <p:spPr>
          <a:xfrm>
            <a:off x="5674360" y="3349625"/>
            <a:ext cx="843280" cy="303530"/>
          </a:xfrm>
          <a:prstGeom prst="rect">
            <a:avLst/>
          </a:prstGeom>
          <a:noFill/>
        </p:spPr>
        <p:txBody>
          <a:bodyPr wrap="none" rtlCol="0" anchor="t">
            <a:spAutoFit/>
          </a:bodyPr>
          <a:lstStyle/>
          <a:p>
            <a:r>
              <a:rPr lang="zh-CN" altLang="en-US" sz="1300" dirty="0">
                <a:solidFill>
                  <a:srgbClr val="FC5902"/>
                </a:solidFill>
                <a:latin typeface="+mj-ea"/>
                <a:ea typeface="+mj-ea"/>
                <a:sym typeface="微软雅黑 Light" panose="020B0502040204020203" pitchFamily="34" charset="-122"/>
              </a:rPr>
              <a:t>标题文字</a:t>
            </a:r>
          </a:p>
        </p:txBody>
      </p:sp>
      <p:pic>
        <p:nvPicPr>
          <p:cNvPr id="2" name="图片 1" descr="2c9dec677a77361f48c8fbecca40ccf3"/>
          <p:cNvPicPr>
            <a:picLocks noChangeAspect="1"/>
          </p:cNvPicPr>
          <p:nvPr/>
        </p:nvPicPr>
        <p:blipFill>
          <a:blip r:embed="rId8"/>
          <a:stretch>
            <a:fillRect/>
          </a:stretch>
        </p:blipFill>
        <p:spPr>
          <a:xfrm>
            <a:off x="3573780" y="3349625"/>
            <a:ext cx="4888230" cy="43199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图片 14" descr="C:\Users\Administrator\Desktop\未标题-1.jpg未标题-1"/>
          <p:cNvPicPr>
            <a:picLocks noChangeAspect="1"/>
          </p:cNvPicPr>
          <p:nvPr>
            <p:custDataLst>
              <p:tags r:id="rId2"/>
            </p:custDataLst>
          </p:nvPr>
        </p:nvPicPr>
        <p:blipFill>
          <a:blip r:embed="rId12"/>
          <a:srcRect/>
          <a:stretch>
            <a:fillRect/>
          </a:stretch>
        </p:blipFill>
        <p:spPr>
          <a:xfrm>
            <a:off x="-24447" y="635"/>
            <a:ext cx="12219305" cy="6863715"/>
          </a:xfrm>
          <a:prstGeom prst="rect">
            <a:avLst/>
          </a:prstGeom>
        </p:spPr>
      </p:pic>
      <p:sp>
        <p:nvSpPr>
          <p:cNvPr id="6" name="PA_矩形 28"/>
          <p:cNvSpPr/>
          <p:nvPr>
            <p:custDataLst>
              <p:tags r:id="rId3"/>
            </p:custDataLst>
          </p:nvPr>
        </p:nvSpPr>
        <p:spPr>
          <a:xfrm>
            <a:off x="4029710" y="845185"/>
            <a:ext cx="4111625" cy="7493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dirty="0">
                <a:solidFill>
                  <a:schemeClr val="bg1"/>
                </a:solidFill>
                <a:latin typeface="华康俪金黑W8(P)" panose="020B0800000000000000" charset="-122"/>
                <a:ea typeface="华康俪金黑W8(P)" panose="020B0800000000000000" charset="-122"/>
                <a:sym typeface="微软雅黑 Light" panose="020B0502040204020203" pitchFamily="34" charset="-122"/>
              </a:rPr>
              <a:t>标题文字添加</a:t>
            </a:r>
          </a:p>
        </p:txBody>
      </p:sp>
      <p:sp>
        <p:nvSpPr>
          <p:cNvPr id="8" name="矩形 7"/>
          <p:cNvSpPr/>
          <p:nvPr/>
        </p:nvSpPr>
        <p:spPr>
          <a:xfrm>
            <a:off x="5833110" y="1823720"/>
            <a:ext cx="504190" cy="21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1" name="组合 10"/>
          <p:cNvGrpSpPr/>
          <p:nvPr/>
        </p:nvGrpSpPr>
        <p:grpSpPr>
          <a:xfrm>
            <a:off x="1527176" y="2172335"/>
            <a:ext cx="9116060" cy="965200"/>
            <a:chOff x="2540" y="3421"/>
            <a:chExt cx="14356" cy="1520"/>
          </a:xfrm>
        </p:grpSpPr>
        <p:sp>
          <p:nvSpPr>
            <p:cNvPr id="5" name="PA_矩形 27"/>
            <p:cNvSpPr/>
            <p:nvPr>
              <p:custDataLst>
                <p:tags r:id="rId8"/>
              </p:custDataLst>
            </p:nvPr>
          </p:nvSpPr>
          <p:spPr>
            <a:xfrm>
              <a:off x="5575" y="3735"/>
              <a:ext cx="10925" cy="892"/>
            </a:xfrm>
            <a:prstGeom prst="rect">
              <a:avLst/>
            </a:prstGeom>
          </p:spPr>
          <p:txBody>
            <a:bodyPr wrap="square">
              <a:spAutoFit/>
              <a:scene3d>
                <a:camera prst="orthographicFront"/>
                <a:lightRig rig="threePt" dir="t"/>
              </a:scene3d>
              <a:sp3d contourW="12700"/>
            </a:bodyPr>
            <a:lstStyle/>
            <a:p>
              <a:pPr algn="l">
                <a:lnSpc>
                  <a:spcPct val="120000"/>
                </a:lnSpc>
              </a:pPr>
              <a:r>
                <a:rPr lang="zh-CN" altLang="en-US" sz="1300" dirty="0">
                  <a:solidFill>
                    <a:schemeClr val="bg1"/>
                  </a:solidFill>
                  <a:latin typeface="+mj-ea"/>
                  <a:ea typeface="+mj-ea"/>
                  <a:sym typeface="微软雅黑 Light" panose="020B0502040204020203" pitchFamily="34" charset="-122"/>
                </a:rPr>
                <a:t>用户可以在投影仪或者计算机上进行也可以将文稿打印出来制作成胶片用户可以在投影仪或者计算机上进行也可以将文稿打印出来制作成胶片用用户可以在投影仪</a:t>
              </a:r>
            </a:p>
          </p:txBody>
        </p:sp>
        <p:sp>
          <p:nvSpPr>
            <p:cNvPr id="4" name="矩形 3"/>
            <p:cNvSpPr/>
            <p:nvPr/>
          </p:nvSpPr>
          <p:spPr>
            <a:xfrm>
              <a:off x="2540" y="3421"/>
              <a:ext cx="2638" cy="152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78" y="3421"/>
              <a:ext cx="11718" cy="152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27"/>
            <p:cNvSpPr/>
            <p:nvPr>
              <p:custDataLst>
                <p:tags r:id="rId9"/>
              </p:custDataLst>
            </p:nvPr>
          </p:nvSpPr>
          <p:spPr>
            <a:xfrm>
              <a:off x="2929" y="3908"/>
              <a:ext cx="1861" cy="54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bg1"/>
                  </a:solidFill>
                  <a:latin typeface="+mj-ea"/>
                  <a:ea typeface="+mj-ea"/>
                  <a:sym typeface="微软雅黑 Light" panose="020B0502040204020203" pitchFamily="34" charset="-122"/>
                </a:rPr>
                <a:t>标题文字</a:t>
              </a:r>
            </a:p>
          </p:txBody>
        </p:sp>
      </p:grpSp>
      <p:grpSp>
        <p:nvGrpSpPr>
          <p:cNvPr id="12" name="组合 11"/>
          <p:cNvGrpSpPr/>
          <p:nvPr/>
        </p:nvGrpSpPr>
        <p:grpSpPr>
          <a:xfrm>
            <a:off x="1527811" y="3426460"/>
            <a:ext cx="9116060" cy="965200"/>
            <a:chOff x="2540" y="3421"/>
            <a:chExt cx="14356" cy="1520"/>
          </a:xfrm>
        </p:grpSpPr>
        <p:sp>
          <p:nvSpPr>
            <p:cNvPr id="13" name="PA_矩形 27"/>
            <p:cNvSpPr/>
            <p:nvPr>
              <p:custDataLst>
                <p:tags r:id="rId6"/>
              </p:custDataLst>
            </p:nvPr>
          </p:nvSpPr>
          <p:spPr>
            <a:xfrm>
              <a:off x="5575" y="3735"/>
              <a:ext cx="10925" cy="892"/>
            </a:xfrm>
            <a:prstGeom prst="rect">
              <a:avLst/>
            </a:prstGeom>
          </p:spPr>
          <p:txBody>
            <a:bodyPr wrap="square">
              <a:spAutoFit/>
              <a:scene3d>
                <a:camera prst="orthographicFront"/>
                <a:lightRig rig="threePt" dir="t"/>
              </a:scene3d>
              <a:sp3d contourW="12700"/>
            </a:bodyPr>
            <a:lstStyle/>
            <a:p>
              <a:pPr algn="l">
                <a:lnSpc>
                  <a:spcPct val="120000"/>
                </a:lnSpc>
              </a:pPr>
              <a:r>
                <a:rPr lang="zh-CN" altLang="en-US" sz="1300" dirty="0">
                  <a:solidFill>
                    <a:schemeClr val="bg1"/>
                  </a:solidFill>
                  <a:latin typeface="+mj-ea"/>
                  <a:ea typeface="+mj-ea"/>
                  <a:sym typeface="微软雅黑 Light" panose="020B0502040204020203" pitchFamily="34" charset="-122"/>
                </a:rPr>
                <a:t>用户可以在投影仪或者计算机上进行也可以将文稿打印出来制作成胶片用户可以在投影仪或者计算机上进行也可以将文稿打印出来制作成胶片用用户可以在投影仪</a:t>
              </a:r>
            </a:p>
          </p:txBody>
        </p:sp>
        <p:sp>
          <p:nvSpPr>
            <p:cNvPr id="14" name="矩形 13"/>
            <p:cNvSpPr/>
            <p:nvPr/>
          </p:nvSpPr>
          <p:spPr>
            <a:xfrm>
              <a:off x="2540" y="3421"/>
              <a:ext cx="2638" cy="152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178" y="3421"/>
              <a:ext cx="11718" cy="152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PA_矩形 27"/>
            <p:cNvSpPr/>
            <p:nvPr>
              <p:custDataLst>
                <p:tags r:id="rId7"/>
              </p:custDataLst>
            </p:nvPr>
          </p:nvSpPr>
          <p:spPr>
            <a:xfrm>
              <a:off x="2929" y="3908"/>
              <a:ext cx="1861" cy="54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bg1"/>
                  </a:solidFill>
                  <a:latin typeface="+mj-ea"/>
                  <a:ea typeface="+mj-ea"/>
                  <a:sym typeface="微软雅黑 Light" panose="020B0502040204020203" pitchFamily="34" charset="-122"/>
                </a:rPr>
                <a:t>标题文字</a:t>
              </a:r>
            </a:p>
          </p:txBody>
        </p:sp>
      </p:grpSp>
      <p:grpSp>
        <p:nvGrpSpPr>
          <p:cNvPr id="17" name="组合 16"/>
          <p:cNvGrpSpPr/>
          <p:nvPr/>
        </p:nvGrpSpPr>
        <p:grpSpPr>
          <a:xfrm>
            <a:off x="1528446" y="4690110"/>
            <a:ext cx="9116060" cy="965200"/>
            <a:chOff x="2540" y="3421"/>
            <a:chExt cx="14356" cy="1520"/>
          </a:xfrm>
        </p:grpSpPr>
        <p:sp>
          <p:nvSpPr>
            <p:cNvPr id="18" name="PA_矩形 27"/>
            <p:cNvSpPr/>
            <p:nvPr>
              <p:custDataLst>
                <p:tags r:id="rId4"/>
              </p:custDataLst>
            </p:nvPr>
          </p:nvSpPr>
          <p:spPr>
            <a:xfrm>
              <a:off x="5575" y="3735"/>
              <a:ext cx="10925" cy="892"/>
            </a:xfrm>
            <a:prstGeom prst="rect">
              <a:avLst/>
            </a:prstGeom>
          </p:spPr>
          <p:txBody>
            <a:bodyPr wrap="square">
              <a:spAutoFit/>
              <a:scene3d>
                <a:camera prst="orthographicFront"/>
                <a:lightRig rig="threePt" dir="t"/>
              </a:scene3d>
              <a:sp3d contourW="12700"/>
            </a:bodyPr>
            <a:lstStyle/>
            <a:p>
              <a:pPr algn="l">
                <a:lnSpc>
                  <a:spcPct val="120000"/>
                </a:lnSpc>
              </a:pPr>
              <a:r>
                <a:rPr lang="zh-CN" altLang="en-US" sz="1300" dirty="0">
                  <a:solidFill>
                    <a:schemeClr val="bg1"/>
                  </a:solidFill>
                  <a:latin typeface="+mj-ea"/>
                  <a:ea typeface="+mj-ea"/>
                  <a:sym typeface="微软雅黑 Light" panose="020B0502040204020203" pitchFamily="34" charset="-122"/>
                </a:rPr>
                <a:t>用户可以在投影仪或者计算机上进行也可以将文稿打印出来制作成胶片用户可以在投影仪或者计算机上进行也可以将文稿打印出来制作成胶片用用户可以在投影仪</a:t>
              </a:r>
            </a:p>
          </p:txBody>
        </p:sp>
        <p:sp>
          <p:nvSpPr>
            <p:cNvPr id="19" name="矩形 18"/>
            <p:cNvSpPr/>
            <p:nvPr/>
          </p:nvSpPr>
          <p:spPr>
            <a:xfrm>
              <a:off x="2540" y="3421"/>
              <a:ext cx="2638" cy="152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178" y="3421"/>
              <a:ext cx="11718" cy="1520"/>
            </a:xfrm>
            <a:prstGeom prst="rect">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矩形 27"/>
            <p:cNvSpPr/>
            <p:nvPr>
              <p:custDataLst>
                <p:tags r:id="rId5"/>
              </p:custDataLst>
            </p:nvPr>
          </p:nvSpPr>
          <p:spPr>
            <a:xfrm>
              <a:off x="2929" y="3908"/>
              <a:ext cx="1861" cy="54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bg1"/>
                  </a:solidFill>
                  <a:latin typeface="+mj-ea"/>
                  <a:ea typeface="+mj-ea"/>
                  <a:sym typeface="微软雅黑 Light" panose="020B0502040204020203" pitchFamily="34" charset="-122"/>
                </a:rPr>
                <a:t>标题文字</a:t>
              </a:r>
            </a:p>
          </p:txBody>
        </p:sp>
      </p:grpSp>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A_矩形 27"/>
          <p:cNvSpPr/>
          <p:nvPr>
            <p:custDataLst>
              <p:tags r:id="rId2"/>
            </p:custDataLst>
          </p:nvPr>
        </p:nvSpPr>
        <p:spPr>
          <a:xfrm>
            <a:off x="1876425" y="1890395"/>
            <a:ext cx="8438515" cy="127889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00" dirty="0">
                <a:solidFill>
                  <a:srgbClr val="838383"/>
                </a:solidFill>
                <a:latin typeface="+mj-ea"/>
                <a:ea typeface="+mj-ea"/>
                <a:sym typeface="微软雅黑 Light" panose="020B0502040204020203" pitchFamily="34" charset="-122"/>
              </a:rPr>
              <a:t>用户可以在投影仪或者计算机上进行也可以将文稿打印出来制作成胶片用户可以在投影仪或者计算机上进行也可以将文稿打印出来制作成胶片用也可以将文稿打印出来制作用户可以在投影仪或者计算机上进行</a:t>
            </a:r>
          </a:p>
          <a:p>
            <a:pPr algn="ctr">
              <a:lnSpc>
                <a:spcPct val="120000"/>
              </a:lnSpc>
            </a:pPr>
            <a:r>
              <a:rPr lang="zh-CN" altLang="en-US" sz="1300" dirty="0">
                <a:solidFill>
                  <a:srgbClr val="838383"/>
                </a:solidFill>
                <a:latin typeface="+mj-ea"/>
                <a:ea typeface="+mj-ea"/>
                <a:sym typeface="微软雅黑 Light" panose="020B0502040204020203" pitchFamily="34" charset="-122"/>
              </a:rPr>
              <a:t>也可以将文稿打印出来制作成胶片用户可以在投影仪或者计算机上进行也可以将文稿打印出来制作成胶片用也可以将文稿打印出来制作</a:t>
            </a:r>
          </a:p>
          <a:p>
            <a:pPr algn="ctr">
              <a:lnSpc>
                <a:spcPct val="120000"/>
              </a:lnSpc>
            </a:pPr>
            <a:endParaRPr lang="zh-CN" altLang="en-US" sz="1300" dirty="0">
              <a:solidFill>
                <a:srgbClr val="838383"/>
              </a:solidFill>
              <a:latin typeface="+mj-ea"/>
              <a:ea typeface="+mj-ea"/>
              <a:sym typeface="微软雅黑 Light" panose="020B0502040204020203" pitchFamily="34" charset="-122"/>
            </a:endParaRPr>
          </a:p>
        </p:txBody>
      </p:sp>
      <p:sp>
        <p:nvSpPr>
          <p:cNvPr id="29" name="PA_矩形 28"/>
          <p:cNvSpPr/>
          <p:nvPr>
            <p:custDataLst>
              <p:tags r:id="rId3"/>
            </p:custDataLst>
          </p:nvPr>
        </p:nvSpPr>
        <p:spPr>
          <a:xfrm>
            <a:off x="4039870" y="664210"/>
            <a:ext cx="4111625" cy="7493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dirty="0">
                <a:solidFill>
                  <a:schemeClr val="tx1">
                    <a:lumMod val="85000"/>
                    <a:lumOff val="15000"/>
                  </a:schemeClr>
                </a:solidFill>
                <a:latin typeface="华康俪金黑W8(P)" panose="020B0800000000000000" charset="-122"/>
                <a:ea typeface="华康俪金黑W8(P)" panose="020B0800000000000000" charset="-122"/>
                <a:sym typeface="微软雅黑 Light" panose="020B0502040204020203" pitchFamily="34" charset="-122"/>
              </a:rPr>
              <a:t>标题文字添加</a:t>
            </a:r>
          </a:p>
        </p:txBody>
      </p:sp>
      <p:sp>
        <p:nvSpPr>
          <p:cNvPr id="2" name="矩形 1"/>
          <p:cNvSpPr/>
          <p:nvPr/>
        </p:nvSpPr>
        <p:spPr>
          <a:xfrm>
            <a:off x="5843270" y="1642745"/>
            <a:ext cx="504190" cy="21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nvGraphicFramePr>
        <p:xfrm>
          <a:off x="2579688" y="3392805"/>
          <a:ext cx="7031990" cy="1905000"/>
        </p:xfrm>
        <a:graphic>
          <a:graphicData uri="http://schemas.openxmlformats.org/drawingml/2006/table">
            <a:tbl>
              <a:tblPr firstRow="1" bandRow="1">
                <a:tableStyleId>{5C22544A-7EE6-4342-B048-85BDC9FD1C3A}</a:tableStyleId>
              </a:tblPr>
              <a:tblGrid>
                <a:gridCol w="879475">
                  <a:extLst>
                    <a:ext uri="{9D8B030D-6E8A-4147-A177-3AD203B41FA5}">
                      <a16:colId xmlns="" xmlns:a16="http://schemas.microsoft.com/office/drawing/2014/main" val="20000"/>
                    </a:ext>
                  </a:extLst>
                </a:gridCol>
                <a:gridCol w="878840">
                  <a:extLst>
                    <a:ext uri="{9D8B030D-6E8A-4147-A177-3AD203B41FA5}">
                      <a16:colId xmlns="" xmlns:a16="http://schemas.microsoft.com/office/drawing/2014/main" val="20001"/>
                    </a:ext>
                  </a:extLst>
                </a:gridCol>
                <a:gridCol w="878840">
                  <a:extLst>
                    <a:ext uri="{9D8B030D-6E8A-4147-A177-3AD203B41FA5}">
                      <a16:colId xmlns="" xmlns:a16="http://schemas.microsoft.com/office/drawing/2014/main" val="20002"/>
                    </a:ext>
                  </a:extLst>
                </a:gridCol>
                <a:gridCol w="879475">
                  <a:extLst>
                    <a:ext uri="{9D8B030D-6E8A-4147-A177-3AD203B41FA5}">
                      <a16:colId xmlns="" xmlns:a16="http://schemas.microsoft.com/office/drawing/2014/main" val="20003"/>
                    </a:ext>
                  </a:extLst>
                </a:gridCol>
                <a:gridCol w="878205">
                  <a:extLst>
                    <a:ext uri="{9D8B030D-6E8A-4147-A177-3AD203B41FA5}">
                      <a16:colId xmlns="" xmlns:a16="http://schemas.microsoft.com/office/drawing/2014/main" val="20004"/>
                    </a:ext>
                  </a:extLst>
                </a:gridCol>
                <a:gridCol w="879475">
                  <a:extLst>
                    <a:ext uri="{9D8B030D-6E8A-4147-A177-3AD203B41FA5}">
                      <a16:colId xmlns="" xmlns:a16="http://schemas.microsoft.com/office/drawing/2014/main" val="20005"/>
                    </a:ext>
                  </a:extLst>
                </a:gridCol>
                <a:gridCol w="878840">
                  <a:extLst>
                    <a:ext uri="{9D8B030D-6E8A-4147-A177-3AD203B41FA5}">
                      <a16:colId xmlns="" xmlns:a16="http://schemas.microsoft.com/office/drawing/2014/main" val="20006"/>
                    </a:ext>
                  </a:extLst>
                </a:gridCol>
                <a:gridCol w="878840">
                  <a:extLst>
                    <a:ext uri="{9D8B030D-6E8A-4147-A177-3AD203B41FA5}">
                      <a16:colId xmlns="" xmlns:a16="http://schemas.microsoft.com/office/drawing/2014/main" val="20007"/>
                    </a:ext>
                  </a:extLst>
                </a:gridCol>
              </a:tblGrid>
              <a:tr h="381000">
                <a:tc>
                  <a:txBody>
                    <a:bodyPr/>
                    <a:lstStyle/>
                    <a:p>
                      <a:pPr>
                        <a:buNone/>
                      </a:pPr>
                      <a:r>
                        <a:rPr lang="zh-CN" altLang="en-US" sz="1200" b="0"/>
                        <a:t>文字文字</a:t>
                      </a:r>
                    </a:p>
                  </a:txBody>
                  <a:tcPr anchor="ctr">
                    <a:gradFill>
                      <a:gsLst>
                        <a:gs pos="0">
                          <a:srgbClr val="F45F5B"/>
                        </a:gs>
                        <a:gs pos="100000">
                          <a:srgbClr val="FF7D36"/>
                        </a:gs>
                      </a:gsLst>
                      <a:lin ang="5400000" scaled="0"/>
                    </a:gradFill>
                  </a:tcPr>
                </a:tc>
                <a:tc>
                  <a:txBody>
                    <a:bodyPr/>
                    <a:lstStyle/>
                    <a:p>
                      <a:pPr>
                        <a:buNone/>
                      </a:pPr>
                      <a:r>
                        <a:rPr lang="zh-CN" altLang="en-US" sz="1200" b="0">
                          <a:sym typeface="+mn-ea"/>
                        </a:rPr>
                        <a:t>文字文字</a:t>
                      </a:r>
                    </a:p>
                  </a:txBody>
                  <a:tcPr anchor="ctr">
                    <a:gradFill>
                      <a:gsLst>
                        <a:gs pos="0">
                          <a:srgbClr val="F45F5B"/>
                        </a:gs>
                        <a:gs pos="100000">
                          <a:srgbClr val="FF7D36"/>
                        </a:gs>
                      </a:gsLst>
                      <a:lin ang="5400000" scaled="0"/>
                    </a:gradFill>
                  </a:tcPr>
                </a:tc>
                <a:tc>
                  <a:txBody>
                    <a:bodyPr/>
                    <a:lstStyle/>
                    <a:p>
                      <a:pPr>
                        <a:buNone/>
                      </a:pPr>
                      <a:r>
                        <a:rPr lang="zh-CN" altLang="en-US" sz="1200" b="0">
                          <a:sym typeface="+mn-ea"/>
                        </a:rPr>
                        <a:t>文字文字</a:t>
                      </a:r>
                    </a:p>
                  </a:txBody>
                  <a:tcPr anchor="ctr">
                    <a:gradFill>
                      <a:gsLst>
                        <a:gs pos="0">
                          <a:srgbClr val="F45F5B"/>
                        </a:gs>
                        <a:gs pos="100000">
                          <a:srgbClr val="FF7D36"/>
                        </a:gs>
                      </a:gsLst>
                      <a:lin ang="5400000" scaled="0"/>
                    </a:gradFill>
                  </a:tcPr>
                </a:tc>
                <a:tc>
                  <a:txBody>
                    <a:bodyPr/>
                    <a:lstStyle/>
                    <a:p>
                      <a:pPr>
                        <a:buNone/>
                      </a:pPr>
                      <a:r>
                        <a:rPr lang="zh-CN" altLang="en-US" sz="1200" b="0">
                          <a:sym typeface="+mn-ea"/>
                        </a:rPr>
                        <a:t>文字文字</a:t>
                      </a:r>
                    </a:p>
                  </a:txBody>
                  <a:tcPr anchor="ctr">
                    <a:gradFill>
                      <a:gsLst>
                        <a:gs pos="0">
                          <a:srgbClr val="F45F5B"/>
                        </a:gs>
                        <a:gs pos="100000">
                          <a:srgbClr val="FF7D36"/>
                        </a:gs>
                      </a:gsLst>
                      <a:lin ang="5400000" scaled="0"/>
                    </a:gradFill>
                  </a:tcPr>
                </a:tc>
                <a:tc>
                  <a:txBody>
                    <a:bodyPr/>
                    <a:lstStyle/>
                    <a:p>
                      <a:pPr>
                        <a:buNone/>
                      </a:pPr>
                      <a:r>
                        <a:rPr lang="zh-CN" altLang="en-US" sz="1200" b="0">
                          <a:sym typeface="+mn-ea"/>
                        </a:rPr>
                        <a:t>文字文字</a:t>
                      </a:r>
                    </a:p>
                  </a:txBody>
                  <a:tcPr anchor="ctr">
                    <a:gradFill>
                      <a:gsLst>
                        <a:gs pos="0">
                          <a:srgbClr val="F45F5B"/>
                        </a:gs>
                        <a:gs pos="100000">
                          <a:srgbClr val="FF7D36"/>
                        </a:gs>
                      </a:gsLst>
                      <a:lin ang="5400000" scaled="0"/>
                    </a:gradFill>
                  </a:tcPr>
                </a:tc>
                <a:tc>
                  <a:txBody>
                    <a:bodyPr/>
                    <a:lstStyle/>
                    <a:p>
                      <a:pPr>
                        <a:buNone/>
                      </a:pPr>
                      <a:r>
                        <a:rPr lang="zh-CN" altLang="en-US" sz="1200" b="0">
                          <a:sym typeface="+mn-ea"/>
                        </a:rPr>
                        <a:t>文字文字</a:t>
                      </a:r>
                    </a:p>
                  </a:txBody>
                  <a:tcPr anchor="ctr">
                    <a:gradFill>
                      <a:gsLst>
                        <a:gs pos="0">
                          <a:srgbClr val="F45F5B"/>
                        </a:gs>
                        <a:gs pos="100000">
                          <a:srgbClr val="FF7D36"/>
                        </a:gs>
                      </a:gsLst>
                      <a:lin ang="5400000" scaled="0"/>
                    </a:gradFill>
                  </a:tcPr>
                </a:tc>
                <a:tc>
                  <a:txBody>
                    <a:bodyPr/>
                    <a:lstStyle/>
                    <a:p>
                      <a:pPr>
                        <a:buNone/>
                      </a:pPr>
                      <a:r>
                        <a:rPr lang="zh-CN" altLang="en-US" sz="1200" b="0">
                          <a:sym typeface="+mn-ea"/>
                        </a:rPr>
                        <a:t>文字文字</a:t>
                      </a:r>
                    </a:p>
                  </a:txBody>
                  <a:tcPr anchor="ctr">
                    <a:gradFill>
                      <a:gsLst>
                        <a:gs pos="0">
                          <a:srgbClr val="F45F5B"/>
                        </a:gs>
                        <a:gs pos="100000">
                          <a:srgbClr val="FF7D36"/>
                        </a:gs>
                      </a:gsLst>
                      <a:lin ang="5400000" scaled="0"/>
                    </a:gradFill>
                  </a:tcPr>
                </a:tc>
                <a:tc>
                  <a:txBody>
                    <a:bodyPr/>
                    <a:lstStyle/>
                    <a:p>
                      <a:pPr>
                        <a:buNone/>
                      </a:pPr>
                      <a:r>
                        <a:rPr lang="zh-CN" altLang="en-US" sz="1200" b="0">
                          <a:sym typeface="+mn-ea"/>
                        </a:rPr>
                        <a:t>文字文字</a:t>
                      </a:r>
                    </a:p>
                  </a:txBody>
                  <a:tcPr anchor="ctr">
                    <a:gradFill>
                      <a:gsLst>
                        <a:gs pos="0">
                          <a:srgbClr val="F45F5B"/>
                        </a:gs>
                        <a:gs pos="100000">
                          <a:srgbClr val="FF7D36"/>
                        </a:gs>
                      </a:gsLst>
                      <a:lin ang="5400000" scaled="0"/>
                    </a:gradFill>
                  </a:tcPr>
                </a:tc>
                <a:extLst>
                  <a:ext uri="{0D108BD9-81ED-4DB2-BD59-A6C34878D82A}">
                    <a16:rowId xmlns="" xmlns:a16="http://schemas.microsoft.com/office/drawing/2014/main" val="10000"/>
                  </a:ext>
                </a:extLst>
              </a:tr>
              <a:tr h="381000">
                <a:tc>
                  <a:txBody>
                    <a:bodyPr/>
                    <a:lstStyle/>
                    <a:p>
                      <a:pPr>
                        <a:buNone/>
                      </a:pPr>
                      <a:r>
                        <a:rPr lang="zh-CN" altLang="en-US" sz="1200">
                          <a:solidFill>
                            <a:schemeClr val="bg2">
                              <a:lumMod val="50000"/>
                            </a:schemeClr>
                          </a:solidFill>
                          <a:sym typeface="+mn-ea"/>
                        </a:rPr>
                        <a:t>文字文字</a:t>
                      </a:r>
                    </a:p>
                  </a:txBody>
                  <a:tcPr anchor="ctr"/>
                </a:tc>
                <a:tc>
                  <a:txBody>
                    <a:bodyPr/>
                    <a:lstStyle/>
                    <a:p>
                      <a:pPr>
                        <a:buNone/>
                      </a:pPr>
                      <a:r>
                        <a:rPr lang="en-US" altLang="zh-CN" sz="1200">
                          <a:solidFill>
                            <a:schemeClr val="bg2">
                              <a:lumMod val="50000"/>
                            </a:schemeClr>
                          </a:solidFill>
                        </a:rPr>
                        <a:t>435</a:t>
                      </a:r>
                    </a:p>
                  </a:txBody>
                  <a:tcPr anchor="ctr"/>
                </a:tc>
                <a:tc>
                  <a:txBody>
                    <a:bodyPr/>
                    <a:lstStyle/>
                    <a:p>
                      <a:pPr>
                        <a:buNone/>
                      </a:pPr>
                      <a:r>
                        <a:rPr lang="en-US" altLang="zh-CN" sz="1200">
                          <a:solidFill>
                            <a:schemeClr val="bg2">
                              <a:lumMod val="50000"/>
                            </a:schemeClr>
                          </a:solidFill>
                        </a:rPr>
                        <a:t>345</a:t>
                      </a:r>
                    </a:p>
                  </a:txBody>
                  <a:tcPr anchor="ctr"/>
                </a:tc>
                <a:tc>
                  <a:txBody>
                    <a:bodyPr/>
                    <a:lstStyle/>
                    <a:p>
                      <a:pPr>
                        <a:buNone/>
                      </a:pPr>
                      <a:r>
                        <a:rPr lang="en-US" altLang="zh-CN" sz="1200">
                          <a:solidFill>
                            <a:schemeClr val="bg2">
                              <a:lumMod val="50000"/>
                            </a:schemeClr>
                          </a:solidFill>
                        </a:rPr>
                        <a:t>-</a:t>
                      </a:r>
                    </a:p>
                  </a:txBody>
                  <a:tcPr anchor="ctr"/>
                </a:tc>
                <a:tc>
                  <a:txBody>
                    <a:bodyPr/>
                    <a:lstStyle/>
                    <a:p>
                      <a:pPr>
                        <a:buNone/>
                      </a:pPr>
                      <a:r>
                        <a:rPr lang="en-US" altLang="zh-CN" sz="1200">
                          <a:solidFill>
                            <a:schemeClr val="bg2">
                              <a:lumMod val="50000"/>
                            </a:schemeClr>
                          </a:solidFill>
                        </a:rPr>
                        <a:t>-</a:t>
                      </a:r>
                    </a:p>
                  </a:txBody>
                  <a:tcPr anchor="ctr"/>
                </a:tc>
                <a:tc>
                  <a:txBody>
                    <a:bodyPr/>
                    <a:lstStyle/>
                    <a:p>
                      <a:pPr>
                        <a:buNone/>
                      </a:pPr>
                      <a:r>
                        <a:rPr lang="en-US" altLang="zh-CN" sz="1200">
                          <a:solidFill>
                            <a:schemeClr val="bg2">
                              <a:lumMod val="50000"/>
                            </a:schemeClr>
                          </a:solidFill>
                        </a:rPr>
                        <a:t>s423</a:t>
                      </a:r>
                    </a:p>
                  </a:txBody>
                  <a:tcPr anchor="ctr"/>
                </a:tc>
                <a:tc>
                  <a:txBody>
                    <a:bodyPr/>
                    <a:lstStyle/>
                    <a:p>
                      <a:pPr>
                        <a:buNone/>
                      </a:pPr>
                      <a:r>
                        <a:rPr lang="en-US" altLang="zh-CN" sz="1200">
                          <a:solidFill>
                            <a:schemeClr val="bg2">
                              <a:lumMod val="50000"/>
                            </a:schemeClr>
                          </a:solidFill>
                        </a:rPr>
                        <a:t>6</a:t>
                      </a:r>
                    </a:p>
                  </a:txBody>
                  <a:tcPr anchor="ctr"/>
                </a:tc>
                <a:tc>
                  <a:txBody>
                    <a:bodyPr/>
                    <a:lstStyle/>
                    <a:p>
                      <a:pPr>
                        <a:buNone/>
                      </a:pPr>
                      <a:r>
                        <a:rPr lang="en-US" altLang="zh-CN" sz="1200">
                          <a:solidFill>
                            <a:schemeClr val="bg2">
                              <a:lumMod val="50000"/>
                            </a:schemeClr>
                          </a:solidFill>
                        </a:rPr>
                        <a:t>79</a:t>
                      </a:r>
                    </a:p>
                  </a:txBody>
                  <a:tcPr anchor="ctr"/>
                </a:tc>
                <a:extLst>
                  <a:ext uri="{0D108BD9-81ED-4DB2-BD59-A6C34878D82A}">
                    <a16:rowId xmlns="" xmlns:a16="http://schemas.microsoft.com/office/drawing/2014/main" val="10001"/>
                  </a:ext>
                </a:extLst>
              </a:tr>
              <a:tr h="381000">
                <a:tc>
                  <a:txBody>
                    <a:bodyPr/>
                    <a:lstStyle/>
                    <a:p>
                      <a:pPr>
                        <a:buNone/>
                      </a:pPr>
                      <a:r>
                        <a:rPr lang="zh-CN" altLang="en-US" sz="1200">
                          <a:solidFill>
                            <a:schemeClr val="bg2">
                              <a:lumMod val="50000"/>
                            </a:schemeClr>
                          </a:solidFill>
                          <a:sym typeface="+mn-ea"/>
                        </a:rPr>
                        <a:t>文字文字</a:t>
                      </a:r>
                      <a:endParaRPr lang="zh-CN" altLang="en-US" sz="1200"/>
                    </a:p>
                  </a:txBody>
                  <a:tcPr anchor="ctr"/>
                </a:tc>
                <a:tc>
                  <a:txBody>
                    <a:bodyPr/>
                    <a:lstStyle/>
                    <a:p>
                      <a:pPr>
                        <a:buNone/>
                      </a:pPr>
                      <a:r>
                        <a:rPr lang="en-US" altLang="zh-CN" sz="1200">
                          <a:solidFill>
                            <a:schemeClr val="bg2">
                              <a:lumMod val="50000"/>
                            </a:schemeClr>
                          </a:solidFill>
                          <a:sym typeface="+mn-ea"/>
                        </a:rPr>
                        <a:t>435</a:t>
                      </a:r>
                    </a:p>
                  </a:txBody>
                  <a:tcPr anchor="ctr"/>
                </a:tc>
                <a:tc>
                  <a:txBody>
                    <a:bodyPr/>
                    <a:lstStyle/>
                    <a:p>
                      <a:pPr>
                        <a:buNone/>
                      </a:pPr>
                      <a:r>
                        <a:rPr lang="en-US" altLang="zh-CN" sz="1200">
                          <a:solidFill>
                            <a:schemeClr val="bg2">
                              <a:lumMod val="50000"/>
                            </a:schemeClr>
                          </a:solidFill>
                        </a:rPr>
                        <a:t>345</a:t>
                      </a:r>
                    </a:p>
                  </a:txBody>
                  <a:tcPr anchor="ctr"/>
                </a:tc>
                <a:tc>
                  <a:txBody>
                    <a:bodyPr/>
                    <a:lstStyle/>
                    <a:p>
                      <a:pPr>
                        <a:buNone/>
                      </a:pPr>
                      <a:r>
                        <a:rPr lang="en-US" altLang="zh-CN" sz="1200">
                          <a:solidFill>
                            <a:schemeClr val="bg2">
                              <a:lumMod val="50000"/>
                            </a:schemeClr>
                          </a:solidFill>
                        </a:rPr>
                        <a:t>-</a:t>
                      </a:r>
                    </a:p>
                  </a:txBody>
                  <a:tcPr anchor="ctr"/>
                </a:tc>
                <a:tc>
                  <a:txBody>
                    <a:bodyPr/>
                    <a:lstStyle/>
                    <a:p>
                      <a:pPr>
                        <a:buNone/>
                      </a:pPr>
                      <a:r>
                        <a:rPr lang="en-US" altLang="zh-CN" sz="1200">
                          <a:solidFill>
                            <a:schemeClr val="bg2">
                              <a:lumMod val="50000"/>
                            </a:schemeClr>
                          </a:solidFill>
                        </a:rPr>
                        <a:t>23</a:t>
                      </a:r>
                    </a:p>
                  </a:txBody>
                  <a:tcPr anchor="ctr"/>
                </a:tc>
                <a:tc>
                  <a:txBody>
                    <a:bodyPr/>
                    <a:lstStyle/>
                    <a:p>
                      <a:pPr>
                        <a:buNone/>
                      </a:pPr>
                      <a:r>
                        <a:rPr lang="en-US" altLang="zh-CN" sz="1200">
                          <a:solidFill>
                            <a:schemeClr val="bg2">
                              <a:lumMod val="50000"/>
                            </a:schemeClr>
                          </a:solidFill>
                        </a:rPr>
                        <a:t>234</a:t>
                      </a:r>
                    </a:p>
                  </a:txBody>
                  <a:tcPr anchor="ctr"/>
                </a:tc>
                <a:tc>
                  <a:txBody>
                    <a:bodyPr/>
                    <a:lstStyle/>
                    <a:p>
                      <a:pPr>
                        <a:buNone/>
                      </a:pPr>
                      <a:r>
                        <a:rPr lang="en-US" altLang="zh-CN" sz="1200">
                          <a:solidFill>
                            <a:schemeClr val="bg2">
                              <a:lumMod val="50000"/>
                            </a:schemeClr>
                          </a:solidFill>
                        </a:rPr>
                        <a:t>3</a:t>
                      </a:r>
                    </a:p>
                  </a:txBody>
                  <a:tcPr anchor="ctr"/>
                </a:tc>
                <a:tc>
                  <a:txBody>
                    <a:bodyPr/>
                    <a:lstStyle/>
                    <a:p>
                      <a:pPr>
                        <a:buNone/>
                      </a:pPr>
                      <a:r>
                        <a:rPr lang="en-US" altLang="zh-CN" sz="1200">
                          <a:solidFill>
                            <a:schemeClr val="bg2">
                              <a:lumMod val="50000"/>
                            </a:schemeClr>
                          </a:solidFill>
                        </a:rPr>
                        <a:t>-</a:t>
                      </a:r>
                    </a:p>
                  </a:txBody>
                  <a:tcPr anchor="ctr"/>
                </a:tc>
                <a:extLst>
                  <a:ext uri="{0D108BD9-81ED-4DB2-BD59-A6C34878D82A}">
                    <a16:rowId xmlns="" xmlns:a16="http://schemas.microsoft.com/office/drawing/2014/main" val="10002"/>
                  </a:ext>
                </a:extLst>
              </a:tr>
              <a:tr h="381000">
                <a:tc>
                  <a:txBody>
                    <a:bodyPr/>
                    <a:lstStyle/>
                    <a:p>
                      <a:pPr>
                        <a:buNone/>
                      </a:pPr>
                      <a:r>
                        <a:rPr lang="zh-CN" altLang="en-US" sz="1200">
                          <a:solidFill>
                            <a:schemeClr val="bg2">
                              <a:lumMod val="50000"/>
                            </a:schemeClr>
                          </a:solidFill>
                          <a:sym typeface="+mn-ea"/>
                        </a:rPr>
                        <a:t>文字文字</a:t>
                      </a:r>
                      <a:endParaRPr lang="zh-CN" altLang="en-US" sz="1200"/>
                    </a:p>
                  </a:txBody>
                  <a:tcPr anchor="ctr"/>
                </a:tc>
                <a:tc>
                  <a:txBody>
                    <a:bodyPr/>
                    <a:lstStyle/>
                    <a:p>
                      <a:pPr>
                        <a:buNone/>
                      </a:pPr>
                      <a:r>
                        <a:rPr lang="en-US" altLang="zh-CN" sz="1200">
                          <a:solidFill>
                            <a:schemeClr val="bg2">
                              <a:lumMod val="50000"/>
                            </a:schemeClr>
                          </a:solidFill>
                        </a:rPr>
                        <a:t>e5345</a:t>
                      </a:r>
                    </a:p>
                  </a:txBody>
                  <a:tcPr anchor="ctr"/>
                </a:tc>
                <a:tc>
                  <a:txBody>
                    <a:bodyPr/>
                    <a:lstStyle/>
                    <a:p>
                      <a:pPr>
                        <a:buNone/>
                      </a:pPr>
                      <a:r>
                        <a:rPr lang="en-US" altLang="zh-CN" sz="1200">
                          <a:solidFill>
                            <a:schemeClr val="bg2">
                              <a:lumMod val="50000"/>
                            </a:schemeClr>
                          </a:solidFill>
                        </a:rPr>
                        <a:t>345</a:t>
                      </a:r>
                    </a:p>
                  </a:txBody>
                  <a:tcPr anchor="ctr"/>
                </a:tc>
                <a:tc>
                  <a:txBody>
                    <a:bodyPr/>
                    <a:lstStyle/>
                    <a:p>
                      <a:pPr>
                        <a:buNone/>
                      </a:pPr>
                      <a:r>
                        <a:rPr lang="en-US" altLang="zh-CN" sz="1200">
                          <a:solidFill>
                            <a:schemeClr val="bg2">
                              <a:lumMod val="50000"/>
                            </a:schemeClr>
                          </a:solidFill>
                        </a:rPr>
                        <a:t>3w45</a:t>
                      </a:r>
                    </a:p>
                  </a:txBody>
                  <a:tcPr anchor="ctr"/>
                </a:tc>
                <a:tc>
                  <a:txBody>
                    <a:bodyPr/>
                    <a:lstStyle/>
                    <a:p>
                      <a:pPr>
                        <a:buNone/>
                      </a:pPr>
                      <a:r>
                        <a:rPr lang="en-US" altLang="zh-CN" sz="1200">
                          <a:solidFill>
                            <a:schemeClr val="bg2">
                              <a:lumMod val="50000"/>
                            </a:schemeClr>
                          </a:solidFill>
                        </a:rPr>
                        <a:t>234</a:t>
                      </a:r>
                    </a:p>
                  </a:txBody>
                  <a:tcPr anchor="ctr"/>
                </a:tc>
                <a:tc>
                  <a:txBody>
                    <a:bodyPr/>
                    <a:lstStyle/>
                    <a:p>
                      <a:pPr>
                        <a:buNone/>
                      </a:pPr>
                      <a:r>
                        <a:rPr lang="en-US" altLang="zh-CN" sz="1200">
                          <a:solidFill>
                            <a:schemeClr val="bg2">
                              <a:lumMod val="50000"/>
                            </a:schemeClr>
                          </a:solidFill>
                        </a:rPr>
                        <a:t>-</a:t>
                      </a:r>
                    </a:p>
                  </a:txBody>
                  <a:tcPr anchor="ctr"/>
                </a:tc>
                <a:tc>
                  <a:txBody>
                    <a:bodyPr/>
                    <a:lstStyle/>
                    <a:p>
                      <a:pPr>
                        <a:buNone/>
                      </a:pPr>
                      <a:r>
                        <a:rPr lang="en-US" altLang="zh-CN" sz="1200">
                          <a:solidFill>
                            <a:schemeClr val="bg2">
                              <a:lumMod val="50000"/>
                            </a:schemeClr>
                          </a:solidFill>
                        </a:rPr>
                        <a:t>67</a:t>
                      </a:r>
                    </a:p>
                  </a:txBody>
                  <a:tcPr anchor="ctr"/>
                </a:tc>
                <a:tc>
                  <a:txBody>
                    <a:bodyPr/>
                    <a:lstStyle/>
                    <a:p>
                      <a:pPr>
                        <a:buNone/>
                      </a:pPr>
                      <a:r>
                        <a:rPr lang="en-US" altLang="zh-CN" sz="1200">
                          <a:solidFill>
                            <a:schemeClr val="bg2">
                              <a:lumMod val="50000"/>
                            </a:schemeClr>
                          </a:solidFill>
                        </a:rPr>
                        <a:t>68</a:t>
                      </a:r>
                    </a:p>
                  </a:txBody>
                  <a:tcPr anchor="ctr"/>
                </a:tc>
                <a:extLst>
                  <a:ext uri="{0D108BD9-81ED-4DB2-BD59-A6C34878D82A}">
                    <a16:rowId xmlns="" xmlns:a16="http://schemas.microsoft.com/office/drawing/2014/main" val="10003"/>
                  </a:ext>
                </a:extLst>
              </a:tr>
              <a:tr h="381000">
                <a:tc>
                  <a:txBody>
                    <a:bodyPr/>
                    <a:lstStyle/>
                    <a:p>
                      <a:pPr>
                        <a:buNone/>
                      </a:pPr>
                      <a:r>
                        <a:rPr lang="zh-CN" altLang="en-US" sz="1200">
                          <a:solidFill>
                            <a:schemeClr val="bg2">
                              <a:lumMod val="50000"/>
                            </a:schemeClr>
                          </a:solidFill>
                          <a:sym typeface="+mn-ea"/>
                        </a:rPr>
                        <a:t>文字文字</a:t>
                      </a:r>
                      <a:endParaRPr lang="zh-CN" altLang="en-US" sz="1200"/>
                    </a:p>
                  </a:txBody>
                  <a:tcPr anchor="ctr"/>
                </a:tc>
                <a:tc>
                  <a:txBody>
                    <a:bodyPr/>
                    <a:lstStyle/>
                    <a:p>
                      <a:pPr>
                        <a:buNone/>
                      </a:pPr>
                      <a:r>
                        <a:rPr lang="en-US" altLang="zh-CN" sz="1200">
                          <a:solidFill>
                            <a:schemeClr val="bg2">
                              <a:lumMod val="50000"/>
                            </a:schemeClr>
                          </a:solidFill>
                        </a:rPr>
                        <a:t>345</a:t>
                      </a:r>
                    </a:p>
                  </a:txBody>
                  <a:tcPr anchor="ctr"/>
                </a:tc>
                <a:tc>
                  <a:txBody>
                    <a:bodyPr/>
                    <a:lstStyle/>
                    <a:p>
                      <a:pPr>
                        <a:buNone/>
                      </a:pPr>
                      <a:r>
                        <a:rPr lang="en-US" altLang="zh-CN" sz="1200">
                          <a:solidFill>
                            <a:schemeClr val="bg2">
                              <a:lumMod val="50000"/>
                            </a:schemeClr>
                          </a:solidFill>
                        </a:rPr>
                        <a:t>345</a:t>
                      </a:r>
                    </a:p>
                  </a:txBody>
                  <a:tcPr anchor="ctr"/>
                </a:tc>
                <a:tc>
                  <a:txBody>
                    <a:bodyPr/>
                    <a:lstStyle/>
                    <a:p>
                      <a:pPr>
                        <a:buNone/>
                      </a:pPr>
                      <a:r>
                        <a:rPr lang="en-US" altLang="zh-CN" sz="1200">
                          <a:solidFill>
                            <a:schemeClr val="bg2">
                              <a:lumMod val="50000"/>
                            </a:schemeClr>
                          </a:solidFill>
                        </a:rPr>
                        <a:t>234</a:t>
                      </a:r>
                    </a:p>
                  </a:txBody>
                  <a:tcPr anchor="ctr"/>
                </a:tc>
                <a:tc>
                  <a:txBody>
                    <a:bodyPr/>
                    <a:lstStyle/>
                    <a:p>
                      <a:pPr>
                        <a:buNone/>
                      </a:pPr>
                      <a:r>
                        <a:rPr lang="en-US" altLang="zh-CN" sz="1200">
                          <a:solidFill>
                            <a:schemeClr val="bg2">
                              <a:lumMod val="50000"/>
                            </a:schemeClr>
                          </a:solidFill>
                        </a:rPr>
                        <a:t>234</a:t>
                      </a:r>
                    </a:p>
                  </a:txBody>
                  <a:tcPr anchor="ctr"/>
                </a:tc>
                <a:tc>
                  <a:txBody>
                    <a:bodyPr/>
                    <a:lstStyle/>
                    <a:p>
                      <a:pPr>
                        <a:buNone/>
                      </a:pPr>
                      <a:r>
                        <a:rPr lang="en-US" altLang="zh-CN" sz="1200">
                          <a:solidFill>
                            <a:schemeClr val="bg2">
                              <a:lumMod val="50000"/>
                            </a:schemeClr>
                          </a:solidFill>
                        </a:rPr>
                        <a:t>4346</a:t>
                      </a:r>
                    </a:p>
                  </a:txBody>
                  <a:tcPr anchor="ctr"/>
                </a:tc>
                <a:tc>
                  <a:txBody>
                    <a:bodyPr/>
                    <a:lstStyle/>
                    <a:p>
                      <a:pPr>
                        <a:buNone/>
                      </a:pPr>
                      <a:r>
                        <a:rPr lang="en-US" altLang="zh-CN" sz="1200">
                          <a:solidFill>
                            <a:schemeClr val="bg2">
                              <a:lumMod val="50000"/>
                            </a:schemeClr>
                          </a:solidFill>
                        </a:rPr>
                        <a:t>-</a:t>
                      </a:r>
                    </a:p>
                  </a:txBody>
                  <a:tcPr anchor="ctr"/>
                </a:tc>
                <a:tc>
                  <a:txBody>
                    <a:bodyPr/>
                    <a:lstStyle/>
                    <a:p>
                      <a:pPr>
                        <a:buNone/>
                      </a:pPr>
                      <a:r>
                        <a:rPr lang="en-US" altLang="zh-CN" sz="1200">
                          <a:solidFill>
                            <a:schemeClr val="bg2">
                              <a:lumMod val="50000"/>
                            </a:schemeClr>
                          </a:solidFill>
                        </a:rPr>
                        <a:t>46</a:t>
                      </a:r>
                    </a:p>
                  </a:txBody>
                  <a:tcPr anchor="ctr"/>
                </a:tc>
                <a:extLst>
                  <a:ext uri="{0D108BD9-81ED-4DB2-BD59-A6C34878D82A}">
                    <a16:rowId xmlns=""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A_图片 14" descr="C:\Users\Administrator\Desktop\未标题-1.jpg未标题-1"/>
          <p:cNvPicPr>
            <a:picLocks noChangeAspect="1"/>
          </p:cNvPicPr>
          <p:nvPr>
            <p:custDataLst>
              <p:tags r:id="rId2"/>
            </p:custDataLst>
          </p:nvPr>
        </p:nvPicPr>
        <p:blipFill>
          <a:blip r:embed="rId7"/>
          <a:srcRect/>
          <a:stretch>
            <a:fillRect/>
          </a:stretch>
        </p:blipFill>
        <p:spPr>
          <a:xfrm>
            <a:off x="-24447" y="635"/>
            <a:ext cx="12219305" cy="6863715"/>
          </a:xfrm>
          <a:prstGeom prst="rect">
            <a:avLst/>
          </a:prstGeom>
        </p:spPr>
      </p:pic>
      <p:sp>
        <p:nvSpPr>
          <p:cNvPr id="28" name="PA_矩形 27"/>
          <p:cNvSpPr/>
          <p:nvPr>
            <p:custDataLst>
              <p:tags r:id="rId3"/>
            </p:custDataLst>
          </p:nvPr>
        </p:nvSpPr>
        <p:spPr>
          <a:xfrm>
            <a:off x="1876425" y="1747520"/>
            <a:ext cx="8438515" cy="127889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00" dirty="0">
                <a:solidFill>
                  <a:srgbClr val="838383"/>
                </a:solidFill>
                <a:latin typeface="+mj-ea"/>
                <a:ea typeface="+mj-ea"/>
                <a:sym typeface="微软雅黑 Light" panose="020B0502040204020203" pitchFamily="34" charset="-122"/>
              </a:rPr>
              <a:t>用户可以在投影仪或者计算机上进行也可以将文稿打印出来制作成胶片用户可以在投影仪或者计算机上进行也可以将文稿打印出来制作成胶片用也可以将文稿打印出来制作用户可以在投影仪或者计算机上进行</a:t>
            </a:r>
          </a:p>
          <a:p>
            <a:pPr algn="ctr">
              <a:lnSpc>
                <a:spcPct val="120000"/>
              </a:lnSpc>
            </a:pPr>
            <a:r>
              <a:rPr lang="zh-CN" altLang="en-US" sz="1300" dirty="0">
                <a:solidFill>
                  <a:srgbClr val="838383"/>
                </a:solidFill>
                <a:latin typeface="+mj-ea"/>
                <a:ea typeface="+mj-ea"/>
                <a:sym typeface="微软雅黑 Light" panose="020B0502040204020203" pitchFamily="34" charset="-122"/>
              </a:rPr>
              <a:t>也可以将文稿打印出来制作成胶片用户可以在投影仪或者计算机上进行也可以将文稿打印出来制作成胶片用也可以将文稿打印出来制作</a:t>
            </a:r>
          </a:p>
          <a:p>
            <a:pPr algn="ctr">
              <a:lnSpc>
                <a:spcPct val="120000"/>
              </a:lnSpc>
            </a:pPr>
            <a:endParaRPr lang="zh-CN" altLang="en-US" sz="1300" dirty="0">
              <a:solidFill>
                <a:srgbClr val="838383"/>
              </a:solidFill>
              <a:latin typeface="+mj-ea"/>
              <a:ea typeface="+mj-ea"/>
              <a:sym typeface="微软雅黑 Light" panose="020B0502040204020203" pitchFamily="34" charset="-122"/>
            </a:endParaRPr>
          </a:p>
        </p:txBody>
      </p:sp>
      <p:sp>
        <p:nvSpPr>
          <p:cNvPr id="29" name="PA_矩形 28"/>
          <p:cNvSpPr/>
          <p:nvPr>
            <p:custDataLst>
              <p:tags r:id="rId4"/>
            </p:custDataLst>
          </p:nvPr>
        </p:nvSpPr>
        <p:spPr>
          <a:xfrm>
            <a:off x="4039870" y="521335"/>
            <a:ext cx="4111625" cy="7493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dirty="0">
                <a:solidFill>
                  <a:schemeClr val="tx1">
                    <a:lumMod val="85000"/>
                    <a:lumOff val="15000"/>
                  </a:schemeClr>
                </a:solidFill>
                <a:latin typeface="华康俪金黑W8(P)" panose="020B0800000000000000" charset="-122"/>
                <a:ea typeface="华康俪金黑W8(P)" panose="020B0800000000000000" charset="-122"/>
                <a:sym typeface="微软雅黑 Light" panose="020B0502040204020203" pitchFamily="34" charset="-122"/>
              </a:rPr>
              <a:t>标题文字添加</a:t>
            </a:r>
          </a:p>
        </p:txBody>
      </p:sp>
      <p:sp>
        <p:nvSpPr>
          <p:cNvPr id="2" name="矩形 1"/>
          <p:cNvSpPr/>
          <p:nvPr/>
        </p:nvSpPr>
        <p:spPr>
          <a:xfrm>
            <a:off x="5843270" y="1499870"/>
            <a:ext cx="504190" cy="21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cbfa5f295a1dc79c6c21b7aefe28cb2d"/>
          <p:cNvPicPr>
            <a:picLocks noChangeAspect="1"/>
          </p:cNvPicPr>
          <p:nvPr/>
        </p:nvPicPr>
        <p:blipFill>
          <a:blip r:embed="rId8"/>
          <a:stretch>
            <a:fillRect/>
          </a:stretch>
        </p:blipFill>
        <p:spPr>
          <a:xfrm>
            <a:off x="4990783" y="3052445"/>
            <a:ext cx="2919730" cy="3811905"/>
          </a:xfrm>
          <a:prstGeom prst="rect">
            <a:avLst/>
          </a:prstGeom>
        </p:spPr>
      </p:pic>
      <p:pic>
        <p:nvPicPr>
          <p:cNvPr id="5" name="图片 4" descr="储存管理"/>
          <p:cNvPicPr>
            <a:picLocks noChangeAspect="1"/>
          </p:cNvPicPr>
          <p:nvPr/>
        </p:nvPicPr>
        <p:blipFill>
          <a:blip r:embed="rId9"/>
          <a:stretch>
            <a:fillRect/>
          </a:stretch>
        </p:blipFill>
        <p:spPr>
          <a:xfrm>
            <a:off x="10253485" y="3819525"/>
            <a:ext cx="1079500" cy="1080000"/>
          </a:xfrm>
          <a:prstGeom prst="rect">
            <a:avLst/>
          </a:prstGeom>
        </p:spPr>
      </p:pic>
      <p:pic>
        <p:nvPicPr>
          <p:cNvPr id="6" name="图片 5" descr="招聘录用"/>
          <p:cNvPicPr>
            <a:picLocks noChangeAspect="1"/>
          </p:cNvPicPr>
          <p:nvPr/>
        </p:nvPicPr>
        <p:blipFill>
          <a:blip r:embed="rId10"/>
          <a:stretch>
            <a:fillRect/>
          </a:stretch>
        </p:blipFill>
        <p:spPr>
          <a:xfrm>
            <a:off x="7910970" y="3819525"/>
            <a:ext cx="1397000" cy="1080000"/>
          </a:xfrm>
          <a:prstGeom prst="rect">
            <a:avLst/>
          </a:prstGeom>
        </p:spPr>
      </p:pic>
      <p:pic>
        <p:nvPicPr>
          <p:cNvPr id="7" name="图片 6" descr="部门设置"/>
          <p:cNvPicPr>
            <a:picLocks noChangeAspect="1"/>
          </p:cNvPicPr>
          <p:nvPr/>
        </p:nvPicPr>
        <p:blipFill>
          <a:blip r:embed="rId11"/>
          <a:stretch>
            <a:fillRect/>
          </a:stretch>
        </p:blipFill>
        <p:spPr>
          <a:xfrm>
            <a:off x="3111640" y="3819525"/>
            <a:ext cx="1079500" cy="1080000"/>
          </a:xfrm>
          <a:prstGeom prst="rect">
            <a:avLst/>
          </a:prstGeom>
        </p:spPr>
      </p:pic>
      <p:pic>
        <p:nvPicPr>
          <p:cNvPr id="8" name="图片 7" descr="培训记录"/>
          <p:cNvPicPr>
            <a:picLocks noChangeAspect="1"/>
          </p:cNvPicPr>
          <p:nvPr/>
        </p:nvPicPr>
        <p:blipFill>
          <a:blip r:embed="rId12"/>
          <a:stretch>
            <a:fillRect/>
          </a:stretch>
        </p:blipFill>
        <p:spPr>
          <a:xfrm>
            <a:off x="989330" y="3819525"/>
            <a:ext cx="1114565" cy="108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图片 14" descr="C:\Users\Administrator\Desktop\未标题-1.jpg未标题-1"/>
          <p:cNvPicPr>
            <a:picLocks noChangeAspect="1"/>
          </p:cNvPicPr>
          <p:nvPr>
            <p:custDataLst>
              <p:tags r:id="rId2"/>
            </p:custDataLst>
          </p:nvPr>
        </p:nvPicPr>
        <p:blipFill>
          <a:blip r:embed="rId7"/>
          <a:srcRect/>
          <a:stretch>
            <a:fillRect/>
          </a:stretch>
        </p:blipFill>
        <p:spPr>
          <a:xfrm>
            <a:off x="-24447" y="635"/>
            <a:ext cx="12219305" cy="6863715"/>
          </a:xfrm>
          <a:prstGeom prst="rect">
            <a:avLst/>
          </a:prstGeom>
        </p:spPr>
      </p:pic>
      <p:sp>
        <p:nvSpPr>
          <p:cNvPr id="5" name="PA_矩形 27"/>
          <p:cNvSpPr/>
          <p:nvPr>
            <p:custDataLst>
              <p:tags r:id="rId3"/>
            </p:custDataLst>
          </p:nvPr>
        </p:nvSpPr>
        <p:spPr>
          <a:xfrm>
            <a:off x="2099310" y="5502910"/>
            <a:ext cx="7972425" cy="8039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00" dirty="0">
                <a:solidFill>
                  <a:schemeClr val="tx1">
                    <a:lumMod val="50000"/>
                    <a:lumOff val="50000"/>
                  </a:schemeClr>
                </a:solidFill>
                <a:latin typeface="+mj-ea"/>
                <a:ea typeface="+mj-ea"/>
                <a:sym typeface="微软雅黑 Light" panose="020B0502040204020203" pitchFamily="34" charset="-122"/>
              </a:rPr>
              <a:t>用户可以在投影仪或者计算机上进行也可以将文稿</a:t>
            </a:r>
          </a:p>
          <a:p>
            <a:pPr algn="ctr">
              <a:lnSpc>
                <a:spcPct val="120000"/>
              </a:lnSpc>
            </a:pPr>
            <a:r>
              <a:rPr lang="zh-CN" altLang="en-US" sz="1300" dirty="0">
                <a:solidFill>
                  <a:schemeClr val="tx1">
                    <a:lumMod val="50000"/>
                    <a:lumOff val="50000"/>
                  </a:schemeClr>
                </a:solidFill>
                <a:latin typeface="+mj-ea"/>
                <a:ea typeface="+mj-ea"/>
                <a:sym typeface="微软雅黑 Light" panose="020B0502040204020203" pitchFamily="34" charset="-122"/>
              </a:rPr>
              <a:t>打印出来制作成胶片用户可以在投影仪或者计算机上进行也可以将文稿打印出来制作成胶片用用户可以在投影仪或者计算机上进行也可以将文稿打印出来制作成胶片用户</a:t>
            </a:r>
          </a:p>
        </p:txBody>
      </p:sp>
      <p:sp>
        <p:nvSpPr>
          <p:cNvPr id="6" name="PA_矩形 28"/>
          <p:cNvSpPr/>
          <p:nvPr>
            <p:custDataLst>
              <p:tags r:id="rId4"/>
            </p:custDataLst>
          </p:nvPr>
        </p:nvSpPr>
        <p:spPr>
          <a:xfrm>
            <a:off x="4029710" y="438785"/>
            <a:ext cx="4111625" cy="7493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dirty="0">
                <a:solidFill>
                  <a:schemeClr val="tx1">
                    <a:lumMod val="85000"/>
                    <a:lumOff val="15000"/>
                  </a:schemeClr>
                </a:solidFill>
                <a:latin typeface="华康俪金黑W8(P)" panose="020B0800000000000000" charset="-122"/>
                <a:ea typeface="华康俪金黑W8(P)" panose="020B0800000000000000" charset="-122"/>
                <a:sym typeface="微软雅黑 Light" panose="020B0502040204020203" pitchFamily="34" charset="-122"/>
              </a:rPr>
              <a:t>标题文字添加</a:t>
            </a:r>
          </a:p>
        </p:txBody>
      </p:sp>
      <p:sp>
        <p:nvSpPr>
          <p:cNvPr id="8" name="矩形 7"/>
          <p:cNvSpPr/>
          <p:nvPr/>
        </p:nvSpPr>
        <p:spPr>
          <a:xfrm>
            <a:off x="5833110" y="1417320"/>
            <a:ext cx="504190" cy="21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9"/>
          <p:cNvSpPr txBox="1"/>
          <p:nvPr/>
        </p:nvSpPr>
        <p:spPr>
          <a:xfrm>
            <a:off x="5674360" y="1664970"/>
            <a:ext cx="843280" cy="303530"/>
          </a:xfrm>
          <a:prstGeom prst="rect">
            <a:avLst/>
          </a:prstGeom>
          <a:noFill/>
        </p:spPr>
        <p:txBody>
          <a:bodyPr wrap="none" rtlCol="0" anchor="t">
            <a:spAutoFit/>
          </a:bodyPr>
          <a:lstStyle/>
          <a:p>
            <a:r>
              <a:rPr lang="zh-CN" altLang="en-US" sz="1300" dirty="0">
                <a:solidFill>
                  <a:srgbClr val="FC5902"/>
                </a:solidFill>
                <a:latin typeface="+mj-ea"/>
                <a:ea typeface="+mj-ea"/>
                <a:sym typeface="微软雅黑 Light" panose="020B0502040204020203" pitchFamily="34" charset="-122"/>
              </a:rPr>
              <a:t>标题文字</a:t>
            </a:r>
          </a:p>
        </p:txBody>
      </p:sp>
      <p:pic>
        <p:nvPicPr>
          <p:cNvPr id="4" name="图片 3" descr="b92171dac01c84c528b21fea6f1cf783"/>
          <p:cNvPicPr>
            <a:picLocks noChangeAspect="1"/>
          </p:cNvPicPr>
          <p:nvPr/>
        </p:nvPicPr>
        <p:blipFill>
          <a:blip r:embed="rId8"/>
          <a:srcRect t="9393" r="21659" b="12921"/>
          <a:stretch>
            <a:fillRect/>
          </a:stretch>
        </p:blipFill>
        <p:spPr>
          <a:xfrm>
            <a:off x="3533140" y="2058035"/>
            <a:ext cx="5103495" cy="33559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A_矩形 27"/>
          <p:cNvSpPr/>
          <p:nvPr>
            <p:custDataLst>
              <p:tags r:id="rId2"/>
            </p:custDataLst>
          </p:nvPr>
        </p:nvSpPr>
        <p:spPr>
          <a:xfrm>
            <a:off x="6282055" y="1927860"/>
            <a:ext cx="2622550" cy="566420"/>
          </a:xfrm>
          <a:prstGeom prst="rect">
            <a:avLst/>
          </a:prstGeom>
        </p:spPr>
        <p:txBody>
          <a:bodyPr wrap="square">
            <a:spAutoFit/>
            <a:scene3d>
              <a:camera prst="orthographicFront"/>
              <a:lightRig rig="threePt" dir="t"/>
            </a:scene3d>
            <a:sp3d contourW="12700"/>
          </a:bodyPr>
          <a:lstStyle/>
          <a:p>
            <a:pPr algn="l">
              <a:lnSpc>
                <a:spcPct val="120000"/>
              </a:lnSpc>
            </a:pPr>
            <a:r>
              <a:rPr lang="zh-CN" altLang="en-US" sz="1300" dirty="0">
                <a:solidFill>
                  <a:srgbClr val="838383"/>
                </a:solidFill>
                <a:latin typeface="+mj-ea"/>
                <a:ea typeface="+mj-ea"/>
                <a:sym typeface="微软雅黑 Light" panose="020B0502040204020203" pitchFamily="34" charset="-122"/>
              </a:rPr>
              <a:t>用户可以在投影仪或者计算机上</a:t>
            </a:r>
          </a:p>
          <a:p>
            <a:pPr algn="l">
              <a:lnSpc>
                <a:spcPct val="120000"/>
              </a:lnSpc>
            </a:pPr>
            <a:r>
              <a:rPr lang="zh-CN" altLang="en-US" sz="1300" dirty="0">
                <a:solidFill>
                  <a:srgbClr val="838383"/>
                </a:solidFill>
                <a:latin typeface="+mj-ea"/>
                <a:ea typeface="+mj-ea"/>
                <a:sym typeface="微软雅黑 Light" panose="020B0502040204020203" pitchFamily="34" charset="-122"/>
              </a:rPr>
              <a:t>进行也可以将文</a:t>
            </a:r>
          </a:p>
        </p:txBody>
      </p:sp>
      <p:sp>
        <p:nvSpPr>
          <p:cNvPr id="29" name="PA_矩形 28"/>
          <p:cNvSpPr/>
          <p:nvPr>
            <p:custDataLst>
              <p:tags r:id="rId3"/>
            </p:custDataLst>
          </p:nvPr>
        </p:nvSpPr>
        <p:spPr>
          <a:xfrm>
            <a:off x="6282055" y="958850"/>
            <a:ext cx="4111625" cy="603250"/>
          </a:xfrm>
          <a:prstGeom prst="rect">
            <a:avLst/>
          </a:prstGeom>
        </p:spPr>
        <p:txBody>
          <a:bodyPr wrap="square">
            <a:spAutoFit/>
            <a:scene3d>
              <a:camera prst="orthographicFront"/>
              <a:lightRig rig="threePt" dir="t"/>
            </a:scene3d>
            <a:sp3d contourW="12700"/>
          </a:bodyPr>
          <a:lstStyle/>
          <a:p>
            <a:pPr algn="l">
              <a:lnSpc>
                <a:spcPct val="120000"/>
              </a:lnSpc>
            </a:pPr>
            <a:r>
              <a:rPr lang="zh-CN" altLang="en-US" sz="2800" dirty="0">
                <a:solidFill>
                  <a:schemeClr val="tx1">
                    <a:lumMod val="85000"/>
                    <a:lumOff val="15000"/>
                  </a:schemeClr>
                </a:solidFill>
                <a:latin typeface="华康俪金黑W8(P)" panose="020B0800000000000000" charset="-122"/>
                <a:ea typeface="华康俪金黑W8(P)" panose="020B0800000000000000" charset="-122"/>
                <a:sym typeface="微软雅黑 Light" panose="020B0502040204020203" pitchFamily="34" charset="-122"/>
              </a:rPr>
              <a:t>标题文字</a:t>
            </a:r>
          </a:p>
        </p:txBody>
      </p:sp>
      <p:sp>
        <p:nvSpPr>
          <p:cNvPr id="2" name="矩形 1"/>
          <p:cNvSpPr/>
          <p:nvPr/>
        </p:nvSpPr>
        <p:spPr>
          <a:xfrm>
            <a:off x="6393815" y="1737360"/>
            <a:ext cx="504190" cy="21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27"/>
          <p:cNvSpPr/>
          <p:nvPr>
            <p:custDataLst>
              <p:tags r:id="rId4"/>
            </p:custDataLst>
          </p:nvPr>
        </p:nvSpPr>
        <p:spPr>
          <a:xfrm>
            <a:off x="2900045" y="5034915"/>
            <a:ext cx="2622550" cy="56642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300" dirty="0">
                <a:solidFill>
                  <a:srgbClr val="838383"/>
                </a:solidFill>
                <a:latin typeface="+mj-ea"/>
                <a:ea typeface="+mj-ea"/>
                <a:sym typeface="微软雅黑 Light" panose="020B0502040204020203" pitchFamily="34" charset="-122"/>
              </a:rPr>
              <a:t>用户可以在投影仪或者计算机上</a:t>
            </a:r>
          </a:p>
          <a:p>
            <a:pPr algn="r">
              <a:lnSpc>
                <a:spcPct val="120000"/>
              </a:lnSpc>
            </a:pPr>
            <a:r>
              <a:rPr lang="zh-CN" altLang="en-US" sz="1300" dirty="0">
                <a:solidFill>
                  <a:srgbClr val="838383"/>
                </a:solidFill>
                <a:latin typeface="+mj-ea"/>
                <a:ea typeface="+mj-ea"/>
                <a:sym typeface="微软雅黑 Light" panose="020B0502040204020203" pitchFamily="34" charset="-122"/>
              </a:rPr>
              <a:t>进行也可以将文</a:t>
            </a:r>
          </a:p>
        </p:txBody>
      </p:sp>
      <p:sp>
        <p:nvSpPr>
          <p:cNvPr id="7" name="PA_矩形 28"/>
          <p:cNvSpPr/>
          <p:nvPr>
            <p:custDataLst>
              <p:tags r:id="rId5"/>
            </p:custDataLst>
          </p:nvPr>
        </p:nvSpPr>
        <p:spPr>
          <a:xfrm>
            <a:off x="1410970" y="4056380"/>
            <a:ext cx="4111625" cy="60325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800" dirty="0">
                <a:solidFill>
                  <a:schemeClr val="tx1">
                    <a:lumMod val="85000"/>
                    <a:lumOff val="15000"/>
                  </a:schemeClr>
                </a:solidFill>
                <a:latin typeface="华康俪金黑W8(P)" panose="020B0800000000000000" charset="-122"/>
                <a:ea typeface="华康俪金黑W8(P)" panose="020B0800000000000000" charset="-122"/>
                <a:sym typeface="微软雅黑 Light" panose="020B0502040204020203" pitchFamily="34" charset="-122"/>
              </a:rPr>
              <a:t>标题文字</a:t>
            </a:r>
          </a:p>
        </p:txBody>
      </p:sp>
      <p:sp>
        <p:nvSpPr>
          <p:cNvPr id="8" name="矩形 7"/>
          <p:cNvSpPr/>
          <p:nvPr/>
        </p:nvSpPr>
        <p:spPr>
          <a:xfrm>
            <a:off x="4911725" y="4841240"/>
            <a:ext cx="504190" cy="21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pic>
        <p:nvPicPr>
          <p:cNvPr id="12" name="图片 11" descr="图层 1"/>
          <p:cNvPicPr>
            <a:picLocks noChangeAspect="1"/>
          </p:cNvPicPr>
          <p:nvPr/>
        </p:nvPicPr>
        <p:blipFill>
          <a:blip r:embed="rId8"/>
          <a:stretch>
            <a:fillRect/>
          </a:stretch>
        </p:blipFill>
        <p:spPr>
          <a:xfrm rot="5400000">
            <a:off x="2408555" y="-412115"/>
            <a:ext cx="2116364" cy="4320000"/>
          </a:xfrm>
          <a:prstGeom prst="rect">
            <a:avLst/>
          </a:prstGeom>
        </p:spPr>
      </p:pic>
      <p:pic>
        <p:nvPicPr>
          <p:cNvPr id="13" name="图片 12" descr="图层 2"/>
          <p:cNvPicPr>
            <a:picLocks noChangeAspect="1"/>
          </p:cNvPicPr>
          <p:nvPr/>
        </p:nvPicPr>
        <p:blipFill>
          <a:blip r:embed="rId9"/>
          <a:stretch>
            <a:fillRect/>
          </a:stretch>
        </p:blipFill>
        <p:spPr>
          <a:xfrm rot="5400000">
            <a:off x="7493964" y="2693074"/>
            <a:ext cx="2116800" cy="43169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737277"/>
            </a:gs>
            <a:gs pos="100000">
              <a:srgbClr val="4F5052"/>
            </a:gs>
          </a:gsLst>
          <a:lin ang="4440000" scaled="0"/>
        </a:gradFill>
        <a:effectLst/>
      </p:bgPr>
    </p:bg>
    <p:spTree>
      <p:nvGrpSpPr>
        <p:cNvPr id="1" name=""/>
        <p:cNvGrpSpPr/>
        <p:nvPr/>
      </p:nvGrpSpPr>
      <p:grpSpPr>
        <a:xfrm>
          <a:off x="0" y="0"/>
          <a:ext cx="0" cy="0"/>
          <a:chOff x="0" y="0"/>
          <a:chExt cx="0" cy="0"/>
        </a:xfrm>
      </p:grpSpPr>
      <p:sp>
        <p:nvSpPr>
          <p:cNvPr id="28" name="PA_矩形 27"/>
          <p:cNvSpPr/>
          <p:nvPr>
            <p:custDataLst>
              <p:tags r:id="rId2"/>
            </p:custDataLst>
          </p:nvPr>
        </p:nvSpPr>
        <p:spPr>
          <a:xfrm>
            <a:off x="6403340" y="2262505"/>
            <a:ext cx="2764155" cy="1691640"/>
          </a:xfrm>
          <a:prstGeom prst="rect">
            <a:avLst/>
          </a:prstGeom>
        </p:spPr>
        <p:txBody>
          <a:bodyPr wrap="square">
            <a:spAutoFit/>
            <a:scene3d>
              <a:camera prst="orthographicFront"/>
              <a:lightRig rig="threePt" dir="t"/>
            </a:scene3d>
            <a:sp3d contourW="12700"/>
          </a:bodyPr>
          <a:lstStyle/>
          <a:p>
            <a:pPr algn="l">
              <a:lnSpc>
                <a:spcPct val="150000"/>
              </a:lnSpc>
            </a:pPr>
            <a:r>
              <a:rPr lang="zh-CN" altLang="en-US" sz="1400" dirty="0">
                <a:solidFill>
                  <a:schemeClr val="bg1"/>
                </a:solidFill>
                <a:latin typeface="+mj-ea"/>
                <a:ea typeface="+mj-ea"/>
                <a:sym typeface="微软雅黑 Light" panose="020B0502040204020203" pitchFamily="34" charset="-122"/>
              </a:rPr>
              <a:t>用户可以在投影仪或者计算机上进行也可以将文稿</a:t>
            </a:r>
          </a:p>
          <a:p>
            <a:pPr algn="l">
              <a:lnSpc>
                <a:spcPct val="150000"/>
              </a:lnSpc>
            </a:pPr>
            <a:r>
              <a:rPr lang="zh-CN" altLang="en-US" sz="1400" dirty="0">
                <a:solidFill>
                  <a:schemeClr val="bg1"/>
                </a:solidFill>
                <a:latin typeface="+mj-ea"/>
                <a:ea typeface="+mj-ea"/>
                <a:sym typeface="微软雅黑 Light" panose="020B0502040204020203" pitchFamily="34" charset="-122"/>
              </a:rPr>
              <a:t>打印出来制作成胶片用户可以</a:t>
            </a:r>
          </a:p>
          <a:p>
            <a:pPr algn="l">
              <a:lnSpc>
                <a:spcPct val="150000"/>
              </a:lnSpc>
            </a:pPr>
            <a:r>
              <a:rPr lang="zh-CN" altLang="en-US" sz="1400" dirty="0">
                <a:solidFill>
                  <a:schemeClr val="bg1"/>
                </a:solidFill>
                <a:latin typeface="+mj-ea"/>
                <a:ea typeface="+mj-ea"/>
                <a:sym typeface="微软雅黑 Light" panose="020B0502040204020203" pitchFamily="34" charset="-122"/>
              </a:rPr>
              <a:t>在投影仪或者计算机上进行也可以将文稿打印出来制作成胶片用</a:t>
            </a:r>
          </a:p>
        </p:txBody>
      </p:sp>
      <p:sp>
        <p:nvSpPr>
          <p:cNvPr id="29" name="PA_矩形 28"/>
          <p:cNvSpPr/>
          <p:nvPr>
            <p:custDataLst>
              <p:tags r:id="rId3"/>
            </p:custDataLst>
          </p:nvPr>
        </p:nvSpPr>
        <p:spPr>
          <a:xfrm>
            <a:off x="6403340" y="1131570"/>
            <a:ext cx="4111625" cy="749300"/>
          </a:xfrm>
          <a:prstGeom prst="rect">
            <a:avLst/>
          </a:prstGeom>
        </p:spPr>
        <p:txBody>
          <a:bodyPr wrap="square">
            <a:spAutoFit/>
            <a:scene3d>
              <a:camera prst="orthographicFront"/>
              <a:lightRig rig="threePt" dir="t"/>
            </a:scene3d>
            <a:sp3d contourW="12700"/>
          </a:bodyPr>
          <a:lstStyle/>
          <a:p>
            <a:pPr algn="l">
              <a:lnSpc>
                <a:spcPct val="120000"/>
              </a:lnSpc>
            </a:pPr>
            <a:r>
              <a:rPr lang="zh-CN" altLang="en-US" sz="3600" dirty="0">
                <a:solidFill>
                  <a:schemeClr val="bg1"/>
                </a:solidFill>
                <a:latin typeface="华康俪金黑W8(P)" panose="020B0800000000000000" charset="-122"/>
                <a:ea typeface="华康俪金黑W8(P)" panose="020B0800000000000000" charset="-122"/>
                <a:sym typeface="微软雅黑 Light" panose="020B0502040204020203" pitchFamily="34" charset="-122"/>
              </a:rPr>
              <a:t>标题文字</a:t>
            </a:r>
          </a:p>
        </p:txBody>
      </p:sp>
      <p:sp>
        <p:nvSpPr>
          <p:cNvPr id="2" name="矩形 1"/>
          <p:cNvSpPr/>
          <p:nvPr/>
        </p:nvSpPr>
        <p:spPr>
          <a:xfrm>
            <a:off x="6515100" y="2072005"/>
            <a:ext cx="504190" cy="2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矩形 10"/>
          <p:cNvSpPr/>
          <p:nvPr/>
        </p:nvSpPr>
        <p:spPr>
          <a:xfrm>
            <a:off x="-13335" y="4909820"/>
            <a:ext cx="12218670" cy="198247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651760" y="5215255"/>
            <a:ext cx="6888480" cy="640080"/>
          </a:xfrm>
          <a:prstGeom prst="rect">
            <a:avLst/>
          </a:prstGeom>
          <a:noFill/>
        </p:spPr>
        <p:txBody>
          <a:bodyPr wrap="none" rtlCol="0" anchor="t">
            <a:spAutoFit/>
          </a:bodyPr>
          <a:lstStyle/>
          <a:p>
            <a:pPr algn="ctr">
              <a:lnSpc>
                <a:spcPct val="150000"/>
              </a:lnSpc>
            </a:pPr>
            <a:r>
              <a:rPr lang="zh-CN" altLang="en-US" sz="2400" dirty="0">
                <a:solidFill>
                  <a:schemeClr val="tx1">
                    <a:lumMod val="85000"/>
                    <a:lumOff val="15000"/>
                  </a:schemeClr>
                </a:solidFill>
                <a:latin typeface="+mj-ea"/>
                <a:ea typeface="+mj-ea"/>
                <a:sym typeface="微软雅黑 Light" panose="020B0502040204020203" pitchFamily="34" charset="-122"/>
              </a:rPr>
              <a:t>用户可以在投影仪或者计算机上进行也可以将文稿</a:t>
            </a:r>
          </a:p>
        </p:txBody>
      </p:sp>
      <p:sp>
        <p:nvSpPr>
          <p:cNvPr id="13" name="文本框 12"/>
          <p:cNvSpPr txBox="1"/>
          <p:nvPr/>
        </p:nvSpPr>
        <p:spPr>
          <a:xfrm>
            <a:off x="5674360" y="5959475"/>
            <a:ext cx="995680" cy="352425"/>
          </a:xfrm>
          <a:prstGeom prst="rect">
            <a:avLst/>
          </a:prstGeom>
          <a:noFill/>
        </p:spPr>
        <p:txBody>
          <a:bodyPr wrap="none" rtlCol="0" anchor="t">
            <a:spAutoFit/>
          </a:bodyPr>
          <a:lstStyle/>
          <a:p>
            <a:r>
              <a:rPr lang="zh-CN" altLang="en-US" sz="1600" dirty="0">
                <a:solidFill>
                  <a:srgbClr val="FC5902"/>
                </a:solidFill>
                <a:latin typeface="+mj-ea"/>
                <a:ea typeface="+mj-ea"/>
                <a:sym typeface="微软雅黑 Light" panose="020B0502040204020203" pitchFamily="34" charset="-122"/>
              </a:rPr>
              <a:t>标题文字</a:t>
            </a:r>
          </a:p>
        </p:txBody>
      </p:sp>
      <p:pic>
        <p:nvPicPr>
          <p:cNvPr id="14" name="图片 13" descr="C:\Users\Administrator\Desktop\图层 0.png图层 0"/>
          <p:cNvPicPr>
            <a:picLocks noChangeAspect="1"/>
          </p:cNvPicPr>
          <p:nvPr/>
        </p:nvPicPr>
        <p:blipFill>
          <a:blip r:embed="rId6"/>
          <a:srcRect/>
          <a:stretch>
            <a:fillRect/>
          </a:stretch>
        </p:blipFill>
        <p:spPr>
          <a:xfrm>
            <a:off x="1466215" y="723947"/>
            <a:ext cx="4320000" cy="37953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A_矩形 27"/>
          <p:cNvSpPr/>
          <p:nvPr>
            <p:custDataLst>
              <p:tags r:id="rId2"/>
            </p:custDataLst>
          </p:nvPr>
        </p:nvSpPr>
        <p:spPr>
          <a:xfrm>
            <a:off x="1876425" y="1890395"/>
            <a:ext cx="8438515" cy="127889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300" dirty="0">
                <a:solidFill>
                  <a:srgbClr val="838383"/>
                </a:solidFill>
                <a:latin typeface="+mj-ea"/>
                <a:ea typeface="+mj-ea"/>
                <a:sym typeface="微软雅黑 Light" panose="020B0502040204020203" pitchFamily="34" charset="-122"/>
              </a:rPr>
              <a:t>用户可以在投影仪或者计算机上进行也可以将文稿打印出来制作成胶片用户可以在投影仪或者计算机上进行也可以将文稿打印出来制作成胶片用也可以将文稿打印出来制作用户可以在投影仪或者计算机上进行</a:t>
            </a:r>
          </a:p>
          <a:p>
            <a:pPr algn="ctr">
              <a:lnSpc>
                <a:spcPct val="120000"/>
              </a:lnSpc>
            </a:pPr>
            <a:r>
              <a:rPr lang="zh-CN" altLang="en-US" sz="1300" dirty="0">
                <a:solidFill>
                  <a:srgbClr val="838383"/>
                </a:solidFill>
                <a:latin typeface="+mj-ea"/>
                <a:ea typeface="+mj-ea"/>
                <a:sym typeface="微软雅黑 Light" panose="020B0502040204020203" pitchFamily="34" charset="-122"/>
              </a:rPr>
              <a:t>也可以将文稿打印出来制作成胶片用户可以在投影仪或者计算机上进行也可以将文稿打印出来制作成胶片用也可以将文稿打印出来制作</a:t>
            </a:r>
          </a:p>
          <a:p>
            <a:pPr algn="ctr">
              <a:lnSpc>
                <a:spcPct val="120000"/>
              </a:lnSpc>
            </a:pPr>
            <a:endParaRPr lang="zh-CN" altLang="en-US" sz="1300" dirty="0">
              <a:solidFill>
                <a:srgbClr val="838383"/>
              </a:solidFill>
              <a:latin typeface="+mj-ea"/>
              <a:ea typeface="+mj-ea"/>
              <a:sym typeface="微软雅黑 Light" panose="020B0502040204020203" pitchFamily="34" charset="-122"/>
            </a:endParaRPr>
          </a:p>
        </p:txBody>
      </p:sp>
      <p:sp>
        <p:nvSpPr>
          <p:cNvPr id="29" name="PA_矩形 28"/>
          <p:cNvSpPr/>
          <p:nvPr>
            <p:custDataLst>
              <p:tags r:id="rId3"/>
            </p:custDataLst>
          </p:nvPr>
        </p:nvSpPr>
        <p:spPr>
          <a:xfrm>
            <a:off x="4039870" y="664210"/>
            <a:ext cx="4111625" cy="7493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600" dirty="0">
                <a:solidFill>
                  <a:schemeClr val="tx1">
                    <a:lumMod val="85000"/>
                    <a:lumOff val="15000"/>
                  </a:schemeClr>
                </a:solidFill>
                <a:latin typeface="华康俪金黑W8(P)" panose="020B0800000000000000" charset="-122"/>
                <a:ea typeface="华康俪金黑W8(P)" panose="020B0800000000000000" charset="-122"/>
                <a:sym typeface="微软雅黑 Light" panose="020B0502040204020203" pitchFamily="34" charset="-122"/>
              </a:rPr>
              <a:t>标题文字添加</a:t>
            </a:r>
          </a:p>
        </p:txBody>
      </p:sp>
      <p:sp>
        <p:nvSpPr>
          <p:cNvPr id="2" name="矩形 1"/>
          <p:cNvSpPr/>
          <p:nvPr/>
        </p:nvSpPr>
        <p:spPr>
          <a:xfrm>
            <a:off x="5843270" y="1642745"/>
            <a:ext cx="504190" cy="21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9" name="图表 8"/>
          <p:cNvGraphicFramePr/>
          <p:nvPr/>
        </p:nvGraphicFramePr>
        <p:xfrm>
          <a:off x="2592070" y="3264535"/>
          <a:ext cx="7007225" cy="2580005"/>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511935" y="1906270"/>
            <a:ext cx="3777615" cy="883920"/>
          </a:xfrm>
          <a:prstGeom prst="rect">
            <a:avLst/>
          </a:prstGeom>
          <a:noFill/>
        </p:spPr>
        <p:txBody>
          <a:bodyPr wrap="square" rtlCol="0">
            <a:spAutoFit/>
            <a:scene3d>
              <a:camera prst="orthographicFront"/>
              <a:lightRig rig="threePt" dir="t"/>
            </a:scene3d>
            <a:sp3d contourW="12700"/>
          </a:bodyPr>
          <a:lstStyle/>
          <a:p>
            <a:pPr algn="l">
              <a:lnSpc>
                <a:spcPct val="130000"/>
              </a:lnSpc>
            </a:pPr>
            <a:r>
              <a:rPr lang="zh-CN" altLang="en-US" sz="2000" b="1" dirty="0">
                <a:solidFill>
                  <a:srgbClr val="FC5902"/>
                </a:solidFill>
                <a:latin typeface="+mj-ea"/>
                <a:ea typeface="+mj-ea"/>
                <a:sym typeface="微软雅黑 Light" panose="020B0502040204020203" pitchFamily="34" charset="-122"/>
              </a:rPr>
              <a:t>标题文字添加此处标题文字添加此处文字添加</a:t>
            </a:r>
          </a:p>
        </p:txBody>
      </p:sp>
      <p:sp>
        <p:nvSpPr>
          <p:cNvPr id="7" name="文本框 6"/>
          <p:cNvSpPr txBox="1"/>
          <p:nvPr/>
        </p:nvSpPr>
        <p:spPr>
          <a:xfrm>
            <a:off x="1511935" y="3045143"/>
            <a:ext cx="3681730" cy="1188720"/>
          </a:xfrm>
          <a:prstGeom prst="rect">
            <a:avLst/>
          </a:prstGeom>
          <a:noFill/>
        </p:spPr>
        <p:txBody>
          <a:bodyPr wrap="square" rtlCol="0">
            <a:spAutoFit/>
            <a:scene3d>
              <a:camera prst="orthographicFront"/>
              <a:lightRig rig="threePt" dir="t"/>
            </a:scene3d>
            <a:sp3d contourW="12700"/>
          </a:bodyPr>
          <a:lstStyle/>
          <a:p>
            <a:pPr algn="l">
              <a:lnSpc>
                <a:spcPct val="150000"/>
              </a:lnSpc>
            </a:pPr>
            <a:r>
              <a:rPr lang="en-US" altLang="zh-CN" sz="1200" dirty="0">
                <a:solidFill>
                  <a:schemeClr val="bg1">
                    <a:lumMod val="50000"/>
                  </a:schemeClr>
                </a:solidFill>
                <a:latin typeface="微软雅黑" panose="020B0503020204020204" charset="-122"/>
                <a:ea typeface="微软雅黑" panose="020B0503020204020204" charset="-122"/>
                <a:sym typeface="微软雅黑 Light" panose="020B0502040204020203" pitchFamily="34" charset="-122"/>
              </a:rPr>
              <a:t>用户可以在投影仪或者计算机上进行</a:t>
            </a:r>
          </a:p>
          <a:p>
            <a:pPr algn="l">
              <a:lnSpc>
                <a:spcPct val="150000"/>
              </a:lnSpc>
            </a:pPr>
            <a:r>
              <a:rPr lang="en-US" altLang="zh-CN" sz="1200" dirty="0">
                <a:solidFill>
                  <a:schemeClr val="bg1">
                    <a:lumMod val="50000"/>
                  </a:schemeClr>
                </a:solidFill>
                <a:latin typeface="微软雅黑" panose="020B0503020204020204" charset="-122"/>
                <a:ea typeface="微软雅黑" panose="020B0503020204020204" charset="-122"/>
                <a:sym typeface="微软雅黑 Light" panose="020B0502040204020203" pitchFamily="34" charset="-122"/>
              </a:rPr>
              <a:t>也可以将文稿打印出来制作成胶片</a:t>
            </a:r>
          </a:p>
          <a:p>
            <a:pPr algn="l">
              <a:lnSpc>
                <a:spcPct val="150000"/>
              </a:lnSpc>
            </a:pPr>
            <a:r>
              <a:rPr lang="en-US" altLang="zh-CN" sz="1200" dirty="0">
                <a:solidFill>
                  <a:schemeClr val="bg1">
                    <a:lumMod val="50000"/>
                  </a:schemeClr>
                </a:solidFill>
                <a:latin typeface="微软雅黑" panose="020B0503020204020204" charset="-122"/>
                <a:ea typeface="微软雅黑" panose="020B0503020204020204" charset="-122"/>
                <a:sym typeface="微软雅黑 Light" panose="020B0502040204020203" pitchFamily="34" charset="-122"/>
              </a:rPr>
              <a:t>用户可以在投影仪或者计算机上进行也可以将文稿打印出来制作成胶片</a:t>
            </a:r>
          </a:p>
        </p:txBody>
      </p:sp>
      <p:pic>
        <p:nvPicPr>
          <p:cNvPr id="15" name="图片 14" descr="a037373ba24416c8990e7cdf5e8bb768"/>
          <p:cNvPicPr>
            <a:picLocks noChangeAspect="1"/>
          </p:cNvPicPr>
          <p:nvPr/>
        </p:nvPicPr>
        <p:blipFill>
          <a:blip r:embed="rId4"/>
          <a:stretch>
            <a:fillRect/>
          </a:stretch>
        </p:blipFill>
        <p:spPr>
          <a:xfrm>
            <a:off x="5721350" y="971550"/>
            <a:ext cx="5643880" cy="50336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000">
        <p:cover dir="d"/>
      </p:transition>
    </mc:Choice>
    <mc:Fallback xmlns="">
      <p:transition spd="slow" advTm="15000">
        <p:cover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fill="hold"/>
                                        <p:tgtEl>
                                          <p:spTgt spid="15"/>
                                        </p:tgtEl>
                                        <p:attrNameLst>
                                          <p:attrName>ppt_x</p:attrName>
                                        </p:attrNameLst>
                                      </p:cBhvr>
                                      <p:tavLst>
                                        <p:tav tm="0">
                                          <p:val>
                                            <p:strVal val="1+#ppt_w/2"/>
                                          </p:val>
                                        </p:tav>
                                        <p:tav tm="100000">
                                          <p:val>
                                            <p:strVal val="#ppt_x"/>
                                          </p:val>
                                        </p:tav>
                                      </p:tavLst>
                                    </p:anim>
                                    <p:anim calcmode="lin" valueType="num">
                                      <p:cBhvr additive="base">
                                        <p:cTn id="17"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A_图片 14" descr="C:\Users\Administrator\Desktop\未标题-1.jpg未标题-1"/>
          <p:cNvPicPr>
            <a:picLocks noChangeAspect="1"/>
          </p:cNvPicPr>
          <p:nvPr>
            <p:custDataLst>
              <p:tags r:id="rId1"/>
            </p:custDataLst>
          </p:nvPr>
        </p:nvPicPr>
        <p:blipFill>
          <a:blip r:embed="rId6">
            <a:lum bright="12000"/>
          </a:blip>
          <a:srcRect/>
          <a:stretch>
            <a:fillRect/>
          </a:stretch>
        </p:blipFill>
        <p:spPr>
          <a:xfrm>
            <a:off x="-11747" y="1270"/>
            <a:ext cx="12219305" cy="6863715"/>
          </a:xfrm>
          <a:prstGeom prst="rect">
            <a:avLst/>
          </a:prstGeom>
        </p:spPr>
      </p:pic>
      <p:sp>
        <p:nvSpPr>
          <p:cNvPr id="3" name="PA_文本框 2"/>
          <p:cNvSpPr txBox="1"/>
          <p:nvPr>
            <p:custDataLst>
              <p:tags r:id="rId2"/>
            </p:custDataLst>
          </p:nvPr>
        </p:nvSpPr>
        <p:spPr>
          <a:xfrm>
            <a:off x="5734368" y="1523365"/>
            <a:ext cx="4139565" cy="396240"/>
          </a:xfrm>
          <a:prstGeom prst="rect">
            <a:avLst/>
          </a:prstGeom>
          <a:noFill/>
        </p:spPr>
        <p:txBody>
          <a:bodyPr wrap="square" rtlCol="0">
            <a:spAutoFit/>
          </a:bodyPr>
          <a:lstStyle/>
          <a:p>
            <a:pPr algn="l"/>
            <a:r>
              <a:rPr lang="zh-CN" altLang="en-US" sz="2000">
                <a:solidFill>
                  <a:schemeClr val="tx1">
                    <a:lumMod val="85000"/>
                    <a:lumOff val="15000"/>
                  </a:schemeClr>
                </a:solidFill>
                <a:latin typeface="华康俪金黑W8(P)" panose="020B0800000000000000" charset="-122"/>
                <a:ea typeface="华康俪金黑W8(P)" panose="020B0800000000000000" charset="-122"/>
              </a:rPr>
              <a:t>创优质品牌·铸一流企业形象</a:t>
            </a:r>
          </a:p>
        </p:txBody>
      </p:sp>
      <p:sp>
        <p:nvSpPr>
          <p:cNvPr id="18" name="PA_文本框 17"/>
          <p:cNvSpPr txBox="1"/>
          <p:nvPr>
            <p:custDataLst>
              <p:tags r:id="rId3"/>
            </p:custDataLst>
          </p:nvPr>
        </p:nvSpPr>
        <p:spPr>
          <a:xfrm>
            <a:off x="5734368" y="2091055"/>
            <a:ext cx="4742180" cy="2778760"/>
          </a:xfrm>
          <a:prstGeom prst="rect">
            <a:avLst/>
          </a:prstGeom>
          <a:noFill/>
        </p:spPr>
        <p:txBody>
          <a:bodyPr wrap="none" rtlCol="0" anchor="t">
            <a:spAutoFit/>
          </a:bodyPr>
          <a:lstStyle/>
          <a:p>
            <a:pPr algn="dist">
              <a:lnSpc>
                <a:spcPct val="80000"/>
              </a:lnSpc>
            </a:pPr>
            <a:r>
              <a:rPr lang="en-US" altLang="zh-CN" sz="9600" b="1">
                <a:solidFill>
                  <a:schemeClr val="tx1">
                    <a:lumMod val="85000"/>
                    <a:lumOff val="15000"/>
                  </a:schemeClr>
                </a:solidFill>
                <a:latin typeface="+mn-ea"/>
              </a:rPr>
              <a:t>THANK</a:t>
            </a:r>
          </a:p>
          <a:p>
            <a:pPr algn="dist">
              <a:lnSpc>
                <a:spcPct val="80000"/>
              </a:lnSpc>
            </a:pPr>
            <a:r>
              <a:rPr lang="en-US" altLang="zh-CN" sz="9600" b="1">
                <a:solidFill>
                  <a:schemeClr val="tx1">
                    <a:lumMod val="85000"/>
                    <a:lumOff val="15000"/>
                  </a:schemeClr>
                </a:solidFill>
                <a:latin typeface="+mn-ea"/>
              </a:rPr>
              <a:t>YOU</a:t>
            </a:r>
          </a:p>
        </p:txBody>
      </p:sp>
      <p:pic>
        <p:nvPicPr>
          <p:cNvPr id="4" name="图片 3" descr="dcab859b9b94648209f62345209b5a23"/>
          <p:cNvPicPr>
            <a:picLocks noChangeAspect="1"/>
          </p:cNvPicPr>
          <p:nvPr/>
        </p:nvPicPr>
        <p:blipFill>
          <a:blip r:embed="rId7"/>
          <a:stretch>
            <a:fillRect/>
          </a:stretch>
        </p:blipFill>
        <p:spPr>
          <a:xfrm>
            <a:off x="1988820" y="781050"/>
            <a:ext cx="2680335" cy="53041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15000">
        <p:cover dir="d"/>
      </p:transition>
    </mc:Choice>
    <mc:Fallback xmlns="">
      <p:transition spd="slow" advTm="15000">
        <p:cover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 calcmode="lin" valueType="num">
                                      <p:cBhvr additive="base">
                                        <p:cTn id="7"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8">
                                            <p:txEl>
                                              <p:pRg st="1" end="1"/>
                                            </p:txEl>
                                          </p:spTgt>
                                        </p:tgtEl>
                                        <p:attrNameLst>
                                          <p:attrName>style.visibility</p:attrName>
                                        </p:attrNameLst>
                                      </p:cBhvr>
                                      <p:to>
                                        <p:strVal val="visible"/>
                                      </p:to>
                                    </p:set>
                                    <p:anim calcmode="lin" valueType="num">
                                      <p:cBhvr additive="base">
                                        <p:cTn id="13"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18">
                                            <p:txEl>
                                              <p:pRg st="1" end="1"/>
                                            </p:txEl>
                                          </p:spTgt>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000" fill="hold"/>
                                        <p:tgtEl>
                                          <p:spTgt spid="3"/>
                                        </p:tgtEl>
                                        <p:attrNameLst>
                                          <p:attrName>ppt_x</p:attrName>
                                        </p:attrNameLst>
                                      </p:cBhvr>
                                      <p:tavLst>
                                        <p:tav tm="0">
                                          <p:val>
                                            <p:strVal val="#ppt_x"/>
                                          </p:val>
                                        </p:tav>
                                        <p:tav tm="100000">
                                          <p:val>
                                            <p:strVal val="#ppt_x"/>
                                          </p:val>
                                        </p:tav>
                                      </p:tavLst>
                                    </p:anim>
                                    <p:anim calcmode="lin" valueType="num">
                                      <p:cBhvr additive="base">
                                        <p:cTn id="19"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4.1.3"/>
</p:tagLst>
</file>

<file path=ppt/tags/tag3.xml><?xml version="1.0" encoding="utf-8"?>
<p:tagLst xmlns:a="http://schemas.openxmlformats.org/drawingml/2006/main" xmlns:r="http://schemas.openxmlformats.org/officeDocument/2006/relationships" xmlns:p="http://schemas.openxmlformats.org/presentationml/2006/main">
  <p:tag name="PA" val="v4.1.3"/>
</p:tagLst>
</file>

<file path=ppt/tags/tag4.xml><?xml version="1.0" encoding="utf-8"?>
<p:tagLst xmlns:a="http://schemas.openxmlformats.org/drawingml/2006/main" xmlns:r="http://schemas.openxmlformats.org/officeDocument/2006/relationships" xmlns:p="http://schemas.openxmlformats.org/presentationml/2006/main">
  <p:tag name="PA" val="v4.1.3"/>
</p:tagLst>
</file>

<file path=ppt/tags/tag5.xml><?xml version="1.0" encoding="utf-8"?>
<p:tagLst xmlns:a="http://schemas.openxmlformats.org/drawingml/2006/main" xmlns:r="http://schemas.openxmlformats.org/officeDocument/2006/relationships" xmlns:p="http://schemas.openxmlformats.org/presentationml/2006/main">
  <p:tag name="PA" val="v4.1.3"/>
</p:tagLst>
</file>

<file path=ppt/tags/tag6.xml><?xml version="1.0" encoding="utf-8"?>
<p:tagLst xmlns:a="http://schemas.openxmlformats.org/drawingml/2006/main" xmlns:r="http://schemas.openxmlformats.org/officeDocument/2006/relationships" xmlns:p="http://schemas.openxmlformats.org/presentationml/2006/main">
  <p:tag name="PA" val="v4.1.3"/>
</p:tagLst>
</file>

<file path=ppt/tags/tag7.xml><?xml version="1.0" encoding="utf-8"?>
<p:tagLst xmlns:a="http://schemas.openxmlformats.org/drawingml/2006/main" xmlns:r="http://schemas.openxmlformats.org/officeDocument/2006/relationships" xmlns:p="http://schemas.openxmlformats.org/presentationml/2006/main">
  <p:tag name="PA" val="v4.1.3"/>
</p:tagLst>
</file>

<file path=ppt/tags/tag8.xml><?xml version="1.0" encoding="utf-8"?>
<p:tagLst xmlns:a="http://schemas.openxmlformats.org/drawingml/2006/main" xmlns:r="http://schemas.openxmlformats.org/officeDocument/2006/relationships" xmlns:p="http://schemas.openxmlformats.org/presentationml/2006/main">
  <p:tag name="PA" val="v4.1.3"/>
</p:tagLst>
</file>

<file path=ppt/tags/tag9.xml><?xml version="1.0" encoding="utf-8"?>
<p:tagLst xmlns:a="http://schemas.openxmlformats.org/drawingml/2006/main" xmlns:r="http://schemas.openxmlformats.org/officeDocument/2006/relationships" xmlns:p="http://schemas.openxmlformats.org/presentationml/2006/main">
  <p:tag name="PA" val="v4.1.3"/>
</p:tagLst>
</file>

<file path=ppt/tags/tag10.xml><?xml version="1.0" encoding="utf-8"?>
<p:tagLst xmlns:a="http://schemas.openxmlformats.org/drawingml/2006/main" xmlns:r="http://schemas.openxmlformats.org/officeDocument/2006/relationships" xmlns:p="http://schemas.openxmlformats.org/presentationml/2006/main">
  <p:tag name="PA" val="v4.1.3"/>
</p:tagLst>
</file>

<file path=ppt/tags/tag11.xml><?xml version="1.0" encoding="utf-8"?>
<p:tagLst xmlns:a="http://schemas.openxmlformats.org/drawingml/2006/main" xmlns:r="http://schemas.openxmlformats.org/officeDocument/2006/relationships" xmlns:p="http://schemas.openxmlformats.org/presentationml/2006/main">
  <p:tag name="PA" val="v4.1.3"/>
</p:tagLst>
</file>

<file path=ppt/tags/tag12.xml><?xml version="1.0" encoding="utf-8"?>
<p:tagLst xmlns:a="http://schemas.openxmlformats.org/drawingml/2006/main" xmlns:r="http://schemas.openxmlformats.org/officeDocument/2006/relationships" xmlns:p="http://schemas.openxmlformats.org/presentationml/2006/main">
  <p:tag name="PA" val="v4.1.3"/>
</p:tagLst>
</file>

<file path=ppt/tags/tag13.xml><?xml version="1.0" encoding="utf-8"?>
<p:tagLst xmlns:a="http://schemas.openxmlformats.org/drawingml/2006/main" xmlns:r="http://schemas.openxmlformats.org/officeDocument/2006/relationships" xmlns:p="http://schemas.openxmlformats.org/presentationml/2006/main">
  <p:tag name="PA" val="v4.1.3"/>
</p:tagLst>
</file>

<file path=ppt/tags/tag14.xml><?xml version="1.0" encoding="utf-8"?>
<p:tagLst xmlns:a="http://schemas.openxmlformats.org/drawingml/2006/main" xmlns:r="http://schemas.openxmlformats.org/officeDocument/2006/relationships" xmlns:p="http://schemas.openxmlformats.org/presentationml/2006/main">
  <p:tag name="PA" val="v4.1.3"/>
</p:tagLst>
</file>

<file path=ppt/tags/tag15.xml><?xml version="1.0" encoding="utf-8"?>
<p:tagLst xmlns:a="http://schemas.openxmlformats.org/drawingml/2006/main" xmlns:r="http://schemas.openxmlformats.org/officeDocument/2006/relationships" xmlns:p="http://schemas.openxmlformats.org/presentationml/2006/main">
  <p:tag name="PA" val="v4.1.3"/>
</p:tagLst>
</file>

<file path=ppt/tags/tag16.xml><?xml version="1.0" encoding="utf-8"?>
<p:tagLst xmlns:a="http://schemas.openxmlformats.org/drawingml/2006/main" xmlns:r="http://schemas.openxmlformats.org/officeDocument/2006/relationships" xmlns:p="http://schemas.openxmlformats.org/presentationml/2006/main">
  <p:tag name="PA" val="v4.1.3"/>
</p:tagLst>
</file>

<file path=ppt/tags/tag17.xml><?xml version="1.0" encoding="utf-8"?>
<p:tagLst xmlns:a="http://schemas.openxmlformats.org/drawingml/2006/main" xmlns:r="http://schemas.openxmlformats.org/officeDocument/2006/relationships" xmlns:p="http://schemas.openxmlformats.org/presentationml/2006/main">
  <p:tag name="PA" val="v4.1.3"/>
</p:tagLst>
</file>

<file path=ppt/tags/tag18.xml><?xml version="1.0" encoding="utf-8"?>
<p:tagLst xmlns:a="http://schemas.openxmlformats.org/drawingml/2006/main" xmlns:r="http://schemas.openxmlformats.org/officeDocument/2006/relationships" xmlns:p="http://schemas.openxmlformats.org/presentationml/2006/main">
  <p:tag name="PA" val="v4.1.3"/>
</p:tagLst>
</file>

<file path=ppt/tags/tag19.xml><?xml version="1.0" encoding="utf-8"?>
<p:tagLst xmlns:a="http://schemas.openxmlformats.org/drawingml/2006/main" xmlns:r="http://schemas.openxmlformats.org/officeDocument/2006/relationships" xmlns:p="http://schemas.openxmlformats.org/presentationml/2006/main">
  <p:tag name="PA" val="v4.1.3"/>
</p:tagLst>
</file>

<file path=ppt/tags/tag20.xml><?xml version="1.0" encoding="utf-8"?>
<p:tagLst xmlns:a="http://schemas.openxmlformats.org/drawingml/2006/main" xmlns:r="http://schemas.openxmlformats.org/officeDocument/2006/relationships" xmlns:p="http://schemas.openxmlformats.org/presentationml/2006/main">
  <p:tag name="PA" val="v4.1.3"/>
</p:tagLst>
</file>

<file path=ppt/tags/tag21.xml><?xml version="1.0" encoding="utf-8"?>
<p:tagLst xmlns:a="http://schemas.openxmlformats.org/drawingml/2006/main" xmlns:r="http://schemas.openxmlformats.org/officeDocument/2006/relationships" xmlns:p="http://schemas.openxmlformats.org/presentationml/2006/main">
  <p:tag name="PA" val="v4.1.3"/>
</p:tagLst>
</file>

<file path=ppt/tags/tag22.xml><?xml version="1.0" encoding="utf-8"?>
<p:tagLst xmlns:a="http://schemas.openxmlformats.org/drawingml/2006/main" xmlns:r="http://schemas.openxmlformats.org/officeDocument/2006/relationships" xmlns:p="http://schemas.openxmlformats.org/presentationml/2006/main">
  <p:tag name="PA" val="v4.1.3"/>
</p:tagLst>
</file>

<file path=ppt/tags/tag23.xml><?xml version="1.0" encoding="utf-8"?>
<p:tagLst xmlns:a="http://schemas.openxmlformats.org/drawingml/2006/main" xmlns:r="http://schemas.openxmlformats.org/officeDocument/2006/relationships" xmlns:p="http://schemas.openxmlformats.org/presentationml/2006/main">
  <p:tag name="PA" val="v4.1.3"/>
</p:tagLst>
</file>

<file path=ppt/tags/tag24.xml><?xml version="1.0" encoding="utf-8"?>
<p:tagLst xmlns:a="http://schemas.openxmlformats.org/drawingml/2006/main" xmlns:r="http://schemas.openxmlformats.org/officeDocument/2006/relationships" xmlns:p="http://schemas.openxmlformats.org/presentationml/2006/main">
  <p:tag name="PA" val="v4.1.3"/>
</p:tagLst>
</file>

<file path=ppt/tags/tag25.xml><?xml version="1.0" encoding="utf-8"?>
<p:tagLst xmlns:a="http://schemas.openxmlformats.org/drawingml/2006/main" xmlns:r="http://schemas.openxmlformats.org/officeDocument/2006/relationships" xmlns:p="http://schemas.openxmlformats.org/presentationml/2006/main">
  <p:tag name="PA" val="v4.1.3"/>
</p:tagLst>
</file>

<file path=ppt/tags/tag26.xml><?xml version="1.0" encoding="utf-8"?>
<p:tagLst xmlns:a="http://schemas.openxmlformats.org/drawingml/2006/main" xmlns:r="http://schemas.openxmlformats.org/officeDocument/2006/relationships" xmlns:p="http://schemas.openxmlformats.org/presentationml/2006/main">
  <p:tag name="PA" val="v4.1.3"/>
</p:tagLst>
</file>

<file path=ppt/tags/tag27.xml><?xml version="1.0" encoding="utf-8"?>
<p:tagLst xmlns:a="http://schemas.openxmlformats.org/drawingml/2006/main" xmlns:r="http://schemas.openxmlformats.org/officeDocument/2006/relationships" xmlns:p="http://schemas.openxmlformats.org/presentationml/2006/main">
  <p:tag name="PA" val="v4.1.3"/>
</p:tagLst>
</file>

<file path=ppt/tags/tag28.xml><?xml version="1.0" encoding="utf-8"?>
<p:tagLst xmlns:a="http://schemas.openxmlformats.org/drawingml/2006/main" xmlns:r="http://schemas.openxmlformats.org/officeDocument/2006/relationships" xmlns:p="http://schemas.openxmlformats.org/presentationml/2006/main">
  <p:tag name="PA" val="v4.1.3"/>
</p:tagLst>
</file>

<file path=ppt/tags/tag29.xml><?xml version="1.0" encoding="utf-8"?>
<p:tagLst xmlns:a="http://schemas.openxmlformats.org/drawingml/2006/main" xmlns:r="http://schemas.openxmlformats.org/officeDocument/2006/relationships" xmlns:p="http://schemas.openxmlformats.org/presentationml/2006/main">
  <p:tag name="PA" val="v4.1.3"/>
</p:tagLst>
</file>

<file path=ppt/tags/tag30.xml><?xml version="1.0" encoding="utf-8"?>
<p:tagLst xmlns:a="http://schemas.openxmlformats.org/drawingml/2006/main" xmlns:r="http://schemas.openxmlformats.org/officeDocument/2006/relationships" xmlns:p="http://schemas.openxmlformats.org/presentationml/2006/main">
  <p:tag name="PA" val="v4.1.3"/>
</p:tagLst>
</file>

<file path=ppt/tags/tag31.xml><?xml version="1.0" encoding="utf-8"?>
<p:tagLst xmlns:a="http://schemas.openxmlformats.org/drawingml/2006/main" xmlns:r="http://schemas.openxmlformats.org/officeDocument/2006/relationships" xmlns:p="http://schemas.openxmlformats.org/presentationml/2006/main">
  <p:tag name="PA" val="v4.1.3"/>
</p:tagLst>
</file>

<file path=ppt/tags/tag32.xml><?xml version="1.0" encoding="utf-8"?>
<p:tagLst xmlns:a="http://schemas.openxmlformats.org/drawingml/2006/main" xmlns:r="http://schemas.openxmlformats.org/officeDocument/2006/relationships" xmlns:p="http://schemas.openxmlformats.org/presentationml/2006/main">
  <p:tag name="PA" val="v4.1.3"/>
</p:tagLst>
</file>

<file path=ppt/tags/tag33.xml><?xml version="1.0" encoding="utf-8"?>
<p:tagLst xmlns:a="http://schemas.openxmlformats.org/drawingml/2006/main" xmlns:r="http://schemas.openxmlformats.org/officeDocument/2006/relationships" xmlns:p="http://schemas.openxmlformats.org/presentationml/2006/main">
  <p:tag name="PA" val="v4.1.3"/>
</p:tagLst>
</file>

<file path=ppt/tags/tag34.xml><?xml version="1.0" encoding="utf-8"?>
<p:tagLst xmlns:a="http://schemas.openxmlformats.org/drawingml/2006/main" xmlns:r="http://schemas.openxmlformats.org/officeDocument/2006/relationships" xmlns:p="http://schemas.openxmlformats.org/presentationml/2006/main">
  <p:tag name="PA" val="v4.1.3"/>
</p:tagLst>
</file>

<file path=ppt/tags/tag35.xml><?xml version="1.0" encoding="utf-8"?>
<p:tagLst xmlns:a="http://schemas.openxmlformats.org/drawingml/2006/main" xmlns:r="http://schemas.openxmlformats.org/officeDocument/2006/relationships" xmlns:p="http://schemas.openxmlformats.org/presentationml/2006/main">
  <p:tag name="PA" val="v4.1.3"/>
</p:tagLst>
</file>

<file path=ppt/tags/tag36.xml><?xml version="1.0" encoding="utf-8"?>
<p:tagLst xmlns:a="http://schemas.openxmlformats.org/drawingml/2006/main" xmlns:r="http://schemas.openxmlformats.org/officeDocument/2006/relationships" xmlns:p="http://schemas.openxmlformats.org/presentationml/2006/main">
  <p:tag name="PA" val="v4.1.3"/>
</p:tagLst>
</file>

<file path=ppt/tags/tag37.xml><?xml version="1.0" encoding="utf-8"?>
<p:tagLst xmlns:a="http://schemas.openxmlformats.org/drawingml/2006/main" xmlns:r="http://schemas.openxmlformats.org/officeDocument/2006/relationships" xmlns:p="http://schemas.openxmlformats.org/presentationml/2006/main">
  <p:tag name="PA" val="v4.1.3"/>
</p:tagLst>
</file>

<file path=ppt/tags/tag38.xml><?xml version="1.0" encoding="utf-8"?>
<p:tagLst xmlns:a="http://schemas.openxmlformats.org/drawingml/2006/main" xmlns:r="http://schemas.openxmlformats.org/officeDocument/2006/relationships" xmlns:p="http://schemas.openxmlformats.org/presentationml/2006/main">
  <p:tag name="PA" val="v4.1.3"/>
</p:tagLst>
</file>

<file path=ppt/tags/tag39.xml><?xml version="1.0" encoding="utf-8"?>
<p:tagLst xmlns:a="http://schemas.openxmlformats.org/drawingml/2006/main" xmlns:r="http://schemas.openxmlformats.org/officeDocument/2006/relationships" xmlns:p="http://schemas.openxmlformats.org/presentationml/2006/main">
  <p:tag name="PA" val="v4.1.3"/>
</p:tagLst>
</file>

<file path=ppt/tags/tag40.xml><?xml version="1.0" encoding="utf-8"?>
<p:tagLst xmlns:a="http://schemas.openxmlformats.org/drawingml/2006/main" xmlns:r="http://schemas.openxmlformats.org/officeDocument/2006/relationships" xmlns:p="http://schemas.openxmlformats.org/presentationml/2006/main">
  <p:tag name="PA" val="v4.1.3"/>
</p:tagLst>
</file>

<file path=ppt/tags/tag41.xml><?xml version="1.0" encoding="utf-8"?>
<p:tagLst xmlns:a="http://schemas.openxmlformats.org/drawingml/2006/main" xmlns:r="http://schemas.openxmlformats.org/officeDocument/2006/relationships" xmlns:p="http://schemas.openxmlformats.org/presentationml/2006/main">
  <p:tag name="PA" val="v4.1.3"/>
</p:tagLst>
</file>

<file path=ppt/tags/tag42.xml><?xml version="1.0" encoding="utf-8"?>
<p:tagLst xmlns:a="http://schemas.openxmlformats.org/drawingml/2006/main" xmlns:r="http://schemas.openxmlformats.org/officeDocument/2006/relationships" xmlns:p="http://schemas.openxmlformats.org/presentationml/2006/main">
  <p:tag name="PA" val="v4.1.3"/>
</p:tagLst>
</file>

<file path=ppt/tags/tag43.xml><?xml version="1.0" encoding="utf-8"?>
<p:tagLst xmlns:a="http://schemas.openxmlformats.org/drawingml/2006/main" xmlns:r="http://schemas.openxmlformats.org/officeDocument/2006/relationships" xmlns:p="http://schemas.openxmlformats.org/presentationml/2006/main">
  <p:tag name="PA" val="v4.1.3"/>
</p:tagLst>
</file>

<file path=ppt/tags/tag44.xml><?xml version="1.0" encoding="utf-8"?>
<p:tagLst xmlns:a="http://schemas.openxmlformats.org/drawingml/2006/main" xmlns:r="http://schemas.openxmlformats.org/officeDocument/2006/relationships" xmlns:p="http://schemas.openxmlformats.org/presentationml/2006/main">
  <p:tag name="PA" val="v4.1.3"/>
</p:tagLst>
</file>

<file path=ppt/tags/tag45.xml><?xml version="1.0" encoding="utf-8"?>
<p:tagLst xmlns:a="http://schemas.openxmlformats.org/drawingml/2006/main" xmlns:r="http://schemas.openxmlformats.org/officeDocument/2006/relationships" xmlns:p="http://schemas.openxmlformats.org/presentationml/2006/main">
  <p:tag name="PA" val="v4.1.3"/>
</p:tagLst>
</file>

<file path=ppt/theme/theme1.xml><?xml version="1.0" encoding="utf-8"?>
<a:theme xmlns:a="http://schemas.openxmlformats.org/drawingml/2006/main" name="包图主题2">
  <a:themeElements>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ppt/theme/themeOverride13.xml><?xml version="1.0" encoding="utf-8"?>
<a:themeOverride xmlns:a="http://schemas.openxmlformats.org/drawingml/2006/main">
  <a:clrScheme name="SHIFT Multiple 1">
    <a:dk1>
      <a:sysClr val="windowText" lastClr="000000"/>
    </a:dk1>
    <a:lt1>
      <a:srgbClr val="FFFFFF"/>
    </a:lt1>
    <a:dk2>
      <a:srgbClr val="999999"/>
    </a:dk2>
    <a:lt2>
      <a:srgbClr val="E7E6E6"/>
    </a:lt2>
    <a:accent1>
      <a:srgbClr val="6CB681"/>
    </a:accent1>
    <a:accent2>
      <a:srgbClr val="3F9F88"/>
    </a:accent2>
    <a:accent3>
      <a:srgbClr val="E7BD73"/>
    </a:accent3>
    <a:accent4>
      <a:srgbClr val="EEA258"/>
    </a:accent4>
    <a:accent5>
      <a:srgbClr val="B63840"/>
    </a:accent5>
    <a:accent6>
      <a:srgbClr val="8A1C32"/>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F3B37C"/>
    </a:accent1>
    <a:accent2>
      <a:srgbClr val="F38B7C"/>
    </a:accent2>
    <a:accent3>
      <a:srgbClr val="E57598"/>
    </a:accent3>
    <a:accent4>
      <a:srgbClr val="D570DB"/>
    </a:accent4>
    <a:accent5>
      <a:srgbClr val="9470DB"/>
    </a:accent5>
    <a:accent6>
      <a:srgbClr val="7088DB"/>
    </a:accent6>
    <a:hlink>
      <a:srgbClr val="F3B37C"/>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包图主题2</Template>
  <TotalTime>8</TotalTime>
  <Words>1046</Words>
  <Application>Microsoft Office PowerPoint</Application>
  <PresentationFormat>宽屏</PresentationFormat>
  <Paragraphs>128</Paragraphs>
  <Slides>15</Slides>
  <Notes>15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15</vt:i4>
      </vt:variant>
    </vt:vector>
  </HeadingPairs>
  <TitlesOfParts>
    <vt:vector size="23" baseType="lpstr">
      <vt:lpstr>华康俪金黑W8(P)</vt:lpstr>
      <vt:lpstr>Calibri</vt:lpstr>
      <vt:lpstr>等线</vt:lpstr>
      <vt:lpstr>微软雅黑</vt:lpstr>
      <vt:lpstr>Arial</vt:lpstr>
      <vt:lpstr>微软雅黑 Light</vt:lpstr>
      <vt:lpstr>宋体</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faith123</cp:lastModifiedBy>
  <cp:revision>359</cp:revision>
  <dcterms:created xsi:type="dcterms:W3CDTF">2017-07-22T16:04:00Z</dcterms:created>
  <dcterms:modified xsi:type="dcterms:W3CDTF">2018-05-26T02:37:30Z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2052-10.1.0.6205</vt:lpwstr>
  </property>
</Properties>
</file>