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3"/>
  </p:sldMasterIdLst>
  <p:notesMasterIdLst>
    <p:notesMasterId r:id="rId5"/>
  </p:notesMasterIdLst>
  <p:sldIdLst>
    <p:sldId id="11088456" r:id="rId4"/>
    <p:sldId id="11088435" r:id="rId6"/>
    <p:sldId id="11088484" r:id="rId7"/>
    <p:sldId id="1020" r:id="rId8"/>
    <p:sldId id="11089084" r:id="rId9"/>
    <p:sldId id="11089079" r:id="rId10"/>
    <p:sldId id="11089085" r:id="rId11"/>
    <p:sldId id="11089083" r:id="rId12"/>
    <p:sldId id="4956" r:id="rId13"/>
    <p:sldId id="291" r:id="rId14"/>
    <p:sldId id="11089086" r:id="rId15"/>
    <p:sldId id="285" r:id="rId16"/>
    <p:sldId id="11089087" r:id="rId17"/>
    <p:sldId id="11088815" r:id="rId18"/>
    <p:sldId id="11089088" r:id="rId19"/>
    <p:sldId id="11088824" r:id="rId20"/>
    <p:sldId id="11088801" r:id="rId21"/>
    <p:sldId id="3567" r:id="rId22"/>
    <p:sldId id="11089090" r:id="rId23"/>
    <p:sldId id="11089089"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333C41"/>
    <a:srgbClr val="1C1C1C"/>
    <a:srgbClr val="131313"/>
    <a:srgbClr val="121212"/>
    <a:srgbClr val="171717"/>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95" autoAdjust="0"/>
    <p:restoredTop sz="94660"/>
  </p:normalViewPr>
  <p:slideViewPr>
    <p:cSldViewPr snapToGrid="0" showGuides="1">
      <p:cViewPr>
        <p:scale>
          <a:sx n="42" d="100"/>
          <a:sy n="42" d="100"/>
        </p:scale>
        <p:origin x="3150" y="1482"/>
      </p:cViewPr>
      <p:guideLst>
        <p:guide orient="horz" pos="2144"/>
        <p:guide pos="3837"/>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6.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CBEB66-2501-460A-AFC0-77BDAE25E62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185605-8B7C-405C-B26F-AFF1F2454BBB}"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26A616-8248-44E2-9D83-B0D7AA7FBDC5}"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9E1B693-632D-4080-9CF6-EA28B66DC801}"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215CA189-9499-42DA-9F6D-39A2D012DBB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6F837B1-3942-4B36-A9A2-6AF914CEB0A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91610439-C8EA-405E-B580-DAD9D0F5175D}" type="slidenum">
              <a:rPr kumimoji="0" lang="zh-CN" altLang="en-US" sz="1200" b="0" i="0" u="none" strike="noStrike" kern="1200" cap="none" spc="0" normalizeH="0" baseline="0" noProof="0" smtClean="0">
                <a:ln>
                  <a:noFill/>
                </a:ln>
                <a:solidFill>
                  <a:prstClr val="black"/>
                </a:solidFill>
                <a:effectLst/>
                <a:uLnTx/>
                <a:uFillTx/>
                <a:ea typeface="思源宋体 CN Medium" panose="02020500000000000000" pitchFamily="18" charset="-122"/>
                <a:cs typeface="+mn-cs"/>
              </a:rPr>
            </a:fld>
            <a:endParaRPr kumimoji="0" lang="zh-CN" altLang="en-US" sz="1200" b="0" i="0" u="none" strike="noStrike" kern="1200" cap="none" spc="0" normalizeH="0" baseline="0" noProof="0">
              <a:ln>
                <a:noFill/>
              </a:ln>
              <a:solidFill>
                <a:prstClr val="black"/>
              </a:solidFill>
              <a:effectLst/>
              <a:uLnTx/>
              <a:uFillTx/>
              <a:ea typeface="思源宋体 CN Medium" panose="02020500000000000000" pitchFamily="18"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0185605-8B7C-405C-B26F-AFF1F2454BB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203200" y="190500"/>
            <a:ext cx="11785600" cy="6464300"/>
          </a:xfrm>
          <a:prstGeom prst="rect">
            <a:avLst/>
          </a:prstGeom>
          <a:noFill/>
          <a:ln w="19050">
            <a:solidFill>
              <a:schemeClr val="accent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内容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203200" y="190500"/>
            <a:ext cx="11785600" cy="6464300"/>
          </a:xfrm>
          <a:prstGeom prst="rect">
            <a:avLst/>
          </a:prstGeom>
          <a:noFill/>
          <a:ln w="19050">
            <a:solidFill>
              <a:schemeClr val="accent2"/>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1D756F0E-F1C5-40F8-A284-076C3BD27C1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BB3B2-A424-4372-977D-A6BE32DFB76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内容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7" Type="http://schemas.openxmlformats.org/officeDocument/2006/relationships/theme" Target="../theme/theme2.xml"/><Relationship Id="rId16" Type="http://schemas.openxmlformats.org/officeDocument/2006/relationships/slideLayout" Target="../slideLayouts/slideLayout32.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56F0E-F1C5-40F8-A284-076C3BD27C1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BB3B2-A424-4372-977D-A6BE32DFB76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756F0E-F1C5-40F8-A284-076C3BD27C1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BB3B2-A424-4372-977D-A6BE32DFB76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7.png"/><Relationship Id="rId3" Type="http://schemas.openxmlformats.org/officeDocument/2006/relationships/tags" Target="../tags/tag1.xml"/><Relationship Id="rId2" Type="http://schemas.openxmlformats.org/officeDocument/2006/relationships/image" Target="../media/image4.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3.xml"/><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7.xml"/><Relationship Id="rId4" Type="http://schemas.openxmlformats.org/officeDocument/2006/relationships/image" Target="../media/image7.png"/><Relationship Id="rId3" Type="http://schemas.openxmlformats.org/officeDocument/2006/relationships/tags" Target="../tags/tag2.xml"/><Relationship Id="rId2" Type="http://schemas.openxmlformats.org/officeDocument/2006/relationships/image" Target="../media/image4.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7.xml"/><Relationship Id="rId4" Type="http://schemas.openxmlformats.org/officeDocument/2006/relationships/image" Target="../media/image7.png"/><Relationship Id="rId3" Type="http://schemas.openxmlformats.org/officeDocument/2006/relationships/tags" Target="../tags/tag3.xml"/><Relationship Id="rId2" Type="http://schemas.openxmlformats.org/officeDocument/2006/relationships/image" Target="../media/image4.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7.xml"/><Relationship Id="rId4" Type="http://schemas.openxmlformats.org/officeDocument/2006/relationships/image" Target="../media/image7.png"/><Relationship Id="rId3" Type="http://schemas.openxmlformats.org/officeDocument/2006/relationships/tags" Target="../tags/tag4.xml"/><Relationship Id="rId2" Type="http://schemas.openxmlformats.org/officeDocument/2006/relationships/image" Target="../media/image4.png"/><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7.xml"/><Relationship Id="rId8" Type="http://schemas.openxmlformats.org/officeDocument/2006/relationships/image" Target="../media/image6.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19.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3.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1C1C1C"/>
            </a:gs>
            <a:gs pos="100000">
              <a:srgbClr val="131313"/>
            </a:gs>
          </a:gsLst>
          <a:lin ang="5400000" scaled="1"/>
        </a:gradFill>
        <a:effectLst/>
      </p:bgPr>
    </p:bg>
    <p:spTree>
      <p:nvGrpSpPr>
        <p:cNvPr id="1" name=""/>
        <p:cNvGrpSpPr/>
        <p:nvPr/>
      </p:nvGrpSpPr>
      <p:grpSpPr>
        <a:xfrm>
          <a:off x="0" y="0"/>
          <a:ext cx="0" cy="0"/>
          <a:chOff x="0" y="0"/>
          <a:chExt cx="0" cy="0"/>
        </a:xfrm>
      </p:grpSpPr>
      <p:pic>
        <p:nvPicPr>
          <p:cNvPr id="13" name="图片 12" descr="黄色招聘海报"/>
          <p:cNvPicPr>
            <a:picLocks noChangeAspect="1"/>
          </p:cNvPicPr>
          <p:nvPr/>
        </p:nvPicPr>
        <p:blipFill>
          <a:blip r:embed="rId1"/>
          <a:srcRect l="5879" t="14779" b="14929"/>
          <a:stretch>
            <a:fillRect/>
          </a:stretch>
        </p:blipFill>
        <p:spPr>
          <a:xfrm>
            <a:off x="-36195" y="0"/>
            <a:ext cx="12250420" cy="6866890"/>
          </a:xfrm>
          <a:prstGeom prst="rect">
            <a:avLst/>
          </a:prstGeom>
        </p:spPr>
      </p:pic>
      <p:sp>
        <p:nvSpPr>
          <p:cNvPr id="88" name="文本框 146"/>
          <p:cNvSpPr txBox="1"/>
          <p:nvPr/>
        </p:nvSpPr>
        <p:spPr>
          <a:xfrm>
            <a:off x="680720" y="2506980"/>
            <a:ext cx="6135370" cy="11068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defRPr/>
            </a:pPr>
            <a:r>
              <a:rPr lang="zh-CN" altLang="en-US" sz="6600" b="1"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创意</a:t>
            </a:r>
            <a:r>
              <a:rPr lang="en-US" altLang="zh-CN" sz="6600" b="1"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DIY</a:t>
            </a:r>
            <a:r>
              <a:rPr lang="zh-CN" altLang="en-US" sz="6600" b="1"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模板</a:t>
            </a:r>
            <a:endParaRPr kumimoji="0" lang="zh-CN" altLang="en-US"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1" name="矩形 90"/>
          <p:cNvSpPr/>
          <p:nvPr/>
        </p:nvSpPr>
        <p:spPr>
          <a:xfrm>
            <a:off x="1573389" y="4793893"/>
            <a:ext cx="4327445"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汇报人：</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PPTCN</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时间：</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20XX</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年</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月</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日</a:t>
            </a:r>
            <a:endParaRPr kumimoji="0" lang="zh-CN" altLang="en-US"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2" name="文本框 16"/>
          <p:cNvSpPr txBox="1">
            <a:spLocks noChangeArrowheads="1"/>
          </p:cNvSpPr>
          <p:nvPr/>
        </p:nvSpPr>
        <p:spPr bwMode="auto">
          <a:xfrm>
            <a:off x="651120" y="3613682"/>
            <a:ext cx="6165054"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7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A designer can use default text to simulate what text would look like. A designer can use default text to simulate what text would look like. </a:t>
            </a:r>
            <a:endParaRPr kumimoji="0" lang="en-US" altLang="zh-CN" sz="17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60000">
            <a:off x="4219575" y="5284153"/>
            <a:ext cx="1438275" cy="1162050"/>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60000">
            <a:off x="3865928" y="355598"/>
            <a:ext cx="1103312" cy="836382"/>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2930" y="4983522"/>
            <a:ext cx="2751613" cy="1764029"/>
          </a:xfrm>
          <a:prstGeom prst="rect">
            <a:avLst/>
          </a:prstGeom>
        </p:spPr>
      </p:pic>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00000">
            <a:off x="-611121" y="-618689"/>
            <a:ext cx="2081371" cy="3344069"/>
          </a:xfrm>
          <a:prstGeom prst="rect">
            <a:avLst/>
          </a:prstGeom>
        </p:spPr>
      </p:pic>
      <p:pic>
        <p:nvPicPr>
          <p:cNvPr id="80" name="1分40秒 ">
            <a:hlinkClick r:id="" action="ppaction://media"/>
          </p:cNvPr>
          <p:cNvPicPr>
            <a:picLocks noChangeAspect="1"/>
          </p:cNvPicPr>
          <p:nvPr>
            <a:audioFile r:link="rId6"/>
            <p:extLst>
              <p:ext uri="{DAA4B4D4-6D71-4841-9C94-3DE7FCFB9230}">
                <p14:media xmlns:p14="http://schemas.microsoft.com/office/powerpoint/2010/main" r:embed="rId7">
                  <p14:fade in="500.000000" out="500.000000"/>
                </p14:media>
              </p:ext>
            </p:extLst>
          </p:nvPr>
        </p:nvPicPr>
        <p:blipFill>
          <a:blip r:embed="rId8"/>
          <a:stretch>
            <a:fillRect/>
          </a:stretch>
        </p:blipFill>
        <p:spPr>
          <a:xfrm>
            <a:off x="5827940" y="-777917"/>
            <a:ext cx="609600" cy="609600"/>
          </a:xfrm>
          <a:prstGeom prst="rect">
            <a:avLst/>
          </a:prstGeom>
        </p:spPr>
      </p:pic>
      <p:sp>
        <p:nvSpPr>
          <p:cNvPr id="9" name="矩形 8"/>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88"/>
                                        </p:tgtEl>
                                        <p:attrNameLst>
                                          <p:attrName>style.visibility</p:attrName>
                                        </p:attrNameLst>
                                      </p:cBhvr>
                                      <p:to>
                                        <p:strVal val="visible"/>
                                      </p:to>
                                    </p:set>
                                    <p:anim calcmode="lin" valueType="num">
                                      <p:cBhvr>
                                        <p:cTn id="10" dur="500" fill="hold"/>
                                        <p:tgtEl>
                                          <p:spTgt spid="88"/>
                                        </p:tgtEl>
                                        <p:attrNameLst>
                                          <p:attrName>ppt_w</p:attrName>
                                        </p:attrNameLst>
                                      </p:cBhvr>
                                      <p:tavLst>
                                        <p:tav tm="0">
                                          <p:val>
                                            <p:fltVal val="0"/>
                                          </p:val>
                                        </p:tav>
                                        <p:tav tm="100000">
                                          <p:val>
                                            <p:strVal val="#ppt_w"/>
                                          </p:val>
                                        </p:tav>
                                      </p:tavLst>
                                    </p:anim>
                                    <p:anim calcmode="lin" valueType="num">
                                      <p:cBhvr>
                                        <p:cTn id="11" dur="500" fill="hold"/>
                                        <p:tgtEl>
                                          <p:spTgt spid="88"/>
                                        </p:tgtEl>
                                        <p:attrNameLst>
                                          <p:attrName>ppt_h</p:attrName>
                                        </p:attrNameLst>
                                      </p:cBhvr>
                                      <p:tavLst>
                                        <p:tav tm="0">
                                          <p:val>
                                            <p:fltVal val="0"/>
                                          </p:val>
                                        </p:tav>
                                        <p:tav tm="100000">
                                          <p:val>
                                            <p:strVal val="#ppt_h"/>
                                          </p:val>
                                        </p:tav>
                                      </p:tavLst>
                                    </p:anim>
                                    <p:animEffect transition="in" filter="fade">
                                      <p:cBhvr>
                                        <p:cTn id="12" dur="500"/>
                                        <p:tgtEl>
                                          <p:spTgt spid="88"/>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91"/>
                                        </p:tgtEl>
                                        <p:attrNameLst>
                                          <p:attrName>style.visibility</p:attrName>
                                        </p:attrNameLst>
                                      </p:cBhvr>
                                      <p:to>
                                        <p:strVal val="visible"/>
                                      </p:to>
                                    </p:set>
                                    <p:anim calcmode="lin" valueType="num">
                                      <p:cBhvr>
                                        <p:cTn id="16" dur="500" fill="hold"/>
                                        <p:tgtEl>
                                          <p:spTgt spid="91"/>
                                        </p:tgtEl>
                                        <p:attrNameLst>
                                          <p:attrName>ppt_w</p:attrName>
                                        </p:attrNameLst>
                                      </p:cBhvr>
                                      <p:tavLst>
                                        <p:tav tm="0">
                                          <p:val>
                                            <p:fltVal val="0"/>
                                          </p:val>
                                        </p:tav>
                                        <p:tav tm="100000">
                                          <p:val>
                                            <p:strVal val="#ppt_w"/>
                                          </p:val>
                                        </p:tav>
                                      </p:tavLst>
                                    </p:anim>
                                    <p:anim calcmode="lin" valueType="num">
                                      <p:cBhvr>
                                        <p:cTn id="17" dur="500" fill="hold"/>
                                        <p:tgtEl>
                                          <p:spTgt spid="91"/>
                                        </p:tgtEl>
                                        <p:attrNameLst>
                                          <p:attrName>ppt_h</p:attrName>
                                        </p:attrNameLst>
                                      </p:cBhvr>
                                      <p:tavLst>
                                        <p:tav tm="0">
                                          <p:val>
                                            <p:fltVal val="0"/>
                                          </p:val>
                                        </p:tav>
                                        <p:tav tm="100000">
                                          <p:val>
                                            <p:strVal val="#ppt_h"/>
                                          </p:val>
                                        </p:tav>
                                      </p:tavLst>
                                    </p:anim>
                                    <p:animEffect transition="in" filter="fade">
                                      <p:cBhvr>
                                        <p:cTn id="18" dur="500"/>
                                        <p:tgtEl>
                                          <p:spTgt spid="9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p:cTn id="22" dur="500" fill="hold"/>
                                        <p:tgtEl>
                                          <p:spTgt spid="92"/>
                                        </p:tgtEl>
                                        <p:attrNameLst>
                                          <p:attrName>ppt_w</p:attrName>
                                        </p:attrNameLst>
                                      </p:cBhvr>
                                      <p:tavLst>
                                        <p:tav tm="0">
                                          <p:val>
                                            <p:fltVal val="0"/>
                                          </p:val>
                                        </p:tav>
                                        <p:tav tm="100000">
                                          <p:val>
                                            <p:strVal val="#ppt_w"/>
                                          </p:val>
                                        </p:tav>
                                      </p:tavLst>
                                    </p:anim>
                                    <p:anim calcmode="lin" valueType="num">
                                      <p:cBhvr>
                                        <p:cTn id="23" dur="500" fill="hold"/>
                                        <p:tgtEl>
                                          <p:spTgt spid="92"/>
                                        </p:tgtEl>
                                        <p:attrNameLst>
                                          <p:attrName>ppt_h</p:attrName>
                                        </p:attrNameLst>
                                      </p:cBhvr>
                                      <p:tavLst>
                                        <p:tav tm="0">
                                          <p:val>
                                            <p:fltVal val="0"/>
                                          </p:val>
                                        </p:tav>
                                        <p:tav tm="100000">
                                          <p:val>
                                            <p:strVal val="#ppt_h"/>
                                          </p:val>
                                        </p:tav>
                                      </p:tavLst>
                                    </p:anim>
                                    <p:animEffect transition="in" filter="fade">
                                      <p:cBhvr>
                                        <p:cTn id="24" dur="500"/>
                                        <p:tgtEl>
                                          <p:spTgt spid="9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80"/>
                </p:tgtEl>
              </p:cMediaNode>
            </p:audio>
          </p:childTnLst>
        </p:cTn>
      </p:par>
    </p:tnLst>
    <p:bldLst>
      <p:bldP spid="88" grpId="0"/>
      <p:bldP spid="91" grpId="0"/>
      <p:bldP spid="92" grpId="0"/>
      <p:bldP spid="9"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1C1C1C"/>
            </a:gs>
            <a:gs pos="100000">
              <a:srgbClr val="131313"/>
            </a:gs>
          </a:gsLst>
          <a:lin ang="5400000" scaled="0"/>
        </a:gradFill>
        <a:effectLst/>
      </p:bgPr>
    </p:bg>
    <p:spTree>
      <p:nvGrpSpPr>
        <p:cNvPr id="1" name=""/>
        <p:cNvGrpSpPr/>
        <p:nvPr/>
      </p:nvGrpSpPr>
      <p:grpSpPr>
        <a:xfrm>
          <a:off x="0" y="0"/>
          <a:ext cx="0" cy="0"/>
          <a:chOff x="0" y="0"/>
          <a:chExt cx="0" cy="0"/>
        </a:xfrm>
      </p:grpSpPr>
      <p:sp>
        <p:nvSpPr>
          <p:cNvPr id="35" name="矩形 34"/>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86" name="图片 8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02339" y="856416"/>
            <a:ext cx="2081371" cy="3344069"/>
          </a:xfrm>
          <a:prstGeom prst="rect">
            <a:avLst/>
          </a:prstGeom>
        </p:spPr>
      </p:pic>
      <p:cxnSp>
        <p:nvCxnSpPr>
          <p:cNvPr id="4" name="直接连接符 3"/>
          <p:cNvCxnSpPr/>
          <p:nvPr/>
        </p:nvCxnSpPr>
        <p:spPr>
          <a:xfrm>
            <a:off x="2159635" y="1179830"/>
            <a:ext cx="816800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0309225" y="1160780"/>
            <a:ext cx="0" cy="105029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9105900" y="2201545"/>
            <a:ext cx="2406015" cy="2406015"/>
            <a:chOff x="14321" y="2987"/>
            <a:chExt cx="3789" cy="3789"/>
          </a:xfrm>
        </p:grpSpPr>
        <p:grpSp>
          <p:nvGrpSpPr>
            <p:cNvPr id="9" name="组合 8"/>
            <p:cNvGrpSpPr/>
            <p:nvPr/>
          </p:nvGrpSpPr>
          <p:grpSpPr>
            <a:xfrm>
              <a:off x="14321" y="2987"/>
              <a:ext cx="3789" cy="3789"/>
              <a:chOff x="13863" y="3032"/>
              <a:chExt cx="3789" cy="3789"/>
            </a:xfrm>
          </p:grpSpPr>
          <p:sp>
            <p:nvSpPr>
              <p:cNvPr id="7" name="椭圆 6"/>
              <p:cNvSpPr/>
              <p:nvPr/>
            </p:nvSpPr>
            <p:spPr>
              <a:xfrm>
                <a:off x="13863" y="3032"/>
                <a:ext cx="3789" cy="3789"/>
              </a:xfrm>
              <a:prstGeom prst="ellipse">
                <a:avLst/>
              </a:prstGeom>
              <a:noFill/>
              <a:ln w="19050">
                <a:solidFill>
                  <a:schemeClr val="tx1"/>
                </a:solidFill>
                <a:prstDash val="sysDot"/>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8" name="椭圆 7"/>
              <p:cNvSpPr/>
              <p:nvPr/>
            </p:nvSpPr>
            <p:spPr>
              <a:xfrm>
                <a:off x="14204" y="3372"/>
                <a:ext cx="3109" cy="3109"/>
              </a:xfrm>
              <a:prstGeom prst="ellipse">
                <a:avLst/>
              </a:prstGeom>
              <a:solidFill>
                <a:schemeClr val="bg1"/>
              </a:solidFill>
              <a:ln w="19050">
                <a:noFill/>
                <a:prstDash val="solid"/>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400">
                  <a:solidFill>
                    <a:schemeClr val="bg1"/>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4867" y="4519"/>
              <a:ext cx="3084" cy="725"/>
            </a:xfrm>
            <a:prstGeom prst="rect">
              <a:avLst/>
            </a:prstGeom>
            <a:noFill/>
          </p:spPr>
          <p:txBody>
            <a:bodyPr wrap="square" rtlCol="0">
              <a:spAutoFit/>
            </a:bodyPr>
            <a:p>
              <a:r>
                <a:rPr lang="en-US" altLang="zh-CN" sz="2400">
                  <a:solidFill>
                    <a:schemeClr val="tx1">
                      <a:lumMod val="75000"/>
                      <a:lumOff val="25000"/>
                    </a:schemeClr>
                  </a:solidFill>
                  <a:latin typeface="微软雅黑" panose="020B0503020204020204" pitchFamily="34" charset="-122"/>
                  <a:ea typeface="微软雅黑" panose="020B0503020204020204" pitchFamily="34" charset="-122"/>
                  <a:cs typeface="Poiret One" panose="02000000000000000000" charset="0"/>
                </a:rPr>
                <a:t>CONTENT</a:t>
              </a:r>
              <a:endParaRPr lang="en-US" altLang="zh-CN" sz="2400">
                <a:solidFill>
                  <a:schemeClr val="tx1">
                    <a:lumMod val="75000"/>
                    <a:lumOff val="25000"/>
                  </a:schemeClr>
                </a:solidFill>
                <a:latin typeface="微软雅黑" panose="020B0503020204020204" pitchFamily="34" charset="-122"/>
                <a:ea typeface="微软雅黑" panose="020B0503020204020204" pitchFamily="34" charset="-122"/>
                <a:cs typeface="Poiret One" panose="02000000000000000000" charset="0"/>
              </a:endParaRPr>
            </a:p>
          </p:txBody>
        </p:sp>
      </p:grpSp>
      <p:cxnSp>
        <p:nvCxnSpPr>
          <p:cNvPr id="11" name="直接连接符 10"/>
          <p:cNvCxnSpPr/>
          <p:nvPr/>
        </p:nvCxnSpPr>
        <p:spPr>
          <a:xfrm flipV="1">
            <a:off x="10308590" y="4607560"/>
            <a:ext cx="0" cy="182880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140585" y="6436360"/>
            <a:ext cx="816800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159635" y="6436360"/>
            <a:ext cx="0" cy="761365"/>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423160" y="1524635"/>
            <a:ext cx="6683375" cy="768350"/>
            <a:chOff x="4397" y="1920"/>
            <a:chExt cx="10525" cy="1210"/>
          </a:xfrm>
        </p:grpSpPr>
        <p:sp>
          <p:nvSpPr>
            <p:cNvPr id="14" name="文本框 13"/>
            <p:cNvSpPr txBox="1"/>
            <p:nvPr/>
          </p:nvSpPr>
          <p:spPr>
            <a:xfrm>
              <a:off x="11791" y="1920"/>
              <a:ext cx="3131" cy="1113"/>
            </a:xfrm>
            <a:prstGeom prst="rect">
              <a:avLst/>
            </a:prstGeom>
            <a:noFill/>
          </p:spPr>
          <p:txBody>
            <a:bodyPr wrap="square" rtlCol="0">
              <a:spAutoFit/>
            </a:bodyPr>
            <a:p>
              <a:r>
                <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rPr>
                <a:t>ONE</a:t>
              </a:r>
              <a:endPar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15" name="文本框 14"/>
            <p:cNvSpPr txBox="1"/>
            <p:nvPr/>
          </p:nvSpPr>
          <p:spPr>
            <a:xfrm>
              <a:off x="8571" y="1971"/>
              <a:ext cx="3220" cy="531"/>
            </a:xfrm>
            <a:prstGeom prst="rect">
              <a:avLst/>
            </a:prstGeom>
            <a:noFill/>
          </p:spPr>
          <p:txBody>
            <a:bodyPr wrap="square" rtlCol="0">
              <a:spAutoFit/>
            </a:bodyPr>
            <a:p>
              <a:r>
                <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rPr>
                <a:t>ADD YOUR TITLE</a:t>
              </a:r>
              <a:endPar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16" name="文本框 15"/>
            <p:cNvSpPr txBox="1"/>
            <p:nvPr/>
          </p:nvSpPr>
          <p:spPr>
            <a:xfrm>
              <a:off x="4397" y="2599"/>
              <a:ext cx="7233" cy="531"/>
            </a:xfrm>
            <a:prstGeom prst="rect">
              <a:avLst/>
            </a:prstGeom>
            <a:noFill/>
          </p:spPr>
          <p:txBody>
            <a:bodyPr wrap="square" rtlCol="0" anchor="t">
              <a:spAutoFit/>
            </a:bodyPr>
            <a:p>
              <a:pPr algn="r"/>
              <a:r>
                <a:rPr lang="zh-CN" altLang="en-US" sz="800">
                  <a:solidFill>
                    <a:schemeClr val="bg1"/>
                  </a:solidFill>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a:t>
              </a:r>
              <a:endParaRPr lang="zh-CN" altLang="en-US" sz="800">
                <a:solidFill>
                  <a:schemeClr val="bg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2423160" y="2614930"/>
            <a:ext cx="6683375" cy="768350"/>
            <a:chOff x="4397" y="1920"/>
            <a:chExt cx="10525" cy="1210"/>
          </a:xfrm>
        </p:grpSpPr>
        <p:sp>
          <p:nvSpPr>
            <p:cNvPr id="20" name="文本框 19"/>
            <p:cNvSpPr txBox="1"/>
            <p:nvPr/>
          </p:nvSpPr>
          <p:spPr>
            <a:xfrm>
              <a:off x="11791" y="1920"/>
              <a:ext cx="3131" cy="1113"/>
            </a:xfrm>
            <a:prstGeom prst="rect">
              <a:avLst/>
            </a:prstGeom>
            <a:noFill/>
          </p:spPr>
          <p:txBody>
            <a:bodyPr wrap="square" rtlCol="0">
              <a:spAutoFit/>
            </a:bodyPr>
            <a:p>
              <a:r>
                <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rPr>
                <a:t>TWO</a:t>
              </a:r>
              <a:endPar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6" name="文本框 5"/>
            <p:cNvSpPr txBox="1"/>
            <p:nvPr/>
          </p:nvSpPr>
          <p:spPr>
            <a:xfrm>
              <a:off x="8571" y="1971"/>
              <a:ext cx="3220" cy="531"/>
            </a:xfrm>
            <a:prstGeom prst="rect">
              <a:avLst/>
            </a:prstGeom>
            <a:noFill/>
          </p:spPr>
          <p:txBody>
            <a:bodyPr wrap="square" rtlCol="0">
              <a:spAutoFit/>
            </a:bodyPr>
            <a:p>
              <a:r>
                <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rPr>
                <a:t>ADD YOUR TITLE</a:t>
              </a:r>
              <a:endPar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17" name="文本框 16"/>
            <p:cNvSpPr txBox="1"/>
            <p:nvPr/>
          </p:nvSpPr>
          <p:spPr>
            <a:xfrm>
              <a:off x="4397" y="2599"/>
              <a:ext cx="7233" cy="531"/>
            </a:xfrm>
            <a:prstGeom prst="rect">
              <a:avLst/>
            </a:prstGeom>
            <a:noFill/>
          </p:spPr>
          <p:txBody>
            <a:bodyPr wrap="square" rtlCol="0" anchor="t">
              <a:spAutoFit/>
            </a:bodyPr>
            <a:p>
              <a:pPr algn="r"/>
              <a:r>
                <a:rPr lang="zh-CN" altLang="en-US" sz="800">
                  <a:solidFill>
                    <a:schemeClr val="bg1"/>
                  </a:solidFill>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a:t>
              </a:r>
              <a:endParaRPr lang="zh-CN" altLang="en-US" sz="80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2423160" y="3686810"/>
            <a:ext cx="6683375" cy="768350"/>
            <a:chOff x="4397" y="1920"/>
            <a:chExt cx="10525" cy="1210"/>
          </a:xfrm>
        </p:grpSpPr>
        <p:sp>
          <p:nvSpPr>
            <p:cNvPr id="88" name="文本框 87"/>
            <p:cNvSpPr txBox="1"/>
            <p:nvPr/>
          </p:nvSpPr>
          <p:spPr>
            <a:xfrm>
              <a:off x="11791" y="1920"/>
              <a:ext cx="3131" cy="1113"/>
            </a:xfrm>
            <a:prstGeom prst="rect">
              <a:avLst/>
            </a:prstGeom>
            <a:noFill/>
          </p:spPr>
          <p:txBody>
            <a:bodyPr wrap="square" rtlCol="0">
              <a:spAutoFit/>
            </a:bodyPr>
            <a:p>
              <a:r>
                <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rPr>
                <a:t>THREE</a:t>
              </a:r>
              <a:endPar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89" name="文本框 88"/>
            <p:cNvSpPr txBox="1"/>
            <p:nvPr/>
          </p:nvSpPr>
          <p:spPr>
            <a:xfrm>
              <a:off x="8571" y="1971"/>
              <a:ext cx="3220" cy="531"/>
            </a:xfrm>
            <a:prstGeom prst="rect">
              <a:avLst/>
            </a:prstGeom>
            <a:noFill/>
          </p:spPr>
          <p:txBody>
            <a:bodyPr wrap="square" rtlCol="0">
              <a:spAutoFit/>
            </a:bodyPr>
            <a:p>
              <a:r>
                <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rPr>
                <a:t>ADD YOUR TITLE</a:t>
              </a:r>
              <a:endPar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90" name="文本框 89"/>
            <p:cNvSpPr txBox="1"/>
            <p:nvPr/>
          </p:nvSpPr>
          <p:spPr>
            <a:xfrm>
              <a:off x="4397" y="2599"/>
              <a:ext cx="7233" cy="531"/>
            </a:xfrm>
            <a:prstGeom prst="rect">
              <a:avLst/>
            </a:prstGeom>
            <a:noFill/>
          </p:spPr>
          <p:txBody>
            <a:bodyPr wrap="square" rtlCol="0" anchor="t">
              <a:spAutoFit/>
            </a:bodyPr>
            <a:p>
              <a:pPr algn="r"/>
              <a:r>
                <a:rPr lang="zh-CN" altLang="en-US" sz="800">
                  <a:solidFill>
                    <a:schemeClr val="bg1"/>
                  </a:solidFill>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a:t>
              </a:r>
              <a:endParaRPr lang="zh-CN" altLang="en-US" sz="800">
                <a:solidFill>
                  <a:schemeClr val="bg1"/>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2422525" y="4862195"/>
            <a:ext cx="6683375" cy="768350"/>
            <a:chOff x="4397" y="1920"/>
            <a:chExt cx="10525" cy="1210"/>
          </a:xfrm>
        </p:grpSpPr>
        <p:sp>
          <p:nvSpPr>
            <p:cNvPr id="92" name="文本框 91"/>
            <p:cNvSpPr txBox="1"/>
            <p:nvPr/>
          </p:nvSpPr>
          <p:spPr>
            <a:xfrm>
              <a:off x="11791" y="1920"/>
              <a:ext cx="3131" cy="1113"/>
            </a:xfrm>
            <a:prstGeom prst="rect">
              <a:avLst/>
            </a:prstGeom>
            <a:noFill/>
          </p:spPr>
          <p:txBody>
            <a:bodyPr wrap="square" rtlCol="0">
              <a:spAutoFit/>
            </a:bodyPr>
            <a:p>
              <a:r>
                <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rPr>
                <a:t>FOUR</a:t>
              </a:r>
              <a:endParaRPr lang="en-US" altLang="zh-CN" sz="40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93" name="文本框 92"/>
            <p:cNvSpPr txBox="1"/>
            <p:nvPr/>
          </p:nvSpPr>
          <p:spPr>
            <a:xfrm>
              <a:off x="8571" y="1971"/>
              <a:ext cx="3220" cy="531"/>
            </a:xfrm>
            <a:prstGeom prst="rect">
              <a:avLst/>
            </a:prstGeom>
            <a:noFill/>
          </p:spPr>
          <p:txBody>
            <a:bodyPr wrap="square" rtlCol="0">
              <a:spAutoFit/>
            </a:bodyPr>
            <a:p>
              <a:r>
                <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rPr>
                <a:t>ADD YOUR TITLE</a:t>
              </a:r>
              <a:endParaRPr lang="en-US" altLang="zh-CN" sz="1600">
                <a:solidFill>
                  <a:schemeClr val="bg1"/>
                </a:solidFill>
                <a:latin typeface="微软雅黑" panose="020B0503020204020204" pitchFamily="34" charset="-122"/>
                <a:ea typeface="微软雅黑" panose="020B0503020204020204" pitchFamily="34" charset="-122"/>
                <a:cs typeface="Poiret One" panose="02000000000000000000" charset="0"/>
              </a:endParaRPr>
            </a:p>
          </p:txBody>
        </p:sp>
        <p:sp>
          <p:nvSpPr>
            <p:cNvPr id="94" name="文本框 93"/>
            <p:cNvSpPr txBox="1"/>
            <p:nvPr/>
          </p:nvSpPr>
          <p:spPr>
            <a:xfrm>
              <a:off x="4397" y="2599"/>
              <a:ext cx="7233" cy="531"/>
            </a:xfrm>
            <a:prstGeom prst="rect">
              <a:avLst/>
            </a:prstGeom>
            <a:noFill/>
          </p:spPr>
          <p:txBody>
            <a:bodyPr wrap="square" rtlCol="0" anchor="t">
              <a:spAutoFit/>
            </a:bodyPr>
            <a:p>
              <a:pPr algn="r"/>
              <a:r>
                <a:rPr lang="zh-CN" altLang="en-US" sz="800">
                  <a:solidFill>
                    <a:schemeClr val="bg1"/>
                  </a:solidFill>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a:t>
              </a:r>
              <a:endParaRPr lang="zh-CN" altLang="en-US" sz="80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500" fill="hold"/>
                                        <p:tgtEl>
                                          <p:spTgt spid="86"/>
                                        </p:tgtEl>
                                        <p:attrNameLst>
                                          <p:attrName>ppt_w</p:attrName>
                                        </p:attrNameLst>
                                      </p:cBhvr>
                                      <p:tavLst>
                                        <p:tav tm="0">
                                          <p:val>
                                            <p:fltVal val="0"/>
                                          </p:val>
                                        </p:tav>
                                        <p:tav tm="100000">
                                          <p:val>
                                            <p:strVal val="#ppt_w"/>
                                          </p:val>
                                        </p:tav>
                                      </p:tavLst>
                                    </p:anim>
                                    <p:anim calcmode="lin" valueType="num">
                                      <p:cBhvr>
                                        <p:cTn id="14" dur="500" fill="hold"/>
                                        <p:tgtEl>
                                          <p:spTgt spid="86"/>
                                        </p:tgtEl>
                                        <p:attrNameLst>
                                          <p:attrName>ppt_h</p:attrName>
                                        </p:attrNameLst>
                                      </p:cBhvr>
                                      <p:tavLst>
                                        <p:tav tm="0">
                                          <p:val>
                                            <p:fltVal val="0"/>
                                          </p:val>
                                        </p:tav>
                                        <p:tav tm="100000">
                                          <p:val>
                                            <p:strVal val="#ppt_h"/>
                                          </p:val>
                                        </p:tav>
                                      </p:tavLst>
                                    </p:anim>
                                    <p:animEffect transition="in" filter="fade">
                                      <p:cBhvr>
                                        <p:cTn id="15" dur="500"/>
                                        <p:tgtEl>
                                          <p:spTgt spid="86"/>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500"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500"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500"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par>
                          <p:cTn id="28" fill="hold">
                            <p:stCondLst>
                              <p:cond delay="2500"/>
                            </p:stCondLst>
                            <p:childTnLst>
                              <p:par>
                                <p:cTn id="29" presetID="22" presetClass="entr" presetSubtype="2" fill="hold" nodeType="afterEffect">
                                  <p:stCondLst>
                                    <p:cond delay="0"/>
                                  </p:stCondLst>
                                  <p:childTnLst>
                                    <p:set>
                                      <p:cBhvr>
                                        <p:cTn id="30" dur="500" fill="hold">
                                          <p:stCondLst>
                                            <p:cond delay="0"/>
                                          </p:stCondLst>
                                        </p:cTn>
                                        <p:tgtEl>
                                          <p:spTgt spid="18"/>
                                        </p:tgtEl>
                                        <p:attrNameLst>
                                          <p:attrName>style.visibility</p:attrName>
                                        </p:attrNameLst>
                                      </p:cBhvr>
                                      <p:to>
                                        <p:strVal val="visible"/>
                                      </p:to>
                                    </p:set>
                                    <p:animEffect transition="in" filter="wipe(right)">
                                      <p:cBhvr>
                                        <p:cTn id="31" dur="500"/>
                                        <p:tgtEl>
                                          <p:spTgt spid="18"/>
                                        </p:tgtEl>
                                      </p:cBhvr>
                                    </p:animEffect>
                                  </p:childTnLst>
                                </p:cTn>
                              </p:par>
                            </p:childTnLst>
                          </p:cTn>
                        </p:par>
                        <p:par>
                          <p:cTn id="32" fill="hold">
                            <p:stCondLst>
                              <p:cond delay="3000"/>
                            </p:stCondLst>
                            <p:childTnLst>
                              <p:par>
                                <p:cTn id="33" presetID="22" presetClass="entr" presetSubtype="2" fill="hold" nodeType="afterEffect">
                                  <p:stCondLst>
                                    <p:cond delay="0"/>
                                  </p:stCondLst>
                                  <p:childTnLst>
                                    <p:set>
                                      <p:cBhvr>
                                        <p:cTn id="34" dur="500" fill="hold">
                                          <p:stCondLst>
                                            <p:cond delay="0"/>
                                          </p:stCondLst>
                                        </p:cTn>
                                        <p:tgtEl>
                                          <p:spTgt spid="19"/>
                                        </p:tgtEl>
                                        <p:attrNameLst>
                                          <p:attrName>style.visibility</p:attrName>
                                        </p:attrNameLst>
                                      </p:cBhvr>
                                      <p:to>
                                        <p:strVal val="visible"/>
                                      </p:to>
                                    </p:set>
                                    <p:animEffect transition="in" filter="wipe(right)">
                                      <p:cBhvr>
                                        <p:cTn id="35" dur="500"/>
                                        <p:tgtEl>
                                          <p:spTgt spid="19"/>
                                        </p:tgtEl>
                                      </p:cBhvr>
                                    </p:animEffect>
                                  </p:childTnLst>
                                </p:cTn>
                              </p:par>
                            </p:childTnLst>
                          </p:cTn>
                        </p:par>
                        <p:par>
                          <p:cTn id="36" fill="hold">
                            <p:stCondLst>
                              <p:cond delay="3500"/>
                            </p:stCondLst>
                            <p:childTnLst>
                              <p:par>
                                <p:cTn id="37" presetID="22" presetClass="entr" presetSubtype="2" fill="hold" nodeType="afterEffect">
                                  <p:stCondLst>
                                    <p:cond delay="0"/>
                                  </p:stCondLst>
                                  <p:childTnLst>
                                    <p:set>
                                      <p:cBhvr>
                                        <p:cTn id="38" dur="500" fill="hold">
                                          <p:stCondLst>
                                            <p:cond delay="0"/>
                                          </p:stCondLst>
                                        </p:cTn>
                                        <p:tgtEl>
                                          <p:spTgt spid="85"/>
                                        </p:tgtEl>
                                        <p:attrNameLst>
                                          <p:attrName>style.visibility</p:attrName>
                                        </p:attrNameLst>
                                      </p:cBhvr>
                                      <p:to>
                                        <p:strVal val="visible"/>
                                      </p:to>
                                    </p:set>
                                    <p:animEffect transition="in" filter="wipe(right)">
                                      <p:cBhvr>
                                        <p:cTn id="39" dur="500"/>
                                        <p:tgtEl>
                                          <p:spTgt spid="85"/>
                                        </p:tgtEl>
                                      </p:cBhvr>
                                    </p:animEffect>
                                  </p:childTnLst>
                                </p:cTn>
                              </p:par>
                            </p:childTnLst>
                          </p:cTn>
                        </p:par>
                        <p:par>
                          <p:cTn id="40" fill="hold">
                            <p:stCondLst>
                              <p:cond delay="4000"/>
                            </p:stCondLst>
                            <p:childTnLst>
                              <p:par>
                                <p:cTn id="41" presetID="22" presetClass="entr" presetSubtype="2" fill="hold" nodeType="afterEffect">
                                  <p:stCondLst>
                                    <p:cond delay="0"/>
                                  </p:stCondLst>
                                  <p:childTnLst>
                                    <p:set>
                                      <p:cBhvr>
                                        <p:cTn id="42" dur="500" fill="hold">
                                          <p:stCondLst>
                                            <p:cond delay="0"/>
                                          </p:stCondLst>
                                        </p:cTn>
                                        <p:tgtEl>
                                          <p:spTgt spid="91"/>
                                        </p:tgtEl>
                                        <p:attrNameLst>
                                          <p:attrName>style.visibility</p:attrName>
                                        </p:attrNameLst>
                                      </p:cBhvr>
                                      <p:to>
                                        <p:strVal val="visible"/>
                                      </p:to>
                                    </p:set>
                                    <p:animEffect transition="in" filter="wipe(right)">
                                      <p:cBhvr>
                                        <p:cTn id="43" dur="500"/>
                                        <p:tgtEl>
                                          <p:spTgt spid="91"/>
                                        </p:tgtEl>
                                      </p:cBhvr>
                                    </p:animEffect>
                                  </p:childTnLst>
                                </p:cTn>
                              </p:par>
                            </p:childTnLst>
                          </p:cTn>
                        </p:par>
                        <p:par>
                          <p:cTn id="44" fill="hold">
                            <p:stCondLst>
                              <p:cond delay="4500"/>
                            </p:stCondLst>
                            <p:childTnLst>
                              <p:par>
                                <p:cTn id="45" presetID="22" presetClass="entr" presetSubtype="1" fill="hold" nodeType="afterEffect">
                                  <p:stCondLst>
                                    <p:cond delay="0"/>
                                  </p:stCondLst>
                                  <p:childTnLst>
                                    <p:set>
                                      <p:cBhvr>
                                        <p:cTn id="46" dur="500" fill="hold">
                                          <p:stCondLst>
                                            <p:cond delay="0"/>
                                          </p:stCondLst>
                                        </p:cTn>
                                        <p:tgtEl>
                                          <p:spTgt spid="11"/>
                                        </p:tgtEl>
                                        <p:attrNameLst>
                                          <p:attrName>style.visibility</p:attrName>
                                        </p:attrNameLst>
                                      </p:cBhvr>
                                      <p:to>
                                        <p:strVal val="visible"/>
                                      </p:to>
                                    </p:set>
                                    <p:animEffect transition="in" filter="wipe(up)">
                                      <p:cBhvr>
                                        <p:cTn id="47" dur="500"/>
                                        <p:tgtEl>
                                          <p:spTgt spid="11"/>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500" fill="hold">
                                          <p:stCondLst>
                                            <p:cond delay="0"/>
                                          </p:stCondLst>
                                        </p:cTn>
                                        <p:tgtEl>
                                          <p:spTgt spid="12"/>
                                        </p:tgtEl>
                                        <p:attrNameLst>
                                          <p:attrName>style.visibility</p:attrName>
                                        </p:attrNameLst>
                                      </p:cBhvr>
                                      <p:to>
                                        <p:strVal val="visible"/>
                                      </p:to>
                                    </p:set>
                                    <p:animEffect transition="in" filter="wipe(right)">
                                      <p:cBhvr>
                                        <p:cTn id="51" dur="500"/>
                                        <p:tgtEl>
                                          <p:spTgt spid="12"/>
                                        </p:tgtEl>
                                      </p:cBhvr>
                                    </p:animEffect>
                                  </p:childTnLst>
                                </p:cTn>
                              </p:par>
                            </p:childTnLst>
                          </p:cTn>
                        </p:par>
                        <p:par>
                          <p:cTn id="52" fill="hold">
                            <p:stCondLst>
                              <p:cond delay="5500"/>
                            </p:stCondLst>
                            <p:childTnLst>
                              <p:par>
                                <p:cTn id="53" presetID="22" presetClass="entr" presetSubtype="1" fill="hold" nodeType="afterEffect">
                                  <p:stCondLst>
                                    <p:cond delay="0"/>
                                  </p:stCondLst>
                                  <p:childTnLst>
                                    <p:set>
                                      <p:cBhvr>
                                        <p:cTn id="54" dur="500" fill="hold">
                                          <p:stCondLst>
                                            <p:cond delay="0"/>
                                          </p:stCondLst>
                                        </p:cTn>
                                        <p:tgtEl>
                                          <p:spTgt spid="13"/>
                                        </p:tgtEl>
                                        <p:attrNameLst>
                                          <p:attrName>style.visibility</p:attrName>
                                        </p:attrNameLst>
                                      </p:cBhvr>
                                      <p:to>
                                        <p:strVal val="visible"/>
                                      </p:to>
                                    </p:set>
                                    <p:animEffect transition="in" filter="wipe(up)">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1C1C"/>
            </a:gs>
            <a:gs pos="100000">
              <a:srgbClr val="131313"/>
            </a:gs>
          </a:gsLst>
          <a:lin ang="5400000" scaled="0"/>
        </a:gradFill>
        <a:effectLst/>
      </p:bgPr>
    </p:bg>
    <p:spTree>
      <p:nvGrpSpPr>
        <p:cNvPr id="1" name=""/>
        <p:cNvGrpSpPr/>
        <p:nvPr/>
      </p:nvGrpSpPr>
      <p:grpSpPr>
        <a:xfrm>
          <a:off x="0" y="0"/>
          <a:ext cx="0" cy="0"/>
          <a:chOff x="0" y="0"/>
          <a:chExt cx="0" cy="0"/>
        </a:xfrm>
      </p:grpSpPr>
      <p:sp>
        <p:nvSpPr>
          <p:cNvPr id="12" name="矩形 11"/>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66" name="图片 6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28696" y="1498939"/>
            <a:ext cx="1438275" cy="1162050"/>
          </a:xfrm>
          <a:prstGeom prst="rect">
            <a:avLst/>
          </a:prstGeom>
        </p:spPr>
      </p:pic>
      <p:pic>
        <p:nvPicPr>
          <p:cNvPr id="68" name="图片 6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35965">
            <a:off x="863300" y="1635633"/>
            <a:ext cx="2751613" cy="1764029"/>
          </a:xfrm>
          <a:prstGeom prst="rect">
            <a:avLst/>
          </a:prstGeom>
        </p:spPr>
      </p:pic>
      <p:grpSp>
        <p:nvGrpSpPr>
          <p:cNvPr id="59" name="PA_组合 58"/>
          <p:cNvGrpSpPr/>
          <p:nvPr>
            <p:custDataLst>
              <p:tags r:id="rId3"/>
            </p:custDataLst>
          </p:nvPr>
        </p:nvGrpSpPr>
        <p:grpSpPr>
          <a:xfrm>
            <a:off x="3822948" y="2057386"/>
            <a:ext cx="4525651" cy="938188"/>
            <a:chOff x="4099906" y="5253275"/>
            <a:chExt cx="3992187" cy="938188"/>
          </a:xfrm>
        </p:grpSpPr>
        <p:sp>
          <p:nvSpPr>
            <p:cNvPr id="53" name="文本框 52"/>
            <p:cNvSpPr txBox="1"/>
            <p:nvPr/>
          </p:nvSpPr>
          <p:spPr>
            <a:xfrm flipH="1">
              <a:off x="4099906" y="5340798"/>
              <a:ext cx="3992187" cy="706755"/>
            </a:xfrm>
            <a:prstGeom prst="rect">
              <a:avLst/>
            </a:prstGeom>
            <a:noFill/>
          </p:spPr>
          <p:txBody>
            <a:bodyPr wrap="square" rtlCol="0">
              <a:spAutoFit/>
            </a:bodyPr>
            <a:lstStyle/>
            <a:p>
              <a:pPr lvl="0" algn="dist">
                <a:defRPr/>
              </a:pPr>
              <a:r>
                <a:rPr kumimoji="0" lang="en-US" altLang="zh-CN"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1.</a:t>
              </a:r>
              <a:r>
                <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输入标题</a:t>
              </a:r>
              <a:endPar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7" name="任意多边形 56"/>
            <p:cNvSpPr/>
            <p:nvPr/>
          </p:nvSpPr>
          <p:spPr>
            <a:xfrm>
              <a:off x="4116971" y="6145744"/>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8" name="任意多边形 57"/>
            <p:cNvSpPr/>
            <p:nvPr/>
          </p:nvSpPr>
          <p:spPr>
            <a:xfrm>
              <a:off x="4116971" y="5253275"/>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pic>
        <p:nvPicPr>
          <p:cNvPr id="5" name="图片 4" descr="黄色招聘海报"/>
          <p:cNvPicPr>
            <a:picLocks noChangeAspect="1"/>
          </p:cNvPicPr>
          <p:nvPr/>
        </p:nvPicPr>
        <p:blipFill>
          <a:blip r:embed="rId4"/>
          <a:srcRect l="25824" t="22137" r="26995" b="14893"/>
          <a:stretch>
            <a:fillRect/>
          </a:stretch>
        </p:blipFill>
        <p:spPr>
          <a:xfrm>
            <a:off x="4208145" y="3381375"/>
            <a:ext cx="3352800" cy="33559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down)">
                                      <p:cBhvr>
                                        <p:cTn id="15" dur="500"/>
                                        <p:tgtEl>
                                          <p:spTgt spid="6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4511318" y="485729"/>
            <a:ext cx="3163012" cy="583565"/>
          </a:xfrm>
          <a:prstGeom prst="rect">
            <a:avLst/>
          </a:prstGeom>
          <a:noFill/>
        </p:spPr>
        <p:txBody>
          <a:bodyPr wrap="square" rtlCol="0">
            <a:spAutoFit/>
          </a:bodyPr>
          <a:lstStyle/>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1.</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grpSp>
        <p:nvGrpSpPr>
          <p:cNvPr id="64" name="Group 9"/>
          <p:cNvGrpSpPr/>
          <p:nvPr/>
        </p:nvGrpSpPr>
        <p:grpSpPr>
          <a:xfrm>
            <a:off x="599757" y="3520440"/>
            <a:ext cx="2198284" cy="728402"/>
            <a:chOff x="667866" y="3164021"/>
            <a:chExt cx="2198284" cy="728402"/>
          </a:xfrm>
          <a:solidFill>
            <a:srgbClr val="333C41"/>
          </a:solidFill>
        </p:grpSpPr>
        <p:grpSp>
          <p:nvGrpSpPr>
            <p:cNvPr id="117" name="Group 10"/>
            <p:cNvGrpSpPr/>
            <p:nvPr/>
          </p:nvGrpSpPr>
          <p:grpSpPr>
            <a:xfrm>
              <a:off x="667866" y="3164021"/>
              <a:ext cx="2198284" cy="728402"/>
              <a:chOff x="588738" y="3164021"/>
              <a:chExt cx="2198284" cy="728402"/>
            </a:xfrm>
            <a:grpFill/>
          </p:grpSpPr>
          <p:sp>
            <p:nvSpPr>
              <p:cNvPr id="119" name="稻壳儿榴莲果果"/>
              <p:cNvSpPr/>
              <p:nvPr/>
            </p:nvSpPr>
            <p:spPr>
              <a:xfrm rot="16200000" flipH="1">
                <a:off x="1422364" y="2330395"/>
                <a:ext cx="531031" cy="2198284"/>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1168"/>
                      <a:pt x="21600" y="2609"/>
                    </a:cubicBezTo>
                    <a:lnTo>
                      <a:pt x="21600" y="21600"/>
                    </a:lnTo>
                    <a:lnTo>
                      <a:pt x="0" y="21600"/>
                    </a:lnTo>
                    <a:lnTo>
                      <a:pt x="0" y="2609"/>
                    </a:lnTo>
                    <a:cubicBezTo>
                      <a:pt x="0" y="1168"/>
                      <a:pt x="4835" y="0"/>
                      <a:pt x="10800" y="0"/>
                    </a:cubicBezTo>
                    <a:close/>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latin typeface="+mj-lt"/>
                    <a:ea typeface="+mj-ea"/>
                    <a:cs typeface="+mj-cs"/>
                    <a:sym typeface="Calibri Light" panose="020F0302020204030204"/>
                  </a:defRPr>
                </a:pPr>
                <a:endParaRPr sz="800" dirty="0">
                  <a:latin typeface="微软雅黑" panose="020B0503020204020204" pitchFamily="34" charset="-122"/>
                  <a:ea typeface="微软雅黑" panose="020B0503020204020204" pitchFamily="34" charset="-122"/>
                  <a:cs typeface="Roboto Black" panose="02000000000000000000" pitchFamily="2" charset="0"/>
                </a:endParaRPr>
              </a:p>
            </p:txBody>
          </p:sp>
          <p:sp>
            <p:nvSpPr>
              <p:cNvPr id="120" name="稻壳儿榴莲果果"/>
              <p:cNvSpPr/>
              <p:nvPr/>
            </p:nvSpPr>
            <p:spPr>
              <a:xfrm rot="5400000">
                <a:off x="1689010" y="3631550"/>
                <a:ext cx="223746" cy="298000"/>
              </a:xfrm>
              <a:custGeom>
                <a:avLst/>
                <a:gdLst/>
                <a:ahLst/>
                <a:cxnLst>
                  <a:cxn ang="0">
                    <a:pos x="wd2" y="hd2"/>
                  </a:cxn>
                  <a:cxn ang="5400000">
                    <a:pos x="wd2" y="hd2"/>
                  </a:cxn>
                  <a:cxn ang="10800000">
                    <a:pos x="wd2" y="hd2"/>
                  </a:cxn>
                  <a:cxn ang="16200000">
                    <a:pos x="wd2" y="hd2"/>
                  </a:cxn>
                </a:cxnLst>
                <a:rect l="0" t="0" r="r" b="b"/>
                <a:pathLst>
                  <a:path w="21600" h="21465" extrusionOk="0">
                    <a:moveTo>
                      <a:pt x="3545" y="21218"/>
                    </a:moveTo>
                    <a:cubicBezTo>
                      <a:pt x="20611" y="12040"/>
                      <a:pt x="20611" y="12040"/>
                      <a:pt x="20611" y="12040"/>
                    </a:cubicBezTo>
                    <a:cubicBezTo>
                      <a:pt x="21353" y="11672"/>
                      <a:pt x="21600" y="11305"/>
                      <a:pt x="21600" y="10816"/>
                    </a:cubicBezTo>
                    <a:cubicBezTo>
                      <a:pt x="21600" y="10265"/>
                      <a:pt x="21353" y="9776"/>
                      <a:pt x="20611" y="9408"/>
                    </a:cubicBezTo>
                    <a:cubicBezTo>
                      <a:pt x="3545" y="230"/>
                      <a:pt x="3545" y="230"/>
                      <a:pt x="3545" y="230"/>
                    </a:cubicBezTo>
                    <a:cubicBezTo>
                      <a:pt x="2885" y="-76"/>
                      <a:pt x="1896" y="-76"/>
                      <a:pt x="1154" y="230"/>
                    </a:cubicBezTo>
                    <a:cubicBezTo>
                      <a:pt x="412" y="414"/>
                      <a:pt x="0" y="903"/>
                      <a:pt x="0" y="1637"/>
                    </a:cubicBezTo>
                    <a:cubicBezTo>
                      <a:pt x="0" y="19749"/>
                      <a:pt x="0" y="19749"/>
                      <a:pt x="0" y="19749"/>
                    </a:cubicBezTo>
                    <a:cubicBezTo>
                      <a:pt x="0" y="20484"/>
                      <a:pt x="412" y="20973"/>
                      <a:pt x="1154" y="21340"/>
                    </a:cubicBezTo>
                    <a:cubicBezTo>
                      <a:pt x="1896" y="21524"/>
                      <a:pt x="2885" y="21524"/>
                      <a:pt x="3545" y="21218"/>
                    </a:cubicBezTo>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118" name="稻壳儿榴莲果果"/>
            <p:cNvSpPr txBox="1"/>
            <p:nvPr/>
          </p:nvSpPr>
          <p:spPr>
            <a:xfrm>
              <a:off x="1555378" y="3244334"/>
              <a:ext cx="660400" cy="337185"/>
            </a:xfrm>
            <a:prstGeom prst="rect">
              <a:avLst/>
            </a:prstGeom>
            <a:grp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rPr>
                <a:t>2016</a:t>
              </a:r>
              <a:endPar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endParaRPr>
            </a:p>
          </p:txBody>
        </p:sp>
      </p:grpSp>
      <p:grpSp>
        <p:nvGrpSpPr>
          <p:cNvPr id="65" name="Group 14"/>
          <p:cNvGrpSpPr/>
          <p:nvPr/>
        </p:nvGrpSpPr>
        <p:grpSpPr>
          <a:xfrm>
            <a:off x="2802504" y="3324816"/>
            <a:ext cx="1622985" cy="726656"/>
            <a:chOff x="2870613" y="2968397"/>
            <a:chExt cx="1622985" cy="726656"/>
          </a:xfrm>
          <a:solidFill>
            <a:srgbClr val="333C41"/>
          </a:solidFill>
        </p:grpSpPr>
        <p:grpSp>
          <p:nvGrpSpPr>
            <p:cNvPr id="113" name="Group 15"/>
            <p:cNvGrpSpPr/>
            <p:nvPr/>
          </p:nvGrpSpPr>
          <p:grpSpPr>
            <a:xfrm>
              <a:off x="2870613" y="2968397"/>
              <a:ext cx="1622985" cy="726656"/>
              <a:chOff x="2791485" y="2968397"/>
              <a:chExt cx="1622985" cy="726656"/>
            </a:xfrm>
            <a:grpFill/>
          </p:grpSpPr>
          <p:sp>
            <p:nvSpPr>
              <p:cNvPr id="115" name="稻壳儿榴莲果果"/>
              <p:cNvSpPr/>
              <p:nvPr/>
            </p:nvSpPr>
            <p:spPr>
              <a:xfrm>
                <a:off x="2791485" y="3164021"/>
                <a:ext cx="1622985" cy="531032"/>
              </a:xfrm>
              <a:prstGeom prst="rect">
                <a:avLst/>
              </a:pr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sp>
            <p:nvSpPr>
              <p:cNvPr id="116" name="稻壳儿榴莲果果"/>
              <p:cNvSpPr/>
              <p:nvPr/>
            </p:nvSpPr>
            <p:spPr>
              <a:xfrm rot="16200000">
                <a:off x="3484703" y="2931270"/>
                <a:ext cx="223746" cy="298000"/>
              </a:xfrm>
              <a:custGeom>
                <a:avLst/>
                <a:gdLst/>
                <a:ahLst/>
                <a:cxnLst>
                  <a:cxn ang="0">
                    <a:pos x="wd2" y="hd2"/>
                  </a:cxn>
                  <a:cxn ang="5400000">
                    <a:pos x="wd2" y="hd2"/>
                  </a:cxn>
                  <a:cxn ang="10800000">
                    <a:pos x="wd2" y="hd2"/>
                  </a:cxn>
                  <a:cxn ang="16200000">
                    <a:pos x="wd2" y="hd2"/>
                  </a:cxn>
                </a:cxnLst>
                <a:rect l="0" t="0" r="r" b="b"/>
                <a:pathLst>
                  <a:path w="21600" h="21465" extrusionOk="0">
                    <a:moveTo>
                      <a:pt x="3545" y="21218"/>
                    </a:moveTo>
                    <a:cubicBezTo>
                      <a:pt x="20611" y="12040"/>
                      <a:pt x="20611" y="12040"/>
                      <a:pt x="20611" y="12040"/>
                    </a:cubicBezTo>
                    <a:cubicBezTo>
                      <a:pt x="21353" y="11672"/>
                      <a:pt x="21600" y="11305"/>
                      <a:pt x="21600" y="10816"/>
                    </a:cubicBezTo>
                    <a:cubicBezTo>
                      <a:pt x="21600" y="10265"/>
                      <a:pt x="21353" y="9776"/>
                      <a:pt x="20611" y="9408"/>
                    </a:cubicBezTo>
                    <a:cubicBezTo>
                      <a:pt x="3545" y="230"/>
                      <a:pt x="3545" y="230"/>
                      <a:pt x="3545" y="230"/>
                    </a:cubicBezTo>
                    <a:cubicBezTo>
                      <a:pt x="2885" y="-76"/>
                      <a:pt x="1896" y="-76"/>
                      <a:pt x="1154" y="230"/>
                    </a:cubicBezTo>
                    <a:cubicBezTo>
                      <a:pt x="412" y="414"/>
                      <a:pt x="0" y="903"/>
                      <a:pt x="0" y="1637"/>
                    </a:cubicBezTo>
                    <a:cubicBezTo>
                      <a:pt x="0" y="19749"/>
                      <a:pt x="0" y="19749"/>
                      <a:pt x="0" y="19749"/>
                    </a:cubicBezTo>
                    <a:cubicBezTo>
                      <a:pt x="0" y="20484"/>
                      <a:pt x="412" y="20973"/>
                      <a:pt x="1154" y="21340"/>
                    </a:cubicBezTo>
                    <a:cubicBezTo>
                      <a:pt x="1896" y="21524"/>
                      <a:pt x="2885" y="21524"/>
                      <a:pt x="3545" y="21218"/>
                    </a:cubicBezTo>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114" name="稻壳儿榴莲果果"/>
            <p:cNvSpPr txBox="1"/>
            <p:nvPr/>
          </p:nvSpPr>
          <p:spPr>
            <a:xfrm>
              <a:off x="3341404" y="3238868"/>
              <a:ext cx="660400" cy="337185"/>
            </a:xfrm>
            <a:prstGeom prst="rect">
              <a:avLst/>
            </a:prstGeom>
            <a:grp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rPr>
                <a:t>2017</a:t>
              </a:r>
              <a:endPar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endParaRPr>
            </a:p>
          </p:txBody>
        </p:sp>
      </p:grpSp>
      <p:grpSp>
        <p:nvGrpSpPr>
          <p:cNvPr id="66" name="Group 19"/>
          <p:cNvGrpSpPr/>
          <p:nvPr/>
        </p:nvGrpSpPr>
        <p:grpSpPr>
          <a:xfrm>
            <a:off x="4425489" y="3520440"/>
            <a:ext cx="1622985" cy="726657"/>
            <a:chOff x="4493598" y="3164021"/>
            <a:chExt cx="1622985" cy="726657"/>
          </a:xfrm>
          <a:solidFill>
            <a:srgbClr val="333C41"/>
          </a:solidFill>
        </p:grpSpPr>
        <p:grpSp>
          <p:nvGrpSpPr>
            <p:cNvPr id="109" name="Group 20"/>
            <p:cNvGrpSpPr/>
            <p:nvPr/>
          </p:nvGrpSpPr>
          <p:grpSpPr>
            <a:xfrm>
              <a:off x="4493598" y="3164021"/>
              <a:ext cx="1622985" cy="726657"/>
              <a:chOff x="4414470" y="3164021"/>
              <a:chExt cx="1622985" cy="726657"/>
            </a:xfrm>
            <a:grpFill/>
          </p:grpSpPr>
          <p:sp>
            <p:nvSpPr>
              <p:cNvPr id="111" name="稻壳儿榴莲果果"/>
              <p:cNvSpPr/>
              <p:nvPr/>
            </p:nvSpPr>
            <p:spPr>
              <a:xfrm>
                <a:off x="4414470" y="3164021"/>
                <a:ext cx="1622985" cy="526588"/>
              </a:xfrm>
              <a:prstGeom prst="rect">
                <a:avLst/>
              </a:pr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sp>
            <p:nvSpPr>
              <p:cNvPr id="112" name="稻壳儿榴莲果果"/>
              <p:cNvSpPr/>
              <p:nvPr/>
            </p:nvSpPr>
            <p:spPr>
              <a:xfrm rot="5400000">
                <a:off x="5114089" y="3629805"/>
                <a:ext cx="223746" cy="298000"/>
              </a:xfrm>
              <a:custGeom>
                <a:avLst/>
                <a:gdLst/>
                <a:ahLst/>
                <a:cxnLst>
                  <a:cxn ang="0">
                    <a:pos x="wd2" y="hd2"/>
                  </a:cxn>
                  <a:cxn ang="5400000">
                    <a:pos x="wd2" y="hd2"/>
                  </a:cxn>
                  <a:cxn ang="10800000">
                    <a:pos x="wd2" y="hd2"/>
                  </a:cxn>
                  <a:cxn ang="16200000">
                    <a:pos x="wd2" y="hd2"/>
                  </a:cxn>
                </a:cxnLst>
                <a:rect l="0" t="0" r="r" b="b"/>
                <a:pathLst>
                  <a:path w="21600" h="21465" extrusionOk="0">
                    <a:moveTo>
                      <a:pt x="3545" y="21218"/>
                    </a:moveTo>
                    <a:cubicBezTo>
                      <a:pt x="20611" y="12040"/>
                      <a:pt x="20611" y="12040"/>
                      <a:pt x="20611" y="12040"/>
                    </a:cubicBezTo>
                    <a:cubicBezTo>
                      <a:pt x="21353" y="11672"/>
                      <a:pt x="21600" y="11305"/>
                      <a:pt x="21600" y="10816"/>
                    </a:cubicBezTo>
                    <a:cubicBezTo>
                      <a:pt x="21600" y="10265"/>
                      <a:pt x="21353" y="9776"/>
                      <a:pt x="20611" y="9408"/>
                    </a:cubicBezTo>
                    <a:cubicBezTo>
                      <a:pt x="3545" y="230"/>
                      <a:pt x="3545" y="230"/>
                      <a:pt x="3545" y="230"/>
                    </a:cubicBezTo>
                    <a:cubicBezTo>
                      <a:pt x="2885" y="-76"/>
                      <a:pt x="1896" y="-76"/>
                      <a:pt x="1154" y="230"/>
                    </a:cubicBezTo>
                    <a:cubicBezTo>
                      <a:pt x="412" y="414"/>
                      <a:pt x="0" y="903"/>
                      <a:pt x="0" y="1637"/>
                    </a:cubicBezTo>
                    <a:cubicBezTo>
                      <a:pt x="0" y="19749"/>
                      <a:pt x="0" y="19749"/>
                      <a:pt x="0" y="19749"/>
                    </a:cubicBezTo>
                    <a:cubicBezTo>
                      <a:pt x="0" y="20484"/>
                      <a:pt x="412" y="20973"/>
                      <a:pt x="1154" y="21340"/>
                    </a:cubicBezTo>
                    <a:cubicBezTo>
                      <a:pt x="1896" y="21524"/>
                      <a:pt x="2885" y="21524"/>
                      <a:pt x="3545" y="21218"/>
                    </a:cubicBezTo>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110" name="稻壳儿榴莲果果"/>
            <p:cNvSpPr txBox="1"/>
            <p:nvPr/>
          </p:nvSpPr>
          <p:spPr>
            <a:xfrm>
              <a:off x="4961129" y="3242562"/>
              <a:ext cx="660400" cy="337185"/>
            </a:xfrm>
            <a:prstGeom prst="rect">
              <a:avLst/>
            </a:prstGeom>
            <a:grp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rPr>
                <a:t>2018</a:t>
              </a:r>
              <a:endPar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endParaRPr>
            </a:p>
          </p:txBody>
        </p:sp>
      </p:grpSp>
      <p:grpSp>
        <p:nvGrpSpPr>
          <p:cNvPr id="67" name="Group 24"/>
          <p:cNvGrpSpPr/>
          <p:nvPr/>
        </p:nvGrpSpPr>
        <p:grpSpPr>
          <a:xfrm>
            <a:off x="6048473" y="3324816"/>
            <a:ext cx="1622985" cy="722212"/>
            <a:chOff x="6116582" y="2968397"/>
            <a:chExt cx="1622985" cy="722212"/>
          </a:xfrm>
          <a:solidFill>
            <a:srgbClr val="333C41"/>
          </a:solidFill>
        </p:grpSpPr>
        <p:grpSp>
          <p:nvGrpSpPr>
            <p:cNvPr id="105" name="Group 25"/>
            <p:cNvGrpSpPr/>
            <p:nvPr/>
          </p:nvGrpSpPr>
          <p:grpSpPr>
            <a:xfrm>
              <a:off x="6116582" y="2968397"/>
              <a:ext cx="1622985" cy="722212"/>
              <a:chOff x="6037454" y="2968397"/>
              <a:chExt cx="1622985" cy="722212"/>
            </a:xfrm>
            <a:grpFill/>
          </p:grpSpPr>
          <p:sp>
            <p:nvSpPr>
              <p:cNvPr id="107" name="稻壳儿榴莲果果"/>
              <p:cNvSpPr/>
              <p:nvPr/>
            </p:nvSpPr>
            <p:spPr>
              <a:xfrm>
                <a:off x="6037454" y="3164021"/>
                <a:ext cx="1622985" cy="526588"/>
              </a:xfrm>
              <a:prstGeom prst="rect">
                <a:avLst/>
              </a:pr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sp>
            <p:nvSpPr>
              <p:cNvPr id="108" name="稻壳儿榴莲果果"/>
              <p:cNvSpPr/>
              <p:nvPr/>
            </p:nvSpPr>
            <p:spPr>
              <a:xfrm rot="16200000">
                <a:off x="6708686" y="2931270"/>
                <a:ext cx="223746" cy="298000"/>
              </a:xfrm>
              <a:custGeom>
                <a:avLst/>
                <a:gdLst/>
                <a:ahLst/>
                <a:cxnLst>
                  <a:cxn ang="0">
                    <a:pos x="wd2" y="hd2"/>
                  </a:cxn>
                  <a:cxn ang="5400000">
                    <a:pos x="wd2" y="hd2"/>
                  </a:cxn>
                  <a:cxn ang="10800000">
                    <a:pos x="wd2" y="hd2"/>
                  </a:cxn>
                  <a:cxn ang="16200000">
                    <a:pos x="wd2" y="hd2"/>
                  </a:cxn>
                </a:cxnLst>
                <a:rect l="0" t="0" r="r" b="b"/>
                <a:pathLst>
                  <a:path w="21600" h="21465" extrusionOk="0">
                    <a:moveTo>
                      <a:pt x="3545" y="21218"/>
                    </a:moveTo>
                    <a:cubicBezTo>
                      <a:pt x="20611" y="12040"/>
                      <a:pt x="20611" y="12040"/>
                      <a:pt x="20611" y="12040"/>
                    </a:cubicBezTo>
                    <a:cubicBezTo>
                      <a:pt x="21353" y="11672"/>
                      <a:pt x="21600" y="11305"/>
                      <a:pt x="21600" y="10816"/>
                    </a:cubicBezTo>
                    <a:cubicBezTo>
                      <a:pt x="21600" y="10265"/>
                      <a:pt x="21353" y="9776"/>
                      <a:pt x="20611" y="9408"/>
                    </a:cubicBezTo>
                    <a:cubicBezTo>
                      <a:pt x="3545" y="230"/>
                      <a:pt x="3545" y="230"/>
                      <a:pt x="3545" y="230"/>
                    </a:cubicBezTo>
                    <a:cubicBezTo>
                      <a:pt x="2885" y="-76"/>
                      <a:pt x="1896" y="-76"/>
                      <a:pt x="1154" y="230"/>
                    </a:cubicBezTo>
                    <a:cubicBezTo>
                      <a:pt x="412" y="414"/>
                      <a:pt x="0" y="903"/>
                      <a:pt x="0" y="1637"/>
                    </a:cubicBezTo>
                    <a:cubicBezTo>
                      <a:pt x="0" y="19749"/>
                      <a:pt x="0" y="19749"/>
                      <a:pt x="0" y="19749"/>
                    </a:cubicBezTo>
                    <a:cubicBezTo>
                      <a:pt x="0" y="20484"/>
                      <a:pt x="412" y="20973"/>
                      <a:pt x="1154" y="21340"/>
                    </a:cubicBezTo>
                    <a:cubicBezTo>
                      <a:pt x="1896" y="21524"/>
                      <a:pt x="2885" y="21524"/>
                      <a:pt x="3545" y="21218"/>
                    </a:cubicBezTo>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106" name="稻壳儿榴莲果果"/>
            <p:cNvSpPr txBox="1"/>
            <p:nvPr/>
          </p:nvSpPr>
          <p:spPr>
            <a:xfrm>
              <a:off x="6576520" y="3244334"/>
              <a:ext cx="660400" cy="337185"/>
            </a:xfrm>
            <a:prstGeom prst="rect">
              <a:avLst/>
            </a:prstGeom>
            <a:grp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rPr>
                <a:t>2019</a:t>
              </a:r>
              <a:endPar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endParaRPr>
            </a:p>
          </p:txBody>
        </p:sp>
      </p:grpSp>
      <p:grpSp>
        <p:nvGrpSpPr>
          <p:cNvPr id="68" name="Group 29"/>
          <p:cNvGrpSpPr/>
          <p:nvPr/>
        </p:nvGrpSpPr>
        <p:grpSpPr>
          <a:xfrm>
            <a:off x="7672353" y="3520440"/>
            <a:ext cx="1622985" cy="722343"/>
            <a:chOff x="7740462" y="3164021"/>
            <a:chExt cx="1622985" cy="722343"/>
          </a:xfrm>
          <a:solidFill>
            <a:srgbClr val="333C41"/>
          </a:solidFill>
        </p:grpSpPr>
        <p:grpSp>
          <p:nvGrpSpPr>
            <p:cNvPr id="101" name="Group 30"/>
            <p:cNvGrpSpPr/>
            <p:nvPr/>
          </p:nvGrpSpPr>
          <p:grpSpPr>
            <a:xfrm>
              <a:off x="7740462" y="3164021"/>
              <a:ext cx="1622985" cy="722343"/>
              <a:chOff x="7661334" y="3164021"/>
              <a:chExt cx="1622985" cy="722343"/>
            </a:xfrm>
            <a:grpFill/>
          </p:grpSpPr>
          <p:sp>
            <p:nvSpPr>
              <p:cNvPr id="103" name="稻壳儿榴莲果果"/>
              <p:cNvSpPr/>
              <p:nvPr/>
            </p:nvSpPr>
            <p:spPr>
              <a:xfrm>
                <a:off x="7661334" y="3164021"/>
                <a:ext cx="1622985" cy="526588"/>
              </a:xfrm>
              <a:prstGeom prst="rect">
                <a:avLst/>
              </a:pr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sp>
            <p:nvSpPr>
              <p:cNvPr id="104" name="稻壳儿榴莲果果"/>
              <p:cNvSpPr/>
              <p:nvPr/>
            </p:nvSpPr>
            <p:spPr>
              <a:xfrm rot="5400000">
                <a:off x="8355381" y="3625491"/>
                <a:ext cx="223746" cy="298000"/>
              </a:xfrm>
              <a:custGeom>
                <a:avLst/>
                <a:gdLst/>
                <a:ahLst/>
                <a:cxnLst>
                  <a:cxn ang="0">
                    <a:pos x="wd2" y="hd2"/>
                  </a:cxn>
                  <a:cxn ang="5400000">
                    <a:pos x="wd2" y="hd2"/>
                  </a:cxn>
                  <a:cxn ang="10800000">
                    <a:pos x="wd2" y="hd2"/>
                  </a:cxn>
                  <a:cxn ang="16200000">
                    <a:pos x="wd2" y="hd2"/>
                  </a:cxn>
                </a:cxnLst>
                <a:rect l="0" t="0" r="r" b="b"/>
                <a:pathLst>
                  <a:path w="21600" h="21465" extrusionOk="0">
                    <a:moveTo>
                      <a:pt x="3545" y="21218"/>
                    </a:moveTo>
                    <a:cubicBezTo>
                      <a:pt x="20611" y="12040"/>
                      <a:pt x="20611" y="12040"/>
                      <a:pt x="20611" y="12040"/>
                    </a:cubicBezTo>
                    <a:cubicBezTo>
                      <a:pt x="21353" y="11672"/>
                      <a:pt x="21600" y="11305"/>
                      <a:pt x="21600" y="10816"/>
                    </a:cubicBezTo>
                    <a:cubicBezTo>
                      <a:pt x="21600" y="10265"/>
                      <a:pt x="21353" y="9776"/>
                      <a:pt x="20611" y="9408"/>
                    </a:cubicBezTo>
                    <a:cubicBezTo>
                      <a:pt x="3545" y="230"/>
                      <a:pt x="3545" y="230"/>
                      <a:pt x="3545" y="230"/>
                    </a:cubicBezTo>
                    <a:cubicBezTo>
                      <a:pt x="2885" y="-76"/>
                      <a:pt x="1896" y="-76"/>
                      <a:pt x="1154" y="230"/>
                    </a:cubicBezTo>
                    <a:cubicBezTo>
                      <a:pt x="412" y="414"/>
                      <a:pt x="0" y="903"/>
                      <a:pt x="0" y="1637"/>
                    </a:cubicBezTo>
                    <a:cubicBezTo>
                      <a:pt x="0" y="19749"/>
                      <a:pt x="0" y="19749"/>
                      <a:pt x="0" y="19749"/>
                    </a:cubicBezTo>
                    <a:cubicBezTo>
                      <a:pt x="0" y="20484"/>
                      <a:pt x="412" y="20973"/>
                      <a:pt x="1154" y="21340"/>
                    </a:cubicBezTo>
                    <a:cubicBezTo>
                      <a:pt x="1896" y="21524"/>
                      <a:pt x="2885" y="21524"/>
                      <a:pt x="3545" y="21218"/>
                    </a:cubicBezTo>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102" name="稻壳儿榴莲果果"/>
            <p:cNvSpPr txBox="1"/>
            <p:nvPr/>
          </p:nvSpPr>
          <p:spPr>
            <a:xfrm>
              <a:off x="8220275" y="3238868"/>
              <a:ext cx="660400" cy="337185"/>
            </a:xfrm>
            <a:prstGeom prst="rect">
              <a:avLst/>
            </a:prstGeom>
            <a:grp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rPr>
                <a:t>2020</a:t>
              </a:r>
              <a:endPar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endParaRPr>
            </a:p>
          </p:txBody>
        </p:sp>
      </p:grpSp>
      <p:grpSp>
        <p:nvGrpSpPr>
          <p:cNvPr id="69" name="稻壳儿榴莲果果"/>
          <p:cNvGrpSpPr/>
          <p:nvPr/>
        </p:nvGrpSpPr>
        <p:grpSpPr>
          <a:xfrm>
            <a:off x="9295337" y="3324815"/>
            <a:ext cx="2172058" cy="722214"/>
            <a:chOff x="9363446" y="2968396"/>
            <a:chExt cx="2172058" cy="722214"/>
          </a:xfrm>
          <a:solidFill>
            <a:srgbClr val="333C41"/>
          </a:solidFill>
        </p:grpSpPr>
        <p:grpSp>
          <p:nvGrpSpPr>
            <p:cNvPr id="97" name="Group 35"/>
            <p:cNvGrpSpPr/>
            <p:nvPr/>
          </p:nvGrpSpPr>
          <p:grpSpPr>
            <a:xfrm>
              <a:off x="9363446" y="2968396"/>
              <a:ext cx="2172058" cy="722214"/>
              <a:chOff x="9284318" y="2968396"/>
              <a:chExt cx="2172058" cy="722214"/>
            </a:xfrm>
            <a:grpFill/>
          </p:grpSpPr>
          <p:sp>
            <p:nvSpPr>
              <p:cNvPr id="99" name="稻壳儿榴莲果果"/>
              <p:cNvSpPr/>
              <p:nvPr/>
            </p:nvSpPr>
            <p:spPr>
              <a:xfrm rot="5400000">
                <a:off x="10108000" y="2342235"/>
                <a:ext cx="524693" cy="21720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6765" y="0"/>
                      <a:pt x="21600" y="1168"/>
                      <a:pt x="21600" y="2609"/>
                    </a:cubicBezTo>
                    <a:lnTo>
                      <a:pt x="21600" y="21600"/>
                    </a:lnTo>
                    <a:lnTo>
                      <a:pt x="0" y="21600"/>
                    </a:lnTo>
                    <a:lnTo>
                      <a:pt x="0" y="2609"/>
                    </a:lnTo>
                    <a:cubicBezTo>
                      <a:pt x="0" y="1168"/>
                      <a:pt x="4835" y="0"/>
                      <a:pt x="10800" y="0"/>
                    </a:cubicBezTo>
                    <a:close/>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sp>
            <p:nvSpPr>
              <p:cNvPr id="100" name="稻壳儿榴莲果果"/>
              <p:cNvSpPr/>
              <p:nvPr/>
            </p:nvSpPr>
            <p:spPr>
              <a:xfrm rot="16200000">
                <a:off x="10258473" y="2931269"/>
                <a:ext cx="223746" cy="298000"/>
              </a:xfrm>
              <a:custGeom>
                <a:avLst/>
                <a:gdLst/>
                <a:ahLst/>
                <a:cxnLst>
                  <a:cxn ang="0">
                    <a:pos x="wd2" y="hd2"/>
                  </a:cxn>
                  <a:cxn ang="5400000">
                    <a:pos x="wd2" y="hd2"/>
                  </a:cxn>
                  <a:cxn ang="10800000">
                    <a:pos x="wd2" y="hd2"/>
                  </a:cxn>
                  <a:cxn ang="16200000">
                    <a:pos x="wd2" y="hd2"/>
                  </a:cxn>
                </a:cxnLst>
                <a:rect l="0" t="0" r="r" b="b"/>
                <a:pathLst>
                  <a:path w="21600" h="21465" extrusionOk="0">
                    <a:moveTo>
                      <a:pt x="3545" y="21218"/>
                    </a:moveTo>
                    <a:cubicBezTo>
                      <a:pt x="20611" y="12040"/>
                      <a:pt x="20611" y="12040"/>
                      <a:pt x="20611" y="12040"/>
                    </a:cubicBezTo>
                    <a:cubicBezTo>
                      <a:pt x="21353" y="11672"/>
                      <a:pt x="21600" y="11305"/>
                      <a:pt x="21600" y="10816"/>
                    </a:cubicBezTo>
                    <a:cubicBezTo>
                      <a:pt x="21600" y="10265"/>
                      <a:pt x="21353" y="9776"/>
                      <a:pt x="20611" y="9408"/>
                    </a:cubicBezTo>
                    <a:cubicBezTo>
                      <a:pt x="3545" y="230"/>
                      <a:pt x="3545" y="230"/>
                      <a:pt x="3545" y="230"/>
                    </a:cubicBezTo>
                    <a:cubicBezTo>
                      <a:pt x="2885" y="-76"/>
                      <a:pt x="1896" y="-76"/>
                      <a:pt x="1154" y="230"/>
                    </a:cubicBezTo>
                    <a:cubicBezTo>
                      <a:pt x="412" y="414"/>
                      <a:pt x="0" y="903"/>
                      <a:pt x="0" y="1637"/>
                    </a:cubicBezTo>
                    <a:cubicBezTo>
                      <a:pt x="0" y="19749"/>
                      <a:pt x="0" y="19749"/>
                      <a:pt x="0" y="19749"/>
                    </a:cubicBezTo>
                    <a:cubicBezTo>
                      <a:pt x="0" y="20484"/>
                      <a:pt x="412" y="20973"/>
                      <a:pt x="1154" y="21340"/>
                    </a:cubicBezTo>
                    <a:cubicBezTo>
                      <a:pt x="1896" y="21524"/>
                      <a:pt x="2885" y="21524"/>
                      <a:pt x="3545" y="21218"/>
                    </a:cubicBezTo>
                  </a:path>
                </a:pathLst>
              </a:custGeom>
              <a:grpFill/>
              <a:ln w="12700">
                <a:miter lim="400000"/>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latin typeface="+mj-lt"/>
                    <a:ea typeface="+mj-ea"/>
                    <a:cs typeface="+mj-cs"/>
                    <a:sym typeface="Calibri Light" panose="020F0302020204030204"/>
                  </a:defRPr>
                </a:pPr>
                <a:endParaRPr sz="800">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98" name="稻壳儿榴莲果果"/>
            <p:cNvSpPr txBox="1"/>
            <p:nvPr/>
          </p:nvSpPr>
          <p:spPr>
            <a:xfrm>
              <a:off x="10121478" y="3242562"/>
              <a:ext cx="660400" cy="337185"/>
            </a:xfrm>
            <a:prstGeom prst="rect">
              <a:avLst/>
            </a:prstGeom>
            <a:grp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rPr>
                <a:t>2021</a:t>
              </a:r>
              <a:endParaRPr lang="en-US" sz="1600" dirty="0" smtClean="0">
                <a:solidFill>
                  <a:schemeClr val="bg1"/>
                </a:solidFill>
                <a:latin typeface="微软雅黑" panose="020B0503020204020204" pitchFamily="34" charset="-122"/>
                <a:ea typeface="微软雅黑" panose="020B0503020204020204" pitchFamily="34" charset="-122"/>
                <a:cs typeface="Roboto Black" panose="02000000000000000000" pitchFamily="2" charset="0"/>
              </a:endParaRPr>
            </a:p>
          </p:txBody>
        </p:sp>
      </p:grpSp>
      <p:sp>
        <p:nvSpPr>
          <p:cNvPr id="93" name="稻壳儿榴莲果果"/>
          <p:cNvSpPr/>
          <p:nvPr/>
        </p:nvSpPr>
        <p:spPr>
          <a:xfrm flipV="1">
            <a:off x="1811901" y="2995254"/>
            <a:ext cx="1" cy="429431"/>
          </a:xfrm>
          <a:prstGeom prst="line">
            <a:avLst/>
          </a:prstGeom>
          <a:ln>
            <a:solidFill>
              <a:srgbClr val="BFBFBF"/>
            </a:solidFill>
            <a:miter/>
          </a:ln>
        </p:spPr>
        <p:txBody>
          <a:bodyPr lIns="22860" rIns="2286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900"/>
          </a:p>
        </p:txBody>
      </p:sp>
      <p:sp>
        <p:nvSpPr>
          <p:cNvPr id="95" name="稻壳儿榴莲果果"/>
          <p:cNvSpPr/>
          <p:nvPr/>
        </p:nvSpPr>
        <p:spPr>
          <a:xfrm>
            <a:off x="1446141" y="2064953"/>
            <a:ext cx="731520" cy="732931"/>
          </a:xfrm>
          <a:prstGeom prst="ellipse">
            <a:avLst/>
          </a:prstGeom>
          <a:ln w="12700">
            <a:solidFill>
              <a:srgbClr val="333C41"/>
            </a:solidFill>
            <a:miter/>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defRPr>
            </a:pPr>
            <a:endParaRPr sz="800" dirty="0">
              <a:solidFill>
                <a:schemeClr val="accent1"/>
              </a:solidFill>
              <a:latin typeface="微软雅黑" panose="020B0503020204020204" pitchFamily="34" charset="-122"/>
              <a:ea typeface="微软雅黑" panose="020B0503020204020204" pitchFamily="34" charset="-122"/>
            </a:endParaRPr>
          </a:p>
        </p:txBody>
      </p:sp>
      <p:sp>
        <p:nvSpPr>
          <p:cNvPr id="96" name="稻壳儿榴莲果果"/>
          <p:cNvSpPr/>
          <p:nvPr/>
        </p:nvSpPr>
        <p:spPr>
          <a:xfrm>
            <a:off x="1670972" y="22917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rgbClr val="60CEFF"/>
          </a:solidFill>
          <a:ln w="12700">
            <a:solidFill>
              <a:srgbClr val="333C41"/>
            </a:solidFill>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微软雅黑" panose="020B0503020204020204" pitchFamily="34" charset="-122"/>
              <a:ea typeface="微软雅黑" panose="020B0503020204020204" pitchFamily="34" charset="-122"/>
              <a:cs typeface="Source Sans Pro Light" panose="020B0403030403020204" pitchFamily="34" charset="0"/>
            </a:endParaRPr>
          </a:p>
        </p:txBody>
      </p:sp>
      <p:sp>
        <p:nvSpPr>
          <p:cNvPr id="89" name="稻壳儿榴莲果果"/>
          <p:cNvSpPr/>
          <p:nvPr/>
        </p:nvSpPr>
        <p:spPr>
          <a:xfrm flipV="1">
            <a:off x="3599667" y="4247097"/>
            <a:ext cx="1" cy="429431"/>
          </a:xfrm>
          <a:prstGeom prst="line">
            <a:avLst/>
          </a:prstGeom>
          <a:ln>
            <a:solidFill>
              <a:srgbClr val="BFBFBF"/>
            </a:solidFill>
            <a:miter/>
          </a:ln>
        </p:spPr>
        <p:txBody>
          <a:bodyPr lIns="22860" rIns="2286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900"/>
          </a:p>
        </p:txBody>
      </p:sp>
      <p:sp>
        <p:nvSpPr>
          <p:cNvPr id="91" name="稻壳儿榴莲果果"/>
          <p:cNvSpPr/>
          <p:nvPr/>
        </p:nvSpPr>
        <p:spPr>
          <a:xfrm>
            <a:off x="3233907" y="4872153"/>
            <a:ext cx="731520" cy="732931"/>
          </a:xfrm>
          <a:prstGeom prst="ellipse">
            <a:avLst/>
          </a:prstGeom>
          <a:ln w="12700">
            <a:solidFill>
              <a:srgbClr val="333C41"/>
            </a:solidFill>
            <a:miter/>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defRPr>
            </a:pPr>
            <a:endParaRPr sz="800">
              <a:latin typeface="微软雅黑" panose="020B0503020204020204" pitchFamily="34" charset="-122"/>
              <a:ea typeface="微软雅黑" panose="020B0503020204020204" pitchFamily="34" charset="-122"/>
            </a:endParaRPr>
          </a:p>
        </p:txBody>
      </p:sp>
      <p:sp>
        <p:nvSpPr>
          <p:cNvPr id="92" name="稻壳儿榴莲果果"/>
          <p:cNvSpPr/>
          <p:nvPr/>
        </p:nvSpPr>
        <p:spPr>
          <a:xfrm>
            <a:off x="3467931" y="509895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rgbClr val="FFBA54"/>
          </a:solidFill>
          <a:ln w="12700">
            <a:solidFill>
              <a:srgbClr val="333C41"/>
            </a:solidFill>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微软雅黑" panose="020B0503020204020204" pitchFamily="34" charset="-122"/>
              <a:ea typeface="微软雅黑" panose="020B0503020204020204" pitchFamily="34" charset="-122"/>
              <a:cs typeface="Source Sans Pro Light" panose="020B0403030403020204" pitchFamily="34" charset="0"/>
            </a:endParaRPr>
          </a:p>
        </p:txBody>
      </p:sp>
      <p:sp>
        <p:nvSpPr>
          <p:cNvPr id="85" name="稻壳儿榴莲果果"/>
          <p:cNvSpPr/>
          <p:nvPr/>
        </p:nvSpPr>
        <p:spPr>
          <a:xfrm flipV="1">
            <a:off x="5219586" y="2973032"/>
            <a:ext cx="1" cy="429431"/>
          </a:xfrm>
          <a:prstGeom prst="line">
            <a:avLst/>
          </a:prstGeom>
          <a:ln>
            <a:solidFill>
              <a:srgbClr val="BFBFBF"/>
            </a:solidFill>
            <a:miter/>
          </a:ln>
        </p:spPr>
        <p:txBody>
          <a:bodyPr lIns="22860" rIns="2286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900"/>
          </a:p>
        </p:txBody>
      </p:sp>
      <p:sp>
        <p:nvSpPr>
          <p:cNvPr id="87" name="稻壳儿榴莲果果"/>
          <p:cNvSpPr/>
          <p:nvPr/>
        </p:nvSpPr>
        <p:spPr>
          <a:xfrm>
            <a:off x="4871221" y="2064952"/>
            <a:ext cx="731520" cy="732931"/>
          </a:xfrm>
          <a:prstGeom prst="ellipse">
            <a:avLst/>
          </a:prstGeom>
          <a:ln w="12700">
            <a:solidFill>
              <a:srgbClr val="333C41"/>
            </a:solidFill>
            <a:miter/>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defRPr>
            </a:pPr>
            <a:endParaRPr sz="800">
              <a:latin typeface="微软雅黑" panose="020B0503020204020204" pitchFamily="34" charset="-122"/>
              <a:ea typeface="微软雅黑" panose="020B0503020204020204" pitchFamily="34" charset="-122"/>
            </a:endParaRPr>
          </a:p>
        </p:txBody>
      </p:sp>
      <p:sp>
        <p:nvSpPr>
          <p:cNvPr id="88" name="稻壳儿榴莲果果"/>
          <p:cNvSpPr/>
          <p:nvPr/>
        </p:nvSpPr>
        <p:spPr>
          <a:xfrm>
            <a:off x="5099459" y="2291754"/>
            <a:ext cx="279328" cy="279326"/>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rgbClr val="60CEFF"/>
          </a:solidFill>
          <a:ln w="12700">
            <a:solidFill>
              <a:srgbClr val="333C41"/>
            </a:solidFill>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微软雅黑" panose="020B0503020204020204" pitchFamily="34" charset="-122"/>
              <a:ea typeface="微软雅黑" panose="020B0503020204020204" pitchFamily="34" charset="-122"/>
              <a:cs typeface="Source Sans Pro Light" panose="020B0403030403020204" pitchFamily="34" charset="0"/>
            </a:endParaRPr>
          </a:p>
        </p:txBody>
      </p:sp>
      <p:sp>
        <p:nvSpPr>
          <p:cNvPr id="82" name="稻壳儿榴莲果果"/>
          <p:cNvSpPr/>
          <p:nvPr/>
        </p:nvSpPr>
        <p:spPr>
          <a:xfrm flipV="1">
            <a:off x="6831577" y="4233246"/>
            <a:ext cx="1" cy="429431"/>
          </a:xfrm>
          <a:prstGeom prst="line">
            <a:avLst/>
          </a:prstGeom>
          <a:ln>
            <a:solidFill>
              <a:srgbClr val="BFBFBF"/>
            </a:solidFill>
            <a:miter/>
          </a:ln>
        </p:spPr>
        <p:txBody>
          <a:bodyPr lIns="22860" rIns="2286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900"/>
          </a:p>
        </p:txBody>
      </p:sp>
      <p:sp>
        <p:nvSpPr>
          <p:cNvPr id="83" name="稻壳儿榴莲果果"/>
          <p:cNvSpPr/>
          <p:nvPr/>
        </p:nvSpPr>
        <p:spPr>
          <a:xfrm>
            <a:off x="6465817" y="4872153"/>
            <a:ext cx="731520" cy="732931"/>
          </a:xfrm>
          <a:prstGeom prst="ellipse">
            <a:avLst/>
          </a:prstGeom>
          <a:ln w="12700">
            <a:solidFill>
              <a:srgbClr val="333C41"/>
            </a:solidFill>
            <a:miter/>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defRPr>
            </a:pPr>
            <a:endParaRPr sz="800">
              <a:latin typeface="微软雅黑" panose="020B0503020204020204" pitchFamily="34" charset="-122"/>
              <a:ea typeface="微软雅黑" panose="020B0503020204020204" pitchFamily="34" charset="-122"/>
            </a:endParaRPr>
          </a:p>
        </p:txBody>
      </p:sp>
      <p:sp>
        <p:nvSpPr>
          <p:cNvPr id="84" name="稻壳儿榴莲果果"/>
          <p:cNvSpPr/>
          <p:nvPr/>
        </p:nvSpPr>
        <p:spPr>
          <a:xfrm>
            <a:off x="6691913" y="5111602"/>
            <a:ext cx="279328" cy="254031"/>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rgbClr val="FFBA54"/>
          </a:solidFill>
          <a:ln w="12700">
            <a:solidFill>
              <a:srgbClr val="333C41"/>
            </a:solidFill>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微软雅黑" panose="020B0503020204020204" pitchFamily="34" charset="-122"/>
              <a:ea typeface="微软雅黑" panose="020B0503020204020204" pitchFamily="34" charset="-122"/>
              <a:cs typeface="Source Sans Pro Light" panose="020B0403030403020204" pitchFamily="34" charset="0"/>
            </a:endParaRPr>
          </a:p>
        </p:txBody>
      </p:sp>
      <p:sp>
        <p:nvSpPr>
          <p:cNvPr id="79" name="稻壳儿榴莲果果"/>
          <p:cNvSpPr/>
          <p:nvPr/>
        </p:nvSpPr>
        <p:spPr>
          <a:xfrm flipV="1">
            <a:off x="8478272" y="2995875"/>
            <a:ext cx="1" cy="429431"/>
          </a:xfrm>
          <a:prstGeom prst="line">
            <a:avLst/>
          </a:prstGeom>
          <a:ln>
            <a:solidFill>
              <a:srgbClr val="BFBFBF"/>
            </a:solidFill>
            <a:miter/>
          </a:ln>
        </p:spPr>
        <p:txBody>
          <a:bodyPr lIns="22860" rIns="2286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900"/>
          </a:p>
        </p:txBody>
      </p:sp>
      <p:sp>
        <p:nvSpPr>
          <p:cNvPr id="80" name="稻壳儿榴莲果果"/>
          <p:cNvSpPr/>
          <p:nvPr/>
        </p:nvSpPr>
        <p:spPr>
          <a:xfrm>
            <a:off x="8112512" y="2055426"/>
            <a:ext cx="731520" cy="732931"/>
          </a:xfrm>
          <a:prstGeom prst="ellipse">
            <a:avLst/>
          </a:prstGeom>
          <a:ln w="12700">
            <a:solidFill>
              <a:srgbClr val="333C41"/>
            </a:solidFill>
            <a:miter/>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defRPr>
            </a:pPr>
            <a:endParaRPr sz="800">
              <a:latin typeface="微软雅黑" panose="020B0503020204020204" pitchFamily="34" charset="-122"/>
              <a:ea typeface="微软雅黑" panose="020B0503020204020204" pitchFamily="34" charset="-122"/>
            </a:endParaRPr>
          </a:p>
        </p:txBody>
      </p:sp>
      <p:sp>
        <p:nvSpPr>
          <p:cNvPr id="81" name="稻壳儿榴莲果果"/>
          <p:cNvSpPr/>
          <p:nvPr/>
        </p:nvSpPr>
        <p:spPr>
          <a:xfrm>
            <a:off x="8336898" y="2317145"/>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rgbClr val="60CEFF"/>
          </a:solidFill>
          <a:ln w="12700">
            <a:solidFill>
              <a:srgbClr val="333C41"/>
            </a:solidFill>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微软雅黑" panose="020B0503020204020204" pitchFamily="34" charset="-122"/>
              <a:ea typeface="微软雅黑" panose="020B0503020204020204" pitchFamily="34" charset="-122"/>
              <a:cs typeface="Source Sans Pro Light" panose="020B0403030403020204" pitchFamily="34" charset="0"/>
            </a:endParaRPr>
          </a:p>
        </p:txBody>
      </p:sp>
      <p:sp>
        <p:nvSpPr>
          <p:cNvPr id="76" name="稻壳儿榴莲果果"/>
          <p:cNvSpPr/>
          <p:nvPr/>
        </p:nvSpPr>
        <p:spPr>
          <a:xfrm flipV="1">
            <a:off x="10381364" y="4247097"/>
            <a:ext cx="1" cy="429431"/>
          </a:xfrm>
          <a:prstGeom prst="line">
            <a:avLst/>
          </a:prstGeom>
          <a:ln>
            <a:solidFill>
              <a:srgbClr val="BFBFBF"/>
            </a:solidFill>
            <a:miter/>
          </a:ln>
        </p:spPr>
        <p:txBody>
          <a:bodyPr lIns="22860" rIns="2286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900"/>
          </a:p>
        </p:txBody>
      </p:sp>
      <p:sp>
        <p:nvSpPr>
          <p:cNvPr id="77" name="稻壳儿榴莲果果"/>
          <p:cNvSpPr/>
          <p:nvPr/>
        </p:nvSpPr>
        <p:spPr>
          <a:xfrm>
            <a:off x="10015604" y="4872153"/>
            <a:ext cx="731520" cy="732931"/>
          </a:xfrm>
          <a:prstGeom prst="ellipse">
            <a:avLst/>
          </a:prstGeom>
          <a:ln w="12700">
            <a:solidFill>
              <a:srgbClr val="333C41"/>
            </a:solidFill>
            <a:miter/>
          </a:ln>
        </p:spPr>
        <p:txBody>
          <a:bodyPr lIns="22860" rIns="2286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solidFill>
                  <a:srgbClr val="FFFFFF"/>
                </a:solidFill>
              </a:defRPr>
            </a:pPr>
            <a:endParaRPr sz="800">
              <a:latin typeface="微软雅黑" panose="020B0503020204020204" pitchFamily="34" charset="-122"/>
              <a:ea typeface="微软雅黑" panose="020B0503020204020204" pitchFamily="34" charset="-122"/>
            </a:endParaRPr>
          </a:p>
        </p:txBody>
      </p:sp>
      <p:sp>
        <p:nvSpPr>
          <p:cNvPr id="78" name="稻壳儿榴莲果果"/>
          <p:cNvSpPr/>
          <p:nvPr/>
        </p:nvSpPr>
        <p:spPr>
          <a:xfrm>
            <a:off x="10232365" y="5111698"/>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19636" y="2161"/>
                </a:moveTo>
                <a:lnTo>
                  <a:pt x="13745" y="2161"/>
                </a:lnTo>
                <a:cubicBezTo>
                  <a:pt x="11782" y="2160"/>
                  <a:pt x="11782" y="0"/>
                  <a:pt x="9818" y="0"/>
                </a:cubicBezTo>
                <a:lnTo>
                  <a:pt x="5891" y="0"/>
                </a:lnTo>
                <a:cubicBezTo>
                  <a:pt x="4806" y="0"/>
                  <a:pt x="3927" y="967"/>
                  <a:pt x="3927" y="2161"/>
                </a:cubicBezTo>
                <a:lnTo>
                  <a:pt x="3927" y="2700"/>
                </a:lnTo>
                <a:cubicBezTo>
                  <a:pt x="3927" y="2999"/>
                  <a:pt x="4147" y="3240"/>
                  <a:pt x="4418" y="3240"/>
                </a:cubicBezTo>
                <a:cubicBezTo>
                  <a:pt x="4690" y="3240"/>
                  <a:pt x="4909" y="2999"/>
                  <a:pt x="4909" y="2700"/>
                </a:cubicBezTo>
                <a:lnTo>
                  <a:pt x="4909" y="2161"/>
                </a:lnTo>
                <a:cubicBezTo>
                  <a:pt x="4909" y="1564"/>
                  <a:pt x="5348" y="1080"/>
                  <a:pt x="5891" y="1080"/>
                </a:cubicBezTo>
                <a:lnTo>
                  <a:pt x="9818" y="1080"/>
                </a:lnTo>
                <a:cubicBezTo>
                  <a:pt x="11291" y="1080"/>
                  <a:pt x="11291" y="3239"/>
                  <a:pt x="13744" y="3240"/>
                </a:cubicBezTo>
                <a:lnTo>
                  <a:pt x="19636" y="3240"/>
                </a:lnTo>
                <a:cubicBezTo>
                  <a:pt x="20178" y="3240"/>
                  <a:pt x="20618" y="3724"/>
                  <a:pt x="20618" y="4321"/>
                </a:cubicBezTo>
                <a:lnTo>
                  <a:pt x="20618" y="15120"/>
                </a:lnTo>
                <a:cubicBezTo>
                  <a:pt x="20618" y="15717"/>
                  <a:pt x="20178" y="16200"/>
                  <a:pt x="19636" y="16200"/>
                </a:cubicBezTo>
                <a:lnTo>
                  <a:pt x="19145" y="16200"/>
                </a:lnTo>
                <a:cubicBezTo>
                  <a:pt x="18874" y="16200"/>
                  <a:pt x="18655" y="16442"/>
                  <a:pt x="18655" y="16740"/>
                </a:cubicBezTo>
                <a:cubicBezTo>
                  <a:pt x="18655" y="17039"/>
                  <a:pt x="18874" y="17280"/>
                  <a:pt x="19145" y="17280"/>
                </a:cubicBezTo>
                <a:lnTo>
                  <a:pt x="19636" y="17280"/>
                </a:lnTo>
                <a:cubicBezTo>
                  <a:pt x="20721" y="17280"/>
                  <a:pt x="21600" y="16314"/>
                  <a:pt x="21600" y="15120"/>
                </a:cubicBezTo>
                <a:lnTo>
                  <a:pt x="21600" y="4321"/>
                </a:lnTo>
                <a:cubicBezTo>
                  <a:pt x="21600" y="3127"/>
                  <a:pt x="20721" y="2161"/>
                  <a:pt x="19636" y="2161"/>
                </a:cubicBezTo>
                <a:moveTo>
                  <a:pt x="16691" y="9720"/>
                </a:moveTo>
                <a:lnTo>
                  <a:pt x="982" y="9720"/>
                </a:lnTo>
                <a:lnTo>
                  <a:pt x="982" y="6481"/>
                </a:lnTo>
                <a:cubicBezTo>
                  <a:pt x="982" y="5884"/>
                  <a:pt x="1421" y="5400"/>
                  <a:pt x="1964" y="5400"/>
                </a:cubicBezTo>
                <a:lnTo>
                  <a:pt x="5891" y="5400"/>
                </a:lnTo>
                <a:cubicBezTo>
                  <a:pt x="7364" y="5400"/>
                  <a:pt x="7364" y="7560"/>
                  <a:pt x="9818" y="7560"/>
                </a:cubicBezTo>
                <a:lnTo>
                  <a:pt x="15709" y="7560"/>
                </a:lnTo>
                <a:cubicBezTo>
                  <a:pt x="16251" y="7560"/>
                  <a:pt x="16691" y="8044"/>
                  <a:pt x="16691" y="8641"/>
                </a:cubicBezTo>
                <a:cubicBezTo>
                  <a:pt x="16691" y="8641"/>
                  <a:pt x="16691" y="9720"/>
                  <a:pt x="16691" y="9720"/>
                </a:cubicBezTo>
                <a:close/>
                <a:moveTo>
                  <a:pt x="16691" y="19440"/>
                </a:moveTo>
                <a:cubicBezTo>
                  <a:pt x="16691" y="20037"/>
                  <a:pt x="16251" y="20520"/>
                  <a:pt x="15709" y="20520"/>
                </a:cubicBezTo>
                <a:lnTo>
                  <a:pt x="1964" y="20520"/>
                </a:lnTo>
                <a:cubicBezTo>
                  <a:pt x="1421" y="20520"/>
                  <a:pt x="982" y="20037"/>
                  <a:pt x="982" y="19440"/>
                </a:cubicBezTo>
                <a:lnTo>
                  <a:pt x="982" y="10801"/>
                </a:lnTo>
                <a:lnTo>
                  <a:pt x="16691" y="10801"/>
                </a:lnTo>
                <a:cubicBezTo>
                  <a:pt x="16691" y="10801"/>
                  <a:pt x="16691" y="19440"/>
                  <a:pt x="16691" y="19440"/>
                </a:cubicBezTo>
                <a:close/>
                <a:moveTo>
                  <a:pt x="15709" y="6481"/>
                </a:moveTo>
                <a:lnTo>
                  <a:pt x="9818" y="6481"/>
                </a:lnTo>
                <a:cubicBezTo>
                  <a:pt x="7855" y="6480"/>
                  <a:pt x="7855" y="4320"/>
                  <a:pt x="5891" y="4320"/>
                </a:cubicBezTo>
                <a:lnTo>
                  <a:pt x="1964" y="4320"/>
                </a:lnTo>
                <a:cubicBezTo>
                  <a:pt x="879" y="4320"/>
                  <a:pt x="0" y="5287"/>
                  <a:pt x="0" y="6481"/>
                </a:cubicBezTo>
                <a:lnTo>
                  <a:pt x="0" y="19440"/>
                </a:lnTo>
                <a:cubicBezTo>
                  <a:pt x="0" y="20634"/>
                  <a:pt x="879" y="21600"/>
                  <a:pt x="1964" y="21600"/>
                </a:cubicBezTo>
                <a:lnTo>
                  <a:pt x="15709" y="21600"/>
                </a:lnTo>
                <a:cubicBezTo>
                  <a:pt x="16794" y="21600"/>
                  <a:pt x="17673" y="20634"/>
                  <a:pt x="17673" y="19440"/>
                </a:cubicBezTo>
                <a:lnTo>
                  <a:pt x="17673" y="8641"/>
                </a:lnTo>
                <a:cubicBezTo>
                  <a:pt x="17673" y="7447"/>
                  <a:pt x="16794" y="6481"/>
                  <a:pt x="15709" y="6481"/>
                </a:cubicBezTo>
              </a:path>
            </a:pathLst>
          </a:custGeom>
          <a:solidFill>
            <a:srgbClr val="FFBA54"/>
          </a:solidFill>
          <a:ln w="12700">
            <a:solidFill>
              <a:srgbClr val="333C41"/>
            </a:solidFill>
            <a:miter lim="400000"/>
          </a:ln>
        </p:spPr>
        <p:txBody>
          <a:bodyPr lIns="19045" tIns="19045" rIns="19045" bIns="1904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微软雅黑" panose="020B0503020204020204" pitchFamily="34" charset="-122"/>
              <a:ea typeface="微软雅黑" panose="020B0503020204020204" pitchFamily="34" charset="-122"/>
              <a:cs typeface="Source Sans Pro Light" panose="020B0403030403020204" pitchFamily="34" charset="0"/>
            </a:endParaRPr>
          </a:p>
        </p:txBody>
      </p:sp>
      <p:sp>
        <p:nvSpPr>
          <p:cNvPr id="121" name="稻壳儿榴莲果果"/>
          <p:cNvSpPr/>
          <p:nvPr/>
        </p:nvSpPr>
        <p:spPr>
          <a:xfrm>
            <a:off x="787489" y="4394651"/>
            <a:ext cx="2220322"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risus. </a:t>
            </a:r>
            <a:endPar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2" name="稻壳儿榴莲果果"/>
          <p:cNvSpPr/>
          <p:nvPr/>
        </p:nvSpPr>
        <p:spPr>
          <a:xfrm>
            <a:off x="4339115" y="4394651"/>
            <a:ext cx="2220322"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risus. </a:t>
            </a:r>
            <a:endPar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3" name="稻壳儿榴莲果果"/>
          <p:cNvSpPr/>
          <p:nvPr/>
        </p:nvSpPr>
        <p:spPr>
          <a:xfrm>
            <a:off x="7575978" y="4394651"/>
            <a:ext cx="2220322"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risus. </a:t>
            </a:r>
            <a:endPar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4" name="稻壳儿榴莲果果"/>
          <p:cNvSpPr/>
          <p:nvPr/>
        </p:nvSpPr>
        <p:spPr>
          <a:xfrm>
            <a:off x="2696842" y="1866043"/>
            <a:ext cx="2220322"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risus. </a:t>
            </a:r>
            <a:endPar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5" name="稻壳儿榴莲果果"/>
          <p:cNvSpPr/>
          <p:nvPr/>
        </p:nvSpPr>
        <p:spPr>
          <a:xfrm>
            <a:off x="5955571" y="1866043"/>
            <a:ext cx="2220322"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risus. </a:t>
            </a:r>
            <a:endPar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6" name="稻壳儿榴莲果果"/>
          <p:cNvSpPr/>
          <p:nvPr/>
        </p:nvSpPr>
        <p:spPr>
          <a:xfrm>
            <a:off x="9222673" y="1866043"/>
            <a:ext cx="2220322" cy="92202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risus. </a:t>
            </a:r>
            <a:endPar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p:tgtEl>
                                          <p:spTgt spid="64"/>
                                        </p:tgtEl>
                                        <p:attrNameLst>
                                          <p:attrName>ppt_x</p:attrName>
                                        </p:attrNameLst>
                                      </p:cBhvr>
                                      <p:tavLst>
                                        <p:tav tm="0">
                                          <p:val>
                                            <p:strVal val="#ppt_x+#ppt_w*1.125000"/>
                                          </p:val>
                                        </p:tav>
                                        <p:tav tm="100000">
                                          <p:val>
                                            <p:strVal val="#ppt_x"/>
                                          </p:val>
                                        </p:tav>
                                      </p:tavLst>
                                    </p:anim>
                                    <p:animEffect transition="in" filter="wipe(left)">
                                      <p:cBhvr>
                                        <p:cTn id="8" dur="500"/>
                                        <p:tgtEl>
                                          <p:spTgt spid="64"/>
                                        </p:tgtEl>
                                      </p:cBhvr>
                                    </p:animEffect>
                                  </p:childTnLst>
                                </p:cTn>
                              </p:par>
                              <p:par>
                                <p:cTn id="9" presetID="12" presetClass="entr" presetSubtype="2" fill="hold" nodeType="with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additive="base">
                                        <p:cTn id="11" dur="500"/>
                                        <p:tgtEl>
                                          <p:spTgt spid="65"/>
                                        </p:tgtEl>
                                        <p:attrNameLst>
                                          <p:attrName>ppt_x</p:attrName>
                                        </p:attrNameLst>
                                      </p:cBhvr>
                                      <p:tavLst>
                                        <p:tav tm="0">
                                          <p:val>
                                            <p:strVal val="#ppt_x+#ppt_w*1.125000"/>
                                          </p:val>
                                        </p:tav>
                                        <p:tav tm="100000">
                                          <p:val>
                                            <p:strVal val="#ppt_x"/>
                                          </p:val>
                                        </p:tav>
                                      </p:tavLst>
                                    </p:anim>
                                    <p:animEffect transition="in" filter="wipe(left)">
                                      <p:cBhvr>
                                        <p:cTn id="12" dur="500"/>
                                        <p:tgtEl>
                                          <p:spTgt spid="65"/>
                                        </p:tgtEl>
                                      </p:cBhvr>
                                    </p:animEffect>
                                  </p:childTnLst>
                                </p:cTn>
                              </p:par>
                              <p:par>
                                <p:cTn id="13" presetID="12" presetClass="entr" presetSubtype="2"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 calcmode="lin" valueType="num">
                                      <p:cBhvr additive="base">
                                        <p:cTn id="15" dur="500"/>
                                        <p:tgtEl>
                                          <p:spTgt spid="66"/>
                                        </p:tgtEl>
                                        <p:attrNameLst>
                                          <p:attrName>ppt_x</p:attrName>
                                        </p:attrNameLst>
                                      </p:cBhvr>
                                      <p:tavLst>
                                        <p:tav tm="0">
                                          <p:val>
                                            <p:strVal val="#ppt_x+#ppt_w*1.125000"/>
                                          </p:val>
                                        </p:tav>
                                        <p:tav tm="100000">
                                          <p:val>
                                            <p:strVal val="#ppt_x"/>
                                          </p:val>
                                        </p:tav>
                                      </p:tavLst>
                                    </p:anim>
                                    <p:animEffect transition="in" filter="wipe(left)">
                                      <p:cBhvr>
                                        <p:cTn id="16" dur="500"/>
                                        <p:tgtEl>
                                          <p:spTgt spid="66"/>
                                        </p:tgtEl>
                                      </p:cBhvr>
                                    </p:animEffect>
                                  </p:childTnLst>
                                </p:cTn>
                              </p:par>
                              <p:par>
                                <p:cTn id="17" presetID="12" presetClass="entr" presetSubtype="2"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p:tgtEl>
                                          <p:spTgt spid="67"/>
                                        </p:tgtEl>
                                        <p:attrNameLst>
                                          <p:attrName>ppt_x</p:attrName>
                                        </p:attrNameLst>
                                      </p:cBhvr>
                                      <p:tavLst>
                                        <p:tav tm="0">
                                          <p:val>
                                            <p:strVal val="#ppt_x+#ppt_w*1.125000"/>
                                          </p:val>
                                        </p:tav>
                                        <p:tav tm="100000">
                                          <p:val>
                                            <p:strVal val="#ppt_x"/>
                                          </p:val>
                                        </p:tav>
                                      </p:tavLst>
                                    </p:anim>
                                    <p:animEffect transition="in" filter="wipe(left)">
                                      <p:cBhvr>
                                        <p:cTn id="20" dur="500"/>
                                        <p:tgtEl>
                                          <p:spTgt spid="67"/>
                                        </p:tgtEl>
                                      </p:cBhvr>
                                    </p:animEffect>
                                  </p:childTnLst>
                                </p:cTn>
                              </p:par>
                              <p:par>
                                <p:cTn id="21" presetID="12" presetClass="entr" presetSubtype="2"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500"/>
                                        <p:tgtEl>
                                          <p:spTgt spid="68"/>
                                        </p:tgtEl>
                                        <p:attrNameLst>
                                          <p:attrName>ppt_x</p:attrName>
                                        </p:attrNameLst>
                                      </p:cBhvr>
                                      <p:tavLst>
                                        <p:tav tm="0">
                                          <p:val>
                                            <p:strVal val="#ppt_x+#ppt_w*1.125000"/>
                                          </p:val>
                                        </p:tav>
                                        <p:tav tm="100000">
                                          <p:val>
                                            <p:strVal val="#ppt_x"/>
                                          </p:val>
                                        </p:tav>
                                      </p:tavLst>
                                    </p:anim>
                                    <p:animEffect transition="in" filter="wipe(left)">
                                      <p:cBhvr>
                                        <p:cTn id="24" dur="500"/>
                                        <p:tgtEl>
                                          <p:spTgt spid="68"/>
                                        </p:tgtEl>
                                      </p:cBhvr>
                                    </p:animEffect>
                                  </p:childTnLst>
                                </p:cTn>
                              </p:par>
                              <p:par>
                                <p:cTn id="25" presetID="12" presetClass="entr" presetSubtype="2" fill="hold" nodeType="with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500"/>
                                        <p:tgtEl>
                                          <p:spTgt spid="69"/>
                                        </p:tgtEl>
                                        <p:attrNameLst>
                                          <p:attrName>ppt_x</p:attrName>
                                        </p:attrNameLst>
                                      </p:cBhvr>
                                      <p:tavLst>
                                        <p:tav tm="0">
                                          <p:val>
                                            <p:strVal val="#ppt_x+#ppt_w*1.125000"/>
                                          </p:val>
                                        </p:tav>
                                        <p:tav tm="100000">
                                          <p:val>
                                            <p:strVal val="#ppt_x"/>
                                          </p:val>
                                        </p:tav>
                                      </p:tavLst>
                                    </p:anim>
                                    <p:animEffect transition="in" filter="wipe(left)">
                                      <p:cBhvr>
                                        <p:cTn id="28" dur="500"/>
                                        <p:tgtEl>
                                          <p:spTgt spid="69"/>
                                        </p:tgtEl>
                                      </p:cBhvr>
                                    </p:animEffect>
                                  </p:childTnLst>
                                </p:cTn>
                              </p:par>
                              <p:par>
                                <p:cTn id="29" presetID="12" presetClass="entr" presetSubtype="2" fill="hold" nodeType="with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additive="base">
                                        <p:cTn id="31" dur="500"/>
                                        <p:tgtEl>
                                          <p:spTgt spid="93"/>
                                        </p:tgtEl>
                                        <p:attrNameLst>
                                          <p:attrName>ppt_x</p:attrName>
                                        </p:attrNameLst>
                                      </p:cBhvr>
                                      <p:tavLst>
                                        <p:tav tm="0">
                                          <p:val>
                                            <p:strVal val="#ppt_x+#ppt_w*1.125000"/>
                                          </p:val>
                                        </p:tav>
                                        <p:tav tm="100000">
                                          <p:val>
                                            <p:strVal val="#ppt_x"/>
                                          </p:val>
                                        </p:tav>
                                      </p:tavLst>
                                    </p:anim>
                                    <p:animEffect transition="in" filter="wipe(left)">
                                      <p:cBhvr>
                                        <p:cTn id="32" dur="500"/>
                                        <p:tgtEl>
                                          <p:spTgt spid="93"/>
                                        </p:tgtEl>
                                      </p:cBhvr>
                                    </p:animEffect>
                                  </p:childTnLst>
                                </p:cTn>
                              </p:par>
                              <p:par>
                                <p:cTn id="33" presetID="12" presetClass="entr" presetSubtype="2" fill="hold" grpId="0" nodeType="withEffect">
                                  <p:stCondLst>
                                    <p:cond delay="0"/>
                                  </p:stCondLst>
                                  <p:childTnLst>
                                    <p:set>
                                      <p:cBhvr>
                                        <p:cTn id="34" dur="1" fill="hold">
                                          <p:stCondLst>
                                            <p:cond delay="0"/>
                                          </p:stCondLst>
                                        </p:cTn>
                                        <p:tgtEl>
                                          <p:spTgt spid="95"/>
                                        </p:tgtEl>
                                        <p:attrNameLst>
                                          <p:attrName>style.visibility</p:attrName>
                                        </p:attrNameLst>
                                      </p:cBhvr>
                                      <p:to>
                                        <p:strVal val="visible"/>
                                      </p:to>
                                    </p:set>
                                    <p:anim calcmode="lin" valueType="num">
                                      <p:cBhvr additive="base">
                                        <p:cTn id="35" dur="500"/>
                                        <p:tgtEl>
                                          <p:spTgt spid="95"/>
                                        </p:tgtEl>
                                        <p:attrNameLst>
                                          <p:attrName>ppt_x</p:attrName>
                                        </p:attrNameLst>
                                      </p:cBhvr>
                                      <p:tavLst>
                                        <p:tav tm="0">
                                          <p:val>
                                            <p:strVal val="#ppt_x+#ppt_w*1.125000"/>
                                          </p:val>
                                        </p:tav>
                                        <p:tav tm="100000">
                                          <p:val>
                                            <p:strVal val="#ppt_x"/>
                                          </p:val>
                                        </p:tav>
                                      </p:tavLst>
                                    </p:anim>
                                    <p:animEffect transition="in" filter="wipe(left)">
                                      <p:cBhvr>
                                        <p:cTn id="36" dur="500"/>
                                        <p:tgtEl>
                                          <p:spTgt spid="95"/>
                                        </p:tgtEl>
                                      </p:cBhvr>
                                    </p:animEffect>
                                  </p:childTnLst>
                                </p:cTn>
                              </p:par>
                              <p:par>
                                <p:cTn id="37" presetID="12" presetClass="entr" presetSubtype="2" fill="hold" grpId="0" nodeType="withEffect">
                                  <p:stCondLst>
                                    <p:cond delay="0"/>
                                  </p:stCondLst>
                                  <p:childTnLst>
                                    <p:set>
                                      <p:cBhvr>
                                        <p:cTn id="38" dur="1" fill="hold">
                                          <p:stCondLst>
                                            <p:cond delay="0"/>
                                          </p:stCondLst>
                                        </p:cTn>
                                        <p:tgtEl>
                                          <p:spTgt spid="96"/>
                                        </p:tgtEl>
                                        <p:attrNameLst>
                                          <p:attrName>style.visibility</p:attrName>
                                        </p:attrNameLst>
                                      </p:cBhvr>
                                      <p:to>
                                        <p:strVal val="visible"/>
                                      </p:to>
                                    </p:set>
                                    <p:anim calcmode="lin" valueType="num">
                                      <p:cBhvr additive="base">
                                        <p:cTn id="39" dur="500"/>
                                        <p:tgtEl>
                                          <p:spTgt spid="96"/>
                                        </p:tgtEl>
                                        <p:attrNameLst>
                                          <p:attrName>ppt_x</p:attrName>
                                        </p:attrNameLst>
                                      </p:cBhvr>
                                      <p:tavLst>
                                        <p:tav tm="0">
                                          <p:val>
                                            <p:strVal val="#ppt_x+#ppt_w*1.125000"/>
                                          </p:val>
                                        </p:tav>
                                        <p:tav tm="100000">
                                          <p:val>
                                            <p:strVal val="#ppt_x"/>
                                          </p:val>
                                        </p:tav>
                                      </p:tavLst>
                                    </p:anim>
                                    <p:animEffect transition="in" filter="wipe(left)">
                                      <p:cBhvr>
                                        <p:cTn id="40" dur="500"/>
                                        <p:tgtEl>
                                          <p:spTgt spid="96"/>
                                        </p:tgtEl>
                                      </p:cBhvr>
                                    </p:animEffect>
                                  </p:childTnLst>
                                </p:cTn>
                              </p:par>
                              <p:par>
                                <p:cTn id="41" presetID="12" presetClass="entr" presetSubtype="2" fill="hold" nodeType="withEffect">
                                  <p:stCondLst>
                                    <p:cond delay="0"/>
                                  </p:stCondLst>
                                  <p:childTnLst>
                                    <p:set>
                                      <p:cBhvr>
                                        <p:cTn id="42" dur="1" fill="hold">
                                          <p:stCondLst>
                                            <p:cond delay="0"/>
                                          </p:stCondLst>
                                        </p:cTn>
                                        <p:tgtEl>
                                          <p:spTgt spid="89"/>
                                        </p:tgtEl>
                                        <p:attrNameLst>
                                          <p:attrName>style.visibility</p:attrName>
                                        </p:attrNameLst>
                                      </p:cBhvr>
                                      <p:to>
                                        <p:strVal val="visible"/>
                                      </p:to>
                                    </p:set>
                                    <p:anim calcmode="lin" valueType="num">
                                      <p:cBhvr additive="base">
                                        <p:cTn id="43" dur="500"/>
                                        <p:tgtEl>
                                          <p:spTgt spid="89"/>
                                        </p:tgtEl>
                                        <p:attrNameLst>
                                          <p:attrName>ppt_x</p:attrName>
                                        </p:attrNameLst>
                                      </p:cBhvr>
                                      <p:tavLst>
                                        <p:tav tm="0">
                                          <p:val>
                                            <p:strVal val="#ppt_x+#ppt_w*1.125000"/>
                                          </p:val>
                                        </p:tav>
                                        <p:tav tm="100000">
                                          <p:val>
                                            <p:strVal val="#ppt_x"/>
                                          </p:val>
                                        </p:tav>
                                      </p:tavLst>
                                    </p:anim>
                                    <p:animEffect transition="in" filter="wipe(left)">
                                      <p:cBhvr>
                                        <p:cTn id="44" dur="500"/>
                                        <p:tgtEl>
                                          <p:spTgt spid="89"/>
                                        </p:tgtEl>
                                      </p:cBhvr>
                                    </p:animEffect>
                                  </p:childTnLst>
                                </p:cTn>
                              </p:par>
                              <p:par>
                                <p:cTn id="45" presetID="12" presetClass="entr" presetSubtype="2" fill="hold" grpId="0" nodeType="withEffect">
                                  <p:stCondLst>
                                    <p:cond delay="0"/>
                                  </p:stCondLst>
                                  <p:childTnLst>
                                    <p:set>
                                      <p:cBhvr>
                                        <p:cTn id="46" dur="1" fill="hold">
                                          <p:stCondLst>
                                            <p:cond delay="0"/>
                                          </p:stCondLst>
                                        </p:cTn>
                                        <p:tgtEl>
                                          <p:spTgt spid="91"/>
                                        </p:tgtEl>
                                        <p:attrNameLst>
                                          <p:attrName>style.visibility</p:attrName>
                                        </p:attrNameLst>
                                      </p:cBhvr>
                                      <p:to>
                                        <p:strVal val="visible"/>
                                      </p:to>
                                    </p:set>
                                    <p:anim calcmode="lin" valueType="num">
                                      <p:cBhvr additive="base">
                                        <p:cTn id="47" dur="500"/>
                                        <p:tgtEl>
                                          <p:spTgt spid="91"/>
                                        </p:tgtEl>
                                        <p:attrNameLst>
                                          <p:attrName>ppt_x</p:attrName>
                                        </p:attrNameLst>
                                      </p:cBhvr>
                                      <p:tavLst>
                                        <p:tav tm="0">
                                          <p:val>
                                            <p:strVal val="#ppt_x+#ppt_w*1.125000"/>
                                          </p:val>
                                        </p:tav>
                                        <p:tav tm="100000">
                                          <p:val>
                                            <p:strVal val="#ppt_x"/>
                                          </p:val>
                                        </p:tav>
                                      </p:tavLst>
                                    </p:anim>
                                    <p:animEffect transition="in" filter="wipe(left)">
                                      <p:cBhvr>
                                        <p:cTn id="48" dur="500"/>
                                        <p:tgtEl>
                                          <p:spTgt spid="91"/>
                                        </p:tgtEl>
                                      </p:cBhvr>
                                    </p:animEffect>
                                  </p:childTnLst>
                                </p:cTn>
                              </p:par>
                              <p:par>
                                <p:cTn id="49" presetID="12" presetClass="entr" presetSubtype="2" fill="hold" grpId="0" nodeType="withEffect">
                                  <p:stCondLst>
                                    <p:cond delay="0"/>
                                  </p:stCondLst>
                                  <p:childTnLst>
                                    <p:set>
                                      <p:cBhvr>
                                        <p:cTn id="50" dur="1" fill="hold">
                                          <p:stCondLst>
                                            <p:cond delay="0"/>
                                          </p:stCondLst>
                                        </p:cTn>
                                        <p:tgtEl>
                                          <p:spTgt spid="92"/>
                                        </p:tgtEl>
                                        <p:attrNameLst>
                                          <p:attrName>style.visibility</p:attrName>
                                        </p:attrNameLst>
                                      </p:cBhvr>
                                      <p:to>
                                        <p:strVal val="visible"/>
                                      </p:to>
                                    </p:set>
                                    <p:anim calcmode="lin" valueType="num">
                                      <p:cBhvr additive="base">
                                        <p:cTn id="51" dur="500"/>
                                        <p:tgtEl>
                                          <p:spTgt spid="92"/>
                                        </p:tgtEl>
                                        <p:attrNameLst>
                                          <p:attrName>ppt_x</p:attrName>
                                        </p:attrNameLst>
                                      </p:cBhvr>
                                      <p:tavLst>
                                        <p:tav tm="0">
                                          <p:val>
                                            <p:strVal val="#ppt_x+#ppt_w*1.125000"/>
                                          </p:val>
                                        </p:tav>
                                        <p:tav tm="100000">
                                          <p:val>
                                            <p:strVal val="#ppt_x"/>
                                          </p:val>
                                        </p:tav>
                                      </p:tavLst>
                                    </p:anim>
                                    <p:animEffect transition="in" filter="wipe(left)">
                                      <p:cBhvr>
                                        <p:cTn id="52" dur="500"/>
                                        <p:tgtEl>
                                          <p:spTgt spid="92"/>
                                        </p:tgtEl>
                                      </p:cBhvr>
                                    </p:animEffect>
                                  </p:childTnLst>
                                </p:cTn>
                              </p:par>
                              <p:par>
                                <p:cTn id="53" presetID="12" presetClass="entr" presetSubtype="2" fill="hold" nodeType="withEffect">
                                  <p:stCondLst>
                                    <p:cond delay="0"/>
                                  </p:stCondLst>
                                  <p:childTnLst>
                                    <p:set>
                                      <p:cBhvr>
                                        <p:cTn id="54" dur="1" fill="hold">
                                          <p:stCondLst>
                                            <p:cond delay="0"/>
                                          </p:stCondLst>
                                        </p:cTn>
                                        <p:tgtEl>
                                          <p:spTgt spid="85"/>
                                        </p:tgtEl>
                                        <p:attrNameLst>
                                          <p:attrName>style.visibility</p:attrName>
                                        </p:attrNameLst>
                                      </p:cBhvr>
                                      <p:to>
                                        <p:strVal val="visible"/>
                                      </p:to>
                                    </p:set>
                                    <p:anim calcmode="lin" valueType="num">
                                      <p:cBhvr additive="base">
                                        <p:cTn id="55" dur="500"/>
                                        <p:tgtEl>
                                          <p:spTgt spid="85"/>
                                        </p:tgtEl>
                                        <p:attrNameLst>
                                          <p:attrName>ppt_x</p:attrName>
                                        </p:attrNameLst>
                                      </p:cBhvr>
                                      <p:tavLst>
                                        <p:tav tm="0">
                                          <p:val>
                                            <p:strVal val="#ppt_x+#ppt_w*1.125000"/>
                                          </p:val>
                                        </p:tav>
                                        <p:tav tm="100000">
                                          <p:val>
                                            <p:strVal val="#ppt_x"/>
                                          </p:val>
                                        </p:tav>
                                      </p:tavLst>
                                    </p:anim>
                                    <p:animEffect transition="in" filter="wipe(left)">
                                      <p:cBhvr>
                                        <p:cTn id="56" dur="500"/>
                                        <p:tgtEl>
                                          <p:spTgt spid="85"/>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 calcmode="lin" valueType="num">
                                      <p:cBhvr additive="base">
                                        <p:cTn id="59" dur="500"/>
                                        <p:tgtEl>
                                          <p:spTgt spid="87"/>
                                        </p:tgtEl>
                                        <p:attrNameLst>
                                          <p:attrName>ppt_x</p:attrName>
                                        </p:attrNameLst>
                                      </p:cBhvr>
                                      <p:tavLst>
                                        <p:tav tm="0">
                                          <p:val>
                                            <p:strVal val="#ppt_x+#ppt_w*1.125000"/>
                                          </p:val>
                                        </p:tav>
                                        <p:tav tm="100000">
                                          <p:val>
                                            <p:strVal val="#ppt_x"/>
                                          </p:val>
                                        </p:tav>
                                      </p:tavLst>
                                    </p:anim>
                                    <p:animEffect transition="in" filter="wipe(left)">
                                      <p:cBhvr>
                                        <p:cTn id="60" dur="500"/>
                                        <p:tgtEl>
                                          <p:spTgt spid="87"/>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500"/>
                                        <p:tgtEl>
                                          <p:spTgt spid="88"/>
                                        </p:tgtEl>
                                        <p:attrNameLst>
                                          <p:attrName>ppt_x</p:attrName>
                                        </p:attrNameLst>
                                      </p:cBhvr>
                                      <p:tavLst>
                                        <p:tav tm="0">
                                          <p:val>
                                            <p:strVal val="#ppt_x+#ppt_w*1.125000"/>
                                          </p:val>
                                        </p:tav>
                                        <p:tav tm="100000">
                                          <p:val>
                                            <p:strVal val="#ppt_x"/>
                                          </p:val>
                                        </p:tav>
                                      </p:tavLst>
                                    </p:anim>
                                    <p:animEffect transition="in" filter="wipe(left)">
                                      <p:cBhvr>
                                        <p:cTn id="64" dur="500"/>
                                        <p:tgtEl>
                                          <p:spTgt spid="88"/>
                                        </p:tgtEl>
                                      </p:cBhvr>
                                    </p:animEffect>
                                  </p:childTnLst>
                                </p:cTn>
                              </p:par>
                              <p:par>
                                <p:cTn id="65" presetID="12" presetClass="entr" presetSubtype="2" fill="hold" nodeType="withEffect">
                                  <p:stCondLst>
                                    <p:cond delay="0"/>
                                  </p:stCondLst>
                                  <p:childTnLst>
                                    <p:set>
                                      <p:cBhvr>
                                        <p:cTn id="66" dur="1" fill="hold">
                                          <p:stCondLst>
                                            <p:cond delay="0"/>
                                          </p:stCondLst>
                                        </p:cTn>
                                        <p:tgtEl>
                                          <p:spTgt spid="82"/>
                                        </p:tgtEl>
                                        <p:attrNameLst>
                                          <p:attrName>style.visibility</p:attrName>
                                        </p:attrNameLst>
                                      </p:cBhvr>
                                      <p:to>
                                        <p:strVal val="visible"/>
                                      </p:to>
                                    </p:set>
                                    <p:anim calcmode="lin" valueType="num">
                                      <p:cBhvr additive="base">
                                        <p:cTn id="67" dur="500"/>
                                        <p:tgtEl>
                                          <p:spTgt spid="82"/>
                                        </p:tgtEl>
                                        <p:attrNameLst>
                                          <p:attrName>ppt_x</p:attrName>
                                        </p:attrNameLst>
                                      </p:cBhvr>
                                      <p:tavLst>
                                        <p:tav tm="0">
                                          <p:val>
                                            <p:strVal val="#ppt_x+#ppt_w*1.125000"/>
                                          </p:val>
                                        </p:tav>
                                        <p:tav tm="100000">
                                          <p:val>
                                            <p:strVal val="#ppt_x"/>
                                          </p:val>
                                        </p:tav>
                                      </p:tavLst>
                                    </p:anim>
                                    <p:animEffect transition="in" filter="wipe(left)">
                                      <p:cBhvr>
                                        <p:cTn id="68" dur="500"/>
                                        <p:tgtEl>
                                          <p:spTgt spid="82"/>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 calcmode="lin" valueType="num">
                                      <p:cBhvr additive="base">
                                        <p:cTn id="71" dur="500"/>
                                        <p:tgtEl>
                                          <p:spTgt spid="83"/>
                                        </p:tgtEl>
                                        <p:attrNameLst>
                                          <p:attrName>ppt_x</p:attrName>
                                        </p:attrNameLst>
                                      </p:cBhvr>
                                      <p:tavLst>
                                        <p:tav tm="0">
                                          <p:val>
                                            <p:strVal val="#ppt_x+#ppt_w*1.125000"/>
                                          </p:val>
                                        </p:tav>
                                        <p:tav tm="100000">
                                          <p:val>
                                            <p:strVal val="#ppt_x"/>
                                          </p:val>
                                        </p:tav>
                                      </p:tavLst>
                                    </p:anim>
                                    <p:animEffect transition="in" filter="wipe(left)">
                                      <p:cBhvr>
                                        <p:cTn id="72" dur="500"/>
                                        <p:tgtEl>
                                          <p:spTgt spid="83"/>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84"/>
                                        </p:tgtEl>
                                        <p:attrNameLst>
                                          <p:attrName>style.visibility</p:attrName>
                                        </p:attrNameLst>
                                      </p:cBhvr>
                                      <p:to>
                                        <p:strVal val="visible"/>
                                      </p:to>
                                    </p:set>
                                    <p:anim calcmode="lin" valueType="num">
                                      <p:cBhvr additive="base">
                                        <p:cTn id="75" dur="500"/>
                                        <p:tgtEl>
                                          <p:spTgt spid="84"/>
                                        </p:tgtEl>
                                        <p:attrNameLst>
                                          <p:attrName>ppt_x</p:attrName>
                                        </p:attrNameLst>
                                      </p:cBhvr>
                                      <p:tavLst>
                                        <p:tav tm="0">
                                          <p:val>
                                            <p:strVal val="#ppt_x+#ppt_w*1.125000"/>
                                          </p:val>
                                        </p:tav>
                                        <p:tav tm="100000">
                                          <p:val>
                                            <p:strVal val="#ppt_x"/>
                                          </p:val>
                                        </p:tav>
                                      </p:tavLst>
                                    </p:anim>
                                    <p:animEffect transition="in" filter="wipe(left)">
                                      <p:cBhvr>
                                        <p:cTn id="76" dur="500"/>
                                        <p:tgtEl>
                                          <p:spTgt spid="84"/>
                                        </p:tgtEl>
                                      </p:cBhvr>
                                    </p:animEffect>
                                  </p:childTnLst>
                                </p:cTn>
                              </p:par>
                              <p:par>
                                <p:cTn id="77" presetID="12" presetClass="entr" presetSubtype="2" fill="hold" nodeType="withEffect">
                                  <p:stCondLst>
                                    <p:cond delay="0"/>
                                  </p:stCondLst>
                                  <p:childTnLst>
                                    <p:set>
                                      <p:cBhvr>
                                        <p:cTn id="78" dur="1" fill="hold">
                                          <p:stCondLst>
                                            <p:cond delay="0"/>
                                          </p:stCondLst>
                                        </p:cTn>
                                        <p:tgtEl>
                                          <p:spTgt spid="79"/>
                                        </p:tgtEl>
                                        <p:attrNameLst>
                                          <p:attrName>style.visibility</p:attrName>
                                        </p:attrNameLst>
                                      </p:cBhvr>
                                      <p:to>
                                        <p:strVal val="visible"/>
                                      </p:to>
                                    </p:set>
                                    <p:anim calcmode="lin" valueType="num">
                                      <p:cBhvr additive="base">
                                        <p:cTn id="79" dur="500"/>
                                        <p:tgtEl>
                                          <p:spTgt spid="79"/>
                                        </p:tgtEl>
                                        <p:attrNameLst>
                                          <p:attrName>ppt_x</p:attrName>
                                        </p:attrNameLst>
                                      </p:cBhvr>
                                      <p:tavLst>
                                        <p:tav tm="0">
                                          <p:val>
                                            <p:strVal val="#ppt_x+#ppt_w*1.125000"/>
                                          </p:val>
                                        </p:tav>
                                        <p:tav tm="100000">
                                          <p:val>
                                            <p:strVal val="#ppt_x"/>
                                          </p:val>
                                        </p:tav>
                                      </p:tavLst>
                                    </p:anim>
                                    <p:animEffect transition="in" filter="wipe(left)">
                                      <p:cBhvr>
                                        <p:cTn id="80" dur="500"/>
                                        <p:tgtEl>
                                          <p:spTgt spid="79"/>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80"/>
                                        </p:tgtEl>
                                        <p:attrNameLst>
                                          <p:attrName>style.visibility</p:attrName>
                                        </p:attrNameLst>
                                      </p:cBhvr>
                                      <p:to>
                                        <p:strVal val="visible"/>
                                      </p:to>
                                    </p:set>
                                    <p:anim calcmode="lin" valueType="num">
                                      <p:cBhvr additive="base">
                                        <p:cTn id="83" dur="500"/>
                                        <p:tgtEl>
                                          <p:spTgt spid="80"/>
                                        </p:tgtEl>
                                        <p:attrNameLst>
                                          <p:attrName>ppt_x</p:attrName>
                                        </p:attrNameLst>
                                      </p:cBhvr>
                                      <p:tavLst>
                                        <p:tav tm="0">
                                          <p:val>
                                            <p:strVal val="#ppt_x+#ppt_w*1.125000"/>
                                          </p:val>
                                        </p:tav>
                                        <p:tav tm="100000">
                                          <p:val>
                                            <p:strVal val="#ppt_x"/>
                                          </p:val>
                                        </p:tav>
                                      </p:tavLst>
                                    </p:anim>
                                    <p:animEffect transition="in" filter="wipe(left)">
                                      <p:cBhvr>
                                        <p:cTn id="84" dur="500"/>
                                        <p:tgtEl>
                                          <p:spTgt spid="80"/>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 calcmode="lin" valueType="num">
                                      <p:cBhvr additive="base">
                                        <p:cTn id="87" dur="500"/>
                                        <p:tgtEl>
                                          <p:spTgt spid="81"/>
                                        </p:tgtEl>
                                        <p:attrNameLst>
                                          <p:attrName>ppt_x</p:attrName>
                                        </p:attrNameLst>
                                      </p:cBhvr>
                                      <p:tavLst>
                                        <p:tav tm="0">
                                          <p:val>
                                            <p:strVal val="#ppt_x+#ppt_w*1.125000"/>
                                          </p:val>
                                        </p:tav>
                                        <p:tav tm="100000">
                                          <p:val>
                                            <p:strVal val="#ppt_x"/>
                                          </p:val>
                                        </p:tav>
                                      </p:tavLst>
                                    </p:anim>
                                    <p:animEffect transition="in" filter="wipe(left)">
                                      <p:cBhvr>
                                        <p:cTn id="88" dur="500"/>
                                        <p:tgtEl>
                                          <p:spTgt spid="81"/>
                                        </p:tgtEl>
                                      </p:cBhvr>
                                    </p:animEffect>
                                  </p:childTnLst>
                                </p:cTn>
                              </p:par>
                              <p:par>
                                <p:cTn id="89" presetID="12" presetClass="entr" presetSubtype="2" fill="hold" nodeType="withEffect">
                                  <p:stCondLst>
                                    <p:cond delay="0"/>
                                  </p:stCondLst>
                                  <p:childTnLst>
                                    <p:set>
                                      <p:cBhvr>
                                        <p:cTn id="90" dur="1" fill="hold">
                                          <p:stCondLst>
                                            <p:cond delay="0"/>
                                          </p:stCondLst>
                                        </p:cTn>
                                        <p:tgtEl>
                                          <p:spTgt spid="76"/>
                                        </p:tgtEl>
                                        <p:attrNameLst>
                                          <p:attrName>style.visibility</p:attrName>
                                        </p:attrNameLst>
                                      </p:cBhvr>
                                      <p:to>
                                        <p:strVal val="visible"/>
                                      </p:to>
                                    </p:set>
                                    <p:anim calcmode="lin" valueType="num">
                                      <p:cBhvr additive="base">
                                        <p:cTn id="91" dur="500"/>
                                        <p:tgtEl>
                                          <p:spTgt spid="76"/>
                                        </p:tgtEl>
                                        <p:attrNameLst>
                                          <p:attrName>ppt_x</p:attrName>
                                        </p:attrNameLst>
                                      </p:cBhvr>
                                      <p:tavLst>
                                        <p:tav tm="0">
                                          <p:val>
                                            <p:strVal val="#ppt_x+#ppt_w*1.125000"/>
                                          </p:val>
                                        </p:tav>
                                        <p:tav tm="100000">
                                          <p:val>
                                            <p:strVal val="#ppt_x"/>
                                          </p:val>
                                        </p:tav>
                                      </p:tavLst>
                                    </p:anim>
                                    <p:animEffect transition="in" filter="wipe(left)">
                                      <p:cBhvr>
                                        <p:cTn id="92" dur="500"/>
                                        <p:tgtEl>
                                          <p:spTgt spid="76"/>
                                        </p:tgtEl>
                                      </p:cBhvr>
                                    </p:animEffect>
                                  </p:childTnLst>
                                </p:cTn>
                              </p:par>
                              <p:par>
                                <p:cTn id="93" presetID="12" presetClass="entr" presetSubtype="2" fill="hold" grpId="0" nodeType="withEffect">
                                  <p:stCondLst>
                                    <p:cond delay="0"/>
                                  </p:stCondLst>
                                  <p:childTnLst>
                                    <p:set>
                                      <p:cBhvr>
                                        <p:cTn id="94" dur="1" fill="hold">
                                          <p:stCondLst>
                                            <p:cond delay="0"/>
                                          </p:stCondLst>
                                        </p:cTn>
                                        <p:tgtEl>
                                          <p:spTgt spid="77"/>
                                        </p:tgtEl>
                                        <p:attrNameLst>
                                          <p:attrName>style.visibility</p:attrName>
                                        </p:attrNameLst>
                                      </p:cBhvr>
                                      <p:to>
                                        <p:strVal val="visible"/>
                                      </p:to>
                                    </p:set>
                                    <p:anim calcmode="lin" valueType="num">
                                      <p:cBhvr additive="base">
                                        <p:cTn id="95" dur="500"/>
                                        <p:tgtEl>
                                          <p:spTgt spid="77"/>
                                        </p:tgtEl>
                                        <p:attrNameLst>
                                          <p:attrName>ppt_x</p:attrName>
                                        </p:attrNameLst>
                                      </p:cBhvr>
                                      <p:tavLst>
                                        <p:tav tm="0">
                                          <p:val>
                                            <p:strVal val="#ppt_x+#ppt_w*1.125000"/>
                                          </p:val>
                                        </p:tav>
                                        <p:tav tm="100000">
                                          <p:val>
                                            <p:strVal val="#ppt_x"/>
                                          </p:val>
                                        </p:tav>
                                      </p:tavLst>
                                    </p:anim>
                                    <p:animEffect transition="in" filter="wipe(left)">
                                      <p:cBhvr>
                                        <p:cTn id="96" dur="500"/>
                                        <p:tgtEl>
                                          <p:spTgt spid="77"/>
                                        </p:tgtEl>
                                      </p:cBhvr>
                                    </p:animEffect>
                                  </p:childTnLst>
                                </p:cTn>
                              </p:par>
                              <p:par>
                                <p:cTn id="97" presetID="12" presetClass="entr" presetSubtype="2" fill="hold" grpId="0" nodeType="withEffect">
                                  <p:stCondLst>
                                    <p:cond delay="0"/>
                                  </p:stCondLst>
                                  <p:childTnLst>
                                    <p:set>
                                      <p:cBhvr>
                                        <p:cTn id="98" dur="1" fill="hold">
                                          <p:stCondLst>
                                            <p:cond delay="0"/>
                                          </p:stCondLst>
                                        </p:cTn>
                                        <p:tgtEl>
                                          <p:spTgt spid="78"/>
                                        </p:tgtEl>
                                        <p:attrNameLst>
                                          <p:attrName>style.visibility</p:attrName>
                                        </p:attrNameLst>
                                      </p:cBhvr>
                                      <p:to>
                                        <p:strVal val="visible"/>
                                      </p:to>
                                    </p:set>
                                    <p:anim calcmode="lin" valueType="num">
                                      <p:cBhvr additive="base">
                                        <p:cTn id="99" dur="500"/>
                                        <p:tgtEl>
                                          <p:spTgt spid="78"/>
                                        </p:tgtEl>
                                        <p:attrNameLst>
                                          <p:attrName>ppt_x</p:attrName>
                                        </p:attrNameLst>
                                      </p:cBhvr>
                                      <p:tavLst>
                                        <p:tav tm="0">
                                          <p:val>
                                            <p:strVal val="#ppt_x+#ppt_w*1.125000"/>
                                          </p:val>
                                        </p:tav>
                                        <p:tav tm="100000">
                                          <p:val>
                                            <p:strVal val="#ppt_x"/>
                                          </p:val>
                                        </p:tav>
                                      </p:tavLst>
                                    </p:anim>
                                    <p:animEffect transition="in" filter="wipe(left)">
                                      <p:cBhvr>
                                        <p:cTn id="100" dur="500"/>
                                        <p:tgtEl>
                                          <p:spTgt spid="78"/>
                                        </p:tgtEl>
                                      </p:cBhvr>
                                    </p:animEffect>
                                  </p:childTnLst>
                                </p:cTn>
                              </p:par>
                              <p:par>
                                <p:cTn id="101" presetID="12" presetClass="entr" presetSubtype="2" fill="hold" grpId="0" nodeType="withEffect">
                                  <p:stCondLst>
                                    <p:cond delay="0"/>
                                  </p:stCondLst>
                                  <p:childTnLst>
                                    <p:set>
                                      <p:cBhvr>
                                        <p:cTn id="102" dur="1" fill="hold">
                                          <p:stCondLst>
                                            <p:cond delay="0"/>
                                          </p:stCondLst>
                                        </p:cTn>
                                        <p:tgtEl>
                                          <p:spTgt spid="121"/>
                                        </p:tgtEl>
                                        <p:attrNameLst>
                                          <p:attrName>style.visibility</p:attrName>
                                        </p:attrNameLst>
                                      </p:cBhvr>
                                      <p:to>
                                        <p:strVal val="visible"/>
                                      </p:to>
                                    </p:set>
                                    <p:anim calcmode="lin" valueType="num">
                                      <p:cBhvr additive="base">
                                        <p:cTn id="103" dur="500"/>
                                        <p:tgtEl>
                                          <p:spTgt spid="121"/>
                                        </p:tgtEl>
                                        <p:attrNameLst>
                                          <p:attrName>ppt_x</p:attrName>
                                        </p:attrNameLst>
                                      </p:cBhvr>
                                      <p:tavLst>
                                        <p:tav tm="0">
                                          <p:val>
                                            <p:strVal val="#ppt_x+#ppt_w*1.125000"/>
                                          </p:val>
                                        </p:tav>
                                        <p:tav tm="100000">
                                          <p:val>
                                            <p:strVal val="#ppt_x"/>
                                          </p:val>
                                        </p:tav>
                                      </p:tavLst>
                                    </p:anim>
                                    <p:animEffect transition="in" filter="wipe(left)">
                                      <p:cBhvr>
                                        <p:cTn id="104" dur="500"/>
                                        <p:tgtEl>
                                          <p:spTgt spid="121"/>
                                        </p:tgtEl>
                                      </p:cBhvr>
                                    </p:animEffect>
                                  </p:childTnLst>
                                </p:cTn>
                              </p:par>
                              <p:par>
                                <p:cTn id="105" presetID="12" presetClass="entr" presetSubtype="2" fill="hold" grpId="0" nodeType="withEffect">
                                  <p:stCondLst>
                                    <p:cond delay="0"/>
                                  </p:stCondLst>
                                  <p:childTnLst>
                                    <p:set>
                                      <p:cBhvr>
                                        <p:cTn id="106" dur="1" fill="hold">
                                          <p:stCondLst>
                                            <p:cond delay="0"/>
                                          </p:stCondLst>
                                        </p:cTn>
                                        <p:tgtEl>
                                          <p:spTgt spid="122"/>
                                        </p:tgtEl>
                                        <p:attrNameLst>
                                          <p:attrName>style.visibility</p:attrName>
                                        </p:attrNameLst>
                                      </p:cBhvr>
                                      <p:to>
                                        <p:strVal val="visible"/>
                                      </p:to>
                                    </p:set>
                                    <p:anim calcmode="lin" valueType="num">
                                      <p:cBhvr additive="base">
                                        <p:cTn id="107" dur="500"/>
                                        <p:tgtEl>
                                          <p:spTgt spid="122"/>
                                        </p:tgtEl>
                                        <p:attrNameLst>
                                          <p:attrName>ppt_x</p:attrName>
                                        </p:attrNameLst>
                                      </p:cBhvr>
                                      <p:tavLst>
                                        <p:tav tm="0">
                                          <p:val>
                                            <p:strVal val="#ppt_x+#ppt_w*1.125000"/>
                                          </p:val>
                                        </p:tav>
                                        <p:tav tm="100000">
                                          <p:val>
                                            <p:strVal val="#ppt_x"/>
                                          </p:val>
                                        </p:tav>
                                      </p:tavLst>
                                    </p:anim>
                                    <p:animEffect transition="in" filter="wipe(left)">
                                      <p:cBhvr>
                                        <p:cTn id="108" dur="500"/>
                                        <p:tgtEl>
                                          <p:spTgt spid="122"/>
                                        </p:tgtEl>
                                      </p:cBhvr>
                                    </p:animEffect>
                                  </p:childTnLst>
                                </p:cTn>
                              </p:par>
                              <p:par>
                                <p:cTn id="109" presetID="12" presetClass="entr" presetSubtype="2" fill="hold" grpId="0" nodeType="withEffect">
                                  <p:stCondLst>
                                    <p:cond delay="0"/>
                                  </p:stCondLst>
                                  <p:childTnLst>
                                    <p:set>
                                      <p:cBhvr>
                                        <p:cTn id="110" dur="1" fill="hold">
                                          <p:stCondLst>
                                            <p:cond delay="0"/>
                                          </p:stCondLst>
                                        </p:cTn>
                                        <p:tgtEl>
                                          <p:spTgt spid="123"/>
                                        </p:tgtEl>
                                        <p:attrNameLst>
                                          <p:attrName>style.visibility</p:attrName>
                                        </p:attrNameLst>
                                      </p:cBhvr>
                                      <p:to>
                                        <p:strVal val="visible"/>
                                      </p:to>
                                    </p:set>
                                    <p:anim calcmode="lin" valueType="num">
                                      <p:cBhvr additive="base">
                                        <p:cTn id="111" dur="500"/>
                                        <p:tgtEl>
                                          <p:spTgt spid="123"/>
                                        </p:tgtEl>
                                        <p:attrNameLst>
                                          <p:attrName>ppt_x</p:attrName>
                                        </p:attrNameLst>
                                      </p:cBhvr>
                                      <p:tavLst>
                                        <p:tav tm="0">
                                          <p:val>
                                            <p:strVal val="#ppt_x+#ppt_w*1.125000"/>
                                          </p:val>
                                        </p:tav>
                                        <p:tav tm="100000">
                                          <p:val>
                                            <p:strVal val="#ppt_x"/>
                                          </p:val>
                                        </p:tav>
                                      </p:tavLst>
                                    </p:anim>
                                    <p:animEffect transition="in" filter="wipe(left)">
                                      <p:cBhvr>
                                        <p:cTn id="112" dur="500"/>
                                        <p:tgtEl>
                                          <p:spTgt spid="123"/>
                                        </p:tgtEl>
                                      </p:cBhvr>
                                    </p:animEffect>
                                  </p:childTnLst>
                                </p:cTn>
                              </p:par>
                              <p:par>
                                <p:cTn id="113" presetID="12" presetClass="entr" presetSubtype="2" fill="hold" grpId="0" nodeType="withEffect">
                                  <p:stCondLst>
                                    <p:cond delay="0"/>
                                  </p:stCondLst>
                                  <p:childTnLst>
                                    <p:set>
                                      <p:cBhvr>
                                        <p:cTn id="114" dur="1" fill="hold">
                                          <p:stCondLst>
                                            <p:cond delay="0"/>
                                          </p:stCondLst>
                                        </p:cTn>
                                        <p:tgtEl>
                                          <p:spTgt spid="124"/>
                                        </p:tgtEl>
                                        <p:attrNameLst>
                                          <p:attrName>style.visibility</p:attrName>
                                        </p:attrNameLst>
                                      </p:cBhvr>
                                      <p:to>
                                        <p:strVal val="visible"/>
                                      </p:to>
                                    </p:set>
                                    <p:anim calcmode="lin" valueType="num">
                                      <p:cBhvr additive="base">
                                        <p:cTn id="115" dur="500"/>
                                        <p:tgtEl>
                                          <p:spTgt spid="124"/>
                                        </p:tgtEl>
                                        <p:attrNameLst>
                                          <p:attrName>ppt_x</p:attrName>
                                        </p:attrNameLst>
                                      </p:cBhvr>
                                      <p:tavLst>
                                        <p:tav tm="0">
                                          <p:val>
                                            <p:strVal val="#ppt_x+#ppt_w*1.125000"/>
                                          </p:val>
                                        </p:tav>
                                        <p:tav tm="100000">
                                          <p:val>
                                            <p:strVal val="#ppt_x"/>
                                          </p:val>
                                        </p:tav>
                                      </p:tavLst>
                                    </p:anim>
                                    <p:animEffect transition="in" filter="wipe(left)">
                                      <p:cBhvr>
                                        <p:cTn id="116" dur="500"/>
                                        <p:tgtEl>
                                          <p:spTgt spid="124"/>
                                        </p:tgtEl>
                                      </p:cBhvr>
                                    </p:animEffect>
                                  </p:childTnLst>
                                </p:cTn>
                              </p:par>
                              <p:par>
                                <p:cTn id="117" presetID="12" presetClass="entr" presetSubtype="2" fill="hold" grpId="0" nodeType="withEffect">
                                  <p:stCondLst>
                                    <p:cond delay="0"/>
                                  </p:stCondLst>
                                  <p:childTnLst>
                                    <p:set>
                                      <p:cBhvr>
                                        <p:cTn id="118" dur="1" fill="hold">
                                          <p:stCondLst>
                                            <p:cond delay="0"/>
                                          </p:stCondLst>
                                        </p:cTn>
                                        <p:tgtEl>
                                          <p:spTgt spid="125"/>
                                        </p:tgtEl>
                                        <p:attrNameLst>
                                          <p:attrName>style.visibility</p:attrName>
                                        </p:attrNameLst>
                                      </p:cBhvr>
                                      <p:to>
                                        <p:strVal val="visible"/>
                                      </p:to>
                                    </p:set>
                                    <p:anim calcmode="lin" valueType="num">
                                      <p:cBhvr additive="base">
                                        <p:cTn id="119" dur="500"/>
                                        <p:tgtEl>
                                          <p:spTgt spid="125"/>
                                        </p:tgtEl>
                                        <p:attrNameLst>
                                          <p:attrName>ppt_x</p:attrName>
                                        </p:attrNameLst>
                                      </p:cBhvr>
                                      <p:tavLst>
                                        <p:tav tm="0">
                                          <p:val>
                                            <p:strVal val="#ppt_x+#ppt_w*1.125000"/>
                                          </p:val>
                                        </p:tav>
                                        <p:tav tm="100000">
                                          <p:val>
                                            <p:strVal val="#ppt_x"/>
                                          </p:val>
                                        </p:tav>
                                      </p:tavLst>
                                    </p:anim>
                                    <p:animEffect transition="in" filter="wipe(left)">
                                      <p:cBhvr>
                                        <p:cTn id="120" dur="500"/>
                                        <p:tgtEl>
                                          <p:spTgt spid="125"/>
                                        </p:tgtEl>
                                      </p:cBhvr>
                                    </p:animEffect>
                                  </p:childTnLst>
                                </p:cTn>
                              </p:par>
                              <p:par>
                                <p:cTn id="121" presetID="12" presetClass="entr" presetSubtype="2" fill="hold" grpId="0" nodeType="withEffect">
                                  <p:stCondLst>
                                    <p:cond delay="0"/>
                                  </p:stCondLst>
                                  <p:childTnLst>
                                    <p:set>
                                      <p:cBhvr>
                                        <p:cTn id="122" dur="1" fill="hold">
                                          <p:stCondLst>
                                            <p:cond delay="0"/>
                                          </p:stCondLst>
                                        </p:cTn>
                                        <p:tgtEl>
                                          <p:spTgt spid="126"/>
                                        </p:tgtEl>
                                        <p:attrNameLst>
                                          <p:attrName>style.visibility</p:attrName>
                                        </p:attrNameLst>
                                      </p:cBhvr>
                                      <p:to>
                                        <p:strVal val="visible"/>
                                      </p:to>
                                    </p:set>
                                    <p:anim calcmode="lin" valueType="num">
                                      <p:cBhvr additive="base">
                                        <p:cTn id="123" dur="500"/>
                                        <p:tgtEl>
                                          <p:spTgt spid="126"/>
                                        </p:tgtEl>
                                        <p:attrNameLst>
                                          <p:attrName>ppt_x</p:attrName>
                                        </p:attrNameLst>
                                      </p:cBhvr>
                                      <p:tavLst>
                                        <p:tav tm="0">
                                          <p:val>
                                            <p:strVal val="#ppt_x+#ppt_w*1.125000"/>
                                          </p:val>
                                        </p:tav>
                                        <p:tav tm="100000">
                                          <p:val>
                                            <p:strVal val="#ppt_x"/>
                                          </p:val>
                                        </p:tav>
                                      </p:tavLst>
                                    </p:anim>
                                    <p:animEffect transition="in" filter="wipe(left)">
                                      <p:cBhvr>
                                        <p:cTn id="124"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6" grpId="0" animBg="1"/>
      <p:bldP spid="91" grpId="0" animBg="1"/>
      <p:bldP spid="92" grpId="0" animBg="1"/>
      <p:bldP spid="87" grpId="0" animBg="1"/>
      <p:bldP spid="88" grpId="0" animBg="1"/>
      <p:bldP spid="83" grpId="0" animBg="1"/>
      <p:bldP spid="84" grpId="0" animBg="1"/>
      <p:bldP spid="80" grpId="0" animBg="1"/>
      <p:bldP spid="81" grpId="0" animBg="1"/>
      <p:bldP spid="77" grpId="0" animBg="1"/>
      <p:bldP spid="78" grpId="0" animBg="1"/>
      <p:bldP spid="121" grpId="0"/>
      <p:bldP spid="122" grpId="0"/>
      <p:bldP spid="123" grpId="0"/>
      <p:bldP spid="124" grpId="0"/>
      <p:bldP spid="125" grpId="0"/>
      <p:bldP spid="1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4511318" y="485729"/>
            <a:ext cx="3163012" cy="583565"/>
          </a:xfrm>
          <a:prstGeom prst="rect">
            <a:avLst/>
          </a:prstGeom>
          <a:noFill/>
        </p:spPr>
        <p:txBody>
          <a:bodyPr wrap="square" rtlCol="0">
            <a:spAutoFit/>
          </a:bodyPr>
          <a:lstStyle/>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1.</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pic>
        <p:nvPicPr>
          <p:cNvPr id="12" name="图片 11" descr="D:\图图图\商务类图\689.png689"/>
          <p:cNvPicPr>
            <a:picLocks noChangeAspect="1"/>
          </p:cNvPicPr>
          <p:nvPr/>
        </p:nvPicPr>
        <p:blipFill>
          <a:blip r:embed="rId1"/>
          <a:srcRect r="20954"/>
          <a:stretch>
            <a:fillRect/>
          </a:stretch>
        </p:blipFill>
        <p:spPr>
          <a:xfrm flipH="1">
            <a:off x="227965" y="1815465"/>
            <a:ext cx="6894830" cy="2538730"/>
          </a:xfrm>
          <a:custGeom>
            <a:avLst/>
            <a:gdLst>
              <a:gd name="connsiteX0" fmla="*/ 0 w 8243247"/>
              <a:gd name="connsiteY0" fmla="*/ 0 h 2524838"/>
              <a:gd name="connsiteX1" fmla="*/ 8243247 w 8243247"/>
              <a:gd name="connsiteY1" fmla="*/ 0 h 2524838"/>
              <a:gd name="connsiteX2" fmla="*/ 8243247 w 8243247"/>
              <a:gd name="connsiteY2" fmla="*/ 2524838 h 2524838"/>
              <a:gd name="connsiteX3" fmla="*/ 0 w 8243247"/>
              <a:gd name="connsiteY3" fmla="*/ 2524838 h 2524838"/>
            </a:gdLst>
            <a:ahLst/>
            <a:cxnLst>
              <a:cxn ang="0">
                <a:pos x="connsiteX0" y="connsiteY0"/>
              </a:cxn>
              <a:cxn ang="0">
                <a:pos x="connsiteX1" y="connsiteY1"/>
              </a:cxn>
              <a:cxn ang="0">
                <a:pos x="connsiteX2" y="connsiteY2"/>
              </a:cxn>
              <a:cxn ang="0">
                <a:pos x="connsiteX3" y="connsiteY3"/>
              </a:cxn>
            </a:cxnLst>
            <a:rect l="l" t="t" r="r" b="b"/>
            <a:pathLst>
              <a:path w="8243247" h="2524838">
                <a:moveTo>
                  <a:pt x="0" y="0"/>
                </a:moveTo>
                <a:lnTo>
                  <a:pt x="8243247" y="0"/>
                </a:lnTo>
                <a:lnTo>
                  <a:pt x="8243247" y="2524838"/>
                </a:lnTo>
                <a:lnTo>
                  <a:pt x="0" y="2524838"/>
                </a:lnTo>
                <a:close/>
              </a:path>
            </a:pathLst>
          </a:custGeom>
        </p:spPr>
      </p:pic>
      <p:sp>
        <p:nvSpPr>
          <p:cNvPr id="5" name="矩形 4"/>
          <p:cNvSpPr/>
          <p:nvPr/>
        </p:nvSpPr>
        <p:spPr>
          <a:xfrm>
            <a:off x="6277971" y="1815152"/>
            <a:ext cx="5668370" cy="2538484"/>
          </a:xfrm>
          <a:prstGeom prst="rec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Shape 23203"/>
          <p:cNvSpPr/>
          <p:nvPr/>
        </p:nvSpPr>
        <p:spPr>
          <a:xfrm>
            <a:off x="6642397" y="2046300"/>
            <a:ext cx="741041" cy="711205"/>
          </a:xfrm>
          <a:custGeom>
            <a:avLst/>
            <a:gdLst/>
            <a:ahLst/>
            <a:cxnLst>
              <a:cxn ang="0">
                <a:pos x="wd2" y="hd2"/>
              </a:cxn>
              <a:cxn ang="5400000">
                <a:pos x="wd2" y="hd2"/>
              </a:cxn>
              <a:cxn ang="10800000">
                <a:pos x="wd2" y="hd2"/>
              </a:cxn>
              <a:cxn ang="16200000">
                <a:pos x="wd2" y="hd2"/>
              </a:cxn>
            </a:cxnLst>
            <a:rect l="0" t="0" r="r" b="b"/>
            <a:pathLst>
              <a:path w="21600" h="21600" extrusionOk="0">
                <a:moveTo>
                  <a:pt x="10832" y="0"/>
                </a:moveTo>
                <a:cubicBezTo>
                  <a:pt x="9591" y="0"/>
                  <a:pt x="8602" y="1031"/>
                  <a:pt x="8602" y="2323"/>
                </a:cubicBezTo>
                <a:lnTo>
                  <a:pt x="8602" y="11368"/>
                </a:lnTo>
                <a:lnTo>
                  <a:pt x="9994" y="10858"/>
                </a:lnTo>
                <a:lnTo>
                  <a:pt x="9994" y="2323"/>
                </a:lnTo>
                <a:cubicBezTo>
                  <a:pt x="9994" y="1856"/>
                  <a:pt x="10384" y="1450"/>
                  <a:pt x="10832" y="1450"/>
                </a:cubicBezTo>
                <a:lnTo>
                  <a:pt x="19370" y="1450"/>
                </a:lnTo>
                <a:cubicBezTo>
                  <a:pt x="19819" y="1450"/>
                  <a:pt x="20208" y="1856"/>
                  <a:pt x="20208" y="2323"/>
                </a:cubicBezTo>
                <a:lnTo>
                  <a:pt x="20208" y="19277"/>
                </a:lnTo>
                <a:cubicBezTo>
                  <a:pt x="20208" y="19741"/>
                  <a:pt x="19819" y="20150"/>
                  <a:pt x="19370" y="20150"/>
                </a:cubicBezTo>
                <a:lnTo>
                  <a:pt x="10879" y="20150"/>
                </a:lnTo>
                <a:cubicBezTo>
                  <a:pt x="10434" y="20150"/>
                  <a:pt x="10041" y="19741"/>
                  <a:pt x="10041" y="19277"/>
                </a:cubicBezTo>
                <a:lnTo>
                  <a:pt x="10041" y="18305"/>
                </a:lnTo>
                <a:lnTo>
                  <a:pt x="8649" y="18816"/>
                </a:lnTo>
                <a:lnTo>
                  <a:pt x="8649" y="19277"/>
                </a:lnTo>
                <a:cubicBezTo>
                  <a:pt x="8649" y="20569"/>
                  <a:pt x="9639" y="21600"/>
                  <a:pt x="10879" y="21600"/>
                </a:cubicBezTo>
                <a:lnTo>
                  <a:pt x="19370" y="21600"/>
                </a:lnTo>
                <a:cubicBezTo>
                  <a:pt x="20611" y="21600"/>
                  <a:pt x="21600" y="20569"/>
                  <a:pt x="21600" y="19277"/>
                </a:cubicBezTo>
                <a:lnTo>
                  <a:pt x="21600" y="2323"/>
                </a:lnTo>
                <a:cubicBezTo>
                  <a:pt x="21549" y="1031"/>
                  <a:pt x="20563" y="0"/>
                  <a:pt x="19323" y="0"/>
                </a:cubicBezTo>
                <a:lnTo>
                  <a:pt x="10832" y="0"/>
                </a:lnTo>
                <a:close/>
                <a:moveTo>
                  <a:pt x="12239" y="3163"/>
                </a:moveTo>
                <a:cubicBezTo>
                  <a:pt x="11942" y="3163"/>
                  <a:pt x="11638" y="3426"/>
                  <a:pt x="11638" y="3789"/>
                </a:cubicBezTo>
                <a:lnTo>
                  <a:pt x="11638" y="7876"/>
                </a:lnTo>
                <a:cubicBezTo>
                  <a:pt x="11638" y="8183"/>
                  <a:pt x="11891" y="8485"/>
                  <a:pt x="12239" y="8485"/>
                </a:cubicBezTo>
                <a:lnTo>
                  <a:pt x="15212" y="8485"/>
                </a:lnTo>
                <a:cubicBezTo>
                  <a:pt x="15507" y="8485"/>
                  <a:pt x="15797" y="8236"/>
                  <a:pt x="15797" y="7876"/>
                </a:cubicBezTo>
                <a:lnTo>
                  <a:pt x="15797" y="3789"/>
                </a:lnTo>
                <a:cubicBezTo>
                  <a:pt x="15797" y="3426"/>
                  <a:pt x="15507" y="3163"/>
                  <a:pt x="15212" y="3163"/>
                </a:cubicBezTo>
                <a:lnTo>
                  <a:pt x="12239" y="3163"/>
                </a:lnTo>
                <a:close/>
                <a:moveTo>
                  <a:pt x="5946" y="6854"/>
                </a:moveTo>
                <a:cubicBezTo>
                  <a:pt x="5748" y="6854"/>
                  <a:pt x="5558" y="6899"/>
                  <a:pt x="5408" y="7002"/>
                </a:cubicBezTo>
                <a:lnTo>
                  <a:pt x="1091" y="10067"/>
                </a:lnTo>
                <a:cubicBezTo>
                  <a:pt x="396" y="10531"/>
                  <a:pt x="0" y="11348"/>
                  <a:pt x="0" y="12176"/>
                </a:cubicBezTo>
                <a:lnTo>
                  <a:pt x="0" y="16838"/>
                </a:lnTo>
                <a:cubicBezTo>
                  <a:pt x="0" y="18078"/>
                  <a:pt x="898" y="19151"/>
                  <a:pt x="2087" y="19359"/>
                </a:cubicBezTo>
                <a:lnTo>
                  <a:pt x="4111" y="19722"/>
                </a:lnTo>
                <a:cubicBezTo>
                  <a:pt x="4260" y="19722"/>
                  <a:pt x="4422" y="19771"/>
                  <a:pt x="4570" y="19771"/>
                </a:cubicBezTo>
                <a:cubicBezTo>
                  <a:pt x="5563" y="19771"/>
                  <a:pt x="6497" y="19105"/>
                  <a:pt x="6894" y="18124"/>
                </a:cubicBezTo>
                <a:lnTo>
                  <a:pt x="7147" y="17399"/>
                </a:lnTo>
                <a:lnTo>
                  <a:pt x="12255" y="15438"/>
                </a:lnTo>
                <a:cubicBezTo>
                  <a:pt x="12700" y="15335"/>
                  <a:pt x="13148" y="14918"/>
                  <a:pt x="13346" y="14400"/>
                </a:cubicBezTo>
                <a:cubicBezTo>
                  <a:pt x="13545" y="13886"/>
                  <a:pt x="13592" y="13319"/>
                  <a:pt x="13393" y="12802"/>
                </a:cubicBezTo>
                <a:cubicBezTo>
                  <a:pt x="13095" y="12027"/>
                  <a:pt x="12354" y="11500"/>
                  <a:pt x="11559" y="11500"/>
                </a:cubicBezTo>
                <a:cubicBezTo>
                  <a:pt x="11309" y="11500"/>
                  <a:pt x="11113" y="11565"/>
                  <a:pt x="10863" y="11616"/>
                </a:cubicBezTo>
                <a:lnTo>
                  <a:pt x="6942" y="13115"/>
                </a:lnTo>
                <a:lnTo>
                  <a:pt x="6942" y="7892"/>
                </a:lnTo>
                <a:cubicBezTo>
                  <a:pt x="6942" y="7528"/>
                  <a:pt x="6750" y="7160"/>
                  <a:pt x="6404" y="6953"/>
                </a:cubicBezTo>
                <a:cubicBezTo>
                  <a:pt x="6254" y="6850"/>
                  <a:pt x="6094" y="6854"/>
                  <a:pt x="5946" y="6854"/>
                </a:cubicBezTo>
                <a:close/>
                <a:moveTo>
                  <a:pt x="12650" y="10545"/>
                </a:moveTo>
                <a:cubicBezTo>
                  <a:pt x="13345" y="10803"/>
                  <a:pt x="13992" y="11323"/>
                  <a:pt x="14389" y="11995"/>
                </a:cubicBezTo>
                <a:lnTo>
                  <a:pt x="18453" y="11995"/>
                </a:lnTo>
                <a:cubicBezTo>
                  <a:pt x="18848" y="11995"/>
                  <a:pt x="19149" y="11681"/>
                  <a:pt x="19149" y="11270"/>
                </a:cubicBezTo>
                <a:cubicBezTo>
                  <a:pt x="19149" y="10856"/>
                  <a:pt x="18848" y="10545"/>
                  <a:pt x="18453" y="10545"/>
                </a:cubicBezTo>
                <a:lnTo>
                  <a:pt x="12650" y="10545"/>
                </a:lnTo>
                <a:close/>
                <a:moveTo>
                  <a:pt x="14816" y="13181"/>
                </a:moveTo>
                <a:cubicBezTo>
                  <a:pt x="14865" y="13645"/>
                  <a:pt x="14821" y="14167"/>
                  <a:pt x="14674" y="14631"/>
                </a:cubicBezTo>
                <a:lnTo>
                  <a:pt x="18390" y="14631"/>
                </a:lnTo>
                <a:cubicBezTo>
                  <a:pt x="18785" y="14631"/>
                  <a:pt x="19086" y="14317"/>
                  <a:pt x="19086" y="13906"/>
                </a:cubicBezTo>
                <a:cubicBezTo>
                  <a:pt x="19086" y="13543"/>
                  <a:pt x="18785" y="13181"/>
                  <a:pt x="18390" y="13181"/>
                </a:cubicBezTo>
                <a:lnTo>
                  <a:pt x="14816" y="13181"/>
                </a:lnTo>
                <a:close/>
                <a:moveTo>
                  <a:pt x="14010" y="16344"/>
                </a:moveTo>
                <a:cubicBezTo>
                  <a:pt x="13664" y="16705"/>
                  <a:pt x="13270" y="16962"/>
                  <a:pt x="12824" y="17119"/>
                </a:cubicBezTo>
                <a:lnTo>
                  <a:pt x="11132" y="17745"/>
                </a:lnTo>
                <a:lnTo>
                  <a:pt x="18580" y="17745"/>
                </a:lnTo>
                <a:cubicBezTo>
                  <a:pt x="18975" y="17745"/>
                  <a:pt x="19260" y="17433"/>
                  <a:pt x="19260" y="17020"/>
                </a:cubicBezTo>
                <a:cubicBezTo>
                  <a:pt x="19260" y="16606"/>
                  <a:pt x="18975" y="16344"/>
                  <a:pt x="18580" y="16344"/>
                </a:cubicBezTo>
                <a:lnTo>
                  <a:pt x="14010" y="16344"/>
                </a:ln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8" name="文本框 17"/>
          <p:cNvSpPr txBox="1"/>
          <p:nvPr/>
        </p:nvSpPr>
        <p:spPr>
          <a:xfrm>
            <a:off x="7615453" y="2265529"/>
            <a:ext cx="2339102" cy="523220"/>
          </a:xfrm>
          <a:prstGeom prst="rect">
            <a:avLst/>
          </a:prstGeom>
          <a:noFill/>
        </p:spPr>
        <p:txBody>
          <a:bodyPr wrap="none" rtlCol="0">
            <a:spAutoFit/>
          </a:bodyPr>
          <a:lstStyle/>
          <a:p>
            <a:r>
              <a:rPr lang="zh-CN" altLang="en-US" sz="2800" dirty="0" smtClean="0">
                <a:solidFill>
                  <a:schemeClr val="bg1"/>
                </a:solidFill>
                <a:latin typeface="汉仪中宋S" panose="00020600040101010101" pitchFamily="18" charset="-122"/>
                <a:ea typeface="汉仪中宋S" panose="00020600040101010101" pitchFamily="18" charset="-122"/>
              </a:rPr>
              <a:t>工作</a:t>
            </a:r>
            <a:r>
              <a:rPr lang="zh-CN" altLang="en-US" sz="2800" dirty="0">
                <a:solidFill>
                  <a:schemeClr val="bg1"/>
                </a:solidFill>
                <a:latin typeface="汉仪中宋S" panose="00020600040101010101" pitchFamily="18" charset="-122"/>
                <a:ea typeface="汉仪中宋S" panose="00020600040101010101" pitchFamily="18" charset="-122"/>
              </a:rPr>
              <a:t>内容</a:t>
            </a:r>
            <a:r>
              <a:rPr lang="zh-CN" altLang="en-US" sz="2800" dirty="0" smtClean="0">
                <a:solidFill>
                  <a:schemeClr val="bg1"/>
                </a:solidFill>
                <a:latin typeface="汉仪中宋S" panose="00020600040101010101" pitchFamily="18" charset="-122"/>
                <a:ea typeface="汉仪中宋S" panose="00020600040101010101" pitchFamily="18" charset="-122"/>
              </a:rPr>
              <a:t>回顾</a:t>
            </a:r>
            <a:endParaRPr lang="zh-CN" altLang="en-US" sz="2800" dirty="0">
              <a:solidFill>
                <a:schemeClr val="bg1"/>
              </a:solidFill>
              <a:latin typeface="汉仪中宋S" panose="00020600040101010101" pitchFamily="18" charset="-122"/>
              <a:ea typeface="汉仪中宋S" panose="00020600040101010101" pitchFamily="18" charset="-122"/>
            </a:endParaRPr>
          </a:p>
        </p:txBody>
      </p:sp>
      <p:sp>
        <p:nvSpPr>
          <p:cNvPr id="19" name="矩形 18"/>
          <p:cNvSpPr/>
          <p:nvPr/>
        </p:nvSpPr>
        <p:spPr>
          <a:xfrm>
            <a:off x="6596417" y="3029802"/>
            <a:ext cx="5318077" cy="1322070"/>
          </a:xfrm>
          <a:prstGeom prst="rect">
            <a:avLst/>
          </a:prstGeom>
        </p:spPr>
        <p:txBody>
          <a:bodyPr wrap="square">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000" dirty="0" smtClean="0">
                <a:solidFill>
                  <a:schemeClr val="bg1"/>
                </a:solidFill>
                <a:latin typeface="微软雅黑" panose="020B0503020204020204" pitchFamily="34" charset="-122"/>
                <a:ea typeface="微软雅黑" panose="020B0503020204020204" pitchFamily="34" charset="-122"/>
              </a:rPr>
              <a:t>Lorem ipsum dolor sit amet, consectetuer adipiscing elit. Aenean commodo ligula eget dolor. Lorem ipsum dolor sit amet, consectetuer adipiscing elit. Aenean commodo ligula eget dolor. Lorem ipsum dolor sit amet, consectetuer adipiscing elit. Aenean commodo ligula eget dolor. </a:t>
            </a:r>
            <a:endParaRPr lang="zh-CN" altLang="en-US" sz="1000" dirty="0" smtClean="0">
              <a:solidFill>
                <a:schemeClr val="bg1"/>
              </a:solidFill>
              <a:latin typeface="微软雅黑" panose="020B0503020204020204" pitchFamily="34" charset="-122"/>
              <a:ea typeface="微软雅黑" panose="020B0503020204020204" pitchFamily="34" charset="-122"/>
            </a:endParaRPr>
          </a:p>
          <a:p>
            <a:endParaRPr lang="zh-CN" altLang="en-US" sz="1000" dirty="0" smtClean="0">
              <a:solidFill>
                <a:schemeClr val="bg1"/>
              </a:solidFill>
              <a:latin typeface="微软雅黑" panose="020B0503020204020204" pitchFamily="34" charset="-122"/>
              <a:ea typeface="微软雅黑" panose="020B0503020204020204" pitchFamily="34" charset="-122"/>
            </a:endParaRPr>
          </a:p>
          <a:p>
            <a:endParaRPr lang="zh-CN" altLang="en-US" sz="1000" dirty="0" smtClean="0">
              <a:solidFill>
                <a:schemeClr val="bg1"/>
              </a:solidFill>
              <a:latin typeface="微软雅黑" panose="020B0503020204020204" pitchFamily="34" charset="-122"/>
              <a:ea typeface="微软雅黑" panose="020B0503020204020204" pitchFamily="34" charset="-122"/>
            </a:endParaRPr>
          </a:p>
          <a:p>
            <a:endParaRPr lang="zh-CN" altLang="en-US" sz="1000" dirty="0" smtClean="0">
              <a:solidFill>
                <a:schemeClr val="bg1"/>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2238234" y="4872250"/>
            <a:ext cx="1605280" cy="521970"/>
          </a:xfrm>
          <a:prstGeom prst="rect">
            <a:avLst/>
          </a:prstGeom>
          <a:noFill/>
        </p:spPr>
        <p:txBody>
          <a:bodyPr wrap="none" rtlCol="0">
            <a:spAutoFit/>
          </a:bodyPr>
          <a:lstStyle/>
          <a:p>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028132" y="5527343"/>
            <a:ext cx="4676632" cy="769441"/>
          </a:xfrm>
          <a:prstGeom prst="rect">
            <a:avLst/>
          </a:prstGeom>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956644" y="4790365"/>
            <a:ext cx="1605280" cy="521970"/>
          </a:xfrm>
          <a:prstGeom prst="rect">
            <a:avLst/>
          </a:prstGeom>
          <a:noFill/>
        </p:spPr>
        <p:txBody>
          <a:bodyPr wrap="none" rtlCol="0">
            <a:spAutoFit/>
          </a:bodyPr>
          <a:lstStyle/>
          <a:p>
            <a:pPr algn="l"/>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sym typeface="+mn-ea"/>
              </a:rPr>
              <a:t>输入标题</a:t>
            </a:r>
            <a:endPar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6801135" y="5472752"/>
            <a:ext cx="4676632" cy="769441"/>
          </a:xfrm>
          <a:prstGeom prst="rect">
            <a:avLst/>
          </a:prstGeom>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流程图: 数据 31"/>
          <p:cNvSpPr/>
          <p:nvPr/>
        </p:nvSpPr>
        <p:spPr>
          <a:xfrm>
            <a:off x="6919414" y="4660005"/>
            <a:ext cx="873457" cy="662623"/>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流程图: 数据 32"/>
          <p:cNvSpPr/>
          <p:nvPr/>
        </p:nvSpPr>
        <p:spPr>
          <a:xfrm>
            <a:off x="1160060" y="4704240"/>
            <a:ext cx="887106" cy="672978"/>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Shape 23166"/>
          <p:cNvSpPr/>
          <p:nvPr/>
        </p:nvSpPr>
        <p:spPr>
          <a:xfrm>
            <a:off x="7123085" y="4729434"/>
            <a:ext cx="492366" cy="492327"/>
          </a:xfrm>
          <a:custGeom>
            <a:avLst/>
            <a:gdLst/>
            <a:ahLst/>
            <a:cxnLst>
              <a:cxn ang="0">
                <a:pos x="wd2" y="hd2"/>
              </a:cxn>
              <a:cxn ang="5400000">
                <a:pos x="wd2" y="hd2"/>
              </a:cxn>
              <a:cxn ang="10800000">
                <a:pos x="wd2" y="hd2"/>
              </a:cxn>
              <a:cxn ang="16200000">
                <a:pos x="wd2" y="hd2"/>
              </a:cxn>
            </a:cxnLst>
            <a:rect l="0" t="0" r="r" b="b"/>
            <a:pathLst>
              <a:path w="21600" h="21600" extrusionOk="0">
                <a:moveTo>
                  <a:pt x="10800" y="17551"/>
                </a:moveTo>
                <a:cubicBezTo>
                  <a:pt x="10012" y="17551"/>
                  <a:pt x="9251" y="17458"/>
                  <a:pt x="8520" y="17303"/>
                </a:cubicBezTo>
                <a:lnTo>
                  <a:pt x="5340" y="19211"/>
                </a:lnTo>
                <a:lnTo>
                  <a:pt x="5382" y="16081"/>
                </a:lnTo>
                <a:cubicBezTo>
                  <a:pt x="2947" y="14616"/>
                  <a:pt x="1352" y="12194"/>
                  <a:pt x="1352" y="9449"/>
                </a:cubicBezTo>
                <a:cubicBezTo>
                  <a:pt x="1352" y="4976"/>
                  <a:pt x="5580" y="1351"/>
                  <a:pt x="10800" y="1351"/>
                </a:cubicBezTo>
                <a:cubicBezTo>
                  <a:pt x="16017" y="1351"/>
                  <a:pt x="20249" y="4976"/>
                  <a:pt x="20249" y="9449"/>
                </a:cubicBezTo>
                <a:cubicBezTo>
                  <a:pt x="20249" y="13921"/>
                  <a:pt x="16017" y="17551"/>
                  <a:pt x="10800" y="17551"/>
                </a:cubicBezTo>
                <a:cubicBezTo>
                  <a:pt x="10800" y="17551"/>
                  <a:pt x="10800" y="17551"/>
                  <a:pt x="10800" y="17551"/>
                </a:cubicBezTo>
                <a:close/>
                <a:moveTo>
                  <a:pt x="10800" y="0"/>
                </a:moveTo>
                <a:cubicBezTo>
                  <a:pt x="4835" y="0"/>
                  <a:pt x="0" y="4232"/>
                  <a:pt x="0" y="9449"/>
                </a:cubicBezTo>
                <a:cubicBezTo>
                  <a:pt x="0" y="12432"/>
                  <a:pt x="1582" y="15089"/>
                  <a:pt x="4051" y="16818"/>
                </a:cubicBezTo>
                <a:lnTo>
                  <a:pt x="4051" y="21600"/>
                </a:lnTo>
                <a:lnTo>
                  <a:pt x="8779" y="18732"/>
                </a:lnTo>
                <a:cubicBezTo>
                  <a:pt x="9436" y="18836"/>
                  <a:pt x="10107" y="18898"/>
                  <a:pt x="10800" y="18898"/>
                </a:cubicBezTo>
                <a:cubicBezTo>
                  <a:pt x="16765" y="18898"/>
                  <a:pt x="21600" y="14669"/>
                  <a:pt x="21600" y="9449"/>
                </a:cubicBezTo>
                <a:cubicBezTo>
                  <a:pt x="21600" y="4232"/>
                  <a:pt x="16765" y="0"/>
                  <a:pt x="10800" y="0"/>
                </a:cubicBezTo>
                <a:cubicBezTo>
                  <a:pt x="10800" y="0"/>
                  <a:pt x="10800" y="0"/>
                  <a:pt x="10800" y="0"/>
                </a:cubicBezTo>
                <a:close/>
                <a:moveTo>
                  <a:pt x="15523" y="7427"/>
                </a:moveTo>
                <a:lnTo>
                  <a:pt x="6074" y="7427"/>
                </a:lnTo>
                <a:cubicBezTo>
                  <a:pt x="5701" y="7427"/>
                  <a:pt x="5398" y="7729"/>
                  <a:pt x="5398" y="8102"/>
                </a:cubicBezTo>
                <a:cubicBezTo>
                  <a:pt x="5398" y="8474"/>
                  <a:pt x="5701" y="8774"/>
                  <a:pt x="6074" y="8774"/>
                </a:cubicBezTo>
                <a:lnTo>
                  <a:pt x="15523" y="8774"/>
                </a:lnTo>
                <a:cubicBezTo>
                  <a:pt x="15895" y="8774"/>
                  <a:pt x="16198" y="8474"/>
                  <a:pt x="16198" y="8102"/>
                </a:cubicBezTo>
                <a:cubicBezTo>
                  <a:pt x="16198" y="7729"/>
                  <a:pt x="15895" y="7427"/>
                  <a:pt x="15523" y="7427"/>
                </a:cubicBezTo>
                <a:cubicBezTo>
                  <a:pt x="15523" y="7427"/>
                  <a:pt x="15523" y="7427"/>
                  <a:pt x="15523" y="7427"/>
                </a:cubicBezTo>
                <a:close/>
                <a:moveTo>
                  <a:pt x="14174" y="11477"/>
                </a:moveTo>
                <a:lnTo>
                  <a:pt x="7426" y="11477"/>
                </a:lnTo>
                <a:cubicBezTo>
                  <a:pt x="7053" y="11477"/>
                  <a:pt x="6750" y="11775"/>
                  <a:pt x="6750" y="12148"/>
                </a:cubicBezTo>
                <a:cubicBezTo>
                  <a:pt x="6750" y="12521"/>
                  <a:pt x="7053" y="12823"/>
                  <a:pt x="7426" y="12823"/>
                </a:cubicBezTo>
                <a:lnTo>
                  <a:pt x="14174" y="12823"/>
                </a:lnTo>
                <a:cubicBezTo>
                  <a:pt x="14547" y="12823"/>
                  <a:pt x="14851" y="12521"/>
                  <a:pt x="14851" y="12148"/>
                </a:cubicBezTo>
                <a:cubicBezTo>
                  <a:pt x="14851" y="11775"/>
                  <a:pt x="14547" y="11477"/>
                  <a:pt x="14174" y="11477"/>
                </a:cubicBezTo>
                <a:cubicBezTo>
                  <a:pt x="14174" y="11477"/>
                  <a:pt x="14174" y="11477"/>
                  <a:pt x="14174" y="11477"/>
                </a:cubicBez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
        <p:nvSpPr>
          <p:cNvPr id="35" name="Shape 23168"/>
          <p:cNvSpPr/>
          <p:nvPr/>
        </p:nvSpPr>
        <p:spPr>
          <a:xfrm>
            <a:off x="1411280" y="4793075"/>
            <a:ext cx="417520" cy="487100"/>
          </a:xfrm>
          <a:custGeom>
            <a:avLst/>
            <a:gdLst/>
            <a:ahLst/>
            <a:cxnLst>
              <a:cxn ang="0">
                <a:pos x="wd2" y="hd2"/>
              </a:cxn>
              <a:cxn ang="5400000">
                <a:pos x="wd2" y="hd2"/>
              </a:cxn>
              <a:cxn ang="10800000">
                <a:pos x="wd2" y="hd2"/>
              </a:cxn>
              <a:cxn ang="16200000">
                <a:pos x="wd2" y="hd2"/>
              </a:cxn>
            </a:cxnLst>
            <a:rect l="0" t="0" r="r" b="b"/>
            <a:pathLst>
              <a:path w="21439" h="21461" extrusionOk="0">
                <a:moveTo>
                  <a:pt x="11912" y="15330"/>
                </a:moveTo>
                <a:lnTo>
                  <a:pt x="11912" y="10221"/>
                </a:lnTo>
                <a:cubicBezTo>
                  <a:pt x="11912" y="9655"/>
                  <a:pt x="11377" y="9197"/>
                  <a:pt x="10718" y="9197"/>
                </a:cubicBezTo>
                <a:cubicBezTo>
                  <a:pt x="10061" y="9197"/>
                  <a:pt x="9528" y="9655"/>
                  <a:pt x="9528" y="10221"/>
                </a:cubicBezTo>
                <a:lnTo>
                  <a:pt x="9528" y="15330"/>
                </a:lnTo>
                <a:lnTo>
                  <a:pt x="3669" y="15330"/>
                </a:lnTo>
                <a:lnTo>
                  <a:pt x="6885" y="11880"/>
                </a:lnTo>
                <a:cubicBezTo>
                  <a:pt x="7170" y="11571"/>
                  <a:pt x="7229" y="11153"/>
                  <a:pt x="7032" y="10800"/>
                </a:cubicBezTo>
                <a:cubicBezTo>
                  <a:pt x="6835" y="10442"/>
                  <a:pt x="6415" y="10221"/>
                  <a:pt x="5955" y="10221"/>
                </a:cubicBezTo>
                <a:lnTo>
                  <a:pt x="4672" y="10221"/>
                </a:lnTo>
                <a:lnTo>
                  <a:pt x="10718" y="2805"/>
                </a:lnTo>
                <a:lnTo>
                  <a:pt x="16773" y="10221"/>
                </a:lnTo>
                <a:lnTo>
                  <a:pt x="15483" y="10221"/>
                </a:lnTo>
                <a:cubicBezTo>
                  <a:pt x="15030" y="10221"/>
                  <a:pt x="14608" y="10442"/>
                  <a:pt x="14410" y="10800"/>
                </a:cubicBezTo>
                <a:cubicBezTo>
                  <a:pt x="14212" y="11153"/>
                  <a:pt x="14267" y="11571"/>
                  <a:pt x="14557" y="11880"/>
                </a:cubicBezTo>
                <a:lnTo>
                  <a:pt x="17774" y="15330"/>
                </a:lnTo>
                <a:cubicBezTo>
                  <a:pt x="17774" y="15330"/>
                  <a:pt x="11912" y="15330"/>
                  <a:pt x="11912" y="15330"/>
                </a:cubicBezTo>
                <a:close/>
                <a:moveTo>
                  <a:pt x="21180" y="15712"/>
                </a:moveTo>
                <a:lnTo>
                  <a:pt x="17964" y="12260"/>
                </a:lnTo>
                <a:lnTo>
                  <a:pt x="19057" y="12260"/>
                </a:lnTo>
                <a:cubicBezTo>
                  <a:pt x="19501" y="12260"/>
                  <a:pt x="19908" y="12049"/>
                  <a:pt x="20116" y="11711"/>
                </a:cubicBezTo>
                <a:cubicBezTo>
                  <a:pt x="20319" y="11372"/>
                  <a:pt x="20285" y="10967"/>
                  <a:pt x="20037" y="10654"/>
                </a:cubicBezTo>
                <a:lnTo>
                  <a:pt x="11695" y="433"/>
                </a:lnTo>
                <a:cubicBezTo>
                  <a:pt x="11317" y="-25"/>
                  <a:pt x="10572" y="-139"/>
                  <a:pt x="10039" y="185"/>
                </a:cubicBezTo>
                <a:cubicBezTo>
                  <a:pt x="9927" y="251"/>
                  <a:pt x="9847" y="335"/>
                  <a:pt x="9771" y="421"/>
                </a:cubicBezTo>
                <a:cubicBezTo>
                  <a:pt x="9742" y="433"/>
                  <a:pt x="1407" y="10654"/>
                  <a:pt x="1407" y="10654"/>
                </a:cubicBezTo>
                <a:cubicBezTo>
                  <a:pt x="1152" y="10967"/>
                  <a:pt x="1124" y="11372"/>
                  <a:pt x="1327" y="11711"/>
                </a:cubicBezTo>
                <a:cubicBezTo>
                  <a:pt x="1530" y="12049"/>
                  <a:pt x="1936" y="12260"/>
                  <a:pt x="2384" y="12260"/>
                </a:cubicBezTo>
                <a:lnTo>
                  <a:pt x="3479" y="12260"/>
                </a:lnTo>
                <a:lnTo>
                  <a:pt x="264" y="15712"/>
                </a:lnTo>
                <a:cubicBezTo>
                  <a:pt x="-24" y="16017"/>
                  <a:pt x="-82" y="16438"/>
                  <a:pt x="117" y="16795"/>
                </a:cubicBezTo>
                <a:cubicBezTo>
                  <a:pt x="314" y="17144"/>
                  <a:pt x="734" y="17370"/>
                  <a:pt x="1194" y="17370"/>
                </a:cubicBezTo>
                <a:lnTo>
                  <a:pt x="9528" y="17370"/>
                </a:lnTo>
                <a:lnTo>
                  <a:pt x="9528" y="20439"/>
                </a:lnTo>
                <a:cubicBezTo>
                  <a:pt x="9528" y="21001"/>
                  <a:pt x="10061" y="21461"/>
                  <a:pt x="10718" y="21461"/>
                </a:cubicBezTo>
                <a:cubicBezTo>
                  <a:pt x="11377" y="21461"/>
                  <a:pt x="11912" y="21001"/>
                  <a:pt x="11912" y="20439"/>
                </a:cubicBezTo>
                <a:lnTo>
                  <a:pt x="11912" y="17370"/>
                </a:lnTo>
                <a:lnTo>
                  <a:pt x="20251" y="17370"/>
                </a:lnTo>
                <a:cubicBezTo>
                  <a:pt x="20704" y="17370"/>
                  <a:pt x="21123" y="17144"/>
                  <a:pt x="21320" y="16795"/>
                </a:cubicBezTo>
                <a:cubicBezTo>
                  <a:pt x="21518" y="16438"/>
                  <a:pt x="21466" y="16017"/>
                  <a:pt x="21180" y="15712"/>
                </a:cubicBezTo>
                <a:cubicBezTo>
                  <a:pt x="21180" y="15712"/>
                  <a:pt x="21180" y="15712"/>
                  <a:pt x="21180" y="15712"/>
                </a:cubicBezTo>
                <a:close/>
              </a:path>
            </a:pathLst>
          </a:custGeom>
          <a:solidFill>
            <a:schemeClr val="bg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down)">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down)">
                                      <p:cBhvr>
                                        <p:cTn id="1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9"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250111" y="2774549"/>
            <a:ext cx="9767288" cy="721458"/>
            <a:chOff x="1123111" y="2266549"/>
            <a:chExt cx="9767288" cy="721458"/>
          </a:xfrm>
          <a:solidFill>
            <a:srgbClr val="333C41"/>
          </a:solidFill>
        </p:grpSpPr>
        <p:grpSp>
          <p:nvGrpSpPr>
            <p:cNvPr id="6" name="组合 5"/>
            <p:cNvGrpSpPr/>
            <p:nvPr/>
          </p:nvGrpSpPr>
          <p:grpSpPr>
            <a:xfrm>
              <a:off x="1123111" y="2266549"/>
              <a:ext cx="1810256" cy="530761"/>
              <a:chOff x="-57593" y="2202078"/>
              <a:chExt cx="7387405" cy="2165960"/>
            </a:xfrm>
            <a:grpFill/>
          </p:grpSpPr>
          <p:sp>
            <p:nvSpPr>
              <p:cNvPr id="7" name="Rounded Rectangle 12"/>
              <p:cNvSpPr/>
              <p:nvPr/>
            </p:nvSpPr>
            <p:spPr>
              <a:xfrm rot="18900000">
                <a:off x="1035858" y="3115705"/>
                <a:ext cx="6293954"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8" name="Rounded Rectangle 13"/>
              <p:cNvSpPr/>
              <p:nvPr/>
            </p:nvSpPr>
            <p:spPr>
              <a:xfrm rot="18900000">
                <a:off x="2491994" y="371428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9" name="Rounded Rectangle 16"/>
              <p:cNvSpPr/>
              <p:nvPr/>
            </p:nvSpPr>
            <p:spPr>
              <a:xfrm rot="18900000" flipV="1">
                <a:off x="-57593" y="3248203"/>
                <a:ext cx="6422240" cy="37029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0" name="Rounded Rectangle 5"/>
              <p:cNvSpPr/>
              <p:nvPr/>
            </p:nvSpPr>
            <p:spPr>
              <a:xfrm rot="18900000">
                <a:off x="862278" y="220207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11" name="组合 10"/>
            <p:cNvGrpSpPr/>
            <p:nvPr/>
          </p:nvGrpSpPr>
          <p:grpSpPr>
            <a:xfrm>
              <a:off x="3736865" y="2268787"/>
              <a:ext cx="1810256" cy="530761"/>
              <a:chOff x="-57593" y="2202078"/>
              <a:chExt cx="7387405" cy="2165960"/>
            </a:xfrm>
            <a:grpFill/>
          </p:grpSpPr>
          <p:sp>
            <p:nvSpPr>
              <p:cNvPr id="12" name="Rounded Rectangle 12"/>
              <p:cNvSpPr/>
              <p:nvPr/>
            </p:nvSpPr>
            <p:spPr>
              <a:xfrm rot="18900000">
                <a:off x="1035858" y="3115705"/>
                <a:ext cx="6293954"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3" name="Rounded Rectangle 13"/>
              <p:cNvSpPr/>
              <p:nvPr/>
            </p:nvSpPr>
            <p:spPr>
              <a:xfrm rot="18900000">
                <a:off x="2491994" y="371428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4" name="Rounded Rectangle 16"/>
              <p:cNvSpPr/>
              <p:nvPr/>
            </p:nvSpPr>
            <p:spPr>
              <a:xfrm rot="18900000" flipV="1">
                <a:off x="-57593" y="3248203"/>
                <a:ext cx="6422240" cy="37029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5" name="Rounded Rectangle 5"/>
              <p:cNvSpPr/>
              <p:nvPr/>
            </p:nvSpPr>
            <p:spPr>
              <a:xfrm rot="18900000">
                <a:off x="862278" y="220207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16" name="组合 15"/>
            <p:cNvGrpSpPr/>
            <p:nvPr/>
          </p:nvGrpSpPr>
          <p:grpSpPr>
            <a:xfrm>
              <a:off x="6375721" y="2366891"/>
              <a:ext cx="1810256" cy="530761"/>
              <a:chOff x="-57593" y="2202078"/>
              <a:chExt cx="7387405" cy="2165960"/>
            </a:xfrm>
            <a:grpFill/>
          </p:grpSpPr>
          <p:sp>
            <p:nvSpPr>
              <p:cNvPr id="17" name="Rounded Rectangle 12"/>
              <p:cNvSpPr/>
              <p:nvPr/>
            </p:nvSpPr>
            <p:spPr>
              <a:xfrm rot="18900000">
                <a:off x="1035858" y="3115705"/>
                <a:ext cx="6293954"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8" name="Rounded Rectangle 13"/>
              <p:cNvSpPr/>
              <p:nvPr/>
            </p:nvSpPr>
            <p:spPr>
              <a:xfrm rot="18900000">
                <a:off x="2491994" y="371428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9" name="Rounded Rectangle 16"/>
              <p:cNvSpPr/>
              <p:nvPr/>
            </p:nvSpPr>
            <p:spPr>
              <a:xfrm rot="18900000" flipV="1">
                <a:off x="-57593" y="3248203"/>
                <a:ext cx="6422240" cy="37029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0" name="Rounded Rectangle 5"/>
              <p:cNvSpPr/>
              <p:nvPr/>
            </p:nvSpPr>
            <p:spPr>
              <a:xfrm rot="18900000">
                <a:off x="862278" y="220207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21" name="组合 20"/>
            <p:cNvGrpSpPr/>
            <p:nvPr/>
          </p:nvGrpSpPr>
          <p:grpSpPr>
            <a:xfrm>
              <a:off x="9080143" y="2457246"/>
              <a:ext cx="1810256" cy="530761"/>
              <a:chOff x="-57593" y="2202078"/>
              <a:chExt cx="7387405" cy="2165960"/>
            </a:xfrm>
            <a:grpFill/>
          </p:grpSpPr>
          <p:sp>
            <p:nvSpPr>
              <p:cNvPr id="22" name="Rounded Rectangle 12"/>
              <p:cNvSpPr/>
              <p:nvPr/>
            </p:nvSpPr>
            <p:spPr>
              <a:xfrm rot="18900000">
                <a:off x="1035858" y="3115705"/>
                <a:ext cx="6293954"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3" name="Rounded Rectangle 13"/>
              <p:cNvSpPr/>
              <p:nvPr/>
            </p:nvSpPr>
            <p:spPr>
              <a:xfrm rot="18900000">
                <a:off x="2491994" y="371428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4" name="Rounded Rectangle 16"/>
              <p:cNvSpPr/>
              <p:nvPr/>
            </p:nvSpPr>
            <p:spPr>
              <a:xfrm rot="18900000" flipV="1">
                <a:off x="-57593" y="3248203"/>
                <a:ext cx="6422240" cy="370298"/>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5" name="Rounded Rectangle 5"/>
              <p:cNvSpPr/>
              <p:nvPr/>
            </p:nvSpPr>
            <p:spPr>
              <a:xfrm rot="18900000">
                <a:off x="862278" y="2202078"/>
                <a:ext cx="4527200" cy="653750"/>
              </a:xfrm>
              <a:prstGeom prst="roundRect">
                <a:avLst>
                  <a:gd name="adj" fmla="val 50000"/>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24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grpSp>
        <p:nvGrpSpPr>
          <p:cNvPr id="2" name="组合 1"/>
          <p:cNvGrpSpPr/>
          <p:nvPr/>
        </p:nvGrpSpPr>
        <p:grpSpPr>
          <a:xfrm>
            <a:off x="1245249" y="4309682"/>
            <a:ext cx="9835960" cy="1275972"/>
            <a:chOff x="1324624" y="4081082"/>
            <a:chExt cx="9835960" cy="1275972"/>
          </a:xfrm>
        </p:grpSpPr>
        <p:sp>
          <p:nvSpPr>
            <p:cNvPr id="26" name="文本框 25"/>
            <p:cNvSpPr txBox="1"/>
            <p:nvPr/>
          </p:nvSpPr>
          <p:spPr>
            <a:xfrm>
              <a:off x="6109220" y="4352185"/>
              <a:ext cx="2580233" cy="996950"/>
            </a:xfrm>
            <a:prstGeom prst="rect">
              <a:avLst/>
            </a:prstGeom>
            <a:noFill/>
          </p:spPr>
          <p:txBody>
            <a:bodyPr wrap="square" rtlCol="0">
              <a:spAutoFit/>
            </a:bodyPr>
            <a:lstStyle/>
            <a:p>
              <a:pPr>
                <a:lnSpc>
                  <a:spcPct val="150000"/>
                </a:lnSpc>
              </a:pPr>
              <a:r>
                <a:rPr lang="en-US" sz="131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31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 </a:t>
              </a:r>
              <a:endParaRPr kumimoji="0" lang="en-US" altLang="zh-CN" sz="1315"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Hiragino Sans GB W3" charset="-122"/>
                <a:sym typeface="Source Han Serif SC" panose="02020400000000000000" pitchFamily="18" charset="-122"/>
              </a:endParaRPr>
            </a:p>
          </p:txBody>
        </p:sp>
        <p:sp>
          <p:nvSpPr>
            <p:cNvPr id="27" name="Rectangle 24"/>
            <p:cNvSpPr>
              <a:spLocks noChangeArrowheads="1"/>
            </p:cNvSpPr>
            <p:nvPr/>
          </p:nvSpPr>
          <p:spPr bwMode="auto">
            <a:xfrm>
              <a:off x="6429958" y="4081082"/>
              <a:ext cx="1647928" cy="270843"/>
            </a:xfrm>
            <a:prstGeom prst="rect">
              <a:avLst/>
            </a:prstGeom>
            <a:noFill/>
            <a:ln>
              <a:noFill/>
            </a:ln>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单击填加标题</a:t>
              </a:r>
              <a:endPar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8" name="文本框 27"/>
            <p:cNvSpPr txBox="1"/>
            <p:nvPr/>
          </p:nvSpPr>
          <p:spPr>
            <a:xfrm>
              <a:off x="3629860" y="4360104"/>
              <a:ext cx="2580233" cy="996950"/>
            </a:xfrm>
            <a:prstGeom prst="rect">
              <a:avLst/>
            </a:prstGeom>
            <a:noFill/>
          </p:spPr>
          <p:txBody>
            <a:bodyPr wrap="square" rtlCol="0">
              <a:spAutoFit/>
            </a:bodyPr>
            <a:lstStyle/>
            <a:p>
              <a:pPr>
                <a:lnSpc>
                  <a:spcPct val="150000"/>
                </a:lnSpc>
              </a:pPr>
              <a:r>
                <a:rPr lang="en-US" sz="131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31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 </a:t>
              </a:r>
              <a:endParaRPr kumimoji="0" lang="en-US" altLang="zh-CN" sz="1315"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Hiragino Sans GB W3" charset="-122"/>
                <a:sym typeface="Source Han Serif SC" panose="02020400000000000000" pitchFamily="18" charset="-122"/>
              </a:endParaRPr>
            </a:p>
          </p:txBody>
        </p:sp>
        <p:sp>
          <p:nvSpPr>
            <p:cNvPr id="29" name="Rectangle 24"/>
            <p:cNvSpPr>
              <a:spLocks noChangeArrowheads="1"/>
            </p:cNvSpPr>
            <p:nvPr/>
          </p:nvSpPr>
          <p:spPr bwMode="auto">
            <a:xfrm>
              <a:off x="4028702" y="4089001"/>
              <a:ext cx="1647928" cy="270843"/>
            </a:xfrm>
            <a:prstGeom prst="rect">
              <a:avLst/>
            </a:prstGeom>
            <a:noFill/>
            <a:ln>
              <a:noFill/>
            </a:ln>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单击填加标题</a:t>
              </a:r>
              <a:endPar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0" name="文本框 29"/>
            <p:cNvSpPr txBox="1"/>
            <p:nvPr/>
          </p:nvSpPr>
          <p:spPr>
            <a:xfrm>
              <a:off x="1324624" y="4360104"/>
              <a:ext cx="2580233" cy="996950"/>
            </a:xfrm>
            <a:prstGeom prst="rect">
              <a:avLst/>
            </a:prstGeom>
            <a:noFill/>
          </p:spPr>
          <p:txBody>
            <a:bodyPr wrap="square" rtlCol="0">
              <a:spAutoFit/>
            </a:bodyPr>
            <a:lstStyle/>
            <a:p>
              <a:pPr>
                <a:lnSpc>
                  <a:spcPct val="150000"/>
                </a:lnSpc>
              </a:pPr>
              <a:r>
                <a:rPr lang="en-US" sz="131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31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 </a:t>
              </a:r>
              <a:endParaRPr kumimoji="0" lang="en-US" altLang="zh-CN" sz="1315"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Hiragino Sans GB W3" charset="-122"/>
                <a:sym typeface="Source Han Serif SC" panose="02020400000000000000" pitchFamily="18" charset="-122"/>
              </a:endParaRPr>
            </a:p>
          </p:txBody>
        </p:sp>
        <p:sp>
          <p:nvSpPr>
            <p:cNvPr id="31" name="Rectangle 24"/>
            <p:cNvSpPr>
              <a:spLocks noChangeArrowheads="1"/>
            </p:cNvSpPr>
            <p:nvPr/>
          </p:nvSpPr>
          <p:spPr bwMode="auto">
            <a:xfrm>
              <a:off x="1790777" y="4089001"/>
              <a:ext cx="1647928" cy="270843"/>
            </a:xfrm>
            <a:prstGeom prst="rect">
              <a:avLst/>
            </a:prstGeom>
            <a:noFill/>
            <a:ln>
              <a:noFill/>
            </a:ln>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单击填加标题</a:t>
              </a:r>
              <a:endPar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2" name="文本框 31"/>
            <p:cNvSpPr txBox="1"/>
            <p:nvPr/>
          </p:nvSpPr>
          <p:spPr>
            <a:xfrm>
              <a:off x="8580351" y="4352185"/>
              <a:ext cx="2580233" cy="996950"/>
            </a:xfrm>
            <a:prstGeom prst="rect">
              <a:avLst/>
            </a:prstGeom>
            <a:noFill/>
          </p:spPr>
          <p:txBody>
            <a:bodyPr wrap="square" rtlCol="0">
              <a:spAutoFit/>
            </a:bodyPr>
            <a:lstStyle/>
            <a:p>
              <a:pPr>
                <a:lnSpc>
                  <a:spcPct val="150000"/>
                </a:lnSpc>
              </a:pPr>
              <a:r>
                <a:rPr lang="en-US" sz="131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31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 </a:t>
              </a:r>
              <a:endParaRPr kumimoji="0" lang="en-US" altLang="zh-CN" sz="1315" b="0"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Hiragino Sans GB W3" charset="-122"/>
                <a:sym typeface="Source Han Serif SC" panose="02020400000000000000" pitchFamily="18" charset="-122"/>
              </a:endParaRPr>
            </a:p>
          </p:txBody>
        </p:sp>
        <p:sp>
          <p:nvSpPr>
            <p:cNvPr id="33" name="Rectangle 24"/>
            <p:cNvSpPr>
              <a:spLocks noChangeArrowheads="1"/>
            </p:cNvSpPr>
            <p:nvPr/>
          </p:nvSpPr>
          <p:spPr bwMode="auto">
            <a:xfrm>
              <a:off x="8901088" y="4081082"/>
              <a:ext cx="1647928" cy="270843"/>
            </a:xfrm>
            <a:prstGeom prst="rect">
              <a:avLst/>
            </a:prstGeom>
            <a:noFill/>
            <a:ln>
              <a:noFill/>
            </a:ln>
          </p:spPr>
          <p:txBody>
            <a:bodyPr wrap="square" lIns="0" tIns="0" rIns="0" bIns="0">
              <a:spAutoFit/>
            </a:bodyPr>
            <a:lstStyle/>
            <a:p>
              <a:pPr marL="0" marR="0" lvl="0" indent="0" algn="ctr" defTabSz="914400" rtl="0" eaLnBrk="1" fontAlgn="auto" latinLnBrk="0" hangingPunct="1">
                <a:lnSpc>
                  <a:spcPct val="120000"/>
                </a:lnSpc>
                <a:spcBef>
                  <a:spcPts val="395"/>
                </a:spcBef>
                <a:spcAft>
                  <a:spcPts val="0"/>
                </a:spcAft>
                <a:buClrTx/>
                <a:buSzTx/>
                <a:buFontTx/>
                <a:buNone/>
                <a:defRPr/>
              </a:pPr>
              <a:r>
                <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单击填加标题</a:t>
              </a:r>
              <a:endParaRPr kumimoji="0" lang="zh-CN" altLang="en-US" sz="1575" b="1" i="0" u="none" strike="noStrike" kern="120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sp>
        <p:nvSpPr>
          <p:cNvPr id="42" name="文本框 41"/>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1.</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1C1C"/>
            </a:gs>
            <a:gs pos="100000">
              <a:srgbClr val="131313"/>
            </a:gs>
          </a:gsLst>
          <a:lin ang="5400000" scaled="0"/>
        </a:gradFill>
        <a:effectLst/>
      </p:bgPr>
    </p:bg>
    <p:spTree>
      <p:nvGrpSpPr>
        <p:cNvPr id="1" name=""/>
        <p:cNvGrpSpPr/>
        <p:nvPr/>
      </p:nvGrpSpPr>
      <p:grpSpPr>
        <a:xfrm>
          <a:off x="0" y="0"/>
          <a:ext cx="0" cy="0"/>
          <a:chOff x="0" y="0"/>
          <a:chExt cx="0" cy="0"/>
        </a:xfrm>
      </p:grpSpPr>
      <p:sp>
        <p:nvSpPr>
          <p:cNvPr id="12" name="矩形 11"/>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66" name="图片 6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28696" y="1498939"/>
            <a:ext cx="1438275" cy="1162050"/>
          </a:xfrm>
          <a:prstGeom prst="rect">
            <a:avLst/>
          </a:prstGeom>
        </p:spPr>
      </p:pic>
      <p:pic>
        <p:nvPicPr>
          <p:cNvPr id="68" name="图片 6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35965">
            <a:off x="863300" y="1635633"/>
            <a:ext cx="2751613" cy="1764029"/>
          </a:xfrm>
          <a:prstGeom prst="rect">
            <a:avLst/>
          </a:prstGeom>
        </p:spPr>
      </p:pic>
      <p:grpSp>
        <p:nvGrpSpPr>
          <p:cNvPr id="59" name="PA_组合 58"/>
          <p:cNvGrpSpPr/>
          <p:nvPr>
            <p:custDataLst>
              <p:tags r:id="rId3"/>
            </p:custDataLst>
          </p:nvPr>
        </p:nvGrpSpPr>
        <p:grpSpPr>
          <a:xfrm>
            <a:off x="3822948" y="2057386"/>
            <a:ext cx="4525651" cy="938188"/>
            <a:chOff x="4099906" y="5253275"/>
            <a:chExt cx="3992187" cy="938188"/>
          </a:xfrm>
        </p:grpSpPr>
        <p:sp>
          <p:nvSpPr>
            <p:cNvPr id="53" name="文本框 52"/>
            <p:cNvSpPr txBox="1"/>
            <p:nvPr/>
          </p:nvSpPr>
          <p:spPr>
            <a:xfrm flipH="1">
              <a:off x="4099906" y="5340798"/>
              <a:ext cx="3992187" cy="706755"/>
            </a:xfrm>
            <a:prstGeom prst="rect">
              <a:avLst/>
            </a:prstGeom>
            <a:noFill/>
          </p:spPr>
          <p:txBody>
            <a:bodyPr wrap="square" rtlCol="0">
              <a:spAutoFit/>
            </a:bodyPr>
            <a:lstStyle/>
            <a:p>
              <a:pPr lvl="0" algn="dist">
                <a:defRPr/>
              </a:pPr>
              <a:r>
                <a:rPr kumimoji="0" lang="en-US" altLang="zh-CN"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2.</a:t>
              </a:r>
              <a:r>
                <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输入标题</a:t>
              </a:r>
              <a:endPar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7" name="任意多边形 56"/>
            <p:cNvSpPr/>
            <p:nvPr/>
          </p:nvSpPr>
          <p:spPr>
            <a:xfrm>
              <a:off x="4116971" y="6145744"/>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8" name="任意多边形 57"/>
            <p:cNvSpPr/>
            <p:nvPr/>
          </p:nvSpPr>
          <p:spPr>
            <a:xfrm>
              <a:off x="4116971" y="5253275"/>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pic>
        <p:nvPicPr>
          <p:cNvPr id="5" name="图片 4" descr="黄色招聘海报"/>
          <p:cNvPicPr>
            <a:picLocks noChangeAspect="1"/>
          </p:cNvPicPr>
          <p:nvPr/>
        </p:nvPicPr>
        <p:blipFill>
          <a:blip r:embed="rId4"/>
          <a:srcRect l="25824" t="22137" r="26995" b="14893"/>
          <a:stretch>
            <a:fillRect/>
          </a:stretch>
        </p:blipFill>
        <p:spPr>
          <a:xfrm>
            <a:off x="4208145" y="3381375"/>
            <a:ext cx="3352800" cy="33559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down)">
                                      <p:cBhvr>
                                        <p:cTn id="15" dur="500"/>
                                        <p:tgtEl>
                                          <p:spTgt spid="6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1008714" y="2215184"/>
            <a:ext cx="10411653" cy="1577405"/>
            <a:chOff x="992672" y="2632279"/>
            <a:chExt cx="10411653" cy="1577405"/>
          </a:xfrm>
        </p:grpSpPr>
        <p:grpSp>
          <p:nvGrpSpPr>
            <p:cNvPr id="27" name="组合 26"/>
            <p:cNvGrpSpPr/>
            <p:nvPr/>
          </p:nvGrpSpPr>
          <p:grpSpPr>
            <a:xfrm>
              <a:off x="9833970" y="2633337"/>
              <a:ext cx="1570355" cy="1575289"/>
              <a:chOff x="10181674" y="2793456"/>
              <a:chExt cx="1570355" cy="1575289"/>
            </a:xfrm>
          </p:grpSpPr>
          <p:sp>
            <p:nvSpPr>
              <p:cNvPr id="10" name="Oval 18"/>
              <p:cNvSpPr>
                <a:spLocks noChangeArrowheads="1"/>
              </p:cNvSpPr>
              <p:nvPr/>
            </p:nvSpPr>
            <p:spPr bwMode="auto">
              <a:xfrm>
                <a:off x="10181674" y="2793456"/>
                <a:ext cx="1301576" cy="1300035"/>
              </a:xfrm>
              <a:prstGeom prst="ellipse">
                <a:avLst/>
              </a:prstGeom>
              <a:solidFill>
                <a:schemeClr val="accent4"/>
              </a:solidFill>
              <a:ln>
                <a:noFill/>
              </a:ln>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Freeform 19"/>
              <p:cNvSpPr/>
              <p:nvPr/>
            </p:nvSpPr>
            <p:spPr bwMode="auto">
              <a:xfrm>
                <a:off x="10831404" y="3443477"/>
                <a:ext cx="920625" cy="925268"/>
              </a:xfrm>
              <a:custGeom>
                <a:avLst/>
                <a:gdLst>
                  <a:gd name="T0" fmla="*/ 0 w 184"/>
                  <a:gd name="T1" fmla="*/ 185 h 185"/>
                  <a:gd name="T2" fmla="*/ 184 w 184"/>
                  <a:gd name="T3" fmla="*/ 0 h 185"/>
                </a:gdLst>
                <a:ahLst/>
                <a:cxnLst>
                  <a:cxn ang="0">
                    <a:pos x="T0" y="T1"/>
                  </a:cxn>
                  <a:cxn ang="0">
                    <a:pos x="T2" y="T3"/>
                  </a:cxn>
                </a:cxnLst>
                <a:rect l="0" t="0" r="r" b="b"/>
                <a:pathLst>
                  <a:path w="184" h="185">
                    <a:moveTo>
                      <a:pt x="0" y="185"/>
                    </a:moveTo>
                    <a:cubicBezTo>
                      <a:pt x="102" y="185"/>
                      <a:pt x="184" y="102"/>
                      <a:pt x="184" y="0"/>
                    </a:cubicBezTo>
                  </a:path>
                </a:pathLst>
              </a:custGeom>
              <a:noFill/>
              <a:ln w="6350" cap="flat" cmpd="sng">
                <a:solidFill>
                  <a:schemeClr val="accent4"/>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Freeform 20"/>
              <p:cNvSpPr>
                <a:spLocks noEditPoints="1"/>
              </p:cNvSpPr>
              <p:nvPr/>
            </p:nvSpPr>
            <p:spPr bwMode="auto">
              <a:xfrm>
                <a:off x="10581671" y="3193629"/>
                <a:ext cx="501581" cy="499688"/>
              </a:xfrm>
              <a:custGeom>
                <a:avLst/>
                <a:gdLst>
                  <a:gd name="T0" fmla="*/ 100 w 100"/>
                  <a:gd name="T1" fmla="*/ 56 h 100"/>
                  <a:gd name="T2" fmla="*/ 44 w 100"/>
                  <a:gd name="T3" fmla="*/ 0 h 100"/>
                  <a:gd name="T4" fmla="*/ 40 w 100"/>
                  <a:gd name="T5" fmla="*/ 0 h 100"/>
                  <a:gd name="T6" fmla="*/ 40 w 100"/>
                  <a:gd name="T7" fmla="*/ 11 h 100"/>
                  <a:gd name="T8" fmla="*/ 0 w 100"/>
                  <a:gd name="T9" fmla="*/ 56 h 100"/>
                  <a:gd name="T10" fmla="*/ 44 w 100"/>
                  <a:gd name="T11" fmla="*/ 100 h 100"/>
                  <a:gd name="T12" fmla="*/ 69 w 100"/>
                  <a:gd name="T13" fmla="*/ 93 h 100"/>
                  <a:gd name="T14" fmla="*/ 89 w 100"/>
                  <a:gd name="T15" fmla="*/ 60 h 100"/>
                  <a:gd name="T16" fmla="*/ 100 w 100"/>
                  <a:gd name="T17" fmla="*/ 60 h 100"/>
                  <a:gd name="T18" fmla="*/ 100 w 100"/>
                  <a:gd name="T19" fmla="*/ 56 h 100"/>
                  <a:gd name="T20" fmla="*/ 64 w 100"/>
                  <a:gd name="T21" fmla="*/ 86 h 100"/>
                  <a:gd name="T22" fmla="*/ 44 w 100"/>
                  <a:gd name="T23" fmla="*/ 92 h 100"/>
                  <a:gd name="T24" fmla="*/ 8 w 100"/>
                  <a:gd name="T25" fmla="*/ 56 h 100"/>
                  <a:gd name="T26" fmla="*/ 40 w 100"/>
                  <a:gd name="T27" fmla="*/ 20 h 100"/>
                  <a:gd name="T28" fmla="*/ 40 w 100"/>
                  <a:gd name="T29" fmla="*/ 60 h 100"/>
                  <a:gd name="T30" fmla="*/ 80 w 100"/>
                  <a:gd name="T31" fmla="*/ 60 h 100"/>
                  <a:gd name="T32" fmla="*/ 64 w 100"/>
                  <a:gd name="T33" fmla="*/ 86 h 100"/>
                  <a:gd name="T34" fmla="*/ 49 w 100"/>
                  <a:gd name="T35" fmla="*/ 52 h 100"/>
                  <a:gd name="T36" fmla="*/ 49 w 100"/>
                  <a:gd name="T37" fmla="*/ 9 h 100"/>
                  <a:gd name="T38" fmla="*/ 91 w 100"/>
                  <a:gd name="T39" fmla="*/ 52 h 100"/>
                  <a:gd name="T40" fmla="*/ 49 w 100"/>
                  <a:gd name="T41" fmla="*/ 5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0" h="100">
                    <a:moveTo>
                      <a:pt x="100" y="56"/>
                    </a:moveTo>
                    <a:cubicBezTo>
                      <a:pt x="100" y="25"/>
                      <a:pt x="75" y="0"/>
                      <a:pt x="44" y="0"/>
                    </a:cubicBezTo>
                    <a:cubicBezTo>
                      <a:pt x="40" y="0"/>
                      <a:pt x="40" y="0"/>
                      <a:pt x="40" y="0"/>
                    </a:cubicBezTo>
                    <a:cubicBezTo>
                      <a:pt x="40" y="11"/>
                      <a:pt x="40" y="11"/>
                      <a:pt x="40" y="11"/>
                    </a:cubicBezTo>
                    <a:cubicBezTo>
                      <a:pt x="17" y="14"/>
                      <a:pt x="0" y="33"/>
                      <a:pt x="0" y="56"/>
                    </a:cubicBezTo>
                    <a:cubicBezTo>
                      <a:pt x="0" y="80"/>
                      <a:pt x="20" y="100"/>
                      <a:pt x="44" y="100"/>
                    </a:cubicBezTo>
                    <a:cubicBezTo>
                      <a:pt x="53" y="100"/>
                      <a:pt x="62" y="98"/>
                      <a:pt x="69" y="93"/>
                    </a:cubicBezTo>
                    <a:cubicBezTo>
                      <a:pt x="80" y="85"/>
                      <a:pt x="87" y="73"/>
                      <a:pt x="89" y="60"/>
                    </a:cubicBezTo>
                    <a:cubicBezTo>
                      <a:pt x="100" y="60"/>
                      <a:pt x="100" y="60"/>
                      <a:pt x="100" y="60"/>
                    </a:cubicBezTo>
                    <a:lnTo>
                      <a:pt x="100" y="56"/>
                    </a:lnTo>
                    <a:close/>
                    <a:moveTo>
                      <a:pt x="64" y="86"/>
                    </a:moveTo>
                    <a:cubicBezTo>
                      <a:pt x="59" y="90"/>
                      <a:pt x="52" y="92"/>
                      <a:pt x="44" y="92"/>
                    </a:cubicBezTo>
                    <a:cubicBezTo>
                      <a:pt x="25" y="92"/>
                      <a:pt x="8" y="76"/>
                      <a:pt x="8" y="56"/>
                    </a:cubicBezTo>
                    <a:cubicBezTo>
                      <a:pt x="8" y="37"/>
                      <a:pt x="22" y="22"/>
                      <a:pt x="40" y="20"/>
                    </a:cubicBezTo>
                    <a:cubicBezTo>
                      <a:pt x="40" y="60"/>
                      <a:pt x="40" y="60"/>
                      <a:pt x="40" y="60"/>
                    </a:cubicBezTo>
                    <a:cubicBezTo>
                      <a:pt x="80" y="60"/>
                      <a:pt x="80" y="60"/>
                      <a:pt x="80" y="60"/>
                    </a:cubicBezTo>
                    <a:cubicBezTo>
                      <a:pt x="79" y="70"/>
                      <a:pt x="73" y="80"/>
                      <a:pt x="64" y="86"/>
                    </a:cubicBezTo>
                    <a:moveTo>
                      <a:pt x="49" y="52"/>
                    </a:moveTo>
                    <a:cubicBezTo>
                      <a:pt x="49" y="9"/>
                      <a:pt x="49" y="9"/>
                      <a:pt x="49" y="9"/>
                    </a:cubicBezTo>
                    <a:cubicBezTo>
                      <a:pt x="71" y="11"/>
                      <a:pt x="89" y="29"/>
                      <a:pt x="91" y="52"/>
                    </a:cubicBezTo>
                    <a:lnTo>
                      <a:pt x="49" y="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5" name="组合 24"/>
            <p:cNvGrpSpPr/>
            <p:nvPr/>
          </p:nvGrpSpPr>
          <p:grpSpPr>
            <a:xfrm>
              <a:off x="4001571" y="2633337"/>
              <a:ext cx="1574588" cy="1575289"/>
              <a:chOff x="4349275" y="2823098"/>
              <a:chExt cx="1574588" cy="1575289"/>
            </a:xfrm>
          </p:grpSpPr>
          <p:sp>
            <p:nvSpPr>
              <p:cNvPr id="8" name="Oval 16"/>
              <p:cNvSpPr>
                <a:spLocks noChangeArrowheads="1"/>
              </p:cNvSpPr>
              <p:nvPr/>
            </p:nvSpPr>
            <p:spPr bwMode="auto">
              <a:xfrm>
                <a:off x="4349275" y="2823098"/>
                <a:ext cx="1299457" cy="1300035"/>
              </a:xfrm>
              <a:prstGeom prst="ellipse">
                <a:avLst/>
              </a:prstGeom>
              <a:solidFill>
                <a:schemeClr val="accent2"/>
              </a:solidFill>
              <a:ln>
                <a:noFill/>
              </a:ln>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Freeform 17"/>
              <p:cNvSpPr/>
              <p:nvPr/>
            </p:nvSpPr>
            <p:spPr bwMode="auto">
              <a:xfrm>
                <a:off x="4999006" y="3473119"/>
                <a:ext cx="924857" cy="925268"/>
              </a:xfrm>
              <a:custGeom>
                <a:avLst/>
                <a:gdLst>
                  <a:gd name="T0" fmla="*/ 0 w 185"/>
                  <a:gd name="T1" fmla="*/ 185 h 185"/>
                  <a:gd name="T2" fmla="*/ 185 w 185"/>
                  <a:gd name="T3" fmla="*/ 0 h 185"/>
                </a:gdLst>
                <a:ahLst/>
                <a:cxnLst>
                  <a:cxn ang="0">
                    <a:pos x="T0" y="T1"/>
                  </a:cxn>
                  <a:cxn ang="0">
                    <a:pos x="T2" y="T3"/>
                  </a:cxn>
                </a:cxnLst>
                <a:rect l="0" t="0" r="r" b="b"/>
                <a:pathLst>
                  <a:path w="185" h="185">
                    <a:moveTo>
                      <a:pt x="0" y="185"/>
                    </a:moveTo>
                    <a:cubicBezTo>
                      <a:pt x="102" y="185"/>
                      <a:pt x="185" y="102"/>
                      <a:pt x="185" y="0"/>
                    </a:cubicBezTo>
                  </a:path>
                </a:pathLst>
              </a:custGeom>
              <a:noFill/>
              <a:ln w="6350" cap="flat" cmpd="sng">
                <a:solidFill>
                  <a:schemeClr val="accent2"/>
                </a:solidFill>
                <a:prstDash val="solid"/>
                <a:round/>
                <a:tailEnd type="triangle" w="med" len="me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2" name="Group 21"/>
              <p:cNvGrpSpPr/>
              <p:nvPr/>
            </p:nvGrpSpPr>
            <p:grpSpPr bwMode="auto">
              <a:xfrm>
                <a:off x="4749271" y="3252914"/>
                <a:ext cx="499465" cy="440403"/>
                <a:chOff x="0" y="0"/>
                <a:chExt cx="236" cy="208"/>
              </a:xfrm>
            </p:grpSpPr>
            <p:sp>
              <p:nvSpPr>
                <p:cNvPr id="14" name="Freeform 22"/>
                <p:cNvSpPr>
                  <a:spLocks noEditPoints="1"/>
                </p:cNvSpPr>
                <p:nvPr/>
              </p:nvSpPr>
              <p:spPr bwMode="auto">
                <a:xfrm>
                  <a:off x="0" y="45"/>
                  <a:ext cx="193" cy="163"/>
                </a:xfrm>
                <a:custGeom>
                  <a:avLst/>
                  <a:gdLst>
                    <a:gd name="T0" fmla="*/ 77 w 82"/>
                    <a:gd name="T1" fmla="*/ 0 h 69"/>
                    <a:gd name="T2" fmla="*/ 4 w 82"/>
                    <a:gd name="T3" fmla="*/ 0 h 69"/>
                    <a:gd name="T4" fmla="*/ 0 w 82"/>
                    <a:gd name="T5" fmla="*/ 4 h 69"/>
                    <a:gd name="T6" fmla="*/ 0 w 82"/>
                    <a:gd name="T7" fmla="*/ 65 h 69"/>
                    <a:gd name="T8" fmla="*/ 4 w 82"/>
                    <a:gd name="T9" fmla="*/ 69 h 69"/>
                    <a:gd name="T10" fmla="*/ 77 w 82"/>
                    <a:gd name="T11" fmla="*/ 69 h 69"/>
                    <a:gd name="T12" fmla="*/ 82 w 82"/>
                    <a:gd name="T13" fmla="*/ 65 h 69"/>
                    <a:gd name="T14" fmla="*/ 82 w 82"/>
                    <a:gd name="T15" fmla="*/ 40 h 69"/>
                    <a:gd name="T16" fmla="*/ 82 w 82"/>
                    <a:gd name="T17" fmla="*/ 29 h 69"/>
                    <a:gd name="T18" fmla="*/ 82 w 82"/>
                    <a:gd name="T19" fmla="*/ 4 h 69"/>
                    <a:gd name="T20" fmla="*/ 77 w 82"/>
                    <a:gd name="T21" fmla="*/ 0 h 69"/>
                    <a:gd name="T22" fmla="*/ 9 w 82"/>
                    <a:gd name="T23" fmla="*/ 61 h 69"/>
                    <a:gd name="T24" fmla="*/ 9 w 82"/>
                    <a:gd name="T25" fmla="*/ 9 h 69"/>
                    <a:gd name="T26" fmla="*/ 73 w 82"/>
                    <a:gd name="T27" fmla="*/ 9 h 69"/>
                    <a:gd name="T28" fmla="*/ 73 w 82"/>
                    <a:gd name="T29" fmla="*/ 25 h 69"/>
                    <a:gd name="T30" fmla="*/ 64 w 82"/>
                    <a:gd name="T31" fmla="*/ 25 h 69"/>
                    <a:gd name="T32" fmla="*/ 55 w 82"/>
                    <a:gd name="T33" fmla="*/ 35 h 69"/>
                    <a:gd name="T34" fmla="*/ 64 w 82"/>
                    <a:gd name="T35" fmla="*/ 44 h 69"/>
                    <a:gd name="T36" fmla="*/ 73 w 82"/>
                    <a:gd name="T37" fmla="*/ 44 h 69"/>
                    <a:gd name="T38" fmla="*/ 73 w 82"/>
                    <a:gd name="T39" fmla="*/ 61 h 69"/>
                    <a:gd name="T40" fmla="*/ 9 w 82"/>
                    <a:gd name="T41" fmla="*/ 61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69">
                      <a:moveTo>
                        <a:pt x="77" y="0"/>
                      </a:moveTo>
                      <a:cubicBezTo>
                        <a:pt x="4" y="0"/>
                        <a:pt x="4" y="0"/>
                        <a:pt x="4" y="0"/>
                      </a:cubicBezTo>
                      <a:cubicBezTo>
                        <a:pt x="2" y="0"/>
                        <a:pt x="0" y="2"/>
                        <a:pt x="0" y="4"/>
                      </a:cubicBezTo>
                      <a:cubicBezTo>
                        <a:pt x="0" y="65"/>
                        <a:pt x="0" y="65"/>
                        <a:pt x="0" y="65"/>
                      </a:cubicBezTo>
                      <a:cubicBezTo>
                        <a:pt x="0" y="67"/>
                        <a:pt x="2" y="69"/>
                        <a:pt x="4" y="69"/>
                      </a:cubicBezTo>
                      <a:cubicBezTo>
                        <a:pt x="77" y="69"/>
                        <a:pt x="77" y="69"/>
                        <a:pt x="77" y="69"/>
                      </a:cubicBezTo>
                      <a:cubicBezTo>
                        <a:pt x="80" y="69"/>
                        <a:pt x="82" y="67"/>
                        <a:pt x="82" y="65"/>
                      </a:cubicBezTo>
                      <a:cubicBezTo>
                        <a:pt x="82" y="40"/>
                        <a:pt x="82" y="40"/>
                        <a:pt x="82" y="40"/>
                      </a:cubicBezTo>
                      <a:cubicBezTo>
                        <a:pt x="82" y="29"/>
                        <a:pt x="82" y="29"/>
                        <a:pt x="82" y="29"/>
                      </a:cubicBezTo>
                      <a:cubicBezTo>
                        <a:pt x="82" y="4"/>
                        <a:pt x="82" y="4"/>
                        <a:pt x="82" y="4"/>
                      </a:cubicBezTo>
                      <a:cubicBezTo>
                        <a:pt x="82" y="2"/>
                        <a:pt x="80" y="0"/>
                        <a:pt x="77" y="0"/>
                      </a:cubicBezTo>
                      <a:moveTo>
                        <a:pt x="9" y="61"/>
                      </a:moveTo>
                      <a:cubicBezTo>
                        <a:pt x="9" y="9"/>
                        <a:pt x="9" y="9"/>
                        <a:pt x="9" y="9"/>
                      </a:cubicBezTo>
                      <a:cubicBezTo>
                        <a:pt x="73" y="9"/>
                        <a:pt x="73" y="9"/>
                        <a:pt x="73" y="9"/>
                      </a:cubicBezTo>
                      <a:cubicBezTo>
                        <a:pt x="73" y="25"/>
                        <a:pt x="73" y="25"/>
                        <a:pt x="73" y="25"/>
                      </a:cubicBezTo>
                      <a:cubicBezTo>
                        <a:pt x="64" y="25"/>
                        <a:pt x="64" y="25"/>
                        <a:pt x="64" y="25"/>
                      </a:cubicBezTo>
                      <a:cubicBezTo>
                        <a:pt x="59" y="25"/>
                        <a:pt x="55" y="29"/>
                        <a:pt x="55" y="35"/>
                      </a:cubicBezTo>
                      <a:cubicBezTo>
                        <a:pt x="55" y="40"/>
                        <a:pt x="59" y="44"/>
                        <a:pt x="64" y="44"/>
                      </a:cubicBezTo>
                      <a:cubicBezTo>
                        <a:pt x="73" y="44"/>
                        <a:pt x="73" y="44"/>
                        <a:pt x="73" y="44"/>
                      </a:cubicBezTo>
                      <a:cubicBezTo>
                        <a:pt x="73" y="61"/>
                        <a:pt x="73" y="61"/>
                        <a:pt x="73" y="61"/>
                      </a:cubicBezTo>
                      <a:lnTo>
                        <a:pt x="9" y="6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5" name="Freeform 23"/>
                <p:cNvSpPr/>
                <p:nvPr/>
              </p:nvSpPr>
              <p:spPr bwMode="auto">
                <a:xfrm>
                  <a:off x="44" y="0"/>
                  <a:ext cx="192" cy="165"/>
                </a:xfrm>
                <a:custGeom>
                  <a:avLst/>
                  <a:gdLst>
                    <a:gd name="T0" fmla="*/ 77 w 81"/>
                    <a:gd name="T1" fmla="*/ 0 h 70"/>
                    <a:gd name="T2" fmla="*/ 4 w 81"/>
                    <a:gd name="T3" fmla="*/ 0 h 70"/>
                    <a:gd name="T4" fmla="*/ 0 w 81"/>
                    <a:gd name="T5" fmla="*/ 4 h 70"/>
                    <a:gd name="T6" fmla="*/ 4 w 81"/>
                    <a:gd name="T7" fmla="*/ 9 h 70"/>
                    <a:gd name="T8" fmla="*/ 73 w 81"/>
                    <a:gd name="T9" fmla="*/ 9 h 70"/>
                    <a:gd name="T10" fmla="*/ 73 w 81"/>
                    <a:gd name="T11" fmla="*/ 65 h 70"/>
                    <a:gd name="T12" fmla="*/ 77 w 81"/>
                    <a:gd name="T13" fmla="*/ 70 h 70"/>
                    <a:gd name="T14" fmla="*/ 81 w 81"/>
                    <a:gd name="T15" fmla="*/ 65 h 70"/>
                    <a:gd name="T16" fmla="*/ 81 w 81"/>
                    <a:gd name="T17" fmla="*/ 4 h 70"/>
                    <a:gd name="T18" fmla="*/ 77 w 81"/>
                    <a:gd name="T1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70">
                      <a:moveTo>
                        <a:pt x="77" y="0"/>
                      </a:moveTo>
                      <a:cubicBezTo>
                        <a:pt x="4" y="0"/>
                        <a:pt x="4" y="0"/>
                        <a:pt x="4" y="0"/>
                      </a:cubicBezTo>
                      <a:cubicBezTo>
                        <a:pt x="2" y="0"/>
                        <a:pt x="0" y="2"/>
                        <a:pt x="0" y="4"/>
                      </a:cubicBezTo>
                      <a:cubicBezTo>
                        <a:pt x="0" y="7"/>
                        <a:pt x="2" y="9"/>
                        <a:pt x="4" y="9"/>
                      </a:cubicBezTo>
                      <a:cubicBezTo>
                        <a:pt x="73" y="9"/>
                        <a:pt x="73" y="9"/>
                        <a:pt x="73" y="9"/>
                      </a:cubicBezTo>
                      <a:cubicBezTo>
                        <a:pt x="73" y="65"/>
                        <a:pt x="73" y="65"/>
                        <a:pt x="73" y="65"/>
                      </a:cubicBezTo>
                      <a:cubicBezTo>
                        <a:pt x="73" y="68"/>
                        <a:pt x="75" y="70"/>
                        <a:pt x="77" y="70"/>
                      </a:cubicBezTo>
                      <a:cubicBezTo>
                        <a:pt x="79" y="70"/>
                        <a:pt x="81" y="68"/>
                        <a:pt x="81" y="65"/>
                      </a:cubicBezTo>
                      <a:cubicBezTo>
                        <a:pt x="81" y="4"/>
                        <a:pt x="81" y="4"/>
                        <a:pt x="81" y="4"/>
                      </a:cubicBezTo>
                      <a:cubicBezTo>
                        <a:pt x="81" y="2"/>
                        <a:pt x="79" y="0"/>
                        <a:pt x="77"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nvGrpSpPr>
            <p:cNvPr id="26" name="组合 25"/>
            <p:cNvGrpSpPr/>
            <p:nvPr/>
          </p:nvGrpSpPr>
          <p:grpSpPr>
            <a:xfrm>
              <a:off x="6816604" y="2632279"/>
              <a:ext cx="1570355" cy="1577405"/>
              <a:chOff x="7164308" y="2966365"/>
              <a:chExt cx="1570355" cy="1577405"/>
            </a:xfrm>
          </p:grpSpPr>
          <p:sp>
            <p:nvSpPr>
              <p:cNvPr id="6" name="Oval 14"/>
              <p:cNvSpPr>
                <a:spLocks noChangeArrowheads="1"/>
              </p:cNvSpPr>
              <p:nvPr/>
            </p:nvSpPr>
            <p:spPr bwMode="auto">
              <a:xfrm>
                <a:off x="7164308" y="3241617"/>
                <a:ext cx="1295225" cy="1302153"/>
              </a:xfrm>
              <a:prstGeom prst="ellipse">
                <a:avLst/>
              </a:prstGeom>
              <a:solidFill>
                <a:schemeClr val="accent3"/>
              </a:solidFill>
              <a:ln>
                <a:noFill/>
              </a:ln>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7" name="Freeform 15"/>
              <p:cNvSpPr/>
              <p:nvPr/>
            </p:nvSpPr>
            <p:spPr bwMode="auto">
              <a:xfrm>
                <a:off x="7816154" y="2966365"/>
                <a:ext cx="918509"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1" y="0"/>
                      <a:pt x="0" y="0"/>
                    </a:cubicBezTo>
                  </a:path>
                </a:pathLst>
              </a:custGeom>
              <a:noFill/>
              <a:ln w="6350" cap="flat" cmpd="sng">
                <a:solidFill>
                  <a:schemeClr val="accent3"/>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3" name="Group 24"/>
              <p:cNvGrpSpPr/>
              <p:nvPr/>
            </p:nvGrpSpPr>
            <p:grpSpPr bwMode="auto">
              <a:xfrm>
                <a:off x="7560072" y="3641793"/>
                <a:ext cx="505815" cy="501804"/>
                <a:chOff x="0" y="0"/>
                <a:chExt cx="239" cy="237"/>
              </a:xfrm>
            </p:grpSpPr>
            <p:sp>
              <p:nvSpPr>
                <p:cNvPr id="17" name="Freeform 25"/>
                <p:cNvSpPr/>
                <p:nvPr/>
              </p:nvSpPr>
              <p:spPr bwMode="auto">
                <a:xfrm>
                  <a:off x="0" y="22"/>
                  <a:ext cx="217" cy="215"/>
                </a:xfrm>
                <a:custGeom>
                  <a:avLst/>
                  <a:gdLst>
                    <a:gd name="T0" fmla="*/ 87 w 92"/>
                    <a:gd name="T1" fmla="*/ 41 h 91"/>
                    <a:gd name="T2" fmla="*/ 83 w 92"/>
                    <a:gd name="T3" fmla="*/ 45 h 91"/>
                    <a:gd name="T4" fmla="*/ 83 w 92"/>
                    <a:gd name="T5" fmla="*/ 67 h 91"/>
                    <a:gd name="T6" fmla="*/ 73 w 92"/>
                    <a:gd name="T7" fmla="*/ 81 h 91"/>
                    <a:gd name="T8" fmla="*/ 68 w 92"/>
                    <a:gd name="T9" fmla="*/ 82 h 91"/>
                    <a:gd name="T10" fmla="*/ 24 w 92"/>
                    <a:gd name="T11" fmla="*/ 82 h 91"/>
                    <a:gd name="T12" fmla="*/ 9 w 92"/>
                    <a:gd name="T13" fmla="*/ 67 h 91"/>
                    <a:gd name="T14" fmla="*/ 9 w 92"/>
                    <a:gd name="T15" fmla="*/ 24 h 91"/>
                    <a:gd name="T16" fmla="*/ 24 w 92"/>
                    <a:gd name="T17" fmla="*/ 8 h 91"/>
                    <a:gd name="T18" fmla="*/ 46 w 92"/>
                    <a:gd name="T19" fmla="*/ 8 h 91"/>
                    <a:gd name="T20" fmla="*/ 50 w 92"/>
                    <a:gd name="T21" fmla="*/ 4 h 91"/>
                    <a:gd name="T22" fmla="*/ 46 w 92"/>
                    <a:gd name="T23" fmla="*/ 0 h 91"/>
                    <a:gd name="T24" fmla="*/ 24 w 92"/>
                    <a:gd name="T25" fmla="*/ 0 h 91"/>
                    <a:gd name="T26" fmla="*/ 0 w 92"/>
                    <a:gd name="T27" fmla="*/ 24 h 91"/>
                    <a:gd name="T28" fmla="*/ 0 w 92"/>
                    <a:gd name="T29" fmla="*/ 67 h 91"/>
                    <a:gd name="T30" fmla="*/ 24 w 92"/>
                    <a:gd name="T31" fmla="*/ 91 h 91"/>
                    <a:gd name="T32" fmla="*/ 68 w 92"/>
                    <a:gd name="T33" fmla="*/ 91 h 91"/>
                    <a:gd name="T34" fmla="*/ 76 w 92"/>
                    <a:gd name="T35" fmla="*/ 89 h 91"/>
                    <a:gd name="T36" fmla="*/ 92 w 92"/>
                    <a:gd name="T37" fmla="*/ 67 h 91"/>
                    <a:gd name="T38" fmla="*/ 92 w 92"/>
                    <a:gd name="T39" fmla="*/ 45 h 91"/>
                    <a:gd name="T40" fmla="*/ 87 w 92"/>
                    <a:gd name="T41" fmla="*/ 4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2" h="91">
                      <a:moveTo>
                        <a:pt x="87" y="41"/>
                      </a:moveTo>
                      <a:cubicBezTo>
                        <a:pt x="85" y="41"/>
                        <a:pt x="83" y="43"/>
                        <a:pt x="83" y="45"/>
                      </a:cubicBezTo>
                      <a:cubicBezTo>
                        <a:pt x="83" y="67"/>
                        <a:pt x="83" y="67"/>
                        <a:pt x="83" y="67"/>
                      </a:cubicBezTo>
                      <a:cubicBezTo>
                        <a:pt x="83" y="73"/>
                        <a:pt x="79" y="79"/>
                        <a:pt x="73" y="81"/>
                      </a:cubicBezTo>
                      <a:cubicBezTo>
                        <a:pt x="71" y="82"/>
                        <a:pt x="70" y="82"/>
                        <a:pt x="68" y="82"/>
                      </a:cubicBezTo>
                      <a:cubicBezTo>
                        <a:pt x="24" y="82"/>
                        <a:pt x="24" y="82"/>
                        <a:pt x="24" y="82"/>
                      </a:cubicBezTo>
                      <a:cubicBezTo>
                        <a:pt x="16" y="82"/>
                        <a:pt x="9" y="75"/>
                        <a:pt x="9" y="67"/>
                      </a:cubicBezTo>
                      <a:cubicBezTo>
                        <a:pt x="9" y="24"/>
                        <a:pt x="9" y="24"/>
                        <a:pt x="9" y="24"/>
                      </a:cubicBezTo>
                      <a:cubicBezTo>
                        <a:pt x="9" y="15"/>
                        <a:pt x="16" y="8"/>
                        <a:pt x="24" y="8"/>
                      </a:cubicBezTo>
                      <a:cubicBezTo>
                        <a:pt x="46" y="8"/>
                        <a:pt x="46" y="8"/>
                        <a:pt x="46" y="8"/>
                      </a:cubicBezTo>
                      <a:cubicBezTo>
                        <a:pt x="48" y="8"/>
                        <a:pt x="50" y="6"/>
                        <a:pt x="50" y="4"/>
                      </a:cubicBezTo>
                      <a:cubicBezTo>
                        <a:pt x="50" y="2"/>
                        <a:pt x="48" y="0"/>
                        <a:pt x="46" y="0"/>
                      </a:cubicBezTo>
                      <a:cubicBezTo>
                        <a:pt x="24" y="0"/>
                        <a:pt x="24" y="0"/>
                        <a:pt x="24" y="0"/>
                      </a:cubicBezTo>
                      <a:cubicBezTo>
                        <a:pt x="11" y="0"/>
                        <a:pt x="0" y="10"/>
                        <a:pt x="0" y="24"/>
                      </a:cubicBezTo>
                      <a:cubicBezTo>
                        <a:pt x="0" y="67"/>
                        <a:pt x="0" y="67"/>
                        <a:pt x="0" y="67"/>
                      </a:cubicBezTo>
                      <a:cubicBezTo>
                        <a:pt x="0" y="80"/>
                        <a:pt x="11" y="91"/>
                        <a:pt x="24" y="91"/>
                      </a:cubicBezTo>
                      <a:cubicBezTo>
                        <a:pt x="68" y="91"/>
                        <a:pt x="68" y="91"/>
                        <a:pt x="68" y="91"/>
                      </a:cubicBezTo>
                      <a:cubicBezTo>
                        <a:pt x="71" y="91"/>
                        <a:pt x="74" y="90"/>
                        <a:pt x="76" y="89"/>
                      </a:cubicBezTo>
                      <a:cubicBezTo>
                        <a:pt x="85" y="86"/>
                        <a:pt x="92" y="77"/>
                        <a:pt x="92" y="67"/>
                      </a:cubicBezTo>
                      <a:cubicBezTo>
                        <a:pt x="92" y="45"/>
                        <a:pt x="92" y="45"/>
                        <a:pt x="92" y="45"/>
                      </a:cubicBezTo>
                      <a:cubicBezTo>
                        <a:pt x="92" y="43"/>
                        <a:pt x="90" y="41"/>
                        <a:pt x="87" y="41"/>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8" name="Freeform 26"/>
                <p:cNvSpPr>
                  <a:spLocks noEditPoints="1"/>
                </p:cNvSpPr>
                <p:nvPr/>
              </p:nvSpPr>
              <p:spPr bwMode="auto">
                <a:xfrm>
                  <a:off x="135" y="0"/>
                  <a:ext cx="104" cy="104"/>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5 h 44"/>
                    <a:gd name="T12" fmla="*/ 8 w 44"/>
                    <a:gd name="T13" fmla="*/ 22 h 44"/>
                    <a:gd name="T14" fmla="*/ 22 w 44"/>
                    <a:gd name="T15" fmla="*/ 8 h 44"/>
                    <a:gd name="T16" fmla="*/ 35 w 44"/>
                    <a:gd name="T17" fmla="*/ 22 h 44"/>
                    <a:gd name="T18" fmla="*/ 22 w 44"/>
                    <a:gd name="T19"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9"/>
                        <a:pt x="0" y="22"/>
                      </a:cubicBezTo>
                      <a:cubicBezTo>
                        <a:pt x="0" y="34"/>
                        <a:pt x="10" y="44"/>
                        <a:pt x="22" y="44"/>
                      </a:cubicBezTo>
                      <a:cubicBezTo>
                        <a:pt x="34" y="44"/>
                        <a:pt x="44" y="34"/>
                        <a:pt x="44" y="22"/>
                      </a:cubicBezTo>
                      <a:cubicBezTo>
                        <a:pt x="44" y="9"/>
                        <a:pt x="34" y="0"/>
                        <a:pt x="22" y="0"/>
                      </a:cubicBezTo>
                      <a:moveTo>
                        <a:pt x="22" y="35"/>
                      </a:moveTo>
                      <a:cubicBezTo>
                        <a:pt x="14" y="35"/>
                        <a:pt x="8" y="29"/>
                        <a:pt x="8" y="22"/>
                      </a:cubicBezTo>
                      <a:cubicBezTo>
                        <a:pt x="8" y="14"/>
                        <a:pt x="14" y="8"/>
                        <a:pt x="22" y="8"/>
                      </a:cubicBezTo>
                      <a:cubicBezTo>
                        <a:pt x="29" y="8"/>
                        <a:pt x="35" y="14"/>
                        <a:pt x="35" y="22"/>
                      </a:cubicBezTo>
                      <a:cubicBezTo>
                        <a:pt x="35" y="29"/>
                        <a:pt x="29" y="35"/>
                        <a:pt x="22" y="35"/>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9" name="Freeform 27"/>
                <p:cNvSpPr/>
                <p:nvPr/>
              </p:nvSpPr>
              <p:spPr bwMode="auto">
                <a:xfrm>
                  <a:off x="80" y="97"/>
                  <a:ext cx="57" cy="21"/>
                </a:xfrm>
                <a:custGeom>
                  <a:avLst/>
                  <a:gdLst>
                    <a:gd name="T0" fmla="*/ 0 w 24"/>
                    <a:gd name="T1" fmla="*/ 4 h 9"/>
                    <a:gd name="T2" fmla="*/ 5 w 24"/>
                    <a:gd name="T3" fmla="*/ 9 h 9"/>
                    <a:gd name="T4" fmla="*/ 20 w 24"/>
                    <a:gd name="T5" fmla="*/ 9 h 9"/>
                    <a:gd name="T6" fmla="*/ 24 w 24"/>
                    <a:gd name="T7" fmla="*/ 4 h 9"/>
                    <a:gd name="T8" fmla="*/ 20 w 24"/>
                    <a:gd name="T9" fmla="*/ 0 h 9"/>
                    <a:gd name="T10" fmla="*/ 5 w 24"/>
                    <a:gd name="T11" fmla="*/ 0 h 9"/>
                    <a:gd name="T12" fmla="*/ 0 w 24"/>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0" y="4"/>
                      </a:moveTo>
                      <a:cubicBezTo>
                        <a:pt x="0" y="7"/>
                        <a:pt x="2" y="9"/>
                        <a:pt x="5" y="9"/>
                      </a:cubicBezTo>
                      <a:cubicBezTo>
                        <a:pt x="20" y="9"/>
                        <a:pt x="20" y="9"/>
                        <a:pt x="20" y="9"/>
                      </a:cubicBezTo>
                      <a:cubicBezTo>
                        <a:pt x="22" y="9"/>
                        <a:pt x="24" y="7"/>
                        <a:pt x="24" y="4"/>
                      </a:cubicBezTo>
                      <a:cubicBezTo>
                        <a:pt x="24" y="2"/>
                        <a:pt x="22" y="0"/>
                        <a:pt x="20" y="0"/>
                      </a:cubicBezTo>
                      <a:cubicBezTo>
                        <a:pt x="5" y="0"/>
                        <a:pt x="5" y="0"/>
                        <a:pt x="5" y="0"/>
                      </a:cubicBezTo>
                      <a:cubicBezTo>
                        <a:pt x="2" y="0"/>
                        <a:pt x="0" y="2"/>
                        <a:pt x="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0" name="Freeform 28"/>
                <p:cNvSpPr/>
                <p:nvPr/>
              </p:nvSpPr>
              <p:spPr bwMode="auto">
                <a:xfrm>
                  <a:off x="80" y="140"/>
                  <a:ext cx="57" cy="21"/>
                </a:xfrm>
                <a:custGeom>
                  <a:avLst/>
                  <a:gdLst>
                    <a:gd name="T0" fmla="*/ 20 w 24"/>
                    <a:gd name="T1" fmla="*/ 0 h 9"/>
                    <a:gd name="T2" fmla="*/ 5 w 24"/>
                    <a:gd name="T3" fmla="*/ 0 h 9"/>
                    <a:gd name="T4" fmla="*/ 0 w 24"/>
                    <a:gd name="T5" fmla="*/ 4 h 9"/>
                    <a:gd name="T6" fmla="*/ 5 w 24"/>
                    <a:gd name="T7" fmla="*/ 9 h 9"/>
                    <a:gd name="T8" fmla="*/ 20 w 24"/>
                    <a:gd name="T9" fmla="*/ 9 h 9"/>
                    <a:gd name="T10" fmla="*/ 24 w 24"/>
                    <a:gd name="T11" fmla="*/ 4 h 9"/>
                    <a:gd name="T12" fmla="*/ 20 w 24"/>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4" h="9">
                      <a:moveTo>
                        <a:pt x="20" y="0"/>
                      </a:moveTo>
                      <a:cubicBezTo>
                        <a:pt x="5" y="0"/>
                        <a:pt x="5" y="0"/>
                        <a:pt x="5" y="0"/>
                      </a:cubicBezTo>
                      <a:cubicBezTo>
                        <a:pt x="2" y="0"/>
                        <a:pt x="0" y="2"/>
                        <a:pt x="0" y="4"/>
                      </a:cubicBezTo>
                      <a:cubicBezTo>
                        <a:pt x="0" y="7"/>
                        <a:pt x="2" y="9"/>
                        <a:pt x="5" y="9"/>
                      </a:cubicBezTo>
                      <a:cubicBezTo>
                        <a:pt x="20" y="9"/>
                        <a:pt x="20" y="9"/>
                        <a:pt x="20" y="9"/>
                      </a:cubicBezTo>
                      <a:cubicBezTo>
                        <a:pt x="22" y="9"/>
                        <a:pt x="24" y="7"/>
                        <a:pt x="24" y="4"/>
                      </a:cubicBezTo>
                      <a:cubicBezTo>
                        <a:pt x="24" y="2"/>
                        <a:pt x="22" y="0"/>
                        <a:pt x="2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nvGrpSpPr>
            <p:cNvPr id="24" name="组合 23"/>
            <p:cNvGrpSpPr/>
            <p:nvPr/>
          </p:nvGrpSpPr>
          <p:grpSpPr>
            <a:xfrm>
              <a:off x="992672" y="2632279"/>
              <a:ext cx="1568237" cy="1577405"/>
              <a:chOff x="1340376" y="2675943"/>
              <a:chExt cx="1568237" cy="1577405"/>
            </a:xfrm>
          </p:grpSpPr>
          <p:sp>
            <p:nvSpPr>
              <p:cNvPr id="3" name="Oval 12"/>
              <p:cNvSpPr>
                <a:spLocks noChangeArrowheads="1"/>
              </p:cNvSpPr>
              <p:nvPr/>
            </p:nvSpPr>
            <p:spPr bwMode="auto">
              <a:xfrm>
                <a:off x="1340376" y="2951195"/>
                <a:ext cx="1299457" cy="1302153"/>
              </a:xfrm>
              <a:prstGeom prst="ellipse">
                <a:avLst/>
              </a:prstGeom>
              <a:solidFill>
                <a:schemeClr val="accent1"/>
              </a:solidFill>
              <a:ln>
                <a:noFill/>
              </a:ln>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5" name="Freeform 13"/>
              <p:cNvSpPr/>
              <p:nvPr/>
            </p:nvSpPr>
            <p:spPr bwMode="auto">
              <a:xfrm>
                <a:off x="1990104" y="2675943"/>
                <a:ext cx="918509" cy="925269"/>
              </a:xfrm>
              <a:custGeom>
                <a:avLst/>
                <a:gdLst>
                  <a:gd name="T0" fmla="*/ 184 w 184"/>
                  <a:gd name="T1" fmla="*/ 185 h 185"/>
                  <a:gd name="T2" fmla="*/ 0 w 184"/>
                  <a:gd name="T3" fmla="*/ 0 h 185"/>
                </a:gdLst>
                <a:ahLst/>
                <a:cxnLst>
                  <a:cxn ang="0">
                    <a:pos x="T0" y="T1"/>
                  </a:cxn>
                  <a:cxn ang="0">
                    <a:pos x="T2" y="T3"/>
                  </a:cxn>
                </a:cxnLst>
                <a:rect l="0" t="0" r="r" b="b"/>
                <a:pathLst>
                  <a:path w="184" h="185">
                    <a:moveTo>
                      <a:pt x="184" y="185"/>
                    </a:moveTo>
                    <a:cubicBezTo>
                      <a:pt x="184" y="83"/>
                      <a:pt x="102" y="0"/>
                      <a:pt x="0" y="0"/>
                    </a:cubicBezTo>
                  </a:path>
                </a:pathLst>
              </a:custGeom>
              <a:noFill/>
              <a:ln w="6350" cap="flat" cmpd="sng">
                <a:solidFill>
                  <a:schemeClr val="accent1"/>
                </a:solidFill>
                <a:prstDash val="solid"/>
                <a:round/>
                <a:headEnd type="triangle" w="med" len="med"/>
              </a:ln>
              <a:extLst>
                <a:ext uri="{909E8E84-426E-40DD-AFC4-6F175D3DCCD1}">
                  <a14:hiddenFill xmlns:a14="http://schemas.microsoft.com/office/drawing/2010/main">
                    <a:solidFill>
                      <a:srgbClr val="FFFFFF"/>
                    </a:solidFill>
                  </a14:hiddenFill>
                </a:ext>
              </a:extLst>
            </p:spPr>
            <p:txBody>
              <a:bodyPr lIns="121907" tIns="60953" rIns="121907" bIns="60953"/>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6" name="Group 29"/>
              <p:cNvGrpSpPr/>
              <p:nvPr/>
            </p:nvGrpSpPr>
            <p:grpSpPr bwMode="auto">
              <a:xfrm>
                <a:off x="1740370" y="3366189"/>
                <a:ext cx="499465" cy="501805"/>
                <a:chOff x="0" y="0"/>
                <a:chExt cx="236" cy="237"/>
              </a:xfrm>
            </p:grpSpPr>
            <p:sp>
              <p:nvSpPr>
                <p:cNvPr id="22" name="Freeform 30"/>
                <p:cNvSpPr>
                  <a:spLocks noEditPoints="1"/>
                </p:cNvSpPr>
                <p:nvPr/>
              </p:nvSpPr>
              <p:spPr bwMode="auto">
                <a:xfrm>
                  <a:off x="63" y="64"/>
                  <a:ext cx="109" cy="109"/>
                </a:xfrm>
                <a:custGeom>
                  <a:avLst/>
                  <a:gdLst>
                    <a:gd name="T0" fmla="*/ 40 w 46"/>
                    <a:gd name="T1" fmla="*/ 1 h 46"/>
                    <a:gd name="T2" fmla="*/ 13 w 46"/>
                    <a:gd name="T3" fmla="*/ 10 h 46"/>
                    <a:gd name="T4" fmla="*/ 13 w 46"/>
                    <a:gd name="T5" fmla="*/ 10 h 46"/>
                    <a:gd name="T6" fmla="*/ 12 w 46"/>
                    <a:gd name="T7" fmla="*/ 11 h 46"/>
                    <a:gd name="T8" fmla="*/ 12 w 46"/>
                    <a:gd name="T9" fmla="*/ 11 h 46"/>
                    <a:gd name="T10" fmla="*/ 11 w 46"/>
                    <a:gd name="T11" fmla="*/ 11 h 46"/>
                    <a:gd name="T12" fmla="*/ 11 w 46"/>
                    <a:gd name="T13" fmla="*/ 12 h 46"/>
                    <a:gd name="T14" fmla="*/ 11 w 46"/>
                    <a:gd name="T15" fmla="*/ 12 h 46"/>
                    <a:gd name="T16" fmla="*/ 10 w 46"/>
                    <a:gd name="T17" fmla="*/ 13 h 46"/>
                    <a:gd name="T18" fmla="*/ 10 w 46"/>
                    <a:gd name="T19" fmla="*/ 13 h 46"/>
                    <a:gd name="T20" fmla="*/ 0 w 46"/>
                    <a:gd name="T21" fmla="*/ 40 h 46"/>
                    <a:gd name="T22" fmla="*/ 1 w 46"/>
                    <a:gd name="T23" fmla="*/ 45 h 46"/>
                    <a:gd name="T24" fmla="*/ 4 w 46"/>
                    <a:gd name="T25" fmla="*/ 46 h 46"/>
                    <a:gd name="T26" fmla="*/ 6 w 46"/>
                    <a:gd name="T27" fmla="*/ 46 h 46"/>
                    <a:gd name="T28" fmla="*/ 33 w 46"/>
                    <a:gd name="T29" fmla="*/ 36 h 46"/>
                    <a:gd name="T30" fmla="*/ 33 w 46"/>
                    <a:gd name="T31" fmla="*/ 36 h 46"/>
                    <a:gd name="T32" fmla="*/ 34 w 46"/>
                    <a:gd name="T33" fmla="*/ 35 h 46"/>
                    <a:gd name="T34" fmla="*/ 34 w 46"/>
                    <a:gd name="T35" fmla="*/ 35 h 46"/>
                    <a:gd name="T36" fmla="*/ 35 w 46"/>
                    <a:gd name="T37" fmla="*/ 35 h 46"/>
                    <a:gd name="T38" fmla="*/ 35 w 46"/>
                    <a:gd name="T39" fmla="*/ 34 h 46"/>
                    <a:gd name="T40" fmla="*/ 35 w 46"/>
                    <a:gd name="T41" fmla="*/ 34 h 46"/>
                    <a:gd name="T42" fmla="*/ 36 w 46"/>
                    <a:gd name="T43" fmla="*/ 33 h 46"/>
                    <a:gd name="T44" fmla="*/ 36 w 46"/>
                    <a:gd name="T45" fmla="*/ 33 h 46"/>
                    <a:gd name="T46" fmla="*/ 45 w 46"/>
                    <a:gd name="T47" fmla="*/ 6 h 46"/>
                    <a:gd name="T48" fmla="*/ 44 w 46"/>
                    <a:gd name="T49" fmla="*/ 2 h 46"/>
                    <a:gd name="T50" fmla="*/ 40 w 46"/>
                    <a:gd name="T51" fmla="*/ 1 h 46"/>
                    <a:gd name="T52" fmla="*/ 12 w 46"/>
                    <a:gd name="T53" fmla="*/ 34 h 46"/>
                    <a:gd name="T54" fmla="*/ 16 w 46"/>
                    <a:gd name="T55" fmla="*/ 22 h 46"/>
                    <a:gd name="T56" fmla="*/ 24 w 46"/>
                    <a:gd name="T57" fmla="*/ 30 h 46"/>
                    <a:gd name="T58" fmla="*/ 12 w 46"/>
                    <a:gd name="T59" fmla="*/ 3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6" h="46">
                      <a:moveTo>
                        <a:pt x="40" y="1"/>
                      </a:moveTo>
                      <a:cubicBezTo>
                        <a:pt x="13" y="10"/>
                        <a:pt x="13" y="10"/>
                        <a:pt x="13" y="10"/>
                      </a:cubicBezTo>
                      <a:cubicBezTo>
                        <a:pt x="13" y="10"/>
                        <a:pt x="13" y="10"/>
                        <a:pt x="13" y="10"/>
                      </a:cubicBezTo>
                      <a:cubicBezTo>
                        <a:pt x="12" y="10"/>
                        <a:pt x="12" y="11"/>
                        <a:pt x="12" y="11"/>
                      </a:cubicBezTo>
                      <a:cubicBezTo>
                        <a:pt x="12" y="11"/>
                        <a:pt x="12" y="11"/>
                        <a:pt x="12" y="11"/>
                      </a:cubicBezTo>
                      <a:cubicBezTo>
                        <a:pt x="12" y="11"/>
                        <a:pt x="11" y="11"/>
                        <a:pt x="11" y="11"/>
                      </a:cubicBezTo>
                      <a:cubicBezTo>
                        <a:pt x="11" y="11"/>
                        <a:pt x="11" y="12"/>
                        <a:pt x="11" y="12"/>
                      </a:cubicBezTo>
                      <a:cubicBezTo>
                        <a:pt x="11" y="12"/>
                        <a:pt x="11" y="12"/>
                        <a:pt x="11" y="12"/>
                      </a:cubicBezTo>
                      <a:cubicBezTo>
                        <a:pt x="11" y="12"/>
                        <a:pt x="10" y="12"/>
                        <a:pt x="10" y="13"/>
                      </a:cubicBezTo>
                      <a:cubicBezTo>
                        <a:pt x="10" y="13"/>
                        <a:pt x="10" y="13"/>
                        <a:pt x="10" y="13"/>
                      </a:cubicBezTo>
                      <a:cubicBezTo>
                        <a:pt x="0" y="40"/>
                        <a:pt x="0" y="40"/>
                        <a:pt x="0" y="40"/>
                      </a:cubicBezTo>
                      <a:cubicBezTo>
                        <a:pt x="0" y="42"/>
                        <a:pt x="0" y="43"/>
                        <a:pt x="1" y="45"/>
                      </a:cubicBezTo>
                      <a:cubicBezTo>
                        <a:pt x="2" y="45"/>
                        <a:pt x="3" y="46"/>
                        <a:pt x="4" y="46"/>
                      </a:cubicBezTo>
                      <a:cubicBezTo>
                        <a:pt x="5" y="46"/>
                        <a:pt x="5" y="46"/>
                        <a:pt x="6" y="46"/>
                      </a:cubicBezTo>
                      <a:cubicBezTo>
                        <a:pt x="33" y="36"/>
                        <a:pt x="33" y="36"/>
                        <a:pt x="33" y="36"/>
                      </a:cubicBezTo>
                      <a:cubicBezTo>
                        <a:pt x="33" y="36"/>
                        <a:pt x="33" y="36"/>
                        <a:pt x="33" y="36"/>
                      </a:cubicBezTo>
                      <a:cubicBezTo>
                        <a:pt x="34" y="36"/>
                        <a:pt x="34" y="35"/>
                        <a:pt x="34" y="35"/>
                      </a:cubicBezTo>
                      <a:cubicBezTo>
                        <a:pt x="34" y="35"/>
                        <a:pt x="34" y="35"/>
                        <a:pt x="34" y="35"/>
                      </a:cubicBezTo>
                      <a:cubicBezTo>
                        <a:pt x="34" y="35"/>
                        <a:pt x="35" y="35"/>
                        <a:pt x="35" y="35"/>
                      </a:cubicBezTo>
                      <a:cubicBezTo>
                        <a:pt x="35" y="35"/>
                        <a:pt x="35" y="34"/>
                        <a:pt x="35" y="34"/>
                      </a:cubicBezTo>
                      <a:cubicBezTo>
                        <a:pt x="35" y="34"/>
                        <a:pt x="35" y="34"/>
                        <a:pt x="35" y="34"/>
                      </a:cubicBezTo>
                      <a:cubicBezTo>
                        <a:pt x="35" y="34"/>
                        <a:pt x="35" y="34"/>
                        <a:pt x="36" y="33"/>
                      </a:cubicBezTo>
                      <a:cubicBezTo>
                        <a:pt x="36" y="33"/>
                        <a:pt x="36" y="33"/>
                        <a:pt x="36" y="33"/>
                      </a:cubicBezTo>
                      <a:cubicBezTo>
                        <a:pt x="45" y="6"/>
                        <a:pt x="45" y="6"/>
                        <a:pt x="45" y="6"/>
                      </a:cubicBezTo>
                      <a:cubicBezTo>
                        <a:pt x="46" y="4"/>
                        <a:pt x="46" y="3"/>
                        <a:pt x="44" y="2"/>
                      </a:cubicBezTo>
                      <a:cubicBezTo>
                        <a:pt x="43" y="0"/>
                        <a:pt x="42" y="0"/>
                        <a:pt x="40" y="1"/>
                      </a:cubicBezTo>
                      <a:moveTo>
                        <a:pt x="12" y="34"/>
                      </a:moveTo>
                      <a:cubicBezTo>
                        <a:pt x="16" y="22"/>
                        <a:pt x="16" y="22"/>
                        <a:pt x="16" y="22"/>
                      </a:cubicBezTo>
                      <a:cubicBezTo>
                        <a:pt x="24" y="30"/>
                        <a:pt x="24" y="30"/>
                        <a:pt x="24" y="30"/>
                      </a:cubicBezTo>
                      <a:lnTo>
                        <a:pt x="12" y="3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3" name="Freeform 31"/>
                <p:cNvSpPr>
                  <a:spLocks noEditPoints="1"/>
                </p:cNvSpPr>
                <p:nvPr/>
              </p:nvSpPr>
              <p:spPr bwMode="auto">
                <a:xfrm>
                  <a:off x="0" y="0"/>
                  <a:ext cx="236" cy="237"/>
                </a:xfrm>
                <a:custGeom>
                  <a:avLst/>
                  <a:gdLst>
                    <a:gd name="T0" fmla="*/ 81 w 100"/>
                    <a:gd name="T1" fmla="*/ 0 h 100"/>
                    <a:gd name="T2" fmla="*/ 18 w 100"/>
                    <a:gd name="T3" fmla="*/ 0 h 100"/>
                    <a:gd name="T4" fmla="*/ 0 w 100"/>
                    <a:gd name="T5" fmla="*/ 18 h 100"/>
                    <a:gd name="T6" fmla="*/ 0 w 100"/>
                    <a:gd name="T7" fmla="*/ 82 h 100"/>
                    <a:gd name="T8" fmla="*/ 18 w 100"/>
                    <a:gd name="T9" fmla="*/ 100 h 100"/>
                    <a:gd name="T10" fmla="*/ 81 w 100"/>
                    <a:gd name="T11" fmla="*/ 100 h 100"/>
                    <a:gd name="T12" fmla="*/ 85 w 100"/>
                    <a:gd name="T13" fmla="*/ 100 h 100"/>
                    <a:gd name="T14" fmla="*/ 100 w 100"/>
                    <a:gd name="T15" fmla="*/ 82 h 100"/>
                    <a:gd name="T16" fmla="*/ 100 w 100"/>
                    <a:gd name="T17" fmla="*/ 18 h 100"/>
                    <a:gd name="T18" fmla="*/ 81 w 100"/>
                    <a:gd name="T19" fmla="*/ 0 h 100"/>
                    <a:gd name="T20" fmla="*/ 92 w 100"/>
                    <a:gd name="T21" fmla="*/ 82 h 100"/>
                    <a:gd name="T22" fmla="*/ 84 w 100"/>
                    <a:gd name="T23" fmla="*/ 91 h 100"/>
                    <a:gd name="T24" fmla="*/ 81 w 100"/>
                    <a:gd name="T25" fmla="*/ 92 h 100"/>
                    <a:gd name="T26" fmla="*/ 18 w 100"/>
                    <a:gd name="T27" fmla="*/ 92 h 100"/>
                    <a:gd name="T28" fmla="*/ 8 w 100"/>
                    <a:gd name="T29" fmla="*/ 82 h 100"/>
                    <a:gd name="T30" fmla="*/ 8 w 100"/>
                    <a:gd name="T31" fmla="*/ 18 h 100"/>
                    <a:gd name="T32" fmla="*/ 18 w 100"/>
                    <a:gd name="T33" fmla="*/ 8 h 100"/>
                    <a:gd name="T34" fmla="*/ 81 w 100"/>
                    <a:gd name="T35" fmla="*/ 8 h 100"/>
                    <a:gd name="T36" fmla="*/ 92 w 100"/>
                    <a:gd name="T37" fmla="*/ 18 h 100"/>
                    <a:gd name="T38" fmla="*/ 92 w 100"/>
                    <a:gd name="T39" fmla="*/ 82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0" h="100">
                      <a:moveTo>
                        <a:pt x="81" y="0"/>
                      </a:moveTo>
                      <a:cubicBezTo>
                        <a:pt x="18" y="0"/>
                        <a:pt x="18" y="0"/>
                        <a:pt x="18" y="0"/>
                      </a:cubicBezTo>
                      <a:cubicBezTo>
                        <a:pt x="8" y="0"/>
                        <a:pt x="0" y="8"/>
                        <a:pt x="0" y="18"/>
                      </a:cubicBezTo>
                      <a:cubicBezTo>
                        <a:pt x="0" y="82"/>
                        <a:pt x="0" y="82"/>
                        <a:pt x="0" y="82"/>
                      </a:cubicBezTo>
                      <a:cubicBezTo>
                        <a:pt x="0" y="92"/>
                        <a:pt x="8" y="100"/>
                        <a:pt x="18" y="100"/>
                      </a:cubicBezTo>
                      <a:cubicBezTo>
                        <a:pt x="81" y="100"/>
                        <a:pt x="81" y="100"/>
                        <a:pt x="81" y="100"/>
                      </a:cubicBezTo>
                      <a:cubicBezTo>
                        <a:pt x="83" y="100"/>
                        <a:pt x="84" y="100"/>
                        <a:pt x="85" y="100"/>
                      </a:cubicBezTo>
                      <a:cubicBezTo>
                        <a:pt x="94" y="98"/>
                        <a:pt x="100" y="90"/>
                        <a:pt x="100" y="82"/>
                      </a:cubicBezTo>
                      <a:cubicBezTo>
                        <a:pt x="100" y="18"/>
                        <a:pt x="100" y="18"/>
                        <a:pt x="100" y="18"/>
                      </a:cubicBezTo>
                      <a:cubicBezTo>
                        <a:pt x="100" y="8"/>
                        <a:pt x="92" y="0"/>
                        <a:pt x="81" y="0"/>
                      </a:cubicBezTo>
                      <a:moveTo>
                        <a:pt x="92" y="82"/>
                      </a:moveTo>
                      <a:cubicBezTo>
                        <a:pt x="92" y="86"/>
                        <a:pt x="88" y="90"/>
                        <a:pt x="84" y="91"/>
                      </a:cubicBezTo>
                      <a:cubicBezTo>
                        <a:pt x="83" y="92"/>
                        <a:pt x="82" y="92"/>
                        <a:pt x="81" y="92"/>
                      </a:cubicBezTo>
                      <a:cubicBezTo>
                        <a:pt x="18" y="92"/>
                        <a:pt x="18" y="92"/>
                        <a:pt x="18" y="92"/>
                      </a:cubicBezTo>
                      <a:cubicBezTo>
                        <a:pt x="13" y="92"/>
                        <a:pt x="8" y="87"/>
                        <a:pt x="8" y="82"/>
                      </a:cubicBezTo>
                      <a:cubicBezTo>
                        <a:pt x="8" y="18"/>
                        <a:pt x="8" y="18"/>
                        <a:pt x="8" y="18"/>
                      </a:cubicBezTo>
                      <a:cubicBezTo>
                        <a:pt x="8" y="13"/>
                        <a:pt x="13" y="8"/>
                        <a:pt x="18" y="8"/>
                      </a:cubicBezTo>
                      <a:cubicBezTo>
                        <a:pt x="81" y="8"/>
                        <a:pt x="81" y="8"/>
                        <a:pt x="81" y="8"/>
                      </a:cubicBezTo>
                      <a:cubicBezTo>
                        <a:pt x="87" y="8"/>
                        <a:pt x="92" y="13"/>
                        <a:pt x="92" y="18"/>
                      </a:cubicBezTo>
                      <a:lnTo>
                        <a:pt x="92"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lumMod val="50000"/>
                      </a:scheme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grpSp>
        <p:nvGrpSpPr>
          <p:cNvPr id="40" name="组合 39"/>
          <p:cNvGrpSpPr/>
          <p:nvPr/>
        </p:nvGrpSpPr>
        <p:grpSpPr>
          <a:xfrm>
            <a:off x="503360" y="4191707"/>
            <a:ext cx="11376653" cy="940959"/>
            <a:chOff x="487318" y="4608802"/>
            <a:chExt cx="11376653" cy="940959"/>
          </a:xfrm>
        </p:grpSpPr>
        <p:grpSp>
          <p:nvGrpSpPr>
            <p:cNvPr id="28" name="组合 27"/>
            <p:cNvGrpSpPr/>
            <p:nvPr/>
          </p:nvGrpSpPr>
          <p:grpSpPr>
            <a:xfrm>
              <a:off x="487318" y="4608802"/>
              <a:ext cx="2589436" cy="940959"/>
              <a:chOff x="795869" y="4528600"/>
              <a:chExt cx="2589436" cy="940959"/>
            </a:xfrm>
          </p:grpSpPr>
          <p:sp>
            <p:nvSpPr>
              <p:cNvPr id="32" name="išľíďè"/>
              <p:cNvSpPr/>
              <p:nvPr/>
            </p:nvSpPr>
            <p:spPr bwMode="auto">
              <a:xfrm>
                <a:off x="795869" y="4912070"/>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kumimoji="0" lang="zh-CN" altLang="en-US" sz="1200" b="0"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3" name="iSlíďè"/>
              <p:cNvSpPr txBox="1"/>
              <p:nvPr/>
            </p:nvSpPr>
            <p:spPr bwMode="auto">
              <a:xfrm>
                <a:off x="992672" y="452860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ctr"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29" name="组合 28"/>
            <p:cNvGrpSpPr/>
            <p:nvPr/>
          </p:nvGrpSpPr>
          <p:grpSpPr>
            <a:xfrm>
              <a:off x="3369671" y="4608802"/>
              <a:ext cx="2589436" cy="940959"/>
              <a:chOff x="3678222" y="4631053"/>
              <a:chExt cx="2589436" cy="940959"/>
            </a:xfrm>
          </p:grpSpPr>
          <p:sp>
            <p:nvSpPr>
              <p:cNvPr id="34" name="išľíďè"/>
              <p:cNvSpPr/>
              <p:nvPr/>
            </p:nvSpPr>
            <p:spPr bwMode="auto">
              <a:xfrm>
                <a:off x="3678222" y="5014523"/>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kumimoji="0" lang="zh-CN" altLang="en-US" sz="1200" b="0"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5" name="iSlíďè"/>
              <p:cNvSpPr txBox="1"/>
              <p:nvPr/>
            </p:nvSpPr>
            <p:spPr bwMode="auto">
              <a:xfrm>
                <a:off x="3875025" y="463105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ctr"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0" name="组合 29"/>
            <p:cNvGrpSpPr/>
            <p:nvPr/>
          </p:nvGrpSpPr>
          <p:grpSpPr>
            <a:xfrm>
              <a:off x="6376905" y="4608802"/>
              <a:ext cx="2589436" cy="940959"/>
              <a:chOff x="6685456" y="4786748"/>
              <a:chExt cx="2589436" cy="940959"/>
            </a:xfrm>
          </p:grpSpPr>
          <p:sp>
            <p:nvSpPr>
              <p:cNvPr id="36" name="išľíďè"/>
              <p:cNvSpPr/>
              <p:nvPr/>
            </p:nvSpPr>
            <p:spPr bwMode="auto">
              <a:xfrm>
                <a:off x="6685456" y="5170218"/>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kumimoji="0" lang="zh-CN" altLang="en-US" sz="1200" b="0"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7" name="iSlíďè"/>
              <p:cNvSpPr txBox="1"/>
              <p:nvPr/>
            </p:nvSpPr>
            <p:spPr bwMode="auto">
              <a:xfrm>
                <a:off x="6882259" y="478674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ctr"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nvGrpSpPr>
            <p:cNvPr id="31" name="组合 30"/>
            <p:cNvGrpSpPr/>
            <p:nvPr/>
          </p:nvGrpSpPr>
          <p:grpSpPr>
            <a:xfrm>
              <a:off x="9274535" y="4608802"/>
              <a:ext cx="2589436" cy="940959"/>
              <a:chOff x="9583086" y="4601411"/>
              <a:chExt cx="2589436" cy="940959"/>
            </a:xfrm>
          </p:grpSpPr>
          <p:sp>
            <p:nvSpPr>
              <p:cNvPr id="38" name="išľíďè"/>
              <p:cNvSpPr/>
              <p:nvPr/>
            </p:nvSpPr>
            <p:spPr bwMode="auto">
              <a:xfrm>
                <a:off x="9583086" y="4984881"/>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kumimoji="0" lang="zh-CN" altLang="en-US" sz="1200" b="0"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39" name="iSlíďè"/>
              <p:cNvSpPr txBox="1"/>
              <p:nvPr/>
            </p:nvSpPr>
            <p:spPr bwMode="auto">
              <a:xfrm>
                <a:off x="9779889" y="460141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ctr"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sp>
        <p:nvSpPr>
          <p:cNvPr id="42" name="文本框 41"/>
          <p:cNvSpPr txBox="1"/>
          <p:nvPr/>
        </p:nvSpPr>
        <p:spPr>
          <a:xfrm>
            <a:off x="4511318" y="485729"/>
            <a:ext cx="3163012" cy="583565"/>
          </a:xfrm>
          <a:prstGeom prst="rect">
            <a:avLst/>
          </a:prstGeom>
          <a:noFill/>
        </p:spPr>
        <p:txBody>
          <a:bodyPr wrap="square" rtlCol="0">
            <a:spAutoFit/>
          </a:bodyPr>
          <a:lstStyle/>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2.</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47638" y="2012689"/>
            <a:ext cx="6229797" cy="165036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8" name="文本框 7"/>
          <p:cNvSpPr txBox="1"/>
          <p:nvPr/>
        </p:nvSpPr>
        <p:spPr>
          <a:xfrm>
            <a:off x="1521692" y="2544842"/>
            <a:ext cx="3609930" cy="586058"/>
          </a:xfrm>
          <a:prstGeom prst="rect">
            <a:avLst/>
          </a:prstGeom>
          <a:noFill/>
          <a:ln w="0">
            <a:noFill/>
          </a:ln>
        </p:spPr>
        <p:txBody>
          <a:bodyPr vert="horz" wrap="square" lIns="89535" tIns="46355" rIns="89535" bIns="46355" numCol="1" anchor="t">
            <a:spAutoFit/>
          </a:bodyPr>
          <a:lstStyle/>
          <a:p>
            <a:pPr marL="0" marR="0" lvl="0" indent="0" algn="l" defTabSz="508000" rtl="0" eaLnBrk="0" fontAlgn="auto" latinLnBrk="0" hangingPunct="1">
              <a:lnSpc>
                <a:spcPct val="100000"/>
              </a:lnSpc>
              <a:spcBef>
                <a:spcPts val="0"/>
              </a:spcBef>
              <a:spcAft>
                <a:spcPts val="0"/>
              </a:spcAft>
              <a:buClrTx/>
              <a:buSzTx/>
              <a:buFontTx/>
              <a:buNone/>
              <a:defRPr/>
            </a:pPr>
            <a:r>
              <a:rPr kumimoji="0" lang="en-US" altLang="ko-KR" sz="32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点击此处添加标题</a:t>
            </a:r>
            <a:endParaRPr kumimoji="0" lang="en-US" altLang="ko-KR" sz="32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9" name="TextBox 59"/>
          <p:cNvSpPr txBox="1">
            <a:spLocks noChangeArrowheads="1"/>
          </p:cNvSpPr>
          <p:nvPr/>
        </p:nvSpPr>
        <p:spPr bwMode="auto">
          <a:xfrm flipH="1">
            <a:off x="1521692" y="4013935"/>
            <a:ext cx="2630915" cy="362544"/>
          </a:xfrm>
          <a:prstGeom prst="rect">
            <a:avLst/>
          </a:prstGeom>
          <a:noFill/>
          <a:ln>
            <a:noFill/>
          </a:ln>
        </p:spPr>
        <p:txBody>
          <a:bodyPr wrap="square" lIns="115196" tIns="57599" rIns="115196" bIns="57599">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auto" latinLnBrk="0" hangingPunct="0">
              <a:lnSpc>
                <a:spcPct val="100000"/>
              </a:lnSpc>
              <a:spcBef>
                <a:spcPct val="0"/>
              </a:spcBef>
              <a:spcAft>
                <a:spcPts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sym typeface="Source Han Serif SC" panose="02020400000000000000" pitchFamily="18" charset="-122"/>
              </a:rPr>
              <a:t>点击添加标题文字</a:t>
            </a:r>
            <a:endParaRPr kumimoji="0" lang="zh-CN" altLang="en-US" sz="16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Arial" panose="020B0604020202020204" pitchFamily="34" charset="0"/>
              <a:sym typeface="Source Han Serif SC" panose="02020400000000000000" pitchFamily="18" charset="-122"/>
            </a:endParaRPr>
          </a:p>
        </p:txBody>
      </p:sp>
      <p:sp>
        <p:nvSpPr>
          <p:cNvPr id="20" name="矩形 47"/>
          <p:cNvSpPr>
            <a:spLocks noChangeArrowheads="1"/>
          </p:cNvSpPr>
          <p:nvPr/>
        </p:nvSpPr>
        <p:spPr bwMode="auto">
          <a:xfrm>
            <a:off x="1259833" y="4548704"/>
            <a:ext cx="3154563"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marL="0" marR="0" lvl="0" indent="0" algn="l"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cs typeface="Arial" panose="020B0604020202020204" pitchFamily="34" charset="0"/>
                <a:sym typeface="+mn-ea"/>
              </a:rPr>
              <a:t>risus.</a:t>
            </a:r>
            <a:r>
              <a:rPr lang="en-US" sz="1200" dirty="0">
                <a:solidFill>
                  <a:schemeClr val="tx1">
                    <a:lumMod val="65000"/>
                    <a:lumOff val="35000"/>
                  </a:schemeClr>
                </a:solidFill>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cs typeface="Arial" panose="020B0604020202020204" pitchFamily="34" charset="0"/>
                <a:sym typeface="+mn-ea"/>
              </a:rPr>
              <a:t>risus.</a:t>
            </a:r>
            <a:endParaRPr kumimoji="0" lang="zh-CN" altLang="en-US" sz="1200" b="0" i="0" u="none" strike="noStrike" kern="1200" cap="none" spc="0" normalizeH="0" baseline="0" noProof="0" dirty="0">
              <a:ln>
                <a:noFill/>
              </a:ln>
              <a:solidFill>
                <a:schemeClr val="bg2">
                  <a:lumMod val="10000"/>
                </a:schemeClr>
              </a:solidFill>
              <a:effectLst/>
              <a:uLnTx/>
              <a:uFillTx/>
              <a:sym typeface="Source Han Serif SC" panose="02020400000000000000" pitchFamily="18" charset="-122"/>
            </a:endParaRPr>
          </a:p>
          <a:p>
            <a:pPr marL="0" marR="0" lvl="0" indent="0" algn="l" defTabSz="913765" rtl="0" eaLnBrk="1" fontAlgn="auto" latinLnBrk="0" hangingPunct="1">
              <a:lnSpc>
                <a:spcPct val="120000"/>
              </a:lnSpc>
              <a:spcBef>
                <a:spcPct val="0"/>
              </a:spcBef>
              <a:spcAft>
                <a:spcPts val="0"/>
              </a:spcAft>
              <a:buClrTx/>
              <a:buSzTx/>
              <a:buFontTx/>
              <a:buNone/>
              <a:defRPr/>
            </a:pPr>
            <a:endParaRPr kumimoji="0" lang="zh-CN" altLang="en-US" sz="1200" b="0" i="0" u="none" strike="noStrike" kern="1200" cap="none" spc="0" normalizeH="0" baseline="0" noProof="0" dirty="0">
              <a:ln>
                <a:noFill/>
              </a:ln>
              <a:solidFill>
                <a:schemeClr val="accent1"/>
              </a:solidFill>
              <a:effectLst/>
              <a:uLnTx/>
              <a:uFillTx/>
              <a:sym typeface="Source Han Serif SC" panose="02020400000000000000" pitchFamily="18" charset="-122"/>
            </a:endParaRPr>
          </a:p>
        </p:txBody>
      </p:sp>
      <p:sp>
        <p:nvSpPr>
          <p:cNvPr id="42" name="文本框 41"/>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2.</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
        <p:nvSpPr>
          <p:cNvPr id="31" name="Freeform 8"/>
          <p:cNvSpPr/>
          <p:nvPr/>
        </p:nvSpPr>
        <p:spPr bwMode="auto">
          <a:xfrm>
            <a:off x="7467359" y="1564418"/>
            <a:ext cx="3863550" cy="4575175"/>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3"/>
          </a:solidFill>
          <a:ln>
            <a:noFill/>
          </a:ln>
        </p:spPr>
        <p:txBody>
          <a:bodyPr vert="horz" wrap="square" lIns="91440" tIns="45720" rIns="91440" bIns="45720" numCol="1" anchor="t" anchorCtr="0" compatLnSpc="1"/>
          <a:p>
            <a:endParaRPr lang="zh-CN" altLang="en-US" sz="1400">
              <a:latin typeface="微软雅黑" panose="020B0503020204020204" pitchFamily="34" charset="-122"/>
              <a:ea typeface="微软雅黑" panose="020B0503020204020204" pitchFamily="34" charset="-122"/>
            </a:endParaRPr>
          </a:p>
        </p:txBody>
      </p:sp>
      <p:sp>
        <p:nvSpPr>
          <p:cNvPr id="38" name="Freeform 9"/>
          <p:cNvSpPr/>
          <p:nvPr/>
        </p:nvSpPr>
        <p:spPr bwMode="auto">
          <a:xfrm>
            <a:off x="8449510" y="1564418"/>
            <a:ext cx="2643398" cy="1652587"/>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a:noFill/>
          </a:ln>
        </p:spPr>
        <p:txBody>
          <a:bodyPr vert="horz" wrap="square" lIns="91440" tIns="45720" rIns="91440" bIns="45720" numCol="1" anchor="t" anchorCtr="0" compatLnSpc="1"/>
          <a:p>
            <a:endParaRPr lang="zh-CN" altLang="en-US" sz="1400">
              <a:latin typeface="微软雅黑" panose="020B0503020204020204" pitchFamily="34" charset="-122"/>
              <a:ea typeface="微软雅黑" panose="020B0503020204020204" pitchFamily="34" charset="-122"/>
            </a:endParaRPr>
          </a:p>
        </p:txBody>
      </p:sp>
      <p:sp>
        <p:nvSpPr>
          <p:cNvPr id="39" name="Freeform 10"/>
          <p:cNvSpPr/>
          <p:nvPr/>
        </p:nvSpPr>
        <p:spPr bwMode="auto">
          <a:xfrm>
            <a:off x="9842609" y="2501041"/>
            <a:ext cx="1488300" cy="2387600"/>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a:noFill/>
          </a:ln>
        </p:spPr>
        <p:txBody>
          <a:bodyPr vert="horz" wrap="square" lIns="91440" tIns="45720" rIns="91440" bIns="45720" numCol="1" anchor="t" anchorCtr="0" compatLnSpc="1"/>
          <a:p>
            <a:endParaRPr lang="zh-CN" altLang="en-US" sz="1400">
              <a:latin typeface="微软雅黑" panose="020B0503020204020204" pitchFamily="34" charset="-122"/>
              <a:ea typeface="微软雅黑" panose="020B0503020204020204" pitchFamily="34" charset="-122"/>
            </a:endParaRPr>
          </a:p>
        </p:txBody>
      </p:sp>
      <p:sp>
        <p:nvSpPr>
          <p:cNvPr id="40" name="Freeform 11"/>
          <p:cNvSpPr/>
          <p:nvPr/>
        </p:nvSpPr>
        <p:spPr bwMode="auto">
          <a:xfrm>
            <a:off x="7448317" y="1815243"/>
            <a:ext cx="1632688" cy="2435225"/>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tx2"/>
          </a:solidFill>
          <a:ln>
            <a:noFill/>
          </a:ln>
        </p:spPr>
        <p:txBody>
          <a:bodyPr vert="horz" wrap="square" lIns="91440" tIns="45720" rIns="91440" bIns="45720" numCol="1" anchor="t" anchorCtr="0" compatLnSpc="1"/>
          <a:p>
            <a:endParaRPr lang="zh-CN" altLang="en-US" sz="1400">
              <a:latin typeface="微软雅黑" panose="020B0503020204020204" pitchFamily="34" charset="-122"/>
              <a:ea typeface="微软雅黑" panose="020B0503020204020204" pitchFamily="34" charset="-122"/>
            </a:endParaRPr>
          </a:p>
        </p:txBody>
      </p:sp>
      <p:grpSp>
        <p:nvGrpSpPr>
          <p:cNvPr id="41" name="组合 40"/>
          <p:cNvGrpSpPr/>
          <p:nvPr/>
        </p:nvGrpSpPr>
        <p:grpSpPr>
          <a:xfrm>
            <a:off x="7586756" y="2485720"/>
            <a:ext cx="1151528" cy="1042544"/>
            <a:chOff x="1681435" y="1637023"/>
            <a:chExt cx="1152128" cy="1042544"/>
          </a:xfrm>
        </p:grpSpPr>
        <p:sp>
          <p:nvSpPr>
            <p:cNvPr id="2" name="TextBox 41"/>
            <p:cNvSpPr txBox="1"/>
            <p:nvPr/>
          </p:nvSpPr>
          <p:spPr>
            <a:xfrm>
              <a:off x="2007270" y="1637023"/>
              <a:ext cx="433931" cy="583565"/>
            </a:xfrm>
            <a:prstGeom prst="rect">
              <a:avLst/>
            </a:prstGeom>
            <a:noFill/>
          </p:spPr>
          <p:txBody>
            <a:bodyPr wrap="none" rtlCol="0">
              <a:spAutoFit/>
            </a:bodyPr>
            <a:p>
              <a:r>
                <a:rPr lang="en-US" altLang="zh-CN" sz="3200" b="1" dirty="0">
                  <a:solidFill>
                    <a:srgbClr val="F8F8F8"/>
                  </a:solidFill>
                  <a:latin typeface="微软雅黑" panose="020B0503020204020204" pitchFamily="34" charset="-122"/>
                  <a:ea typeface="微软雅黑" panose="020B0503020204020204" pitchFamily="34" charset="-122"/>
                </a:rPr>
                <a:t>1</a:t>
              </a:r>
              <a:endParaRPr lang="en-US" altLang="zh-CN" sz="3200" b="1" dirty="0">
                <a:solidFill>
                  <a:srgbClr val="F8F8F8"/>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681435" y="2157597"/>
              <a:ext cx="1152128" cy="521970"/>
            </a:xfrm>
            <a:prstGeom prst="rect">
              <a:avLst/>
            </a:prstGeom>
            <a:noFill/>
          </p:spPr>
          <p:txBody>
            <a:bodyPr wrap="square" rtlCol="0">
              <a:spAutoFit/>
            </a:bodyPr>
            <a:p>
              <a:pPr algn="ctr"/>
              <a:r>
                <a:rPr lang="zh-CN" altLang="en-US" sz="1400" dirty="0">
                  <a:solidFill>
                    <a:srgbClr val="F8F8F8"/>
                  </a:solidFill>
                  <a:latin typeface="微软雅黑" panose="020B0503020204020204" pitchFamily="34" charset="-122"/>
                  <a:ea typeface="微软雅黑" panose="020B0503020204020204" pitchFamily="34" charset="-122"/>
                </a:rPr>
                <a:t>请输入您的文字</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9266770" y="1720602"/>
            <a:ext cx="1151528" cy="1064184"/>
            <a:chOff x="3362324" y="871906"/>
            <a:chExt cx="1152128" cy="1064184"/>
          </a:xfrm>
        </p:grpSpPr>
        <p:sp>
          <p:nvSpPr>
            <p:cNvPr id="45" name="TextBox 44"/>
            <p:cNvSpPr txBox="1"/>
            <p:nvPr/>
          </p:nvSpPr>
          <p:spPr>
            <a:xfrm>
              <a:off x="3616226" y="871906"/>
              <a:ext cx="433931" cy="583565"/>
            </a:xfrm>
            <a:prstGeom prst="rect">
              <a:avLst/>
            </a:prstGeom>
            <a:noFill/>
          </p:spPr>
          <p:txBody>
            <a:bodyPr wrap="none" rtlCol="0">
              <a:spAutoFit/>
            </a:bodyPr>
            <a:p>
              <a:r>
                <a:rPr lang="en-US" altLang="zh-CN" sz="3200" b="1" dirty="0">
                  <a:solidFill>
                    <a:srgbClr val="F8F8F8"/>
                  </a:solidFill>
                  <a:latin typeface="微软雅黑" panose="020B0503020204020204" pitchFamily="34" charset="-122"/>
                  <a:ea typeface="微软雅黑" panose="020B0503020204020204" pitchFamily="34" charset="-122"/>
                </a:rPr>
                <a:t>2</a:t>
              </a:r>
              <a:endParaRPr lang="en-US" altLang="zh-CN" sz="3200" b="1" dirty="0">
                <a:solidFill>
                  <a:srgbClr val="F8F8F8"/>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3362324" y="1414120"/>
              <a:ext cx="1152128" cy="521970"/>
            </a:xfrm>
            <a:prstGeom prst="rect">
              <a:avLst/>
            </a:prstGeom>
            <a:noFill/>
          </p:spPr>
          <p:txBody>
            <a:bodyPr wrap="square" rtlCol="0">
              <a:spAutoFit/>
            </a:bodyPr>
            <a:p>
              <a:pPr algn="ctr"/>
              <a:r>
                <a:rPr lang="zh-CN" altLang="en-US" sz="1400" dirty="0">
                  <a:solidFill>
                    <a:srgbClr val="F8F8F8"/>
                  </a:solidFill>
                  <a:latin typeface="微软雅黑" panose="020B0503020204020204" pitchFamily="34" charset="-122"/>
                  <a:ea typeface="微软雅黑" panose="020B0503020204020204" pitchFamily="34" charset="-122"/>
                </a:rPr>
                <a:t>请输入您的文字</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10042074" y="3016745"/>
            <a:ext cx="1151528" cy="1135221"/>
            <a:chOff x="4138032" y="2168050"/>
            <a:chExt cx="1152128" cy="1135221"/>
          </a:xfrm>
        </p:grpSpPr>
        <p:sp>
          <p:nvSpPr>
            <p:cNvPr id="48" name="TextBox 47"/>
            <p:cNvSpPr txBox="1"/>
            <p:nvPr/>
          </p:nvSpPr>
          <p:spPr>
            <a:xfrm>
              <a:off x="4463867" y="2168050"/>
              <a:ext cx="433931" cy="583565"/>
            </a:xfrm>
            <a:prstGeom prst="rect">
              <a:avLst/>
            </a:prstGeom>
            <a:noFill/>
          </p:spPr>
          <p:txBody>
            <a:bodyPr wrap="none" rtlCol="0">
              <a:spAutoFit/>
            </a:bodyPr>
            <a:p>
              <a:r>
                <a:rPr lang="en-US" altLang="zh-CN" sz="3200" b="1" dirty="0">
                  <a:solidFill>
                    <a:srgbClr val="F8F8F8"/>
                  </a:solidFill>
                  <a:latin typeface="微软雅黑" panose="020B0503020204020204" pitchFamily="34" charset="-122"/>
                  <a:ea typeface="微软雅黑" panose="020B0503020204020204" pitchFamily="34" charset="-122"/>
                </a:rPr>
                <a:t>3</a:t>
              </a:r>
              <a:endParaRPr lang="en-US" altLang="zh-CN" sz="3200" b="1" dirty="0">
                <a:solidFill>
                  <a:srgbClr val="F8F8F8"/>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4138032" y="2781301"/>
              <a:ext cx="1152128" cy="521970"/>
            </a:xfrm>
            <a:prstGeom prst="rect">
              <a:avLst/>
            </a:prstGeom>
            <a:noFill/>
          </p:spPr>
          <p:txBody>
            <a:bodyPr wrap="square" rtlCol="0">
              <a:spAutoFit/>
            </a:bodyPr>
            <a:p>
              <a:pPr algn="ctr"/>
              <a:r>
                <a:rPr lang="zh-CN" altLang="en-US" sz="1400" dirty="0">
                  <a:solidFill>
                    <a:srgbClr val="F8F8F8"/>
                  </a:solidFill>
                  <a:latin typeface="微软雅黑" panose="020B0503020204020204" pitchFamily="34" charset="-122"/>
                  <a:ea typeface="微软雅黑" panose="020B0503020204020204" pitchFamily="34" charset="-122"/>
                </a:rPr>
                <a:t>请输入您的文字</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8834946" y="4516721"/>
            <a:ext cx="1151528" cy="1034882"/>
            <a:chOff x="2930276" y="3668024"/>
            <a:chExt cx="1152128" cy="1034882"/>
          </a:xfrm>
        </p:grpSpPr>
        <p:sp>
          <p:nvSpPr>
            <p:cNvPr id="51" name="TextBox 50"/>
            <p:cNvSpPr txBox="1"/>
            <p:nvPr/>
          </p:nvSpPr>
          <p:spPr>
            <a:xfrm>
              <a:off x="3256111" y="3668024"/>
              <a:ext cx="433931" cy="583565"/>
            </a:xfrm>
            <a:prstGeom prst="rect">
              <a:avLst/>
            </a:prstGeom>
            <a:noFill/>
          </p:spPr>
          <p:txBody>
            <a:bodyPr wrap="none" rtlCol="0">
              <a:spAutoFit/>
            </a:bodyPr>
            <a:p>
              <a:r>
                <a:rPr lang="en-US" altLang="zh-CN" sz="3200" b="1" dirty="0">
                  <a:solidFill>
                    <a:srgbClr val="F8F8F8"/>
                  </a:solidFill>
                  <a:latin typeface="微软雅黑" panose="020B0503020204020204" pitchFamily="34" charset="-122"/>
                  <a:ea typeface="微软雅黑" panose="020B0503020204020204" pitchFamily="34" charset="-122"/>
                </a:rPr>
                <a:t>4</a:t>
              </a:r>
              <a:endParaRPr lang="en-US" altLang="zh-CN" sz="3200" b="1" dirty="0">
                <a:solidFill>
                  <a:srgbClr val="F8F8F8"/>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2930276" y="4180936"/>
              <a:ext cx="1152128" cy="521970"/>
            </a:xfrm>
            <a:prstGeom prst="rect">
              <a:avLst/>
            </a:prstGeom>
            <a:noFill/>
          </p:spPr>
          <p:txBody>
            <a:bodyPr wrap="square" rtlCol="0">
              <a:spAutoFit/>
            </a:bodyPr>
            <a:p>
              <a:pPr algn="ctr"/>
              <a:r>
                <a:rPr lang="zh-CN" altLang="en-US" sz="1400" dirty="0">
                  <a:solidFill>
                    <a:srgbClr val="F8F8F8"/>
                  </a:solidFill>
                  <a:latin typeface="微软雅黑" panose="020B0503020204020204" pitchFamily="34" charset="-122"/>
                  <a:ea typeface="微软雅黑" panose="020B0503020204020204" pitchFamily="34" charset="-122"/>
                </a:rPr>
                <a:t>请输入您的文字</a:t>
              </a:r>
              <a:endParaRPr lang="zh-CN" altLang="en-US" sz="1400" dirty="0">
                <a:solidFill>
                  <a:srgbClr val="F8F8F8"/>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3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300"/>
                                        <p:tgtEl>
                                          <p:spTgt spid="3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up)">
                                      <p:cBhvr>
                                        <p:cTn id="15" dur="300"/>
                                        <p:tgtEl>
                                          <p:spTgt spid="3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up)">
                                      <p:cBhvr>
                                        <p:cTn id="19" dur="300"/>
                                        <p:tgtEl>
                                          <p:spTgt spid="31"/>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ppt_w</p:attrName>
                                        </p:attrNameLst>
                                      </p:cBhvr>
                                      <p:tavLst>
                                        <p:tav tm="0">
                                          <p:val>
                                            <p:fltVal val="0"/>
                                          </p:val>
                                        </p:tav>
                                        <p:tav tm="100000">
                                          <p:val>
                                            <p:strVal val="#ppt_w"/>
                                          </p:val>
                                        </p:tav>
                                      </p:tavLst>
                                    </p:anim>
                                    <p:anim calcmode="lin" valueType="num">
                                      <p:cBhvr>
                                        <p:cTn id="24" dur="500" fill="hold"/>
                                        <p:tgtEl>
                                          <p:spTgt spid="41"/>
                                        </p:tgtEl>
                                        <p:attrNameLst>
                                          <p:attrName>ppt_h</p:attrName>
                                        </p:attrNameLst>
                                      </p:cBhvr>
                                      <p:tavLst>
                                        <p:tav tm="0">
                                          <p:val>
                                            <p:fltVal val="0"/>
                                          </p:val>
                                        </p:tav>
                                        <p:tav tm="100000">
                                          <p:val>
                                            <p:strVal val="#ppt_h"/>
                                          </p:val>
                                        </p:tav>
                                      </p:tavLst>
                                    </p:anim>
                                    <p:anim calcmode="lin" valueType="num">
                                      <p:cBhvr>
                                        <p:cTn id="25" dur="500" fill="hold"/>
                                        <p:tgtEl>
                                          <p:spTgt spid="41"/>
                                        </p:tgtEl>
                                        <p:attrNameLst>
                                          <p:attrName>style.rotation</p:attrName>
                                        </p:attrNameLst>
                                      </p:cBhvr>
                                      <p:tavLst>
                                        <p:tav tm="0">
                                          <p:val>
                                            <p:fltVal val="90"/>
                                          </p:val>
                                        </p:tav>
                                        <p:tav tm="100000">
                                          <p:val>
                                            <p:fltVal val="0"/>
                                          </p:val>
                                        </p:tav>
                                      </p:tavLst>
                                    </p:anim>
                                    <p:animEffect transition="in" filter="fade">
                                      <p:cBhvr>
                                        <p:cTn id="26" dur="500"/>
                                        <p:tgtEl>
                                          <p:spTgt spid="41"/>
                                        </p:tgtEl>
                                      </p:cBhvr>
                                    </p:animEffect>
                                  </p:childTnLst>
                                </p:cTn>
                              </p:par>
                              <p:par>
                                <p:cTn id="27" presetID="31"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p:cTn id="29" dur="500" fill="hold"/>
                                        <p:tgtEl>
                                          <p:spTgt spid="44"/>
                                        </p:tgtEl>
                                        <p:attrNameLst>
                                          <p:attrName>ppt_w</p:attrName>
                                        </p:attrNameLst>
                                      </p:cBhvr>
                                      <p:tavLst>
                                        <p:tav tm="0">
                                          <p:val>
                                            <p:fltVal val="0"/>
                                          </p:val>
                                        </p:tav>
                                        <p:tav tm="100000">
                                          <p:val>
                                            <p:strVal val="#ppt_w"/>
                                          </p:val>
                                        </p:tav>
                                      </p:tavLst>
                                    </p:anim>
                                    <p:anim calcmode="lin" valueType="num">
                                      <p:cBhvr>
                                        <p:cTn id="30" dur="500" fill="hold"/>
                                        <p:tgtEl>
                                          <p:spTgt spid="44"/>
                                        </p:tgtEl>
                                        <p:attrNameLst>
                                          <p:attrName>ppt_h</p:attrName>
                                        </p:attrNameLst>
                                      </p:cBhvr>
                                      <p:tavLst>
                                        <p:tav tm="0">
                                          <p:val>
                                            <p:fltVal val="0"/>
                                          </p:val>
                                        </p:tav>
                                        <p:tav tm="100000">
                                          <p:val>
                                            <p:strVal val="#ppt_h"/>
                                          </p:val>
                                        </p:tav>
                                      </p:tavLst>
                                    </p:anim>
                                    <p:anim calcmode="lin" valueType="num">
                                      <p:cBhvr>
                                        <p:cTn id="31" dur="500" fill="hold"/>
                                        <p:tgtEl>
                                          <p:spTgt spid="44"/>
                                        </p:tgtEl>
                                        <p:attrNameLst>
                                          <p:attrName>style.rotation</p:attrName>
                                        </p:attrNameLst>
                                      </p:cBhvr>
                                      <p:tavLst>
                                        <p:tav tm="0">
                                          <p:val>
                                            <p:fltVal val="90"/>
                                          </p:val>
                                        </p:tav>
                                        <p:tav tm="100000">
                                          <p:val>
                                            <p:fltVal val="0"/>
                                          </p:val>
                                        </p:tav>
                                      </p:tavLst>
                                    </p:anim>
                                    <p:animEffect transition="in" filter="fade">
                                      <p:cBhvr>
                                        <p:cTn id="32" dur="500"/>
                                        <p:tgtEl>
                                          <p:spTgt spid="44"/>
                                        </p:tgtEl>
                                      </p:cBhvr>
                                    </p:animEffect>
                                  </p:childTnLst>
                                </p:cTn>
                              </p:par>
                              <p:par>
                                <p:cTn id="33" presetID="31" presetClass="entr" presetSubtype="0" fill="hold"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anim calcmode="lin" valueType="num">
                                      <p:cBhvr>
                                        <p:cTn id="37" dur="500" fill="hold"/>
                                        <p:tgtEl>
                                          <p:spTgt spid="47"/>
                                        </p:tgtEl>
                                        <p:attrNameLst>
                                          <p:attrName>style.rotation</p:attrName>
                                        </p:attrNameLst>
                                      </p:cBhvr>
                                      <p:tavLst>
                                        <p:tav tm="0">
                                          <p:val>
                                            <p:fltVal val="90"/>
                                          </p:val>
                                        </p:tav>
                                        <p:tav tm="100000">
                                          <p:val>
                                            <p:fltVal val="0"/>
                                          </p:val>
                                        </p:tav>
                                      </p:tavLst>
                                    </p:anim>
                                    <p:animEffect transition="in" filter="fade">
                                      <p:cBhvr>
                                        <p:cTn id="38" dur="500"/>
                                        <p:tgtEl>
                                          <p:spTgt spid="47"/>
                                        </p:tgtEl>
                                      </p:cBhvr>
                                    </p:animEffect>
                                  </p:childTnLst>
                                </p:cTn>
                              </p:par>
                              <p:par>
                                <p:cTn id="39" presetID="3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90"/>
                                          </p:val>
                                        </p:tav>
                                        <p:tav tm="100000">
                                          <p:val>
                                            <p:fltVal val="0"/>
                                          </p:val>
                                        </p:tav>
                                      </p:tavLst>
                                    </p:anim>
                                    <p:animEffect transition="in" filter="fade">
                                      <p:cBhvr>
                                        <p:cTn id="4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38" grpId="0" bldLvl="0" animBg="1"/>
      <p:bldP spid="39" grpId="0" bldLvl="0" animBg="1"/>
      <p:bldP spid="40"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156668" y="2243551"/>
            <a:ext cx="9068521" cy="3216277"/>
            <a:chOff x="2290617" y="2647795"/>
            <a:chExt cx="9068521" cy="3216277"/>
          </a:xfrm>
        </p:grpSpPr>
        <p:cxnSp>
          <p:nvCxnSpPr>
            <p:cNvPr id="4" name="直接连接符 3"/>
            <p:cNvCxnSpPr/>
            <p:nvPr/>
          </p:nvCxnSpPr>
          <p:spPr>
            <a:xfrm>
              <a:off x="2415811" y="3078601"/>
              <a:ext cx="3427398" cy="0"/>
            </a:xfrm>
            <a:prstGeom prst="line">
              <a:avLst/>
            </a:prstGeom>
            <a:ln>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 name="TextBox 498"/>
            <p:cNvSpPr txBox="1"/>
            <p:nvPr/>
          </p:nvSpPr>
          <p:spPr>
            <a:xfrm>
              <a:off x="4308464" y="2648311"/>
              <a:ext cx="868680" cy="368300"/>
            </a:xfrm>
            <a:prstGeom prst="rect">
              <a:avLst/>
            </a:prstGeom>
            <a:noFill/>
          </p:spPr>
          <p:txBody>
            <a:bodyPr wrap="none" rtlCol="0" anchor="ctr">
              <a:spAutoFit/>
            </a:bodyPr>
            <a:lstStyle/>
            <a:p>
              <a:pPr>
                <a:spcBef>
                  <a:spcPct val="0"/>
                </a:spcBef>
                <a:buFont typeface="Arial" panose="020B0604020202020204" pitchFamily="34" charset="0"/>
                <a:buNone/>
              </a:pPr>
              <a:r>
                <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6" name="TextBox 503"/>
            <p:cNvSpPr txBox="1"/>
            <p:nvPr/>
          </p:nvSpPr>
          <p:spPr>
            <a:xfrm>
              <a:off x="2290617" y="3168628"/>
              <a:ext cx="3731127" cy="607695"/>
            </a:xfrm>
            <a:prstGeom prst="rect">
              <a:avLst/>
            </a:prstGeom>
            <a:noFill/>
          </p:spPr>
          <p:txBody>
            <a:bodyPr wrap="square" rtlCol="0">
              <a:sp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cxnSp>
          <p:nvCxnSpPr>
            <p:cNvPr id="8" name="直接连接符 7"/>
            <p:cNvCxnSpPr/>
            <p:nvPr/>
          </p:nvCxnSpPr>
          <p:spPr>
            <a:xfrm>
              <a:off x="2415811" y="5166350"/>
              <a:ext cx="3427398" cy="0"/>
            </a:xfrm>
            <a:prstGeom prst="line">
              <a:avLst/>
            </a:prstGeom>
            <a:ln>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9" name="TextBox 498"/>
            <p:cNvSpPr txBox="1"/>
            <p:nvPr/>
          </p:nvSpPr>
          <p:spPr>
            <a:xfrm>
              <a:off x="4308464" y="4735543"/>
              <a:ext cx="877163" cy="369332"/>
            </a:xfrm>
            <a:prstGeom prst="rect">
              <a:avLst/>
            </a:prstGeom>
            <a:noFill/>
          </p:spPr>
          <p:txBody>
            <a:bodyPr wrap="none" rtlCol="0" anchor="ctr">
              <a:spAutoFit/>
            </a:bodyPr>
            <a:lstStyle/>
            <a:p>
              <a:pPr>
                <a:spcBef>
                  <a:spcPct val="0"/>
                </a:spcBef>
                <a:buFont typeface="Arial" panose="020B0604020202020204" pitchFamily="34" charset="0"/>
                <a:buNone/>
              </a:pPr>
              <a:r>
                <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0" name="TextBox 503"/>
            <p:cNvSpPr txBox="1"/>
            <p:nvPr/>
          </p:nvSpPr>
          <p:spPr>
            <a:xfrm>
              <a:off x="2290617" y="5256377"/>
              <a:ext cx="3731127" cy="607695"/>
            </a:xfrm>
            <a:prstGeom prst="rect">
              <a:avLst/>
            </a:prstGeom>
            <a:noFill/>
          </p:spPr>
          <p:txBody>
            <a:bodyPr wrap="square" rtlCol="0">
              <a:sp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cxnSp>
          <p:nvCxnSpPr>
            <p:cNvPr id="12" name="直接连接符 11"/>
            <p:cNvCxnSpPr/>
            <p:nvPr/>
          </p:nvCxnSpPr>
          <p:spPr>
            <a:xfrm>
              <a:off x="7753196" y="3078601"/>
              <a:ext cx="3427398" cy="0"/>
            </a:xfrm>
            <a:prstGeom prst="line">
              <a:avLst/>
            </a:prstGeom>
            <a:ln>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3" name="TextBox 498"/>
            <p:cNvSpPr txBox="1"/>
            <p:nvPr/>
          </p:nvSpPr>
          <p:spPr>
            <a:xfrm>
              <a:off x="9645849" y="2647795"/>
              <a:ext cx="877163" cy="369332"/>
            </a:xfrm>
            <a:prstGeom prst="rect">
              <a:avLst/>
            </a:prstGeom>
            <a:noFill/>
          </p:spPr>
          <p:txBody>
            <a:bodyPr wrap="none" rtlCol="0" anchor="ctr">
              <a:spAutoFit/>
            </a:bodyPr>
            <a:lstStyle/>
            <a:p>
              <a:pPr>
                <a:spcBef>
                  <a:spcPct val="0"/>
                </a:spcBef>
                <a:buFont typeface="Arial" panose="020B0604020202020204" pitchFamily="34" charset="0"/>
                <a:buNone/>
              </a:pPr>
              <a:r>
                <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4" name="TextBox 503"/>
            <p:cNvSpPr txBox="1"/>
            <p:nvPr/>
          </p:nvSpPr>
          <p:spPr>
            <a:xfrm>
              <a:off x="7628002" y="3168628"/>
              <a:ext cx="3731127" cy="607695"/>
            </a:xfrm>
            <a:prstGeom prst="rect">
              <a:avLst/>
            </a:prstGeom>
            <a:noFill/>
          </p:spPr>
          <p:txBody>
            <a:bodyPr wrap="square" rtlCol="0">
              <a:sp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cxnSp>
          <p:nvCxnSpPr>
            <p:cNvPr id="16" name="直接连接符 15"/>
            <p:cNvCxnSpPr/>
            <p:nvPr/>
          </p:nvCxnSpPr>
          <p:spPr>
            <a:xfrm>
              <a:off x="7753205" y="5166350"/>
              <a:ext cx="3427398" cy="0"/>
            </a:xfrm>
            <a:prstGeom prst="line">
              <a:avLst/>
            </a:prstGeom>
            <a:ln>
              <a:solidFill>
                <a:schemeClr val="bg1">
                  <a:lumMod val="50000"/>
                </a:schemeClr>
              </a:solidFill>
              <a:prstDash val="sys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7" name="TextBox 498"/>
            <p:cNvSpPr txBox="1"/>
            <p:nvPr/>
          </p:nvSpPr>
          <p:spPr>
            <a:xfrm>
              <a:off x="9645858" y="4735543"/>
              <a:ext cx="877163" cy="369332"/>
            </a:xfrm>
            <a:prstGeom prst="rect">
              <a:avLst/>
            </a:prstGeom>
            <a:noFill/>
          </p:spPr>
          <p:txBody>
            <a:bodyPr wrap="none" rtlCol="0" anchor="ctr">
              <a:spAutoFit/>
            </a:bodyPr>
            <a:lstStyle/>
            <a:p>
              <a:pPr>
                <a:spcBef>
                  <a:spcPct val="0"/>
                </a:spcBef>
                <a:buFont typeface="Arial" panose="020B0604020202020204" pitchFamily="34" charset="0"/>
                <a:buNone/>
              </a:pPr>
              <a:r>
                <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b="1" dirty="0">
                <a:solidFill>
                  <a:schemeClr val="bg1">
                    <a:lumMod val="50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8" name="TextBox 503"/>
            <p:cNvSpPr txBox="1"/>
            <p:nvPr/>
          </p:nvSpPr>
          <p:spPr>
            <a:xfrm>
              <a:off x="7628011" y="5256377"/>
              <a:ext cx="3731127" cy="607695"/>
            </a:xfrm>
            <a:prstGeom prst="rect">
              <a:avLst/>
            </a:prstGeom>
            <a:noFill/>
          </p:spPr>
          <p:txBody>
            <a:bodyPr wrap="square" rtlCol="0">
              <a:sp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25" name="组合 24"/>
          <p:cNvGrpSpPr/>
          <p:nvPr/>
        </p:nvGrpSpPr>
        <p:grpSpPr>
          <a:xfrm>
            <a:off x="1049966" y="2512344"/>
            <a:ext cx="6206148" cy="2929526"/>
            <a:chOff x="1183915" y="2916588"/>
            <a:chExt cx="6206148" cy="2929526"/>
          </a:xfrm>
        </p:grpSpPr>
        <p:grpSp>
          <p:nvGrpSpPr>
            <p:cNvPr id="2" name="组合 1"/>
            <p:cNvGrpSpPr/>
            <p:nvPr/>
          </p:nvGrpSpPr>
          <p:grpSpPr>
            <a:xfrm>
              <a:off x="1183915" y="2916588"/>
              <a:ext cx="884847" cy="2929526"/>
              <a:chOff x="1183915" y="2916588"/>
              <a:chExt cx="884847" cy="2929526"/>
            </a:xfrm>
          </p:grpSpPr>
          <p:sp>
            <p:nvSpPr>
              <p:cNvPr id="37" name="KSO_Shape"/>
              <p:cNvSpPr/>
              <p:nvPr/>
            </p:nvSpPr>
            <p:spPr>
              <a:xfrm>
                <a:off x="1224953" y="2916588"/>
                <a:ext cx="843809" cy="843809"/>
              </a:xfrm>
              <a:prstGeom prst="teardrop">
                <a:avLst/>
              </a:prstGeom>
              <a:solidFill>
                <a:schemeClr val="accent1"/>
              </a:solidFill>
              <a:ln w="12700" cap="flat">
                <a:noFill/>
                <a:prstDash val="solid"/>
                <a:miter lim="800000"/>
              </a:ln>
              <a:effectLst/>
            </p:spPr>
            <p:txBody>
              <a:bodyPr vert="horz" wrap="square" lIns="91419" tIns="45709" rIns="91419" bIns="45709"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39" name="KSO_Shape"/>
              <p:cNvSpPr/>
              <p:nvPr/>
            </p:nvSpPr>
            <p:spPr>
              <a:xfrm>
                <a:off x="1183915" y="5002305"/>
                <a:ext cx="843809" cy="843809"/>
              </a:xfrm>
              <a:prstGeom prst="teardrop">
                <a:avLst/>
              </a:prstGeom>
              <a:solidFill>
                <a:schemeClr val="accent2"/>
              </a:solidFill>
              <a:ln w="12700" cap="flat">
                <a:noFill/>
                <a:prstDash val="solid"/>
                <a:miter lim="800000"/>
              </a:ln>
              <a:effectLst/>
            </p:spPr>
            <p:txBody>
              <a:bodyPr vert="horz" wrap="square" lIns="91419" tIns="45709" rIns="91419" bIns="45709"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9" name="TextBox 27"/>
              <p:cNvSpPr txBox="1"/>
              <p:nvPr/>
            </p:nvSpPr>
            <p:spPr>
              <a:xfrm>
                <a:off x="1437939" y="2987752"/>
                <a:ext cx="377709" cy="707722"/>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1</a:t>
                </a:r>
                <a:endPar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0" name="TextBox 28"/>
              <p:cNvSpPr txBox="1"/>
              <p:nvPr/>
            </p:nvSpPr>
            <p:spPr>
              <a:xfrm>
                <a:off x="1385681" y="5073469"/>
                <a:ext cx="377709" cy="707722"/>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2</a:t>
                </a:r>
                <a:endPar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23" name="组合 22"/>
            <p:cNvGrpSpPr/>
            <p:nvPr/>
          </p:nvGrpSpPr>
          <p:grpSpPr>
            <a:xfrm>
              <a:off x="6523221" y="2916588"/>
              <a:ext cx="866842" cy="2929526"/>
              <a:chOff x="6523221" y="2916588"/>
              <a:chExt cx="866842" cy="2929526"/>
            </a:xfrm>
          </p:grpSpPr>
          <p:sp>
            <p:nvSpPr>
              <p:cNvPr id="38" name="KSO_Shape"/>
              <p:cNvSpPr/>
              <p:nvPr/>
            </p:nvSpPr>
            <p:spPr>
              <a:xfrm>
                <a:off x="6546254" y="2916588"/>
                <a:ext cx="843809" cy="843809"/>
              </a:xfrm>
              <a:prstGeom prst="teardrop">
                <a:avLst/>
              </a:prstGeom>
              <a:solidFill>
                <a:schemeClr val="accent2"/>
              </a:solidFill>
              <a:ln w="12700" cap="flat">
                <a:noFill/>
                <a:prstDash val="solid"/>
                <a:miter lim="800000"/>
              </a:ln>
              <a:effectLst/>
            </p:spPr>
            <p:txBody>
              <a:bodyPr vert="horz" wrap="square" lIns="91419" tIns="45709" rIns="91419" bIns="45709"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40" name="KSO_Shape"/>
              <p:cNvSpPr/>
              <p:nvPr/>
            </p:nvSpPr>
            <p:spPr>
              <a:xfrm>
                <a:off x="6523221" y="5002305"/>
                <a:ext cx="843809" cy="843809"/>
              </a:xfrm>
              <a:prstGeom prst="teardrop">
                <a:avLst/>
              </a:prstGeom>
              <a:solidFill>
                <a:schemeClr val="accent1"/>
              </a:solidFill>
              <a:ln w="12700" cap="flat">
                <a:noFill/>
                <a:prstDash val="solid"/>
                <a:miter lim="800000"/>
              </a:ln>
              <a:effectLst/>
            </p:spPr>
            <p:txBody>
              <a:bodyPr vert="horz" wrap="square" lIns="91419" tIns="45709" rIns="91419" bIns="45709" numCol="1" anchor="t" anchorCtr="0" compatLnSpc="1"/>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tx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1" name="TextBox 29"/>
              <p:cNvSpPr txBox="1"/>
              <p:nvPr/>
            </p:nvSpPr>
            <p:spPr>
              <a:xfrm>
                <a:off x="6692786" y="5089901"/>
                <a:ext cx="377709" cy="707722"/>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4</a:t>
                </a:r>
                <a:endPar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2" name="TextBox 30"/>
              <p:cNvSpPr txBox="1"/>
              <p:nvPr/>
            </p:nvSpPr>
            <p:spPr>
              <a:xfrm>
                <a:off x="6745152" y="2988090"/>
                <a:ext cx="377709" cy="707722"/>
              </a:xfrm>
              <a:prstGeom prst="rect">
                <a:avLst/>
              </a:prstGeom>
              <a:noFill/>
            </p:spPr>
            <p:txBody>
              <a:bodyPr wrap="square" rtlCol="0">
                <a:spAutoFit/>
              </a:bodyPr>
              <a:lstStyle/>
              <a:p>
                <a:r>
                  <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3</a:t>
                </a:r>
                <a:endParaRPr lang="en-US" altLang="zh-CN" sz="40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sp>
        <p:nvSpPr>
          <p:cNvPr id="42" name="文本框 41"/>
          <p:cNvSpPr txBox="1"/>
          <p:nvPr/>
        </p:nvSpPr>
        <p:spPr>
          <a:xfrm>
            <a:off x="4511318" y="485729"/>
            <a:ext cx="3163012" cy="583565"/>
          </a:xfrm>
          <a:prstGeom prst="rect">
            <a:avLst/>
          </a:prstGeom>
          <a:noFill/>
        </p:spPr>
        <p:txBody>
          <a:bodyPr wrap="square" rtlCol="0">
            <a:spAutoFit/>
          </a:bodyPr>
          <a:lstStyle/>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2.</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randombar(horizontal)">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1C1C"/>
            </a:gs>
            <a:gs pos="100000">
              <a:srgbClr val="131313"/>
            </a:gs>
          </a:gsLst>
          <a:lin ang="5400000" scaled="0"/>
        </a:gradFill>
        <a:effectLst/>
      </p:bgPr>
    </p:bg>
    <p:spTree>
      <p:nvGrpSpPr>
        <p:cNvPr id="1" name=""/>
        <p:cNvGrpSpPr/>
        <p:nvPr/>
      </p:nvGrpSpPr>
      <p:grpSpPr>
        <a:xfrm>
          <a:off x="0" y="0"/>
          <a:ext cx="0" cy="0"/>
          <a:chOff x="0" y="0"/>
          <a:chExt cx="0" cy="0"/>
        </a:xfrm>
      </p:grpSpPr>
      <p:sp>
        <p:nvSpPr>
          <p:cNvPr id="12" name="矩形 11"/>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66" name="图片 6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28696" y="1498939"/>
            <a:ext cx="1438275" cy="1162050"/>
          </a:xfrm>
          <a:prstGeom prst="rect">
            <a:avLst/>
          </a:prstGeom>
        </p:spPr>
      </p:pic>
      <p:pic>
        <p:nvPicPr>
          <p:cNvPr id="68" name="图片 6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35965">
            <a:off x="863300" y="1635633"/>
            <a:ext cx="2751613" cy="1764029"/>
          </a:xfrm>
          <a:prstGeom prst="rect">
            <a:avLst/>
          </a:prstGeom>
        </p:spPr>
      </p:pic>
      <p:grpSp>
        <p:nvGrpSpPr>
          <p:cNvPr id="59" name="PA_组合 58"/>
          <p:cNvGrpSpPr/>
          <p:nvPr>
            <p:custDataLst>
              <p:tags r:id="rId3"/>
            </p:custDataLst>
          </p:nvPr>
        </p:nvGrpSpPr>
        <p:grpSpPr>
          <a:xfrm>
            <a:off x="3822948" y="2057386"/>
            <a:ext cx="4525651" cy="938188"/>
            <a:chOff x="4099906" y="5253275"/>
            <a:chExt cx="3992187" cy="938188"/>
          </a:xfrm>
        </p:grpSpPr>
        <p:sp>
          <p:nvSpPr>
            <p:cNvPr id="53" name="文本框 52"/>
            <p:cNvSpPr txBox="1"/>
            <p:nvPr/>
          </p:nvSpPr>
          <p:spPr>
            <a:xfrm flipH="1">
              <a:off x="4099906" y="5340798"/>
              <a:ext cx="3992187" cy="706755"/>
            </a:xfrm>
            <a:prstGeom prst="rect">
              <a:avLst/>
            </a:prstGeom>
            <a:noFill/>
          </p:spPr>
          <p:txBody>
            <a:bodyPr wrap="square" rtlCol="0">
              <a:spAutoFit/>
            </a:bodyPr>
            <a:lstStyle/>
            <a:p>
              <a:pPr lvl="0" algn="dist">
                <a:defRPr/>
              </a:pPr>
              <a:r>
                <a:rPr kumimoji="0" lang="en-US" altLang="zh-CN"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3.</a:t>
              </a:r>
              <a:r>
                <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输入标题</a:t>
              </a:r>
              <a:endPar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7" name="任意多边形 56"/>
            <p:cNvSpPr/>
            <p:nvPr/>
          </p:nvSpPr>
          <p:spPr>
            <a:xfrm>
              <a:off x="4116971" y="6145744"/>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8" name="任意多边形 57"/>
            <p:cNvSpPr/>
            <p:nvPr/>
          </p:nvSpPr>
          <p:spPr>
            <a:xfrm>
              <a:off x="4116971" y="5253275"/>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pic>
        <p:nvPicPr>
          <p:cNvPr id="5" name="图片 4" descr="黄色招聘海报"/>
          <p:cNvPicPr>
            <a:picLocks noChangeAspect="1"/>
          </p:cNvPicPr>
          <p:nvPr/>
        </p:nvPicPr>
        <p:blipFill>
          <a:blip r:embed="rId4"/>
          <a:srcRect l="25824" t="22137" r="26995" b="14893"/>
          <a:stretch>
            <a:fillRect/>
          </a:stretch>
        </p:blipFill>
        <p:spPr>
          <a:xfrm>
            <a:off x="4208145" y="3381375"/>
            <a:ext cx="3352800" cy="33559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down)">
                                      <p:cBhvr>
                                        <p:cTn id="15" dur="500"/>
                                        <p:tgtEl>
                                          <p:spTgt spid="6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60996" y="4062314"/>
            <a:ext cx="10425584" cy="1752768"/>
            <a:chOff x="846696" y="3846414"/>
            <a:chExt cx="10425584" cy="1752768"/>
          </a:xfrm>
        </p:grpSpPr>
        <p:cxnSp>
          <p:nvCxnSpPr>
            <p:cNvPr id="18" name="Straight Connector 17"/>
            <p:cNvCxnSpPr/>
            <p:nvPr/>
          </p:nvCxnSpPr>
          <p:spPr>
            <a:xfrm>
              <a:off x="846696" y="4246361"/>
              <a:ext cx="204816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9" name="Shape 33500"/>
            <p:cNvSpPr/>
            <p:nvPr/>
          </p:nvSpPr>
          <p:spPr>
            <a:xfrm>
              <a:off x="916737" y="4307592"/>
              <a:ext cx="1908086" cy="1291590"/>
            </a:xfrm>
            <a:prstGeom prst="rect">
              <a:avLst/>
            </a:prstGeom>
            <a:noFill/>
            <a:ln w="12700" cap="flat">
              <a:noFill/>
              <a:miter lim="400000"/>
            </a:ln>
            <a:effectLst/>
          </p:spPr>
          <p:txBody>
            <a:bodyPr wrap="square" lIns="0" tIns="0" rIns="0" bIns="0" numCol="1" anchor="t">
              <a:sp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4" name="矩形 3"/>
            <p:cNvSpPr/>
            <p:nvPr/>
          </p:nvSpPr>
          <p:spPr>
            <a:xfrm>
              <a:off x="1085949" y="3846414"/>
              <a:ext cx="1569661" cy="369332"/>
            </a:xfrm>
            <a:prstGeom prst="rect">
              <a:avLst/>
            </a:prstGeom>
          </p:spPr>
          <p:txBody>
            <a:bodyPr wrap="none">
              <a:spAutoFit/>
            </a:bodyPr>
            <a:lstStyle/>
            <a:p>
              <a:pPr algn="ctr">
                <a:lnSpc>
                  <a:spcPct val="100000"/>
                </a:lnSpc>
              </a:pPr>
              <a:r>
                <a:rPr lang="zh-CN" altLang="en-US"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cxnSp>
          <p:nvCxnSpPr>
            <p:cNvPr id="60" name="Straight Connector 17"/>
            <p:cNvCxnSpPr/>
            <p:nvPr/>
          </p:nvCxnSpPr>
          <p:spPr>
            <a:xfrm>
              <a:off x="3639168" y="4246361"/>
              <a:ext cx="2048168" cy="0"/>
            </a:xfrm>
            <a:prstGeom prst="line">
              <a:avLst/>
            </a:prstGeom>
            <a:ln w="1270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2" name="Shape 33500"/>
            <p:cNvSpPr/>
            <p:nvPr/>
          </p:nvSpPr>
          <p:spPr>
            <a:xfrm>
              <a:off x="3709209" y="4307592"/>
              <a:ext cx="1908086" cy="1291590"/>
            </a:xfrm>
            <a:prstGeom prst="rect">
              <a:avLst/>
            </a:prstGeom>
            <a:noFill/>
            <a:ln w="12700" cap="flat">
              <a:noFill/>
              <a:miter lim="400000"/>
            </a:ln>
            <a:effectLst/>
          </p:spPr>
          <p:txBody>
            <a:bodyPr wrap="square" lIns="0" tIns="0" rIns="0" bIns="0" numCol="1" anchor="t">
              <a:sp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63" name="矩形 62"/>
            <p:cNvSpPr/>
            <p:nvPr/>
          </p:nvSpPr>
          <p:spPr>
            <a:xfrm>
              <a:off x="3878421" y="3846414"/>
              <a:ext cx="1569661" cy="369332"/>
            </a:xfrm>
            <a:prstGeom prst="rect">
              <a:avLst/>
            </a:prstGeom>
          </p:spPr>
          <p:txBody>
            <a:bodyPr wrap="none">
              <a:spAutoFit/>
            </a:bodyPr>
            <a:lstStyle/>
            <a:p>
              <a:pPr algn="ctr">
                <a:lnSpc>
                  <a:spcPct val="100000"/>
                </a:lnSpc>
              </a:pPr>
              <a:r>
                <a:rPr lang="zh-CN" altLang="en-US" dirty="0">
                  <a:solidFill>
                    <a:schemeClr val="accent4"/>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accent4"/>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cxnSp>
          <p:nvCxnSpPr>
            <p:cNvPr id="66" name="Straight Connector 17"/>
            <p:cNvCxnSpPr/>
            <p:nvPr/>
          </p:nvCxnSpPr>
          <p:spPr>
            <a:xfrm>
              <a:off x="6431640" y="4246361"/>
              <a:ext cx="2048168" cy="0"/>
            </a:xfrm>
            <a:prstGeom prst="line">
              <a:avLst/>
            </a:prstGeom>
            <a:ln w="12700">
              <a:solidFill>
                <a:schemeClr val="accent3"/>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8" name="Shape 33500"/>
            <p:cNvSpPr/>
            <p:nvPr/>
          </p:nvSpPr>
          <p:spPr>
            <a:xfrm>
              <a:off x="6501681" y="4307592"/>
              <a:ext cx="1908086" cy="1291590"/>
            </a:xfrm>
            <a:prstGeom prst="rect">
              <a:avLst/>
            </a:prstGeom>
            <a:noFill/>
            <a:ln w="12700" cap="flat">
              <a:noFill/>
              <a:miter lim="400000"/>
            </a:ln>
            <a:effectLst/>
          </p:spPr>
          <p:txBody>
            <a:bodyPr wrap="square" lIns="0" tIns="0" rIns="0" bIns="0" numCol="1" anchor="t">
              <a:sp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69" name="矩形 68"/>
            <p:cNvSpPr/>
            <p:nvPr/>
          </p:nvSpPr>
          <p:spPr>
            <a:xfrm>
              <a:off x="6670893" y="3846414"/>
              <a:ext cx="1569661" cy="369332"/>
            </a:xfrm>
            <a:prstGeom prst="rect">
              <a:avLst/>
            </a:prstGeom>
          </p:spPr>
          <p:txBody>
            <a:bodyPr wrap="none">
              <a:spAutoFit/>
            </a:bodyPr>
            <a:lstStyle/>
            <a:p>
              <a:pPr algn="ctr">
                <a:lnSpc>
                  <a:spcPct val="100000"/>
                </a:lnSpc>
              </a:pPr>
              <a:r>
                <a:rPr lang="zh-CN" altLang="en-US" dirty="0">
                  <a:solidFill>
                    <a:schemeClr val="accent3"/>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accent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cxnSp>
          <p:nvCxnSpPr>
            <p:cNvPr id="72" name="Straight Connector 17"/>
            <p:cNvCxnSpPr/>
            <p:nvPr/>
          </p:nvCxnSpPr>
          <p:spPr>
            <a:xfrm>
              <a:off x="9224112" y="4246361"/>
              <a:ext cx="2048168" cy="0"/>
            </a:xfrm>
            <a:prstGeom prst="line">
              <a:avLst/>
            </a:prstGeom>
            <a:ln w="12700">
              <a:solidFill>
                <a:schemeClr val="accent4"/>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4" name="Shape 33500"/>
            <p:cNvSpPr/>
            <p:nvPr/>
          </p:nvSpPr>
          <p:spPr>
            <a:xfrm>
              <a:off x="9294153" y="4307592"/>
              <a:ext cx="1908086" cy="1291590"/>
            </a:xfrm>
            <a:prstGeom prst="rect">
              <a:avLst/>
            </a:prstGeom>
            <a:noFill/>
            <a:ln w="12700" cap="flat">
              <a:noFill/>
              <a:miter lim="400000"/>
            </a:ln>
            <a:effectLst/>
          </p:spPr>
          <p:txBody>
            <a:bodyPr wrap="square" lIns="0" tIns="0" rIns="0" bIns="0" numCol="1" anchor="t">
              <a:sp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75" name="矩形 74"/>
            <p:cNvSpPr/>
            <p:nvPr/>
          </p:nvSpPr>
          <p:spPr>
            <a:xfrm>
              <a:off x="9463365" y="3846414"/>
              <a:ext cx="1569661" cy="369332"/>
            </a:xfrm>
            <a:prstGeom prst="rect">
              <a:avLst/>
            </a:prstGeom>
          </p:spPr>
          <p:txBody>
            <a:bodyPr wrap="none">
              <a:spAutoFit/>
            </a:bodyPr>
            <a:lstStyle/>
            <a:p>
              <a:pPr algn="ctr">
                <a:lnSpc>
                  <a:spcPct val="100000"/>
                </a:lnSpc>
              </a:pPr>
              <a:r>
                <a:rPr lang="zh-CN" altLang="en-US" dirty="0">
                  <a:solidFill>
                    <a:schemeClr val="accent4"/>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accent4"/>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2" name="组合 1"/>
          <p:cNvGrpSpPr/>
          <p:nvPr/>
        </p:nvGrpSpPr>
        <p:grpSpPr>
          <a:xfrm>
            <a:off x="765880" y="2605751"/>
            <a:ext cx="10815816" cy="779383"/>
            <a:chOff x="651580" y="2389851"/>
            <a:chExt cx="10815816" cy="779383"/>
          </a:xfrm>
        </p:grpSpPr>
        <p:sp>
          <p:nvSpPr>
            <p:cNvPr id="10" name="Rounded Rectangle 9"/>
            <p:cNvSpPr/>
            <p:nvPr/>
          </p:nvSpPr>
          <p:spPr>
            <a:xfrm>
              <a:off x="651580" y="2389851"/>
              <a:ext cx="2438400" cy="779383"/>
            </a:xfrm>
            <a:prstGeom prst="roundRect">
              <a:avLst>
                <a:gd name="adj" fmla="val 2886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59" name="Rounded Rectangle 9"/>
            <p:cNvSpPr/>
            <p:nvPr/>
          </p:nvSpPr>
          <p:spPr>
            <a:xfrm>
              <a:off x="3444052" y="2389851"/>
              <a:ext cx="2438400" cy="779383"/>
            </a:xfrm>
            <a:prstGeom prst="roundRect">
              <a:avLst>
                <a:gd name="adj" fmla="val 2886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65" name="Rounded Rectangle 9"/>
            <p:cNvSpPr/>
            <p:nvPr/>
          </p:nvSpPr>
          <p:spPr>
            <a:xfrm>
              <a:off x="6236524" y="2389851"/>
              <a:ext cx="2438400" cy="779383"/>
            </a:xfrm>
            <a:prstGeom prst="roundRect">
              <a:avLst>
                <a:gd name="adj" fmla="val 2886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71" name="Rounded Rectangle 9"/>
            <p:cNvSpPr/>
            <p:nvPr/>
          </p:nvSpPr>
          <p:spPr>
            <a:xfrm>
              <a:off x="9028996" y="2389851"/>
              <a:ext cx="2438400" cy="779383"/>
            </a:xfrm>
            <a:prstGeom prst="roundRect">
              <a:avLst>
                <a:gd name="adj" fmla="val 2886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2" name="矩形 21"/>
            <p:cNvSpPr/>
            <p:nvPr/>
          </p:nvSpPr>
          <p:spPr>
            <a:xfrm>
              <a:off x="1085950" y="2594876"/>
              <a:ext cx="1569661" cy="369332"/>
            </a:xfrm>
            <a:prstGeom prst="rect">
              <a:avLst/>
            </a:prstGeom>
          </p:spPr>
          <p:txBody>
            <a:bodyPr wrap="none">
              <a:spAutoFit/>
            </a:bodyPr>
            <a:lstStyle/>
            <a:p>
              <a:pPr algn="ctr">
                <a:lnSpc>
                  <a:spcPct val="100000"/>
                </a:lnSpc>
              </a:pPr>
              <a:r>
                <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3" name="矩形 22"/>
            <p:cNvSpPr/>
            <p:nvPr/>
          </p:nvSpPr>
          <p:spPr>
            <a:xfrm>
              <a:off x="3878420" y="2594876"/>
              <a:ext cx="1569661" cy="369332"/>
            </a:xfrm>
            <a:prstGeom prst="rect">
              <a:avLst/>
            </a:prstGeom>
          </p:spPr>
          <p:txBody>
            <a:bodyPr wrap="none">
              <a:spAutoFit/>
            </a:bodyPr>
            <a:lstStyle/>
            <a:p>
              <a:pPr algn="ctr">
                <a:lnSpc>
                  <a:spcPct val="100000"/>
                </a:lnSpc>
              </a:pPr>
              <a:r>
                <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4" name="矩形 23"/>
            <p:cNvSpPr/>
            <p:nvPr/>
          </p:nvSpPr>
          <p:spPr>
            <a:xfrm>
              <a:off x="6670893" y="2594876"/>
              <a:ext cx="1569661" cy="369332"/>
            </a:xfrm>
            <a:prstGeom prst="rect">
              <a:avLst/>
            </a:prstGeom>
          </p:spPr>
          <p:txBody>
            <a:bodyPr wrap="none">
              <a:spAutoFit/>
            </a:bodyPr>
            <a:lstStyle/>
            <a:p>
              <a:pPr algn="ctr">
                <a:lnSpc>
                  <a:spcPct val="100000"/>
                </a:lnSpc>
              </a:pPr>
              <a:r>
                <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5" name="矩形 24"/>
            <p:cNvSpPr/>
            <p:nvPr/>
          </p:nvSpPr>
          <p:spPr>
            <a:xfrm>
              <a:off x="9463365" y="2594876"/>
              <a:ext cx="1569661" cy="369332"/>
            </a:xfrm>
            <a:prstGeom prst="rect">
              <a:avLst/>
            </a:prstGeom>
          </p:spPr>
          <p:txBody>
            <a:bodyPr wrap="none">
              <a:spAutoFit/>
            </a:bodyPr>
            <a:lstStyle/>
            <a:p>
              <a:pPr algn="ctr">
                <a:lnSpc>
                  <a:spcPct val="100000"/>
                </a:lnSpc>
              </a:pPr>
              <a:r>
                <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输入文本标题</a:t>
              </a:r>
              <a:endParaRPr lang="zh-CN" altLang="en-US"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grpSp>
      <p:sp>
        <p:nvSpPr>
          <p:cNvPr id="42" name="文本框 41"/>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3.</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3.</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grpSp>
        <p:nvGrpSpPr>
          <p:cNvPr id="35" name="组合 34"/>
          <p:cNvGrpSpPr/>
          <p:nvPr/>
        </p:nvGrpSpPr>
        <p:grpSpPr>
          <a:xfrm>
            <a:off x="931545" y="1943100"/>
            <a:ext cx="10393680" cy="3808730"/>
            <a:chOff x="1882" y="3055"/>
            <a:chExt cx="16368" cy="5998"/>
          </a:xfrm>
        </p:grpSpPr>
        <p:grpSp>
          <p:nvGrpSpPr>
            <p:cNvPr id="3" name="组合 2"/>
            <p:cNvGrpSpPr/>
            <p:nvPr/>
          </p:nvGrpSpPr>
          <p:grpSpPr>
            <a:xfrm>
              <a:off x="7668" y="3630"/>
              <a:ext cx="5042" cy="5048"/>
              <a:chOff x="7197" y="3615"/>
              <a:chExt cx="4758" cy="4763"/>
            </a:xfrm>
          </p:grpSpPr>
          <p:sp>
            <p:nvSpPr>
              <p:cNvPr id="34821" name="Freeform 12"/>
              <p:cNvSpPr/>
              <p:nvPr/>
            </p:nvSpPr>
            <p:spPr bwMode="auto">
              <a:xfrm>
                <a:off x="8626" y="3615"/>
                <a:ext cx="3131" cy="2379"/>
              </a:xfrm>
              <a:custGeom>
                <a:avLst/>
                <a:gdLst>
                  <a:gd name="T0" fmla="*/ 2147483647 w 774"/>
                  <a:gd name="T1" fmla="*/ 2147483647 h 588"/>
                  <a:gd name="T2" fmla="*/ 2147483647 w 774"/>
                  <a:gd name="T3" fmla="*/ 2147483647 h 588"/>
                  <a:gd name="T4" fmla="*/ 0 w 774"/>
                  <a:gd name="T5" fmla="*/ 2147483647 h 588"/>
                  <a:gd name="T6" fmla="*/ 0 w 774"/>
                  <a:gd name="T7" fmla="*/ 2147483647 h 588"/>
                  <a:gd name="T8" fmla="*/ 0 w 774"/>
                  <a:gd name="T9" fmla="*/ 2147483647 h 588"/>
                  <a:gd name="T10" fmla="*/ 0 w 774"/>
                  <a:gd name="T11" fmla="*/ 2147483647 h 588"/>
                  <a:gd name="T12" fmla="*/ 0 w 774"/>
                  <a:gd name="T13" fmla="*/ 2147483647 h 588"/>
                  <a:gd name="T14" fmla="*/ 2147483647 w 774"/>
                  <a:gd name="T15" fmla="*/ 0 h 588"/>
                  <a:gd name="T16" fmla="*/ 2147483647 w 774"/>
                  <a:gd name="T17" fmla="*/ 0 h 588"/>
                  <a:gd name="T18" fmla="*/ 2147483647 w 774"/>
                  <a:gd name="T19" fmla="*/ 0 h 588"/>
                  <a:gd name="T20" fmla="*/ 2147483647 w 774"/>
                  <a:gd name="T21" fmla="*/ 2147483647 h 588"/>
                  <a:gd name="T22" fmla="*/ 2147483647 w 774"/>
                  <a:gd name="T23" fmla="*/ 2147483647 h 58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4" h="588">
                    <a:moveTo>
                      <a:pt x="774" y="353"/>
                    </a:moveTo>
                    <a:cubicBezTo>
                      <a:pt x="235" y="353"/>
                      <a:pt x="235" y="353"/>
                      <a:pt x="235" y="353"/>
                    </a:cubicBezTo>
                    <a:cubicBezTo>
                      <a:pt x="108" y="353"/>
                      <a:pt x="5" y="453"/>
                      <a:pt x="0" y="579"/>
                    </a:cubicBezTo>
                    <a:cubicBezTo>
                      <a:pt x="0" y="579"/>
                      <a:pt x="0" y="579"/>
                      <a:pt x="0" y="579"/>
                    </a:cubicBezTo>
                    <a:cubicBezTo>
                      <a:pt x="0" y="581"/>
                      <a:pt x="0" y="583"/>
                      <a:pt x="0" y="585"/>
                    </a:cubicBezTo>
                    <a:cubicBezTo>
                      <a:pt x="0" y="586"/>
                      <a:pt x="0" y="587"/>
                      <a:pt x="0" y="588"/>
                    </a:cubicBezTo>
                    <a:cubicBezTo>
                      <a:pt x="0" y="236"/>
                      <a:pt x="0" y="236"/>
                      <a:pt x="0" y="236"/>
                    </a:cubicBezTo>
                    <a:cubicBezTo>
                      <a:pt x="0" y="107"/>
                      <a:pt x="103" y="2"/>
                      <a:pt x="231" y="0"/>
                    </a:cubicBezTo>
                    <a:cubicBezTo>
                      <a:pt x="233" y="0"/>
                      <a:pt x="234" y="0"/>
                      <a:pt x="235" y="0"/>
                    </a:cubicBezTo>
                    <a:cubicBezTo>
                      <a:pt x="236" y="0"/>
                      <a:pt x="237" y="0"/>
                      <a:pt x="238" y="0"/>
                    </a:cubicBezTo>
                    <a:cubicBezTo>
                      <a:pt x="475" y="1"/>
                      <a:pt x="679" y="143"/>
                      <a:pt x="771" y="345"/>
                    </a:cubicBezTo>
                    <a:cubicBezTo>
                      <a:pt x="772" y="348"/>
                      <a:pt x="773" y="350"/>
                      <a:pt x="774" y="353"/>
                    </a:cubicBezTo>
                    <a:close/>
                  </a:path>
                </a:pathLst>
              </a:custGeom>
              <a:solidFill>
                <a:srgbClr val="333C41"/>
              </a:solidFill>
              <a:ln>
                <a:noFill/>
              </a:ln>
            </p:spPr>
            <p:txBody>
              <a:bodyPr/>
              <a:p>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2" name="Freeform 13"/>
              <p:cNvSpPr/>
              <p:nvPr/>
            </p:nvSpPr>
            <p:spPr bwMode="auto">
              <a:xfrm>
                <a:off x="9576" y="5044"/>
                <a:ext cx="2379" cy="3135"/>
              </a:xfrm>
              <a:custGeom>
                <a:avLst/>
                <a:gdLst>
                  <a:gd name="T0" fmla="*/ 2147483647 w 588"/>
                  <a:gd name="T1" fmla="*/ 2147483647 h 775"/>
                  <a:gd name="T2" fmla="*/ 2147483647 w 588"/>
                  <a:gd name="T3" fmla="*/ 2147483647 h 775"/>
                  <a:gd name="T4" fmla="*/ 2147483647 w 588"/>
                  <a:gd name="T5" fmla="*/ 2147483647 h 775"/>
                  <a:gd name="T6" fmla="*/ 2147483647 w 588"/>
                  <a:gd name="T7" fmla="*/ 2147483647 h 775"/>
                  <a:gd name="T8" fmla="*/ 0 w 588"/>
                  <a:gd name="T9" fmla="*/ 0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235"/>
                    </a:moveTo>
                    <a:cubicBezTo>
                      <a:pt x="588" y="237"/>
                      <a:pt x="588" y="238"/>
                      <a:pt x="588" y="239"/>
                    </a:cubicBezTo>
                    <a:cubicBezTo>
                      <a:pt x="587" y="478"/>
                      <a:pt x="442" y="684"/>
                      <a:pt x="236" y="775"/>
                    </a:cubicBezTo>
                    <a:cubicBezTo>
                      <a:pt x="236" y="235"/>
                      <a:pt x="236" y="235"/>
                      <a:pt x="236" y="235"/>
                    </a:cubicBezTo>
                    <a:cubicBezTo>
                      <a:pt x="236" y="105"/>
                      <a:pt x="130" y="0"/>
                      <a:pt x="0" y="0"/>
                    </a:cubicBezTo>
                    <a:cubicBezTo>
                      <a:pt x="353" y="0"/>
                      <a:pt x="353" y="0"/>
                      <a:pt x="353" y="0"/>
                    </a:cubicBezTo>
                    <a:cubicBezTo>
                      <a:pt x="482" y="0"/>
                      <a:pt x="586" y="103"/>
                      <a:pt x="588" y="232"/>
                    </a:cubicBezTo>
                    <a:cubicBezTo>
                      <a:pt x="588" y="233"/>
                      <a:pt x="588" y="234"/>
                      <a:pt x="588" y="235"/>
                    </a:cubicBezTo>
                    <a:close/>
                  </a:path>
                </a:pathLst>
              </a:custGeom>
              <a:solidFill>
                <a:srgbClr val="333C41"/>
              </a:solidFill>
              <a:ln>
                <a:noFill/>
              </a:ln>
            </p:spPr>
            <p:txBody>
              <a:bodyPr/>
              <a:p>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3" name="Freeform 14"/>
              <p:cNvSpPr/>
              <p:nvPr/>
            </p:nvSpPr>
            <p:spPr bwMode="auto">
              <a:xfrm>
                <a:off x="7396" y="5995"/>
                <a:ext cx="3135" cy="2383"/>
              </a:xfrm>
              <a:custGeom>
                <a:avLst/>
                <a:gdLst>
                  <a:gd name="T0" fmla="*/ 2147483647 w 775"/>
                  <a:gd name="T1" fmla="*/ 0 h 589"/>
                  <a:gd name="T2" fmla="*/ 2147483647 w 775"/>
                  <a:gd name="T3" fmla="*/ 2147483647 h 589"/>
                  <a:gd name="T4" fmla="*/ 2147483647 w 775"/>
                  <a:gd name="T5" fmla="*/ 2147483647 h 589"/>
                  <a:gd name="T6" fmla="*/ 2147483647 w 775"/>
                  <a:gd name="T7" fmla="*/ 2147483647 h 589"/>
                  <a:gd name="T8" fmla="*/ 2147483647 w 775"/>
                  <a:gd name="T9" fmla="*/ 2147483647 h 589"/>
                  <a:gd name="T10" fmla="*/ 0 w 775"/>
                  <a:gd name="T11" fmla="*/ 2147483647 h 589"/>
                  <a:gd name="T12" fmla="*/ 2147483647 w 775"/>
                  <a:gd name="T13" fmla="*/ 2147483647 h 589"/>
                  <a:gd name="T14" fmla="*/ 2147483647 w 775"/>
                  <a:gd name="T15" fmla="*/ 0 h 58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75" h="589">
                    <a:moveTo>
                      <a:pt x="775" y="0"/>
                    </a:moveTo>
                    <a:cubicBezTo>
                      <a:pt x="775" y="353"/>
                      <a:pt x="775" y="353"/>
                      <a:pt x="775" y="353"/>
                    </a:cubicBezTo>
                    <a:cubicBezTo>
                      <a:pt x="775" y="482"/>
                      <a:pt x="671" y="587"/>
                      <a:pt x="543" y="589"/>
                    </a:cubicBezTo>
                    <a:cubicBezTo>
                      <a:pt x="542" y="589"/>
                      <a:pt x="540" y="589"/>
                      <a:pt x="539" y="589"/>
                    </a:cubicBezTo>
                    <a:cubicBezTo>
                      <a:pt x="538" y="589"/>
                      <a:pt x="537" y="589"/>
                      <a:pt x="536" y="589"/>
                    </a:cubicBezTo>
                    <a:cubicBezTo>
                      <a:pt x="296" y="587"/>
                      <a:pt x="90" y="443"/>
                      <a:pt x="0" y="236"/>
                    </a:cubicBezTo>
                    <a:cubicBezTo>
                      <a:pt x="539" y="236"/>
                      <a:pt x="539" y="236"/>
                      <a:pt x="539" y="236"/>
                    </a:cubicBezTo>
                    <a:cubicBezTo>
                      <a:pt x="669" y="236"/>
                      <a:pt x="775" y="131"/>
                      <a:pt x="775" y="0"/>
                    </a:cubicBezTo>
                    <a:close/>
                  </a:path>
                </a:pathLst>
              </a:custGeom>
              <a:solidFill>
                <a:srgbClr val="333C41"/>
              </a:solidFill>
              <a:ln>
                <a:noFill/>
              </a:ln>
            </p:spPr>
            <p:txBody>
              <a:bodyPr/>
              <a:p>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824" name="Freeform 15"/>
              <p:cNvSpPr/>
              <p:nvPr/>
            </p:nvSpPr>
            <p:spPr bwMode="auto">
              <a:xfrm>
                <a:off x="7197" y="3814"/>
                <a:ext cx="2379" cy="3135"/>
              </a:xfrm>
              <a:custGeom>
                <a:avLst/>
                <a:gdLst>
                  <a:gd name="T0" fmla="*/ 2147483647 w 588"/>
                  <a:gd name="T1" fmla="*/ 2147483647 h 775"/>
                  <a:gd name="T2" fmla="*/ 2147483647 w 588"/>
                  <a:gd name="T3" fmla="*/ 2147483647 h 775"/>
                  <a:gd name="T4" fmla="*/ 0 w 588"/>
                  <a:gd name="T5" fmla="*/ 2147483647 h 775"/>
                  <a:gd name="T6" fmla="*/ 0 w 588"/>
                  <a:gd name="T7" fmla="*/ 2147483647 h 775"/>
                  <a:gd name="T8" fmla="*/ 0 w 588"/>
                  <a:gd name="T9" fmla="*/ 2147483647 h 775"/>
                  <a:gd name="T10" fmla="*/ 2147483647 w 588"/>
                  <a:gd name="T11" fmla="*/ 0 h 775"/>
                  <a:gd name="T12" fmla="*/ 2147483647 w 588"/>
                  <a:gd name="T13" fmla="*/ 2147483647 h 775"/>
                  <a:gd name="T14" fmla="*/ 2147483647 w 588"/>
                  <a:gd name="T15" fmla="*/ 2147483647 h 77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88" h="775">
                    <a:moveTo>
                      <a:pt x="588" y="775"/>
                    </a:moveTo>
                    <a:cubicBezTo>
                      <a:pt x="235" y="775"/>
                      <a:pt x="235" y="775"/>
                      <a:pt x="235" y="775"/>
                    </a:cubicBezTo>
                    <a:cubicBezTo>
                      <a:pt x="107" y="775"/>
                      <a:pt x="2" y="672"/>
                      <a:pt x="0" y="543"/>
                    </a:cubicBezTo>
                    <a:cubicBezTo>
                      <a:pt x="0" y="542"/>
                      <a:pt x="0" y="541"/>
                      <a:pt x="0" y="539"/>
                    </a:cubicBezTo>
                    <a:cubicBezTo>
                      <a:pt x="0" y="538"/>
                      <a:pt x="0" y="537"/>
                      <a:pt x="0" y="536"/>
                    </a:cubicBezTo>
                    <a:cubicBezTo>
                      <a:pt x="1" y="297"/>
                      <a:pt x="146" y="91"/>
                      <a:pt x="353" y="0"/>
                    </a:cubicBezTo>
                    <a:cubicBezTo>
                      <a:pt x="353" y="539"/>
                      <a:pt x="353" y="539"/>
                      <a:pt x="353" y="539"/>
                    </a:cubicBezTo>
                    <a:cubicBezTo>
                      <a:pt x="353" y="670"/>
                      <a:pt x="458" y="775"/>
                      <a:pt x="588" y="775"/>
                    </a:cubicBezTo>
                    <a:close/>
                  </a:path>
                </a:pathLst>
              </a:custGeom>
              <a:solidFill>
                <a:srgbClr val="333C41"/>
              </a:solidFill>
              <a:ln>
                <a:noFill/>
              </a:ln>
            </p:spPr>
            <p:txBody>
              <a:bodyPr/>
              <a:p>
                <a:endParaRPr lang="zh-CN" altLang="en-US"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文本框 5"/>
              <p:cNvSpPr txBox="1"/>
              <p:nvPr/>
            </p:nvSpPr>
            <p:spPr>
              <a:xfrm>
                <a:off x="8626" y="5473"/>
                <a:ext cx="1623" cy="959"/>
              </a:xfrm>
              <a:prstGeom prst="rect">
                <a:avLst/>
              </a:prstGeom>
              <a:noFill/>
            </p:spPr>
            <p:txBody>
              <a:bodyPr wrap="square" rtlCol="0">
                <a:spAutoFit/>
              </a:bodyPr>
              <a:p>
                <a:pPr algn="ctr"/>
                <a:r>
                  <a:rPr lang="en-US" altLang="zh-CN">
                    <a:latin typeface="微软雅黑" panose="020B0503020204020204" pitchFamily="34" charset="-122"/>
                    <a:ea typeface="微软雅黑" panose="020B0503020204020204" pitchFamily="34" charset="-122"/>
                  </a:rPr>
                  <a:t>KEY WORD</a:t>
                </a:r>
                <a:endParaRPr lang="en-US" altLang="zh-CN">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3031" y="3055"/>
              <a:ext cx="5219" cy="2089"/>
              <a:chOff x="13134" y="2973"/>
              <a:chExt cx="5219" cy="2089"/>
            </a:xfrm>
          </p:grpSpPr>
          <p:sp>
            <p:nvSpPr>
              <p:cNvPr id="19" name="文本框 18"/>
              <p:cNvSpPr txBox="1"/>
              <p:nvPr/>
            </p:nvSpPr>
            <p:spPr>
              <a:xfrm>
                <a:off x="13134" y="2973"/>
                <a:ext cx="1222" cy="580"/>
              </a:xfrm>
              <a:prstGeom prst="rect">
                <a:avLst/>
              </a:prstGeom>
              <a:noFill/>
            </p:spPr>
            <p:txBody>
              <a:bodyPr wrap="square" rtlCol="0">
                <a:spAutoFit/>
              </a:bodyPr>
              <a:p>
                <a:r>
                  <a:rPr lang="en-US" altLang="zh-CN">
                    <a:latin typeface="微软雅黑" panose="020B0503020204020204" pitchFamily="34" charset="-122"/>
                    <a:ea typeface="微软雅黑" panose="020B0503020204020204" pitchFamily="34" charset="-122"/>
                  </a:rPr>
                  <a:t>01</a:t>
                </a:r>
                <a:endParaRPr lang="en-US" altLang="zh-CN">
                  <a:latin typeface="微软雅黑" panose="020B0503020204020204" pitchFamily="34" charset="-122"/>
                  <a:ea typeface="微软雅黑" panose="020B0503020204020204" pitchFamily="34" charset="-122"/>
                </a:endParaRPr>
              </a:p>
            </p:txBody>
          </p:sp>
          <p:sp>
            <p:nvSpPr>
              <p:cNvPr id="20" name="文本框 19"/>
              <p:cNvSpPr txBox="1"/>
              <p:nvPr/>
            </p:nvSpPr>
            <p:spPr>
              <a:xfrm>
                <a:off x="13819" y="2973"/>
                <a:ext cx="4094" cy="580"/>
              </a:xfrm>
              <a:prstGeom prst="rect">
                <a:avLst/>
              </a:prstGeom>
              <a:noFill/>
            </p:spPr>
            <p:txBody>
              <a:bodyPr wrap="square" rtlCol="0">
                <a:spAutoFit/>
              </a:bodyPr>
              <a:p>
                <a:r>
                  <a:rPr lang="en-US" altLang="zh-CN">
                    <a:latin typeface="微软雅黑" panose="020B0503020204020204" pitchFamily="34" charset="-122"/>
                    <a:ea typeface="微软雅黑" panose="020B0503020204020204" pitchFamily="34" charset="-122"/>
                  </a:rPr>
                  <a:t>YOUR TITLE</a:t>
                </a:r>
                <a:endParaRPr lang="en-US" altLang="zh-CN">
                  <a:latin typeface="微软雅黑" panose="020B0503020204020204" pitchFamily="34" charset="-122"/>
                  <a:ea typeface="微软雅黑" panose="020B0503020204020204" pitchFamily="34" charset="-122"/>
                </a:endParaRPr>
              </a:p>
            </p:txBody>
          </p:sp>
          <p:sp>
            <p:nvSpPr>
              <p:cNvPr id="21" name="文本框 20"/>
              <p:cNvSpPr txBox="1"/>
              <p:nvPr/>
            </p:nvSpPr>
            <p:spPr>
              <a:xfrm>
                <a:off x="13134" y="3432"/>
                <a:ext cx="5219" cy="1630"/>
              </a:xfrm>
              <a:prstGeom prst="rect">
                <a:avLst/>
              </a:prstGeom>
              <a:noFill/>
            </p:spPr>
            <p:txBody>
              <a:bodyPr wrap="square" rtlCol="0" anchor="t">
                <a:spAutoFit/>
              </a:bodyPr>
              <a:p>
                <a:pPr fontAlgn="auto">
                  <a:lnSpc>
                    <a:spcPts val="1840"/>
                  </a:lnSpc>
                </a:pPr>
                <a:r>
                  <a:rPr lang="zh-CN" altLang="en-US" sz="1000">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Ut enim ad minim veniam, quis nostrud exercitation </a:t>
                </a:r>
                <a:endParaRPr lang="zh-CN" altLang="en-US" sz="1000">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3031" y="6964"/>
              <a:ext cx="5219" cy="2089"/>
              <a:chOff x="13134" y="2973"/>
              <a:chExt cx="5219" cy="2089"/>
            </a:xfrm>
          </p:grpSpPr>
          <p:sp>
            <p:nvSpPr>
              <p:cNvPr id="9" name="文本框 8"/>
              <p:cNvSpPr txBox="1"/>
              <p:nvPr/>
            </p:nvSpPr>
            <p:spPr>
              <a:xfrm>
                <a:off x="13134" y="2973"/>
                <a:ext cx="1222" cy="580"/>
              </a:xfrm>
              <a:prstGeom prst="rect">
                <a:avLst/>
              </a:prstGeom>
              <a:noFill/>
            </p:spPr>
            <p:txBody>
              <a:bodyPr wrap="square" rtlCol="0">
                <a:spAutoFit/>
              </a:bodyPr>
              <a:p>
                <a:r>
                  <a:rPr lang="en-US" altLang="zh-CN">
                    <a:latin typeface="微软雅黑" panose="020B0503020204020204" pitchFamily="34" charset="-122"/>
                    <a:ea typeface="微软雅黑" panose="020B0503020204020204" pitchFamily="34" charset="-122"/>
                  </a:rPr>
                  <a:t>02</a:t>
                </a:r>
                <a:endParaRPr lang="en-US" altLang="zh-CN">
                  <a:latin typeface="微软雅黑" panose="020B0503020204020204" pitchFamily="34" charset="-122"/>
                  <a:ea typeface="微软雅黑" panose="020B0503020204020204" pitchFamily="34" charset="-122"/>
                </a:endParaRPr>
              </a:p>
            </p:txBody>
          </p:sp>
          <p:sp>
            <p:nvSpPr>
              <p:cNvPr id="11" name="文本框 10"/>
              <p:cNvSpPr txBox="1"/>
              <p:nvPr/>
            </p:nvSpPr>
            <p:spPr>
              <a:xfrm>
                <a:off x="13819" y="2973"/>
                <a:ext cx="4094" cy="580"/>
              </a:xfrm>
              <a:prstGeom prst="rect">
                <a:avLst/>
              </a:prstGeom>
              <a:noFill/>
            </p:spPr>
            <p:txBody>
              <a:bodyPr wrap="square" rtlCol="0">
                <a:spAutoFit/>
              </a:bodyPr>
              <a:p>
                <a:r>
                  <a:rPr lang="en-US" altLang="zh-CN">
                    <a:latin typeface="微软雅黑" panose="020B0503020204020204" pitchFamily="34" charset="-122"/>
                    <a:ea typeface="微软雅黑" panose="020B0503020204020204" pitchFamily="34" charset="-122"/>
                  </a:rPr>
                  <a:t>YOUR TITLE</a:t>
                </a:r>
                <a:endParaRPr lang="en-US" altLang="zh-CN">
                  <a:latin typeface="微软雅黑" panose="020B0503020204020204" pitchFamily="34" charset="-122"/>
                  <a:ea typeface="微软雅黑" panose="020B0503020204020204" pitchFamily="34" charset="-122"/>
                </a:endParaRPr>
              </a:p>
            </p:txBody>
          </p:sp>
          <p:sp>
            <p:nvSpPr>
              <p:cNvPr id="26" name="文本框 25"/>
              <p:cNvSpPr txBox="1"/>
              <p:nvPr/>
            </p:nvSpPr>
            <p:spPr>
              <a:xfrm>
                <a:off x="13134" y="3432"/>
                <a:ext cx="5219" cy="1630"/>
              </a:xfrm>
              <a:prstGeom prst="rect">
                <a:avLst/>
              </a:prstGeom>
              <a:noFill/>
            </p:spPr>
            <p:txBody>
              <a:bodyPr wrap="square" rtlCol="0" anchor="t">
                <a:spAutoFit/>
              </a:bodyPr>
              <a:p>
                <a:pPr fontAlgn="auto">
                  <a:lnSpc>
                    <a:spcPts val="1840"/>
                  </a:lnSpc>
                </a:pPr>
                <a:r>
                  <a:rPr lang="zh-CN" altLang="en-US" sz="1000">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Ut enim ad minim veniam, quis nostrud exercitation </a:t>
                </a:r>
                <a:endParaRPr lang="zh-CN" altLang="en-US" sz="1000">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882" y="6964"/>
              <a:ext cx="5278" cy="2089"/>
              <a:chOff x="13492" y="2973"/>
              <a:chExt cx="5278" cy="2089"/>
            </a:xfrm>
          </p:grpSpPr>
          <p:sp>
            <p:nvSpPr>
              <p:cNvPr id="28" name="文本框 27"/>
              <p:cNvSpPr txBox="1"/>
              <p:nvPr/>
            </p:nvSpPr>
            <p:spPr>
              <a:xfrm>
                <a:off x="17548" y="2973"/>
                <a:ext cx="1222" cy="580"/>
              </a:xfrm>
              <a:prstGeom prst="rect">
                <a:avLst/>
              </a:prstGeom>
              <a:noFill/>
            </p:spPr>
            <p:txBody>
              <a:bodyPr wrap="square" rtlCol="0">
                <a:spAutoFit/>
              </a:bodyPr>
              <a:p>
                <a:pPr algn="r"/>
                <a:r>
                  <a:rPr lang="en-US" altLang="zh-CN">
                    <a:latin typeface="微软雅黑" panose="020B0503020204020204" pitchFamily="34" charset="-122"/>
                    <a:ea typeface="微软雅黑" panose="020B0503020204020204" pitchFamily="34" charset="-122"/>
                  </a:rPr>
                  <a:t>03</a:t>
                </a:r>
                <a:endParaRPr lang="en-US" altLang="zh-CN">
                  <a:latin typeface="微软雅黑" panose="020B0503020204020204" pitchFamily="34" charset="-122"/>
                  <a:ea typeface="微软雅黑" panose="020B0503020204020204" pitchFamily="34" charset="-122"/>
                </a:endParaRPr>
              </a:p>
            </p:txBody>
          </p:sp>
          <p:sp>
            <p:nvSpPr>
              <p:cNvPr id="29" name="文本框 28"/>
              <p:cNvSpPr txBox="1"/>
              <p:nvPr/>
            </p:nvSpPr>
            <p:spPr>
              <a:xfrm>
                <a:off x="13909" y="2973"/>
                <a:ext cx="4094" cy="580"/>
              </a:xfrm>
              <a:prstGeom prst="rect">
                <a:avLst/>
              </a:prstGeom>
              <a:noFill/>
            </p:spPr>
            <p:txBody>
              <a:bodyPr wrap="square" rtlCol="0">
                <a:spAutoFit/>
              </a:bodyPr>
              <a:p>
                <a:pPr algn="r"/>
                <a:r>
                  <a:rPr lang="en-US" altLang="zh-CN">
                    <a:latin typeface="微软雅黑" panose="020B0503020204020204" pitchFamily="34" charset="-122"/>
                    <a:ea typeface="微软雅黑" panose="020B0503020204020204" pitchFamily="34" charset="-122"/>
                  </a:rPr>
                  <a:t>YOUR TITLE</a:t>
                </a:r>
                <a:endParaRPr lang="en-US" altLang="zh-CN">
                  <a:latin typeface="微软雅黑" panose="020B0503020204020204" pitchFamily="34" charset="-122"/>
                  <a:ea typeface="微软雅黑" panose="020B0503020204020204" pitchFamily="34" charset="-122"/>
                </a:endParaRPr>
              </a:p>
            </p:txBody>
          </p:sp>
          <p:sp>
            <p:nvSpPr>
              <p:cNvPr id="30" name="文本框 29"/>
              <p:cNvSpPr txBox="1"/>
              <p:nvPr/>
            </p:nvSpPr>
            <p:spPr>
              <a:xfrm>
                <a:off x="13492" y="3432"/>
                <a:ext cx="5278" cy="1630"/>
              </a:xfrm>
              <a:prstGeom prst="rect">
                <a:avLst/>
              </a:prstGeom>
              <a:noFill/>
            </p:spPr>
            <p:txBody>
              <a:bodyPr wrap="square" rtlCol="0" anchor="t">
                <a:spAutoFit/>
              </a:bodyPr>
              <a:p>
                <a:pPr algn="r" fontAlgn="auto">
                  <a:lnSpc>
                    <a:spcPts val="1840"/>
                  </a:lnSpc>
                </a:pPr>
                <a:r>
                  <a:rPr lang="zh-CN" altLang="en-US" sz="1000">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Ut enim ad minim veniam, quis nostrud exercitation </a:t>
                </a:r>
                <a:endParaRPr lang="zh-CN" altLang="en-US" sz="1000">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1882" y="3055"/>
              <a:ext cx="5278" cy="2089"/>
              <a:chOff x="13492" y="2973"/>
              <a:chExt cx="5278" cy="2089"/>
            </a:xfrm>
          </p:grpSpPr>
          <p:sp>
            <p:nvSpPr>
              <p:cNvPr id="32" name="文本框 31"/>
              <p:cNvSpPr txBox="1"/>
              <p:nvPr/>
            </p:nvSpPr>
            <p:spPr>
              <a:xfrm>
                <a:off x="17548" y="2973"/>
                <a:ext cx="1222" cy="580"/>
              </a:xfrm>
              <a:prstGeom prst="rect">
                <a:avLst/>
              </a:prstGeom>
              <a:noFill/>
            </p:spPr>
            <p:txBody>
              <a:bodyPr wrap="square" rtlCol="0">
                <a:spAutoFit/>
              </a:bodyPr>
              <a:p>
                <a:pPr algn="r"/>
                <a:r>
                  <a:rPr lang="en-US" altLang="zh-CN">
                    <a:latin typeface="微软雅黑" panose="020B0503020204020204" pitchFamily="34" charset="-122"/>
                    <a:ea typeface="微软雅黑" panose="020B0503020204020204" pitchFamily="34" charset="-122"/>
                  </a:rPr>
                  <a:t>04</a:t>
                </a:r>
                <a:endParaRPr lang="en-US" altLang="zh-CN">
                  <a:latin typeface="微软雅黑" panose="020B0503020204020204" pitchFamily="34" charset="-122"/>
                  <a:ea typeface="微软雅黑" panose="020B0503020204020204" pitchFamily="34" charset="-122"/>
                </a:endParaRPr>
              </a:p>
            </p:txBody>
          </p:sp>
          <p:sp>
            <p:nvSpPr>
              <p:cNvPr id="33" name="文本框 32"/>
              <p:cNvSpPr txBox="1"/>
              <p:nvPr/>
            </p:nvSpPr>
            <p:spPr>
              <a:xfrm>
                <a:off x="13909" y="2973"/>
                <a:ext cx="4094" cy="580"/>
              </a:xfrm>
              <a:prstGeom prst="rect">
                <a:avLst/>
              </a:prstGeom>
              <a:noFill/>
            </p:spPr>
            <p:txBody>
              <a:bodyPr wrap="square" rtlCol="0">
                <a:spAutoFit/>
              </a:bodyPr>
              <a:p>
                <a:pPr algn="r"/>
                <a:r>
                  <a:rPr lang="en-US" altLang="zh-CN">
                    <a:latin typeface="微软雅黑" panose="020B0503020204020204" pitchFamily="34" charset="-122"/>
                    <a:ea typeface="微软雅黑" panose="020B0503020204020204" pitchFamily="34" charset="-122"/>
                  </a:rPr>
                  <a:t>YOUR TITLE</a:t>
                </a:r>
                <a:endParaRPr lang="en-US" altLang="zh-CN">
                  <a:latin typeface="微软雅黑" panose="020B0503020204020204" pitchFamily="34" charset="-122"/>
                  <a:ea typeface="微软雅黑" panose="020B0503020204020204" pitchFamily="34" charset="-122"/>
                </a:endParaRPr>
              </a:p>
            </p:txBody>
          </p:sp>
          <p:sp>
            <p:nvSpPr>
              <p:cNvPr id="34" name="文本框 33"/>
              <p:cNvSpPr txBox="1"/>
              <p:nvPr/>
            </p:nvSpPr>
            <p:spPr>
              <a:xfrm>
                <a:off x="13492" y="3432"/>
                <a:ext cx="5278" cy="1630"/>
              </a:xfrm>
              <a:prstGeom prst="rect">
                <a:avLst/>
              </a:prstGeom>
              <a:noFill/>
            </p:spPr>
            <p:txBody>
              <a:bodyPr wrap="square" rtlCol="0" anchor="t">
                <a:spAutoFit/>
              </a:bodyPr>
              <a:p>
                <a:pPr algn="r" fontAlgn="auto">
                  <a:lnSpc>
                    <a:spcPts val="1840"/>
                  </a:lnSpc>
                </a:pPr>
                <a:r>
                  <a:rPr lang="zh-CN" altLang="en-US" sz="1000">
                    <a:latin typeface="微软雅黑" panose="020B0503020204020204" pitchFamily="34" charset="-122"/>
                    <a:ea typeface="微软雅黑" panose="020B0503020204020204" pitchFamily="34" charset="-122"/>
                  </a:rPr>
                  <a:t>Lorem ipsum dolor sit amet, consectetur adipiscing elit, sed do eiusmod tempor incididunt ut labore et dolore magna aliqua. Ut enim ad minim veniam, quis nostrud exercitation </a:t>
                </a:r>
                <a:endParaRPr lang="zh-CN" altLang="en-US" sz="1000">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nodeType="afterEffect">
                                  <p:stCondLst>
                                    <p:cond delay="0"/>
                                  </p:stCondLst>
                                  <p:childTnLst>
                                    <p:set>
                                      <p:cBhvr>
                                        <p:cTn id="6" dur="1000" fill="hold">
                                          <p:stCondLst>
                                            <p:cond delay="0"/>
                                          </p:stCondLst>
                                        </p:cTn>
                                        <p:tgtEl>
                                          <p:spTgt spid="35"/>
                                        </p:tgtEl>
                                        <p:attrNameLst>
                                          <p:attrName>style.visibility</p:attrName>
                                        </p:attrNameLst>
                                      </p:cBhvr>
                                      <p:to>
                                        <p:strVal val="visible"/>
                                      </p:to>
                                    </p:set>
                                    <p:animEffect transition="in" filter="wheel(2)">
                                      <p:cBhvr>
                                        <p:cTn id="7"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3.</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
        <p:nvSpPr>
          <p:cNvPr id="39" name="流程图: 数据 38"/>
          <p:cNvSpPr/>
          <p:nvPr/>
        </p:nvSpPr>
        <p:spPr>
          <a:xfrm>
            <a:off x="1009933" y="2374712"/>
            <a:ext cx="1760562" cy="1364776"/>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0" name="流程图: 数据 39"/>
          <p:cNvSpPr/>
          <p:nvPr/>
        </p:nvSpPr>
        <p:spPr>
          <a:xfrm>
            <a:off x="2838732" y="3807727"/>
            <a:ext cx="1760562" cy="1364776"/>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1" name="流程图: 数据 40"/>
          <p:cNvSpPr/>
          <p:nvPr/>
        </p:nvSpPr>
        <p:spPr>
          <a:xfrm>
            <a:off x="5308977" y="2361064"/>
            <a:ext cx="1760562" cy="1364776"/>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3" name="流程图: 数据 42"/>
          <p:cNvSpPr/>
          <p:nvPr/>
        </p:nvSpPr>
        <p:spPr>
          <a:xfrm>
            <a:off x="7001299" y="3916909"/>
            <a:ext cx="1760562" cy="1364776"/>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4" name="流程图: 数据 43"/>
          <p:cNvSpPr/>
          <p:nvPr/>
        </p:nvSpPr>
        <p:spPr>
          <a:xfrm>
            <a:off x="9471545" y="2183643"/>
            <a:ext cx="1760562" cy="1364776"/>
          </a:xfrm>
          <a:prstGeom prst="flowChartInputOutput">
            <a:avLst/>
          </a:prstGeom>
          <a:solidFill>
            <a:srgbClr val="333C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latin typeface="微软雅黑" panose="020B0503020204020204" pitchFamily="34" charset="-122"/>
              <a:ea typeface="微软雅黑" panose="020B0503020204020204" pitchFamily="34" charset="-122"/>
            </a:endParaRPr>
          </a:p>
        </p:txBody>
      </p:sp>
      <p:sp>
        <p:nvSpPr>
          <p:cNvPr id="45" name="文本框 44"/>
          <p:cNvSpPr txBox="1"/>
          <p:nvPr/>
        </p:nvSpPr>
        <p:spPr>
          <a:xfrm>
            <a:off x="1282888" y="2729553"/>
            <a:ext cx="1221809" cy="769441"/>
          </a:xfrm>
          <a:prstGeom prst="rect">
            <a:avLst/>
          </a:prstGeom>
          <a:noFill/>
        </p:spPr>
        <p:txBody>
          <a:bodyPr wrap="none" rtlCol="0">
            <a:spAutoFit/>
          </a:bodyPr>
          <a:p>
            <a:r>
              <a:rPr lang="en-US" altLang="zh-CN" sz="4400" dirty="0" smtClean="0">
                <a:solidFill>
                  <a:schemeClr val="bg1"/>
                </a:solidFill>
                <a:latin typeface="微软雅黑" panose="020B0503020204020204" pitchFamily="34" charset="-122"/>
                <a:ea typeface="微软雅黑" panose="020B0503020204020204" pitchFamily="34" charset="-122"/>
              </a:rPr>
              <a:t>50%</a:t>
            </a:r>
            <a:endParaRPr lang="en-US"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3098040" y="4162567"/>
            <a:ext cx="1221809" cy="769441"/>
          </a:xfrm>
          <a:prstGeom prst="rect">
            <a:avLst/>
          </a:prstGeom>
          <a:noFill/>
        </p:spPr>
        <p:txBody>
          <a:bodyPr wrap="none" rtlCol="0">
            <a:spAutoFit/>
          </a:bodyPr>
          <a:p>
            <a:r>
              <a:rPr lang="en-US" altLang="zh-CN" sz="4400" dirty="0" smtClean="0">
                <a:solidFill>
                  <a:schemeClr val="bg1"/>
                </a:solidFill>
                <a:latin typeface="微软雅黑" panose="020B0503020204020204" pitchFamily="34" charset="-122"/>
                <a:ea typeface="微软雅黑" panose="020B0503020204020204" pitchFamily="34" charset="-122"/>
              </a:rPr>
              <a:t>70%</a:t>
            </a:r>
            <a:endParaRPr lang="en-US"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5581933" y="2647666"/>
            <a:ext cx="1221809" cy="769441"/>
          </a:xfrm>
          <a:prstGeom prst="rect">
            <a:avLst/>
          </a:prstGeom>
          <a:noFill/>
        </p:spPr>
        <p:txBody>
          <a:bodyPr wrap="none" rtlCol="0">
            <a:spAutoFit/>
          </a:bodyPr>
          <a:p>
            <a:r>
              <a:rPr lang="en-US" altLang="zh-CN" sz="4400" dirty="0" smtClean="0">
                <a:solidFill>
                  <a:schemeClr val="bg1"/>
                </a:solidFill>
                <a:latin typeface="微软雅黑" panose="020B0503020204020204" pitchFamily="34" charset="-122"/>
                <a:ea typeface="微软雅黑" panose="020B0503020204020204" pitchFamily="34" charset="-122"/>
              </a:rPr>
              <a:t>60%</a:t>
            </a:r>
            <a:endParaRPr lang="en-US"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7287903" y="4244454"/>
            <a:ext cx="1221809" cy="769441"/>
          </a:xfrm>
          <a:prstGeom prst="rect">
            <a:avLst/>
          </a:prstGeom>
          <a:noFill/>
        </p:spPr>
        <p:txBody>
          <a:bodyPr wrap="none" rtlCol="0">
            <a:spAutoFit/>
          </a:bodyPr>
          <a:p>
            <a:r>
              <a:rPr lang="en-US" altLang="zh-CN" sz="4400" dirty="0" smtClean="0">
                <a:solidFill>
                  <a:schemeClr val="bg1"/>
                </a:solidFill>
                <a:latin typeface="微软雅黑" panose="020B0503020204020204" pitchFamily="34" charset="-122"/>
                <a:ea typeface="微软雅黑" panose="020B0503020204020204" pitchFamily="34" charset="-122"/>
              </a:rPr>
              <a:t>90%</a:t>
            </a:r>
            <a:endParaRPr lang="en-US"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9744501" y="2497541"/>
            <a:ext cx="1221809" cy="769441"/>
          </a:xfrm>
          <a:prstGeom prst="rect">
            <a:avLst/>
          </a:prstGeom>
          <a:noFill/>
        </p:spPr>
        <p:txBody>
          <a:bodyPr wrap="none" rtlCol="0">
            <a:spAutoFit/>
          </a:bodyPr>
          <a:p>
            <a:r>
              <a:rPr lang="en-US" altLang="zh-CN" sz="4400" dirty="0" smtClean="0">
                <a:solidFill>
                  <a:schemeClr val="bg1"/>
                </a:solidFill>
                <a:latin typeface="微软雅黑" panose="020B0503020204020204" pitchFamily="34" charset="-122"/>
                <a:ea typeface="微软雅黑" panose="020B0503020204020204" pitchFamily="34" charset="-122"/>
              </a:rPr>
              <a:t>90%</a:t>
            </a:r>
            <a:endParaRPr lang="en-US"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859811" y="3957850"/>
            <a:ext cx="1415772" cy="461665"/>
          </a:xfrm>
          <a:prstGeom prst="rect">
            <a:avLst/>
          </a:prstGeom>
          <a:noFill/>
        </p:spPr>
        <p:txBody>
          <a:bodyPr wrap="none" rtlCol="0">
            <a:spAutoFit/>
          </a:bodyPr>
          <a:p>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rPr>
              <a:t>完成</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进度</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686938" y="4503762"/>
            <a:ext cx="1578589" cy="938719"/>
          </a:xfrm>
          <a:prstGeom prst="rect">
            <a:avLst/>
          </a:prstGeom>
        </p:spPr>
        <p:txBody>
          <a:bodyPr wrap="square">
            <a:spAutoFit/>
          </a:bodyPr>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3357351" y="2224584"/>
            <a:ext cx="1415772" cy="461665"/>
          </a:xfrm>
          <a:prstGeom prst="rect">
            <a:avLst/>
          </a:prstGeom>
          <a:noFill/>
        </p:spPr>
        <p:txBody>
          <a:bodyPr wrap="none" rtlCol="0">
            <a:spAutoFit/>
          </a:bodyPr>
          <a:p>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rPr>
              <a:t>完成</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进度</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3184478" y="2770496"/>
            <a:ext cx="1578589" cy="938719"/>
          </a:xfrm>
          <a:prstGeom prst="rect">
            <a:avLst/>
          </a:prstGeom>
        </p:spPr>
        <p:txBody>
          <a:bodyPr wrap="square">
            <a:spAutoFit/>
          </a:bodyPr>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5158855" y="3903259"/>
            <a:ext cx="1415772" cy="461665"/>
          </a:xfrm>
          <a:prstGeom prst="rect">
            <a:avLst/>
          </a:prstGeom>
          <a:noFill/>
        </p:spPr>
        <p:txBody>
          <a:bodyPr wrap="none" rtlCol="0">
            <a:spAutoFit/>
          </a:bodyPr>
          <a:p>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rPr>
              <a:t>完成</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进度</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54"/>
          <p:cNvSpPr/>
          <p:nvPr/>
        </p:nvSpPr>
        <p:spPr>
          <a:xfrm>
            <a:off x="4985982" y="4449171"/>
            <a:ext cx="1578589" cy="938719"/>
          </a:xfrm>
          <a:prstGeom prst="rect">
            <a:avLst/>
          </a:prstGeom>
        </p:spPr>
        <p:txBody>
          <a:bodyPr wrap="square">
            <a:spAutoFit/>
          </a:bodyPr>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7574509" y="2265528"/>
            <a:ext cx="1415772" cy="461665"/>
          </a:xfrm>
          <a:prstGeom prst="rect">
            <a:avLst/>
          </a:prstGeom>
          <a:noFill/>
        </p:spPr>
        <p:txBody>
          <a:bodyPr wrap="none" rtlCol="0">
            <a:spAutoFit/>
          </a:bodyPr>
          <a:p>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rPr>
              <a:t>完成</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进度</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7401636" y="2825088"/>
            <a:ext cx="1578589" cy="938719"/>
          </a:xfrm>
          <a:prstGeom prst="rect">
            <a:avLst/>
          </a:prstGeom>
        </p:spPr>
        <p:txBody>
          <a:bodyPr wrap="square">
            <a:spAutoFit/>
          </a:bodyPr>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9471548" y="3835021"/>
            <a:ext cx="1415772" cy="461665"/>
          </a:xfrm>
          <a:prstGeom prst="rect">
            <a:avLst/>
          </a:prstGeom>
          <a:noFill/>
        </p:spPr>
        <p:txBody>
          <a:bodyPr wrap="none" rtlCol="0">
            <a:spAutoFit/>
          </a:bodyPr>
          <a:p>
            <a:r>
              <a:rPr lang="zh-CN" altLang="en-US" sz="2400" dirty="0" smtClean="0">
                <a:solidFill>
                  <a:schemeClr val="tx1">
                    <a:lumMod val="65000"/>
                    <a:lumOff val="35000"/>
                  </a:schemeClr>
                </a:solidFill>
                <a:latin typeface="微软雅黑" panose="020B0503020204020204" pitchFamily="34" charset="-122"/>
                <a:ea typeface="微软雅黑" panose="020B0503020204020204" pitchFamily="34" charset="-122"/>
              </a:rPr>
              <a:t>完成</a:t>
            </a: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rPr>
              <a:t>进度</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9298675" y="4380933"/>
            <a:ext cx="1578589" cy="938719"/>
          </a:xfrm>
          <a:prstGeom prst="rect">
            <a:avLst/>
          </a:prstGeom>
        </p:spPr>
        <p:txBody>
          <a:bodyPr wrap="square">
            <a:spAutoFit/>
          </a:bodyPr>
          <a:p>
            <a:pPr algn="ct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1" name="直接连接符 60"/>
          <p:cNvCxnSpPr/>
          <p:nvPr/>
        </p:nvCxnSpPr>
        <p:spPr>
          <a:xfrm flipH="1">
            <a:off x="2634017" y="3289110"/>
            <a:ext cx="272956" cy="928048"/>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a:off x="4844954" y="3289110"/>
            <a:ext cx="272956" cy="928048"/>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H="1">
            <a:off x="6905767" y="3316405"/>
            <a:ext cx="272956" cy="928048"/>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H="1">
            <a:off x="8939283" y="3261814"/>
            <a:ext cx="272956" cy="928048"/>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down)">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wipe(down)">
                                      <p:cBhvr>
                                        <p:cTn id="22" dur="500"/>
                                        <p:tgtEl>
                                          <p:spTgt spid="5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down)">
                                      <p:cBhvr>
                                        <p:cTn id="27"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3" grpId="0"/>
      <p:bldP spid="55" grpId="0"/>
      <p:bldP spid="57" grpId="0"/>
      <p:bldP spid="59"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rgbClr val="1C1C1C"/>
            </a:gs>
            <a:gs pos="100000">
              <a:srgbClr val="131313"/>
            </a:gs>
          </a:gsLst>
          <a:lin ang="5400000" scaled="0"/>
        </a:gradFill>
        <a:effectLst/>
      </p:bgPr>
    </p:bg>
    <p:spTree>
      <p:nvGrpSpPr>
        <p:cNvPr id="1" name=""/>
        <p:cNvGrpSpPr/>
        <p:nvPr/>
      </p:nvGrpSpPr>
      <p:grpSpPr>
        <a:xfrm>
          <a:off x="0" y="0"/>
          <a:ext cx="0" cy="0"/>
          <a:chOff x="0" y="0"/>
          <a:chExt cx="0" cy="0"/>
        </a:xfrm>
      </p:grpSpPr>
      <p:sp>
        <p:nvSpPr>
          <p:cNvPr id="12" name="矩形 11"/>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66" name="图片 6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428696" y="1498939"/>
            <a:ext cx="1438275" cy="1162050"/>
          </a:xfrm>
          <a:prstGeom prst="rect">
            <a:avLst/>
          </a:prstGeom>
        </p:spPr>
      </p:pic>
      <p:pic>
        <p:nvPicPr>
          <p:cNvPr id="68" name="图片 6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935965">
            <a:off x="863300" y="1635633"/>
            <a:ext cx="2751613" cy="1764029"/>
          </a:xfrm>
          <a:prstGeom prst="rect">
            <a:avLst/>
          </a:prstGeom>
        </p:spPr>
      </p:pic>
      <p:grpSp>
        <p:nvGrpSpPr>
          <p:cNvPr id="59" name="PA_组合 58"/>
          <p:cNvGrpSpPr/>
          <p:nvPr>
            <p:custDataLst>
              <p:tags r:id="rId3"/>
            </p:custDataLst>
          </p:nvPr>
        </p:nvGrpSpPr>
        <p:grpSpPr>
          <a:xfrm>
            <a:off x="3822948" y="2057386"/>
            <a:ext cx="4525651" cy="938188"/>
            <a:chOff x="4099906" y="5253275"/>
            <a:chExt cx="3992187" cy="938188"/>
          </a:xfrm>
        </p:grpSpPr>
        <p:sp>
          <p:nvSpPr>
            <p:cNvPr id="53" name="文本框 52"/>
            <p:cNvSpPr txBox="1"/>
            <p:nvPr/>
          </p:nvSpPr>
          <p:spPr>
            <a:xfrm flipH="1">
              <a:off x="4099906" y="5340798"/>
              <a:ext cx="3992187" cy="706755"/>
            </a:xfrm>
            <a:prstGeom prst="rect">
              <a:avLst/>
            </a:prstGeom>
            <a:noFill/>
          </p:spPr>
          <p:txBody>
            <a:bodyPr wrap="square" rtlCol="0">
              <a:spAutoFit/>
            </a:bodyPr>
            <a:lstStyle/>
            <a:p>
              <a:pPr lvl="0" algn="dist">
                <a:defRPr/>
              </a:pPr>
              <a:r>
                <a:rPr kumimoji="0" lang="en-US" altLang="zh-CN"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4.</a:t>
              </a:r>
              <a:r>
                <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rPr>
                <a:t>输入标题</a:t>
              </a:r>
              <a:endParaRPr kumimoji="0" lang="zh-CN" altLang="en-US" sz="40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7" name="任意多边形 56"/>
            <p:cNvSpPr/>
            <p:nvPr/>
          </p:nvSpPr>
          <p:spPr>
            <a:xfrm>
              <a:off x="4116971" y="6145744"/>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58" name="任意多边形 57"/>
            <p:cNvSpPr/>
            <p:nvPr/>
          </p:nvSpPr>
          <p:spPr>
            <a:xfrm>
              <a:off x="4116971" y="5253275"/>
              <a:ext cx="3975122" cy="45719"/>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8575"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grpSp>
      <p:pic>
        <p:nvPicPr>
          <p:cNvPr id="5" name="图片 4" descr="黄色招聘海报"/>
          <p:cNvPicPr>
            <a:picLocks noChangeAspect="1"/>
          </p:cNvPicPr>
          <p:nvPr/>
        </p:nvPicPr>
        <p:blipFill>
          <a:blip r:embed="rId4"/>
          <a:srcRect l="25824" t="22137" r="26995" b="14893"/>
          <a:stretch>
            <a:fillRect/>
          </a:stretch>
        </p:blipFill>
        <p:spPr>
          <a:xfrm>
            <a:off x="4208145" y="3381375"/>
            <a:ext cx="3352800" cy="33559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down)">
                                      <p:cBhvr>
                                        <p:cTn id="15" dur="500"/>
                                        <p:tgtEl>
                                          <p:spTgt spid="6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87492" y="1241082"/>
            <a:ext cx="9713039" cy="4326036"/>
            <a:chOff x="846556" y="736025"/>
            <a:chExt cx="7284779" cy="3244527"/>
          </a:xfrm>
        </p:grpSpPr>
        <p:sp>
          <p:nvSpPr>
            <p:cNvPr id="14" name="Bent Arrow 21"/>
            <p:cNvSpPr/>
            <p:nvPr/>
          </p:nvSpPr>
          <p:spPr>
            <a:xfrm>
              <a:off x="6310140" y="1654783"/>
              <a:ext cx="1821195" cy="1162884"/>
            </a:xfrm>
            <a:prstGeom prst="bentArrow">
              <a:avLst/>
            </a:prstGeom>
            <a:solidFill>
              <a:schemeClr val="accent6"/>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defTabSz="914400"/>
              <a:endParaRPr lang="id-ID" sz="3200">
                <a:solidFill>
                  <a:prstClr val="black"/>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5" name="Bent Arrow 18"/>
            <p:cNvSpPr/>
            <p:nvPr/>
          </p:nvSpPr>
          <p:spPr>
            <a:xfrm>
              <a:off x="846556" y="2817668"/>
              <a:ext cx="1821195" cy="1162884"/>
            </a:xfrm>
            <a:prstGeom prst="bentArrow">
              <a:avLst/>
            </a:prstGeom>
            <a:solidFill>
              <a:schemeClr val="accent1">
                <a:lumMod val="100000"/>
              </a:schemeClr>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defTabSz="914400"/>
              <a:endParaRPr lang="id-ID" sz="3200">
                <a:solidFill>
                  <a:prstClr val="black"/>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6" name="Bent Arrow 20"/>
            <p:cNvSpPr/>
            <p:nvPr/>
          </p:nvSpPr>
          <p:spPr>
            <a:xfrm>
              <a:off x="4488944" y="2107014"/>
              <a:ext cx="1821195" cy="1162884"/>
            </a:xfrm>
            <a:prstGeom prst="bentArrow">
              <a:avLst/>
            </a:prstGeom>
            <a:solidFill>
              <a:schemeClr val="accent1">
                <a:lumMod val="100000"/>
              </a:schemeClr>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defTabSz="914400"/>
              <a:endParaRPr lang="id-ID" sz="3200">
                <a:solidFill>
                  <a:prstClr val="black"/>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7" name="Bent Arrow 19"/>
            <p:cNvSpPr/>
            <p:nvPr/>
          </p:nvSpPr>
          <p:spPr>
            <a:xfrm>
              <a:off x="2667749" y="2430039"/>
              <a:ext cx="1821195" cy="1162884"/>
            </a:xfrm>
            <a:prstGeom prst="bentArrow">
              <a:avLst/>
            </a:prstGeom>
            <a:solidFill>
              <a:schemeClr val="accent2"/>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id-ID" sz="3200">
                <a:solidFill>
                  <a:prstClr val="black"/>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grpSp>
          <p:nvGrpSpPr>
            <p:cNvPr id="18" name="组合 17"/>
            <p:cNvGrpSpPr/>
            <p:nvPr/>
          </p:nvGrpSpPr>
          <p:grpSpPr>
            <a:xfrm>
              <a:off x="7031291" y="736025"/>
              <a:ext cx="665343" cy="968324"/>
              <a:chOff x="8516938" y="5619750"/>
              <a:chExt cx="693738" cy="1009650"/>
            </a:xfrm>
            <a:solidFill>
              <a:schemeClr val="accent6"/>
            </a:solidFill>
            <a:effectLst>
              <a:innerShdw blurRad="63500" dist="50800" dir="13500000">
                <a:prstClr val="black">
                  <a:alpha val="50000"/>
                </a:prstClr>
              </a:innerShdw>
            </a:effectLst>
          </p:grpSpPr>
          <p:sp>
            <p:nvSpPr>
              <p:cNvPr id="19"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0"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1"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2"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3"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4"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5"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defTabSz="914400"/>
                <a:endParaRPr lang="en-US" sz="1800">
                  <a:solidFill>
                    <a:srgbClr val="424953"/>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grpSp>
        <p:sp>
          <p:nvSpPr>
            <p:cNvPr id="29" name="TextBox 7"/>
            <p:cNvSpPr>
              <a:spLocks noChangeArrowheads="1"/>
            </p:cNvSpPr>
            <p:nvPr/>
          </p:nvSpPr>
          <p:spPr bwMode="auto">
            <a:xfrm>
              <a:off x="1402735" y="3603315"/>
              <a:ext cx="917863" cy="207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914400">
                <a:defRPr/>
              </a:pPr>
              <a:r>
                <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rPr>
                <a:t>添加标题</a:t>
              </a:r>
              <a:endPar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0" name="圆角矩形 29"/>
            <p:cNvSpPr/>
            <p:nvPr/>
          </p:nvSpPr>
          <p:spPr>
            <a:xfrm>
              <a:off x="1244371" y="3543606"/>
              <a:ext cx="1234592" cy="350192"/>
            </a:xfrm>
            <a:prstGeom prst="roundRect">
              <a:avLst>
                <a:gd name="adj" fmla="val 50000"/>
              </a:avLst>
            </a:prstGeom>
            <a:noFill/>
            <a:ln>
              <a:solidFill>
                <a:schemeClr val="accent1">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070C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2" name="TextBox 7"/>
            <p:cNvSpPr>
              <a:spLocks noChangeArrowheads="1"/>
            </p:cNvSpPr>
            <p:nvPr/>
          </p:nvSpPr>
          <p:spPr bwMode="auto">
            <a:xfrm>
              <a:off x="3225813" y="3225372"/>
              <a:ext cx="917863" cy="207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914400">
                <a:defRPr/>
              </a:pPr>
              <a:r>
                <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rPr>
                <a:t>添加标题</a:t>
              </a:r>
              <a:endPar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3" name="圆角矩形 32"/>
            <p:cNvSpPr/>
            <p:nvPr/>
          </p:nvSpPr>
          <p:spPr>
            <a:xfrm>
              <a:off x="3067449" y="3165662"/>
              <a:ext cx="1234592" cy="350192"/>
            </a:xfrm>
            <a:prstGeom prst="roundRect">
              <a:avLst>
                <a:gd name="adj" fmla="val 50000"/>
              </a:avLst>
            </a:prstGeom>
            <a:noFill/>
            <a:ln>
              <a:solidFill>
                <a:schemeClr val="accent1">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070C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5" name="TextBox 7"/>
            <p:cNvSpPr>
              <a:spLocks noChangeArrowheads="1"/>
            </p:cNvSpPr>
            <p:nvPr/>
          </p:nvSpPr>
          <p:spPr bwMode="auto">
            <a:xfrm>
              <a:off x="5061539" y="2892351"/>
              <a:ext cx="917863" cy="207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914400">
                <a:defRPr/>
              </a:pPr>
              <a:r>
                <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rPr>
                <a:t>添加标题</a:t>
              </a:r>
              <a:endPar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6" name="圆角矩形 35"/>
            <p:cNvSpPr/>
            <p:nvPr/>
          </p:nvSpPr>
          <p:spPr>
            <a:xfrm>
              <a:off x="4903174" y="2832641"/>
              <a:ext cx="1234592" cy="350192"/>
            </a:xfrm>
            <a:prstGeom prst="roundRect">
              <a:avLst>
                <a:gd name="adj" fmla="val 50000"/>
              </a:avLst>
            </a:prstGeom>
            <a:noFill/>
            <a:ln>
              <a:solidFill>
                <a:schemeClr val="accent1">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070C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8" name="TextBox 7"/>
            <p:cNvSpPr>
              <a:spLocks noChangeArrowheads="1"/>
            </p:cNvSpPr>
            <p:nvPr/>
          </p:nvSpPr>
          <p:spPr bwMode="auto">
            <a:xfrm>
              <a:off x="6909912" y="2460415"/>
              <a:ext cx="917863" cy="2076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914400">
                <a:defRPr/>
              </a:pPr>
              <a:r>
                <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rPr>
                <a:t>添加标题</a:t>
              </a:r>
              <a:endParaRPr lang="zh-CN" altLang="en-US" sz="1800" b="1" dirty="0">
                <a:solidFill>
                  <a:schemeClr val="accent1"/>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9" name="圆角矩形 38"/>
            <p:cNvSpPr/>
            <p:nvPr/>
          </p:nvSpPr>
          <p:spPr>
            <a:xfrm>
              <a:off x="6751548" y="2400706"/>
              <a:ext cx="1234592" cy="350192"/>
            </a:xfrm>
            <a:prstGeom prst="roundRect">
              <a:avLst>
                <a:gd name="adj" fmla="val 50000"/>
              </a:avLst>
            </a:prstGeom>
            <a:noFill/>
            <a:ln>
              <a:solidFill>
                <a:schemeClr val="accent1">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srgbClr val="0070C0"/>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41" name="TextBox 13"/>
            <p:cNvSpPr txBox="1"/>
            <p:nvPr/>
          </p:nvSpPr>
          <p:spPr>
            <a:xfrm flipH="1">
              <a:off x="850967" y="898000"/>
              <a:ext cx="2089636" cy="276880"/>
            </a:xfrm>
            <a:prstGeom prst="rect">
              <a:avLst/>
            </a:prstGeom>
            <a:noFill/>
            <a:ln>
              <a:noFill/>
            </a:ln>
          </p:spPr>
          <p:txBody>
            <a:bodyPr wrap="square" lIns="91411" tIns="45705" rIns="91411" bIns="45705">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4400">
                <a:spcBef>
                  <a:spcPct val="0"/>
                </a:spcBef>
              </a:pPr>
              <a:r>
                <a:rPr lang="zh-CN" altLang="en-US" sz="1800" dirty="0">
                  <a:solidFill>
                    <a:schemeClr val="accent1"/>
                  </a:solidFill>
                  <a:cs typeface="Arial" panose="020B0604020202020204" pitchFamily="34" charset="0"/>
                  <a:sym typeface="Source Han Serif SC" panose="02020400000000000000" pitchFamily="18" charset="-122"/>
                </a:rPr>
                <a:t>点击输入标题</a:t>
              </a:r>
              <a:endParaRPr lang="zh-CN" altLang="en-US" sz="1800" dirty="0">
                <a:solidFill>
                  <a:schemeClr val="accent1"/>
                </a:solidFill>
                <a:cs typeface="Arial" panose="020B0604020202020204" pitchFamily="34" charset="0"/>
                <a:sym typeface="Source Han Serif SC" panose="02020400000000000000" pitchFamily="18" charset="-122"/>
              </a:endParaRPr>
            </a:p>
          </p:txBody>
        </p:sp>
      </p:grpSp>
      <p:sp>
        <p:nvSpPr>
          <p:cNvPr id="42" name="TextBox 14"/>
          <p:cNvSpPr txBox="1"/>
          <p:nvPr/>
        </p:nvSpPr>
        <p:spPr>
          <a:xfrm>
            <a:off x="1241938" y="1940984"/>
            <a:ext cx="5249336" cy="755015"/>
          </a:xfrm>
          <a:prstGeom prst="rect">
            <a:avLst/>
          </a:prstGeom>
          <a:noFill/>
        </p:spPr>
        <p:txBody>
          <a:bodyPr wrap="square" rtlCol="0">
            <a:sp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200" dirty="0">
              <a:solidFill>
                <a:srgbClr val="E7E6E6">
                  <a:lumMod val="10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3" name="组合 2"/>
          <p:cNvGrpSpPr/>
          <p:nvPr/>
        </p:nvGrpSpPr>
        <p:grpSpPr>
          <a:xfrm>
            <a:off x="1241901" y="4095699"/>
            <a:ext cx="9789619" cy="2147800"/>
            <a:chOff x="812363" y="2876988"/>
            <a:chExt cx="7342214" cy="1610850"/>
          </a:xfrm>
        </p:grpSpPr>
        <p:sp>
          <p:nvSpPr>
            <p:cNvPr id="44" name="išľíďè"/>
            <p:cNvSpPr/>
            <p:nvPr/>
          </p:nvSpPr>
          <p:spPr bwMode="auto">
            <a:xfrm>
              <a:off x="812363" y="4069721"/>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200" dirty="0">
                <a:solidFill>
                  <a:srgbClr val="E7E6E6">
                    <a:lumMod val="10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5" name="išľíďè"/>
            <p:cNvSpPr/>
            <p:nvPr/>
          </p:nvSpPr>
          <p:spPr bwMode="auto">
            <a:xfrm>
              <a:off x="2602898" y="3684739"/>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200" dirty="0">
                <a:solidFill>
                  <a:srgbClr val="E7E6E6">
                    <a:lumMod val="10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6" name="išľíďè"/>
            <p:cNvSpPr/>
            <p:nvPr/>
          </p:nvSpPr>
          <p:spPr bwMode="auto">
            <a:xfrm>
              <a:off x="4430035" y="3329219"/>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200" dirty="0">
                <a:solidFill>
                  <a:srgbClr val="E7E6E6">
                    <a:lumMod val="10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47" name="išľíďè"/>
            <p:cNvSpPr/>
            <p:nvPr/>
          </p:nvSpPr>
          <p:spPr bwMode="auto">
            <a:xfrm>
              <a:off x="6252097" y="2876988"/>
              <a:ext cx="1902480" cy="418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ctr" defTabSz="913765" rtl="0" eaLnBrk="1" fontAlgn="auto" latinLnBrk="0" hangingPunct="1">
                <a:lnSpc>
                  <a:spcPct val="120000"/>
                </a:lnSpc>
                <a:spcBef>
                  <a:spcPct val="0"/>
                </a:spcBef>
                <a:spcAft>
                  <a:spcPts val="0"/>
                </a:spcAft>
                <a:buClrTx/>
                <a:buSzTx/>
                <a:buFontTx/>
                <a:buNone/>
                <a:defRPr/>
              </a:pPr>
              <a:r>
                <a:rPr lang="en-US" sz="12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 Curabitur consequat </a:t>
              </a:r>
              <a:r>
                <a:rPr 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mn-ea"/>
                </a:rPr>
                <a:t>risus.</a:t>
              </a:r>
              <a:endParaRPr lang="zh-CN" altLang="en-US" sz="1200" dirty="0">
                <a:solidFill>
                  <a:srgbClr val="E7E6E6">
                    <a:lumMod val="10000"/>
                  </a:srgbClr>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sp>
        <p:nvSpPr>
          <p:cNvPr id="4" name="文本框 3"/>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3.</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4.</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
        <p:nvSpPr>
          <p:cNvPr id="3" name="矩形 2"/>
          <p:cNvSpPr/>
          <p:nvPr/>
        </p:nvSpPr>
        <p:spPr>
          <a:xfrm>
            <a:off x="6264323" y="3944203"/>
            <a:ext cx="5240740" cy="1937982"/>
          </a:xfrm>
          <a:prstGeom prst="rect">
            <a:avLst/>
          </a:prstGeom>
          <a:solidFill>
            <a:schemeClr val="bg1"/>
          </a:solidFill>
          <a:ln>
            <a:solidFill>
              <a:srgbClr val="333C41"/>
            </a:solidFill>
          </a:ln>
          <a:effectLst>
            <a:outerShdw blurRad="152400" dist="63500" dir="10800000" sx="101000" sy="101000" algn="t"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矩形 3"/>
          <p:cNvSpPr/>
          <p:nvPr/>
        </p:nvSpPr>
        <p:spPr>
          <a:xfrm>
            <a:off x="723330" y="1719618"/>
            <a:ext cx="5240740" cy="1937982"/>
          </a:xfrm>
          <a:prstGeom prst="rect">
            <a:avLst/>
          </a:prstGeom>
          <a:solidFill>
            <a:schemeClr val="bg1"/>
          </a:solidFill>
          <a:ln>
            <a:solidFill>
              <a:srgbClr val="333C41"/>
            </a:solidFill>
          </a:ln>
          <a:effectLst>
            <a:outerShdw blurRad="152400" dist="63500" dir="10800000" sx="101000" sy="101000" algn="t"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矩形 32"/>
          <p:cNvSpPr/>
          <p:nvPr/>
        </p:nvSpPr>
        <p:spPr>
          <a:xfrm>
            <a:off x="682388" y="3957850"/>
            <a:ext cx="5240740" cy="1937982"/>
          </a:xfrm>
          <a:prstGeom prst="rect">
            <a:avLst/>
          </a:prstGeom>
          <a:solidFill>
            <a:schemeClr val="bg1"/>
          </a:solidFill>
          <a:ln>
            <a:solidFill>
              <a:srgbClr val="333C41"/>
            </a:solidFill>
          </a:ln>
          <a:effectLst>
            <a:outerShdw blurRad="152400" dist="63500" dir="10800000" sx="101000" sy="101000" algn="t"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矩形 33"/>
          <p:cNvSpPr/>
          <p:nvPr/>
        </p:nvSpPr>
        <p:spPr>
          <a:xfrm>
            <a:off x="6237027" y="1705969"/>
            <a:ext cx="5240740" cy="1937982"/>
          </a:xfrm>
          <a:prstGeom prst="rect">
            <a:avLst/>
          </a:prstGeom>
          <a:solidFill>
            <a:schemeClr val="bg1"/>
          </a:solidFill>
          <a:ln>
            <a:solidFill>
              <a:srgbClr val="333C41"/>
            </a:solidFill>
          </a:ln>
          <a:effectLst>
            <a:outerShdw blurRad="152400" dist="63500" dir="10800000" sx="101000" sy="101000" algn="t" rotWithShape="0">
              <a:schemeClr val="tx1">
                <a:lumMod val="65000"/>
                <a:lumOff val="3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5" name="文本框 34"/>
          <p:cNvSpPr txBox="1"/>
          <p:nvPr/>
        </p:nvSpPr>
        <p:spPr>
          <a:xfrm>
            <a:off x="2306473" y="2251880"/>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工作经验总结</a:t>
            </a:r>
            <a:endPar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973543" y="2784142"/>
            <a:ext cx="4867700" cy="769441"/>
          </a:xfrm>
          <a:prstGeom prst="rect">
            <a:avLst/>
          </a:prstGeom>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Shape 23271"/>
          <p:cNvSpPr/>
          <p:nvPr/>
        </p:nvSpPr>
        <p:spPr>
          <a:xfrm>
            <a:off x="6988916" y="2102094"/>
            <a:ext cx="585591" cy="585607"/>
          </a:xfrm>
          <a:custGeom>
            <a:avLst/>
            <a:gdLst/>
            <a:ahLst/>
            <a:cxnLst>
              <a:cxn ang="0">
                <a:pos x="wd2" y="hd2"/>
              </a:cxn>
              <a:cxn ang="5400000">
                <a:pos x="wd2" y="hd2"/>
              </a:cxn>
              <a:cxn ang="10800000">
                <a:pos x="wd2" y="hd2"/>
              </a:cxn>
              <a:cxn ang="16200000">
                <a:pos x="wd2" y="hd2"/>
              </a:cxn>
            </a:cxnLst>
            <a:rect l="0" t="0" r="r" b="b"/>
            <a:pathLst>
              <a:path w="21600" h="21600" extrusionOk="0">
                <a:moveTo>
                  <a:pt x="4726" y="17550"/>
                </a:moveTo>
                <a:cubicBezTo>
                  <a:pt x="4726" y="17922"/>
                  <a:pt x="5026" y="18225"/>
                  <a:pt x="5398" y="18225"/>
                </a:cubicBezTo>
                <a:lnTo>
                  <a:pt x="8774" y="18225"/>
                </a:lnTo>
                <a:cubicBezTo>
                  <a:pt x="9149" y="18225"/>
                  <a:pt x="9448" y="17922"/>
                  <a:pt x="9448" y="17550"/>
                </a:cubicBezTo>
                <a:cubicBezTo>
                  <a:pt x="9448" y="17177"/>
                  <a:pt x="9149" y="16874"/>
                  <a:pt x="8774" y="16874"/>
                </a:cubicBezTo>
                <a:lnTo>
                  <a:pt x="6433" y="16874"/>
                </a:lnTo>
                <a:cubicBezTo>
                  <a:pt x="6713" y="16514"/>
                  <a:pt x="7109" y="16099"/>
                  <a:pt x="7435" y="15760"/>
                </a:cubicBezTo>
                <a:cubicBezTo>
                  <a:pt x="8424" y="14722"/>
                  <a:pt x="9448" y="13647"/>
                  <a:pt x="9448" y="12488"/>
                </a:cubicBezTo>
                <a:cubicBezTo>
                  <a:pt x="9448" y="11185"/>
                  <a:pt x="8391" y="10125"/>
                  <a:pt x="7085" y="10125"/>
                </a:cubicBezTo>
                <a:cubicBezTo>
                  <a:pt x="5784" y="10125"/>
                  <a:pt x="4726" y="11185"/>
                  <a:pt x="4726" y="12488"/>
                </a:cubicBezTo>
                <a:cubicBezTo>
                  <a:pt x="4726" y="12860"/>
                  <a:pt x="5026" y="13163"/>
                  <a:pt x="5398" y="13163"/>
                </a:cubicBezTo>
                <a:cubicBezTo>
                  <a:pt x="5775" y="13163"/>
                  <a:pt x="6074" y="12860"/>
                  <a:pt x="6074" y="12488"/>
                </a:cubicBezTo>
                <a:cubicBezTo>
                  <a:pt x="6074" y="11927"/>
                  <a:pt x="6529" y="11476"/>
                  <a:pt x="7085" y="11476"/>
                </a:cubicBezTo>
                <a:cubicBezTo>
                  <a:pt x="7647" y="11476"/>
                  <a:pt x="8101" y="11927"/>
                  <a:pt x="8101" y="12488"/>
                </a:cubicBezTo>
                <a:cubicBezTo>
                  <a:pt x="8101" y="13107"/>
                  <a:pt x="7188" y="14059"/>
                  <a:pt x="6460" y="14827"/>
                </a:cubicBezTo>
                <a:cubicBezTo>
                  <a:pt x="5526" y="15799"/>
                  <a:pt x="4726" y="16640"/>
                  <a:pt x="4726" y="17550"/>
                </a:cubicBezTo>
                <a:cubicBezTo>
                  <a:pt x="4726" y="17550"/>
                  <a:pt x="4726" y="17550"/>
                  <a:pt x="4726" y="17550"/>
                </a:cubicBezTo>
                <a:close/>
                <a:moveTo>
                  <a:pt x="14511" y="16874"/>
                </a:moveTo>
                <a:cubicBezTo>
                  <a:pt x="13954" y="16874"/>
                  <a:pt x="13499" y="16419"/>
                  <a:pt x="13499" y="15862"/>
                </a:cubicBezTo>
                <a:cubicBezTo>
                  <a:pt x="13499" y="15489"/>
                  <a:pt x="13197" y="15186"/>
                  <a:pt x="12823" y="15186"/>
                </a:cubicBezTo>
                <a:cubicBezTo>
                  <a:pt x="12451" y="15186"/>
                  <a:pt x="12148" y="15489"/>
                  <a:pt x="12148" y="15862"/>
                </a:cubicBezTo>
                <a:cubicBezTo>
                  <a:pt x="12148" y="17163"/>
                  <a:pt x="13210" y="18225"/>
                  <a:pt x="14511" y="18225"/>
                </a:cubicBezTo>
                <a:cubicBezTo>
                  <a:pt x="15814" y="18225"/>
                  <a:pt x="16874" y="17163"/>
                  <a:pt x="16874" y="15862"/>
                </a:cubicBezTo>
                <a:cubicBezTo>
                  <a:pt x="16874" y="15200"/>
                  <a:pt x="16603" y="14603"/>
                  <a:pt x="16162" y="14175"/>
                </a:cubicBezTo>
                <a:cubicBezTo>
                  <a:pt x="16603" y="13746"/>
                  <a:pt x="16874" y="13146"/>
                  <a:pt x="16874" y="12488"/>
                </a:cubicBezTo>
                <a:cubicBezTo>
                  <a:pt x="16874" y="11185"/>
                  <a:pt x="15814" y="10125"/>
                  <a:pt x="14511" y="10125"/>
                </a:cubicBezTo>
                <a:cubicBezTo>
                  <a:pt x="13210" y="10125"/>
                  <a:pt x="12148" y="11185"/>
                  <a:pt x="12148" y="12488"/>
                </a:cubicBezTo>
                <a:cubicBezTo>
                  <a:pt x="12148" y="12860"/>
                  <a:pt x="12451" y="13163"/>
                  <a:pt x="12823" y="13163"/>
                </a:cubicBezTo>
                <a:cubicBezTo>
                  <a:pt x="13197" y="13163"/>
                  <a:pt x="13499" y="12860"/>
                  <a:pt x="13499" y="12488"/>
                </a:cubicBezTo>
                <a:cubicBezTo>
                  <a:pt x="13499" y="11927"/>
                  <a:pt x="13954" y="11476"/>
                  <a:pt x="14511" y="11476"/>
                </a:cubicBezTo>
                <a:cubicBezTo>
                  <a:pt x="15071" y="11476"/>
                  <a:pt x="15523" y="11927"/>
                  <a:pt x="15523" y="12488"/>
                </a:cubicBezTo>
                <a:cubicBezTo>
                  <a:pt x="15523" y="13044"/>
                  <a:pt x="15071" y="13499"/>
                  <a:pt x="14511" y="13499"/>
                </a:cubicBezTo>
                <a:cubicBezTo>
                  <a:pt x="14138" y="13499"/>
                  <a:pt x="13836" y="13802"/>
                  <a:pt x="13836" y="14175"/>
                </a:cubicBezTo>
                <a:cubicBezTo>
                  <a:pt x="13836" y="14547"/>
                  <a:pt x="14138" y="14850"/>
                  <a:pt x="14511" y="14850"/>
                </a:cubicBezTo>
                <a:cubicBezTo>
                  <a:pt x="15071" y="14850"/>
                  <a:pt x="15523" y="15302"/>
                  <a:pt x="15523" y="15862"/>
                </a:cubicBezTo>
                <a:cubicBezTo>
                  <a:pt x="15523" y="16419"/>
                  <a:pt x="15071" y="16874"/>
                  <a:pt x="14511" y="16874"/>
                </a:cubicBezTo>
                <a:cubicBezTo>
                  <a:pt x="14511" y="16874"/>
                  <a:pt x="14511" y="16874"/>
                  <a:pt x="14511" y="16874"/>
                </a:cubicBezTo>
                <a:close/>
                <a:moveTo>
                  <a:pt x="17550" y="4051"/>
                </a:moveTo>
                <a:cubicBezTo>
                  <a:pt x="17922" y="4051"/>
                  <a:pt x="18225" y="3747"/>
                  <a:pt x="18225" y="3375"/>
                </a:cubicBezTo>
                <a:lnTo>
                  <a:pt x="18225" y="677"/>
                </a:lnTo>
                <a:cubicBezTo>
                  <a:pt x="18225" y="304"/>
                  <a:pt x="17922" y="0"/>
                  <a:pt x="17550" y="0"/>
                </a:cubicBezTo>
                <a:cubicBezTo>
                  <a:pt x="17177" y="0"/>
                  <a:pt x="16874" y="304"/>
                  <a:pt x="16874" y="677"/>
                </a:cubicBezTo>
                <a:lnTo>
                  <a:pt x="16874" y="3375"/>
                </a:lnTo>
                <a:cubicBezTo>
                  <a:pt x="16874" y="3747"/>
                  <a:pt x="17177" y="4051"/>
                  <a:pt x="17550" y="4051"/>
                </a:cubicBezTo>
                <a:cubicBezTo>
                  <a:pt x="17550" y="4051"/>
                  <a:pt x="17550" y="4051"/>
                  <a:pt x="17550" y="4051"/>
                </a:cubicBezTo>
                <a:close/>
                <a:moveTo>
                  <a:pt x="14851" y="4051"/>
                </a:moveTo>
                <a:cubicBezTo>
                  <a:pt x="15223" y="4051"/>
                  <a:pt x="15523" y="3747"/>
                  <a:pt x="15523" y="3375"/>
                </a:cubicBezTo>
                <a:lnTo>
                  <a:pt x="15523" y="677"/>
                </a:lnTo>
                <a:cubicBezTo>
                  <a:pt x="15523" y="304"/>
                  <a:pt x="15223" y="0"/>
                  <a:pt x="14851" y="0"/>
                </a:cubicBezTo>
                <a:cubicBezTo>
                  <a:pt x="14475" y="0"/>
                  <a:pt x="14175" y="304"/>
                  <a:pt x="14175" y="677"/>
                </a:cubicBezTo>
                <a:lnTo>
                  <a:pt x="14175" y="3375"/>
                </a:lnTo>
                <a:cubicBezTo>
                  <a:pt x="14175" y="3747"/>
                  <a:pt x="14475" y="4051"/>
                  <a:pt x="14851" y="4051"/>
                </a:cubicBezTo>
                <a:cubicBezTo>
                  <a:pt x="14851" y="4051"/>
                  <a:pt x="14851" y="4051"/>
                  <a:pt x="14851" y="4051"/>
                </a:cubicBezTo>
                <a:close/>
                <a:moveTo>
                  <a:pt x="12148" y="4051"/>
                </a:moveTo>
                <a:cubicBezTo>
                  <a:pt x="12524" y="4051"/>
                  <a:pt x="12823" y="3747"/>
                  <a:pt x="12823" y="3375"/>
                </a:cubicBezTo>
                <a:lnTo>
                  <a:pt x="12823" y="677"/>
                </a:lnTo>
                <a:cubicBezTo>
                  <a:pt x="12823" y="304"/>
                  <a:pt x="12524" y="0"/>
                  <a:pt x="12148" y="0"/>
                </a:cubicBezTo>
                <a:cubicBezTo>
                  <a:pt x="11776" y="0"/>
                  <a:pt x="11476" y="304"/>
                  <a:pt x="11476" y="677"/>
                </a:cubicBezTo>
                <a:lnTo>
                  <a:pt x="11476" y="3375"/>
                </a:lnTo>
                <a:cubicBezTo>
                  <a:pt x="11476" y="3747"/>
                  <a:pt x="11776" y="4051"/>
                  <a:pt x="12148" y="4051"/>
                </a:cubicBezTo>
                <a:cubicBezTo>
                  <a:pt x="12148" y="4051"/>
                  <a:pt x="12148" y="4051"/>
                  <a:pt x="12148" y="4051"/>
                </a:cubicBezTo>
                <a:close/>
                <a:moveTo>
                  <a:pt x="9448" y="4051"/>
                </a:moveTo>
                <a:cubicBezTo>
                  <a:pt x="9821" y="4051"/>
                  <a:pt x="10124" y="3747"/>
                  <a:pt x="10124" y="3375"/>
                </a:cubicBezTo>
                <a:lnTo>
                  <a:pt x="10124" y="677"/>
                </a:lnTo>
                <a:cubicBezTo>
                  <a:pt x="10124" y="304"/>
                  <a:pt x="9821" y="0"/>
                  <a:pt x="9448" y="0"/>
                </a:cubicBezTo>
                <a:cubicBezTo>
                  <a:pt x="9076" y="0"/>
                  <a:pt x="8774" y="304"/>
                  <a:pt x="8774" y="677"/>
                </a:cubicBezTo>
                <a:lnTo>
                  <a:pt x="8774" y="3375"/>
                </a:lnTo>
                <a:cubicBezTo>
                  <a:pt x="8774" y="3747"/>
                  <a:pt x="9076" y="4051"/>
                  <a:pt x="9448" y="4051"/>
                </a:cubicBezTo>
                <a:cubicBezTo>
                  <a:pt x="9448" y="4051"/>
                  <a:pt x="9448" y="4051"/>
                  <a:pt x="9448" y="4051"/>
                </a:cubicBezTo>
                <a:close/>
                <a:moveTo>
                  <a:pt x="6750" y="4051"/>
                </a:moveTo>
                <a:cubicBezTo>
                  <a:pt x="7123" y="4051"/>
                  <a:pt x="7426" y="3747"/>
                  <a:pt x="7426" y="3375"/>
                </a:cubicBezTo>
                <a:lnTo>
                  <a:pt x="7426" y="677"/>
                </a:lnTo>
                <a:cubicBezTo>
                  <a:pt x="7426" y="304"/>
                  <a:pt x="7123" y="0"/>
                  <a:pt x="6750" y="0"/>
                </a:cubicBezTo>
                <a:cubicBezTo>
                  <a:pt x="6377" y="0"/>
                  <a:pt x="6074" y="304"/>
                  <a:pt x="6074" y="677"/>
                </a:cubicBezTo>
                <a:lnTo>
                  <a:pt x="6074" y="3375"/>
                </a:lnTo>
                <a:cubicBezTo>
                  <a:pt x="6074" y="3747"/>
                  <a:pt x="6377" y="4051"/>
                  <a:pt x="6750" y="4051"/>
                </a:cubicBezTo>
                <a:cubicBezTo>
                  <a:pt x="6750" y="4051"/>
                  <a:pt x="6750" y="4051"/>
                  <a:pt x="6750" y="4051"/>
                </a:cubicBezTo>
                <a:close/>
                <a:moveTo>
                  <a:pt x="4051" y="4051"/>
                </a:moveTo>
                <a:cubicBezTo>
                  <a:pt x="4423" y="4051"/>
                  <a:pt x="4726" y="3747"/>
                  <a:pt x="4726" y="3375"/>
                </a:cubicBezTo>
                <a:lnTo>
                  <a:pt x="4726" y="677"/>
                </a:lnTo>
                <a:cubicBezTo>
                  <a:pt x="4726" y="304"/>
                  <a:pt x="4423" y="0"/>
                  <a:pt x="4051" y="0"/>
                </a:cubicBezTo>
                <a:cubicBezTo>
                  <a:pt x="3678" y="0"/>
                  <a:pt x="3375" y="304"/>
                  <a:pt x="3375" y="677"/>
                </a:cubicBezTo>
                <a:lnTo>
                  <a:pt x="3375" y="3375"/>
                </a:lnTo>
                <a:cubicBezTo>
                  <a:pt x="3375" y="3747"/>
                  <a:pt x="3678" y="4051"/>
                  <a:pt x="4051" y="4051"/>
                </a:cubicBezTo>
                <a:cubicBezTo>
                  <a:pt x="4051" y="4051"/>
                  <a:pt x="4051" y="4051"/>
                  <a:pt x="4051" y="4051"/>
                </a:cubicBezTo>
                <a:close/>
                <a:moveTo>
                  <a:pt x="20249" y="19572"/>
                </a:moveTo>
                <a:cubicBezTo>
                  <a:pt x="20249" y="19946"/>
                  <a:pt x="19945" y="20248"/>
                  <a:pt x="19574" y="20248"/>
                </a:cubicBezTo>
                <a:lnTo>
                  <a:pt x="2024" y="20248"/>
                </a:lnTo>
                <a:cubicBezTo>
                  <a:pt x="1651" y="20248"/>
                  <a:pt x="1352" y="19946"/>
                  <a:pt x="1352" y="19572"/>
                </a:cubicBezTo>
                <a:lnTo>
                  <a:pt x="1352" y="8101"/>
                </a:lnTo>
                <a:lnTo>
                  <a:pt x="20249" y="8101"/>
                </a:lnTo>
                <a:cubicBezTo>
                  <a:pt x="20249" y="8101"/>
                  <a:pt x="20249" y="19572"/>
                  <a:pt x="20249" y="19572"/>
                </a:cubicBezTo>
                <a:close/>
                <a:moveTo>
                  <a:pt x="19574" y="1352"/>
                </a:moveTo>
                <a:cubicBezTo>
                  <a:pt x="19201" y="1352"/>
                  <a:pt x="18898" y="1651"/>
                  <a:pt x="18898" y="2023"/>
                </a:cubicBezTo>
                <a:cubicBezTo>
                  <a:pt x="18898" y="2400"/>
                  <a:pt x="19201" y="2700"/>
                  <a:pt x="19574" y="2700"/>
                </a:cubicBezTo>
                <a:cubicBezTo>
                  <a:pt x="19945" y="2700"/>
                  <a:pt x="20249" y="3003"/>
                  <a:pt x="20249" y="3375"/>
                </a:cubicBezTo>
                <a:lnTo>
                  <a:pt x="20249" y="6750"/>
                </a:lnTo>
                <a:lnTo>
                  <a:pt x="1352" y="6750"/>
                </a:lnTo>
                <a:lnTo>
                  <a:pt x="1352" y="3375"/>
                </a:lnTo>
                <a:cubicBezTo>
                  <a:pt x="1352" y="3003"/>
                  <a:pt x="1651" y="2700"/>
                  <a:pt x="2024" y="2700"/>
                </a:cubicBezTo>
                <a:cubicBezTo>
                  <a:pt x="2399" y="2700"/>
                  <a:pt x="2699" y="2400"/>
                  <a:pt x="2699" y="2023"/>
                </a:cubicBezTo>
                <a:cubicBezTo>
                  <a:pt x="2699" y="1651"/>
                  <a:pt x="2399" y="1352"/>
                  <a:pt x="2024" y="1352"/>
                </a:cubicBezTo>
                <a:cubicBezTo>
                  <a:pt x="910" y="1352"/>
                  <a:pt x="0" y="2258"/>
                  <a:pt x="0" y="3375"/>
                </a:cubicBezTo>
                <a:lnTo>
                  <a:pt x="0" y="19572"/>
                </a:lnTo>
                <a:cubicBezTo>
                  <a:pt x="0" y="20690"/>
                  <a:pt x="910" y="21600"/>
                  <a:pt x="2024" y="21600"/>
                </a:cubicBezTo>
                <a:lnTo>
                  <a:pt x="19574" y="21600"/>
                </a:lnTo>
                <a:cubicBezTo>
                  <a:pt x="20690" y="21600"/>
                  <a:pt x="21600" y="20690"/>
                  <a:pt x="21600" y="19572"/>
                </a:cubicBezTo>
                <a:lnTo>
                  <a:pt x="21600" y="3375"/>
                </a:lnTo>
                <a:cubicBezTo>
                  <a:pt x="21600" y="2258"/>
                  <a:pt x="20690" y="1352"/>
                  <a:pt x="19574" y="1352"/>
                </a:cubicBezTo>
                <a:cubicBezTo>
                  <a:pt x="19574" y="1352"/>
                  <a:pt x="19574" y="1352"/>
                  <a:pt x="19574" y="1352"/>
                </a:cubicBezTo>
                <a:close/>
              </a:path>
            </a:pathLst>
          </a:custGeom>
          <a:solidFill>
            <a:srgbClr val="333C4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
        <p:nvSpPr>
          <p:cNvPr id="38" name="Shape 23276"/>
          <p:cNvSpPr/>
          <p:nvPr/>
        </p:nvSpPr>
        <p:spPr>
          <a:xfrm>
            <a:off x="6950868" y="4238979"/>
            <a:ext cx="596344" cy="521781"/>
          </a:xfrm>
          <a:custGeom>
            <a:avLst/>
            <a:gdLst/>
            <a:ahLst/>
            <a:cxnLst>
              <a:cxn ang="0">
                <a:pos x="wd2" y="hd2"/>
              </a:cxn>
              <a:cxn ang="5400000">
                <a:pos x="wd2" y="hd2"/>
              </a:cxn>
              <a:cxn ang="10800000">
                <a:pos x="wd2" y="hd2"/>
              </a:cxn>
              <a:cxn ang="16200000">
                <a:pos x="wd2" y="hd2"/>
              </a:cxn>
            </a:cxnLst>
            <a:rect l="0" t="0" r="r" b="b"/>
            <a:pathLst>
              <a:path w="21600" h="21600" extrusionOk="0">
                <a:moveTo>
                  <a:pt x="19437" y="14192"/>
                </a:moveTo>
                <a:lnTo>
                  <a:pt x="21600" y="15428"/>
                </a:lnTo>
                <a:lnTo>
                  <a:pt x="10800" y="21600"/>
                </a:lnTo>
                <a:lnTo>
                  <a:pt x="0" y="15428"/>
                </a:lnTo>
                <a:lnTo>
                  <a:pt x="2163" y="14192"/>
                </a:lnTo>
                <a:lnTo>
                  <a:pt x="10800" y="19128"/>
                </a:lnTo>
                <a:cubicBezTo>
                  <a:pt x="10800" y="19128"/>
                  <a:pt x="19437" y="14192"/>
                  <a:pt x="19437" y="14192"/>
                </a:cubicBezTo>
                <a:close/>
                <a:moveTo>
                  <a:pt x="19437" y="9564"/>
                </a:moveTo>
                <a:lnTo>
                  <a:pt x="21600" y="10800"/>
                </a:lnTo>
                <a:lnTo>
                  <a:pt x="10800" y="16972"/>
                </a:lnTo>
                <a:lnTo>
                  <a:pt x="0" y="10800"/>
                </a:lnTo>
                <a:lnTo>
                  <a:pt x="2163" y="9564"/>
                </a:lnTo>
                <a:lnTo>
                  <a:pt x="10800" y="14499"/>
                </a:lnTo>
                <a:cubicBezTo>
                  <a:pt x="10800" y="14499"/>
                  <a:pt x="19437" y="9564"/>
                  <a:pt x="19437" y="9564"/>
                </a:cubicBezTo>
                <a:close/>
                <a:moveTo>
                  <a:pt x="10800" y="2048"/>
                </a:moveTo>
                <a:lnTo>
                  <a:pt x="18016" y="6171"/>
                </a:lnTo>
                <a:lnTo>
                  <a:pt x="10800" y="10294"/>
                </a:lnTo>
                <a:lnTo>
                  <a:pt x="3585" y="6171"/>
                </a:lnTo>
                <a:cubicBezTo>
                  <a:pt x="3585" y="6171"/>
                  <a:pt x="10800" y="2048"/>
                  <a:pt x="10800" y="2048"/>
                </a:cubicBezTo>
                <a:close/>
                <a:moveTo>
                  <a:pt x="21600" y="6171"/>
                </a:moveTo>
                <a:lnTo>
                  <a:pt x="10800" y="0"/>
                </a:lnTo>
                <a:lnTo>
                  <a:pt x="0" y="6171"/>
                </a:lnTo>
                <a:lnTo>
                  <a:pt x="10800" y="12343"/>
                </a:lnTo>
                <a:cubicBezTo>
                  <a:pt x="10800" y="12343"/>
                  <a:pt x="21600" y="6171"/>
                  <a:pt x="21600" y="6171"/>
                </a:cubicBezTo>
                <a:close/>
              </a:path>
            </a:pathLst>
          </a:custGeom>
          <a:solidFill>
            <a:srgbClr val="333C4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
        <p:nvSpPr>
          <p:cNvPr id="39" name="Shape 23284"/>
          <p:cNvSpPr/>
          <p:nvPr/>
        </p:nvSpPr>
        <p:spPr>
          <a:xfrm>
            <a:off x="1461495" y="2114884"/>
            <a:ext cx="560600" cy="602621"/>
          </a:xfrm>
          <a:custGeom>
            <a:avLst/>
            <a:gdLst/>
            <a:ahLst/>
            <a:cxnLst>
              <a:cxn ang="0">
                <a:pos x="wd2" y="hd2"/>
              </a:cxn>
              <a:cxn ang="5400000">
                <a:pos x="wd2" y="hd2"/>
              </a:cxn>
              <a:cxn ang="10800000">
                <a:pos x="wd2" y="hd2"/>
              </a:cxn>
              <a:cxn ang="16200000">
                <a:pos x="wd2" y="hd2"/>
              </a:cxn>
            </a:cxnLst>
            <a:rect l="0" t="0" r="r" b="b"/>
            <a:pathLst>
              <a:path w="21600" h="21600" extrusionOk="0">
                <a:moveTo>
                  <a:pt x="10693" y="0"/>
                </a:moveTo>
                <a:cubicBezTo>
                  <a:pt x="10445" y="0"/>
                  <a:pt x="10248" y="183"/>
                  <a:pt x="10248" y="414"/>
                </a:cubicBezTo>
                <a:lnTo>
                  <a:pt x="10248" y="1672"/>
                </a:lnTo>
                <a:cubicBezTo>
                  <a:pt x="10248" y="1904"/>
                  <a:pt x="10445" y="2086"/>
                  <a:pt x="10693" y="2086"/>
                </a:cubicBezTo>
                <a:cubicBezTo>
                  <a:pt x="10941" y="2086"/>
                  <a:pt x="11156" y="1904"/>
                  <a:pt x="11156" y="1672"/>
                </a:cubicBezTo>
                <a:lnTo>
                  <a:pt x="11156" y="414"/>
                </a:lnTo>
                <a:cubicBezTo>
                  <a:pt x="11156" y="183"/>
                  <a:pt x="10941" y="0"/>
                  <a:pt x="10693" y="0"/>
                </a:cubicBezTo>
                <a:close/>
                <a:moveTo>
                  <a:pt x="5356" y="1109"/>
                </a:moveTo>
                <a:cubicBezTo>
                  <a:pt x="5140" y="1224"/>
                  <a:pt x="5055" y="1489"/>
                  <a:pt x="5178" y="1688"/>
                </a:cubicBezTo>
                <a:cubicBezTo>
                  <a:pt x="5178" y="1688"/>
                  <a:pt x="5854" y="2781"/>
                  <a:pt x="5854" y="2781"/>
                </a:cubicBezTo>
                <a:cubicBezTo>
                  <a:pt x="5939" y="2914"/>
                  <a:pt x="6090" y="2979"/>
                  <a:pt x="6245" y="2979"/>
                </a:cubicBezTo>
                <a:cubicBezTo>
                  <a:pt x="6321" y="2979"/>
                  <a:pt x="6406" y="2968"/>
                  <a:pt x="6476" y="2930"/>
                </a:cubicBezTo>
                <a:cubicBezTo>
                  <a:pt x="6693" y="2814"/>
                  <a:pt x="6761" y="2552"/>
                  <a:pt x="6637" y="2350"/>
                </a:cubicBezTo>
                <a:lnTo>
                  <a:pt x="5960" y="1274"/>
                </a:lnTo>
                <a:cubicBezTo>
                  <a:pt x="5837" y="1073"/>
                  <a:pt x="5571" y="993"/>
                  <a:pt x="5356" y="1109"/>
                </a:cubicBezTo>
                <a:close/>
                <a:moveTo>
                  <a:pt x="16156" y="1109"/>
                </a:moveTo>
                <a:cubicBezTo>
                  <a:pt x="15941" y="993"/>
                  <a:pt x="15656" y="1073"/>
                  <a:pt x="15533" y="1274"/>
                </a:cubicBezTo>
                <a:lnTo>
                  <a:pt x="14857" y="2350"/>
                </a:lnTo>
                <a:cubicBezTo>
                  <a:pt x="14733" y="2549"/>
                  <a:pt x="14819" y="2813"/>
                  <a:pt x="15035" y="2930"/>
                </a:cubicBezTo>
                <a:cubicBezTo>
                  <a:pt x="15104" y="2967"/>
                  <a:pt x="15173" y="2979"/>
                  <a:pt x="15248" y="2979"/>
                </a:cubicBezTo>
                <a:cubicBezTo>
                  <a:pt x="15403" y="2979"/>
                  <a:pt x="15555" y="2914"/>
                  <a:pt x="15640" y="2781"/>
                </a:cubicBezTo>
                <a:lnTo>
                  <a:pt x="16316" y="1688"/>
                </a:lnTo>
                <a:cubicBezTo>
                  <a:pt x="16441" y="1489"/>
                  <a:pt x="16371" y="1224"/>
                  <a:pt x="16156" y="1109"/>
                </a:cubicBezTo>
                <a:close/>
                <a:moveTo>
                  <a:pt x="11102" y="3178"/>
                </a:moveTo>
                <a:cubicBezTo>
                  <a:pt x="7179" y="3178"/>
                  <a:pt x="3986" y="6054"/>
                  <a:pt x="3986" y="9583"/>
                </a:cubicBezTo>
                <a:cubicBezTo>
                  <a:pt x="3986" y="11875"/>
                  <a:pt x="4993" y="13230"/>
                  <a:pt x="5729" y="14234"/>
                </a:cubicBezTo>
                <a:cubicBezTo>
                  <a:pt x="6182" y="14852"/>
                  <a:pt x="6423" y="15220"/>
                  <a:pt x="6423" y="15592"/>
                </a:cubicBezTo>
                <a:cubicBezTo>
                  <a:pt x="6423" y="16421"/>
                  <a:pt x="6907" y="17204"/>
                  <a:pt x="7757" y="17793"/>
                </a:cubicBezTo>
                <a:cubicBezTo>
                  <a:pt x="7779" y="18285"/>
                  <a:pt x="7864" y="19481"/>
                  <a:pt x="7864" y="19481"/>
                </a:cubicBezTo>
                <a:cubicBezTo>
                  <a:pt x="7879" y="19824"/>
                  <a:pt x="8057" y="20529"/>
                  <a:pt x="9323" y="20921"/>
                </a:cubicBezTo>
                <a:cubicBezTo>
                  <a:pt x="9471" y="21125"/>
                  <a:pt x="9672" y="21302"/>
                  <a:pt x="9910" y="21451"/>
                </a:cubicBezTo>
                <a:cubicBezTo>
                  <a:pt x="10059" y="21544"/>
                  <a:pt x="10228" y="21600"/>
                  <a:pt x="10409" y="21600"/>
                </a:cubicBezTo>
                <a:lnTo>
                  <a:pt x="11796" y="21600"/>
                </a:lnTo>
                <a:cubicBezTo>
                  <a:pt x="11976" y="21600"/>
                  <a:pt x="12147" y="21544"/>
                  <a:pt x="12295" y="21451"/>
                </a:cubicBezTo>
                <a:cubicBezTo>
                  <a:pt x="12533" y="21302"/>
                  <a:pt x="12732" y="21125"/>
                  <a:pt x="12882" y="20921"/>
                </a:cubicBezTo>
                <a:cubicBezTo>
                  <a:pt x="14157" y="20528"/>
                  <a:pt x="14331" y="19811"/>
                  <a:pt x="14341" y="19481"/>
                </a:cubicBezTo>
                <a:cubicBezTo>
                  <a:pt x="14341" y="19481"/>
                  <a:pt x="14425" y="18285"/>
                  <a:pt x="14447" y="17793"/>
                </a:cubicBezTo>
                <a:cubicBezTo>
                  <a:pt x="15298" y="17207"/>
                  <a:pt x="15782" y="16421"/>
                  <a:pt x="15782" y="15592"/>
                </a:cubicBezTo>
                <a:cubicBezTo>
                  <a:pt x="15782" y="15223"/>
                  <a:pt x="16037" y="14858"/>
                  <a:pt x="16494" y="14234"/>
                </a:cubicBezTo>
                <a:cubicBezTo>
                  <a:pt x="17223" y="13239"/>
                  <a:pt x="18219" y="11876"/>
                  <a:pt x="18219" y="9583"/>
                </a:cubicBezTo>
                <a:cubicBezTo>
                  <a:pt x="18219" y="6054"/>
                  <a:pt x="15026" y="3178"/>
                  <a:pt x="11102" y="3178"/>
                </a:cubicBezTo>
                <a:close/>
                <a:moveTo>
                  <a:pt x="2384" y="4817"/>
                </a:moveTo>
                <a:cubicBezTo>
                  <a:pt x="2170" y="4700"/>
                  <a:pt x="1886" y="4781"/>
                  <a:pt x="1761" y="4982"/>
                </a:cubicBezTo>
                <a:cubicBezTo>
                  <a:pt x="1639" y="5180"/>
                  <a:pt x="1725" y="5427"/>
                  <a:pt x="1939" y="5545"/>
                </a:cubicBezTo>
                <a:lnTo>
                  <a:pt x="3096" y="6174"/>
                </a:lnTo>
                <a:cubicBezTo>
                  <a:pt x="3166" y="6212"/>
                  <a:pt x="3252" y="6223"/>
                  <a:pt x="3327" y="6223"/>
                </a:cubicBezTo>
                <a:cubicBezTo>
                  <a:pt x="3483" y="6223"/>
                  <a:pt x="3633" y="6160"/>
                  <a:pt x="3719" y="6025"/>
                </a:cubicBezTo>
                <a:cubicBezTo>
                  <a:pt x="3841" y="5826"/>
                  <a:pt x="3775" y="5563"/>
                  <a:pt x="3558" y="5446"/>
                </a:cubicBezTo>
                <a:lnTo>
                  <a:pt x="2384" y="4817"/>
                </a:lnTo>
                <a:close/>
                <a:moveTo>
                  <a:pt x="19607" y="4817"/>
                </a:moveTo>
                <a:lnTo>
                  <a:pt x="18451" y="5446"/>
                </a:lnTo>
                <a:cubicBezTo>
                  <a:pt x="18238" y="5563"/>
                  <a:pt x="18150" y="5826"/>
                  <a:pt x="18273" y="6025"/>
                </a:cubicBezTo>
                <a:cubicBezTo>
                  <a:pt x="18359" y="6158"/>
                  <a:pt x="18508" y="6223"/>
                  <a:pt x="18664" y="6223"/>
                </a:cubicBezTo>
                <a:cubicBezTo>
                  <a:pt x="18739" y="6223"/>
                  <a:pt x="18825" y="6212"/>
                  <a:pt x="18896" y="6174"/>
                </a:cubicBezTo>
                <a:lnTo>
                  <a:pt x="20070" y="5545"/>
                </a:lnTo>
                <a:cubicBezTo>
                  <a:pt x="20286" y="5429"/>
                  <a:pt x="20355" y="5181"/>
                  <a:pt x="20230" y="4982"/>
                </a:cubicBezTo>
                <a:cubicBezTo>
                  <a:pt x="20107" y="4782"/>
                  <a:pt x="19824" y="4700"/>
                  <a:pt x="19607" y="4817"/>
                </a:cubicBezTo>
                <a:close/>
                <a:moveTo>
                  <a:pt x="11102" y="4850"/>
                </a:moveTo>
                <a:cubicBezTo>
                  <a:pt x="14037" y="4850"/>
                  <a:pt x="16422" y="6977"/>
                  <a:pt x="16422" y="9583"/>
                </a:cubicBezTo>
                <a:cubicBezTo>
                  <a:pt x="16422" y="11359"/>
                  <a:pt x="15670" y="12378"/>
                  <a:pt x="14999" y="13291"/>
                </a:cubicBezTo>
                <a:cubicBezTo>
                  <a:pt x="14475" y="14008"/>
                  <a:pt x="13985" y="14687"/>
                  <a:pt x="13985" y="15592"/>
                </a:cubicBezTo>
                <a:cubicBezTo>
                  <a:pt x="13985" y="15989"/>
                  <a:pt x="13596" y="16317"/>
                  <a:pt x="13309" y="16502"/>
                </a:cubicBezTo>
                <a:lnTo>
                  <a:pt x="8896" y="16502"/>
                </a:lnTo>
                <a:cubicBezTo>
                  <a:pt x="8610" y="16317"/>
                  <a:pt x="8238" y="15989"/>
                  <a:pt x="8238" y="15592"/>
                </a:cubicBezTo>
                <a:cubicBezTo>
                  <a:pt x="8238" y="14687"/>
                  <a:pt x="7738" y="14016"/>
                  <a:pt x="7206" y="13291"/>
                </a:cubicBezTo>
                <a:cubicBezTo>
                  <a:pt x="6541" y="12384"/>
                  <a:pt x="5783" y="11357"/>
                  <a:pt x="5783" y="9583"/>
                </a:cubicBezTo>
                <a:cubicBezTo>
                  <a:pt x="5783" y="6979"/>
                  <a:pt x="8171" y="4852"/>
                  <a:pt x="11102" y="4850"/>
                </a:cubicBezTo>
                <a:close/>
                <a:moveTo>
                  <a:pt x="10764" y="6356"/>
                </a:moveTo>
                <a:cubicBezTo>
                  <a:pt x="10078" y="6356"/>
                  <a:pt x="9679" y="6681"/>
                  <a:pt x="9679" y="7332"/>
                </a:cubicBezTo>
                <a:lnTo>
                  <a:pt x="9679" y="8822"/>
                </a:lnTo>
                <a:cubicBezTo>
                  <a:pt x="9679" y="9011"/>
                  <a:pt x="9704" y="9214"/>
                  <a:pt x="9732" y="9418"/>
                </a:cubicBezTo>
                <a:cubicBezTo>
                  <a:pt x="9732" y="9418"/>
                  <a:pt x="10159" y="12397"/>
                  <a:pt x="10159" y="12397"/>
                </a:cubicBezTo>
                <a:cubicBezTo>
                  <a:pt x="10212" y="12768"/>
                  <a:pt x="10407" y="12877"/>
                  <a:pt x="10764" y="12877"/>
                </a:cubicBezTo>
                <a:cubicBezTo>
                  <a:pt x="11119" y="12877"/>
                  <a:pt x="11316" y="12768"/>
                  <a:pt x="11369" y="12397"/>
                </a:cubicBezTo>
                <a:lnTo>
                  <a:pt x="11796" y="9418"/>
                </a:lnTo>
                <a:cubicBezTo>
                  <a:pt x="11824" y="9214"/>
                  <a:pt x="11850" y="9011"/>
                  <a:pt x="11850" y="8822"/>
                </a:cubicBezTo>
                <a:lnTo>
                  <a:pt x="11850" y="7332"/>
                </a:lnTo>
                <a:cubicBezTo>
                  <a:pt x="11850" y="6681"/>
                  <a:pt x="11450" y="6356"/>
                  <a:pt x="10764" y="6356"/>
                </a:cubicBezTo>
                <a:close/>
                <a:moveTo>
                  <a:pt x="445" y="9534"/>
                </a:moveTo>
                <a:cubicBezTo>
                  <a:pt x="197" y="9534"/>
                  <a:pt x="0" y="9716"/>
                  <a:pt x="0" y="9948"/>
                </a:cubicBezTo>
                <a:cubicBezTo>
                  <a:pt x="0" y="10178"/>
                  <a:pt x="197" y="10378"/>
                  <a:pt x="445" y="10378"/>
                </a:cubicBezTo>
                <a:lnTo>
                  <a:pt x="1797" y="10378"/>
                </a:lnTo>
                <a:cubicBezTo>
                  <a:pt x="2048" y="10378"/>
                  <a:pt x="2242" y="10178"/>
                  <a:pt x="2242" y="9948"/>
                </a:cubicBezTo>
                <a:cubicBezTo>
                  <a:pt x="2242" y="9716"/>
                  <a:pt x="2048" y="9534"/>
                  <a:pt x="1797" y="9534"/>
                </a:cubicBezTo>
                <a:lnTo>
                  <a:pt x="445" y="9534"/>
                </a:lnTo>
                <a:close/>
                <a:moveTo>
                  <a:pt x="19803" y="9534"/>
                </a:moveTo>
                <a:cubicBezTo>
                  <a:pt x="19554" y="9534"/>
                  <a:pt x="19358" y="9716"/>
                  <a:pt x="19358" y="9948"/>
                </a:cubicBezTo>
                <a:cubicBezTo>
                  <a:pt x="19358" y="10178"/>
                  <a:pt x="19554" y="10378"/>
                  <a:pt x="19803" y="10378"/>
                </a:cubicBezTo>
                <a:lnTo>
                  <a:pt x="21155" y="10378"/>
                </a:lnTo>
                <a:cubicBezTo>
                  <a:pt x="21403" y="10378"/>
                  <a:pt x="21600" y="10178"/>
                  <a:pt x="21600" y="9948"/>
                </a:cubicBezTo>
                <a:cubicBezTo>
                  <a:pt x="21600" y="9716"/>
                  <a:pt x="21403" y="9534"/>
                  <a:pt x="21155" y="9534"/>
                </a:cubicBezTo>
                <a:lnTo>
                  <a:pt x="19803" y="9534"/>
                </a:lnTo>
                <a:close/>
                <a:moveTo>
                  <a:pt x="3096" y="13291"/>
                </a:moveTo>
                <a:lnTo>
                  <a:pt x="1939" y="13920"/>
                </a:lnTo>
                <a:cubicBezTo>
                  <a:pt x="1723" y="14036"/>
                  <a:pt x="1639" y="14301"/>
                  <a:pt x="1761" y="14499"/>
                </a:cubicBezTo>
                <a:cubicBezTo>
                  <a:pt x="1845" y="14636"/>
                  <a:pt x="1999" y="14714"/>
                  <a:pt x="2153" y="14714"/>
                </a:cubicBezTo>
                <a:cubicBezTo>
                  <a:pt x="2231" y="14714"/>
                  <a:pt x="2313" y="14687"/>
                  <a:pt x="2384" y="14648"/>
                </a:cubicBezTo>
                <a:lnTo>
                  <a:pt x="3558" y="14019"/>
                </a:lnTo>
                <a:cubicBezTo>
                  <a:pt x="3771" y="13901"/>
                  <a:pt x="3841" y="13655"/>
                  <a:pt x="3719" y="13457"/>
                </a:cubicBezTo>
                <a:cubicBezTo>
                  <a:pt x="3595" y="13254"/>
                  <a:pt x="3312" y="13175"/>
                  <a:pt x="3096" y="13291"/>
                </a:cubicBezTo>
                <a:close/>
                <a:moveTo>
                  <a:pt x="18896" y="13291"/>
                </a:moveTo>
                <a:cubicBezTo>
                  <a:pt x="18682" y="13175"/>
                  <a:pt x="18400" y="13254"/>
                  <a:pt x="18273" y="13457"/>
                </a:cubicBezTo>
                <a:cubicBezTo>
                  <a:pt x="18150" y="13654"/>
                  <a:pt x="18238" y="13902"/>
                  <a:pt x="18451" y="14019"/>
                </a:cubicBezTo>
                <a:lnTo>
                  <a:pt x="19607" y="14648"/>
                </a:lnTo>
                <a:cubicBezTo>
                  <a:pt x="19678" y="14687"/>
                  <a:pt x="19763" y="14714"/>
                  <a:pt x="19839" y="14714"/>
                </a:cubicBezTo>
                <a:cubicBezTo>
                  <a:pt x="19994" y="14714"/>
                  <a:pt x="20145" y="14633"/>
                  <a:pt x="20230" y="14499"/>
                </a:cubicBezTo>
                <a:cubicBezTo>
                  <a:pt x="20355" y="14299"/>
                  <a:pt x="20286" y="14036"/>
                  <a:pt x="20070" y="13920"/>
                </a:cubicBezTo>
                <a:lnTo>
                  <a:pt x="18896" y="13291"/>
                </a:lnTo>
                <a:close/>
                <a:moveTo>
                  <a:pt x="10800" y="13771"/>
                </a:moveTo>
                <a:cubicBezTo>
                  <a:pt x="10183" y="13771"/>
                  <a:pt x="9679" y="14240"/>
                  <a:pt x="9679" y="14814"/>
                </a:cubicBezTo>
                <a:cubicBezTo>
                  <a:pt x="9679" y="15388"/>
                  <a:pt x="10183" y="15857"/>
                  <a:pt x="10800" y="15857"/>
                </a:cubicBezTo>
                <a:cubicBezTo>
                  <a:pt x="11417" y="15857"/>
                  <a:pt x="11921" y="15388"/>
                  <a:pt x="11921" y="14814"/>
                </a:cubicBezTo>
                <a:cubicBezTo>
                  <a:pt x="11921" y="14240"/>
                  <a:pt x="11417" y="13771"/>
                  <a:pt x="10800" y="13771"/>
                </a:cubicBezTo>
                <a:close/>
              </a:path>
            </a:pathLst>
          </a:custGeom>
          <a:solidFill>
            <a:srgbClr val="333C4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
        <p:nvSpPr>
          <p:cNvPr id="40" name="Shape 23288"/>
          <p:cNvSpPr/>
          <p:nvPr/>
        </p:nvSpPr>
        <p:spPr>
          <a:xfrm>
            <a:off x="1460893" y="4227574"/>
            <a:ext cx="545328" cy="545345"/>
          </a:xfrm>
          <a:custGeom>
            <a:avLst/>
            <a:gdLst/>
            <a:ahLst/>
            <a:cxnLst>
              <a:cxn ang="0">
                <a:pos x="wd2" y="hd2"/>
              </a:cxn>
              <a:cxn ang="5400000">
                <a:pos x="wd2" y="hd2"/>
              </a:cxn>
              <a:cxn ang="10800000">
                <a:pos x="wd2" y="hd2"/>
              </a:cxn>
              <a:cxn ang="16200000">
                <a:pos x="wd2" y="hd2"/>
              </a:cxn>
            </a:cxnLst>
            <a:rect l="0" t="0" r="r" b="b"/>
            <a:pathLst>
              <a:path w="21600" h="21600" extrusionOk="0">
                <a:moveTo>
                  <a:pt x="20248" y="9448"/>
                </a:moveTo>
                <a:cubicBezTo>
                  <a:pt x="20248" y="9822"/>
                  <a:pt x="19946" y="10124"/>
                  <a:pt x="19572" y="10124"/>
                </a:cubicBezTo>
                <a:lnTo>
                  <a:pt x="18324" y="10124"/>
                </a:lnTo>
                <a:lnTo>
                  <a:pt x="15622" y="5398"/>
                </a:lnTo>
                <a:lnTo>
                  <a:pt x="17550" y="5398"/>
                </a:lnTo>
                <a:cubicBezTo>
                  <a:pt x="17760" y="5398"/>
                  <a:pt x="17962" y="5501"/>
                  <a:pt x="18086" y="5669"/>
                </a:cubicBezTo>
                <a:lnTo>
                  <a:pt x="20114" y="8372"/>
                </a:lnTo>
                <a:cubicBezTo>
                  <a:pt x="20203" y="8486"/>
                  <a:pt x="20248" y="8628"/>
                  <a:pt x="20248" y="8773"/>
                </a:cubicBezTo>
                <a:cubicBezTo>
                  <a:pt x="20248" y="8773"/>
                  <a:pt x="20248" y="9448"/>
                  <a:pt x="20248" y="9448"/>
                </a:cubicBezTo>
                <a:close/>
                <a:moveTo>
                  <a:pt x="18225" y="20249"/>
                </a:moveTo>
                <a:lnTo>
                  <a:pt x="14175" y="20249"/>
                </a:lnTo>
                <a:lnTo>
                  <a:pt x="14175" y="13500"/>
                </a:lnTo>
                <a:cubicBezTo>
                  <a:pt x="14175" y="13127"/>
                  <a:pt x="13872" y="12824"/>
                  <a:pt x="13498" y="12824"/>
                </a:cubicBezTo>
                <a:lnTo>
                  <a:pt x="8436" y="12824"/>
                </a:lnTo>
                <a:cubicBezTo>
                  <a:pt x="8065" y="12824"/>
                  <a:pt x="7760" y="13127"/>
                  <a:pt x="7760" y="13500"/>
                </a:cubicBezTo>
                <a:lnTo>
                  <a:pt x="7760" y="20249"/>
                </a:lnTo>
                <a:lnTo>
                  <a:pt x="3374" y="20249"/>
                </a:lnTo>
                <a:lnTo>
                  <a:pt x="3374" y="11476"/>
                </a:lnTo>
                <a:lnTo>
                  <a:pt x="18225" y="11476"/>
                </a:lnTo>
                <a:cubicBezTo>
                  <a:pt x="18225" y="11476"/>
                  <a:pt x="18225" y="20249"/>
                  <a:pt x="18225" y="20249"/>
                </a:cubicBezTo>
                <a:close/>
                <a:moveTo>
                  <a:pt x="13498" y="20249"/>
                </a:moveTo>
                <a:lnTo>
                  <a:pt x="8436" y="20249"/>
                </a:lnTo>
                <a:lnTo>
                  <a:pt x="8436" y="13500"/>
                </a:lnTo>
                <a:lnTo>
                  <a:pt x="13498" y="13500"/>
                </a:lnTo>
                <a:cubicBezTo>
                  <a:pt x="13498" y="13500"/>
                  <a:pt x="13498" y="20249"/>
                  <a:pt x="13498" y="20249"/>
                </a:cubicBezTo>
                <a:close/>
                <a:moveTo>
                  <a:pt x="1350" y="9448"/>
                </a:moveTo>
                <a:lnTo>
                  <a:pt x="1350" y="8773"/>
                </a:lnTo>
                <a:cubicBezTo>
                  <a:pt x="1350" y="8628"/>
                  <a:pt x="1397" y="8486"/>
                  <a:pt x="1486" y="8372"/>
                </a:cubicBezTo>
                <a:lnTo>
                  <a:pt x="3509" y="5669"/>
                </a:lnTo>
                <a:cubicBezTo>
                  <a:pt x="3638" y="5501"/>
                  <a:pt x="3835" y="5398"/>
                  <a:pt x="4050" y="5398"/>
                </a:cubicBezTo>
                <a:lnTo>
                  <a:pt x="5975" y="5398"/>
                </a:lnTo>
                <a:lnTo>
                  <a:pt x="3276" y="10124"/>
                </a:lnTo>
                <a:lnTo>
                  <a:pt x="2023" y="10124"/>
                </a:lnTo>
                <a:cubicBezTo>
                  <a:pt x="1650" y="10124"/>
                  <a:pt x="1350" y="9822"/>
                  <a:pt x="1350" y="9448"/>
                </a:cubicBezTo>
                <a:cubicBezTo>
                  <a:pt x="1350" y="9448"/>
                  <a:pt x="1350" y="9448"/>
                  <a:pt x="1350" y="9448"/>
                </a:cubicBezTo>
                <a:close/>
                <a:moveTo>
                  <a:pt x="13367" y="5398"/>
                </a:moveTo>
                <a:lnTo>
                  <a:pt x="14843" y="5398"/>
                </a:lnTo>
                <a:lnTo>
                  <a:pt x="17546" y="10124"/>
                </a:lnTo>
                <a:lnTo>
                  <a:pt x="14718" y="10124"/>
                </a:lnTo>
                <a:cubicBezTo>
                  <a:pt x="14718" y="10124"/>
                  <a:pt x="13367" y="5398"/>
                  <a:pt x="13367" y="5398"/>
                </a:cubicBezTo>
                <a:close/>
                <a:moveTo>
                  <a:pt x="11136" y="5398"/>
                </a:moveTo>
                <a:lnTo>
                  <a:pt x="12665" y="5398"/>
                </a:lnTo>
                <a:lnTo>
                  <a:pt x="14016" y="10124"/>
                </a:lnTo>
                <a:lnTo>
                  <a:pt x="11136" y="10124"/>
                </a:lnTo>
                <a:cubicBezTo>
                  <a:pt x="11136" y="10124"/>
                  <a:pt x="11136" y="5398"/>
                  <a:pt x="11136" y="5398"/>
                </a:cubicBezTo>
                <a:close/>
                <a:moveTo>
                  <a:pt x="8930" y="5398"/>
                </a:moveTo>
                <a:lnTo>
                  <a:pt x="10460" y="5398"/>
                </a:lnTo>
                <a:lnTo>
                  <a:pt x="10460" y="10124"/>
                </a:lnTo>
                <a:lnTo>
                  <a:pt x="7583" y="10124"/>
                </a:lnTo>
                <a:cubicBezTo>
                  <a:pt x="7583" y="10124"/>
                  <a:pt x="8930" y="5398"/>
                  <a:pt x="8930" y="5398"/>
                </a:cubicBezTo>
                <a:close/>
                <a:moveTo>
                  <a:pt x="6880" y="10124"/>
                </a:moveTo>
                <a:lnTo>
                  <a:pt x="4053" y="10124"/>
                </a:lnTo>
                <a:lnTo>
                  <a:pt x="6752" y="5398"/>
                </a:lnTo>
                <a:lnTo>
                  <a:pt x="8229" y="5398"/>
                </a:lnTo>
                <a:cubicBezTo>
                  <a:pt x="8229" y="5398"/>
                  <a:pt x="6880" y="10124"/>
                  <a:pt x="6880" y="10124"/>
                </a:cubicBezTo>
                <a:close/>
                <a:moveTo>
                  <a:pt x="17550" y="1351"/>
                </a:moveTo>
                <a:lnTo>
                  <a:pt x="17550" y="4050"/>
                </a:lnTo>
                <a:lnTo>
                  <a:pt x="4050" y="4050"/>
                </a:lnTo>
                <a:lnTo>
                  <a:pt x="4050" y="1351"/>
                </a:lnTo>
                <a:cubicBezTo>
                  <a:pt x="4050" y="1351"/>
                  <a:pt x="17550" y="1351"/>
                  <a:pt x="17550" y="1351"/>
                </a:cubicBezTo>
                <a:close/>
                <a:moveTo>
                  <a:pt x="21194" y="7560"/>
                </a:moveTo>
                <a:lnTo>
                  <a:pt x="19167" y="4861"/>
                </a:lnTo>
                <a:cubicBezTo>
                  <a:pt x="19089" y="4756"/>
                  <a:pt x="18997" y="4664"/>
                  <a:pt x="18898" y="4575"/>
                </a:cubicBezTo>
                <a:lnTo>
                  <a:pt x="18898" y="1351"/>
                </a:lnTo>
                <a:cubicBezTo>
                  <a:pt x="18898" y="607"/>
                  <a:pt x="18295" y="0"/>
                  <a:pt x="17550" y="0"/>
                </a:cubicBezTo>
                <a:lnTo>
                  <a:pt x="4050" y="0"/>
                </a:lnTo>
                <a:cubicBezTo>
                  <a:pt x="3302" y="0"/>
                  <a:pt x="2698" y="607"/>
                  <a:pt x="2698" y="1351"/>
                </a:cubicBezTo>
                <a:lnTo>
                  <a:pt x="2698" y="4578"/>
                </a:lnTo>
                <a:cubicBezTo>
                  <a:pt x="2603" y="4664"/>
                  <a:pt x="2508" y="4756"/>
                  <a:pt x="2428" y="4861"/>
                </a:cubicBezTo>
                <a:lnTo>
                  <a:pt x="405" y="7560"/>
                </a:lnTo>
                <a:cubicBezTo>
                  <a:pt x="144" y="7906"/>
                  <a:pt x="0" y="8338"/>
                  <a:pt x="0" y="8773"/>
                </a:cubicBezTo>
                <a:lnTo>
                  <a:pt x="0" y="9448"/>
                </a:lnTo>
                <a:cubicBezTo>
                  <a:pt x="0" y="10566"/>
                  <a:pt x="909" y="11476"/>
                  <a:pt x="2023" y="11476"/>
                </a:cubicBezTo>
                <a:lnTo>
                  <a:pt x="2023" y="20249"/>
                </a:lnTo>
                <a:cubicBezTo>
                  <a:pt x="2023" y="20993"/>
                  <a:pt x="2629" y="21600"/>
                  <a:pt x="3374" y="21600"/>
                </a:cubicBezTo>
                <a:lnTo>
                  <a:pt x="18225" y="21600"/>
                </a:lnTo>
                <a:cubicBezTo>
                  <a:pt x="18971" y="21600"/>
                  <a:pt x="19572" y="20993"/>
                  <a:pt x="19572" y="20249"/>
                </a:cubicBezTo>
                <a:lnTo>
                  <a:pt x="19572" y="11476"/>
                </a:lnTo>
                <a:cubicBezTo>
                  <a:pt x="20690" y="11476"/>
                  <a:pt x="21600" y="10566"/>
                  <a:pt x="21600" y="9448"/>
                </a:cubicBezTo>
                <a:lnTo>
                  <a:pt x="21600" y="8773"/>
                </a:lnTo>
                <a:cubicBezTo>
                  <a:pt x="21600" y="8338"/>
                  <a:pt x="21455" y="7906"/>
                  <a:pt x="21194" y="7560"/>
                </a:cubicBezTo>
                <a:cubicBezTo>
                  <a:pt x="21194" y="7560"/>
                  <a:pt x="21194" y="7560"/>
                  <a:pt x="21194" y="7560"/>
                </a:cubicBezTo>
                <a:close/>
              </a:path>
            </a:pathLst>
          </a:custGeom>
          <a:solidFill>
            <a:srgbClr val="333C41"/>
          </a:solidFill>
          <a:ln w="12700">
            <a:miter lim="400000"/>
          </a:ln>
        </p:spPr>
        <p:txBody>
          <a:bodyPr lIns="19051" tIns="19051" rIns="19051" bIns="1905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8600">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latin typeface="微软雅黑" panose="020B0503020204020204" pitchFamily="34" charset="-122"/>
              <a:ea typeface="微软雅黑" panose="020B0503020204020204" pitchFamily="34" charset="-122"/>
            </a:endParaRPr>
          </a:p>
        </p:txBody>
      </p:sp>
      <p:sp>
        <p:nvSpPr>
          <p:cNvPr id="41" name="文本框 40"/>
          <p:cNvSpPr txBox="1"/>
          <p:nvPr/>
        </p:nvSpPr>
        <p:spPr>
          <a:xfrm>
            <a:off x="2333768" y="4353635"/>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工作经验总结</a:t>
            </a:r>
            <a:endPar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1000838" y="4885897"/>
            <a:ext cx="4867700" cy="769441"/>
          </a:xfrm>
          <a:prstGeom prst="rect">
            <a:avLst/>
          </a:prstGeom>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915703" y="4326339"/>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工作经验总结</a:t>
            </a:r>
            <a:endPar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6582773" y="4858601"/>
            <a:ext cx="4867700" cy="769441"/>
          </a:xfrm>
          <a:prstGeom prst="rect">
            <a:avLst/>
          </a:prstGeom>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7874760" y="2265527"/>
            <a:ext cx="2339102" cy="523220"/>
          </a:xfrm>
          <a:prstGeom prst="rect">
            <a:avLst/>
          </a:prstGeom>
          <a:noFill/>
        </p:spPr>
        <p:txBody>
          <a:bodyPr wrap="none" rtlCol="0">
            <a:spAutoFit/>
          </a:bodyPr>
          <a:lstStyle/>
          <a:p>
            <a:r>
              <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rPr>
              <a:t>工作经验总结</a:t>
            </a:r>
            <a:endParaRPr lang="zh-CN" altLang="en-US" sz="28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6528182" y="2797789"/>
            <a:ext cx="4867700" cy="769441"/>
          </a:xfrm>
          <a:prstGeom prst="rect">
            <a:avLst/>
          </a:prstGeom>
        </p:spPr>
        <p:txBody>
          <a:bodyPr wrap="square">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r>
              <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rPr>
              <a:t>Lorem ipsum dolor sit amet, consectetuer adipiscing elit. Aenean commodo ligula eget dolor. </a:t>
            </a:r>
            <a:endParaRPr lang="zh-CN" altLang="en-US" sz="11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down)">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down)">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45"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005620" y="1949462"/>
            <a:ext cx="10413553" cy="3483429"/>
            <a:chOff x="1584" y="3070"/>
            <a:chExt cx="16399" cy="5486"/>
          </a:xfrm>
        </p:grpSpPr>
        <p:grpSp>
          <p:nvGrpSpPr>
            <p:cNvPr id="2" name="千图PPT彼岸天：ID 8661124库_组合 1"/>
            <p:cNvGrpSpPr/>
            <p:nvPr>
              <p:custDataLst>
                <p:tags r:id="rId1"/>
              </p:custDataLst>
            </p:nvPr>
          </p:nvGrpSpPr>
          <p:grpSpPr>
            <a:xfrm>
              <a:off x="6084" y="3070"/>
              <a:ext cx="7005" cy="5090"/>
              <a:chOff x="4035609" y="1848498"/>
              <a:chExt cx="4448120" cy="3232347"/>
            </a:xfrm>
          </p:grpSpPr>
          <p:sp>
            <p:nvSpPr>
              <p:cNvPr id="4" name="Oval 1"/>
              <p:cNvSpPr/>
              <p:nvPr/>
            </p:nvSpPr>
            <p:spPr>
              <a:xfrm>
                <a:off x="5276243" y="2503631"/>
                <a:ext cx="1984605" cy="1984605"/>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b" anchorCtr="1">
                <a:normAutofit/>
              </a:bodyPr>
              <a:lstStyle/>
              <a:p>
                <a:pPr algn="ctr" defTabSz="914400">
                  <a:lnSpc>
                    <a:spcPct val="120000"/>
                  </a:lnSpc>
                  <a:defRPr/>
                </a:pPr>
                <a:r>
                  <a:rPr lang="zh-CN" alt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请替换文字内容复制你的内容到此（建议使用</a:t>
                </a:r>
                <a:br>
                  <a:rPr lang="zh-CN" alt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br>
                <a:r>
                  <a:rPr lang="zh-CN" alt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主题字体）。</a:t>
                </a:r>
                <a:endParaRPr lang="zh-CN" altLang="en-US" sz="10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
            <p:nvSpPr>
              <p:cNvPr id="5" name="Oval 2"/>
              <p:cNvSpPr/>
              <p:nvPr/>
            </p:nvSpPr>
            <p:spPr>
              <a:xfrm>
                <a:off x="7585186" y="1848498"/>
                <a:ext cx="898543" cy="89854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6" name="Oval 3"/>
              <p:cNvSpPr/>
              <p:nvPr/>
            </p:nvSpPr>
            <p:spPr>
              <a:xfrm>
                <a:off x="7585186" y="3046662"/>
                <a:ext cx="898543" cy="89854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7" name="Oval 4"/>
              <p:cNvSpPr/>
              <p:nvPr/>
            </p:nvSpPr>
            <p:spPr>
              <a:xfrm>
                <a:off x="7585186" y="4182302"/>
                <a:ext cx="898543" cy="89854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8" name="Oval 5"/>
              <p:cNvSpPr/>
              <p:nvPr/>
            </p:nvSpPr>
            <p:spPr>
              <a:xfrm>
                <a:off x="4035609" y="1848498"/>
                <a:ext cx="898543" cy="8985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9" name="Oval 6"/>
              <p:cNvSpPr/>
              <p:nvPr/>
            </p:nvSpPr>
            <p:spPr>
              <a:xfrm>
                <a:off x="4035609" y="3046662"/>
                <a:ext cx="898543" cy="8985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0" name="Oval 7"/>
              <p:cNvSpPr/>
              <p:nvPr/>
            </p:nvSpPr>
            <p:spPr>
              <a:xfrm>
                <a:off x="4035609" y="4182302"/>
                <a:ext cx="898543" cy="89854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cxnSp>
            <p:nvCxnSpPr>
              <p:cNvPr id="11" name="Straight Connector 8"/>
              <p:cNvCxnSpPr>
                <a:stCxn id="8" idx="6"/>
                <a:endCxn id="4" idx="2"/>
              </p:cNvCxnSpPr>
              <p:nvPr/>
            </p:nvCxnSpPr>
            <p:spPr>
              <a:xfrm>
                <a:off x="4934151" y="2297768"/>
                <a:ext cx="342092" cy="1198165"/>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9"/>
              <p:cNvCxnSpPr>
                <a:stCxn id="10" idx="6"/>
                <a:endCxn id="4" idx="2"/>
              </p:cNvCxnSpPr>
              <p:nvPr/>
            </p:nvCxnSpPr>
            <p:spPr>
              <a:xfrm flipV="1">
                <a:off x="4934151" y="3495933"/>
                <a:ext cx="342092" cy="113564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0"/>
              <p:cNvCxnSpPr>
                <a:stCxn id="9" idx="6"/>
                <a:endCxn id="4" idx="2"/>
              </p:cNvCxnSpPr>
              <p:nvPr/>
            </p:nvCxnSpPr>
            <p:spPr>
              <a:xfrm>
                <a:off x="4934151" y="3495933"/>
                <a:ext cx="342092"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1"/>
              <p:cNvCxnSpPr>
                <a:stCxn id="5" idx="2"/>
                <a:endCxn id="4" idx="6"/>
              </p:cNvCxnSpPr>
              <p:nvPr/>
            </p:nvCxnSpPr>
            <p:spPr>
              <a:xfrm flipH="1">
                <a:off x="7260849" y="2297768"/>
                <a:ext cx="324337" cy="1198165"/>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2"/>
              <p:cNvCxnSpPr>
                <a:stCxn id="7" idx="2"/>
                <a:endCxn id="4" idx="6"/>
              </p:cNvCxnSpPr>
              <p:nvPr/>
            </p:nvCxnSpPr>
            <p:spPr>
              <a:xfrm flipH="1" flipV="1">
                <a:off x="7260849" y="3495933"/>
                <a:ext cx="324337" cy="113564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3"/>
              <p:cNvCxnSpPr>
                <a:stCxn id="6" idx="2"/>
                <a:endCxn id="4" idx="6"/>
              </p:cNvCxnSpPr>
              <p:nvPr/>
            </p:nvCxnSpPr>
            <p:spPr>
              <a:xfrm flipH="1">
                <a:off x="7260848" y="3495933"/>
                <a:ext cx="324336" cy="0"/>
              </a:xfrm>
              <a:prstGeom prst="line">
                <a:avLst/>
              </a:prstGeom>
              <a:ln w="19050">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Freeform: Shape 38"/>
              <p:cNvSpPr/>
              <p:nvPr/>
            </p:nvSpPr>
            <p:spPr bwMode="auto">
              <a:xfrm>
                <a:off x="7789390" y="4386507"/>
                <a:ext cx="490133" cy="490133"/>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8" name="Freeform: Shape 39"/>
              <p:cNvSpPr/>
              <p:nvPr/>
            </p:nvSpPr>
            <p:spPr bwMode="auto">
              <a:xfrm>
                <a:off x="7789390" y="2052702"/>
                <a:ext cx="490133" cy="49013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p:spPr>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19" name="Freeform: Shape 40"/>
              <p:cNvSpPr/>
              <p:nvPr/>
            </p:nvSpPr>
            <p:spPr bwMode="auto">
              <a:xfrm>
                <a:off x="4239811" y="4386507"/>
                <a:ext cx="490133" cy="490133"/>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0" name="Freeform: Shape 41"/>
              <p:cNvSpPr/>
              <p:nvPr/>
            </p:nvSpPr>
            <p:spPr bwMode="auto">
              <a:xfrm>
                <a:off x="4239812" y="2052702"/>
                <a:ext cx="490133" cy="490133"/>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1" name="Freeform: Shape 42"/>
              <p:cNvSpPr/>
              <p:nvPr/>
            </p:nvSpPr>
            <p:spPr bwMode="auto">
              <a:xfrm>
                <a:off x="4239812" y="3250864"/>
                <a:ext cx="490133" cy="490133"/>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2" name="Freeform: Shape 43"/>
              <p:cNvSpPr/>
              <p:nvPr/>
            </p:nvSpPr>
            <p:spPr bwMode="auto">
              <a:xfrm>
                <a:off x="7797572" y="3239774"/>
                <a:ext cx="490133" cy="490133"/>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defTabSz="914400"/>
                <a:endParaRPr>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sp>
            <p:nvSpPr>
              <p:cNvPr id="23" name="TextBox 44"/>
              <p:cNvSpPr txBox="1"/>
              <p:nvPr/>
            </p:nvSpPr>
            <p:spPr>
              <a:xfrm>
                <a:off x="5551782" y="3198459"/>
                <a:ext cx="1415772" cy="338554"/>
              </a:xfrm>
              <a:prstGeom prst="rect">
                <a:avLst/>
              </a:prstGeom>
            </p:spPr>
            <p:txBody>
              <a:bodyPr wrap="none">
                <a:normAutofit/>
              </a:bodyPr>
              <a:lstStyle/>
              <a:p>
                <a:pPr algn="ctr" defTabSz="914400">
                  <a:buClr>
                    <a:srgbClr val="C35954"/>
                  </a:buClr>
                  <a:buSzPct val="120000"/>
                </a:pPr>
                <a:r>
                  <a:rPr lang="zh-CN" altLang="en-US" sz="16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rPr>
                  <a:t>输入标题文本</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3" name="组合 2"/>
            <p:cNvGrpSpPr/>
            <p:nvPr/>
          </p:nvGrpSpPr>
          <p:grpSpPr>
            <a:xfrm>
              <a:off x="1584" y="3070"/>
              <a:ext cx="16399" cy="5486"/>
              <a:chOff x="883278" y="1386372"/>
              <a:chExt cx="7810165" cy="2612572"/>
            </a:xfrm>
          </p:grpSpPr>
          <p:grpSp>
            <p:nvGrpSpPr>
              <p:cNvPr id="46" name="组合 45"/>
              <p:cNvGrpSpPr/>
              <p:nvPr/>
            </p:nvGrpSpPr>
            <p:grpSpPr>
              <a:xfrm>
                <a:off x="888538" y="1386372"/>
                <a:ext cx="1758006" cy="825480"/>
                <a:chOff x="5354323" y="1967781"/>
                <a:chExt cx="2084387" cy="1160832"/>
              </a:xfrm>
            </p:grpSpPr>
            <p:sp>
              <p:nvSpPr>
                <p:cNvPr id="47" name="矩形 46"/>
                <p:cNvSpPr/>
                <p:nvPr/>
              </p:nvSpPr>
              <p:spPr>
                <a:xfrm>
                  <a:off x="5354323" y="2332307"/>
                  <a:ext cx="1835544" cy="796306"/>
                </a:xfrm>
                <a:prstGeom prst="rect">
                  <a:avLst/>
                </a:prstGeom>
              </p:spPr>
              <p:txBody>
                <a:bodyPr wrap="square">
                  <a:spAutoFit/>
                  <a:scene3d>
                    <a:camera prst="orthographicFront"/>
                    <a:lightRig rig="threePt" dir="t"/>
                  </a:scene3d>
                  <a:sp3d contourW="12700"/>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48" name="矩形 47"/>
                <p:cNvSpPr/>
                <p:nvPr/>
              </p:nvSpPr>
              <p:spPr>
                <a:xfrm>
                  <a:off x="5354323" y="1967781"/>
                  <a:ext cx="2084387" cy="401839"/>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49" name="组合 48"/>
              <p:cNvGrpSpPr/>
              <p:nvPr/>
            </p:nvGrpSpPr>
            <p:grpSpPr>
              <a:xfrm>
                <a:off x="890987" y="2238957"/>
                <a:ext cx="1758006" cy="686006"/>
                <a:chOff x="5354323" y="1967781"/>
                <a:chExt cx="2084387" cy="964697"/>
              </a:xfrm>
            </p:grpSpPr>
            <p:sp>
              <p:nvSpPr>
                <p:cNvPr id="50" name="矩形 49"/>
                <p:cNvSpPr/>
                <p:nvPr/>
              </p:nvSpPr>
              <p:spPr>
                <a:xfrm>
                  <a:off x="5354323" y="2332307"/>
                  <a:ext cx="1835544" cy="600171"/>
                </a:xfrm>
                <a:prstGeom prst="rect">
                  <a:avLst/>
                </a:prstGeom>
              </p:spPr>
              <p:txBody>
                <a:bodyPr wrap="square">
                  <a:spAutoFit/>
                  <a:scene3d>
                    <a:camera prst="orthographicFront"/>
                    <a:lightRig rig="threePt" dir="t"/>
                  </a:scene3d>
                  <a:sp3d contourW="12700"/>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sz="133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a:t>
                  </a:r>
                  <a:endParaRPr lang="en-US" altLang="zh-CN" sz="133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1" name="矩形 50"/>
                <p:cNvSpPr/>
                <p:nvPr/>
              </p:nvSpPr>
              <p:spPr>
                <a:xfrm>
                  <a:off x="5354323" y="1967781"/>
                  <a:ext cx="2084387" cy="401839"/>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52" name="组合 51"/>
              <p:cNvGrpSpPr/>
              <p:nvPr/>
            </p:nvGrpSpPr>
            <p:grpSpPr>
              <a:xfrm>
                <a:off x="883278" y="3173464"/>
                <a:ext cx="1758006" cy="825480"/>
                <a:chOff x="5354323" y="1967781"/>
                <a:chExt cx="2084387" cy="1160832"/>
              </a:xfrm>
            </p:grpSpPr>
            <p:sp>
              <p:nvSpPr>
                <p:cNvPr id="53" name="矩形 52"/>
                <p:cNvSpPr/>
                <p:nvPr/>
              </p:nvSpPr>
              <p:spPr>
                <a:xfrm>
                  <a:off x="5354323" y="2332307"/>
                  <a:ext cx="1835544" cy="796306"/>
                </a:xfrm>
                <a:prstGeom prst="rect">
                  <a:avLst/>
                </a:prstGeom>
              </p:spPr>
              <p:txBody>
                <a:bodyPr wrap="square">
                  <a:spAutoFit/>
                  <a:scene3d>
                    <a:camera prst="orthographicFront"/>
                    <a:lightRig rig="threePt" dir="t"/>
                  </a:scene3d>
                  <a:sp3d contourW="12700"/>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4" name="矩形 53"/>
                <p:cNvSpPr/>
                <p:nvPr/>
              </p:nvSpPr>
              <p:spPr>
                <a:xfrm>
                  <a:off x="5354323" y="1967781"/>
                  <a:ext cx="2084387" cy="401839"/>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55" name="组合 54"/>
              <p:cNvGrpSpPr/>
              <p:nvPr/>
            </p:nvGrpSpPr>
            <p:grpSpPr>
              <a:xfrm>
                <a:off x="6932987" y="1386372"/>
                <a:ext cx="1758006" cy="825480"/>
                <a:chOff x="5354323" y="1967781"/>
                <a:chExt cx="2084387" cy="1160832"/>
              </a:xfrm>
            </p:grpSpPr>
            <p:sp>
              <p:nvSpPr>
                <p:cNvPr id="56" name="矩形 55"/>
                <p:cNvSpPr/>
                <p:nvPr/>
              </p:nvSpPr>
              <p:spPr>
                <a:xfrm>
                  <a:off x="5354323" y="2332307"/>
                  <a:ext cx="1835544" cy="796306"/>
                </a:xfrm>
                <a:prstGeom prst="rect">
                  <a:avLst/>
                </a:prstGeom>
              </p:spPr>
              <p:txBody>
                <a:bodyPr wrap="square">
                  <a:spAutoFit/>
                  <a:scene3d>
                    <a:camera prst="orthographicFront"/>
                    <a:lightRig rig="threePt" dir="t"/>
                  </a:scene3d>
                  <a:sp3d contourW="12700"/>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57" name="矩形 56"/>
                <p:cNvSpPr/>
                <p:nvPr/>
              </p:nvSpPr>
              <p:spPr>
                <a:xfrm>
                  <a:off x="5354323" y="1967781"/>
                  <a:ext cx="2084387" cy="401839"/>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58" name="组合 57"/>
              <p:cNvGrpSpPr/>
              <p:nvPr/>
            </p:nvGrpSpPr>
            <p:grpSpPr>
              <a:xfrm>
                <a:off x="6935437" y="2238957"/>
                <a:ext cx="1758006" cy="825480"/>
                <a:chOff x="5354323" y="1967781"/>
                <a:chExt cx="2084387" cy="1160832"/>
              </a:xfrm>
            </p:grpSpPr>
            <p:sp>
              <p:nvSpPr>
                <p:cNvPr id="59" name="矩形 58"/>
                <p:cNvSpPr/>
                <p:nvPr/>
              </p:nvSpPr>
              <p:spPr>
                <a:xfrm>
                  <a:off x="5354323" y="2332307"/>
                  <a:ext cx="1835544" cy="796306"/>
                </a:xfrm>
                <a:prstGeom prst="rect">
                  <a:avLst/>
                </a:prstGeom>
              </p:spPr>
              <p:txBody>
                <a:bodyPr wrap="square">
                  <a:spAutoFit/>
                  <a:scene3d>
                    <a:camera prst="orthographicFront"/>
                    <a:lightRig rig="threePt" dir="t"/>
                  </a:scene3d>
                  <a:sp3d contourW="12700"/>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60" name="矩形 59"/>
                <p:cNvSpPr/>
                <p:nvPr/>
              </p:nvSpPr>
              <p:spPr>
                <a:xfrm>
                  <a:off x="5354323" y="1967781"/>
                  <a:ext cx="2084387" cy="401839"/>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nvGrpSpPr>
              <p:cNvPr id="61" name="组合 60"/>
              <p:cNvGrpSpPr/>
              <p:nvPr/>
            </p:nvGrpSpPr>
            <p:grpSpPr>
              <a:xfrm>
                <a:off x="6927728" y="3173464"/>
                <a:ext cx="1758006" cy="825480"/>
                <a:chOff x="5354323" y="1967781"/>
                <a:chExt cx="2084387" cy="1160832"/>
              </a:xfrm>
            </p:grpSpPr>
            <p:sp>
              <p:nvSpPr>
                <p:cNvPr id="62" name="矩形 61"/>
                <p:cNvSpPr/>
                <p:nvPr/>
              </p:nvSpPr>
              <p:spPr>
                <a:xfrm>
                  <a:off x="5354323" y="2332307"/>
                  <a:ext cx="1835544" cy="796306"/>
                </a:xfrm>
                <a:prstGeom prst="rect">
                  <a:avLst/>
                </a:prstGeom>
              </p:spPr>
              <p:txBody>
                <a:bodyPr wrap="square">
                  <a:spAutoFit/>
                  <a:scene3d>
                    <a:camera prst="orthographicFront"/>
                    <a:lightRig rig="threePt" dir="t"/>
                  </a:scene3d>
                  <a:sp3d contourW="12700"/>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rPr>
                    <a:t>Lorem ipsum dolor sit amet, consectetur adipiscing elit.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63" name="矩形 62"/>
                <p:cNvSpPr/>
                <p:nvPr/>
              </p:nvSpPr>
              <p:spPr>
                <a:xfrm>
                  <a:off x="5354323" y="1967781"/>
                  <a:ext cx="2084387" cy="401839"/>
                </a:xfrm>
                <a:prstGeom prst="rect">
                  <a:avLst/>
                </a:prstGeom>
              </p:spPr>
              <p:txBody>
                <a:bodyPr wrap="square">
                  <a:spAutoFit/>
                  <a:scene3d>
                    <a:camera prst="orthographicFront"/>
                    <a:lightRig rig="threePt" dir="t"/>
                  </a:scene3d>
                  <a:sp3d contourW="12700"/>
                </a:bodyPr>
                <a:lstStyle/>
                <a:p>
                  <a:pPr defTabSz="914400">
                    <a:lnSpc>
                      <a:spcPct val="120000"/>
                    </a:lnSpc>
                  </a:pPr>
                  <a:r>
                    <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rPr>
                    <a:t>小标题</a:t>
                  </a:r>
                  <a:endParaRPr lang="zh-CN" altLang="en-US" sz="1705"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Source Han Serif SC" panose="02020400000000000000" pitchFamily="18" charset="-122"/>
                  </a:endParaRPr>
                </a:p>
              </p:txBody>
            </p:sp>
          </p:grpSp>
        </p:grpSp>
      </p:grpSp>
      <p:sp>
        <p:nvSpPr>
          <p:cNvPr id="25" name="文本框 24"/>
          <p:cNvSpPr txBox="1"/>
          <p:nvPr/>
        </p:nvSpPr>
        <p:spPr>
          <a:xfrm>
            <a:off x="4511318" y="485729"/>
            <a:ext cx="3163012" cy="583565"/>
          </a:xfrm>
          <a:prstGeom prst="rect">
            <a:avLst/>
          </a:prstGeom>
          <a:noFill/>
        </p:spPr>
        <p:txBody>
          <a:bodyPr wrap="square" rtlCol="0">
            <a:spAutoFit/>
          </a:bodyPr>
          <a:p>
            <a:pPr lvl="0" algn="dist">
              <a:defRPr/>
            </a:pPr>
            <a:r>
              <a:rPr lang="en-US" altLang="zh-CN"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4.</a:t>
            </a:r>
            <a:r>
              <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rPr>
              <a:t>输入标题</a:t>
            </a:r>
            <a:endParaRPr lang="zh-CN" altLang="en-US" sz="3200" b="1" dirty="0">
              <a:solidFill>
                <a:schemeClr val="accent4"/>
              </a:solidFill>
              <a:latin typeface="微软雅黑" panose="020B0503020204020204" pitchFamily="34" charset="-122"/>
              <a:ea typeface="微软雅黑" panose="020B0503020204020204" pitchFamily="34" charset="-122"/>
              <a:cs typeface="微软雅黑" panose="020B0503020204020204" pitchFamily="3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1C1C1C"/>
            </a:gs>
            <a:gs pos="100000">
              <a:srgbClr val="131313"/>
            </a:gs>
          </a:gsLst>
          <a:lin ang="5400000" scaled="1"/>
        </a:gradFill>
        <a:effectLst/>
      </p:bgPr>
    </p:bg>
    <p:spTree>
      <p:nvGrpSpPr>
        <p:cNvPr id="1" name=""/>
        <p:cNvGrpSpPr/>
        <p:nvPr/>
      </p:nvGrpSpPr>
      <p:grpSpPr>
        <a:xfrm>
          <a:off x="0" y="0"/>
          <a:ext cx="0" cy="0"/>
          <a:chOff x="0" y="0"/>
          <a:chExt cx="0" cy="0"/>
        </a:xfrm>
      </p:grpSpPr>
      <p:pic>
        <p:nvPicPr>
          <p:cNvPr id="13" name="图片 12" descr="黄色招聘海报"/>
          <p:cNvPicPr>
            <a:picLocks noChangeAspect="1"/>
          </p:cNvPicPr>
          <p:nvPr/>
        </p:nvPicPr>
        <p:blipFill>
          <a:blip r:embed="rId1"/>
          <a:srcRect l="5879" t="14779" b="14929"/>
          <a:stretch>
            <a:fillRect/>
          </a:stretch>
        </p:blipFill>
        <p:spPr>
          <a:xfrm>
            <a:off x="-36195" y="0"/>
            <a:ext cx="12250420" cy="6866890"/>
          </a:xfrm>
          <a:prstGeom prst="rect">
            <a:avLst/>
          </a:prstGeom>
        </p:spPr>
      </p:pic>
      <p:sp>
        <p:nvSpPr>
          <p:cNvPr id="88" name="文本框 146"/>
          <p:cNvSpPr txBox="1"/>
          <p:nvPr/>
        </p:nvSpPr>
        <p:spPr>
          <a:xfrm>
            <a:off x="680720" y="2506980"/>
            <a:ext cx="6135370" cy="110680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dist">
              <a:defRPr/>
            </a:pPr>
            <a:r>
              <a:rPr kumimoji="0" lang="zh-CN" altLang="en-US"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感谢您的聆听</a:t>
            </a:r>
            <a:endParaRPr kumimoji="0" lang="zh-CN" altLang="en-US" sz="6600" b="1"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1" name="矩形 90"/>
          <p:cNvSpPr/>
          <p:nvPr/>
        </p:nvSpPr>
        <p:spPr>
          <a:xfrm>
            <a:off x="1573389" y="4793893"/>
            <a:ext cx="4327445" cy="36830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汇报人：</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PPTCN</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 </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时间：</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20XX</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年</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月</a:t>
            </a:r>
            <a:r>
              <a:rPr lang="en-US" altLang="zh-CN"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XX</a:t>
            </a:r>
            <a:r>
              <a:rPr lang="zh-CN" altLang="en-US" dirty="0">
                <a:solidFill>
                  <a:prstClr val="white"/>
                </a:solidFill>
                <a:latin typeface="Source Han Serif SC" panose="02020400000000000000" pitchFamily="18" charset="-122"/>
                <a:ea typeface="Source Han Serif SC" panose="02020400000000000000" pitchFamily="18" charset="-122"/>
                <a:sym typeface="Source Han Serif SC" panose="02020400000000000000" pitchFamily="18" charset="-122"/>
              </a:rPr>
              <a:t>日</a:t>
            </a:r>
            <a:endParaRPr kumimoji="0" lang="zh-CN" altLang="en-US" sz="18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2" name="文本框 16"/>
          <p:cNvSpPr txBox="1">
            <a:spLocks noChangeArrowheads="1"/>
          </p:cNvSpPr>
          <p:nvPr/>
        </p:nvSpPr>
        <p:spPr bwMode="auto">
          <a:xfrm>
            <a:off x="651120" y="3613682"/>
            <a:ext cx="6165054" cy="87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7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rPr>
              <a:t>A designer can use default text to simulate what text would look like. A designer can use default text to simulate what text would look like. </a:t>
            </a:r>
            <a:endParaRPr kumimoji="0" lang="en-US" altLang="zh-CN" sz="1700" b="0" i="0" u="none" strike="noStrike" kern="1200" cap="none" spc="0" normalizeH="0" baseline="0" noProof="0" dirty="0">
              <a:ln>
                <a:noFill/>
              </a:ln>
              <a:solidFill>
                <a:prstClr val="white"/>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60000">
            <a:off x="4219575" y="5284153"/>
            <a:ext cx="1438275" cy="1162050"/>
          </a:xfrm>
          <a:prstGeom prst="rect">
            <a:avLst/>
          </a:prstGeom>
        </p:spPr>
      </p:pic>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60000">
            <a:off x="3865928" y="355598"/>
            <a:ext cx="1103312" cy="836382"/>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2930" y="4983522"/>
            <a:ext cx="2751613" cy="1764029"/>
          </a:xfrm>
          <a:prstGeom prst="rect">
            <a:avLst/>
          </a:prstGeom>
        </p:spPr>
      </p:pic>
      <p:pic>
        <p:nvPicPr>
          <p:cNvPr id="37" name="图片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500000">
            <a:off x="-611121" y="-618689"/>
            <a:ext cx="2081371" cy="3344069"/>
          </a:xfrm>
          <a:prstGeom prst="rect">
            <a:avLst/>
          </a:prstGeom>
        </p:spPr>
      </p:pic>
      <p:pic>
        <p:nvPicPr>
          <p:cNvPr id="80" name="1分40秒 ">
            <a:hlinkClick r:id="" action="ppaction://media"/>
          </p:cNvPr>
          <p:cNvPicPr>
            <a:picLocks noChangeAspect="1"/>
          </p:cNvPicPr>
          <p:nvPr>
            <a:audioFile r:link="rId6"/>
            <p:extLst>
              <p:ext uri="{DAA4B4D4-6D71-4841-9C94-3DE7FCFB9230}">
                <p14:media xmlns:p14="http://schemas.microsoft.com/office/powerpoint/2010/main" r:embed="rId7">
                  <p14:fade in="500.000000" out="500.000000"/>
                </p14:media>
              </p:ext>
            </p:extLst>
          </p:nvPr>
        </p:nvPicPr>
        <p:blipFill>
          <a:blip r:embed="rId8"/>
          <a:stretch>
            <a:fillRect/>
          </a:stretch>
        </p:blipFill>
        <p:spPr>
          <a:xfrm>
            <a:off x="5827940" y="-777917"/>
            <a:ext cx="609600" cy="609600"/>
          </a:xfrm>
          <a:prstGeom prst="rect">
            <a:avLst/>
          </a:prstGeom>
        </p:spPr>
      </p:pic>
      <p:sp>
        <p:nvSpPr>
          <p:cNvPr id="9" name="矩形 8"/>
          <p:cNvSpPr/>
          <p:nvPr/>
        </p:nvSpPr>
        <p:spPr>
          <a:xfrm>
            <a:off x="203200" y="190500"/>
            <a:ext cx="11785600" cy="6464300"/>
          </a:xfrm>
          <a:prstGeom prst="rect">
            <a:avLst/>
          </a:prstGeom>
          <a:noFill/>
          <a:ln w="19050">
            <a:solidFill>
              <a:schemeClr val="bg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0"/>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88"/>
                                        </p:tgtEl>
                                        <p:attrNameLst>
                                          <p:attrName>style.visibility</p:attrName>
                                        </p:attrNameLst>
                                      </p:cBhvr>
                                      <p:to>
                                        <p:strVal val="visible"/>
                                      </p:to>
                                    </p:set>
                                    <p:anim calcmode="lin" valueType="num">
                                      <p:cBhvr>
                                        <p:cTn id="10" dur="500" fill="hold"/>
                                        <p:tgtEl>
                                          <p:spTgt spid="88"/>
                                        </p:tgtEl>
                                        <p:attrNameLst>
                                          <p:attrName>ppt_w</p:attrName>
                                        </p:attrNameLst>
                                      </p:cBhvr>
                                      <p:tavLst>
                                        <p:tav tm="0">
                                          <p:val>
                                            <p:fltVal val="0"/>
                                          </p:val>
                                        </p:tav>
                                        <p:tav tm="100000">
                                          <p:val>
                                            <p:strVal val="#ppt_w"/>
                                          </p:val>
                                        </p:tav>
                                      </p:tavLst>
                                    </p:anim>
                                    <p:anim calcmode="lin" valueType="num">
                                      <p:cBhvr>
                                        <p:cTn id="11" dur="500" fill="hold"/>
                                        <p:tgtEl>
                                          <p:spTgt spid="88"/>
                                        </p:tgtEl>
                                        <p:attrNameLst>
                                          <p:attrName>ppt_h</p:attrName>
                                        </p:attrNameLst>
                                      </p:cBhvr>
                                      <p:tavLst>
                                        <p:tav tm="0">
                                          <p:val>
                                            <p:fltVal val="0"/>
                                          </p:val>
                                        </p:tav>
                                        <p:tav tm="100000">
                                          <p:val>
                                            <p:strVal val="#ppt_h"/>
                                          </p:val>
                                        </p:tav>
                                      </p:tavLst>
                                    </p:anim>
                                    <p:animEffect transition="in" filter="fade">
                                      <p:cBhvr>
                                        <p:cTn id="12" dur="500"/>
                                        <p:tgtEl>
                                          <p:spTgt spid="88"/>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91"/>
                                        </p:tgtEl>
                                        <p:attrNameLst>
                                          <p:attrName>style.visibility</p:attrName>
                                        </p:attrNameLst>
                                      </p:cBhvr>
                                      <p:to>
                                        <p:strVal val="visible"/>
                                      </p:to>
                                    </p:set>
                                    <p:anim calcmode="lin" valueType="num">
                                      <p:cBhvr>
                                        <p:cTn id="16" dur="500" fill="hold"/>
                                        <p:tgtEl>
                                          <p:spTgt spid="91"/>
                                        </p:tgtEl>
                                        <p:attrNameLst>
                                          <p:attrName>ppt_w</p:attrName>
                                        </p:attrNameLst>
                                      </p:cBhvr>
                                      <p:tavLst>
                                        <p:tav tm="0">
                                          <p:val>
                                            <p:fltVal val="0"/>
                                          </p:val>
                                        </p:tav>
                                        <p:tav tm="100000">
                                          <p:val>
                                            <p:strVal val="#ppt_w"/>
                                          </p:val>
                                        </p:tav>
                                      </p:tavLst>
                                    </p:anim>
                                    <p:anim calcmode="lin" valueType="num">
                                      <p:cBhvr>
                                        <p:cTn id="17" dur="500" fill="hold"/>
                                        <p:tgtEl>
                                          <p:spTgt spid="91"/>
                                        </p:tgtEl>
                                        <p:attrNameLst>
                                          <p:attrName>ppt_h</p:attrName>
                                        </p:attrNameLst>
                                      </p:cBhvr>
                                      <p:tavLst>
                                        <p:tav tm="0">
                                          <p:val>
                                            <p:fltVal val="0"/>
                                          </p:val>
                                        </p:tav>
                                        <p:tav tm="100000">
                                          <p:val>
                                            <p:strVal val="#ppt_h"/>
                                          </p:val>
                                        </p:tav>
                                      </p:tavLst>
                                    </p:anim>
                                    <p:animEffect transition="in" filter="fade">
                                      <p:cBhvr>
                                        <p:cTn id="18" dur="500"/>
                                        <p:tgtEl>
                                          <p:spTgt spid="91"/>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p:cTn id="22" dur="500" fill="hold"/>
                                        <p:tgtEl>
                                          <p:spTgt spid="92"/>
                                        </p:tgtEl>
                                        <p:attrNameLst>
                                          <p:attrName>ppt_w</p:attrName>
                                        </p:attrNameLst>
                                      </p:cBhvr>
                                      <p:tavLst>
                                        <p:tav tm="0">
                                          <p:val>
                                            <p:fltVal val="0"/>
                                          </p:val>
                                        </p:tav>
                                        <p:tav tm="100000">
                                          <p:val>
                                            <p:strVal val="#ppt_w"/>
                                          </p:val>
                                        </p:tav>
                                      </p:tavLst>
                                    </p:anim>
                                    <p:anim calcmode="lin" valueType="num">
                                      <p:cBhvr>
                                        <p:cTn id="23" dur="500" fill="hold"/>
                                        <p:tgtEl>
                                          <p:spTgt spid="92"/>
                                        </p:tgtEl>
                                        <p:attrNameLst>
                                          <p:attrName>ppt_h</p:attrName>
                                        </p:attrNameLst>
                                      </p:cBhvr>
                                      <p:tavLst>
                                        <p:tav tm="0">
                                          <p:val>
                                            <p:fltVal val="0"/>
                                          </p:val>
                                        </p:tav>
                                        <p:tav tm="100000">
                                          <p:val>
                                            <p:strVal val="#ppt_h"/>
                                          </p:val>
                                        </p:tav>
                                      </p:tavLst>
                                    </p:anim>
                                    <p:animEffect transition="in" filter="fade">
                                      <p:cBhvr>
                                        <p:cTn id="24" dur="500"/>
                                        <p:tgtEl>
                                          <p:spTgt spid="92"/>
                                        </p:tgtEl>
                                      </p:cBhvr>
                                    </p:animEffect>
                                  </p:childTnLst>
                                </p:cTn>
                              </p:par>
                            </p:childTnLst>
                          </p:cTn>
                        </p:par>
                        <p:par>
                          <p:cTn id="25" fill="hold">
                            <p:stCondLst>
                              <p:cond delay="1500"/>
                            </p:stCondLst>
                            <p:childTnLst>
                              <p:par>
                                <p:cTn id="26" presetID="53" presetClass="entr" presetSubtype="16"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3000"/>
                            </p:stCondLst>
                            <p:childTnLst>
                              <p:par>
                                <p:cTn id="44" presetID="53" presetClass="entr" presetSubtype="16" fill="hold"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p:cTn id="46" dur="500" fill="hold"/>
                                        <p:tgtEl>
                                          <p:spTgt spid="37"/>
                                        </p:tgtEl>
                                        <p:attrNameLst>
                                          <p:attrName>ppt_w</p:attrName>
                                        </p:attrNameLst>
                                      </p:cBhvr>
                                      <p:tavLst>
                                        <p:tav tm="0">
                                          <p:val>
                                            <p:fltVal val="0"/>
                                          </p:val>
                                        </p:tav>
                                        <p:tav tm="100000">
                                          <p:val>
                                            <p:strVal val="#ppt_w"/>
                                          </p:val>
                                        </p:tav>
                                      </p:tavLst>
                                    </p:anim>
                                    <p:anim calcmode="lin" valueType="num">
                                      <p:cBhvr>
                                        <p:cTn id="47" dur="500" fill="hold"/>
                                        <p:tgtEl>
                                          <p:spTgt spid="37"/>
                                        </p:tgtEl>
                                        <p:attrNameLst>
                                          <p:attrName>ppt_h</p:attrName>
                                        </p:attrNameLst>
                                      </p:cBhvr>
                                      <p:tavLst>
                                        <p:tav tm="0">
                                          <p:val>
                                            <p:fltVal val="0"/>
                                          </p:val>
                                        </p:tav>
                                        <p:tav tm="100000">
                                          <p:val>
                                            <p:strVal val="#ppt_h"/>
                                          </p:val>
                                        </p:tav>
                                      </p:tavLst>
                                    </p:anim>
                                    <p:animEffect transition="in" filter="fade">
                                      <p:cBhvr>
                                        <p:cTn id="48" dur="500"/>
                                        <p:tgtEl>
                                          <p:spTgt spid="37"/>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80"/>
                </p:tgtEl>
              </p:cMediaNode>
            </p:audio>
          </p:childTnLst>
        </p:cTn>
      </p:par>
    </p:tnLst>
    <p:bldLst>
      <p:bldP spid="88" grpId="0"/>
      <p:bldP spid="91" grpId="0"/>
      <p:bldP spid="92" grpId="0"/>
      <p:bldP spid="9"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random/>
      </p:transition>
    </mc:Choice>
    <mc:Fallback>
      <p:transition spd="slow" advClick="0" advTm="0">
        <p:random/>
      </p:transition>
    </mc:Fallback>
  </mc:AlternateContent>
  <p:timing>
    <p:tnLst>
      <p:par>
        <p:cTn id="1" dur="indefinite" restart="never" nodeType="tmRoot"/>
      </p:par>
    </p:tn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0"/>
</p:tagLst>
</file>

<file path=ppt/tags/tag3.xml><?xml version="1.0" encoding="utf-8"?>
<p:tagLst xmlns:p="http://schemas.openxmlformats.org/presentationml/2006/main">
  <p:tag name="PA" val="v3.0.0"/>
</p:tagLst>
</file>

<file path=ppt/tags/tag4.xml><?xml version="1.0" encoding="utf-8"?>
<p:tagLst xmlns:p="http://schemas.openxmlformats.org/presentationml/2006/main">
  <p:tag name="PA" val="v3.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ISPRING_PRESENTATION_TITLE" val="5-0905-17创意手绘新学期班级开学PPT模板"/>
</p:tagLst>
</file>

<file path=ppt/theme/theme1.xml><?xml version="1.0" encoding="utf-8"?>
<a:theme xmlns:a="http://schemas.openxmlformats.org/drawingml/2006/main" name="Office 主题​​">
  <a:themeElements>
    <a:clrScheme name="自定义 1002">
      <a:dk1>
        <a:sysClr val="windowText" lastClr="000000"/>
      </a:dk1>
      <a:lt1>
        <a:sysClr val="window" lastClr="FFFFFF"/>
      </a:lt1>
      <a:dk2>
        <a:srgbClr val="44546A"/>
      </a:dk2>
      <a:lt2>
        <a:srgbClr val="E7E6E6"/>
      </a:lt2>
      <a:accent1>
        <a:srgbClr val="333C41"/>
      </a:accent1>
      <a:accent2>
        <a:srgbClr val="333C41"/>
      </a:accent2>
      <a:accent3>
        <a:srgbClr val="333C41"/>
      </a:accent3>
      <a:accent4>
        <a:srgbClr val="333C41"/>
      </a:accent4>
      <a:accent5>
        <a:srgbClr val="333C41"/>
      </a:accent5>
      <a:accent6>
        <a:srgbClr val="333C41"/>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002">
      <a:dk1>
        <a:sysClr val="windowText" lastClr="000000"/>
      </a:dk1>
      <a:lt1>
        <a:sysClr val="window" lastClr="FFFFFF"/>
      </a:lt1>
      <a:dk2>
        <a:srgbClr val="44546A"/>
      </a:dk2>
      <a:lt2>
        <a:srgbClr val="E7E6E6"/>
      </a:lt2>
      <a:accent1>
        <a:srgbClr val="333C41"/>
      </a:accent1>
      <a:accent2>
        <a:srgbClr val="333C41"/>
      </a:accent2>
      <a:accent3>
        <a:srgbClr val="333C41"/>
      </a:accent3>
      <a:accent4>
        <a:srgbClr val="333C41"/>
      </a:accent4>
      <a:accent5>
        <a:srgbClr val="333C41"/>
      </a:accent5>
      <a:accent6>
        <a:srgbClr val="333C41"/>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6869</Words>
  <Application>WPS 演示</Application>
  <PresentationFormat>宽屏</PresentationFormat>
  <Paragraphs>338</Paragraphs>
  <Slides>20</Slides>
  <Notes>25</Notes>
  <HiddenSlides>0</HiddenSlides>
  <MMClips>1</MMClips>
  <ScaleCrop>false</ScaleCrop>
  <HeadingPairs>
    <vt:vector size="6" baseType="variant">
      <vt:variant>
        <vt:lpstr>已用的字体</vt:lpstr>
      </vt:variant>
      <vt:variant>
        <vt:i4>34</vt:i4>
      </vt:variant>
      <vt:variant>
        <vt:lpstr>主题</vt:lpstr>
      </vt:variant>
      <vt:variant>
        <vt:i4>2</vt:i4>
      </vt:variant>
      <vt:variant>
        <vt:lpstr>幻灯片标题</vt:lpstr>
      </vt:variant>
      <vt:variant>
        <vt:i4>20</vt:i4>
      </vt:variant>
    </vt:vector>
  </HeadingPairs>
  <TitlesOfParts>
    <vt:vector size="56" baseType="lpstr">
      <vt:lpstr>Arial</vt:lpstr>
      <vt:lpstr>宋体</vt:lpstr>
      <vt:lpstr>Wingdings</vt:lpstr>
      <vt:lpstr>Calibri</vt:lpstr>
      <vt:lpstr>Lato Regular</vt:lpstr>
      <vt:lpstr>Segoe Print</vt:lpstr>
      <vt:lpstr>Lato Hairline</vt:lpstr>
      <vt:lpstr>Lato Light</vt:lpstr>
      <vt:lpstr>Source Han Serif SC</vt:lpstr>
      <vt:lpstr>微软雅黑</vt:lpstr>
      <vt:lpstr>Calibri</vt:lpstr>
      <vt:lpstr>等线</vt:lpstr>
      <vt:lpstr>等线</vt:lpstr>
      <vt:lpstr>Helvetica Neue Light</vt:lpstr>
      <vt:lpstr>思源宋体 CN Medium</vt:lpstr>
      <vt:lpstr>Arial Unicode MS</vt:lpstr>
      <vt:lpstr>等线 Light</vt:lpstr>
      <vt:lpstr>Hiragino Sans GB W3</vt:lpstr>
      <vt:lpstr>思源宋体</vt:lpstr>
      <vt:lpstr>方正黑体简体</vt:lpstr>
      <vt:lpstr>Poiret One</vt:lpstr>
      <vt:lpstr>Vrinda</vt:lpstr>
      <vt:lpstr>微软雅黑 Light</vt:lpstr>
      <vt:lpstr>等线 Light</vt:lpstr>
      <vt:lpstr>汉仪正圆-95W</vt:lpstr>
      <vt:lpstr>黑体</vt:lpstr>
      <vt:lpstr>等线</vt:lpstr>
      <vt:lpstr>Calibri Light</vt:lpstr>
      <vt:lpstr>Roboto Black</vt:lpstr>
      <vt:lpstr>Gill Sans</vt:lpstr>
      <vt:lpstr>Source Sans Pro Light</vt:lpstr>
      <vt:lpstr>NumberOnly</vt:lpstr>
      <vt:lpstr>汉仪中宋S</vt:lpstr>
      <vt:lpstr>刘炳森隶书</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5-0905-17创意手绘新学期班级开学PPT模板</dc:title>
  <dc:creator>Administrator</dc:creator>
  <cp:lastModifiedBy>罗祉璇</cp:lastModifiedBy>
  <cp:revision>27</cp:revision>
  <dcterms:created xsi:type="dcterms:W3CDTF">2019-08-23T02:17:00Z</dcterms:created>
  <dcterms:modified xsi:type="dcterms:W3CDTF">2020-08-04T08:29:46Z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