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62" r:id="rId5"/>
    <p:sldId id="259" r:id="rId6"/>
    <p:sldId id="260" r:id="rId8"/>
    <p:sldId id="261" r:id="rId9"/>
    <p:sldId id="263" r:id="rId10"/>
    <p:sldId id="265" r:id="rId11"/>
    <p:sldId id="264" r:id="rId12"/>
    <p:sldId id="270" r:id="rId13"/>
    <p:sldId id="269" r:id="rId14"/>
    <p:sldId id="266" r:id="rId15"/>
    <p:sldId id="267" r:id="rId16"/>
    <p:sldId id="271" r:id="rId17"/>
    <p:sldId id="277" r:id="rId18"/>
    <p:sldId id="268" r:id="rId19"/>
    <p:sldId id="272" r:id="rId20"/>
    <p:sldId id="273" r:id="rId21"/>
    <p:sldId id="274" r:id="rId22"/>
    <p:sldId id="275" r:id="rId23"/>
    <p:sldId id="276" r:id="rId24"/>
    <p:sldId id="279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王小盼" initials="王小盼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DD"/>
    <a:srgbClr val="019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9" autoAdjust="0"/>
  </p:normalViewPr>
  <p:slideViewPr>
    <p:cSldViewPr>
      <p:cViewPr varScale="1">
        <p:scale>
          <a:sx n="81" d="100"/>
          <a:sy n="81" d="100"/>
        </p:scale>
        <p:origin x="96" y="54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614BD-036F-4227-9C87-72F084D0BC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2B7A8-0A52-476A-AF8A-1BE25C1A26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2B7A8-0A52-476A-AF8A-1BE25C1A26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2B7A8-0A52-476A-AF8A-1BE25C1A26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.png"/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image" Target="../media/image19.png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9.png"/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image" Target="../media/image12.png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2.png"/><Relationship Id="rId7" Type="http://schemas.openxmlformats.org/officeDocument/2006/relationships/image" Target="http://www.bjdzj.gov.cn/html/kpzs/31.jpg" TargetMode="External"/><Relationship Id="rId6" Type="http://schemas.openxmlformats.org/officeDocument/2006/relationships/image" Target="../media/image28.jpeg"/><Relationship Id="rId5" Type="http://schemas.openxmlformats.org/officeDocument/2006/relationships/image" Target="http://www.bjdzj.gov.cn/html/kpzs/30.jpg" TargetMode="External"/><Relationship Id="rId4" Type="http://schemas.openxmlformats.org/officeDocument/2006/relationships/image" Target="../media/image27.jpeg"/><Relationship Id="rId3" Type="http://schemas.openxmlformats.org/officeDocument/2006/relationships/image" Target="../media/image26.png"/><Relationship Id="rId2" Type="http://schemas.openxmlformats.org/officeDocument/2006/relationships/image" Target="../media/image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http://www.bjdzj.gov.cn/html/kpzs/34.jpg" TargetMode="External"/><Relationship Id="rId8" Type="http://schemas.openxmlformats.org/officeDocument/2006/relationships/image" Target="../media/image31.jpeg"/><Relationship Id="rId7" Type="http://schemas.openxmlformats.org/officeDocument/2006/relationships/image" Target="http://www.bjdzj.gov.cn/html/kpzs/33.jpg" TargetMode="External"/><Relationship Id="rId6" Type="http://schemas.openxmlformats.org/officeDocument/2006/relationships/image" Target="../media/image30.jpeg"/><Relationship Id="rId5" Type="http://schemas.openxmlformats.org/officeDocument/2006/relationships/image" Target="http://www.bjdzj.gov.cn/html/kpzs/38.jpg" TargetMode="External"/><Relationship Id="rId4" Type="http://schemas.openxmlformats.org/officeDocument/2006/relationships/image" Target="../media/image29.jpeg"/><Relationship Id="rId3" Type="http://schemas.openxmlformats.org/officeDocument/2006/relationships/image" Target="../media/image26.png"/><Relationship Id="rId2" Type="http://schemas.openxmlformats.org/officeDocument/2006/relationships/image" Target="../media/image6.jpe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.png"/><Relationship Id="rId12" Type="http://schemas.openxmlformats.org/officeDocument/2006/relationships/image" Target="../media/image12.png"/><Relationship Id="rId11" Type="http://schemas.openxmlformats.org/officeDocument/2006/relationships/image" Target="http://www.bjdzj.gov.cn/html/kpzs/39.jpg" TargetMode="External"/><Relationship Id="rId10" Type="http://schemas.openxmlformats.org/officeDocument/2006/relationships/image" Target="../media/image32.jpe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http://www.bjdzj.gov.cn/html/kpzs/41.jpg" TargetMode="External"/><Relationship Id="rId7" Type="http://schemas.openxmlformats.org/officeDocument/2006/relationships/image" Target="../media/image34.jpeg"/><Relationship Id="rId6" Type="http://schemas.openxmlformats.org/officeDocument/2006/relationships/image" Target="http://www.bjdzj.gov.cn/html/kpzs/40.jpg" TargetMode="External"/><Relationship Id="rId5" Type="http://schemas.openxmlformats.org/officeDocument/2006/relationships/image" Target="../media/image33.jpeg"/><Relationship Id="rId4" Type="http://schemas.openxmlformats.org/officeDocument/2006/relationships/image" Target="../media/image2.png"/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image" Target="../media/image12.png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http://www.bjdzj.gov.cn/html/kpzs/51.jpg" TargetMode="External"/><Relationship Id="rId3" Type="http://schemas.openxmlformats.org/officeDocument/2006/relationships/image" Target="../media/image35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37.png"/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40.jpeg"/><Relationship Id="rId7" Type="http://schemas.openxmlformats.org/officeDocument/2006/relationships/image" Target="../media/image39.jpeg"/><Relationship Id="rId6" Type="http://schemas.openxmlformats.org/officeDocument/2006/relationships/image" Target="../media/image38.jpeg"/><Relationship Id="rId5" Type="http://schemas.openxmlformats.org/officeDocument/2006/relationships/image" Target="../media/image2.png"/><Relationship Id="rId4" Type="http://schemas.openxmlformats.org/officeDocument/2006/relationships/image" Target="../media/image37.png"/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http://www.bjdzj.gov.cn/html/kpzs/58.jpg" TargetMode="External"/><Relationship Id="rId7" Type="http://schemas.openxmlformats.org/officeDocument/2006/relationships/image" Target="../media/image42.jpeg"/><Relationship Id="rId6" Type="http://schemas.openxmlformats.org/officeDocument/2006/relationships/image" Target="http://www.bjdzj.gov.cn/html/kpzs/57.jpg" TargetMode="External"/><Relationship Id="rId5" Type="http://schemas.openxmlformats.org/officeDocument/2006/relationships/image" Target="../media/image41.jpeg"/><Relationship Id="rId4" Type="http://schemas.openxmlformats.org/officeDocument/2006/relationships/image" Target="../media/image37.png"/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6" Type="http://schemas.openxmlformats.org/officeDocument/2006/relationships/image" Target="../media/image12.png"/><Relationship Id="rId5" Type="http://schemas.openxmlformats.org/officeDocument/2006/relationships/image" Target="../media/image43.png"/><Relationship Id="rId4" Type="http://schemas.openxmlformats.org/officeDocument/2006/relationships/image" Target="../media/image37.png"/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2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http://www.bjdzj.gov.cn/html/kpzs/81.jpg" TargetMode="External"/><Relationship Id="rId3" Type="http://schemas.openxmlformats.org/officeDocument/2006/relationships/image" Target="../media/image44.jpeg"/><Relationship Id="rId2" Type="http://schemas.openxmlformats.org/officeDocument/2006/relationships/image" Target="../media/image6.jpe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8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268589" y="972157"/>
            <a:ext cx="1944216" cy="2428357"/>
          </a:xfrm>
          <a:prstGeom prst="rect">
            <a:avLst/>
          </a:prstGeom>
          <a:noFill/>
          <a:ln w="9525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38200" indent="-8382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50000"/>
              </a:spcBef>
              <a:buFontTx/>
              <a:buNone/>
            </a:pPr>
            <a:r>
              <a:rPr lang="zh-CN" altLang="en-US" sz="13800" b="1" dirty="0" smtClean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rPr>
              <a:t>防</a:t>
            </a:r>
            <a:endParaRPr lang="zh-CN" altLang="en-US" sz="13800" b="1" dirty="0">
              <a:ln w="0">
                <a:solidFill>
                  <a:srgbClr val="0093DD"/>
                </a:solidFill>
              </a:ln>
              <a:solidFill>
                <a:srgbClr val="0192DC"/>
              </a:solidFill>
              <a:effectLst>
                <a:reflection blurRad="6350" stA="53000" endA="300" endPos="35500" dir="5400000" sy="-90000" algn="bl" rotWithShape="0"/>
              </a:effectLst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23" name="云形 22"/>
          <p:cNvSpPr/>
          <p:nvPr/>
        </p:nvSpPr>
        <p:spPr>
          <a:xfrm>
            <a:off x="9048328" y="116632"/>
            <a:ext cx="2448272" cy="118880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云形 25"/>
          <p:cNvSpPr/>
          <p:nvPr/>
        </p:nvSpPr>
        <p:spPr>
          <a:xfrm>
            <a:off x="4871864" y="188640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云形 26"/>
          <p:cNvSpPr/>
          <p:nvPr/>
        </p:nvSpPr>
        <p:spPr>
          <a:xfrm>
            <a:off x="2495600" y="260648"/>
            <a:ext cx="136815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7" t="22543" r="40378" b="38007"/>
          <a:stretch>
            <a:fillRect/>
          </a:stretch>
        </p:blipFill>
        <p:spPr>
          <a:xfrm>
            <a:off x="-26505" y="3716786"/>
            <a:ext cx="1357179" cy="314121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 rot="21280812">
            <a:off x="7805134" y="5669170"/>
            <a:ext cx="1781134" cy="1224970"/>
          </a:xfrm>
          <a:prstGeom prst="rect">
            <a:avLst/>
          </a:prstGeom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824192" y="2351514"/>
            <a:ext cx="2016224" cy="2428357"/>
          </a:xfrm>
          <a:prstGeom prst="rect">
            <a:avLst/>
          </a:prstGeom>
          <a:noFill/>
          <a:ln w="9525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38200" indent="-8382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50000"/>
              </a:spcBef>
              <a:buFontTx/>
              <a:buNone/>
            </a:pPr>
            <a:r>
              <a:rPr lang="zh-CN" altLang="en-US" sz="13800" b="1" dirty="0" smtClean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rPr>
              <a:t>灾</a:t>
            </a:r>
            <a:endParaRPr lang="zh-CN" altLang="en-US" sz="13800" b="1" dirty="0">
              <a:ln w="0">
                <a:solidFill>
                  <a:srgbClr val="0093DD"/>
                </a:solidFill>
              </a:ln>
              <a:solidFill>
                <a:srgbClr val="0192DC"/>
              </a:solidFill>
              <a:effectLst>
                <a:reflection blurRad="6350" stA="53000" endA="300" endPos="35500" dir="5400000" sy="-90000" algn="bl" rotWithShape="0"/>
              </a:effectLst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079776" y="2636912"/>
            <a:ext cx="1944216" cy="2142959"/>
          </a:xfrm>
          <a:prstGeom prst="rect">
            <a:avLst/>
          </a:prstGeom>
          <a:noFill/>
          <a:ln w="9525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38200" indent="-8382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  <a:buNone/>
            </a:pPr>
            <a:r>
              <a:rPr lang="zh-CN" altLang="en-US" sz="13800" b="1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rPr>
              <a:t>震</a:t>
            </a:r>
            <a:endParaRPr lang="zh-CN" altLang="en-US" sz="13800" b="1" dirty="0">
              <a:ln w="0">
                <a:solidFill>
                  <a:srgbClr val="0093DD"/>
                </a:solidFill>
              </a:ln>
              <a:solidFill>
                <a:srgbClr val="0192DC"/>
              </a:solidFill>
              <a:effectLst>
                <a:reflection blurRad="6350" stA="53000" endA="300" endPos="35500" dir="5400000" sy="-90000" algn="bl" rotWithShape="0"/>
              </a:effectLst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023992" y="980728"/>
            <a:ext cx="1944216" cy="2142959"/>
          </a:xfrm>
          <a:prstGeom prst="rect">
            <a:avLst/>
          </a:prstGeom>
          <a:noFill/>
          <a:ln w="9525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38200" indent="-8382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  <a:buNone/>
            </a:pPr>
            <a:r>
              <a:rPr lang="zh-CN" altLang="en-US" sz="13800" b="1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减</a:t>
            </a:r>
            <a:endParaRPr lang="zh-CN" altLang="en-US" sz="13800" b="1" dirty="0">
              <a:ln w="0">
                <a:solidFill>
                  <a:srgbClr val="0093DD"/>
                </a:solidFill>
              </a:ln>
              <a:solidFill>
                <a:srgbClr val="0192DC"/>
              </a:solidFill>
              <a:effectLst>
                <a:reflection blurRad="6350" stA="53000" endA="300" endPos="35500" dir="5400000" sy="-90000" algn="bl" rotWithShape="0"/>
              </a:effectLst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mph" presetSubtype="0" fill="remove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 override="childStyle">
                                        <p:cTn id="7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 animBg="1"/>
      <p:bldP spid="26" grpId="0" animBg="1"/>
      <p:bldP spid="27" grpId="0" animBg="1"/>
      <p:bldP spid="10" grpId="0"/>
      <p:bldP spid="11" grpId="0"/>
      <p:bldP spid="12" grpId="0"/>
      <p:bldP spid="12" grpId="1"/>
      <p:bldP spid="12" grpId="2"/>
      <p:bldP spid="12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3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1" b="41369"/>
          <a:stretch>
            <a:fillRect/>
          </a:stretch>
        </p:blipFill>
        <p:spPr>
          <a:xfrm>
            <a:off x="0" y="5501844"/>
            <a:ext cx="12576719" cy="13561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9336360" y="5013176"/>
            <a:ext cx="2384982" cy="1640264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919537" y="1772816"/>
            <a:ext cx="2443351" cy="2347844"/>
            <a:chOff x="1403648" y="1747942"/>
            <a:chExt cx="2443351" cy="234784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747942"/>
              <a:ext cx="2443351" cy="2347844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763688" y="2708920"/>
              <a:ext cx="1800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5400" b="1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目录</a:t>
              </a:r>
              <a:endParaRPr kumimoji="1" lang="zh-CN" altLang="en-US" sz="5400" b="1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39816" y="1484784"/>
            <a:ext cx="4896544" cy="864096"/>
            <a:chOff x="2915816" y="1484784"/>
            <a:chExt cx="4896544" cy="86409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1484784"/>
              <a:ext cx="4896544" cy="864096"/>
            </a:xfrm>
            <a:prstGeom prst="rect">
              <a:avLst/>
            </a:prstGeom>
          </p:spPr>
        </p:pic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3491880" y="1556792"/>
              <a:ext cx="2952328" cy="498598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sz="2400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一、什么是地震？</a:t>
              </a:r>
              <a:endParaRPr lang="zh-CN" altLang="en-US" sz="2400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39816" y="2492896"/>
            <a:ext cx="4896544" cy="864096"/>
            <a:chOff x="2915816" y="2492896"/>
            <a:chExt cx="4896544" cy="86409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2492896"/>
              <a:ext cx="4896544" cy="864096"/>
            </a:xfrm>
            <a:prstGeom prst="rect">
              <a:avLst/>
            </a:prstGeom>
          </p:spPr>
        </p:pic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3491880" y="2564904"/>
              <a:ext cx="3960440" cy="498598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sz="2400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二、怎样识别地震谣言？</a:t>
              </a:r>
              <a:endParaRPr lang="zh-CN" altLang="en-US" sz="2400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39816" y="3501008"/>
            <a:ext cx="4896544" cy="864096"/>
            <a:chOff x="2915816" y="3501008"/>
            <a:chExt cx="4896544" cy="86409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3501008"/>
              <a:ext cx="4896544" cy="864096"/>
            </a:xfrm>
            <a:prstGeom prst="rect">
              <a:avLst/>
            </a:prstGeom>
          </p:spPr>
        </p:pic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3491880" y="3573016"/>
              <a:ext cx="2376264" cy="498598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sz="2400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三、家庭防震</a:t>
              </a:r>
              <a:endParaRPr lang="zh-CN" altLang="en-US" sz="2400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39816" y="4509120"/>
            <a:ext cx="4896544" cy="864096"/>
            <a:chOff x="2915816" y="4509120"/>
            <a:chExt cx="4896544" cy="86409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4509120"/>
              <a:ext cx="4896544" cy="864096"/>
            </a:xfrm>
            <a:prstGeom prst="rect">
              <a:avLst/>
            </a:prstGeom>
          </p:spPr>
        </p:pic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3491880" y="4653136"/>
              <a:ext cx="2376264" cy="498598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sz="2400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四、避震要点</a:t>
              </a:r>
              <a:endParaRPr lang="zh-CN" altLang="en-US" sz="2400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8" name="云形 27"/>
          <p:cNvSpPr/>
          <p:nvPr/>
        </p:nvSpPr>
        <p:spPr>
          <a:xfrm>
            <a:off x="9048328" y="116632"/>
            <a:ext cx="2448272" cy="118880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云形 28"/>
          <p:cNvSpPr/>
          <p:nvPr/>
        </p:nvSpPr>
        <p:spPr>
          <a:xfrm>
            <a:off x="4871864" y="188640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云形 29"/>
          <p:cNvSpPr/>
          <p:nvPr/>
        </p:nvSpPr>
        <p:spPr>
          <a:xfrm>
            <a:off x="2495600" y="260648"/>
            <a:ext cx="136815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3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1" y="1628801"/>
            <a:ext cx="3526541" cy="352654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511824" y="2780928"/>
            <a:ext cx="5832648" cy="1440160"/>
            <a:chOff x="2915816" y="1484784"/>
            <a:chExt cx="4896544" cy="86409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1484784"/>
              <a:ext cx="4896544" cy="864096"/>
            </a:xfrm>
            <a:prstGeom prst="rect">
              <a:avLst/>
            </a:prstGeom>
          </p:spPr>
        </p:pic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491880" y="1657603"/>
              <a:ext cx="3528392" cy="38041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一、什么是地震？</a:t>
              </a:r>
              <a:endParaRPr lang="zh-CN" altLang="en-US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1" b="41369"/>
          <a:stretch>
            <a:fillRect/>
          </a:stretch>
        </p:blipFill>
        <p:spPr>
          <a:xfrm>
            <a:off x="0" y="5501844"/>
            <a:ext cx="12576719" cy="135615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8255484" y="4941168"/>
            <a:ext cx="2384982" cy="164026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8" name="云形 27"/>
          <p:cNvSpPr/>
          <p:nvPr/>
        </p:nvSpPr>
        <p:spPr>
          <a:xfrm>
            <a:off x="9048328" y="116632"/>
            <a:ext cx="2448272" cy="118880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云形 28"/>
          <p:cNvSpPr/>
          <p:nvPr/>
        </p:nvSpPr>
        <p:spPr>
          <a:xfrm>
            <a:off x="4871864" y="188640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云形 29"/>
          <p:cNvSpPr/>
          <p:nvPr/>
        </p:nvSpPr>
        <p:spPr>
          <a:xfrm>
            <a:off x="2495600" y="260648"/>
            <a:ext cx="136815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41"/>
            <a:ext cx="10560496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" t="38351" r="4502" b="53952"/>
          <a:stretch>
            <a:fillRect/>
          </a:stretch>
        </p:blipFill>
        <p:spPr>
          <a:xfrm>
            <a:off x="-96688" y="5157192"/>
            <a:ext cx="12457384" cy="1800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9427">
            <a:off x="3950561" y="1449778"/>
            <a:ext cx="3744416" cy="353233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2852936"/>
            <a:ext cx="3607397" cy="348357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51"/>
          <a:stretch>
            <a:fillRect/>
          </a:stretch>
        </p:blipFill>
        <p:spPr>
          <a:xfrm rot="891844">
            <a:off x="776896" y="922460"/>
            <a:ext cx="3487644" cy="5581591"/>
          </a:xfrm>
          <a:prstGeom prst="rect">
            <a:avLst/>
          </a:prstGeom>
        </p:spPr>
      </p:pic>
      <p:sp>
        <p:nvSpPr>
          <p:cNvPr id="27" name="云形 26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4363" y="0"/>
            <a:ext cx="1525557" cy="1525557"/>
          </a:xfrm>
          <a:prstGeom prst="rect">
            <a:avLst/>
          </a:prstGeom>
        </p:spPr>
      </p:pic>
      <p:sp>
        <p:nvSpPr>
          <p:cNvPr id="31" name="云形 30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6240016" y="1988840"/>
            <a:ext cx="518457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    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地震就是人们平时所说的地动，几乎每天都在发生，只不过有的震级很小，人们感觉不到它的存在，而只能靠仪器观测到，其实它和刮风、下雨一样，只是一种灾害性自然现象</a:t>
            </a:r>
            <a:r>
              <a:rPr lang="zh-CN" altLang="en-US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。</a:t>
            </a:r>
            <a:endParaRPr lang="zh-CN" altLang="en-US" sz="24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pic>
        <p:nvPicPr>
          <p:cNvPr id="8" name="Picture 11" descr="_[]5OLY3@RI{5K@~89TDQ$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988840"/>
            <a:ext cx="4392613" cy="3095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0"/>
            <a:ext cx="1622478" cy="1542685"/>
          </a:xfrm>
          <a:prstGeom prst="rect">
            <a:avLst/>
          </a:prstGeom>
        </p:spPr>
      </p:pic>
      <p:sp>
        <p:nvSpPr>
          <p:cNvPr id="19" name="云形 18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云形 20"/>
          <p:cNvSpPr/>
          <p:nvPr/>
        </p:nvSpPr>
        <p:spPr>
          <a:xfrm>
            <a:off x="9480376" y="26064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4363" y="0"/>
            <a:ext cx="1525557" cy="1525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700808"/>
            <a:ext cx="4320000" cy="295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700808"/>
            <a:ext cx="4320000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1055440" y="4797152"/>
            <a:ext cx="1008112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      地震开始发生的地点称为震源，震源正上方的地面称为震中。破坏性地震的地面振动最烈处称为极震区，极震区往往也就是震中所在的地区。地震常常造成严重人员伤亡，能引起火灾、水灾、有毒气体泄漏、细菌及放射性物质扩散，还可能造成海啸、滑坡、崩塌、地裂缝等次生灾害。</a:t>
            </a:r>
            <a:endParaRPr lang="en-US" altLang="zh-CN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0"/>
            <a:ext cx="1622478" cy="1542685"/>
          </a:xfrm>
          <a:prstGeom prst="rect">
            <a:avLst/>
          </a:prstGeom>
        </p:spPr>
      </p:pic>
      <p:sp>
        <p:nvSpPr>
          <p:cNvPr id="34" name="云形 33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云形 35"/>
          <p:cNvSpPr/>
          <p:nvPr/>
        </p:nvSpPr>
        <p:spPr>
          <a:xfrm>
            <a:off x="9480376" y="26064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4363" y="0"/>
            <a:ext cx="1525557" cy="1525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4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grpSp>
        <p:nvGrpSpPr>
          <p:cNvPr id="12" name="组合 11"/>
          <p:cNvGrpSpPr/>
          <p:nvPr/>
        </p:nvGrpSpPr>
        <p:grpSpPr>
          <a:xfrm>
            <a:off x="4511824" y="2780928"/>
            <a:ext cx="5832648" cy="1440160"/>
            <a:chOff x="2915816" y="1484784"/>
            <a:chExt cx="4896544" cy="86409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1484784"/>
              <a:ext cx="4896544" cy="864096"/>
            </a:xfrm>
            <a:prstGeom prst="rect">
              <a:avLst/>
            </a:prstGeom>
          </p:spPr>
        </p:pic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491880" y="1657603"/>
              <a:ext cx="3776419" cy="38041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二、怎样识别地震谣言？</a:t>
              </a:r>
              <a:endParaRPr lang="zh-CN" altLang="en-US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1" y="1628801"/>
            <a:ext cx="3526541" cy="35265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1" b="41369"/>
          <a:stretch>
            <a:fillRect/>
          </a:stretch>
        </p:blipFill>
        <p:spPr>
          <a:xfrm>
            <a:off x="0" y="5501844"/>
            <a:ext cx="12576720" cy="135615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8184232" y="4941168"/>
            <a:ext cx="2384982" cy="164026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6960096" y="0"/>
            <a:ext cx="1888512" cy="1757135"/>
          </a:xfrm>
          <a:prstGeom prst="rect">
            <a:avLst/>
          </a:prstGeom>
        </p:spPr>
      </p:pic>
      <p:sp>
        <p:nvSpPr>
          <p:cNvPr id="24" name="云形 23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6" name="云形 25"/>
          <p:cNvSpPr/>
          <p:nvPr/>
        </p:nvSpPr>
        <p:spPr>
          <a:xfrm>
            <a:off x="9480376" y="26064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2" name="图片 11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21733"/>
          <a:stretch>
            <a:fillRect/>
          </a:stretch>
        </p:blipFill>
        <p:spPr>
          <a:xfrm>
            <a:off x="-5904937" y="2482599"/>
            <a:ext cx="965680" cy="1423089"/>
          </a:xfrm>
          <a:prstGeom prst="rect">
            <a:avLst/>
          </a:prstGeom>
        </p:spPr>
      </p:pic>
      <p:pic>
        <p:nvPicPr>
          <p:cNvPr id="13" name="图片 12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63216"/>
          <a:stretch>
            <a:fillRect/>
          </a:stretch>
        </p:blipFill>
        <p:spPr>
          <a:xfrm>
            <a:off x="1199456" y="1628800"/>
            <a:ext cx="3333161" cy="1656184"/>
          </a:xfrm>
          <a:prstGeom prst="rect">
            <a:avLst/>
          </a:prstGeom>
        </p:spPr>
      </p:pic>
      <p:pic>
        <p:nvPicPr>
          <p:cNvPr id="7" name="图片 6" descr="图片包含 小狗, 室内, 小, 就坐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556792"/>
            <a:ext cx="2400021" cy="500176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6960096" y="0"/>
            <a:ext cx="1888512" cy="1757135"/>
          </a:xfrm>
          <a:prstGeom prst="rect">
            <a:avLst/>
          </a:prstGeom>
        </p:spPr>
      </p:pic>
      <p:sp>
        <p:nvSpPr>
          <p:cNvPr id="15" name="云形 14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17" name="云形 16"/>
          <p:cNvSpPr/>
          <p:nvPr/>
        </p:nvSpPr>
        <p:spPr>
          <a:xfrm>
            <a:off x="9480376" y="26064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4727848" y="2276872"/>
            <a:ext cx="698477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地震预报由政府机构统一发布：</a:t>
            </a:r>
            <a:endParaRPr lang="zh-CN" altLang="en-US" sz="2800" b="1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    </a:t>
            </a:r>
            <a:r>
              <a:rPr lang="zh-CN" altLang="en-US" sz="28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全国性的地震预报由国务院发布，省级行政区域内的由省级政府发布。已经发布短期预报的地区如果出现明显的临震异常，在紧急情况下，当地市县人民政府可以发布</a:t>
            </a:r>
            <a:r>
              <a:rPr lang="en-US" altLang="zh-CN" sz="28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48</a:t>
            </a:r>
            <a:r>
              <a:rPr lang="zh-CN" altLang="en-US" sz="28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小时以内的地震预报。</a:t>
            </a:r>
            <a:endParaRPr lang="zh-CN" altLang="en-US" sz="28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3" name="Picture 3" descr="104058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3" y="2132857"/>
            <a:ext cx="6768752" cy="35731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6960096" y="0"/>
            <a:ext cx="1888512" cy="1757135"/>
          </a:xfrm>
          <a:prstGeom prst="rect">
            <a:avLst/>
          </a:prstGeom>
        </p:spPr>
      </p:pic>
      <p:sp>
        <p:nvSpPr>
          <p:cNvPr id="18" name="云形 17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0" name="云形 19"/>
          <p:cNvSpPr/>
          <p:nvPr/>
        </p:nvSpPr>
        <p:spPr>
          <a:xfrm>
            <a:off x="9480376" y="26064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7392144" y="1844824"/>
            <a:ext cx="4583832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地震谣传三个显著的特征</a:t>
            </a:r>
            <a:r>
              <a:rPr lang="zh-CN" altLang="en-US" sz="2800" b="1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：</a:t>
            </a:r>
            <a:endParaRPr lang="en-US" altLang="zh-CN" sz="2800" b="1" dirty="0" smtClean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1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、带有封建迷信色彩或离奇的传说</a:t>
            </a:r>
            <a:r>
              <a:rPr lang="zh-CN" altLang="en-US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。</a:t>
            </a:r>
            <a:endParaRPr lang="en-US" altLang="zh-CN" sz="2400" dirty="0" smtClean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2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、预报的震级很大、震级很精确，地震时间、地点很具体</a:t>
            </a:r>
            <a:r>
              <a:rPr lang="zh-CN" altLang="en-US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。</a:t>
            </a:r>
            <a:endParaRPr lang="en-US" altLang="zh-CN" sz="2400" dirty="0" smtClean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3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、通常打着国外某专家、某机构的招牌</a:t>
            </a:r>
            <a:r>
              <a:rPr lang="zh-CN" altLang="en-US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。</a:t>
            </a:r>
            <a:endParaRPr lang="zh-CN" altLang="en-US" sz="24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2" name="图片 11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21733"/>
          <a:stretch>
            <a:fillRect/>
          </a:stretch>
        </p:blipFill>
        <p:spPr>
          <a:xfrm>
            <a:off x="-5904937" y="2482599"/>
            <a:ext cx="965680" cy="1423089"/>
          </a:xfrm>
          <a:prstGeom prst="rect">
            <a:avLst/>
          </a:prstGeom>
        </p:spPr>
      </p:pic>
      <p:pic>
        <p:nvPicPr>
          <p:cNvPr id="13" name="图片 12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63216"/>
          <a:stretch>
            <a:fillRect/>
          </a:stretch>
        </p:blipFill>
        <p:spPr>
          <a:xfrm>
            <a:off x="1199456" y="1628800"/>
            <a:ext cx="3333161" cy="165618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6960096" y="0"/>
            <a:ext cx="1888512" cy="1757135"/>
          </a:xfrm>
          <a:prstGeom prst="rect">
            <a:avLst/>
          </a:prstGeom>
        </p:spPr>
      </p:pic>
      <p:sp>
        <p:nvSpPr>
          <p:cNvPr id="15" name="云形 14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17" name="云形 16"/>
          <p:cNvSpPr/>
          <p:nvPr/>
        </p:nvSpPr>
        <p:spPr>
          <a:xfrm>
            <a:off x="9480376" y="26064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44">
            <a:off x="396359" y="2022875"/>
            <a:ext cx="3626429" cy="448762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367808" y="1587360"/>
            <a:ext cx="7458096" cy="5270474"/>
            <a:chOff x="4367808" y="1587360"/>
            <a:chExt cx="7458096" cy="527047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808" y="1587360"/>
              <a:ext cx="7458096" cy="5270474"/>
            </a:xfrm>
            <a:prstGeom prst="rect">
              <a:avLst/>
            </a:prstGeom>
          </p:spPr>
        </p:pic>
        <p:sp>
          <p:nvSpPr>
            <p:cNvPr id="18" name="Text Box 3"/>
            <p:cNvSpPr txBox="1">
              <a:spLocks noChangeArrowheads="1"/>
            </p:cNvSpPr>
            <p:nvPr/>
          </p:nvSpPr>
          <p:spPr bwMode="auto">
            <a:xfrm>
              <a:off x="5072520" y="3645024"/>
              <a:ext cx="6048672" cy="1930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8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不相信、不传播、及时报告地震部门。</a:t>
              </a:r>
              <a:endParaRPr lang="zh-CN" altLang="en-US" sz="28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8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制造及传播谣言者要依法追究其法律责任。</a:t>
              </a:r>
              <a:endParaRPr lang="zh-CN" altLang="en-US" sz="28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  <p:sp>
          <p:nvSpPr>
            <p:cNvPr id="20" name="Rectangle 3"/>
            <p:cNvSpPr>
              <a:spLocks noChangeArrowheads="1"/>
            </p:cNvSpPr>
            <p:nvPr/>
          </p:nvSpPr>
          <p:spPr bwMode="auto">
            <a:xfrm>
              <a:off x="5468564" y="2780928"/>
              <a:ext cx="5256584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4000" b="1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怎样对待地震谣传？</a:t>
              </a:r>
              <a:endParaRPr lang="zh-CN" altLang="en-US" sz="4000" b="1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grpSp>
        <p:nvGrpSpPr>
          <p:cNvPr id="12" name="组合 11"/>
          <p:cNvGrpSpPr/>
          <p:nvPr/>
        </p:nvGrpSpPr>
        <p:grpSpPr>
          <a:xfrm>
            <a:off x="4511824" y="2780928"/>
            <a:ext cx="5832648" cy="1440160"/>
            <a:chOff x="2915816" y="1484784"/>
            <a:chExt cx="4896544" cy="86409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1484784"/>
              <a:ext cx="4896544" cy="864096"/>
            </a:xfrm>
            <a:prstGeom prst="rect">
              <a:avLst/>
            </a:prstGeom>
          </p:spPr>
        </p:pic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491880" y="1657603"/>
              <a:ext cx="3776419" cy="340709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三、家庭防震</a:t>
              </a:r>
              <a:endParaRPr lang="zh-CN" altLang="en-US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1" y="1628801"/>
            <a:ext cx="3526541" cy="35265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1" b="41369"/>
          <a:stretch>
            <a:fillRect/>
          </a:stretch>
        </p:blipFill>
        <p:spPr>
          <a:xfrm>
            <a:off x="0" y="5501844"/>
            <a:ext cx="12576720" cy="135615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8184232" y="4941168"/>
            <a:ext cx="2384982" cy="16402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22" name="云形 21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8" name="云形 27"/>
          <p:cNvSpPr/>
          <p:nvPr/>
        </p:nvSpPr>
        <p:spPr>
          <a:xfrm>
            <a:off x="9696400" y="62068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41"/>
            <a:ext cx="12192000" cy="6876641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tile tx="0" ty="0" sx="100000" sy="100000" flip="none" algn="tl"/>
          </a:blipFill>
          <a:effectLst>
            <a:softEdge rad="0"/>
          </a:effectLst>
        </p:spPr>
      </p:pic>
      <p:grpSp>
        <p:nvGrpSpPr>
          <p:cNvPr id="5" name="组合 4"/>
          <p:cNvGrpSpPr/>
          <p:nvPr/>
        </p:nvGrpSpPr>
        <p:grpSpPr>
          <a:xfrm>
            <a:off x="119336" y="2276872"/>
            <a:ext cx="3312368" cy="3150129"/>
            <a:chOff x="1703512" y="1700808"/>
            <a:chExt cx="3312368" cy="315012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00" t="25109" r="31875" b="34545"/>
            <a:stretch>
              <a:fillRect/>
            </a:stretch>
          </p:blipFill>
          <p:spPr>
            <a:xfrm>
              <a:off x="1703512" y="1700808"/>
              <a:ext cx="3312368" cy="3150129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2135560" y="2852936"/>
              <a:ext cx="187220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0093DD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做好家庭防震（一）</a:t>
              </a:r>
              <a:endParaRPr lang="zh-CN" altLang="en-US" sz="3200" b="1" dirty="0">
                <a:solidFill>
                  <a:srgbClr val="0093DD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431704" y="1628800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在地震危险区、多震区、已发布地震预报地区的居民须制定家庭防震计划。</a:t>
            </a:r>
            <a:endParaRPr kumimoji="1" lang="zh-CN" altLang="en-US" sz="2800" b="1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grpSp>
        <p:nvGrpSpPr>
          <p:cNvPr id="18" name="Group 11"/>
          <p:cNvGrpSpPr/>
          <p:nvPr/>
        </p:nvGrpSpPr>
        <p:grpSpPr bwMode="auto">
          <a:xfrm>
            <a:off x="3431704" y="2852936"/>
            <a:ext cx="4457700" cy="3743506"/>
            <a:chOff x="262" y="1842"/>
            <a:chExt cx="2808" cy="2426"/>
          </a:xfrm>
        </p:grpSpPr>
        <p:pic>
          <p:nvPicPr>
            <p:cNvPr id="19" name="Picture 5" descr="30.jpg (15760 字节)"/>
            <p:cNvPicPr>
              <a:picLocks noChangeAspect="1" noChangeArrowheads="1"/>
            </p:cNvPicPr>
            <p:nvPr/>
          </p:nvPicPr>
          <p:blipFill>
            <a:blip r:embed="rId4" r:link="rId5">
              <a:lum contrast="2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" y="1842"/>
              <a:ext cx="2429" cy="17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262" y="3657"/>
              <a:ext cx="2808" cy="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根据政府或有关部门的防震要求，准备食品和饮料 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21" name="Group 12"/>
          <p:cNvGrpSpPr/>
          <p:nvPr/>
        </p:nvGrpSpPr>
        <p:grpSpPr bwMode="auto">
          <a:xfrm>
            <a:off x="7824192" y="2852936"/>
            <a:ext cx="3432175" cy="3361996"/>
            <a:chOff x="3528" y="1661"/>
            <a:chExt cx="2162" cy="2133"/>
          </a:xfrm>
        </p:grpSpPr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3709" y="3488"/>
              <a:ext cx="1716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None/>
              </a:pP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检查和加固住房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  <p:pic>
          <p:nvPicPr>
            <p:cNvPr id="23" name="Picture 8" descr="31.jpg (14784 字节)"/>
            <p:cNvPicPr>
              <a:picLocks noChangeAspect="1" noChangeArrowheads="1"/>
            </p:cNvPicPr>
            <p:nvPr/>
          </p:nvPicPr>
          <p:blipFill>
            <a:blip r:embed="rId6" r:link="rId7">
              <a:lum contrast="2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8" y="1661"/>
              <a:ext cx="2162" cy="171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25" name="云形 24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7" name="云形 26"/>
          <p:cNvSpPr/>
          <p:nvPr/>
        </p:nvSpPr>
        <p:spPr>
          <a:xfrm>
            <a:off x="9696400" y="62068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grpSp>
        <p:nvGrpSpPr>
          <p:cNvPr id="12" name="组合 11"/>
          <p:cNvGrpSpPr/>
          <p:nvPr/>
        </p:nvGrpSpPr>
        <p:grpSpPr>
          <a:xfrm>
            <a:off x="407368" y="1340768"/>
            <a:ext cx="3312368" cy="3150129"/>
            <a:chOff x="1703512" y="1700808"/>
            <a:chExt cx="3312368" cy="315012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00" t="25109" r="31875" b="34545"/>
            <a:stretch>
              <a:fillRect/>
            </a:stretch>
          </p:blipFill>
          <p:spPr>
            <a:xfrm>
              <a:off x="1703512" y="1700808"/>
              <a:ext cx="3312368" cy="3150129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135560" y="2852936"/>
              <a:ext cx="187220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0093DD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做好家庭防震（二）</a:t>
              </a:r>
              <a:endParaRPr lang="zh-CN" altLang="en-US" sz="3200" b="1" dirty="0">
                <a:solidFill>
                  <a:srgbClr val="0093DD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91344" y="4725144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合理放置家具、</a:t>
            </a:r>
            <a:r>
              <a:rPr kumimoji="1" lang="zh-CN" altLang="en-US" sz="2800" b="1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物品</a:t>
            </a:r>
            <a:endParaRPr kumimoji="1" lang="zh-CN" altLang="en-US" sz="2800" b="1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6600056" y="1628800"/>
            <a:ext cx="2088232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清理</a:t>
            </a: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杂物，让门口、楼道畅通</a:t>
            </a:r>
            <a:r>
              <a:rPr lang="zh-CN" altLang="en-US" sz="20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。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pic>
        <p:nvPicPr>
          <p:cNvPr id="24" name="Picture 3" descr="38.jpg (17109 字节)"/>
          <p:cNvPicPr>
            <a:picLocks noChangeAspect="1" noChangeArrowheads="1"/>
          </p:cNvPicPr>
          <p:nvPr/>
        </p:nvPicPr>
        <p:blipFill>
          <a:blip r:embed="rId4" r:link="rId5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69160"/>
            <a:ext cx="2774391" cy="1872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2" descr="33.jpg (15823 字节)"/>
          <p:cNvPicPr>
            <a:picLocks noChangeAspect="1" noChangeArrowheads="1"/>
          </p:cNvPicPr>
          <p:nvPr/>
        </p:nvPicPr>
        <p:blipFill>
          <a:blip r:embed="rId6" r:link="rId7">
            <a:lum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2348880"/>
            <a:ext cx="2327932" cy="24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7" descr="34.jpg (16052 字节)"/>
          <p:cNvPicPr>
            <a:picLocks noChangeAspect="1" noChangeArrowheads="1"/>
          </p:cNvPicPr>
          <p:nvPr/>
        </p:nvPicPr>
        <p:blipFill>
          <a:blip r:embed="rId8" r:link="rId9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2348880"/>
            <a:ext cx="230425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5" descr="39.jpg (20205 字节)"/>
          <p:cNvPicPr>
            <a:picLocks noChangeAspect="1" noChangeArrowheads="1"/>
          </p:cNvPicPr>
          <p:nvPr/>
        </p:nvPicPr>
        <p:blipFill>
          <a:blip r:embed="rId10" r:link="rId11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2348880"/>
            <a:ext cx="2320949" cy="24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935760" y="4869160"/>
            <a:ext cx="208823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把</a:t>
            </a: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墙上的悬挂物取下来或固定住，防止掉下来伤人</a:t>
            </a:r>
            <a:r>
              <a:rPr lang="zh-CN" altLang="en-US" sz="20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。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8904312" y="5733256"/>
            <a:ext cx="223224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把</a:t>
            </a: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牢固的家具下腾空，以备震时藏身。 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9336360" y="4869160"/>
            <a:ext cx="17699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加</a:t>
            </a: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顾睡床。</a:t>
            </a:r>
            <a:r>
              <a:rPr kumimoji="0" lang="zh-CN" altLang="en-US" sz="1100" b="1" dirty="0">
                <a:latin typeface="Arial" panose="020B0604020202020204" pitchFamily="34" charset="0"/>
              </a:rPr>
              <a:t> </a:t>
            </a:r>
            <a:endParaRPr kumimoji="0" lang="zh-CN" altLang="en-US" sz="1800" b="1" dirty="0">
              <a:latin typeface="Arial" panose="020B0604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33" name="云形 32"/>
          <p:cNvSpPr/>
          <p:nvPr/>
        </p:nvSpPr>
        <p:spPr>
          <a:xfrm>
            <a:off x="3287688" y="260648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35" name="云形 34"/>
          <p:cNvSpPr/>
          <p:nvPr/>
        </p:nvSpPr>
        <p:spPr>
          <a:xfrm>
            <a:off x="9696400" y="620688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6" grpId="0"/>
      <p:bldP spid="27" grpId="0"/>
      <p:bldP spid="31" grpId="0"/>
      <p:bldP spid="33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8" name="云形 7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10" name="云形 9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Group 7"/>
          <p:cNvGrpSpPr/>
          <p:nvPr/>
        </p:nvGrpSpPr>
        <p:grpSpPr bwMode="auto">
          <a:xfrm rot="20774993">
            <a:off x="1415480" y="1556792"/>
            <a:ext cx="5026025" cy="4995863"/>
            <a:chOff x="-181" y="1026"/>
            <a:chExt cx="3166" cy="3147"/>
          </a:xfrm>
        </p:grpSpPr>
        <p:sp>
          <p:nvSpPr>
            <p:cNvPr id="12" name="Rectangle 2"/>
            <p:cNvSpPr>
              <a:spLocks noChangeArrowheads="1"/>
            </p:cNvSpPr>
            <p:nvPr/>
          </p:nvSpPr>
          <p:spPr bwMode="auto">
            <a:xfrm>
              <a:off x="-181" y="1026"/>
              <a:ext cx="3166" cy="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准备好必要的防震物品</a:t>
              </a:r>
              <a:endPara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准备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一个家庭防震包，放在便于取到处。</a:t>
              </a:r>
              <a:r>
                <a:rPr kumimoji="0" lang="zh-CN" altLang="en-US" sz="2400" b="1" dirty="0">
                  <a:latin typeface="Arial" panose="020B0604020202020204" pitchFamily="34" charset="0"/>
                </a:rPr>
                <a:t> </a:t>
              </a:r>
              <a:endParaRPr kumimoji="0" lang="zh-CN" altLang="en-US" sz="2400" b="1" dirty="0">
                <a:latin typeface="Arial" panose="020B0604020202020204" pitchFamily="34" charset="0"/>
              </a:endParaRPr>
            </a:p>
          </p:txBody>
        </p:sp>
        <p:pic>
          <p:nvPicPr>
            <p:cNvPr id="13" name="Picture 3" descr="40.jpg (19679 字节)"/>
            <p:cNvPicPr>
              <a:picLocks noChangeAspect="1" noChangeArrowheads="1"/>
            </p:cNvPicPr>
            <p:nvPr/>
          </p:nvPicPr>
          <p:blipFill>
            <a:blip r:embed="rId5" r:link="rId6">
              <a:lum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" y="1629"/>
              <a:ext cx="2767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8"/>
          <p:cNvGrpSpPr/>
          <p:nvPr/>
        </p:nvGrpSpPr>
        <p:grpSpPr bwMode="auto">
          <a:xfrm rot="437360">
            <a:off x="6144695" y="1832010"/>
            <a:ext cx="4622800" cy="4467225"/>
            <a:chOff x="3030" y="1072"/>
            <a:chExt cx="2912" cy="2814"/>
          </a:xfrm>
        </p:grpSpPr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3030" y="1072"/>
              <a:ext cx="2912" cy="7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进行家庭防震</a:t>
              </a:r>
              <a:r>
                <a:rPr lang="zh-CN" altLang="en-US" sz="2800" b="1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演练</a:t>
              </a:r>
              <a:endParaRPr kumimoji="0" lang="zh-CN" altLang="en-US" sz="1200" dirty="0">
                <a:latin typeface="宋体" panose="02010600030101010101" pitchFamily="2" charset="-122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练习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“一分钟紧急避险”。</a:t>
              </a:r>
              <a:b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</a:b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进行紧急撤离与疏散练习。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  <p:pic>
          <p:nvPicPr>
            <p:cNvPr id="16" name="Picture 5" descr="41.jpg (13418 字节)"/>
            <p:cNvPicPr>
              <a:picLocks noChangeAspect="1" noChangeArrowheads="1"/>
            </p:cNvPicPr>
            <p:nvPr/>
          </p:nvPicPr>
          <p:blipFill>
            <a:blip r:embed="rId7" r:link="rId8">
              <a:lum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5" y="1842"/>
              <a:ext cx="2704" cy="2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grpSp>
        <p:nvGrpSpPr>
          <p:cNvPr id="12" name="组合 11"/>
          <p:cNvGrpSpPr/>
          <p:nvPr/>
        </p:nvGrpSpPr>
        <p:grpSpPr>
          <a:xfrm>
            <a:off x="4511824" y="2780928"/>
            <a:ext cx="5832648" cy="1440160"/>
            <a:chOff x="2915816" y="1484784"/>
            <a:chExt cx="4896544" cy="86409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915816" y="1484784"/>
              <a:ext cx="4896544" cy="864096"/>
            </a:xfrm>
            <a:prstGeom prst="rect">
              <a:avLst/>
            </a:prstGeom>
          </p:spPr>
        </p:pic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491880" y="1657603"/>
              <a:ext cx="3776419" cy="340709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838200" indent="-83820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50000"/>
                </a:spcBef>
                <a:buNone/>
              </a:pPr>
              <a:r>
                <a:rPr lang="zh-CN" altLang="en-US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四、避震要点</a:t>
              </a:r>
              <a:endParaRPr lang="zh-CN" altLang="en-US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1" y="1628801"/>
            <a:ext cx="3526541" cy="35265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1" b="41369"/>
          <a:stretch>
            <a:fillRect/>
          </a:stretch>
        </p:blipFill>
        <p:spPr>
          <a:xfrm>
            <a:off x="0" y="5501844"/>
            <a:ext cx="12576720" cy="135615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8184232" y="4941168"/>
            <a:ext cx="2384982" cy="16402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17" name="云形 16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1" name="云形 20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7" y="2637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6" name="Picture 2" descr="51.jpg (17580 字节)"/>
          <p:cNvPicPr>
            <a:picLocks noChangeAspect="1" noChangeArrowheads="1"/>
          </p:cNvPicPr>
          <p:nvPr/>
        </p:nvPicPr>
        <p:blipFill>
          <a:blip r:embed="rId3" r:link="rId4">
            <a:lum bright="-12000" contras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3178">
            <a:off x="544142" y="2015140"/>
            <a:ext cx="3096344" cy="4232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组合 2"/>
          <p:cNvGrpSpPr/>
          <p:nvPr/>
        </p:nvGrpSpPr>
        <p:grpSpPr>
          <a:xfrm>
            <a:off x="4439816" y="1916832"/>
            <a:ext cx="6756144" cy="3392089"/>
            <a:chOff x="4439816" y="1916832"/>
            <a:chExt cx="6756144" cy="339208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0" t="6838" r="583" b="10427"/>
            <a:stretch>
              <a:fillRect/>
            </a:stretch>
          </p:blipFill>
          <p:spPr>
            <a:xfrm>
              <a:off x="4439816" y="1916832"/>
              <a:ext cx="6756144" cy="3392089"/>
            </a:xfrm>
            <a:prstGeom prst="rect">
              <a:avLst/>
            </a:prstGeom>
          </p:spPr>
        </p:pic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5117588" y="2391295"/>
              <a:ext cx="5400600" cy="2443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zh-CN" sz="2000" dirty="0">
                  <a:latin typeface="Arial" panose="020B0604020202020204" pitchFamily="34" charset="0"/>
                </a:rPr>
                <a:t> </a:t>
              </a:r>
              <a:r>
                <a:rPr kumimoji="0" lang="en-US" altLang="zh-CN" sz="2000" dirty="0">
                  <a:latin typeface="宋体" panose="02010600030101010101" pitchFamily="2" charset="-122"/>
                </a:rPr>
                <a:t> </a:t>
              </a:r>
              <a:endParaRPr kumimoji="0" lang="en-US" altLang="zh-CN" sz="2000" dirty="0">
                <a:latin typeface="宋体" panose="02010600030101010101" pitchFamily="2" charset="-122"/>
              </a:endParaRP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zh-CN" sz="1600" dirty="0"/>
                <a:t>        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震时是跑还是躲，我国多数专家认为：震时就近躲避，震后迅速撤离到安全地方，是应急避震较好的办法。避震应选择室内结实、能掩护身体的物体下（旁）、易于形成三角空间的地方，开间小、有支撑的地方，室外开阔、安全的地方。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  <a:p>
              <a:pPr algn="just">
                <a:spcBef>
                  <a:spcPct val="0"/>
                </a:spcBef>
                <a:buFontTx/>
                <a:buNone/>
              </a:pPr>
              <a:endParaRPr kumimoji="0" lang="en-US" altLang="zh-CN" sz="1600" b="1" dirty="0">
                <a:latin typeface="Arial" panose="020B0604020202020204" pitchFamily="34" charset="0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20" name="云形 19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2" name="云形 21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909" name="图片 90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" t="38351" r="4502" b="53952"/>
          <a:stretch>
            <a:fillRect/>
          </a:stretch>
        </p:blipFill>
        <p:spPr>
          <a:xfrm>
            <a:off x="0" y="5445224"/>
            <a:ext cx="12288688" cy="1584176"/>
          </a:xfrm>
          <a:prstGeom prst="rect">
            <a:avLst/>
          </a:prstGeom>
        </p:spPr>
      </p:pic>
      <p:sp>
        <p:nvSpPr>
          <p:cNvPr id="458" name="矩形 457"/>
          <p:cNvSpPr/>
          <p:nvPr/>
        </p:nvSpPr>
        <p:spPr>
          <a:xfrm>
            <a:off x="4102100" y="3033713"/>
            <a:ext cx="2089150" cy="3357562"/>
          </a:xfrm>
          <a:prstGeom prst="rect">
            <a:avLst/>
          </a:prstGeom>
          <a:solidFill>
            <a:srgbClr val="00CC99"/>
          </a:solidFill>
          <a:ln w="12700" cap="flat" cmpd="sng" algn="ctr">
            <a:solidFill>
              <a:srgbClr val="00CC99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物体越结实</a:t>
            </a:r>
            <a:b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</a:b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形成三角形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空间就越大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大床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桌子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沙发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汽车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" name="圆柱形 458"/>
          <p:cNvSpPr/>
          <p:nvPr/>
        </p:nvSpPr>
        <p:spPr>
          <a:xfrm rot="2515843">
            <a:off x="2224088" y="1905000"/>
            <a:ext cx="463550" cy="5024438"/>
          </a:xfrm>
          <a:prstGeom prst="can">
            <a:avLst/>
          </a:prstGeom>
          <a:solidFill>
            <a:srgbClr val="00CC99"/>
          </a:solidFill>
          <a:ln w="12700" cap="flat" cmpd="sng" algn="ctr">
            <a:solidFill>
              <a:srgbClr val="00CC99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" name="圆柱形 459"/>
          <p:cNvSpPr/>
          <p:nvPr/>
        </p:nvSpPr>
        <p:spPr>
          <a:xfrm rot="19084157" flipH="1">
            <a:off x="7640638" y="1890713"/>
            <a:ext cx="465137" cy="5024437"/>
          </a:xfrm>
          <a:prstGeom prst="can">
            <a:avLst/>
          </a:prstGeom>
          <a:solidFill>
            <a:srgbClr val="00CC99"/>
          </a:solidFill>
          <a:ln w="12700" cap="flat" cmpd="sng" algn="ctr">
            <a:solidFill>
              <a:srgbClr val="00CC99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" name="任意多边形 460"/>
          <p:cNvSpPr/>
          <p:nvPr/>
        </p:nvSpPr>
        <p:spPr>
          <a:xfrm>
            <a:off x="875030" y="3077124"/>
            <a:ext cx="3219450" cy="3322320"/>
          </a:xfrm>
          <a:custGeom>
            <a:avLst/>
            <a:gdLst>
              <a:gd name="connsiteX0" fmla="*/ 0 w 2971800"/>
              <a:gd name="connsiteY0" fmla="*/ 3322320 h 3322320"/>
              <a:gd name="connsiteX1" fmla="*/ 2971800 w 2971800"/>
              <a:gd name="connsiteY1" fmla="*/ 0 h 3322320"/>
              <a:gd name="connsiteX2" fmla="*/ 2971800 w 2971800"/>
              <a:gd name="connsiteY2" fmla="*/ 3307080 h 3322320"/>
              <a:gd name="connsiteX3" fmla="*/ 0 w 2971800"/>
              <a:gd name="connsiteY3" fmla="*/ 3322320 h 332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3322320">
                <a:moveTo>
                  <a:pt x="0" y="3322320"/>
                </a:moveTo>
                <a:lnTo>
                  <a:pt x="2971800" y="0"/>
                </a:lnTo>
                <a:lnTo>
                  <a:pt x="2971800" y="3307080"/>
                </a:lnTo>
                <a:lnTo>
                  <a:pt x="0" y="3322320"/>
                </a:lnTo>
                <a:close/>
              </a:path>
            </a:pathLst>
          </a:custGeom>
          <a:noFill/>
          <a:ln w="63500" cap="flat" cmpd="sng" algn="ctr">
            <a:solidFill>
              <a:srgbClr val="FF0000"/>
            </a:solidFill>
            <a:prstDash val="solid"/>
            <a:miter lim="800000"/>
          </a:ln>
          <a:effectLst>
            <a:glow rad="139700">
              <a:srgbClr val="3333CC">
                <a:satMod val="175000"/>
                <a:alpha val="40000"/>
              </a:srgbClr>
            </a:glo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2" name="任意多边形 461"/>
          <p:cNvSpPr/>
          <p:nvPr/>
        </p:nvSpPr>
        <p:spPr>
          <a:xfrm flipH="1">
            <a:off x="6487586" y="3104449"/>
            <a:ext cx="3218979" cy="3322320"/>
          </a:xfrm>
          <a:custGeom>
            <a:avLst/>
            <a:gdLst>
              <a:gd name="connsiteX0" fmla="*/ 0 w 2971800"/>
              <a:gd name="connsiteY0" fmla="*/ 3322320 h 3322320"/>
              <a:gd name="connsiteX1" fmla="*/ 2971800 w 2971800"/>
              <a:gd name="connsiteY1" fmla="*/ 0 h 3322320"/>
              <a:gd name="connsiteX2" fmla="*/ 2971800 w 2971800"/>
              <a:gd name="connsiteY2" fmla="*/ 3307080 h 3322320"/>
              <a:gd name="connsiteX3" fmla="*/ 0 w 2971800"/>
              <a:gd name="connsiteY3" fmla="*/ 3322320 h 332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3322320">
                <a:moveTo>
                  <a:pt x="0" y="3322320"/>
                </a:moveTo>
                <a:lnTo>
                  <a:pt x="2971800" y="0"/>
                </a:lnTo>
                <a:lnTo>
                  <a:pt x="2971800" y="3307080"/>
                </a:lnTo>
                <a:lnTo>
                  <a:pt x="0" y="3322320"/>
                </a:lnTo>
                <a:close/>
              </a:path>
            </a:pathLst>
          </a:custGeom>
          <a:noFill/>
          <a:ln w="63500" cap="flat" cmpd="sng" algn="ctr">
            <a:solidFill>
              <a:srgbClr val="FF0000"/>
            </a:solidFill>
            <a:prstDash val="solid"/>
            <a:miter lim="800000"/>
          </a:ln>
          <a:effectLst>
            <a:glow rad="139700">
              <a:srgbClr val="3333CC">
                <a:satMod val="175000"/>
                <a:alpha val="40000"/>
              </a:srgbClr>
            </a:glo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3" name="矩形 12"/>
          <p:cNvSpPr>
            <a:spLocks noChangeArrowheads="1"/>
          </p:cNvSpPr>
          <p:nvPr/>
        </p:nvSpPr>
        <p:spPr bwMode="auto">
          <a:xfrm>
            <a:off x="2632075" y="4522788"/>
            <a:ext cx="16240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活命三角区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grpSp>
        <p:nvGrpSpPr>
          <p:cNvPr id="464" name="组合 309"/>
          <p:cNvGrpSpPr/>
          <p:nvPr/>
        </p:nvGrpSpPr>
        <p:grpSpPr>
          <a:xfrm>
            <a:off x="7042832" y="5105960"/>
            <a:ext cx="801656" cy="1214446"/>
            <a:chOff x="285346" y="2428868"/>
            <a:chExt cx="1000506" cy="1643058"/>
          </a:xfrm>
          <a:solidFill>
            <a:srgbClr val="000000">
              <a:lumMod val="60000"/>
              <a:lumOff val="40000"/>
            </a:srgbClr>
          </a:solidFill>
        </p:grpSpPr>
        <p:sp>
          <p:nvSpPr>
            <p:cNvPr id="465" name="Freeform 8"/>
            <p:cNvSpPr/>
            <p:nvPr/>
          </p:nvSpPr>
          <p:spPr bwMode="auto">
            <a:xfrm>
              <a:off x="1250553" y="3009647"/>
              <a:ext cx="32541" cy="6784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8" y="7"/>
                </a:cxn>
                <a:cxn ang="0">
                  <a:pos x="32" y="2"/>
                </a:cxn>
                <a:cxn ang="0">
                  <a:pos x="39" y="0"/>
                </a:cxn>
                <a:cxn ang="0">
                  <a:pos x="47" y="2"/>
                </a:cxn>
                <a:cxn ang="0">
                  <a:pos x="52" y="4"/>
                </a:cxn>
                <a:cxn ang="0">
                  <a:pos x="54" y="7"/>
                </a:cxn>
                <a:cxn ang="0">
                  <a:pos x="56" y="11"/>
                </a:cxn>
                <a:cxn ang="0">
                  <a:pos x="59" y="18"/>
                </a:cxn>
                <a:cxn ang="0">
                  <a:pos x="56" y="30"/>
                </a:cxn>
                <a:cxn ang="0">
                  <a:pos x="54" y="37"/>
                </a:cxn>
                <a:cxn ang="0">
                  <a:pos x="49" y="44"/>
                </a:cxn>
                <a:cxn ang="0">
                  <a:pos x="39" y="66"/>
                </a:cxn>
                <a:cxn ang="0">
                  <a:pos x="27" y="92"/>
                </a:cxn>
                <a:cxn ang="0">
                  <a:pos x="15" y="113"/>
                </a:cxn>
                <a:cxn ang="0">
                  <a:pos x="13" y="120"/>
                </a:cxn>
                <a:cxn ang="0">
                  <a:pos x="8" y="123"/>
                </a:cxn>
                <a:cxn ang="0">
                  <a:pos x="5" y="120"/>
                </a:cxn>
                <a:cxn ang="0">
                  <a:pos x="5" y="118"/>
                </a:cxn>
                <a:cxn ang="0">
                  <a:pos x="3" y="106"/>
                </a:cxn>
                <a:cxn ang="0">
                  <a:pos x="0" y="68"/>
                </a:cxn>
                <a:cxn ang="0">
                  <a:pos x="0" y="14"/>
                </a:cxn>
              </a:cxnLst>
              <a:rect l="0" t="0" r="r" b="b"/>
              <a:pathLst>
                <a:path w="59" h="123">
                  <a:moveTo>
                    <a:pt x="0" y="14"/>
                  </a:moveTo>
                  <a:lnTo>
                    <a:pt x="18" y="7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7" y="2"/>
                  </a:lnTo>
                  <a:lnTo>
                    <a:pt x="52" y="4"/>
                  </a:lnTo>
                  <a:lnTo>
                    <a:pt x="54" y="7"/>
                  </a:lnTo>
                  <a:lnTo>
                    <a:pt x="56" y="11"/>
                  </a:lnTo>
                  <a:lnTo>
                    <a:pt x="59" y="18"/>
                  </a:lnTo>
                  <a:lnTo>
                    <a:pt x="56" y="30"/>
                  </a:lnTo>
                  <a:lnTo>
                    <a:pt x="54" y="37"/>
                  </a:lnTo>
                  <a:lnTo>
                    <a:pt x="49" y="44"/>
                  </a:lnTo>
                  <a:lnTo>
                    <a:pt x="39" y="66"/>
                  </a:lnTo>
                  <a:lnTo>
                    <a:pt x="27" y="92"/>
                  </a:lnTo>
                  <a:lnTo>
                    <a:pt x="15" y="113"/>
                  </a:lnTo>
                  <a:lnTo>
                    <a:pt x="13" y="120"/>
                  </a:lnTo>
                  <a:lnTo>
                    <a:pt x="8" y="123"/>
                  </a:lnTo>
                  <a:lnTo>
                    <a:pt x="5" y="120"/>
                  </a:lnTo>
                  <a:lnTo>
                    <a:pt x="5" y="118"/>
                  </a:lnTo>
                  <a:lnTo>
                    <a:pt x="3" y="106"/>
                  </a:lnTo>
                  <a:lnTo>
                    <a:pt x="0" y="68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66" name="Freeform 148"/>
            <p:cNvSpPr/>
            <p:nvPr/>
          </p:nvSpPr>
          <p:spPr bwMode="auto">
            <a:xfrm>
              <a:off x="697903" y="3030054"/>
              <a:ext cx="400423" cy="456129"/>
            </a:xfrm>
            <a:custGeom>
              <a:avLst/>
              <a:gdLst/>
              <a:ahLst/>
              <a:cxnLst>
                <a:cxn ang="0">
                  <a:pos x="454" y="112"/>
                </a:cxn>
                <a:cxn ang="0">
                  <a:pos x="631" y="93"/>
                </a:cxn>
                <a:cxn ang="0">
                  <a:pos x="677" y="83"/>
                </a:cxn>
                <a:cxn ang="0">
                  <a:pos x="692" y="88"/>
                </a:cxn>
                <a:cxn ang="0">
                  <a:pos x="706" y="105"/>
                </a:cxn>
                <a:cxn ang="0">
                  <a:pos x="718" y="150"/>
                </a:cxn>
                <a:cxn ang="0">
                  <a:pos x="726" y="212"/>
                </a:cxn>
                <a:cxn ang="0">
                  <a:pos x="723" y="286"/>
                </a:cxn>
                <a:cxn ang="0">
                  <a:pos x="714" y="364"/>
                </a:cxn>
                <a:cxn ang="0">
                  <a:pos x="699" y="447"/>
                </a:cxn>
                <a:cxn ang="0">
                  <a:pos x="677" y="523"/>
                </a:cxn>
                <a:cxn ang="0">
                  <a:pos x="650" y="592"/>
                </a:cxn>
                <a:cxn ang="0">
                  <a:pos x="626" y="675"/>
                </a:cxn>
                <a:cxn ang="0">
                  <a:pos x="612" y="753"/>
                </a:cxn>
                <a:cxn ang="0">
                  <a:pos x="602" y="792"/>
                </a:cxn>
                <a:cxn ang="0">
                  <a:pos x="592" y="810"/>
                </a:cxn>
                <a:cxn ang="0">
                  <a:pos x="573" y="822"/>
                </a:cxn>
                <a:cxn ang="0">
                  <a:pos x="546" y="827"/>
                </a:cxn>
                <a:cxn ang="0">
                  <a:pos x="507" y="825"/>
                </a:cxn>
                <a:cxn ang="0">
                  <a:pos x="432" y="808"/>
                </a:cxn>
                <a:cxn ang="0">
                  <a:pos x="308" y="777"/>
                </a:cxn>
                <a:cxn ang="0">
                  <a:pos x="240" y="765"/>
                </a:cxn>
                <a:cxn ang="0">
                  <a:pos x="172" y="761"/>
                </a:cxn>
                <a:cxn ang="0">
                  <a:pos x="107" y="768"/>
                </a:cxn>
                <a:cxn ang="0">
                  <a:pos x="77" y="763"/>
                </a:cxn>
                <a:cxn ang="0">
                  <a:pos x="53" y="744"/>
                </a:cxn>
                <a:cxn ang="0">
                  <a:pos x="34" y="708"/>
                </a:cxn>
                <a:cxn ang="0">
                  <a:pos x="19" y="661"/>
                </a:cxn>
                <a:cxn ang="0">
                  <a:pos x="2" y="540"/>
                </a:cxn>
                <a:cxn ang="0">
                  <a:pos x="0" y="397"/>
                </a:cxn>
                <a:cxn ang="0">
                  <a:pos x="5" y="252"/>
                </a:cxn>
                <a:cxn ang="0">
                  <a:pos x="22" y="34"/>
                </a:cxn>
                <a:cxn ang="0">
                  <a:pos x="61" y="10"/>
                </a:cxn>
                <a:cxn ang="0">
                  <a:pos x="138" y="36"/>
                </a:cxn>
                <a:cxn ang="0">
                  <a:pos x="230" y="74"/>
                </a:cxn>
                <a:cxn ang="0">
                  <a:pos x="269" y="98"/>
                </a:cxn>
                <a:cxn ang="0">
                  <a:pos x="296" y="124"/>
                </a:cxn>
              </a:cxnLst>
              <a:rect l="0" t="0" r="r" b="b"/>
              <a:pathLst>
                <a:path w="726" h="827">
                  <a:moveTo>
                    <a:pt x="296" y="124"/>
                  </a:moveTo>
                  <a:lnTo>
                    <a:pt x="454" y="112"/>
                  </a:lnTo>
                  <a:lnTo>
                    <a:pt x="578" y="100"/>
                  </a:lnTo>
                  <a:lnTo>
                    <a:pt x="631" y="93"/>
                  </a:lnTo>
                  <a:lnTo>
                    <a:pt x="670" y="83"/>
                  </a:lnTo>
                  <a:lnTo>
                    <a:pt x="677" y="83"/>
                  </a:lnTo>
                  <a:lnTo>
                    <a:pt x="684" y="86"/>
                  </a:lnTo>
                  <a:lnTo>
                    <a:pt x="692" y="88"/>
                  </a:lnTo>
                  <a:lnTo>
                    <a:pt x="697" y="93"/>
                  </a:lnTo>
                  <a:lnTo>
                    <a:pt x="706" y="105"/>
                  </a:lnTo>
                  <a:lnTo>
                    <a:pt x="714" y="124"/>
                  </a:lnTo>
                  <a:lnTo>
                    <a:pt x="718" y="150"/>
                  </a:lnTo>
                  <a:lnTo>
                    <a:pt x="723" y="178"/>
                  </a:lnTo>
                  <a:lnTo>
                    <a:pt x="726" y="212"/>
                  </a:lnTo>
                  <a:lnTo>
                    <a:pt x="726" y="247"/>
                  </a:lnTo>
                  <a:lnTo>
                    <a:pt x="723" y="286"/>
                  </a:lnTo>
                  <a:lnTo>
                    <a:pt x="718" y="323"/>
                  </a:lnTo>
                  <a:lnTo>
                    <a:pt x="714" y="364"/>
                  </a:lnTo>
                  <a:lnTo>
                    <a:pt x="706" y="407"/>
                  </a:lnTo>
                  <a:lnTo>
                    <a:pt x="699" y="447"/>
                  </a:lnTo>
                  <a:lnTo>
                    <a:pt x="687" y="485"/>
                  </a:lnTo>
                  <a:lnTo>
                    <a:pt x="677" y="523"/>
                  </a:lnTo>
                  <a:lnTo>
                    <a:pt x="663" y="559"/>
                  </a:lnTo>
                  <a:lnTo>
                    <a:pt x="650" y="592"/>
                  </a:lnTo>
                  <a:lnTo>
                    <a:pt x="641" y="623"/>
                  </a:lnTo>
                  <a:lnTo>
                    <a:pt x="626" y="675"/>
                  </a:lnTo>
                  <a:lnTo>
                    <a:pt x="619" y="718"/>
                  </a:lnTo>
                  <a:lnTo>
                    <a:pt x="612" y="753"/>
                  </a:lnTo>
                  <a:lnTo>
                    <a:pt x="607" y="782"/>
                  </a:lnTo>
                  <a:lnTo>
                    <a:pt x="602" y="792"/>
                  </a:lnTo>
                  <a:lnTo>
                    <a:pt x="597" y="801"/>
                  </a:lnTo>
                  <a:lnTo>
                    <a:pt x="592" y="810"/>
                  </a:lnTo>
                  <a:lnTo>
                    <a:pt x="582" y="815"/>
                  </a:lnTo>
                  <a:lnTo>
                    <a:pt x="573" y="822"/>
                  </a:lnTo>
                  <a:lnTo>
                    <a:pt x="561" y="825"/>
                  </a:lnTo>
                  <a:lnTo>
                    <a:pt x="546" y="827"/>
                  </a:lnTo>
                  <a:lnTo>
                    <a:pt x="527" y="827"/>
                  </a:lnTo>
                  <a:lnTo>
                    <a:pt x="507" y="825"/>
                  </a:lnTo>
                  <a:lnTo>
                    <a:pt x="483" y="820"/>
                  </a:lnTo>
                  <a:lnTo>
                    <a:pt x="432" y="808"/>
                  </a:lnTo>
                  <a:lnTo>
                    <a:pt x="371" y="792"/>
                  </a:lnTo>
                  <a:lnTo>
                    <a:pt x="308" y="777"/>
                  </a:lnTo>
                  <a:lnTo>
                    <a:pt x="274" y="770"/>
                  </a:lnTo>
                  <a:lnTo>
                    <a:pt x="240" y="765"/>
                  </a:lnTo>
                  <a:lnTo>
                    <a:pt x="206" y="763"/>
                  </a:lnTo>
                  <a:lnTo>
                    <a:pt x="172" y="761"/>
                  </a:lnTo>
                  <a:lnTo>
                    <a:pt x="140" y="763"/>
                  </a:lnTo>
                  <a:lnTo>
                    <a:pt x="107" y="768"/>
                  </a:lnTo>
                  <a:lnTo>
                    <a:pt x="90" y="768"/>
                  </a:lnTo>
                  <a:lnTo>
                    <a:pt x="77" y="763"/>
                  </a:lnTo>
                  <a:lnTo>
                    <a:pt x="63" y="756"/>
                  </a:lnTo>
                  <a:lnTo>
                    <a:pt x="53" y="744"/>
                  </a:lnTo>
                  <a:lnTo>
                    <a:pt x="41" y="727"/>
                  </a:lnTo>
                  <a:lnTo>
                    <a:pt x="34" y="708"/>
                  </a:lnTo>
                  <a:lnTo>
                    <a:pt x="27" y="687"/>
                  </a:lnTo>
                  <a:lnTo>
                    <a:pt x="19" y="661"/>
                  </a:lnTo>
                  <a:lnTo>
                    <a:pt x="9" y="604"/>
                  </a:lnTo>
                  <a:lnTo>
                    <a:pt x="2" y="540"/>
                  </a:lnTo>
                  <a:lnTo>
                    <a:pt x="0" y="468"/>
                  </a:lnTo>
                  <a:lnTo>
                    <a:pt x="0" y="397"/>
                  </a:lnTo>
                  <a:lnTo>
                    <a:pt x="2" y="323"/>
                  </a:lnTo>
                  <a:lnTo>
                    <a:pt x="5" y="252"/>
                  </a:lnTo>
                  <a:lnTo>
                    <a:pt x="14" y="124"/>
                  </a:lnTo>
                  <a:lnTo>
                    <a:pt x="22" y="34"/>
                  </a:lnTo>
                  <a:lnTo>
                    <a:pt x="27" y="0"/>
                  </a:lnTo>
                  <a:lnTo>
                    <a:pt x="61" y="10"/>
                  </a:lnTo>
                  <a:lnTo>
                    <a:pt x="97" y="19"/>
                  </a:lnTo>
                  <a:lnTo>
                    <a:pt x="138" y="36"/>
                  </a:lnTo>
                  <a:lnTo>
                    <a:pt x="184" y="53"/>
                  </a:lnTo>
                  <a:lnTo>
                    <a:pt x="230" y="74"/>
                  </a:lnTo>
                  <a:lnTo>
                    <a:pt x="250" y="86"/>
                  </a:lnTo>
                  <a:lnTo>
                    <a:pt x="269" y="98"/>
                  </a:lnTo>
                  <a:lnTo>
                    <a:pt x="284" y="110"/>
                  </a:lnTo>
                  <a:lnTo>
                    <a:pt x="296" y="1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67" name="Freeform 149"/>
            <p:cNvSpPr/>
            <p:nvPr/>
          </p:nvSpPr>
          <p:spPr bwMode="auto">
            <a:xfrm>
              <a:off x="787254" y="3905359"/>
              <a:ext cx="352439" cy="75010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637" y="10"/>
                </a:cxn>
                <a:cxn ang="0">
                  <a:pos x="639" y="31"/>
                </a:cxn>
                <a:cxn ang="0">
                  <a:pos x="639" y="55"/>
                </a:cxn>
                <a:cxn ang="0">
                  <a:pos x="637" y="64"/>
                </a:cxn>
                <a:cxn ang="0">
                  <a:pos x="632" y="69"/>
                </a:cxn>
                <a:cxn ang="0">
                  <a:pos x="603" y="88"/>
                </a:cxn>
                <a:cxn ang="0">
                  <a:pos x="571" y="102"/>
                </a:cxn>
                <a:cxn ang="0">
                  <a:pos x="535" y="117"/>
                </a:cxn>
                <a:cxn ang="0">
                  <a:pos x="496" y="126"/>
                </a:cxn>
                <a:cxn ang="0">
                  <a:pos x="452" y="133"/>
                </a:cxn>
                <a:cxn ang="0">
                  <a:pos x="408" y="136"/>
                </a:cxn>
                <a:cxn ang="0">
                  <a:pos x="365" y="136"/>
                </a:cxn>
                <a:cxn ang="0">
                  <a:pos x="319" y="131"/>
                </a:cxn>
                <a:cxn ang="0">
                  <a:pos x="270" y="124"/>
                </a:cxn>
                <a:cxn ang="0">
                  <a:pos x="219" y="114"/>
                </a:cxn>
                <a:cxn ang="0">
                  <a:pos x="117" y="91"/>
                </a:cxn>
                <a:cxn ang="0">
                  <a:pos x="37" y="69"/>
                </a:cxn>
                <a:cxn ang="0">
                  <a:pos x="10" y="60"/>
                </a:cxn>
                <a:cxn ang="0">
                  <a:pos x="0" y="55"/>
                </a:cxn>
                <a:cxn ang="0">
                  <a:pos x="0" y="50"/>
                </a:cxn>
                <a:cxn ang="0">
                  <a:pos x="0" y="43"/>
                </a:cxn>
                <a:cxn ang="0">
                  <a:pos x="5" y="24"/>
                </a:cxn>
                <a:cxn ang="0">
                  <a:pos x="15" y="3"/>
                </a:cxn>
                <a:cxn ang="0">
                  <a:pos x="98" y="19"/>
                </a:cxn>
                <a:cxn ang="0">
                  <a:pos x="183" y="31"/>
                </a:cxn>
                <a:cxn ang="0">
                  <a:pos x="287" y="43"/>
                </a:cxn>
                <a:cxn ang="0">
                  <a:pos x="340" y="48"/>
                </a:cxn>
                <a:cxn ang="0">
                  <a:pos x="394" y="50"/>
                </a:cxn>
                <a:cxn ang="0">
                  <a:pos x="445" y="50"/>
                </a:cxn>
                <a:cxn ang="0">
                  <a:pos x="493" y="48"/>
                </a:cxn>
                <a:cxn ang="0">
                  <a:pos x="540" y="41"/>
                </a:cxn>
                <a:cxn ang="0">
                  <a:pos x="578" y="34"/>
                </a:cxn>
                <a:cxn ang="0">
                  <a:pos x="595" y="27"/>
                </a:cxn>
                <a:cxn ang="0">
                  <a:pos x="610" y="19"/>
                </a:cxn>
                <a:cxn ang="0">
                  <a:pos x="624" y="10"/>
                </a:cxn>
                <a:cxn ang="0">
                  <a:pos x="634" y="0"/>
                </a:cxn>
              </a:cxnLst>
              <a:rect l="0" t="0" r="r" b="b"/>
              <a:pathLst>
                <a:path w="639" h="136">
                  <a:moveTo>
                    <a:pt x="634" y="0"/>
                  </a:moveTo>
                  <a:lnTo>
                    <a:pt x="637" y="10"/>
                  </a:lnTo>
                  <a:lnTo>
                    <a:pt x="639" y="31"/>
                  </a:lnTo>
                  <a:lnTo>
                    <a:pt x="639" y="55"/>
                  </a:lnTo>
                  <a:lnTo>
                    <a:pt x="637" y="64"/>
                  </a:lnTo>
                  <a:lnTo>
                    <a:pt x="632" y="69"/>
                  </a:lnTo>
                  <a:lnTo>
                    <a:pt x="603" y="88"/>
                  </a:lnTo>
                  <a:lnTo>
                    <a:pt x="571" y="102"/>
                  </a:lnTo>
                  <a:lnTo>
                    <a:pt x="535" y="117"/>
                  </a:lnTo>
                  <a:lnTo>
                    <a:pt x="496" y="126"/>
                  </a:lnTo>
                  <a:lnTo>
                    <a:pt x="452" y="133"/>
                  </a:lnTo>
                  <a:lnTo>
                    <a:pt x="408" y="136"/>
                  </a:lnTo>
                  <a:lnTo>
                    <a:pt x="365" y="136"/>
                  </a:lnTo>
                  <a:lnTo>
                    <a:pt x="319" y="131"/>
                  </a:lnTo>
                  <a:lnTo>
                    <a:pt x="270" y="124"/>
                  </a:lnTo>
                  <a:lnTo>
                    <a:pt x="219" y="114"/>
                  </a:lnTo>
                  <a:lnTo>
                    <a:pt x="117" y="91"/>
                  </a:lnTo>
                  <a:lnTo>
                    <a:pt x="37" y="69"/>
                  </a:lnTo>
                  <a:lnTo>
                    <a:pt x="1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5" y="24"/>
                  </a:lnTo>
                  <a:lnTo>
                    <a:pt x="15" y="3"/>
                  </a:lnTo>
                  <a:lnTo>
                    <a:pt x="98" y="19"/>
                  </a:lnTo>
                  <a:lnTo>
                    <a:pt x="183" y="31"/>
                  </a:lnTo>
                  <a:lnTo>
                    <a:pt x="287" y="43"/>
                  </a:lnTo>
                  <a:lnTo>
                    <a:pt x="340" y="48"/>
                  </a:lnTo>
                  <a:lnTo>
                    <a:pt x="394" y="50"/>
                  </a:lnTo>
                  <a:lnTo>
                    <a:pt x="445" y="50"/>
                  </a:lnTo>
                  <a:lnTo>
                    <a:pt x="493" y="48"/>
                  </a:lnTo>
                  <a:lnTo>
                    <a:pt x="540" y="41"/>
                  </a:lnTo>
                  <a:lnTo>
                    <a:pt x="578" y="34"/>
                  </a:lnTo>
                  <a:lnTo>
                    <a:pt x="595" y="27"/>
                  </a:lnTo>
                  <a:lnTo>
                    <a:pt x="610" y="19"/>
                  </a:lnTo>
                  <a:lnTo>
                    <a:pt x="624" y="10"/>
                  </a:lnTo>
                  <a:lnTo>
                    <a:pt x="6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68" name="Freeform 150"/>
            <p:cNvSpPr/>
            <p:nvPr/>
          </p:nvSpPr>
          <p:spPr bwMode="auto">
            <a:xfrm>
              <a:off x="829171" y="3844137"/>
              <a:ext cx="307763" cy="100382"/>
            </a:xfrm>
            <a:custGeom>
              <a:avLst/>
              <a:gdLst/>
              <a:ahLst/>
              <a:cxnLst>
                <a:cxn ang="0">
                  <a:pos x="432" y="21"/>
                </a:cxn>
                <a:cxn ang="0">
                  <a:pos x="449" y="30"/>
                </a:cxn>
                <a:cxn ang="0">
                  <a:pos x="490" y="52"/>
                </a:cxn>
                <a:cxn ang="0">
                  <a:pos x="512" y="64"/>
                </a:cxn>
                <a:cxn ang="0">
                  <a:pos x="531" y="78"/>
                </a:cxn>
                <a:cxn ang="0">
                  <a:pos x="548" y="92"/>
                </a:cxn>
                <a:cxn ang="0">
                  <a:pos x="553" y="99"/>
                </a:cxn>
                <a:cxn ang="0">
                  <a:pos x="556" y="106"/>
                </a:cxn>
                <a:cxn ang="0">
                  <a:pos x="558" y="116"/>
                </a:cxn>
                <a:cxn ang="0">
                  <a:pos x="556" y="128"/>
                </a:cxn>
                <a:cxn ang="0">
                  <a:pos x="548" y="135"/>
                </a:cxn>
                <a:cxn ang="0">
                  <a:pos x="539" y="145"/>
                </a:cxn>
                <a:cxn ang="0">
                  <a:pos x="527" y="152"/>
                </a:cxn>
                <a:cxn ang="0">
                  <a:pos x="509" y="159"/>
                </a:cxn>
                <a:cxn ang="0">
                  <a:pos x="468" y="173"/>
                </a:cxn>
                <a:cxn ang="0">
                  <a:pos x="451" y="175"/>
                </a:cxn>
                <a:cxn ang="0">
                  <a:pos x="432" y="178"/>
                </a:cxn>
                <a:cxn ang="0">
                  <a:pos x="374" y="182"/>
                </a:cxn>
                <a:cxn ang="0">
                  <a:pos x="303" y="180"/>
                </a:cxn>
                <a:cxn ang="0">
                  <a:pos x="225" y="178"/>
                </a:cxn>
                <a:cxn ang="0">
                  <a:pos x="150" y="171"/>
                </a:cxn>
                <a:cxn ang="0">
                  <a:pos x="82" y="161"/>
                </a:cxn>
                <a:cxn ang="0">
                  <a:pos x="56" y="154"/>
                </a:cxn>
                <a:cxn ang="0">
                  <a:pos x="34" y="147"/>
                </a:cxn>
                <a:cxn ang="0">
                  <a:pos x="17" y="138"/>
                </a:cxn>
                <a:cxn ang="0">
                  <a:pos x="12" y="133"/>
                </a:cxn>
                <a:cxn ang="0">
                  <a:pos x="7" y="130"/>
                </a:cxn>
                <a:cxn ang="0">
                  <a:pos x="2" y="118"/>
                </a:cxn>
                <a:cxn ang="0">
                  <a:pos x="0" y="109"/>
                </a:cxn>
                <a:cxn ang="0">
                  <a:pos x="0" y="99"/>
                </a:cxn>
                <a:cxn ang="0">
                  <a:pos x="2" y="88"/>
                </a:cxn>
                <a:cxn ang="0">
                  <a:pos x="12" y="66"/>
                </a:cxn>
                <a:cxn ang="0">
                  <a:pos x="26" y="45"/>
                </a:cxn>
                <a:cxn ang="0">
                  <a:pos x="41" y="28"/>
                </a:cxn>
                <a:cxn ang="0">
                  <a:pos x="56" y="14"/>
                </a:cxn>
                <a:cxn ang="0">
                  <a:pos x="70" y="0"/>
                </a:cxn>
                <a:cxn ang="0">
                  <a:pos x="78" y="4"/>
                </a:cxn>
                <a:cxn ang="0">
                  <a:pos x="99" y="16"/>
                </a:cxn>
                <a:cxn ang="0">
                  <a:pos x="136" y="30"/>
                </a:cxn>
                <a:cxn ang="0">
                  <a:pos x="182" y="45"/>
                </a:cxn>
                <a:cxn ang="0">
                  <a:pos x="209" y="50"/>
                </a:cxn>
                <a:cxn ang="0">
                  <a:pos x="235" y="54"/>
                </a:cxn>
                <a:cxn ang="0">
                  <a:pos x="264" y="57"/>
                </a:cxn>
                <a:cxn ang="0">
                  <a:pos x="296" y="57"/>
                </a:cxn>
                <a:cxn ang="0">
                  <a:pos x="330" y="54"/>
                </a:cxn>
                <a:cxn ang="0">
                  <a:pos x="362" y="47"/>
                </a:cxn>
                <a:cxn ang="0">
                  <a:pos x="396" y="38"/>
                </a:cxn>
                <a:cxn ang="0">
                  <a:pos x="432" y="21"/>
                </a:cxn>
              </a:cxnLst>
              <a:rect l="0" t="0" r="r" b="b"/>
              <a:pathLst>
                <a:path w="558" h="182">
                  <a:moveTo>
                    <a:pt x="432" y="21"/>
                  </a:moveTo>
                  <a:lnTo>
                    <a:pt x="449" y="30"/>
                  </a:lnTo>
                  <a:lnTo>
                    <a:pt x="490" y="52"/>
                  </a:lnTo>
                  <a:lnTo>
                    <a:pt x="512" y="64"/>
                  </a:lnTo>
                  <a:lnTo>
                    <a:pt x="531" y="78"/>
                  </a:lnTo>
                  <a:lnTo>
                    <a:pt x="548" y="92"/>
                  </a:lnTo>
                  <a:lnTo>
                    <a:pt x="553" y="99"/>
                  </a:lnTo>
                  <a:lnTo>
                    <a:pt x="556" y="106"/>
                  </a:lnTo>
                  <a:lnTo>
                    <a:pt x="558" y="116"/>
                  </a:lnTo>
                  <a:lnTo>
                    <a:pt x="556" y="128"/>
                  </a:lnTo>
                  <a:lnTo>
                    <a:pt x="548" y="135"/>
                  </a:lnTo>
                  <a:lnTo>
                    <a:pt x="539" y="145"/>
                  </a:lnTo>
                  <a:lnTo>
                    <a:pt x="527" y="152"/>
                  </a:lnTo>
                  <a:lnTo>
                    <a:pt x="509" y="159"/>
                  </a:lnTo>
                  <a:lnTo>
                    <a:pt x="468" y="173"/>
                  </a:lnTo>
                  <a:lnTo>
                    <a:pt x="451" y="175"/>
                  </a:lnTo>
                  <a:lnTo>
                    <a:pt x="432" y="178"/>
                  </a:lnTo>
                  <a:lnTo>
                    <a:pt x="374" y="182"/>
                  </a:lnTo>
                  <a:lnTo>
                    <a:pt x="303" y="180"/>
                  </a:lnTo>
                  <a:lnTo>
                    <a:pt x="225" y="178"/>
                  </a:lnTo>
                  <a:lnTo>
                    <a:pt x="150" y="171"/>
                  </a:lnTo>
                  <a:lnTo>
                    <a:pt x="82" y="161"/>
                  </a:lnTo>
                  <a:lnTo>
                    <a:pt x="56" y="154"/>
                  </a:lnTo>
                  <a:lnTo>
                    <a:pt x="34" y="147"/>
                  </a:lnTo>
                  <a:lnTo>
                    <a:pt x="17" y="138"/>
                  </a:lnTo>
                  <a:lnTo>
                    <a:pt x="12" y="133"/>
                  </a:lnTo>
                  <a:lnTo>
                    <a:pt x="7" y="130"/>
                  </a:lnTo>
                  <a:lnTo>
                    <a:pt x="2" y="118"/>
                  </a:lnTo>
                  <a:lnTo>
                    <a:pt x="0" y="109"/>
                  </a:lnTo>
                  <a:lnTo>
                    <a:pt x="0" y="99"/>
                  </a:lnTo>
                  <a:lnTo>
                    <a:pt x="2" y="88"/>
                  </a:lnTo>
                  <a:lnTo>
                    <a:pt x="12" y="66"/>
                  </a:lnTo>
                  <a:lnTo>
                    <a:pt x="26" y="45"/>
                  </a:lnTo>
                  <a:lnTo>
                    <a:pt x="41" y="28"/>
                  </a:lnTo>
                  <a:lnTo>
                    <a:pt x="56" y="14"/>
                  </a:lnTo>
                  <a:lnTo>
                    <a:pt x="70" y="0"/>
                  </a:lnTo>
                  <a:lnTo>
                    <a:pt x="78" y="4"/>
                  </a:lnTo>
                  <a:lnTo>
                    <a:pt x="99" y="16"/>
                  </a:lnTo>
                  <a:lnTo>
                    <a:pt x="136" y="30"/>
                  </a:lnTo>
                  <a:lnTo>
                    <a:pt x="182" y="45"/>
                  </a:lnTo>
                  <a:lnTo>
                    <a:pt x="209" y="50"/>
                  </a:lnTo>
                  <a:lnTo>
                    <a:pt x="235" y="54"/>
                  </a:lnTo>
                  <a:lnTo>
                    <a:pt x="264" y="57"/>
                  </a:lnTo>
                  <a:lnTo>
                    <a:pt x="296" y="57"/>
                  </a:lnTo>
                  <a:lnTo>
                    <a:pt x="330" y="54"/>
                  </a:lnTo>
                  <a:lnTo>
                    <a:pt x="362" y="47"/>
                  </a:lnTo>
                  <a:lnTo>
                    <a:pt x="396" y="38"/>
                  </a:lnTo>
                  <a:lnTo>
                    <a:pt x="432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69" name="Freeform 151"/>
            <p:cNvSpPr/>
            <p:nvPr/>
          </p:nvSpPr>
          <p:spPr bwMode="auto">
            <a:xfrm>
              <a:off x="910800" y="3814905"/>
              <a:ext cx="162155" cy="71150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177" y="12"/>
                </a:cxn>
                <a:cxn ang="0">
                  <a:pos x="223" y="36"/>
                </a:cxn>
                <a:cxn ang="0">
                  <a:pos x="250" y="53"/>
                </a:cxn>
                <a:cxn ang="0">
                  <a:pos x="272" y="67"/>
                </a:cxn>
                <a:cxn ang="0">
                  <a:pos x="286" y="79"/>
                </a:cxn>
                <a:cxn ang="0">
                  <a:pos x="291" y="83"/>
                </a:cxn>
                <a:cxn ang="0">
                  <a:pos x="294" y="88"/>
                </a:cxn>
                <a:cxn ang="0">
                  <a:pos x="294" y="93"/>
                </a:cxn>
                <a:cxn ang="0">
                  <a:pos x="289" y="98"/>
                </a:cxn>
                <a:cxn ang="0">
                  <a:pos x="279" y="107"/>
                </a:cxn>
                <a:cxn ang="0">
                  <a:pos x="260" y="117"/>
                </a:cxn>
                <a:cxn ang="0">
                  <a:pos x="233" y="126"/>
                </a:cxn>
                <a:cxn ang="0">
                  <a:pos x="199" y="129"/>
                </a:cxn>
                <a:cxn ang="0">
                  <a:pos x="179" y="129"/>
                </a:cxn>
                <a:cxn ang="0">
                  <a:pos x="158" y="129"/>
                </a:cxn>
                <a:cxn ang="0">
                  <a:pos x="136" y="124"/>
                </a:cxn>
                <a:cxn ang="0">
                  <a:pos x="109" y="119"/>
                </a:cxn>
                <a:cxn ang="0">
                  <a:pos x="82" y="112"/>
                </a:cxn>
                <a:cxn ang="0">
                  <a:pos x="56" y="103"/>
                </a:cxn>
                <a:cxn ang="0">
                  <a:pos x="29" y="91"/>
                </a:cxn>
                <a:cxn ang="0">
                  <a:pos x="12" y="81"/>
                </a:cxn>
                <a:cxn ang="0">
                  <a:pos x="2" y="72"/>
                </a:cxn>
                <a:cxn ang="0">
                  <a:pos x="0" y="62"/>
                </a:cxn>
                <a:cxn ang="0">
                  <a:pos x="2" y="53"/>
                </a:cxn>
                <a:cxn ang="0">
                  <a:pos x="7" y="46"/>
                </a:cxn>
                <a:cxn ang="0">
                  <a:pos x="19" y="38"/>
                </a:cxn>
                <a:cxn ang="0">
                  <a:pos x="31" y="31"/>
                </a:cxn>
                <a:cxn ang="0">
                  <a:pos x="65" y="19"/>
                </a:cxn>
                <a:cxn ang="0">
                  <a:pos x="102" y="10"/>
                </a:cxn>
                <a:cxn ang="0">
                  <a:pos x="133" y="5"/>
                </a:cxn>
                <a:cxn ang="0">
                  <a:pos x="155" y="0"/>
                </a:cxn>
              </a:cxnLst>
              <a:rect l="0" t="0" r="r" b="b"/>
              <a:pathLst>
                <a:path w="294" h="129">
                  <a:moveTo>
                    <a:pt x="155" y="0"/>
                  </a:moveTo>
                  <a:lnTo>
                    <a:pt x="177" y="12"/>
                  </a:lnTo>
                  <a:lnTo>
                    <a:pt x="223" y="36"/>
                  </a:lnTo>
                  <a:lnTo>
                    <a:pt x="250" y="53"/>
                  </a:lnTo>
                  <a:lnTo>
                    <a:pt x="272" y="67"/>
                  </a:lnTo>
                  <a:lnTo>
                    <a:pt x="286" y="79"/>
                  </a:lnTo>
                  <a:lnTo>
                    <a:pt x="291" y="83"/>
                  </a:lnTo>
                  <a:lnTo>
                    <a:pt x="294" y="88"/>
                  </a:lnTo>
                  <a:lnTo>
                    <a:pt x="294" y="93"/>
                  </a:lnTo>
                  <a:lnTo>
                    <a:pt x="289" y="98"/>
                  </a:lnTo>
                  <a:lnTo>
                    <a:pt x="279" y="107"/>
                  </a:lnTo>
                  <a:lnTo>
                    <a:pt x="260" y="117"/>
                  </a:lnTo>
                  <a:lnTo>
                    <a:pt x="233" y="126"/>
                  </a:lnTo>
                  <a:lnTo>
                    <a:pt x="199" y="129"/>
                  </a:lnTo>
                  <a:lnTo>
                    <a:pt x="179" y="129"/>
                  </a:lnTo>
                  <a:lnTo>
                    <a:pt x="158" y="129"/>
                  </a:lnTo>
                  <a:lnTo>
                    <a:pt x="136" y="124"/>
                  </a:lnTo>
                  <a:lnTo>
                    <a:pt x="109" y="119"/>
                  </a:lnTo>
                  <a:lnTo>
                    <a:pt x="82" y="112"/>
                  </a:lnTo>
                  <a:lnTo>
                    <a:pt x="56" y="103"/>
                  </a:lnTo>
                  <a:lnTo>
                    <a:pt x="29" y="91"/>
                  </a:lnTo>
                  <a:lnTo>
                    <a:pt x="12" y="81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2" y="53"/>
                  </a:lnTo>
                  <a:lnTo>
                    <a:pt x="7" y="46"/>
                  </a:lnTo>
                  <a:lnTo>
                    <a:pt x="19" y="38"/>
                  </a:lnTo>
                  <a:lnTo>
                    <a:pt x="31" y="31"/>
                  </a:lnTo>
                  <a:lnTo>
                    <a:pt x="65" y="19"/>
                  </a:lnTo>
                  <a:lnTo>
                    <a:pt x="102" y="10"/>
                  </a:lnTo>
                  <a:lnTo>
                    <a:pt x="133" y="5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0" name="Freeform 152"/>
            <p:cNvSpPr/>
            <p:nvPr/>
          </p:nvSpPr>
          <p:spPr bwMode="auto">
            <a:xfrm>
              <a:off x="910800" y="3844137"/>
              <a:ext cx="162155" cy="41918"/>
            </a:xfrm>
            <a:custGeom>
              <a:avLst/>
              <a:gdLst/>
              <a:ahLst/>
              <a:cxnLst>
                <a:cxn ang="0">
                  <a:pos x="211" y="40"/>
                </a:cxn>
                <a:cxn ang="0">
                  <a:pos x="223" y="35"/>
                </a:cxn>
                <a:cxn ang="0">
                  <a:pos x="230" y="30"/>
                </a:cxn>
                <a:cxn ang="0">
                  <a:pos x="238" y="23"/>
                </a:cxn>
                <a:cxn ang="0">
                  <a:pos x="243" y="16"/>
                </a:cxn>
                <a:cxn ang="0">
                  <a:pos x="245" y="4"/>
                </a:cxn>
                <a:cxn ang="0">
                  <a:pos x="248" y="0"/>
                </a:cxn>
                <a:cxn ang="0">
                  <a:pos x="274" y="16"/>
                </a:cxn>
                <a:cxn ang="0">
                  <a:pos x="284" y="23"/>
                </a:cxn>
                <a:cxn ang="0">
                  <a:pos x="291" y="33"/>
                </a:cxn>
                <a:cxn ang="0">
                  <a:pos x="294" y="35"/>
                </a:cxn>
                <a:cxn ang="0">
                  <a:pos x="294" y="40"/>
                </a:cxn>
                <a:cxn ang="0">
                  <a:pos x="289" y="45"/>
                </a:cxn>
                <a:cxn ang="0">
                  <a:pos x="279" y="54"/>
                </a:cxn>
                <a:cxn ang="0">
                  <a:pos x="260" y="64"/>
                </a:cxn>
                <a:cxn ang="0">
                  <a:pos x="233" y="73"/>
                </a:cxn>
                <a:cxn ang="0">
                  <a:pos x="199" y="76"/>
                </a:cxn>
                <a:cxn ang="0">
                  <a:pos x="179" y="76"/>
                </a:cxn>
                <a:cxn ang="0">
                  <a:pos x="158" y="76"/>
                </a:cxn>
                <a:cxn ang="0">
                  <a:pos x="136" y="71"/>
                </a:cxn>
                <a:cxn ang="0">
                  <a:pos x="109" y="66"/>
                </a:cxn>
                <a:cxn ang="0">
                  <a:pos x="82" y="59"/>
                </a:cxn>
                <a:cxn ang="0">
                  <a:pos x="56" y="50"/>
                </a:cxn>
                <a:cxn ang="0">
                  <a:pos x="34" y="40"/>
                </a:cxn>
                <a:cxn ang="0">
                  <a:pos x="17" y="30"/>
                </a:cxn>
                <a:cxn ang="0">
                  <a:pos x="7" y="23"/>
                </a:cxn>
                <a:cxn ang="0">
                  <a:pos x="0" y="14"/>
                </a:cxn>
                <a:cxn ang="0">
                  <a:pos x="48" y="23"/>
                </a:cxn>
                <a:cxn ang="0">
                  <a:pos x="111" y="33"/>
                </a:cxn>
                <a:cxn ang="0">
                  <a:pos x="172" y="40"/>
                </a:cxn>
                <a:cxn ang="0">
                  <a:pos x="196" y="40"/>
                </a:cxn>
                <a:cxn ang="0">
                  <a:pos x="211" y="40"/>
                </a:cxn>
              </a:cxnLst>
              <a:rect l="0" t="0" r="r" b="b"/>
              <a:pathLst>
                <a:path w="294" h="76">
                  <a:moveTo>
                    <a:pt x="211" y="40"/>
                  </a:moveTo>
                  <a:lnTo>
                    <a:pt x="223" y="35"/>
                  </a:lnTo>
                  <a:lnTo>
                    <a:pt x="230" y="30"/>
                  </a:lnTo>
                  <a:lnTo>
                    <a:pt x="238" y="23"/>
                  </a:lnTo>
                  <a:lnTo>
                    <a:pt x="243" y="16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74" y="16"/>
                  </a:lnTo>
                  <a:lnTo>
                    <a:pt x="284" y="23"/>
                  </a:lnTo>
                  <a:lnTo>
                    <a:pt x="291" y="33"/>
                  </a:lnTo>
                  <a:lnTo>
                    <a:pt x="294" y="35"/>
                  </a:lnTo>
                  <a:lnTo>
                    <a:pt x="294" y="40"/>
                  </a:lnTo>
                  <a:lnTo>
                    <a:pt x="289" y="45"/>
                  </a:lnTo>
                  <a:lnTo>
                    <a:pt x="279" y="54"/>
                  </a:lnTo>
                  <a:lnTo>
                    <a:pt x="260" y="64"/>
                  </a:lnTo>
                  <a:lnTo>
                    <a:pt x="233" y="73"/>
                  </a:lnTo>
                  <a:lnTo>
                    <a:pt x="199" y="76"/>
                  </a:lnTo>
                  <a:lnTo>
                    <a:pt x="179" y="76"/>
                  </a:lnTo>
                  <a:lnTo>
                    <a:pt x="158" y="76"/>
                  </a:lnTo>
                  <a:lnTo>
                    <a:pt x="136" y="71"/>
                  </a:lnTo>
                  <a:lnTo>
                    <a:pt x="109" y="66"/>
                  </a:lnTo>
                  <a:lnTo>
                    <a:pt x="82" y="59"/>
                  </a:lnTo>
                  <a:lnTo>
                    <a:pt x="56" y="50"/>
                  </a:lnTo>
                  <a:lnTo>
                    <a:pt x="34" y="40"/>
                  </a:lnTo>
                  <a:lnTo>
                    <a:pt x="17" y="30"/>
                  </a:lnTo>
                  <a:lnTo>
                    <a:pt x="7" y="23"/>
                  </a:lnTo>
                  <a:lnTo>
                    <a:pt x="0" y="14"/>
                  </a:lnTo>
                  <a:lnTo>
                    <a:pt x="48" y="23"/>
                  </a:lnTo>
                  <a:lnTo>
                    <a:pt x="111" y="33"/>
                  </a:lnTo>
                  <a:lnTo>
                    <a:pt x="172" y="40"/>
                  </a:lnTo>
                  <a:lnTo>
                    <a:pt x="196" y="40"/>
                  </a:lnTo>
                  <a:lnTo>
                    <a:pt x="211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1" name="Freeform 153"/>
            <p:cNvSpPr/>
            <p:nvPr/>
          </p:nvSpPr>
          <p:spPr bwMode="auto">
            <a:xfrm>
              <a:off x="692388" y="3353812"/>
              <a:ext cx="448408" cy="579124"/>
            </a:xfrm>
            <a:custGeom>
              <a:avLst/>
              <a:gdLst/>
              <a:ahLst/>
              <a:cxnLst>
                <a:cxn ang="0">
                  <a:pos x="44" y="694"/>
                </a:cxn>
                <a:cxn ang="0">
                  <a:pos x="85" y="680"/>
                </a:cxn>
                <a:cxn ang="0">
                  <a:pos x="124" y="658"/>
                </a:cxn>
                <a:cxn ang="0">
                  <a:pos x="148" y="634"/>
                </a:cxn>
                <a:cxn ang="0">
                  <a:pos x="170" y="606"/>
                </a:cxn>
                <a:cxn ang="0">
                  <a:pos x="189" y="556"/>
                </a:cxn>
                <a:cxn ang="0">
                  <a:pos x="172" y="618"/>
                </a:cxn>
                <a:cxn ang="0">
                  <a:pos x="168" y="668"/>
                </a:cxn>
                <a:cxn ang="0">
                  <a:pos x="170" y="701"/>
                </a:cxn>
                <a:cxn ang="0">
                  <a:pos x="177" y="729"/>
                </a:cxn>
                <a:cxn ang="0">
                  <a:pos x="177" y="756"/>
                </a:cxn>
                <a:cxn ang="0">
                  <a:pos x="165" y="796"/>
                </a:cxn>
                <a:cxn ang="0">
                  <a:pos x="141" y="853"/>
                </a:cxn>
                <a:cxn ang="0">
                  <a:pos x="126" y="898"/>
                </a:cxn>
                <a:cxn ang="0">
                  <a:pos x="129" y="931"/>
                </a:cxn>
                <a:cxn ang="0">
                  <a:pos x="148" y="1005"/>
                </a:cxn>
                <a:cxn ang="0">
                  <a:pos x="160" y="1036"/>
                </a:cxn>
                <a:cxn ang="0">
                  <a:pos x="177" y="1048"/>
                </a:cxn>
                <a:cxn ang="0">
                  <a:pos x="204" y="1048"/>
                </a:cxn>
                <a:cxn ang="0">
                  <a:pos x="277" y="1017"/>
                </a:cxn>
                <a:cxn ang="0">
                  <a:pos x="473" y="939"/>
                </a:cxn>
                <a:cxn ang="0">
                  <a:pos x="571" y="910"/>
                </a:cxn>
                <a:cxn ang="0">
                  <a:pos x="622" y="903"/>
                </a:cxn>
                <a:cxn ang="0">
                  <a:pos x="673" y="908"/>
                </a:cxn>
                <a:cxn ang="0">
                  <a:pos x="690" y="903"/>
                </a:cxn>
                <a:cxn ang="0">
                  <a:pos x="697" y="896"/>
                </a:cxn>
                <a:cxn ang="0">
                  <a:pos x="697" y="851"/>
                </a:cxn>
                <a:cxn ang="0">
                  <a:pos x="699" y="824"/>
                </a:cxn>
                <a:cxn ang="0">
                  <a:pos x="712" y="801"/>
                </a:cxn>
                <a:cxn ang="0">
                  <a:pos x="719" y="737"/>
                </a:cxn>
                <a:cxn ang="0">
                  <a:pos x="726" y="672"/>
                </a:cxn>
                <a:cxn ang="0">
                  <a:pos x="755" y="582"/>
                </a:cxn>
                <a:cxn ang="0">
                  <a:pos x="779" y="520"/>
                </a:cxn>
                <a:cxn ang="0">
                  <a:pos x="796" y="447"/>
                </a:cxn>
                <a:cxn ang="0">
                  <a:pos x="809" y="364"/>
                </a:cxn>
                <a:cxn ang="0">
                  <a:pos x="813" y="276"/>
                </a:cxn>
                <a:cxn ang="0">
                  <a:pos x="809" y="195"/>
                </a:cxn>
                <a:cxn ang="0">
                  <a:pos x="794" y="121"/>
                </a:cxn>
                <a:cxn ang="0">
                  <a:pos x="772" y="74"/>
                </a:cxn>
                <a:cxn ang="0">
                  <a:pos x="753" y="48"/>
                </a:cxn>
                <a:cxn ang="0">
                  <a:pos x="728" y="29"/>
                </a:cxn>
                <a:cxn ang="0">
                  <a:pos x="687" y="10"/>
                </a:cxn>
                <a:cxn ang="0">
                  <a:pos x="624" y="0"/>
                </a:cxn>
                <a:cxn ang="0">
                  <a:pos x="554" y="5"/>
                </a:cxn>
                <a:cxn ang="0">
                  <a:pos x="478" y="22"/>
                </a:cxn>
                <a:cxn ang="0">
                  <a:pos x="403" y="52"/>
                </a:cxn>
                <a:cxn ang="0">
                  <a:pos x="333" y="90"/>
                </a:cxn>
                <a:cxn ang="0">
                  <a:pos x="267" y="138"/>
                </a:cxn>
                <a:cxn ang="0">
                  <a:pos x="214" y="190"/>
                </a:cxn>
                <a:cxn ang="0">
                  <a:pos x="170" y="249"/>
                </a:cxn>
                <a:cxn ang="0">
                  <a:pos x="107" y="359"/>
                </a:cxn>
                <a:cxn ang="0">
                  <a:pos x="37" y="516"/>
                </a:cxn>
                <a:cxn ang="0">
                  <a:pos x="12" y="587"/>
                </a:cxn>
                <a:cxn ang="0">
                  <a:pos x="0" y="644"/>
                </a:cxn>
                <a:cxn ang="0">
                  <a:pos x="3" y="684"/>
                </a:cxn>
                <a:cxn ang="0">
                  <a:pos x="12" y="694"/>
                </a:cxn>
                <a:cxn ang="0">
                  <a:pos x="24" y="696"/>
                </a:cxn>
              </a:cxnLst>
              <a:rect l="0" t="0" r="r" b="b"/>
              <a:pathLst>
                <a:path w="813" h="1050">
                  <a:moveTo>
                    <a:pt x="24" y="696"/>
                  </a:moveTo>
                  <a:lnTo>
                    <a:pt x="44" y="694"/>
                  </a:lnTo>
                  <a:lnTo>
                    <a:pt x="63" y="689"/>
                  </a:lnTo>
                  <a:lnTo>
                    <a:pt x="85" y="680"/>
                  </a:lnTo>
                  <a:lnTo>
                    <a:pt x="112" y="665"/>
                  </a:lnTo>
                  <a:lnTo>
                    <a:pt x="124" y="658"/>
                  </a:lnTo>
                  <a:lnTo>
                    <a:pt x="136" y="646"/>
                  </a:lnTo>
                  <a:lnTo>
                    <a:pt x="148" y="634"/>
                  </a:lnTo>
                  <a:lnTo>
                    <a:pt x="160" y="623"/>
                  </a:lnTo>
                  <a:lnTo>
                    <a:pt x="170" y="606"/>
                  </a:lnTo>
                  <a:lnTo>
                    <a:pt x="177" y="589"/>
                  </a:lnTo>
                  <a:lnTo>
                    <a:pt x="189" y="556"/>
                  </a:lnTo>
                  <a:lnTo>
                    <a:pt x="180" y="587"/>
                  </a:lnTo>
                  <a:lnTo>
                    <a:pt x="172" y="618"/>
                  </a:lnTo>
                  <a:lnTo>
                    <a:pt x="168" y="651"/>
                  </a:lnTo>
                  <a:lnTo>
                    <a:pt x="168" y="668"/>
                  </a:lnTo>
                  <a:lnTo>
                    <a:pt x="168" y="684"/>
                  </a:lnTo>
                  <a:lnTo>
                    <a:pt x="170" y="701"/>
                  </a:lnTo>
                  <a:lnTo>
                    <a:pt x="175" y="715"/>
                  </a:lnTo>
                  <a:lnTo>
                    <a:pt x="177" y="729"/>
                  </a:lnTo>
                  <a:lnTo>
                    <a:pt x="180" y="744"/>
                  </a:lnTo>
                  <a:lnTo>
                    <a:pt x="177" y="756"/>
                  </a:lnTo>
                  <a:lnTo>
                    <a:pt x="175" y="770"/>
                  </a:lnTo>
                  <a:lnTo>
                    <a:pt x="165" y="796"/>
                  </a:lnTo>
                  <a:lnTo>
                    <a:pt x="153" y="824"/>
                  </a:lnTo>
                  <a:lnTo>
                    <a:pt x="141" y="853"/>
                  </a:lnTo>
                  <a:lnTo>
                    <a:pt x="131" y="884"/>
                  </a:lnTo>
                  <a:lnTo>
                    <a:pt x="126" y="898"/>
                  </a:lnTo>
                  <a:lnTo>
                    <a:pt x="126" y="915"/>
                  </a:lnTo>
                  <a:lnTo>
                    <a:pt x="129" y="931"/>
                  </a:lnTo>
                  <a:lnTo>
                    <a:pt x="131" y="948"/>
                  </a:lnTo>
                  <a:lnTo>
                    <a:pt x="148" y="1005"/>
                  </a:lnTo>
                  <a:lnTo>
                    <a:pt x="155" y="1022"/>
                  </a:lnTo>
                  <a:lnTo>
                    <a:pt x="160" y="1036"/>
                  </a:lnTo>
                  <a:lnTo>
                    <a:pt x="168" y="1043"/>
                  </a:lnTo>
                  <a:lnTo>
                    <a:pt x="177" y="1048"/>
                  </a:lnTo>
                  <a:lnTo>
                    <a:pt x="189" y="1050"/>
                  </a:lnTo>
                  <a:lnTo>
                    <a:pt x="204" y="1048"/>
                  </a:lnTo>
                  <a:lnTo>
                    <a:pt x="231" y="1038"/>
                  </a:lnTo>
                  <a:lnTo>
                    <a:pt x="277" y="1017"/>
                  </a:lnTo>
                  <a:lnTo>
                    <a:pt x="403" y="965"/>
                  </a:lnTo>
                  <a:lnTo>
                    <a:pt x="473" y="939"/>
                  </a:lnTo>
                  <a:lnTo>
                    <a:pt x="539" y="917"/>
                  </a:lnTo>
                  <a:lnTo>
                    <a:pt x="571" y="910"/>
                  </a:lnTo>
                  <a:lnTo>
                    <a:pt x="597" y="903"/>
                  </a:lnTo>
                  <a:lnTo>
                    <a:pt x="622" y="903"/>
                  </a:lnTo>
                  <a:lnTo>
                    <a:pt x="644" y="903"/>
                  </a:lnTo>
                  <a:lnTo>
                    <a:pt x="673" y="908"/>
                  </a:lnTo>
                  <a:lnTo>
                    <a:pt x="682" y="905"/>
                  </a:lnTo>
                  <a:lnTo>
                    <a:pt x="690" y="903"/>
                  </a:lnTo>
                  <a:lnTo>
                    <a:pt x="694" y="900"/>
                  </a:lnTo>
                  <a:lnTo>
                    <a:pt x="697" y="896"/>
                  </a:lnTo>
                  <a:lnTo>
                    <a:pt x="699" y="884"/>
                  </a:lnTo>
                  <a:lnTo>
                    <a:pt x="697" y="851"/>
                  </a:lnTo>
                  <a:lnTo>
                    <a:pt x="697" y="834"/>
                  </a:lnTo>
                  <a:lnTo>
                    <a:pt x="699" y="824"/>
                  </a:lnTo>
                  <a:lnTo>
                    <a:pt x="704" y="817"/>
                  </a:lnTo>
                  <a:lnTo>
                    <a:pt x="712" y="801"/>
                  </a:lnTo>
                  <a:lnTo>
                    <a:pt x="716" y="784"/>
                  </a:lnTo>
                  <a:lnTo>
                    <a:pt x="719" y="737"/>
                  </a:lnTo>
                  <a:lnTo>
                    <a:pt x="721" y="708"/>
                  </a:lnTo>
                  <a:lnTo>
                    <a:pt x="726" y="672"/>
                  </a:lnTo>
                  <a:lnTo>
                    <a:pt x="738" y="630"/>
                  </a:lnTo>
                  <a:lnTo>
                    <a:pt x="755" y="582"/>
                  </a:lnTo>
                  <a:lnTo>
                    <a:pt x="767" y="554"/>
                  </a:lnTo>
                  <a:lnTo>
                    <a:pt x="779" y="520"/>
                  </a:lnTo>
                  <a:lnTo>
                    <a:pt x="789" y="485"/>
                  </a:lnTo>
                  <a:lnTo>
                    <a:pt x="796" y="447"/>
                  </a:lnTo>
                  <a:lnTo>
                    <a:pt x="804" y="404"/>
                  </a:lnTo>
                  <a:lnTo>
                    <a:pt x="809" y="364"/>
                  </a:lnTo>
                  <a:lnTo>
                    <a:pt x="813" y="321"/>
                  </a:lnTo>
                  <a:lnTo>
                    <a:pt x="813" y="276"/>
                  </a:lnTo>
                  <a:lnTo>
                    <a:pt x="813" y="235"/>
                  </a:lnTo>
                  <a:lnTo>
                    <a:pt x="809" y="195"/>
                  </a:lnTo>
                  <a:lnTo>
                    <a:pt x="804" y="157"/>
                  </a:lnTo>
                  <a:lnTo>
                    <a:pt x="794" y="121"/>
                  </a:lnTo>
                  <a:lnTo>
                    <a:pt x="779" y="88"/>
                  </a:lnTo>
                  <a:lnTo>
                    <a:pt x="772" y="74"/>
                  </a:lnTo>
                  <a:lnTo>
                    <a:pt x="762" y="60"/>
                  </a:lnTo>
                  <a:lnTo>
                    <a:pt x="753" y="48"/>
                  </a:lnTo>
                  <a:lnTo>
                    <a:pt x="741" y="38"/>
                  </a:lnTo>
                  <a:lnTo>
                    <a:pt x="728" y="29"/>
                  </a:lnTo>
                  <a:lnTo>
                    <a:pt x="716" y="22"/>
                  </a:lnTo>
                  <a:lnTo>
                    <a:pt x="687" y="10"/>
                  </a:lnTo>
                  <a:lnTo>
                    <a:pt x="658" y="2"/>
                  </a:lnTo>
                  <a:lnTo>
                    <a:pt x="624" y="0"/>
                  </a:lnTo>
                  <a:lnTo>
                    <a:pt x="590" y="0"/>
                  </a:lnTo>
                  <a:lnTo>
                    <a:pt x="554" y="5"/>
                  </a:lnTo>
                  <a:lnTo>
                    <a:pt x="517" y="12"/>
                  </a:lnTo>
                  <a:lnTo>
                    <a:pt x="478" y="22"/>
                  </a:lnTo>
                  <a:lnTo>
                    <a:pt x="442" y="36"/>
                  </a:lnTo>
                  <a:lnTo>
                    <a:pt x="403" y="52"/>
                  </a:lnTo>
                  <a:lnTo>
                    <a:pt x="367" y="71"/>
                  </a:lnTo>
                  <a:lnTo>
                    <a:pt x="333" y="90"/>
                  </a:lnTo>
                  <a:lnTo>
                    <a:pt x="299" y="114"/>
                  </a:lnTo>
                  <a:lnTo>
                    <a:pt x="267" y="138"/>
                  </a:lnTo>
                  <a:lnTo>
                    <a:pt x="238" y="164"/>
                  </a:lnTo>
                  <a:lnTo>
                    <a:pt x="214" y="190"/>
                  </a:lnTo>
                  <a:lnTo>
                    <a:pt x="189" y="219"/>
                  </a:lnTo>
                  <a:lnTo>
                    <a:pt x="170" y="249"/>
                  </a:lnTo>
                  <a:lnTo>
                    <a:pt x="148" y="283"/>
                  </a:lnTo>
                  <a:lnTo>
                    <a:pt x="107" y="359"/>
                  </a:lnTo>
                  <a:lnTo>
                    <a:pt x="68" y="437"/>
                  </a:lnTo>
                  <a:lnTo>
                    <a:pt x="37" y="516"/>
                  </a:lnTo>
                  <a:lnTo>
                    <a:pt x="22" y="554"/>
                  </a:lnTo>
                  <a:lnTo>
                    <a:pt x="12" y="587"/>
                  </a:lnTo>
                  <a:lnTo>
                    <a:pt x="5" y="618"/>
                  </a:lnTo>
                  <a:lnTo>
                    <a:pt x="0" y="644"/>
                  </a:lnTo>
                  <a:lnTo>
                    <a:pt x="0" y="668"/>
                  </a:lnTo>
                  <a:lnTo>
                    <a:pt x="3" y="684"/>
                  </a:lnTo>
                  <a:lnTo>
                    <a:pt x="7" y="689"/>
                  </a:lnTo>
                  <a:lnTo>
                    <a:pt x="12" y="694"/>
                  </a:lnTo>
                  <a:lnTo>
                    <a:pt x="17" y="696"/>
                  </a:lnTo>
                  <a:lnTo>
                    <a:pt x="24" y="69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2" name="Freeform 154"/>
            <p:cNvSpPr/>
            <p:nvPr/>
          </p:nvSpPr>
          <p:spPr bwMode="auto">
            <a:xfrm>
              <a:off x="770156" y="3352709"/>
              <a:ext cx="326516" cy="534449"/>
            </a:xfrm>
            <a:custGeom>
              <a:avLst/>
              <a:gdLst/>
              <a:ahLst/>
              <a:cxnLst>
                <a:cxn ang="0">
                  <a:pos x="131" y="142"/>
                </a:cxn>
                <a:cxn ang="0">
                  <a:pos x="264" y="76"/>
                </a:cxn>
                <a:cxn ang="0">
                  <a:pos x="345" y="40"/>
                </a:cxn>
                <a:cxn ang="0">
                  <a:pos x="422" y="14"/>
                </a:cxn>
                <a:cxn ang="0">
                  <a:pos x="493" y="0"/>
                </a:cxn>
                <a:cxn ang="0">
                  <a:pos x="537" y="2"/>
                </a:cxn>
                <a:cxn ang="0">
                  <a:pos x="558" y="9"/>
                </a:cxn>
                <a:cxn ang="0">
                  <a:pos x="575" y="24"/>
                </a:cxn>
                <a:cxn ang="0">
                  <a:pos x="587" y="38"/>
                </a:cxn>
                <a:cxn ang="0">
                  <a:pos x="592" y="69"/>
                </a:cxn>
                <a:cxn ang="0">
                  <a:pos x="585" y="116"/>
                </a:cxn>
                <a:cxn ang="0">
                  <a:pos x="566" y="171"/>
                </a:cxn>
                <a:cxn ang="0">
                  <a:pos x="534" y="228"/>
                </a:cxn>
                <a:cxn ang="0">
                  <a:pos x="495" y="280"/>
                </a:cxn>
                <a:cxn ang="0">
                  <a:pos x="439" y="347"/>
                </a:cxn>
                <a:cxn ang="0">
                  <a:pos x="381" y="392"/>
                </a:cxn>
                <a:cxn ang="0">
                  <a:pos x="294" y="454"/>
                </a:cxn>
                <a:cxn ang="0">
                  <a:pos x="238" y="499"/>
                </a:cxn>
                <a:cxn ang="0">
                  <a:pos x="216" y="527"/>
                </a:cxn>
                <a:cxn ang="0">
                  <a:pos x="211" y="553"/>
                </a:cxn>
                <a:cxn ang="0">
                  <a:pos x="219" y="565"/>
                </a:cxn>
                <a:cxn ang="0">
                  <a:pos x="250" y="584"/>
                </a:cxn>
                <a:cxn ang="0">
                  <a:pos x="328" y="615"/>
                </a:cxn>
                <a:cxn ang="0">
                  <a:pos x="362" y="639"/>
                </a:cxn>
                <a:cxn ang="0">
                  <a:pos x="374" y="655"/>
                </a:cxn>
                <a:cxn ang="0">
                  <a:pos x="374" y="674"/>
                </a:cxn>
                <a:cxn ang="0">
                  <a:pos x="366" y="696"/>
                </a:cxn>
                <a:cxn ang="0">
                  <a:pos x="332" y="736"/>
                </a:cxn>
                <a:cxn ang="0">
                  <a:pos x="296" y="767"/>
                </a:cxn>
                <a:cxn ang="0">
                  <a:pos x="206" y="826"/>
                </a:cxn>
                <a:cxn ang="0">
                  <a:pos x="129" y="874"/>
                </a:cxn>
                <a:cxn ang="0">
                  <a:pos x="109" y="888"/>
                </a:cxn>
                <a:cxn ang="0">
                  <a:pos x="107" y="895"/>
                </a:cxn>
                <a:cxn ang="0">
                  <a:pos x="119" y="898"/>
                </a:cxn>
                <a:cxn ang="0">
                  <a:pos x="155" y="898"/>
                </a:cxn>
                <a:cxn ang="0">
                  <a:pos x="167" y="902"/>
                </a:cxn>
                <a:cxn ang="0">
                  <a:pos x="165" y="914"/>
                </a:cxn>
                <a:cxn ang="0">
                  <a:pos x="146" y="933"/>
                </a:cxn>
                <a:cxn ang="0">
                  <a:pos x="112" y="953"/>
                </a:cxn>
                <a:cxn ang="0">
                  <a:pos x="75" y="967"/>
                </a:cxn>
                <a:cxn ang="0">
                  <a:pos x="39" y="969"/>
                </a:cxn>
                <a:cxn ang="0">
                  <a:pos x="17" y="960"/>
                </a:cxn>
                <a:cxn ang="0">
                  <a:pos x="7" y="945"/>
                </a:cxn>
                <a:cxn ang="0">
                  <a:pos x="2" y="926"/>
                </a:cxn>
                <a:cxn ang="0">
                  <a:pos x="5" y="843"/>
                </a:cxn>
                <a:cxn ang="0">
                  <a:pos x="39" y="494"/>
                </a:cxn>
                <a:cxn ang="0">
                  <a:pos x="75" y="176"/>
                </a:cxn>
              </a:cxnLst>
              <a:rect l="0" t="0" r="r" b="b"/>
              <a:pathLst>
                <a:path w="592" h="969">
                  <a:moveTo>
                    <a:pt x="75" y="176"/>
                  </a:moveTo>
                  <a:lnTo>
                    <a:pt x="131" y="142"/>
                  </a:lnTo>
                  <a:lnTo>
                    <a:pt x="192" y="111"/>
                  </a:lnTo>
                  <a:lnTo>
                    <a:pt x="264" y="76"/>
                  </a:lnTo>
                  <a:lnTo>
                    <a:pt x="303" y="57"/>
                  </a:lnTo>
                  <a:lnTo>
                    <a:pt x="345" y="40"/>
                  </a:lnTo>
                  <a:lnTo>
                    <a:pt x="384" y="26"/>
                  </a:lnTo>
                  <a:lnTo>
                    <a:pt x="422" y="14"/>
                  </a:lnTo>
                  <a:lnTo>
                    <a:pt x="459" y="4"/>
                  </a:lnTo>
                  <a:lnTo>
                    <a:pt x="493" y="0"/>
                  </a:lnTo>
                  <a:lnTo>
                    <a:pt x="522" y="0"/>
                  </a:lnTo>
                  <a:lnTo>
                    <a:pt x="537" y="2"/>
                  </a:lnTo>
                  <a:lnTo>
                    <a:pt x="549" y="7"/>
                  </a:lnTo>
                  <a:lnTo>
                    <a:pt x="558" y="9"/>
                  </a:lnTo>
                  <a:lnTo>
                    <a:pt x="568" y="16"/>
                  </a:lnTo>
                  <a:lnTo>
                    <a:pt x="575" y="24"/>
                  </a:lnTo>
                  <a:lnTo>
                    <a:pt x="583" y="31"/>
                  </a:lnTo>
                  <a:lnTo>
                    <a:pt x="587" y="38"/>
                  </a:lnTo>
                  <a:lnTo>
                    <a:pt x="590" y="47"/>
                  </a:lnTo>
                  <a:lnTo>
                    <a:pt x="592" y="69"/>
                  </a:lnTo>
                  <a:lnTo>
                    <a:pt x="592" y="92"/>
                  </a:lnTo>
                  <a:lnTo>
                    <a:pt x="585" y="116"/>
                  </a:lnTo>
                  <a:lnTo>
                    <a:pt x="578" y="145"/>
                  </a:lnTo>
                  <a:lnTo>
                    <a:pt x="566" y="171"/>
                  </a:lnTo>
                  <a:lnTo>
                    <a:pt x="551" y="199"/>
                  </a:lnTo>
                  <a:lnTo>
                    <a:pt x="534" y="228"/>
                  </a:lnTo>
                  <a:lnTo>
                    <a:pt x="515" y="254"/>
                  </a:lnTo>
                  <a:lnTo>
                    <a:pt x="495" y="280"/>
                  </a:lnTo>
                  <a:lnTo>
                    <a:pt x="456" y="325"/>
                  </a:lnTo>
                  <a:lnTo>
                    <a:pt x="439" y="347"/>
                  </a:lnTo>
                  <a:lnTo>
                    <a:pt x="420" y="361"/>
                  </a:lnTo>
                  <a:lnTo>
                    <a:pt x="381" y="392"/>
                  </a:lnTo>
                  <a:lnTo>
                    <a:pt x="337" y="423"/>
                  </a:lnTo>
                  <a:lnTo>
                    <a:pt x="294" y="454"/>
                  </a:lnTo>
                  <a:lnTo>
                    <a:pt x="255" y="484"/>
                  </a:lnTo>
                  <a:lnTo>
                    <a:pt x="238" y="499"/>
                  </a:lnTo>
                  <a:lnTo>
                    <a:pt x="226" y="513"/>
                  </a:lnTo>
                  <a:lnTo>
                    <a:pt x="216" y="527"/>
                  </a:lnTo>
                  <a:lnTo>
                    <a:pt x="211" y="542"/>
                  </a:lnTo>
                  <a:lnTo>
                    <a:pt x="211" y="553"/>
                  </a:lnTo>
                  <a:lnTo>
                    <a:pt x="214" y="558"/>
                  </a:lnTo>
                  <a:lnTo>
                    <a:pt x="219" y="565"/>
                  </a:lnTo>
                  <a:lnTo>
                    <a:pt x="230" y="575"/>
                  </a:lnTo>
                  <a:lnTo>
                    <a:pt x="250" y="584"/>
                  </a:lnTo>
                  <a:lnTo>
                    <a:pt x="291" y="601"/>
                  </a:lnTo>
                  <a:lnTo>
                    <a:pt x="328" y="615"/>
                  </a:lnTo>
                  <a:lnTo>
                    <a:pt x="352" y="629"/>
                  </a:lnTo>
                  <a:lnTo>
                    <a:pt x="362" y="639"/>
                  </a:lnTo>
                  <a:lnTo>
                    <a:pt x="369" y="646"/>
                  </a:lnTo>
                  <a:lnTo>
                    <a:pt x="374" y="655"/>
                  </a:lnTo>
                  <a:lnTo>
                    <a:pt x="376" y="662"/>
                  </a:lnTo>
                  <a:lnTo>
                    <a:pt x="374" y="674"/>
                  </a:lnTo>
                  <a:lnTo>
                    <a:pt x="371" y="684"/>
                  </a:lnTo>
                  <a:lnTo>
                    <a:pt x="366" y="696"/>
                  </a:lnTo>
                  <a:lnTo>
                    <a:pt x="359" y="708"/>
                  </a:lnTo>
                  <a:lnTo>
                    <a:pt x="332" y="736"/>
                  </a:lnTo>
                  <a:lnTo>
                    <a:pt x="318" y="750"/>
                  </a:lnTo>
                  <a:lnTo>
                    <a:pt x="296" y="767"/>
                  </a:lnTo>
                  <a:lnTo>
                    <a:pt x="252" y="798"/>
                  </a:lnTo>
                  <a:lnTo>
                    <a:pt x="206" y="826"/>
                  </a:lnTo>
                  <a:lnTo>
                    <a:pt x="163" y="853"/>
                  </a:lnTo>
                  <a:lnTo>
                    <a:pt x="129" y="874"/>
                  </a:lnTo>
                  <a:lnTo>
                    <a:pt x="116" y="881"/>
                  </a:lnTo>
                  <a:lnTo>
                    <a:pt x="109" y="888"/>
                  </a:lnTo>
                  <a:lnTo>
                    <a:pt x="107" y="893"/>
                  </a:lnTo>
                  <a:lnTo>
                    <a:pt x="107" y="895"/>
                  </a:lnTo>
                  <a:lnTo>
                    <a:pt x="109" y="898"/>
                  </a:lnTo>
                  <a:lnTo>
                    <a:pt x="119" y="898"/>
                  </a:lnTo>
                  <a:lnTo>
                    <a:pt x="138" y="898"/>
                  </a:lnTo>
                  <a:lnTo>
                    <a:pt x="155" y="898"/>
                  </a:lnTo>
                  <a:lnTo>
                    <a:pt x="165" y="900"/>
                  </a:lnTo>
                  <a:lnTo>
                    <a:pt x="167" y="902"/>
                  </a:lnTo>
                  <a:lnTo>
                    <a:pt x="167" y="905"/>
                  </a:lnTo>
                  <a:lnTo>
                    <a:pt x="165" y="914"/>
                  </a:lnTo>
                  <a:lnTo>
                    <a:pt x="158" y="924"/>
                  </a:lnTo>
                  <a:lnTo>
                    <a:pt x="146" y="933"/>
                  </a:lnTo>
                  <a:lnTo>
                    <a:pt x="129" y="943"/>
                  </a:lnTo>
                  <a:lnTo>
                    <a:pt x="112" y="953"/>
                  </a:lnTo>
                  <a:lnTo>
                    <a:pt x="95" y="962"/>
                  </a:lnTo>
                  <a:lnTo>
                    <a:pt x="75" y="967"/>
                  </a:lnTo>
                  <a:lnTo>
                    <a:pt x="56" y="969"/>
                  </a:lnTo>
                  <a:lnTo>
                    <a:pt x="39" y="969"/>
                  </a:lnTo>
                  <a:lnTo>
                    <a:pt x="24" y="964"/>
                  </a:lnTo>
                  <a:lnTo>
                    <a:pt x="17" y="960"/>
                  </a:lnTo>
                  <a:lnTo>
                    <a:pt x="12" y="953"/>
                  </a:lnTo>
                  <a:lnTo>
                    <a:pt x="7" y="945"/>
                  </a:lnTo>
                  <a:lnTo>
                    <a:pt x="5" y="938"/>
                  </a:lnTo>
                  <a:lnTo>
                    <a:pt x="2" y="926"/>
                  </a:lnTo>
                  <a:lnTo>
                    <a:pt x="0" y="914"/>
                  </a:lnTo>
                  <a:lnTo>
                    <a:pt x="5" y="843"/>
                  </a:lnTo>
                  <a:lnTo>
                    <a:pt x="12" y="741"/>
                  </a:lnTo>
                  <a:lnTo>
                    <a:pt x="39" y="494"/>
                  </a:lnTo>
                  <a:lnTo>
                    <a:pt x="63" y="273"/>
                  </a:lnTo>
                  <a:lnTo>
                    <a:pt x="75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3" name="Freeform 155"/>
            <p:cNvSpPr/>
            <p:nvPr/>
          </p:nvSpPr>
          <p:spPr bwMode="auto">
            <a:xfrm>
              <a:off x="285346" y="3007992"/>
              <a:ext cx="456681" cy="827872"/>
            </a:xfrm>
            <a:custGeom>
              <a:avLst/>
              <a:gdLst/>
              <a:ahLst/>
              <a:cxnLst>
                <a:cxn ang="0">
                  <a:pos x="476" y="81"/>
                </a:cxn>
                <a:cxn ang="0">
                  <a:pos x="274" y="375"/>
                </a:cxn>
                <a:cxn ang="0">
                  <a:pos x="153" y="565"/>
                </a:cxn>
                <a:cxn ang="0">
                  <a:pos x="119" y="629"/>
                </a:cxn>
                <a:cxn ang="0">
                  <a:pos x="44" y="817"/>
                </a:cxn>
                <a:cxn ang="0">
                  <a:pos x="22" y="891"/>
                </a:cxn>
                <a:cxn ang="0">
                  <a:pos x="5" y="967"/>
                </a:cxn>
                <a:cxn ang="0">
                  <a:pos x="0" y="1038"/>
                </a:cxn>
                <a:cxn ang="0">
                  <a:pos x="10" y="1102"/>
                </a:cxn>
                <a:cxn ang="0">
                  <a:pos x="29" y="1147"/>
                </a:cxn>
                <a:cxn ang="0">
                  <a:pos x="53" y="1185"/>
                </a:cxn>
                <a:cxn ang="0">
                  <a:pos x="73" y="1223"/>
                </a:cxn>
                <a:cxn ang="0">
                  <a:pos x="83" y="1252"/>
                </a:cxn>
                <a:cxn ang="0">
                  <a:pos x="83" y="1283"/>
                </a:cxn>
                <a:cxn ang="0">
                  <a:pos x="80" y="1314"/>
                </a:cxn>
                <a:cxn ang="0">
                  <a:pos x="87" y="1330"/>
                </a:cxn>
                <a:cxn ang="0">
                  <a:pos x="105" y="1352"/>
                </a:cxn>
                <a:cxn ang="0">
                  <a:pos x="146" y="1406"/>
                </a:cxn>
                <a:cxn ang="0">
                  <a:pos x="194" y="1482"/>
                </a:cxn>
                <a:cxn ang="0">
                  <a:pos x="211" y="1497"/>
                </a:cxn>
                <a:cxn ang="0">
                  <a:pos x="228" y="1501"/>
                </a:cxn>
                <a:cxn ang="0">
                  <a:pos x="250" y="1494"/>
                </a:cxn>
                <a:cxn ang="0">
                  <a:pos x="262" y="1482"/>
                </a:cxn>
                <a:cxn ang="0">
                  <a:pos x="277" y="1432"/>
                </a:cxn>
                <a:cxn ang="0">
                  <a:pos x="301" y="1307"/>
                </a:cxn>
                <a:cxn ang="0">
                  <a:pos x="328" y="1202"/>
                </a:cxn>
                <a:cxn ang="0">
                  <a:pos x="362" y="1121"/>
                </a:cxn>
                <a:cxn ang="0">
                  <a:pos x="391" y="1067"/>
                </a:cxn>
                <a:cxn ang="0">
                  <a:pos x="427" y="1014"/>
                </a:cxn>
                <a:cxn ang="0">
                  <a:pos x="471" y="964"/>
                </a:cxn>
                <a:cxn ang="0">
                  <a:pos x="524" y="919"/>
                </a:cxn>
                <a:cxn ang="0">
                  <a:pos x="588" y="879"/>
                </a:cxn>
                <a:cxn ang="0">
                  <a:pos x="663" y="846"/>
                </a:cxn>
                <a:cxn ang="0">
                  <a:pos x="721" y="832"/>
                </a:cxn>
                <a:cxn ang="0">
                  <a:pos x="755" y="829"/>
                </a:cxn>
                <a:cxn ang="0">
                  <a:pos x="787" y="815"/>
                </a:cxn>
                <a:cxn ang="0">
                  <a:pos x="806" y="801"/>
                </a:cxn>
                <a:cxn ang="0">
                  <a:pos x="821" y="779"/>
                </a:cxn>
                <a:cxn ang="0">
                  <a:pos x="828" y="756"/>
                </a:cxn>
                <a:cxn ang="0">
                  <a:pos x="823" y="708"/>
                </a:cxn>
                <a:cxn ang="0">
                  <a:pos x="794" y="611"/>
                </a:cxn>
                <a:cxn ang="0">
                  <a:pos x="748" y="487"/>
                </a:cxn>
                <a:cxn ang="0">
                  <a:pos x="634" y="221"/>
                </a:cxn>
                <a:cxn ang="0">
                  <a:pos x="534" y="0"/>
                </a:cxn>
              </a:cxnLst>
              <a:rect l="0" t="0" r="r" b="b"/>
              <a:pathLst>
                <a:path w="828" h="1501">
                  <a:moveTo>
                    <a:pt x="534" y="0"/>
                  </a:moveTo>
                  <a:lnTo>
                    <a:pt x="476" y="81"/>
                  </a:lnTo>
                  <a:lnTo>
                    <a:pt x="347" y="266"/>
                  </a:lnTo>
                  <a:lnTo>
                    <a:pt x="274" y="375"/>
                  </a:lnTo>
                  <a:lnTo>
                    <a:pt x="206" y="477"/>
                  </a:lnTo>
                  <a:lnTo>
                    <a:pt x="153" y="565"/>
                  </a:lnTo>
                  <a:lnTo>
                    <a:pt x="134" y="601"/>
                  </a:lnTo>
                  <a:lnTo>
                    <a:pt x="119" y="629"/>
                  </a:lnTo>
                  <a:lnTo>
                    <a:pt x="71" y="748"/>
                  </a:lnTo>
                  <a:lnTo>
                    <a:pt x="44" y="817"/>
                  </a:lnTo>
                  <a:lnTo>
                    <a:pt x="32" y="855"/>
                  </a:lnTo>
                  <a:lnTo>
                    <a:pt x="22" y="891"/>
                  </a:lnTo>
                  <a:lnTo>
                    <a:pt x="12" y="929"/>
                  </a:lnTo>
                  <a:lnTo>
                    <a:pt x="5" y="967"/>
                  </a:lnTo>
                  <a:lnTo>
                    <a:pt x="2" y="1003"/>
                  </a:lnTo>
                  <a:lnTo>
                    <a:pt x="0" y="1038"/>
                  </a:lnTo>
                  <a:lnTo>
                    <a:pt x="2" y="1071"/>
                  </a:lnTo>
                  <a:lnTo>
                    <a:pt x="10" y="1102"/>
                  </a:lnTo>
                  <a:lnTo>
                    <a:pt x="22" y="1133"/>
                  </a:lnTo>
                  <a:lnTo>
                    <a:pt x="29" y="1147"/>
                  </a:lnTo>
                  <a:lnTo>
                    <a:pt x="36" y="1159"/>
                  </a:lnTo>
                  <a:lnTo>
                    <a:pt x="53" y="1185"/>
                  </a:lnTo>
                  <a:lnTo>
                    <a:pt x="66" y="1207"/>
                  </a:lnTo>
                  <a:lnTo>
                    <a:pt x="73" y="1223"/>
                  </a:lnTo>
                  <a:lnTo>
                    <a:pt x="80" y="1240"/>
                  </a:lnTo>
                  <a:lnTo>
                    <a:pt x="83" y="1252"/>
                  </a:lnTo>
                  <a:lnTo>
                    <a:pt x="85" y="1264"/>
                  </a:lnTo>
                  <a:lnTo>
                    <a:pt x="83" y="1283"/>
                  </a:lnTo>
                  <a:lnTo>
                    <a:pt x="80" y="1297"/>
                  </a:lnTo>
                  <a:lnTo>
                    <a:pt x="80" y="1314"/>
                  </a:lnTo>
                  <a:lnTo>
                    <a:pt x="83" y="1321"/>
                  </a:lnTo>
                  <a:lnTo>
                    <a:pt x="87" y="1330"/>
                  </a:lnTo>
                  <a:lnTo>
                    <a:pt x="95" y="1340"/>
                  </a:lnTo>
                  <a:lnTo>
                    <a:pt x="105" y="1352"/>
                  </a:lnTo>
                  <a:lnTo>
                    <a:pt x="126" y="1378"/>
                  </a:lnTo>
                  <a:lnTo>
                    <a:pt x="146" y="1406"/>
                  </a:lnTo>
                  <a:lnTo>
                    <a:pt x="177" y="1461"/>
                  </a:lnTo>
                  <a:lnTo>
                    <a:pt x="194" y="1482"/>
                  </a:lnTo>
                  <a:lnTo>
                    <a:pt x="202" y="1490"/>
                  </a:lnTo>
                  <a:lnTo>
                    <a:pt x="211" y="1497"/>
                  </a:lnTo>
                  <a:lnTo>
                    <a:pt x="218" y="1499"/>
                  </a:lnTo>
                  <a:lnTo>
                    <a:pt x="228" y="1501"/>
                  </a:lnTo>
                  <a:lnTo>
                    <a:pt x="240" y="1499"/>
                  </a:lnTo>
                  <a:lnTo>
                    <a:pt x="250" y="1494"/>
                  </a:lnTo>
                  <a:lnTo>
                    <a:pt x="257" y="1490"/>
                  </a:lnTo>
                  <a:lnTo>
                    <a:pt x="262" y="1482"/>
                  </a:lnTo>
                  <a:lnTo>
                    <a:pt x="270" y="1461"/>
                  </a:lnTo>
                  <a:lnTo>
                    <a:pt x="277" y="1432"/>
                  </a:lnTo>
                  <a:lnTo>
                    <a:pt x="284" y="1397"/>
                  </a:lnTo>
                  <a:lnTo>
                    <a:pt x="301" y="1307"/>
                  </a:lnTo>
                  <a:lnTo>
                    <a:pt x="313" y="1257"/>
                  </a:lnTo>
                  <a:lnTo>
                    <a:pt x="328" y="1202"/>
                  </a:lnTo>
                  <a:lnTo>
                    <a:pt x="347" y="1147"/>
                  </a:lnTo>
                  <a:lnTo>
                    <a:pt x="362" y="1121"/>
                  </a:lnTo>
                  <a:lnTo>
                    <a:pt x="374" y="1093"/>
                  </a:lnTo>
                  <a:lnTo>
                    <a:pt x="391" y="1067"/>
                  </a:lnTo>
                  <a:lnTo>
                    <a:pt x="408" y="1040"/>
                  </a:lnTo>
                  <a:lnTo>
                    <a:pt x="427" y="1014"/>
                  </a:lnTo>
                  <a:lnTo>
                    <a:pt x="447" y="988"/>
                  </a:lnTo>
                  <a:lnTo>
                    <a:pt x="471" y="964"/>
                  </a:lnTo>
                  <a:lnTo>
                    <a:pt x="495" y="941"/>
                  </a:lnTo>
                  <a:lnTo>
                    <a:pt x="524" y="919"/>
                  </a:lnTo>
                  <a:lnTo>
                    <a:pt x="556" y="898"/>
                  </a:lnTo>
                  <a:lnTo>
                    <a:pt x="588" y="879"/>
                  </a:lnTo>
                  <a:lnTo>
                    <a:pt x="624" y="860"/>
                  </a:lnTo>
                  <a:lnTo>
                    <a:pt x="663" y="846"/>
                  </a:lnTo>
                  <a:lnTo>
                    <a:pt x="704" y="832"/>
                  </a:lnTo>
                  <a:lnTo>
                    <a:pt x="721" y="832"/>
                  </a:lnTo>
                  <a:lnTo>
                    <a:pt x="736" y="832"/>
                  </a:lnTo>
                  <a:lnTo>
                    <a:pt x="755" y="829"/>
                  </a:lnTo>
                  <a:lnTo>
                    <a:pt x="775" y="822"/>
                  </a:lnTo>
                  <a:lnTo>
                    <a:pt x="787" y="815"/>
                  </a:lnTo>
                  <a:lnTo>
                    <a:pt x="796" y="808"/>
                  </a:lnTo>
                  <a:lnTo>
                    <a:pt x="806" y="801"/>
                  </a:lnTo>
                  <a:lnTo>
                    <a:pt x="813" y="791"/>
                  </a:lnTo>
                  <a:lnTo>
                    <a:pt x="821" y="779"/>
                  </a:lnTo>
                  <a:lnTo>
                    <a:pt x="828" y="765"/>
                  </a:lnTo>
                  <a:lnTo>
                    <a:pt x="828" y="756"/>
                  </a:lnTo>
                  <a:lnTo>
                    <a:pt x="828" y="741"/>
                  </a:lnTo>
                  <a:lnTo>
                    <a:pt x="823" y="708"/>
                  </a:lnTo>
                  <a:lnTo>
                    <a:pt x="811" y="663"/>
                  </a:lnTo>
                  <a:lnTo>
                    <a:pt x="794" y="611"/>
                  </a:lnTo>
                  <a:lnTo>
                    <a:pt x="772" y="551"/>
                  </a:lnTo>
                  <a:lnTo>
                    <a:pt x="748" y="487"/>
                  </a:lnTo>
                  <a:lnTo>
                    <a:pt x="692" y="352"/>
                  </a:lnTo>
                  <a:lnTo>
                    <a:pt x="634" y="221"/>
                  </a:lnTo>
                  <a:lnTo>
                    <a:pt x="585" y="109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4" name="Freeform 156"/>
            <p:cNvSpPr/>
            <p:nvPr/>
          </p:nvSpPr>
          <p:spPr bwMode="auto">
            <a:xfrm>
              <a:off x="398965" y="3503281"/>
              <a:ext cx="187526" cy="334237"/>
            </a:xfrm>
            <a:custGeom>
              <a:avLst/>
              <a:gdLst/>
              <a:ahLst/>
              <a:cxnLst>
                <a:cxn ang="0">
                  <a:pos x="37" y="606"/>
                </a:cxn>
                <a:cxn ang="0">
                  <a:pos x="61" y="606"/>
                </a:cxn>
                <a:cxn ang="0">
                  <a:pos x="85" y="603"/>
                </a:cxn>
                <a:cxn ang="0">
                  <a:pos x="114" y="601"/>
                </a:cxn>
                <a:cxn ang="0">
                  <a:pos x="146" y="594"/>
                </a:cxn>
                <a:cxn ang="0">
                  <a:pos x="178" y="584"/>
                </a:cxn>
                <a:cxn ang="0">
                  <a:pos x="192" y="577"/>
                </a:cxn>
                <a:cxn ang="0">
                  <a:pos x="204" y="570"/>
                </a:cxn>
                <a:cxn ang="0">
                  <a:pos x="217" y="561"/>
                </a:cxn>
                <a:cxn ang="0">
                  <a:pos x="226" y="551"/>
                </a:cxn>
                <a:cxn ang="0">
                  <a:pos x="233" y="534"/>
                </a:cxn>
                <a:cxn ang="0">
                  <a:pos x="243" y="508"/>
                </a:cxn>
                <a:cxn ang="0">
                  <a:pos x="253" y="477"/>
                </a:cxn>
                <a:cxn ang="0">
                  <a:pos x="263" y="440"/>
                </a:cxn>
                <a:cxn ang="0">
                  <a:pos x="282" y="349"/>
                </a:cxn>
                <a:cxn ang="0">
                  <a:pos x="299" y="252"/>
                </a:cxn>
                <a:cxn ang="0">
                  <a:pos x="328" y="78"/>
                </a:cxn>
                <a:cxn ang="0">
                  <a:pos x="340" y="0"/>
                </a:cxn>
                <a:cxn ang="0">
                  <a:pos x="321" y="12"/>
                </a:cxn>
                <a:cxn ang="0">
                  <a:pos x="267" y="47"/>
                </a:cxn>
                <a:cxn ang="0">
                  <a:pos x="236" y="74"/>
                </a:cxn>
                <a:cxn ang="0">
                  <a:pos x="199" y="102"/>
                </a:cxn>
                <a:cxn ang="0">
                  <a:pos x="163" y="138"/>
                </a:cxn>
                <a:cxn ang="0">
                  <a:pos x="124" y="176"/>
                </a:cxn>
                <a:cxn ang="0">
                  <a:pos x="90" y="221"/>
                </a:cxn>
                <a:cxn ang="0">
                  <a:pos x="73" y="242"/>
                </a:cxn>
                <a:cxn ang="0">
                  <a:pos x="59" y="266"/>
                </a:cxn>
                <a:cxn ang="0">
                  <a:pos x="44" y="290"/>
                </a:cxn>
                <a:cxn ang="0">
                  <a:pos x="32" y="316"/>
                </a:cxn>
                <a:cxn ang="0">
                  <a:pos x="22" y="342"/>
                </a:cxn>
                <a:cxn ang="0">
                  <a:pos x="12" y="368"/>
                </a:cxn>
                <a:cxn ang="0">
                  <a:pos x="5" y="397"/>
                </a:cxn>
                <a:cxn ang="0">
                  <a:pos x="3" y="425"/>
                </a:cxn>
                <a:cxn ang="0">
                  <a:pos x="0" y="454"/>
                </a:cxn>
                <a:cxn ang="0">
                  <a:pos x="0" y="482"/>
                </a:cxn>
                <a:cxn ang="0">
                  <a:pos x="5" y="513"/>
                </a:cxn>
                <a:cxn ang="0">
                  <a:pos x="12" y="542"/>
                </a:cxn>
                <a:cxn ang="0">
                  <a:pos x="22" y="573"/>
                </a:cxn>
                <a:cxn ang="0">
                  <a:pos x="37" y="606"/>
                </a:cxn>
              </a:cxnLst>
              <a:rect l="0" t="0" r="r" b="b"/>
              <a:pathLst>
                <a:path w="340" h="606">
                  <a:moveTo>
                    <a:pt x="37" y="606"/>
                  </a:moveTo>
                  <a:lnTo>
                    <a:pt x="61" y="606"/>
                  </a:lnTo>
                  <a:lnTo>
                    <a:pt x="85" y="603"/>
                  </a:lnTo>
                  <a:lnTo>
                    <a:pt x="114" y="601"/>
                  </a:lnTo>
                  <a:lnTo>
                    <a:pt x="146" y="594"/>
                  </a:lnTo>
                  <a:lnTo>
                    <a:pt x="178" y="584"/>
                  </a:lnTo>
                  <a:lnTo>
                    <a:pt x="192" y="577"/>
                  </a:lnTo>
                  <a:lnTo>
                    <a:pt x="204" y="570"/>
                  </a:lnTo>
                  <a:lnTo>
                    <a:pt x="217" y="561"/>
                  </a:lnTo>
                  <a:lnTo>
                    <a:pt x="226" y="551"/>
                  </a:lnTo>
                  <a:lnTo>
                    <a:pt x="233" y="534"/>
                  </a:lnTo>
                  <a:lnTo>
                    <a:pt x="243" y="508"/>
                  </a:lnTo>
                  <a:lnTo>
                    <a:pt x="253" y="477"/>
                  </a:lnTo>
                  <a:lnTo>
                    <a:pt x="263" y="440"/>
                  </a:lnTo>
                  <a:lnTo>
                    <a:pt x="282" y="349"/>
                  </a:lnTo>
                  <a:lnTo>
                    <a:pt x="299" y="252"/>
                  </a:lnTo>
                  <a:lnTo>
                    <a:pt x="328" y="78"/>
                  </a:lnTo>
                  <a:lnTo>
                    <a:pt x="340" y="0"/>
                  </a:lnTo>
                  <a:lnTo>
                    <a:pt x="321" y="12"/>
                  </a:lnTo>
                  <a:lnTo>
                    <a:pt x="267" y="47"/>
                  </a:lnTo>
                  <a:lnTo>
                    <a:pt x="236" y="74"/>
                  </a:lnTo>
                  <a:lnTo>
                    <a:pt x="199" y="102"/>
                  </a:lnTo>
                  <a:lnTo>
                    <a:pt x="163" y="138"/>
                  </a:lnTo>
                  <a:lnTo>
                    <a:pt x="124" y="176"/>
                  </a:lnTo>
                  <a:lnTo>
                    <a:pt x="90" y="221"/>
                  </a:lnTo>
                  <a:lnTo>
                    <a:pt x="73" y="242"/>
                  </a:lnTo>
                  <a:lnTo>
                    <a:pt x="59" y="266"/>
                  </a:lnTo>
                  <a:lnTo>
                    <a:pt x="44" y="290"/>
                  </a:lnTo>
                  <a:lnTo>
                    <a:pt x="32" y="316"/>
                  </a:lnTo>
                  <a:lnTo>
                    <a:pt x="22" y="342"/>
                  </a:lnTo>
                  <a:lnTo>
                    <a:pt x="12" y="368"/>
                  </a:lnTo>
                  <a:lnTo>
                    <a:pt x="5" y="397"/>
                  </a:lnTo>
                  <a:lnTo>
                    <a:pt x="3" y="425"/>
                  </a:lnTo>
                  <a:lnTo>
                    <a:pt x="0" y="454"/>
                  </a:lnTo>
                  <a:lnTo>
                    <a:pt x="0" y="482"/>
                  </a:lnTo>
                  <a:lnTo>
                    <a:pt x="5" y="513"/>
                  </a:lnTo>
                  <a:lnTo>
                    <a:pt x="12" y="542"/>
                  </a:lnTo>
                  <a:lnTo>
                    <a:pt x="22" y="573"/>
                  </a:lnTo>
                  <a:lnTo>
                    <a:pt x="37" y="6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5" name="Freeform 157"/>
            <p:cNvSpPr/>
            <p:nvPr/>
          </p:nvSpPr>
          <p:spPr bwMode="auto">
            <a:xfrm>
              <a:off x="513135" y="3997467"/>
              <a:ext cx="351887" cy="74459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636" y="9"/>
                </a:cxn>
                <a:cxn ang="0">
                  <a:pos x="638" y="31"/>
                </a:cxn>
                <a:cxn ang="0">
                  <a:pos x="638" y="54"/>
                </a:cxn>
                <a:cxn ang="0">
                  <a:pos x="636" y="64"/>
                </a:cxn>
                <a:cxn ang="0">
                  <a:pos x="633" y="68"/>
                </a:cxn>
                <a:cxn ang="0">
                  <a:pos x="604" y="87"/>
                </a:cxn>
                <a:cxn ang="0">
                  <a:pos x="570" y="102"/>
                </a:cxn>
                <a:cxn ang="0">
                  <a:pos x="534" y="116"/>
                </a:cxn>
                <a:cxn ang="0">
                  <a:pos x="495" y="126"/>
                </a:cxn>
                <a:cxn ang="0">
                  <a:pos x="454" y="133"/>
                </a:cxn>
                <a:cxn ang="0">
                  <a:pos x="410" y="135"/>
                </a:cxn>
                <a:cxn ang="0">
                  <a:pos x="364" y="135"/>
                </a:cxn>
                <a:cxn ang="0">
                  <a:pos x="318" y="130"/>
                </a:cxn>
                <a:cxn ang="0">
                  <a:pos x="269" y="123"/>
                </a:cxn>
                <a:cxn ang="0">
                  <a:pos x="218" y="114"/>
                </a:cxn>
                <a:cxn ang="0">
                  <a:pos x="116" y="90"/>
                </a:cxn>
                <a:cxn ang="0">
                  <a:pos x="36" y="68"/>
                </a:cxn>
                <a:cxn ang="0">
                  <a:pos x="12" y="59"/>
                </a:cxn>
                <a:cxn ang="0">
                  <a:pos x="2" y="54"/>
                </a:cxn>
                <a:cxn ang="0">
                  <a:pos x="0" y="49"/>
                </a:cxn>
                <a:cxn ang="0">
                  <a:pos x="0" y="42"/>
                </a:cxn>
                <a:cxn ang="0">
                  <a:pos x="7" y="23"/>
                </a:cxn>
                <a:cxn ang="0">
                  <a:pos x="14" y="2"/>
                </a:cxn>
                <a:cxn ang="0">
                  <a:pos x="97" y="19"/>
                </a:cxn>
                <a:cxn ang="0">
                  <a:pos x="184" y="31"/>
                </a:cxn>
                <a:cxn ang="0">
                  <a:pos x="286" y="42"/>
                </a:cxn>
                <a:cxn ang="0">
                  <a:pos x="340" y="47"/>
                </a:cxn>
                <a:cxn ang="0">
                  <a:pos x="393" y="49"/>
                </a:cxn>
                <a:cxn ang="0">
                  <a:pos x="446" y="49"/>
                </a:cxn>
                <a:cxn ang="0">
                  <a:pos x="495" y="47"/>
                </a:cxn>
                <a:cxn ang="0">
                  <a:pos x="539" y="40"/>
                </a:cxn>
                <a:cxn ang="0">
                  <a:pos x="578" y="31"/>
                </a:cxn>
                <a:cxn ang="0">
                  <a:pos x="595" y="26"/>
                </a:cxn>
                <a:cxn ang="0">
                  <a:pos x="612" y="19"/>
                </a:cxn>
                <a:cxn ang="0">
                  <a:pos x="624" y="9"/>
                </a:cxn>
                <a:cxn ang="0">
                  <a:pos x="636" y="0"/>
                </a:cxn>
              </a:cxnLst>
              <a:rect l="0" t="0" r="r" b="b"/>
              <a:pathLst>
                <a:path w="638" h="135">
                  <a:moveTo>
                    <a:pt x="636" y="0"/>
                  </a:moveTo>
                  <a:lnTo>
                    <a:pt x="636" y="9"/>
                  </a:lnTo>
                  <a:lnTo>
                    <a:pt x="638" y="31"/>
                  </a:lnTo>
                  <a:lnTo>
                    <a:pt x="638" y="54"/>
                  </a:lnTo>
                  <a:lnTo>
                    <a:pt x="636" y="64"/>
                  </a:lnTo>
                  <a:lnTo>
                    <a:pt x="633" y="68"/>
                  </a:lnTo>
                  <a:lnTo>
                    <a:pt x="604" y="87"/>
                  </a:lnTo>
                  <a:lnTo>
                    <a:pt x="570" y="102"/>
                  </a:lnTo>
                  <a:lnTo>
                    <a:pt x="534" y="116"/>
                  </a:lnTo>
                  <a:lnTo>
                    <a:pt x="495" y="126"/>
                  </a:lnTo>
                  <a:lnTo>
                    <a:pt x="454" y="133"/>
                  </a:lnTo>
                  <a:lnTo>
                    <a:pt x="410" y="135"/>
                  </a:lnTo>
                  <a:lnTo>
                    <a:pt x="364" y="135"/>
                  </a:lnTo>
                  <a:lnTo>
                    <a:pt x="318" y="130"/>
                  </a:lnTo>
                  <a:lnTo>
                    <a:pt x="269" y="123"/>
                  </a:lnTo>
                  <a:lnTo>
                    <a:pt x="218" y="114"/>
                  </a:lnTo>
                  <a:lnTo>
                    <a:pt x="116" y="90"/>
                  </a:lnTo>
                  <a:lnTo>
                    <a:pt x="36" y="68"/>
                  </a:lnTo>
                  <a:lnTo>
                    <a:pt x="12" y="59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7" y="23"/>
                  </a:lnTo>
                  <a:lnTo>
                    <a:pt x="14" y="2"/>
                  </a:lnTo>
                  <a:lnTo>
                    <a:pt x="97" y="19"/>
                  </a:lnTo>
                  <a:lnTo>
                    <a:pt x="184" y="31"/>
                  </a:lnTo>
                  <a:lnTo>
                    <a:pt x="286" y="42"/>
                  </a:lnTo>
                  <a:lnTo>
                    <a:pt x="340" y="47"/>
                  </a:lnTo>
                  <a:lnTo>
                    <a:pt x="393" y="49"/>
                  </a:lnTo>
                  <a:lnTo>
                    <a:pt x="446" y="49"/>
                  </a:lnTo>
                  <a:lnTo>
                    <a:pt x="495" y="47"/>
                  </a:lnTo>
                  <a:lnTo>
                    <a:pt x="539" y="40"/>
                  </a:lnTo>
                  <a:lnTo>
                    <a:pt x="578" y="31"/>
                  </a:lnTo>
                  <a:lnTo>
                    <a:pt x="595" y="26"/>
                  </a:lnTo>
                  <a:lnTo>
                    <a:pt x="612" y="19"/>
                  </a:lnTo>
                  <a:lnTo>
                    <a:pt x="624" y="9"/>
                  </a:lnTo>
                  <a:lnTo>
                    <a:pt x="63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6" name="Freeform 158"/>
            <p:cNvSpPr/>
            <p:nvPr/>
          </p:nvSpPr>
          <p:spPr bwMode="auto">
            <a:xfrm>
              <a:off x="556156" y="3935694"/>
              <a:ext cx="306109" cy="100933"/>
            </a:xfrm>
            <a:custGeom>
              <a:avLst/>
              <a:gdLst/>
              <a:ahLst/>
              <a:cxnLst>
                <a:cxn ang="0">
                  <a:pos x="429" y="21"/>
                </a:cxn>
                <a:cxn ang="0">
                  <a:pos x="446" y="31"/>
                </a:cxn>
                <a:cxn ang="0">
                  <a:pos x="487" y="52"/>
                </a:cxn>
                <a:cxn ang="0">
                  <a:pos x="509" y="64"/>
                </a:cxn>
                <a:cxn ang="0">
                  <a:pos x="531" y="78"/>
                </a:cxn>
                <a:cxn ang="0">
                  <a:pos x="546" y="93"/>
                </a:cxn>
                <a:cxn ang="0">
                  <a:pos x="551" y="100"/>
                </a:cxn>
                <a:cxn ang="0">
                  <a:pos x="555" y="104"/>
                </a:cxn>
                <a:cxn ang="0">
                  <a:pos x="555" y="116"/>
                </a:cxn>
                <a:cxn ang="0">
                  <a:pos x="553" y="128"/>
                </a:cxn>
                <a:cxn ang="0">
                  <a:pos x="548" y="135"/>
                </a:cxn>
                <a:cxn ang="0">
                  <a:pos x="538" y="145"/>
                </a:cxn>
                <a:cxn ang="0">
                  <a:pos x="524" y="152"/>
                </a:cxn>
                <a:cxn ang="0">
                  <a:pos x="507" y="159"/>
                </a:cxn>
                <a:cxn ang="0">
                  <a:pos x="466" y="173"/>
                </a:cxn>
                <a:cxn ang="0">
                  <a:pos x="451" y="176"/>
                </a:cxn>
                <a:cxn ang="0">
                  <a:pos x="429" y="178"/>
                </a:cxn>
                <a:cxn ang="0">
                  <a:pos x="373" y="183"/>
                </a:cxn>
                <a:cxn ang="0">
                  <a:pos x="300" y="180"/>
                </a:cxn>
                <a:cxn ang="0">
                  <a:pos x="225" y="178"/>
                </a:cxn>
                <a:cxn ang="0">
                  <a:pos x="147" y="171"/>
                </a:cxn>
                <a:cxn ang="0">
                  <a:pos x="82" y="161"/>
                </a:cxn>
                <a:cxn ang="0">
                  <a:pos x="55" y="154"/>
                </a:cxn>
                <a:cxn ang="0">
                  <a:pos x="31" y="147"/>
                </a:cxn>
                <a:cxn ang="0">
                  <a:pos x="14" y="138"/>
                </a:cxn>
                <a:cxn ang="0">
                  <a:pos x="9" y="133"/>
                </a:cxn>
                <a:cxn ang="0">
                  <a:pos x="4" y="128"/>
                </a:cxn>
                <a:cxn ang="0">
                  <a:pos x="2" y="119"/>
                </a:cxn>
                <a:cxn ang="0">
                  <a:pos x="0" y="109"/>
                </a:cxn>
                <a:cxn ang="0">
                  <a:pos x="0" y="100"/>
                </a:cxn>
                <a:cxn ang="0">
                  <a:pos x="2" y="88"/>
                </a:cxn>
                <a:cxn ang="0">
                  <a:pos x="11" y="67"/>
                </a:cxn>
                <a:cxn ang="0">
                  <a:pos x="24" y="45"/>
                </a:cxn>
                <a:cxn ang="0">
                  <a:pos x="38" y="28"/>
                </a:cxn>
                <a:cxn ang="0">
                  <a:pos x="53" y="12"/>
                </a:cxn>
                <a:cxn ang="0">
                  <a:pos x="67" y="0"/>
                </a:cxn>
                <a:cxn ang="0">
                  <a:pos x="75" y="5"/>
                </a:cxn>
                <a:cxn ang="0">
                  <a:pos x="99" y="16"/>
                </a:cxn>
                <a:cxn ang="0">
                  <a:pos x="133" y="31"/>
                </a:cxn>
                <a:cxn ang="0">
                  <a:pos x="179" y="45"/>
                </a:cxn>
                <a:cxn ang="0">
                  <a:pos x="206" y="50"/>
                </a:cxn>
                <a:cxn ang="0">
                  <a:pos x="235" y="55"/>
                </a:cxn>
                <a:cxn ang="0">
                  <a:pos x="264" y="57"/>
                </a:cxn>
                <a:cxn ang="0">
                  <a:pos x="296" y="57"/>
                </a:cxn>
                <a:cxn ang="0">
                  <a:pos x="327" y="55"/>
                </a:cxn>
                <a:cxn ang="0">
                  <a:pos x="361" y="47"/>
                </a:cxn>
                <a:cxn ang="0">
                  <a:pos x="395" y="36"/>
                </a:cxn>
                <a:cxn ang="0">
                  <a:pos x="429" y="21"/>
                </a:cxn>
              </a:cxnLst>
              <a:rect l="0" t="0" r="r" b="b"/>
              <a:pathLst>
                <a:path w="555" h="183">
                  <a:moveTo>
                    <a:pt x="429" y="21"/>
                  </a:moveTo>
                  <a:lnTo>
                    <a:pt x="446" y="31"/>
                  </a:lnTo>
                  <a:lnTo>
                    <a:pt x="487" y="52"/>
                  </a:lnTo>
                  <a:lnTo>
                    <a:pt x="509" y="64"/>
                  </a:lnTo>
                  <a:lnTo>
                    <a:pt x="531" y="78"/>
                  </a:lnTo>
                  <a:lnTo>
                    <a:pt x="546" y="93"/>
                  </a:lnTo>
                  <a:lnTo>
                    <a:pt x="551" y="100"/>
                  </a:lnTo>
                  <a:lnTo>
                    <a:pt x="555" y="104"/>
                  </a:lnTo>
                  <a:lnTo>
                    <a:pt x="555" y="116"/>
                  </a:lnTo>
                  <a:lnTo>
                    <a:pt x="553" y="128"/>
                  </a:lnTo>
                  <a:lnTo>
                    <a:pt x="548" y="135"/>
                  </a:lnTo>
                  <a:lnTo>
                    <a:pt x="538" y="145"/>
                  </a:lnTo>
                  <a:lnTo>
                    <a:pt x="524" y="152"/>
                  </a:lnTo>
                  <a:lnTo>
                    <a:pt x="507" y="159"/>
                  </a:lnTo>
                  <a:lnTo>
                    <a:pt x="466" y="173"/>
                  </a:lnTo>
                  <a:lnTo>
                    <a:pt x="451" y="176"/>
                  </a:lnTo>
                  <a:lnTo>
                    <a:pt x="429" y="178"/>
                  </a:lnTo>
                  <a:lnTo>
                    <a:pt x="373" y="183"/>
                  </a:lnTo>
                  <a:lnTo>
                    <a:pt x="300" y="180"/>
                  </a:lnTo>
                  <a:lnTo>
                    <a:pt x="225" y="178"/>
                  </a:lnTo>
                  <a:lnTo>
                    <a:pt x="147" y="171"/>
                  </a:lnTo>
                  <a:lnTo>
                    <a:pt x="82" y="161"/>
                  </a:lnTo>
                  <a:lnTo>
                    <a:pt x="55" y="154"/>
                  </a:lnTo>
                  <a:lnTo>
                    <a:pt x="31" y="147"/>
                  </a:lnTo>
                  <a:lnTo>
                    <a:pt x="14" y="138"/>
                  </a:lnTo>
                  <a:lnTo>
                    <a:pt x="9" y="133"/>
                  </a:lnTo>
                  <a:lnTo>
                    <a:pt x="4" y="128"/>
                  </a:lnTo>
                  <a:lnTo>
                    <a:pt x="2" y="119"/>
                  </a:lnTo>
                  <a:lnTo>
                    <a:pt x="0" y="109"/>
                  </a:lnTo>
                  <a:lnTo>
                    <a:pt x="0" y="100"/>
                  </a:lnTo>
                  <a:lnTo>
                    <a:pt x="2" y="88"/>
                  </a:lnTo>
                  <a:lnTo>
                    <a:pt x="11" y="67"/>
                  </a:lnTo>
                  <a:lnTo>
                    <a:pt x="24" y="45"/>
                  </a:lnTo>
                  <a:lnTo>
                    <a:pt x="38" y="28"/>
                  </a:lnTo>
                  <a:lnTo>
                    <a:pt x="53" y="12"/>
                  </a:lnTo>
                  <a:lnTo>
                    <a:pt x="67" y="0"/>
                  </a:lnTo>
                  <a:lnTo>
                    <a:pt x="75" y="5"/>
                  </a:lnTo>
                  <a:lnTo>
                    <a:pt x="99" y="16"/>
                  </a:lnTo>
                  <a:lnTo>
                    <a:pt x="133" y="31"/>
                  </a:lnTo>
                  <a:lnTo>
                    <a:pt x="179" y="45"/>
                  </a:lnTo>
                  <a:lnTo>
                    <a:pt x="206" y="50"/>
                  </a:lnTo>
                  <a:lnTo>
                    <a:pt x="235" y="55"/>
                  </a:lnTo>
                  <a:lnTo>
                    <a:pt x="264" y="57"/>
                  </a:lnTo>
                  <a:lnTo>
                    <a:pt x="296" y="57"/>
                  </a:lnTo>
                  <a:lnTo>
                    <a:pt x="327" y="55"/>
                  </a:lnTo>
                  <a:lnTo>
                    <a:pt x="361" y="47"/>
                  </a:lnTo>
                  <a:lnTo>
                    <a:pt x="395" y="36"/>
                  </a:lnTo>
                  <a:lnTo>
                    <a:pt x="429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7" name="Freeform 159"/>
            <p:cNvSpPr/>
            <p:nvPr/>
          </p:nvSpPr>
          <p:spPr bwMode="auto">
            <a:xfrm>
              <a:off x="636130" y="3907013"/>
              <a:ext cx="162155" cy="70598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7" y="12"/>
                </a:cxn>
                <a:cxn ang="0">
                  <a:pos x="226" y="35"/>
                </a:cxn>
                <a:cxn ang="0">
                  <a:pos x="250" y="50"/>
                </a:cxn>
                <a:cxn ang="0">
                  <a:pos x="272" y="64"/>
                </a:cxn>
                <a:cxn ang="0">
                  <a:pos x="289" y="78"/>
                </a:cxn>
                <a:cxn ang="0">
                  <a:pos x="294" y="83"/>
                </a:cxn>
                <a:cxn ang="0">
                  <a:pos x="294" y="88"/>
                </a:cxn>
                <a:cxn ang="0">
                  <a:pos x="294" y="92"/>
                </a:cxn>
                <a:cxn ang="0">
                  <a:pos x="291" y="97"/>
                </a:cxn>
                <a:cxn ang="0">
                  <a:pos x="279" y="107"/>
                </a:cxn>
                <a:cxn ang="0">
                  <a:pos x="262" y="116"/>
                </a:cxn>
                <a:cxn ang="0">
                  <a:pos x="236" y="126"/>
                </a:cxn>
                <a:cxn ang="0">
                  <a:pos x="202" y="128"/>
                </a:cxn>
                <a:cxn ang="0">
                  <a:pos x="182" y="128"/>
                </a:cxn>
                <a:cxn ang="0">
                  <a:pos x="160" y="128"/>
                </a:cxn>
                <a:cxn ang="0">
                  <a:pos x="136" y="123"/>
                </a:cxn>
                <a:cxn ang="0">
                  <a:pos x="112" y="119"/>
                </a:cxn>
                <a:cxn ang="0">
                  <a:pos x="85" y="111"/>
                </a:cxn>
                <a:cxn ang="0">
                  <a:pos x="56" y="102"/>
                </a:cxn>
                <a:cxn ang="0">
                  <a:pos x="32" y="90"/>
                </a:cxn>
                <a:cxn ang="0">
                  <a:pos x="15" y="80"/>
                </a:cxn>
                <a:cxn ang="0">
                  <a:pos x="5" y="71"/>
                </a:cxn>
                <a:cxn ang="0">
                  <a:pos x="0" y="61"/>
                </a:cxn>
                <a:cxn ang="0">
                  <a:pos x="2" y="52"/>
                </a:cxn>
                <a:cxn ang="0">
                  <a:pos x="10" y="45"/>
                </a:cxn>
                <a:cxn ang="0">
                  <a:pos x="20" y="35"/>
                </a:cxn>
                <a:cxn ang="0">
                  <a:pos x="34" y="31"/>
                </a:cxn>
                <a:cxn ang="0">
                  <a:pos x="68" y="19"/>
                </a:cxn>
                <a:cxn ang="0">
                  <a:pos x="105" y="9"/>
                </a:cxn>
                <a:cxn ang="0">
                  <a:pos x="136" y="2"/>
                </a:cxn>
                <a:cxn ang="0">
                  <a:pos x="158" y="0"/>
                </a:cxn>
              </a:cxnLst>
              <a:rect l="0" t="0" r="r" b="b"/>
              <a:pathLst>
                <a:path w="294" h="128">
                  <a:moveTo>
                    <a:pt x="158" y="0"/>
                  </a:moveTo>
                  <a:lnTo>
                    <a:pt x="177" y="12"/>
                  </a:lnTo>
                  <a:lnTo>
                    <a:pt x="226" y="35"/>
                  </a:lnTo>
                  <a:lnTo>
                    <a:pt x="250" y="50"/>
                  </a:lnTo>
                  <a:lnTo>
                    <a:pt x="272" y="64"/>
                  </a:lnTo>
                  <a:lnTo>
                    <a:pt x="289" y="78"/>
                  </a:lnTo>
                  <a:lnTo>
                    <a:pt x="294" y="83"/>
                  </a:lnTo>
                  <a:lnTo>
                    <a:pt x="294" y="88"/>
                  </a:lnTo>
                  <a:lnTo>
                    <a:pt x="294" y="92"/>
                  </a:lnTo>
                  <a:lnTo>
                    <a:pt x="291" y="97"/>
                  </a:lnTo>
                  <a:lnTo>
                    <a:pt x="279" y="107"/>
                  </a:lnTo>
                  <a:lnTo>
                    <a:pt x="262" y="116"/>
                  </a:lnTo>
                  <a:lnTo>
                    <a:pt x="236" y="126"/>
                  </a:lnTo>
                  <a:lnTo>
                    <a:pt x="202" y="128"/>
                  </a:lnTo>
                  <a:lnTo>
                    <a:pt x="182" y="128"/>
                  </a:lnTo>
                  <a:lnTo>
                    <a:pt x="160" y="128"/>
                  </a:lnTo>
                  <a:lnTo>
                    <a:pt x="136" y="123"/>
                  </a:lnTo>
                  <a:lnTo>
                    <a:pt x="112" y="119"/>
                  </a:lnTo>
                  <a:lnTo>
                    <a:pt x="85" y="111"/>
                  </a:lnTo>
                  <a:lnTo>
                    <a:pt x="56" y="102"/>
                  </a:lnTo>
                  <a:lnTo>
                    <a:pt x="32" y="90"/>
                  </a:lnTo>
                  <a:lnTo>
                    <a:pt x="15" y="80"/>
                  </a:lnTo>
                  <a:lnTo>
                    <a:pt x="5" y="71"/>
                  </a:lnTo>
                  <a:lnTo>
                    <a:pt x="0" y="61"/>
                  </a:lnTo>
                  <a:lnTo>
                    <a:pt x="2" y="52"/>
                  </a:lnTo>
                  <a:lnTo>
                    <a:pt x="10" y="45"/>
                  </a:lnTo>
                  <a:lnTo>
                    <a:pt x="20" y="35"/>
                  </a:lnTo>
                  <a:lnTo>
                    <a:pt x="34" y="31"/>
                  </a:lnTo>
                  <a:lnTo>
                    <a:pt x="68" y="19"/>
                  </a:lnTo>
                  <a:lnTo>
                    <a:pt x="105" y="9"/>
                  </a:lnTo>
                  <a:lnTo>
                    <a:pt x="136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8" name="Freeform 160"/>
            <p:cNvSpPr/>
            <p:nvPr/>
          </p:nvSpPr>
          <p:spPr bwMode="auto">
            <a:xfrm>
              <a:off x="637233" y="3935694"/>
              <a:ext cx="161052" cy="41918"/>
            </a:xfrm>
            <a:custGeom>
              <a:avLst/>
              <a:gdLst/>
              <a:ahLst/>
              <a:cxnLst>
                <a:cxn ang="0">
                  <a:pos x="212" y="40"/>
                </a:cxn>
                <a:cxn ang="0">
                  <a:pos x="221" y="36"/>
                </a:cxn>
                <a:cxn ang="0">
                  <a:pos x="231" y="31"/>
                </a:cxn>
                <a:cxn ang="0">
                  <a:pos x="239" y="24"/>
                </a:cxn>
                <a:cxn ang="0">
                  <a:pos x="241" y="16"/>
                </a:cxn>
                <a:cxn ang="0">
                  <a:pos x="246" y="5"/>
                </a:cxn>
                <a:cxn ang="0">
                  <a:pos x="246" y="0"/>
                </a:cxn>
                <a:cxn ang="0">
                  <a:pos x="275" y="16"/>
                </a:cxn>
                <a:cxn ang="0">
                  <a:pos x="284" y="24"/>
                </a:cxn>
                <a:cxn ang="0">
                  <a:pos x="292" y="33"/>
                </a:cxn>
                <a:cxn ang="0">
                  <a:pos x="292" y="36"/>
                </a:cxn>
                <a:cxn ang="0">
                  <a:pos x="292" y="40"/>
                </a:cxn>
                <a:cxn ang="0">
                  <a:pos x="289" y="45"/>
                </a:cxn>
                <a:cxn ang="0">
                  <a:pos x="277" y="55"/>
                </a:cxn>
                <a:cxn ang="0">
                  <a:pos x="260" y="64"/>
                </a:cxn>
                <a:cxn ang="0">
                  <a:pos x="234" y="74"/>
                </a:cxn>
                <a:cxn ang="0">
                  <a:pos x="200" y="76"/>
                </a:cxn>
                <a:cxn ang="0">
                  <a:pos x="180" y="76"/>
                </a:cxn>
                <a:cxn ang="0">
                  <a:pos x="158" y="76"/>
                </a:cxn>
                <a:cxn ang="0">
                  <a:pos x="134" y="71"/>
                </a:cxn>
                <a:cxn ang="0">
                  <a:pos x="110" y="67"/>
                </a:cxn>
                <a:cxn ang="0">
                  <a:pos x="83" y="59"/>
                </a:cxn>
                <a:cxn ang="0">
                  <a:pos x="54" y="50"/>
                </a:cxn>
                <a:cxn ang="0">
                  <a:pos x="32" y="40"/>
                </a:cxn>
                <a:cxn ang="0">
                  <a:pos x="18" y="31"/>
                </a:cxn>
                <a:cxn ang="0">
                  <a:pos x="5" y="24"/>
                </a:cxn>
                <a:cxn ang="0">
                  <a:pos x="0" y="14"/>
                </a:cxn>
                <a:cxn ang="0">
                  <a:pos x="47" y="24"/>
                </a:cxn>
                <a:cxn ang="0">
                  <a:pos x="110" y="33"/>
                </a:cxn>
                <a:cxn ang="0">
                  <a:pos x="173" y="40"/>
                </a:cxn>
                <a:cxn ang="0">
                  <a:pos x="195" y="40"/>
                </a:cxn>
                <a:cxn ang="0">
                  <a:pos x="212" y="40"/>
                </a:cxn>
              </a:cxnLst>
              <a:rect l="0" t="0" r="r" b="b"/>
              <a:pathLst>
                <a:path w="292" h="76">
                  <a:moveTo>
                    <a:pt x="212" y="40"/>
                  </a:moveTo>
                  <a:lnTo>
                    <a:pt x="221" y="36"/>
                  </a:lnTo>
                  <a:lnTo>
                    <a:pt x="231" y="31"/>
                  </a:lnTo>
                  <a:lnTo>
                    <a:pt x="239" y="24"/>
                  </a:lnTo>
                  <a:lnTo>
                    <a:pt x="241" y="16"/>
                  </a:lnTo>
                  <a:lnTo>
                    <a:pt x="246" y="5"/>
                  </a:lnTo>
                  <a:lnTo>
                    <a:pt x="246" y="0"/>
                  </a:lnTo>
                  <a:lnTo>
                    <a:pt x="275" y="16"/>
                  </a:lnTo>
                  <a:lnTo>
                    <a:pt x="284" y="24"/>
                  </a:lnTo>
                  <a:lnTo>
                    <a:pt x="292" y="33"/>
                  </a:lnTo>
                  <a:lnTo>
                    <a:pt x="292" y="36"/>
                  </a:lnTo>
                  <a:lnTo>
                    <a:pt x="292" y="40"/>
                  </a:lnTo>
                  <a:lnTo>
                    <a:pt x="289" y="45"/>
                  </a:lnTo>
                  <a:lnTo>
                    <a:pt x="277" y="55"/>
                  </a:lnTo>
                  <a:lnTo>
                    <a:pt x="260" y="64"/>
                  </a:lnTo>
                  <a:lnTo>
                    <a:pt x="234" y="74"/>
                  </a:lnTo>
                  <a:lnTo>
                    <a:pt x="200" y="76"/>
                  </a:lnTo>
                  <a:lnTo>
                    <a:pt x="180" y="76"/>
                  </a:lnTo>
                  <a:lnTo>
                    <a:pt x="158" y="76"/>
                  </a:lnTo>
                  <a:lnTo>
                    <a:pt x="134" y="71"/>
                  </a:lnTo>
                  <a:lnTo>
                    <a:pt x="110" y="67"/>
                  </a:lnTo>
                  <a:lnTo>
                    <a:pt x="83" y="59"/>
                  </a:lnTo>
                  <a:lnTo>
                    <a:pt x="54" y="50"/>
                  </a:lnTo>
                  <a:lnTo>
                    <a:pt x="32" y="40"/>
                  </a:lnTo>
                  <a:lnTo>
                    <a:pt x="18" y="31"/>
                  </a:lnTo>
                  <a:lnTo>
                    <a:pt x="5" y="24"/>
                  </a:lnTo>
                  <a:lnTo>
                    <a:pt x="0" y="14"/>
                  </a:lnTo>
                  <a:lnTo>
                    <a:pt x="47" y="24"/>
                  </a:lnTo>
                  <a:lnTo>
                    <a:pt x="110" y="33"/>
                  </a:lnTo>
                  <a:lnTo>
                    <a:pt x="173" y="40"/>
                  </a:lnTo>
                  <a:lnTo>
                    <a:pt x="195" y="40"/>
                  </a:lnTo>
                  <a:lnTo>
                    <a:pt x="212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79" name="Freeform 161"/>
            <p:cNvSpPr/>
            <p:nvPr/>
          </p:nvSpPr>
          <p:spPr bwMode="auto">
            <a:xfrm>
              <a:off x="417717" y="3444266"/>
              <a:ext cx="452820" cy="579124"/>
            </a:xfrm>
            <a:custGeom>
              <a:avLst/>
              <a:gdLst/>
              <a:ahLst/>
              <a:cxnLst>
                <a:cxn ang="0">
                  <a:pos x="44" y="696"/>
                </a:cxn>
                <a:cxn ang="0">
                  <a:pos x="88" y="682"/>
                </a:cxn>
                <a:cxn ang="0">
                  <a:pos x="127" y="660"/>
                </a:cxn>
                <a:cxn ang="0">
                  <a:pos x="151" y="637"/>
                </a:cxn>
                <a:cxn ang="0">
                  <a:pos x="170" y="608"/>
                </a:cxn>
                <a:cxn ang="0">
                  <a:pos x="190" y="558"/>
                </a:cxn>
                <a:cxn ang="0">
                  <a:pos x="173" y="620"/>
                </a:cxn>
                <a:cxn ang="0">
                  <a:pos x="168" y="670"/>
                </a:cxn>
                <a:cxn ang="0">
                  <a:pos x="170" y="703"/>
                </a:cxn>
                <a:cxn ang="0">
                  <a:pos x="180" y="732"/>
                </a:cxn>
                <a:cxn ang="0">
                  <a:pos x="180" y="758"/>
                </a:cxn>
                <a:cxn ang="0">
                  <a:pos x="168" y="798"/>
                </a:cxn>
                <a:cxn ang="0">
                  <a:pos x="141" y="855"/>
                </a:cxn>
                <a:cxn ang="0">
                  <a:pos x="129" y="900"/>
                </a:cxn>
                <a:cxn ang="0">
                  <a:pos x="129" y="934"/>
                </a:cxn>
                <a:cxn ang="0">
                  <a:pos x="151" y="1005"/>
                </a:cxn>
                <a:cxn ang="0">
                  <a:pos x="163" y="1038"/>
                </a:cxn>
                <a:cxn ang="0">
                  <a:pos x="178" y="1050"/>
                </a:cxn>
                <a:cxn ang="0">
                  <a:pos x="204" y="1050"/>
                </a:cxn>
                <a:cxn ang="0">
                  <a:pos x="280" y="1019"/>
                </a:cxn>
                <a:cxn ang="0">
                  <a:pos x="474" y="941"/>
                </a:cxn>
                <a:cxn ang="0">
                  <a:pos x="571" y="910"/>
                </a:cxn>
                <a:cxn ang="0">
                  <a:pos x="624" y="905"/>
                </a:cxn>
                <a:cxn ang="0">
                  <a:pos x="673" y="910"/>
                </a:cxn>
                <a:cxn ang="0">
                  <a:pos x="690" y="905"/>
                </a:cxn>
                <a:cxn ang="0">
                  <a:pos x="700" y="898"/>
                </a:cxn>
                <a:cxn ang="0">
                  <a:pos x="697" y="853"/>
                </a:cxn>
                <a:cxn ang="0">
                  <a:pos x="702" y="827"/>
                </a:cxn>
                <a:cxn ang="0">
                  <a:pos x="714" y="803"/>
                </a:cxn>
                <a:cxn ang="0">
                  <a:pos x="719" y="739"/>
                </a:cxn>
                <a:cxn ang="0">
                  <a:pos x="729" y="675"/>
                </a:cxn>
                <a:cxn ang="0">
                  <a:pos x="758" y="584"/>
                </a:cxn>
                <a:cxn ang="0">
                  <a:pos x="780" y="520"/>
                </a:cxn>
                <a:cxn ang="0">
                  <a:pos x="799" y="442"/>
                </a:cxn>
                <a:cxn ang="0">
                  <a:pos x="814" y="352"/>
                </a:cxn>
                <a:cxn ang="0">
                  <a:pos x="821" y="259"/>
                </a:cxn>
                <a:cxn ang="0">
                  <a:pos x="816" y="171"/>
                </a:cxn>
                <a:cxn ang="0">
                  <a:pos x="802" y="95"/>
                </a:cxn>
                <a:cxn ang="0">
                  <a:pos x="780" y="50"/>
                </a:cxn>
                <a:cxn ang="0">
                  <a:pos x="760" y="29"/>
                </a:cxn>
                <a:cxn ang="0">
                  <a:pos x="736" y="12"/>
                </a:cxn>
                <a:cxn ang="0">
                  <a:pos x="692" y="2"/>
                </a:cxn>
                <a:cxn ang="0">
                  <a:pos x="627" y="0"/>
                </a:cxn>
                <a:cxn ang="0">
                  <a:pos x="554" y="10"/>
                </a:cxn>
                <a:cxn ang="0">
                  <a:pos x="479" y="29"/>
                </a:cxn>
                <a:cxn ang="0">
                  <a:pos x="403" y="57"/>
                </a:cxn>
                <a:cxn ang="0">
                  <a:pos x="333" y="95"/>
                </a:cxn>
                <a:cxn ang="0">
                  <a:pos x="267" y="143"/>
                </a:cxn>
                <a:cxn ang="0">
                  <a:pos x="214" y="193"/>
                </a:cxn>
                <a:cxn ang="0">
                  <a:pos x="170" y="252"/>
                </a:cxn>
                <a:cxn ang="0">
                  <a:pos x="107" y="361"/>
                </a:cxn>
                <a:cxn ang="0">
                  <a:pos x="37" y="518"/>
                </a:cxn>
                <a:cxn ang="0">
                  <a:pos x="12" y="589"/>
                </a:cxn>
                <a:cxn ang="0">
                  <a:pos x="3" y="646"/>
                </a:cxn>
                <a:cxn ang="0">
                  <a:pos x="5" y="687"/>
                </a:cxn>
                <a:cxn ang="0">
                  <a:pos x="12" y="696"/>
                </a:cxn>
                <a:cxn ang="0">
                  <a:pos x="25" y="699"/>
                </a:cxn>
              </a:cxnLst>
              <a:rect l="0" t="0" r="r" b="b"/>
              <a:pathLst>
                <a:path w="821" h="1050">
                  <a:moveTo>
                    <a:pt x="25" y="699"/>
                  </a:moveTo>
                  <a:lnTo>
                    <a:pt x="44" y="696"/>
                  </a:lnTo>
                  <a:lnTo>
                    <a:pt x="63" y="691"/>
                  </a:lnTo>
                  <a:lnTo>
                    <a:pt x="88" y="682"/>
                  </a:lnTo>
                  <a:lnTo>
                    <a:pt x="112" y="668"/>
                  </a:lnTo>
                  <a:lnTo>
                    <a:pt x="127" y="660"/>
                  </a:lnTo>
                  <a:lnTo>
                    <a:pt x="139" y="649"/>
                  </a:lnTo>
                  <a:lnTo>
                    <a:pt x="151" y="637"/>
                  </a:lnTo>
                  <a:lnTo>
                    <a:pt x="161" y="623"/>
                  </a:lnTo>
                  <a:lnTo>
                    <a:pt x="170" y="608"/>
                  </a:lnTo>
                  <a:lnTo>
                    <a:pt x="178" y="592"/>
                  </a:lnTo>
                  <a:lnTo>
                    <a:pt x="190" y="558"/>
                  </a:lnTo>
                  <a:lnTo>
                    <a:pt x="180" y="589"/>
                  </a:lnTo>
                  <a:lnTo>
                    <a:pt x="173" y="620"/>
                  </a:lnTo>
                  <a:lnTo>
                    <a:pt x="170" y="653"/>
                  </a:lnTo>
                  <a:lnTo>
                    <a:pt x="168" y="670"/>
                  </a:lnTo>
                  <a:lnTo>
                    <a:pt x="168" y="687"/>
                  </a:lnTo>
                  <a:lnTo>
                    <a:pt x="170" y="703"/>
                  </a:lnTo>
                  <a:lnTo>
                    <a:pt x="175" y="718"/>
                  </a:lnTo>
                  <a:lnTo>
                    <a:pt x="180" y="732"/>
                  </a:lnTo>
                  <a:lnTo>
                    <a:pt x="180" y="746"/>
                  </a:lnTo>
                  <a:lnTo>
                    <a:pt x="180" y="758"/>
                  </a:lnTo>
                  <a:lnTo>
                    <a:pt x="178" y="772"/>
                  </a:lnTo>
                  <a:lnTo>
                    <a:pt x="168" y="798"/>
                  </a:lnTo>
                  <a:lnTo>
                    <a:pt x="153" y="827"/>
                  </a:lnTo>
                  <a:lnTo>
                    <a:pt x="141" y="855"/>
                  </a:lnTo>
                  <a:lnTo>
                    <a:pt x="131" y="886"/>
                  </a:lnTo>
                  <a:lnTo>
                    <a:pt x="129" y="900"/>
                  </a:lnTo>
                  <a:lnTo>
                    <a:pt x="127" y="917"/>
                  </a:lnTo>
                  <a:lnTo>
                    <a:pt x="129" y="934"/>
                  </a:lnTo>
                  <a:lnTo>
                    <a:pt x="134" y="950"/>
                  </a:lnTo>
                  <a:lnTo>
                    <a:pt x="151" y="1005"/>
                  </a:lnTo>
                  <a:lnTo>
                    <a:pt x="156" y="1024"/>
                  </a:lnTo>
                  <a:lnTo>
                    <a:pt x="163" y="1038"/>
                  </a:lnTo>
                  <a:lnTo>
                    <a:pt x="170" y="1045"/>
                  </a:lnTo>
                  <a:lnTo>
                    <a:pt x="178" y="1050"/>
                  </a:lnTo>
                  <a:lnTo>
                    <a:pt x="190" y="1050"/>
                  </a:lnTo>
                  <a:lnTo>
                    <a:pt x="204" y="1050"/>
                  </a:lnTo>
                  <a:lnTo>
                    <a:pt x="233" y="1038"/>
                  </a:lnTo>
                  <a:lnTo>
                    <a:pt x="280" y="1019"/>
                  </a:lnTo>
                  <a:lnTo>
                    <a:pt x="406" y="967"/>
                  </a:lnTo>
                  <a:lnTo>
                    <a:pt x="474" y="941"/>
                  </a:lnTo>
                  <a:lnTo>
                    <a:pt x="539" y="919"/>
                  </a:lnTo>
                  <a:lnTo>
                    <a:pt x="571" y="910"/>
                  </a:lnTo>
                  <a:lnTo>
                    <a:pt x="600" y="905"/>
                  </a:lnTo>
                  <a:lnTo>
                    <a:pt x="624" y="905"/>
                  </a:lnTo>
                  <a:lnTo>
                    <a:pt x="644" y="905"/>
                  </a:lnTo>
                  <a:lnTo>
                    <a:pt x="673" y="910"/>
                  </a:lnTo>
                  <a:lnTo>
                    <a:pt x="682" y="907"/>
                  </a:lnTo>
                  <a:lnTo>
                    <a:pt x="690" y="905"/>
                  </a:lnTo>
                  <a:lnTo>
                    <a:pt x="695" y="903"/>
                  </a:lnTo>
                  <a:lnTo>
                    <a:pt x="700" y="898"/>
                  </a:lnTo>
                  <a:lnTo>
                    <a:pt x="700" y="886"/>
                  </a:lnTo>
                  <a:lnTo>
                    <a:pt x="697" y="853"/>
                  </a:lnTo>
                  <a:lnTo>
                    <a:pt x="700" y="836"/>
                  </a:lnTo>
                  <a:lnTo>
                    <a:pt x="702" y="827"/>
                  </a:lnTo>
                  <a:lnTo>
                    <a:pt x="707" y="820"/>
                  </a:lnTo>
                  <a:lnTo>
                    <a:pt x="714" y="803"/>
                  </a:lnTo>
                  <a:lnTo>
                    <a:pt x="717" y="787"/>
                  </a:lnTo>
                  <a:lnTo>
                    <a:pt x="719" y="739"/>
                  </a:lnTo>
                  <a:lnTo>
                    <a:pt x="721" y="710"/>
                  </a:lnTo>
                  <a:lnTo>
                    <a:pt x="729" y="675"/>
                  </a:lnTo>
                  <a:lnTo>
                    <a:pt x="738" y="632"/>
                  </a:lnTo>
                  <a:lnTo>
                    <a:pt x="758" y="584"/>
                  </a:lnTo>
                  <a:lnTo>
                    <a:pt x="770" y="556"/>
                  </a:lnTo>
                  <a:lnTo>
                    <a:pt x="780" y="520"/>
                  </a:lnTo>
                  <a:lnTo>
                    <a:pt x="789" y="482"/>
                  </a:lnTo>
                  <a:lnTo>
                    <a:pt x="799" y="442"/>
                  </a:lnTo>
                  <a:lnTo>
                    <a:pt x="809" y="397"/>
                  </a:lnTo>
                  <a:lnTo>
                    <a:pt x="814" y="352"/>
                  </a:lnTo>
                  <a:lnTo>
                    <a:pt x="819" y="304"/>
                  </a:lnTo>
                  <a:lnTo>
                    <a:pt x="821" y="259"/>
                  </a:lnTo>
                  <a:lnTo>
                    <a:pt x="821" y="214"/>
                  </a:lnTo>
                  <a:lnTo>
                    <a:pt x="816" y="171"/>
                  </a:lnTo>
                  <a:lnTo>
                    <a:pt x="811" y="131"/>
                  </a:lnTo>
                  <a:lnTo>
                    <a:pt x="802" y="95"/>
                  </a:lnTo>
                  <a:lnTo>
                    <a:pt x="787" y="64"/>
                  </a:lnTo>
                  <a:lnTo>
                    <a:pt x="780" y="50"/>
                  </a:lnTo>
                  <a:lnTo>
                    <a:pt x="770" y="38"/>
                  </a:lnTo>
                  <a:lnTo>
                    <a:pt x="760" y="29"/>
                  </a:lnTo>
                  <a:lnTo>
                    <a:pt x="748" y="19"/>
                  </a:lnTo>
                  <a:lnTo>
                    <a:pt x="736" y="12"/>
                  </a:lnTo>
                  <a:lnTo>
                    <a:pt x="721" y="7"/>
                  </a:lnTo>
                  <a:lnTo>
                    <a:pt x="692" y="2"/>
                  </a:lnTo>
                  <a:lnTo>
                    <a:pt x="661" y="0"/>
                  </a:lnTo>
                  <a:lnTo>
                    <a:pt x="627" y="0"/>
                  </a:lnTo>
                  <a:lnTo>
                    <a:pt x="590" y="2"/>
                  </a:lnTo>
                  <a:lnTo>
                    <a:pt x="554" y="10"/>
                  </a:lnTo>
                  <a:lnTo>
                    <a:pt x="515" y="17"/>
                  </a:lnTo>
                  <a:lnTo>
                    <a:pt x="479" y="29"/>
                  </a:lnTo>
                  <a:lnTo>
                    <a:pt x="440" y="43"/>
                  </a:lnTo>
                  <a:lnTo>
                    <a:pt x="403" y="57"/>
                  </a:lnTo>
                  <a:lnTo>
                    <a:pt x="367" y="76"/>
                  </a:lnTo>
                  <a:lnTo>
                    <a:pt x="333" y="95"/>
                  </a:lnTo>
                  <a:lnTo>
                    <a:pt x="299" y="119"/>
                  </a:lnTo>
                  <a:lnTo>
                    <a:pt x="267" y="143"/>
                  </a:lnTo>
                  <a:lnTo>
                    <a:pt x="241" y="166"/>
                  </a:lnTo>
                  <a:lnTo>
                    <a:pt x="214" y="193"/>
                  </a:lnTo>
                  <a:lnTo>
                    <a:pt x="192" y="221"/>
                  </a:lnTo>
                  <a:lnTo>
                    <a:pt x="170" y="252"/>
                  </a:lnTo>
                  <a:lnTo>
                    <a:pt x="149" y="285"/>
                  </a:lnTo>
                  <a:lnTo>
                    <a:pt x="107" y="361"/>
                  </a:lnTo>
                  <a:lnTo>
                    <a:pt x="68" y="440"/>
                  </a:lnTo>
                  <a:lnTo>
                    <a:pt x="37" y="518"/>
                  </a:lnTo>
                  <a:lnTo>
                    <a:pt x="25" y="556"/>
                  </a:lnTo>
                  <a:lnTo>
                    <a:pt x="12" y="589"/>
                  </a:lnTo>
                  <a:lnTo>
                    <a:pt x="5" y="620"/>
                  </a:lnTo>
                  <a:lnTo>
                    <a:pt x="3" y="646"/>
                  </a:lnTo>
                  <a:lnTo>
                    <a:pt x="0" y="670"/>
                  </a:lnTo>
                  <a:lnTo>
                    <a:pt x="5" y="687"/>
                  </a:lnTo>
                  <a:lnTo>
                    <a:pt x="8" y="691"/>
                  </a:lnTo>
                  <a:lnTo>
                    <a:pt x="12" y="696"/>
                  </a:lnTo>
                  <a:lnTo>
                    <a:pt x="20" y="699"/>
                  </a:lnTo>
                  <a:lnTo>
                    <a:pt x="25" y="6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0" name="Freeform 162"/>
            <p:cNvSpPr/>
            <p:nvPr/>
          </p:nvSpPr>
          <p:spPr bwMode="auto">
            <a:xfrm>
              <a:off x="452465" y="3550714"/>
              <a:ext cx="357954" cy="472676"/>
            </a:xfrm>
            <a:custGeom>
              <a:avLst/>
              <a:gdLst/>
              <a:ahLst/>
              <a:cxnLst>
                <a:cxn ang="0">
                  <a:pos x="603" y="615"/>
                </a:cxn>
                <a:cxn ang="0">
                  <a:pos x="479" y="622"/>
                </a:cxn>
                <a:cxn ang="0">
                  <a:pos x="287" y="641"/>
                </a:cxn>
                <a:cxn ang="0">
                  <a:pos x="199" y="648"/>
                </a:cxn>
                <a:cxn ang="0">
                  <a:pos x="195" y="643"/>
                </a:cxn>
                <a:cxn ang="0">
                  <a:pos x="202" y="627"/>
                </a:cxn>
                <a:cxn ang="0">
                  <a:pos x="226" y="598"/>
                </a:cxn>
                <a:cxn ang="0">
                  <a:pos x="316" y="527"/>
                </a:cxn>
                <a:cxn ang="0">
                  <a:pos x="472" y="418"/>
                </a:cxn>
                <a:cxn ang="0">
                  <a:pos x="496" y="391"/>
                </a:cxn>
                <a:cxn ang="0">
                  <a:pos x="498" y="384"/>
                </a:cxn>
                <a:cxn ang="0">
                  <a:pos x="491" y="380"/>
                </a:cxn>
                <a:cxn ang="0">
                  <a:pos x="462" y="377"/>
                </a:cxn>
                <a:cxn ang="0">
                  <a:pos x="294" y="391"/>
                </a:cxn>
                <a:cxn ang="0">
                  <a:pos x="209" y="391"/>
                </a:cxn>
                <a:cxn ang="0">
                  <a:pos x="178" y="384"/>
                </a:cxn>
                <a:cxn ang="0">
                  <a:pos x="168" y="377"/>
                </a:cxn>
                <a:cxn ang="0">
                  <a:pos x="166" y="365"/>
                </a:cxn>
                <a:cxn ang="0">
                  <a:pos x="175" y="342"/>
                </a:cxn>
                <a:cxn ang="0">
                  <a:pos x="207" y="301"/>
                </a:cxn>
                <a:cxn ang="0">
                  <a:pos x="314" y="197"/>
                </a:cxn>
                <a:cxn ang="0">
                  <a:pos x="391" y="111"/>
                </a:cxn>
                <a:cxn ang="0">
                  <a:pos x="430" y="52"/>
                </a:cxn>
                <a:cxn ang="0">
                  <a:pos x="445" y="14"/>
                </a:cxn>
                <a:cxn ang="0">
                  <a:pos x="442" y="2"/>
                </a:cxn>
                <a:cxn ang="0">
                  <a:pos x="433" y="2"/>
                </a:cxn>
                <a:cxn ang="0">
                  <a:pos x="404" y="23"/>
                </a:cxn>
                <a:cxn ang="0">
                  <a:pos x="350" y="80"/>
                </a:cxn>
                <a:cxn ang="0">
                  <a:pos x="214" y="244"/>
                </a:cxn>
                <a:cxn ang="0">
                  <a:pos x="93" y="401"/>
                </a:cxn>
                <a:cxn ang="0">
                  <a:pos x="32" y="456"/>
                </a:cxn>
                <a:cxn ang="0">
                  <a:pos x="0" y="498"/>
                </a:cxn>
                <a:cxn ang="0">
                  <a:pos x="47" y="477"/>
                </a:cxn>
                <a:cxn ang="0">
                  <a:pos x="78" y="453"/>
                </a:cxn>
                <a:cxn ang="0">
                  <a:pos x="105" y="420"/>
                </a:cxn>
                <a:cxn ang="0">
                  <a:pos x="122" y="380"/>
                </a:cxn>
                <a:cxn ang="0">
                  <a:pos x="107" y="446"/>
                </a:cxn>
                <a:cxn ang="0">
                  <a:pos x="105" y="489"/>
                </a:cxn>
                <a:cxn ang="0">
                  <a:pos x="112" y="525"/>
                </a:cxn>
                <a:cxn ang="0">
                  <a:pos x="117" y="553"/>
                </a:cxn>
                <a:cxn ang="0">
                  <a:pos x="115" y="579"/>
                </a:cxn>
                <a:cxn ang="0">
                  <a:pos x="90" y="634"/>
                </a:cxn>
                <a:cxn ang="0">
                  <a:pos x="68" y="693"/>
                </a:cxn>
                <a:cxn ang="0">
                  <a:pos x="64" y="724"/>
                </a:cxn>
                <a:cxn ang="0">
                  <a:pos x="71" y="757"/>
                </a:cxn>
                <a:cxn ang="0">
                  <a:pos x="98" y="841"/>
                </a:cxn>
                <a:cxn ang="0">
                  <a:pos x="110" y="855"/>
                </a:cxn>
                <a:cxn ang="0">
                  <a:pos x="129" y="857"/>
                </a:cxn>
                <a:cxn ang="0">
                  <a:pos x="188" y="819"/>
                </a:cxn>
                <a:cxn ang="0">
                  <a:pos x="251" y="788"/>
                </a:cxn>
                <a:cxn ang="0">
                  <a:pos x="319" y="765"/>
                </a:cxn>
                <a:cxn ang="0">
                  <a:pos x="522" y="710"/>
                </a:cxn>
                <a:cxn ang="0">
                  <a:pos x="610" y="684"/>
                </a:cxn>
                <a:cxn ang="0">
                  <a:pos x="634" y="662"/>
                </a:cxn>
                <a:cxn ang="0">
                  <a:pos x="637" y="638"/>
                </a:cxn>
                <a:cxn ang="0">
                  <a:pos x="649" y="617"/>
                </a:cxn>
              </a:cxnLst>
              <a:rect l="0" t="0" r="r" b="b"/>
              <a:pathLst>
                <a:path w="649" h="857">
                  <a:moveTo>
                    <a:pt x="649" y="617"/>
                  </a:moveTo>
                  <a:lnTo>
                    <a:pt x="603" y="615"/>
                  </a:lnTo>
                  <a:lnTo>
                    <a:pt x="544" y="617"/>
                  </a:lnTo>
                  <a:lnTo>
                    <a:pt x="479" y="622"/>
                  </a:lnTo>
                  <a:lnTo>
                    <a:pt x="411" y="629"/>
                  </a:lnTo>
                  <a:lnTo>
                    <a:pt x="287" y="641"/>
                  </a:lnTo>
                  <a:lnTo>
                    <a:pt x="209" y="648"/>
                  </a:lnTo>
                  <a:lnTo>
                    <a:pt x="199" y="648"/>
                  </a:lnTo>
                  <a:lnTo>
                    <a:pt x="195" y="646"/>
                  </a:lnTo>
                  <a:lnTo>
                    <a:pt x="195" y="643"/>
                  </a:lnTo>
                  <a:lnTo>
                    <a:pt x="195" y="636"/>
                  </a:lnTo>
                  <a:lnTo>
                    <a:pt x="202" y="627"/>
                  </a:lnTo>
                  <a:lnTo>
                    <a:pt x="212" y="612"/>
                  </a:lnTo>
                  <a:lnTo>
                    <a:pt x="226" y="598"/>
                  </a:lnTo>
                  <a:lnTo>
                    <a:pt x="267" y="565"/>
                  </a:lnTo>
                  <a:lnTo>
                    <a:pt x="316" y="527"/>
                  </a:lnTo>
                  <a:lnTo>
                    <a:pt x="370" y="489"/>
                  </a:lnTo>
                  <a:lnTo>
                    <a:pt x="472" y="418"/>
                  </a:lnTo>
                  <a:lnTo>
                    <a:pt x="488" y="403"/>
                  </a:lnTo>
                  <a:lnTo>
                    <a:pt x="496" y="391"/>
                  </a:lnTo>
                  <a:lnTo>
                    <a:pt x="498" y="389"/>
                  </a:lnTo>
                  <a:lnTo>
                    <a:pt x="498" y="384"/>
                  </a:lnTo>
                  <a:lnTo>
                    <a:pt x="496" y="382"/>
                  </a:lnTo>
                  <a:lnTo>
                    <a:pt x="491" y="380"/>
                  </a:lnTo>
                  <a:lnTo>
                    <a:pt x="479" y="377"/>
                  </a:lnTo>
                  <a:lnTo>
                    <a:pt x="462" y="377"/>
                  </a:lnTo>
                  <a:lnTo>
                    <a:pt x="413" y="380"/>
                  </a:lnTo>
                  <a:lnTo>
                    <a:pt x="294" y="391"/>
                  </a:lnTo>
                  <a:lnTo>
                    <a:pt x="236" y="391"/>
                  </a:lnTo>
                  <a:lnTo>
                    <a:pt x="209" y="391"/>
                  </a:lnTo>
                  <a:lnTo>
                    <a:pt x="188" y="389"/>
                  </a:lnTo>
                  <a:lnTo>
                    <a:pt x="178" y="384"/>
                  </a:lnTo>
                  <a:lnTo>
                    <a:pt x="170" y="382"/>
                  </a:lnTo>
                  <a:lnTo>
                    <a:pt x="168" y="377"/>
                  </a:lnTo>
                  <a:lnTo>
                    <a:pt x="166" y="372"/>
                  </a:lnTo>
                  <a:lnTo>
                    <a:pt x="166" y="365"/>
                  </a:lnTo>
                  <a:lnTo>
                    <a:pt x="166" y="358"/>
                  </a:lnTo>
                  <a:lnTo>
                    <a:pt x="175" y="342"/>
                  </a:lnTo>
                  <a:lnTo>
                    <a:pt x="188" y="323"/>
                  </a:lnTo>
                  <a:lnTo>
                    <a:pt x="207" y="301"/>
                  </a:lnTo>
                  <a:lnTo>
                    <a:pt x="258" y="251"/>
                  </a:lnTo>
                  <a:lnTo>
                    <a:pt x="314" y="197"/>
                  </a:lnTo>
                  <a:lnTo>
                    <a:pt x="367" y="140"/>
                  </a:lnTo>
                  <a:lnTo>
                    <a:pt x="391" y="111"/>
                  </a:lnTo>
                  <a:lnTo>
                    <a:pt x="413" y="80"/>
                  </a:lnTo>
                  <a:lnTo>
                    <a:pt x="430" y="52"/>
                  </a:lnTo>
                  <a:lnTo>
                    <a:pt x="440" y="26"/>
                  </a:lnTo>
                  <a:lnTo>
                    <a:pt x="445" y="14"/>
                  </a:lnTo>
                  <a:lnTo>
                    <a:pt x="445" y="7"/>
                  </a:lnTo>
                  <a:lnTo>
                    <a:pt x="442" y="2"/>
                  </a:lnTo>
                  <a:lnTo>
                    <a:pt x="438" y="0"/>
                  </a:lnTo>
                  <a:lnTo>
                    <a:pt x="433" y="2"/>
                  </a:lnTo>
                  <a:lnTo>
                    <a:pt x="425" y="7"/>
                  </a:lnTo>
                  <a:lnTo>
                    <a:pt x="404" y="23"/>
                  </a:lnTo>
                  <a:lnTo>
                    <a:pt x="379" y="49"/>
                  </a:lnTo>
                  <a:lnTo>
                    <a:pt x="350" y="80"/>
                  </a:lnTo>
                  <a:lnTo>
                    <a:pt x="282" y="159"/>
                  </a:lnTo>
                  <a:lnTo>
                    <a:pt x="214" y="244"/>
                  </a:lnTo>
                  <a:lnTo>
                    <a:pt x="154" y="323"/>
                  </a:lnTo>
                  <a:lnTo>
                    <a:pt x="93" y="401"/>
                  </a:lnTo>
                  <a:lnTo>
                    <a:pt x="59" y="430"/>
                  </a:lnTo>
                  <a:lnTo>
                    <a:pt x="32" y="456"/>
                  </a:lnTo>
                  <a:lnTo>
                    <a:pt x="13" y="477"/>
                  </a:lnTo>
                  <a:lnTo>
                    <a:pt x="0" y="498"/>
                  </a:lnTo>
                  <a:lnTo>
                    <a:pt x="32" y="487"/>
                  </a:lnTo>
                  <a:lnTo>
                    <a:pt x="47" y="477"/>
                  </a:lnTo>
                  <a:lnTo>
                    <a:pt x="64" y="467"/>
                  </a:lnTo>
                  <a:lnTo>
                    <a:pt x="78" y="453"/>
                  </a:lnTo>
                  <a:lnTo>
                    <a:pt x="93" y="437"/>
                  </a:lnTo>
                  <a:lnTo>
                    <a:pt x="105" y="420"/>
                  </a:lnTo>
                  <a:lnTo>
                    <a:pt x="115" y="399"/>
                  </a:lnTo>
                  <a:lnTo>
                    <a:pt x="122" y="380"/>
                  </a:lnTo>
                  <a:lnTo>
                    <a:pt x="115" y="408"/>
                  </a:lnTo>
                  <a:lnTo>
                    <a:pt x="107" y="446"/>
                  </a:lnTo>
                  <a:lnTo>
                    <a:pt x="105" y="467"/>
                  </a:lnTo>
                  <a:lnTo>
                    <a:pt x="105" y="489"/>
                  </a:lnTo>
                  <a:lnTo>
                    <a:pt x="107" y="508"/>
                  </a:lnTo>
                  <a:lnTo>
                    <a:pt x="112" y="525"/>
                  </a:lnTo>
                  <a:lnTo>
                    <a:pt x="117" y="539"/>
                  </a:lnTo>
                  <a:lnTo>
                    <a:pt x="117" y="553"/>
                  </a:lnTo>
                  <a:lnTo>
                    <a:pt x="117" y="565"/>
                  </a:lnTo>
                  <a:lnTo>
                    <a:pt x="115" y="579"/>
                  </a:lnTo>
                  <a:lnTo>
                    <a:pt x="105" y="605"/>
                  </a:lnTo>
                  <a:lnTo>
                    <a:pt x="90" y="634"/>
                  </a:lnTo>
                  <a:lnTo>
                    <a:pt x="78" y="662"/>
                  </a:lnTo>
                  <a:lnTo>
                    <a:pt x="68" y="693"/>
                  </a:lnTo>
                  <a:lnTo>
                    <a:pt x="66" y="707"/>
                  </a:lnTo>
                  <a:lnTo>
                    <a:pt x="64" y="724"/>
                  </a:lnTo>
                  <a:lnTo>
                    <a:pt x="66" y="741"/>
                  </a:lnTo>
                  <a:lnTo>
                    <a:pt x="71" y="757"/>
                  </a:lnTo>
                  <a:lnTo>
                    <a:pt x="86" y="807"/>
                  </a:lnTo>
                  <a:lnTo>
                    <a:pt x="98" y="841"/>
                  </a:lnTo>
                  <a:lnTo>
                    <a:pt x="102" y="850"/>
                  </a:lnTo>
                  <a:lnTo>
                    <a:pt x="110" y="855"/>
                  </a:lnTo>
                  <a:lnTo>
                    <a:pt x="117" y="857"/>
                  </a:lnTo>
                  <a:lnTo>
                    <a:pt x="129" y="857"/>
                  </a:lnTo>
                  <a:lnTo>
                    <a:pt x="156" y="838"/>
                  </a:lnTo>
                  <a:lnTo>
                    <a:pt x="188" y="819"/>
                  </a:lnTo>
                  <a:lnTo>
                    <a:pt x="217" y="802"/>
                  </a:lnTo>
                  <a:lnTo>
                    <a:pt x="251" y="788"/>
                  </a:lnTo>
                  <a:lnTo>
                    <a:pt x="285" y="776"/>
                  </a:lnTo>
                  <a:lnTo>
                    <a:pt x="319" y="765"/>
                  </a:lnTo>
                  <a:lnTo>
                    <a:pt x="389" y="745"/>
                  </a:lnTo>
                  <a:lnTo>
                    <a:pt x="522" y="710"/>
                  </a:lnTo>
                  <a:lnTo>
                    <a:pt x="583" y="693"/>
                  </a:lnTo>
                  <a:lnTo>
                    <a:pt x="610" y="684"/>
                  </a:lnTo>
                  <a:lnTo>
                    <a:pt x="637" y="672"/>
                  </a:lnTo>
                  <a:lnTo>
                    <a:pt x="634" y="662"/>
                  </a:lnTo>
                  <a:lnTo>
                    <a:pt x="634" y="650"/>
                  </a:lnTo>
                  <a:lnTo>
                    <a:pt x="637" y="638"/>
                  </a:lnTo>
                  <a:lnTo>
                    <a:pt x="644" y="627"/>
                  </a:lnTo>
                  <a:lnTo>
                    <a:pt x="649" y="6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1" name="Freeform 163"/>
            <p:cNvSpPr/>
            <p:nvPr/>
          </p:nvSpPr>
          <p:spPr bwMode="auto">
            <a:xfrm>
              <a:off x="815383" y="3132642"/>
              <a:ext cx="292320" cy="315485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5" y="14"/>
                </a:cxn>
                <a:cxn ang="0">
                  <a:pos x="530" y="54"/>
                </a:cxn>
                <a:cxn ang="0">
                  <a:pos x="530" y="114"/>
                </a:cxn>
                <a:cxn ang="0">
                  <a:pos x="530" y="147"/>
                </a:cxn>
                <a:cxn ang="0">
                  <a:pos x="525" y="185"/>
                </a:cxn>
                <a:cxn ang="0">
                  <a:pos x="520" y="223"/>
                </a:cxn>
                <a:cxn ang="0">
                  <a:pos x="513" y="261"/>
                </a:cxn>
                <a:cxn ang="0">
                  <a:pos x="501" y="297"/>
                </a:cxn>
                <a:cxn ang="0">
                  <a:pos x="484" y="335"/>
                </a:cxn>
                <a:cxn ang="0">
                  <a:pos x="464" y="368"/>
                </a:cxn>
                <a:cxn ang="0">
                  <a:pos x="455" y="385"/>
                </a:cxn>
                <a:cxn ang="0">
                  <a:pos x="440" y="401"/>
                </a:cxn>
                <a:cxn ang="0">
                  <a:pos x="425" y="415"/>
                </a:cxn>
                <a:cxn ang="0">
                  <a:pos x="411" y="427"/>
                </a:cxn>
                <a:cxn ang="0">
                  <a:pos x="394" y="439"/>
                </a:cxn>
                <a:cxn ang="0">
                  <a:pos x="377" y="451"/>
                </a:cxn>
                <a:cxn ang="0">
                  <a:pos x="338" y="470"/>
                </a:cxn>
                <a:cxn ang="0">
                  <a:pos x="302" y="487"/>
                </a:cxn>
                <a:cxn ang="0">
                  <a:pos x="231" y="518"/>
                </a:cxn>
                <a:cxn ang="0">
                  <a:pos x="168" y="539"/>
                </a:cxn>
                <a:cxn ang="0">
                  <a:pos x="112" y="553"/>
                </a:cxn>
                <a:cxn ang="0">
                  <a:pos x="66" y="563"/>
                </a:cxn>
                <a:cxn ang="0">
                  <a:pos x="32" y="570"/>
                </a:cxn>
                <a:cxn ang="0">
                  <a:pos x="0" y="572"/>
                </a:cxn>
                <a:cxn ang="0">
                  <a:pos x="22" y="551"/>
                </a:cxn>
                <a:cxn ang="0">
                  <a:pos x="76" y="494"/>
                </a:cxn>
                <a:cxn ang="0">
                  <a:pos x="112" y="458"/>
                </a:cxn>
                <a:cxn ang="0">
                  <a:pos x="151" y="420"/>
                </a:cxn>
                <a:cxn ang="0">
                  <a:pos x="197" y="385"/>
                </a:cxn>
                <a:cxn ang="0">
                  <a:pos x="243" y="349"/>
                </a:cxn>
                <a:cxn ang="0">
                  <a:pos x="268" y="330"/>
                </a:cxn>
                <a:cxn ang="0">
                  <a:pos x="292" y="308"/>
                </a:cxn>
                <a:cxn ang="0">
                  <a:pos x="316" y="282"/>
                </a:cxn>
                <a:cxn ang="0">
                  <a:pos x="340" y="256"/>
                </a:cxn>
                <a:cxn ang="0">
                  <a:pos x="387" y="199"/>
                </a:cxn>
                <a:cxn ang="0">
                  <a:pos x="430" y="140"/>
                </a:cxn>
                <a:cxn ang="0">
                  <a:pos x="467" y="85"/>
                </a:cxn>
                <a:cxn ang="0">
                  <a:pos x="496" y="42"/>
                </a:cxn>
                <a:cxn ang="0">
                  <a:pos x="523" y="0"/>
                </a:cxn>
              </a:cxnLst>
              <a:rect l="0" t="0" r="r" b="b"/>
              <a:pathLst>
                <a:path w="530" h="572">
                  <a:moveTo>
                    <a:pt x="523" y="0"/>
                  </a:moveTo>
                  <a:lnTo>
                    <a:pt x="525" y="14"/>
                  </a:lnTo>
                  <a:lnTo>
                    <a:pt x="530" y="54"/>
                  </a:lnTo>
                  <a:lnTo>
                    <a:pt x="530" y="114"/>
                  </a:lnTo>
                  <a:lnTo>
                    <a:pt x="530" y="147"/>
                  </a:lnTo>
                  <a:lnTo>
                    <a:pt x="525" y="185"/>
                  </a:lnTo>
                  <a:lnTo>
                    <a:pt x="520" y="223"/>
                  </a:lnTo>
                  <a:lnTo>
                    <a:pt x="513" y="261"/>
                  </a:lnTo>
                  <a:lnTo>
                    <a:pt x="501" y="297"/>
                  </a:lnTo>
                  <a:lnTo>
                    <a:pt x="484" y="335"/>
                  </a:lnTo>
                  <a:lnTo>
                    <a:pt x="464" y="368"/>
                  </a:lnTo>
                  <a:lnTo>
                    <a:pt x="455" y="385"/>
                  </a:lnTo>
                  <a:lnTo>
                    <a:pt x="440" y="401"/>
                  </a:lnTo>
                  <a:lnTo>
                    <a:pt x="425" y="415"/>
                  </a:lnTo>
                  <a:lnTo>
                    <a:pt x="411" y="427"/>
                  </a:lnTo>
                  <a:lnTo>
                    <a:pt x="394" y="439"/>
                  </a:lnTo>
                  <a:lnTo>
                    <a:pt x="377" y="451"/>
                  </a:lnTo>
                  <a:lnTo>
                    <a:pt x="338" y="470"/>
                  </a:lnTo>
                  <a:lnTo>
                    <a:pt x="302" y="487"/>
                  </a:lnTo>
                  <a:lnTo>
                    <a:pt x="231" y="518"/>
                  </a:lnTo>
                  <a:lnTo>
                    <a:pt x="168" y="539"/>
                  </a:lnTo>
                  <a:lnTo>
                    <a:pt x="112" y="553"/>
                  </a:lnTo>
                  <a:lnTo>
                    <a:pt x="66" y="563"/>
                  </a:lnTo>
                  <a:lnTo>
                    <a:pt x="32" y="570"/>
                  </a:lnTo>
                  <a:lnTo>
                    <a:pt x="0" y="572"/>
                  </a:lnTo>
                  <a:lnTo>
                    <a:pt x="22" y="551"/>
                  </a:lnTo>
                  <a:lnTo>
                    <a:pt x="76" y="494"/>
                  </a:lnTo>
                  <a:lnTo>
                    <a:pt x="112" y="458"/>
                  </a:lnTo>
                  <a:lnTo>
                    <a:pt x="151" y="420"/>
                  </a:lnTo>
                  <a:lnTo>
                    <a:pt x="197" y="385"/>
                  </a:lnTo>
                  <a:lnTo>
                    <a:pt x="243" y="349"/>
                  </a:lnTo>
                  <a:lnTo>
                    <a:pt x="268" y="330"/>
                  </a:lnTo>
                  <a:lnTo>
                    <a:pt x="292" y="308"/>
                  </a:lnTo>
                  <a:lnTo>
                    <a:pt x="316" y="282"/>
                  </a:lnTo>
                  <a:lnTo>
                    <a:pt x="340" y="256"/>
                  </a:lnTo>
                  <a:lnTo>
                    <a:pt x="387" y="199"/>
                  </a:lnTo>
                  <a:lnTo>
                    <a:pt x="430" y="140"/>
                  </a:lnTo>
                  <a:lnTo>
                    <a:pt x="467" y="85"/>
                  </a:lnTo>
                  <a:lnTo>
                    <a:pt x="496" y="42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2" name="Freeform 164"/>
            <p:cNvSpPr/>
            <p:nvPr/>
          </p:nvSpPr>
          <p:spPr bwMode="auto">
            <a:xfrm>
              <a:off x="491625" y="2968832"/>
              <a:ext cx="278531" cy="489774"/>
            </a:xfrm>
            <a:custGeom>
              <a:avLst/>
              <a:gdLst/>
              <a:ahLst/>
              <a:cxnLst>
                <a:cxn ang="0">
                  <a:pos x="442" y="74"/>
                </a:cxn>
                <a:cxn ang="0">
                  <a:pos x="427" y="57"/>
                </a:cxn>
                <a:cxn ang="0">
                  <a:pos x="413" y="42"/>
                </a:cxn>
                <a:cxn ang="0">
                  <a:pos x="398" y="31"/>
                </a:cxn>
                <a:cxn ang="0">
                  <a:pos x="383" y="19"/>
                </a:cxn>
                <a:cxn ang="0">
                  <a:pos x="369" y="12"/>
                </a:cxn>
                <a:cxn ang="0">
                  <a:pos x="354" y="7"/>
                </a:cxn>
                <a:cxn ang="0">
                  <a:pos x="340" y="2"/>
                </a:cxn>
                <a:cxn ang="0">
                  <a:pos x="325" y="0"/>
                </a:cxn>
                <a:cxn ang="0">
                  <a:pos x="313" y="0"/>
                </a:cxn>
                <a:cxn ang="0">
                  <a:pos x="299" y="2"/>
                </a:cxn>
                <a:cxn ang="0">
                  <a:pos x="267" y="7"/>
                </a:cxn>
                <a:cxn ang="0">
                  <a:pos x="235" y="19"/>
                </a:cxn>
                <a:cxn ang="0">
                  <a:pos x="201" y="31"/>
                </a:cxn>
                <a:cxn ang="0">
                  <a:pos x="182" y="40"/>
                </a:cxn>
                <a:cxn ang="0">
                  <a:pos x="165" y="52"/>
                </a:cxn>
                <a:cxn ang="0">
                  <a:pos x="148" y="69"/>
                </a:cxn>
                <a:cxn ang="0">
                  <a:pos x="131" y="85"/>
                </a:cxn>
                <a:cxn ang="0">
                  <a:pos x="99" y="126"/>
                </a:cxn>
                <a:cxn ang="0">
                  <a:pos x="73" y="168"/>
                </a:cxn>
                <a:cxn ang="0">
                  <a:pos x="51" y="209"/>
                </a:cxn>
                <a:cxn ang="0">
                  <a:pos x="31" y="245"/>
                </a:cxn>
                <a:cxn ang="0">
                  <a:pos x="17" y="275"/>
                </a:cxn>
                <a:cxn ang="0">
                  <a:pos x="10" y="318"/>
                </a:cxn>
                <a:cxn ang="0">
                  <a:pos x="2" y="361"/>
                </a:cxn>
                <a:cxn ang="0">
                  <a:pos x="0" y="406"/>
                </a:cxn>
                <a:cxn ang="0">
                  <a:pos x="2" y="453"/>
                </a:cxn>
                <a:cxn ang="0">
                  <a:pos x="7" y="501"/>
                </a:cxn>
                <a:cxn ang="0">
                  <a:pos x="15" y="548"/>
                </a:cxn>
                <a:cxn ang="0">
                  <a:pos x="27" y="596"/>
                </a:cxn>
                <a:cxn ang="0">
                  <a:pos x="41" y="641"/>
                </a:cxn>
                <a:cxn ang="0">
                  <a:pos x="61" y="686"/>
                </a:cxn>
                <a:cxn ang="0">
                  <a:pos x="85" y="727"/>
                </a:cxn>
                <a:cxn ang="0">
                  <a:pos x="112" y="767"/>
                </a:cxn>
                <a:cxn ang="0">
                  <a:pos x="126" y="784"/>
                </a:cxn>
                <a:cxn ang="0">
                  <a:pos x="143" y="800"/>
                </a:cxn>
                <a:cxn ang="0">
                  <a:pos x="160" y="817"/>
                </a:cxn>
                <a:cxn ang="0">
                  <a:pos x="177" y="831"/>
                </a:cxn>
                <a:cxn ang="0">
                  <a:pos x="196" y="845"/>
                </a:cxn>
                <a:cxn ang="0">
                  <a:pos x="218" y="857"/>
                </a:cxn>
                <a:cxn ang="0">
                  <a:pos x="240" y="867"/>
                </a:cxn>
                <a:cxn ang="0">
                  <a:pos x="262" y="876"/>
                </a:cxn>
                <a:cxn ang="0">
                  <a:pos x="284" y="883"/>
                </a:cxn>
                <a:cxn ang="0">
                  <a:pos x="311" y="888"/>
                </a:cxn>
                <a:cxn ang="0">
                  <a:pos x="342" y="800"/>
                </a:cxn>
                <a:cxn ang="0">
                  <a:pos x="371" y="710"/>
                </a:cxn>
                <a:cxn ang="0">
                  <a:pos x="398" y="620"/>
                </a:cxn>
                <a:cxn ang="0">
                  <a:pos x="422" y="529"/>
                </a:cxn>
                <a:cxn ang="0">
                  <a:pos x="444" y="437"/>
                </a:cxn>
                <a:cxn ang="0">
                  <a:pos x="466" y="344"/>
                </a:cxn>
                <a:cxn ang="0">
                  <a:pos x="485" y="252"/>
                </a:cxn>
                <a:cxn ang="0">
                  <a:pos x="505" y="159"/>
                </a:cxn>
                <a:cxn ang="0">
                  <a:pos x="459" y="100"/>
                </a:cxn>
                <a:cxn ang="0">
                  <a:pos x="442" y="74"/>
                </a:cxn>
              </a:cxnLst>
              <a:rect l="0" t="0" r="r" b="b"/>
              <a:pathLst>
                <a:path w="505" h="888">
                  <a:moveTo>
                    <a:pt x="442" y="74"/>
                  </a:moveTo>
                  <a:lnTo>
                    <a:pt x="427" y="57"/>
                  </a:lnTo>
                  <a:lnTo>
                    <a:pt x="413" y="42"/>
                  </a:lnTo>
                  <a:lnTo>
                    <a:pt x="398" y="31"/>
                  </a:lnTo>
                  <a:lnTo>
                    <a:pt x="383" y="19"/>
                  </a:lnTo>
                  <a:lnTo>
                    <a:pt x="369" y="12"/>
                  </a:lnTo>
                  <a:lnTo>
                    <a:pt x="354" y="7"/>
                  </a:lnTo>
                  <a:lnTo>
                    <a:pt x="340" y="2"/>
                  </a:lnTo>
                  <a:lnTo>
                    <a:pt x="325" y="0"/>
                  </a:lnTo>
                  <a:lnTo>
                    <a:pt x="313" y="0"/>
                  </a:lnTo>
                  <a:lnTo>
                    <a:pt x="299" y="2"/>
                  </a:lnTo>
                  <a:lnTo>
                    <a:pt x="267" y="7"/>
                  </a:lnTo>
                  <a:lnTo>
                    <a:pt x="235" y="19"/>
                  </a:lnTo>
                  <a:lnTo>
                    <a:pt x="201" y="31"/>
                  </a:lnTo>
                  <a:lnTo>
                    <a:pt x="182" y="40"/>
                  </a:lnTo>
                  <a:lnTo>
                    <a:pt x="165" y="52"/>
                  </a:lnTo>
                  <a:lnTo>
                    <a:pt x="148" y="69"/>
                  </a:lnTo>
                  <a:lnTo>
                    <a:pt x="131" y="85"/>
                  </a:lnTo>
                  <a:lnTo>
                    <a:pt x="99" y="126"/>
                  </a:lnTo>
                  <a:lnTo>
                    <a:pt x="73" y="168"/>
                  </a:lnTo>
                  <a:lnTo>
                    <a:pt x="51" y="209"/>
                  </a:lnTo>
                  <a:lnTo>
                    <a:pt x="31" y="245"/>
                  </a:lnTo>
                  <a:lnTo>
                    <a:pt x="17" y="275"/>
                  </a:lnTo>
                  <a:lnTo>
                    <a:pt x="10" y="318"/>
                  </a:lnTo>
                  <a:lnTo>
                    <a:pt x="2" y="361"/>
                  </a:lnTo>
                  <a:lnTo>
                    <a:pt x="0" y="406"/>
                  </a:lnTo>
                  <a:lnTo>
                    <a:pt x="2" y="453"/>
                  </a:lnTo>
                  <a:lnTo>
                    <a:pt x="7" y="501"/>
                  </a:lnTo>
                  <a:lnTo>
                    <a:pt x="15" y="548"/>
                  </a:lnTo>
                  <a:lnTo>
                    <a:pt x="27" y="596"/>
                  </a:lnTo>
                  <a:lnTo>
                    <a:pt x="41" y="641"/>
                  </a:lnTo>
                  <a:lnTo>
                    <a:pt x="61" y="686"/>
                  </a:lnTo>
                  <a:lnTo>
                    <a:pt x="85" y="727"/>
                  </a:lnTo>
                  <a:lnTo>
                    <a:pt x="112" y="767"/>
                  </a:lnTo>
                  <a:lnTo>
                    <a:pt x="126" y="784"/>
                  </a:lnTo>
                  <a:lnTo>
                    <a:pt x="143" y="800"/>
                  </a:lnTo>
                  <a:lnTo>
                    <a:pt x="160" y="817"/>
                  </a:lnTo>
                  <a:lnTo>
                    <a:pt x="177" y="831"/>
                  </a:lnTo>
                  <a:lnTo>
                    <a:pt x="196" y="845"/>
                  </a:lnTo>
                  <a:lnTo>
                    <a:pt x="218" y="857"/>
                  </a:lnTo>
                  <a:lnTo>
                    <a:pt x="240" y="867"/>
                  </a:lnTo>
                  <a:lnTo>
                    <a:pt x="262" y="876"/>
                  </a:lnTo>
                  <a:lnTo>
                    <a:pt x="284" y="883"/>
                  </a:lnTo>
                  <a:lnTo>
                    <a:pt x="311" y="888"/>
                  </a:lnTo>
                  <a:lnTo>
                    <a:pt x="342" y="800"/>
                  </a:lnTo>
                  <a:lnTo>
                    <a:pt x="371" y="710"/>
                  </a:lnTo>
                  <a:lnTo>
                    <a:pt x="398" y="620"/>
                  </a:lnTo>
                  <a:lnTo>
                    <a:pt x="422" y="529"/>
                  </a:lnTo>
                  <a:lnTo>
                    <a:pt x="444" y="437"/>
                  </a:lnTo>
                  <a:lnTo>
                    <a:pt x="466" y="344"/>
                  </a:lnTo>
                  <a:lnTo>
                    <a:pt x="485" y="252"/>
                  </a:lnTo>
                  <a:lnTo>
                    <a:pt x="505" y="159"/>
                  </a:lnTo>
                  <a:lnTo>
                    <a:pt x="459" y="100"/>
                  </a:lnTo>
                  <a:lnTo>
                    <a:pt x="442" y="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3" name="Freeform 165"/>
            <p:cNvSpPr/>
            <p:nvPr/>
          </p:nvSpPr>
          <p:spPr bwMode="auto">
            <a:xfrm>
              <a:off x="589248" y="2966075"/>
              <a:ext cx="143402" cy="276325"/>
            </a:xfrm>
            <a:custGeom>
              <a:avLst/>
              <a:gdLst/>
              <a:ahLst/>
              <a:cxnLst>
                <a:cxn ang="0">
                  <a:pos x="240" y="259"/>
                </a:cxn>
                <a:cxn ang="0">
                  <a:pos x="248" y="190"/>
                </a:cxn>
                <a:cxn ang="0">
                  <a:pos x="245" y="114"/>
                </a:cxn>
                <a:cxn ang="0">
                  <a:pos x="238" y="62"/>
                </a:cxn>
                <a:cxn ang="0">
                  <a:pos x="226" y="36"/>
                </a:cxn>
                <a:cxn ang="0">
                  <a:pos x="202" y="17"/>
                </a:cxn>
                <a:cxn ang="0">
                  <a:pos x="168" y="2"/>
                </a:cxn>
                <a:cxn ang="0">
                  <a:pos x="134" y="0"/>
                </a:cxn>
                <a:cxn ang="0">
                  <a:pos x="85" y="7"/>
                </a:cxn>
                <a:cxn ang="0">
                  <a:pos x="37" y="28"/>
                </a:cxn>
                <a:cxn ang="0">
                  <a:pos x="3" y="64"/>
                </a:cxn>
                <a:cxn ang="0">
                  <a:pos x="3" y="79"/>
                </a:cxn>
                <a:cxn ang="0">
                  <a:pos x="12" y="83"/>
                </a:cxn>
                <a:cxn ang="0">
                  <a:pos x="58" y="86"/>
                </a:cxn>
                <a:cxn ang="0">
                  <a:pos x="107" y="95"/>
                </a:cxn>
                <a:cxn ang="0">
                  <a:pos x="146" y="112"/>
                </a:cxn>
                <a:cxn ang="0">
                  <a:pos x="180" y="140"/>
                </a:cxn>
                <a:cxn ang="0">
                  <a:pos x="197" y="176"/>
                </a:cxn>
                <a:cxn ang="0">
                  <a:pos x="197" y="216"/>
                </a:cxn>
                <a:cxn ang="0">
                  <a:pos x="182" y="257"/>
                </a:cxn>
                <a:cxn ang="0">
                  <a:pos x="143" y="323"/>
                </a:cxn>
                <a:cxn ang="0">
                  <a:pos x="58" y="430"/>
                </a:cxn>
                <a:cxn ang="0">
                  <a:pos x="29" y="475"/>
                </a:cxn>
                <a:cxn ang="0">
                  <a:pos x="24" y="489"/>
                </a:cxn>
                <a:cxn ang="0">
                  <a:pos x="29" y="499"/>
                </a:cxn>
                <a:cxn ang="0">
                  <a:pos x="41" y="501"/>
                </a:cxn>
                <a:cxn ang="0">
                  <a:pos x="85" y="487"/>
                </a:cxn>
                <a:cxn ang="0">
                  <a:pos x="146" y="451"/>
                </a:cxn>
                <a:cxn ang="0">
                  <a:pos x="168" y="444"/>
                </a:cxn>
                <a:cxn ang="0">
                  <a:pos x="180" y="447"/>
                </a:cxn>
                <a:cxn ang="0">
                  <a:pos x="187" y="458"/>
                </a:cxn>
                <a:cxn ang="0">
                  <a:pos x="260" y="309"/>
                </a:cxn>
                <a:cxn ang="0">
                  <a:pos x="253" y="314"/>
                </a:cxn>
                <a:cxn ang="0">
                  <a:pos x="243" y="309"/>
                </a:cxn>
                <a:cxn ang="0">
                  <a:pos x="236" y="287"/>
                </a:cxn>
              </a:cxnLst>
              <a:rect l="0" t="0" r="r" b="b"/>
              <a:pathLst>
                <a:path w="260" h="501">
                  <a:moveTo>
                    <a:pt x="236" y="280"/>
                  </a:moveTo>
                  <a:lnTo>
                    <a:pt x="240" y="259"/>
                  </a:lnTo>
                  <a:lnTo>
                    <a:pt x="245" y="228"/>
                  </a:lnTo>
                  <a:lnTo>
                    <a:pt x="248" y="190"/>
                  </a:lnTo>
                  <a:lnTo>
                    <a:pt x="248" y="152"/>
                  </a:lnTo>
                  <a:lnTo>
                    <a:pt x="245" y="114"/>
                  </a:lnTo>
                  <a:lnTo>
                    <a:pt x="240" y="79"/>
                  </a:lnTo>
                  <a:lnTo>
                    <a:pt x="238" y="62"/>
                  </a:lnTo>
                  <a:lnTo>
                    <a:pt x="231" y="47"/>
                  </a:lnTo>
                  <a:lnTo>
                    <a:pt x="226" y="36"/>
                  </a:lnTo>
                  <a:lnTo>
                    <a:pt x="219" y="28"/>
                  </a:lnTo>
                  <a:lnTo>
                    <a:pt x="202" y="17"/>
                  </a:lnTo>
                  <a:lnTo>
                    <a:pt x="185" y="10"/>
                  </a:lnTo>
                  <a:lnTo>
                    <a:pt x="168" y="2"/>
                  </a:lnTo>
                  <a:lnTo>
                    <a:pt x="151" y="0"/>
                  </a:lnTo>
                  <a:lnTo>
                    <a:pt x="134" y="0"/>
                  </a:lnTo>
                  <a:lnTo>
                    <a:pt x="117" y="0"/>
                  </a:lnTo>
                  <a:lnTo>
                    <a:pt x="85" y="7"/>
                  </a:lnTo>
                  <a:lnTo>
                    <a:pt x="58" y="17"/>
                  </a:lnTo>
                  <a:lnTo>
                    <a:pt x="37" y="28"/>
                  </a:lnTo>
                  <a:lnTo>
                    <a:pt x="15" y="40"/>
                  </a:lnTo>
                  <a:lnTo>
                    <a:pt x="3" y="64"/>
                  </a:lnTo>
                  <a:lnTo>
                    <a:pt x="0" y="71"/>
                  </a:lnTo>
                  <a:lnTo>
                    <a:pt x="3" y="79"/>
                  </a:lnTo>
                  <a:lnTo>
                    <a:pt x="5" y="81"/>
                  </a:lnTo>
                  <a:lnTo>
                    <a:pt x="12" y="83"/>
                  </a:lnTo>
                  <a:lnTo>
                    <a:pt x="32" y="86"/>
                  </a:lnTo>
                  <a:lnTo>
                    <a:pt x="58" y="86"/>
                  </a:lnTo>
                  <a:lnTo>
                    <a:pt x="90" y="90"/>
                  </a:lnTo>
                  <a:lnTo>
                    <a:pt x="107" y="95"/>
                  </a:lnTo>
                  <a:lnTo>
                    <a:pt x="126" y="102"/>
                  </a:lnTo>
                  <a:lnTo>
                    <a:pt x="146" y="112"/>
                  </a:lnTo>
                  <a:lnTo>
                    <a:pt x="165" y="123"/>
                  </a:lnTo>
                  <a:lnTo>
                    <a:pt x="180" y="140"/>
                  </a:lnTo>
                  <a:lnTo>
                    <a:pt x="192" y="157"/>
                  </a:lnTo>
                  <a:lnTo>
                    <a:pt x="197" y="176"/>
                  </a:lnTo>
                  <a:lnTo>
                    <a:pt x="199" y="195"/>
                  </a:lnTo>
                  <a:lnTo>
                    <a:pt x="197" y="216"/>
                  </a:lnTo>
                  <a:lnTo>
                    <a:pt x="190" y="235"/>
                  </a:lnTo>
                  <a:lnTo>
                    <a:pt x="182" y="257"/>
                  </a:lnTo>
                  <a:lnTo>
                    <a:pt x="170" y="280"/>
                  </a:lnTo>
                  <a:lnTo>
                    <a:pt x="143" y="323"/>
                  </a:lnTo>
                  <a:lnTo>
                    <a:pt x="114" y="363"/>
                  </a:lnTo>
                  <a:lnTo>
                    <a:pt x="58" y="430"/>
                  </a:lnTo>
                  <a:lnTo>
                    <a:pt x="39" y="456"/>
                  </a:lnTo>
                  <a:lnTo>
                    <a:pt x="29" y="475"/>
                  </a:lnTo>
                  <a:lnTo>
                    <a:pt x="27" y="482"/>
                  </a:lnTo>
                  <a:lnTo>
                    <a:pt x="24" y="489"/>
                  </a:lnTo>
                  <a:lnTo>
                    <a:pt x="27" y="494"/>
                  </a:lnTo>
                  <a:lnTo>
                    <a:pt x="29" y="499"/>
                  </a:lnTo>
                  <a:lnTo>
                    <a:pt x="34" y="501"/>
                  </a:lnTo>
                  <a:lnTo>
                    <a:pt x="41" y="501"/>
                  </a:lnTo>
                  <a:lnTo>
                    <a:pt x="58" y="499"/>
                  </a:lnTo>
                  <a:lnTo>
                    <a:pt x="85" y="487"/>
                  </a:lnTo>
                  <a:lnTo>
                    <a:pt x="117" y="468"/>
                  </a:lnTo>
                  <a:lnTo>
                    <a:pt x="146" y="451"/>
                  </a:lnTo>
                  <a:lnTo>
                    <a:pt x="158" y="447"/>
                  </a:lnTo>
                  <a:lnTo>
                    <a:pt x="168" y="444"/>
                  </a:lnTo>
                  <a:lnTo>
                    <a:pt x="175" y="444"/>
                  </a:lnTo>
                  <a:lnTo>
                    <a:pt x="180" y="447"/>
                  </a:lnTo>
                  <a:lnTo>
                    <a:pt x="185" y="451"/>
                  </a:lnTo>
                  <a:lnTo>
                    <a:pt x="187" y="458"/>
                  </a:lnTo>
                  <a:lnTo>
                    <a:pt x="226" y="385"/>
                  </a:lnTo>
                  <a:lnTo>
                    <a:pt x="260" y="309"/>
                  </a:lnTo>
                  <a:lnTo>
                    <a:pt x="255" y="314"/>
                  </a:lnTo>
                  <a:lnTo>
                    <a:pt x="253" y="314"/>
                  </a:lnTo>
                  <a:lnTo>
                    <a:pt x="248" y="311"/>
                  </a:lnTo>
                  <a:lnTo>
                    <a:pt x="243" y="309"/>
                  </a:lnTo>
                  <a:lnTo>
                    <a:pt x="238" y="294"/>
                  </a:lnTo>
                  <a:lnTo>
                    <a:pt x="236" y="287"/>
                  </a:lnTo>
                  <a:lnTo>
                    <a:pt x="236" y="2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4" name="Freeform 166"/>
            <p:cNvSpPr/>
            <p:nvPr/>
          </p:nvSpPr>
          <p:spPr bwMode="auto">
            <a:xfrm>
              <a:off x="889290" y="3132642"/>
              <a:ext cx="40263" cy="25923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0" y="31"/>
                </a:cxn>
                <a:cxn ang="0">
                  <a:pos x="29" y="40"/>
                </a:cxn>
                <a:cxn ang="0">
                  <a:pos x="41" y="45"/>
                </a:cxn>
                <a:cxn ang="0">
                  <a:pos x="53" y="47"/>
                </a:cxn>
                <a:cxn ang="0">
                  <a:pos x="63" y="47"/>
                </a:cxn>
                <a:cxn ang="0">
                  <a:pos x="68" y="45"/>
                </a:cxn>
                <a:cxn ang="0">
                  <a:pos x="70" y="42"/>
                </a:cxn>
                <a:cxn ang="0">
                  <a:pos x="73" y="38"/>
                </a:cxn>
                <a:cxn ang="0">
                  <a:pos x="73" y="35"/>
                </a:cxn>
                <a:cxn ang="0">
                  <a:pos x="68" y="26"/>
                </a:cxn>
                <a:cxn ang="0">
                  <a:pos x="61" y="19"/>
                </a:cxn>
                <a:cxn ang="0">
                  <a:pos x="48" y="14"/>
                </a:cxn>
                <a:cxn ang="0">
                  <a:pos x="29" y="4"/>
                </a:cxn>
                <a:cxn ang="0">
                  <a:pos x="19" y="0"/>
                </a:cxn>
                <a:cxn ang="0">
                  <a:pos x="0" y="24"/>
                </a:cxn>
              </a:cxnLst>
              <a:rect l="0" t="0" r="r" b="b"/>
              <a:pathLst>
                <a:path w="73" h="47">
                  <a:moveTo>
                    <a:pt x="0" y="24"/>
                  </a:moveTo>
                  <a:lnTo>
                    <a:pt x="10" y="31"/>
                  </a:lnTo>
                  <a:lnTo>
                    <a:pt x="29" y="40"/>
                  </a:lnTo>
                  <a:lnTo>
                    <a:pt x="41" y="45"/>
                  </a:lnTo>
                  <a:lnTo>
                    <a:pt x="53" y="47"/>
                  </a:lnTo>
                  <a:lnTo>
                    <a:pt x="63" y="47"/>
                  </a:lnTo>
                  <a:lnTo>
                    <a:pt x="68" y="45"/>
                  </a:lnTo>
                  <a:lnTo>
                    <a:pt x="70" y="42"/>
                  </a:lnTo>
                  <a:lnTo>
                    <a:pt x="73" y="38"/>
                  </a:lnTo>
                  <a:lnTo>
                    <a:pt x="73" y="35"/>
                  </a:lnTo>
                  <a:lnTo>
                    <a:pt x="68" y="26"/>
                  </a:lnTo>
                  <a:lnTo>
                    <a:pt x="61" y="19"/>
                  </a:lnTo>
                  <a:lnTo>
                    <a:pt x="48" y="14"/>
                  </a:lnTo>
                  <a:lnTo>
                    <a:pt x="29" y="4"/>
                  </a:lnTo>
                  <a:lnTo>
                    <a:pt x="19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5" name="Freeform 167"/>
            <p:cNvSpPr/>
            <p:nvPr/>
          </p:nvSpPr>
          <p:spPr bwMode="auto">
            <a:xfrm>
              <a:off x="822553" y="3119405"/>
              <a:ext cx="182010" cy="327619"/>
            </a:xfrm>
            <a:custGeom>
              <a:avLst/>
              <a:gdLst/>
              <a:ahLst/>
              <a:cxnLst>
                <a:cxn ang="0">
                  <a:pos x="271" y="7"/>
                </a:cxn>
                <a:cxn ang="0">
                  <a:pos x="269" y="24"/>
                </a:cxn>
                <a:cxn ang="0">
                  <a:pos x="262" y="74"/>
                </a:cxn>
                <a:cxn ang="0">
                  <a:pos x="250" y="145"/>
                </a:cxn>
                <a:cxn ang="0">
                  <a:pos x="240" y="185"/>
                </a:cxn>
                <a:cxn ang="0">
                  <a:pos x="225" y="230"/>
                </a:cxn>
                <a:cxn ang="0">
                  <a:pos x="211" y="278"/>
                </a:cxn>
                <a:cxn ang="0">
                  <a:pos x="191" y="325"/>
                </a:cxn>
                <a:cxn ang="0">
                  <a:pos x="169" y="375"/>
                </a:cxn>
                <a:cxn ang="0">
                  <a:pos x="145" y="423"/>
                </a:cxn>
                <a:cxn ang="0">
                  <a:pos x="116" y="470"/>
                </a:cxn>
                <a:cxn ang="0">
                  <a:pos x="82" y="515"/>
                </a:cxn>
                <a:cxn ang="0">
                  <a:pos x="63" y="537"/>
                </a:cxn>
                <a:cxn ang="0">
                  <a:pos x="43" y="556"/>
                </a:cxn>
                <a:cxn ang="0">
                  <a:pos x="21" y="575"/>
                </a:cxn>
                <a:cxn ang="0">
                  <a:pos x="0" y="594"/>
                </a:cxn>
                <a:cxn ang="0">
                  <a:pos x="14" y="594"/>
                </a:cxn>
                <a:cxn ang="0">
                  <a:pos x="31" y="591"/>
                </a:cxn>
                <a:cxn ang="0">
                  <a:pos x="53" y="589"/>
                </a:cxn>
                <a:cxn ang="0">
                  <a:pos x="60" y="587"/>
                </a:cxn>
                <a:cxn ang="0">
                  <a:pos x="70" y="580"/>
                </a:cxn>
                <a:cxn ang="0">
                  <a:pos x="82" y="572"/>
                </a:cxn>
                <a:cxn ang="0">
                  <a:pos x="94" y="561"/>
                </a:cxn>
                <a:cxn ang="0">
                  <a:pos x="111" y="546"/>
                </a:cxn>
                <a:cxn ang="0">
                  <a:pos x="128" y="527"/>
                </a:cxn>
                <a:cxn ang="0">
                  <a:pos x="145" y="503"/>
                </a:cxn>
                <a:cxn ang="0">
                  <a:pos x="165" y="473"/>
                </a:cxn>
                <a:cxn ang="0">
                  <a:pos x="184" y="439"/>
                </a:cxn>
                <a:cxn ang="0">
                  <a:pos x="206" y="399"/>
                </a:cxn>
                <a:cxn ang="0">
                  <a:pos x="225" y="354"/>
                </a:cxn>
                <a:cxn ang="0">
                  <a:pos x="247" y="299"/>
                </a:cxn>
                <a:cxn ang="0">
                  <a:pos x="267" y="240"/>
                </a:cxn>
                <a:cxn ang="0">
                  <a:pos x="289" y="171"/>
                </a:cxn>
                <a:cxn ang="0">
                  <a:pos x="308" y="97"/>
                </a:cxn>
                <a:cxn ang="0">
                  <a:pos x="327" y="12"/>
                </a:cxn>
                <a:cxn ang="0">
                  <a:pos x="330" y="0"/>
                </a:cxn>
                <a:cxn ang="0">
                  <a:pos x="271" y="7"/>
                </a:cxn>
              </a:cxnLst>
              <a:rect l="0" t="0" r="r" b="b"/>
              <a:pathLst>
                <a:path w="330" h="594">
                  <a:moveTo>
                    <a:pt x="271" y="7"/>
                  </a:moveTo>
                  <a:lnTo>
                    <a:pt x="269" y="24"/>
                  </a:lnTo>
                  <a:lnTo>
                    <a:pt x="262" y="74"/>
                  </a:lnTo>
                  <a:lnTo>
                    <a:pt x="250" y="145"/>
                  </a:lnTo>
                  <a:lnTo>
                    <a:pt x="240" y="185"/>
                  </a:lnTo>
                  <a:lnTo>
                    <a:pt x="225" y="230"/>
                  </a:lnTo>
                  <a:lnTo>
                    <a:pt x="211" y="278"/>
                  </a:lnTo>
                  <a:lnTo>
                    <a:pt x="191" y="325"/>
                  </a:lnTo>
                  <a:lnTo>
                    <a:pt x="169" y="375"/>
                  </a:lnTo>
                  <a:lnTo>
                    <a:pt x="145" y="423"/>
                  </a:lnTo>
                  <a:lnTo>
                    <a:pt x="116" y="470"/>
                  </a:lnTo>
                  <a:lnTo>
                    <a:pt x="82" y="515"/>
                  </a:lnTo>
                  <a:lnTo>
                    <a:pt x="63" y="537"/>
                  </a:lnTo>
                  <a:lnTo>
                    <a:pt x="43" y="556"/>
                  </a:lnTo>
                  <a:lnTo>
                    <a:pt x="21" y="575"/>
                  </a:lnTo>
                  <a:lnTo>
                    <a:pt x="0" y="594"/>
                  </a:lnTo>
                  <a:lnTo>
                    <a:pt x="14" y="594"/>
                  </a:lnTo>
                  <a:lnTo>
                    <a:pt x="31" y="591"/>
                  </a:lnTo>
                  <a:lnTo>
                    <a:pt x="53" y="589"/>
                  </a:lnTo>
                  <a:lnTo>
                    <a:pt x="60" y="587"/>
                  </a:lnTo>
                  <a:lnTo>
                    <a:pt x="70" y="580"/>
                  </a:lnTo>
                  <a:lnTo>
                    <a:pt x="82" y="572"/>
                  </a:lnTo>
                  <a:lnTo>
                    <a:pt x="94" y="561"/>
                  </a:lnTo>
                  <a:lnTo>
                    <a:pt x="111" y="546"/>
                  </a:lnTo>
                  <a:lnTo>
                    <a:pt x="128" y="527"/>
                  </a:lnTo>
                  <a:lnTo>
                    <a:pt x="145" y="503"/>
                  </a:lnTo>
                  <a:lnTo>
                    <a:pt x="165" y="473"/>
                  </a:lnTo>
                  <a:lnTo>
                    <a:pt x="184" y="439"/>
                  </a:lnTo>
                  <a:lnTo>
                    <a:pt x="206" y="399"/>
                  </a:lnTo>
                  <a:lnTo>
                    <a:pt x="225" y="354"/>
                  </a:lnTo>
                  <a:lnTo>
                    <a:pt x="247" y="299"/>
                  </a:lnTo>
                  <a:lnTo>
                    <a:pt x="267" y="240"/>
                  </a:lnTo>
                  <a:lnTo>
                    <a:pt x="289" y="171"/>
                  </a:lnTo>
                  <a:lnTo>
                    <a:pt x="308" y="97"/>
                  </a:lnTo>
                  <a:lnTo>
                    <a:pt x="327" y="12"/>
                  </a:lnTo>
                  <a:lnTo>
                    <a:pt x="330" y="0"/>
                  </a:lnTo>
                  <a:lnTo>
                    <a:pt x="271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6" name="Freeform 168"/>
            <p:cNvSpPr/>
            <p:nvPr/>
          </p:nvSpPr>
          <p:spPr bwMode="auto">
            <a:xfrm>
              <a:off x="1028831" y="3162425"/>
              <a:ext cx="44124" cy="40814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16" y="10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34"/>
                </a:cxn>
                <a:cxn ang="0">
                  <a:pos x="0" y="41"/>
                </a:cxn>
                <a:cxn ang="0">
                  <a:pos x="2" y="48"/>
                </a:cxn>
                <a:cxn ang="0">
                  <a:pos x="4" y="55"/>
                </a:cxn>
                <a:cxn ang="0">
                  <a:pos x="9" y="60"/>
                </a:cxn>
                <a:cxn ang="0">
                  <a:pos x="14" y="65"/>
                </a:cxn>
                <a:cxn ang="0">
                  <a:pos x="26" y="72"/>
                </a:cxn>
                <a:cxn ang="0">
                  <a:pos x="43" y="74"/>
                </a:cxn>
                <a:cxn ang="0">
                  <a:pos x="50" y="72"/>
                </a:cxn>
                <a:cxn ang="0">
                  <a:pos x="58" y="69"/>
                </a:cxn>
                <a:cxn ang="0">
                  <a:pos x="65" y="65"/>
                </a:cxn>
                <a:cxn ang="0">
                  <a:pos x="70" y="60"/>
                </a:cxn>
                <a:cxn ang="0">
                  <a:pos x="77" y="48"/>
                </a:cxn>
                <a:cxn ang="0">
                  <a:pos x="80" y="41"/>
                </a:cxn>
                <a:cxn ang="0">
                  <a:pos x="80" y="34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2" y="14"/>
                </a:cxn>
                <a:cxn ang="0">
                  <a:pos x="65" y="10"/>
                </a:cxn>
                <a:cxn ang="0">
                  <a:pos x="53" y="3"/>
                </a:cxn>
                <a:cxn ang="0">
                  <a:pos x="38" y="0"/>
                </a:cxn>
                <a:cxn ang="0">
                  <a:pos x="31" y="3"/>
                </a:cxn>
                <a:cxn ang="0">
                  <a:pos x="24" y="5"/>
                </a:cxn>
              </a:cxnLst>
              <a:rect l="0" t="0" r="r" b="b"/>
              <a:pathLst>
                <a:path w="80" h="74">
                  <a:moveTo>
                    <a:pt x="24" y="5"/>
                  </a:moveTo>
                  <a:lnTo>
                    <a:pt x="16" y="10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1"/>
                  </a:lnTo>
                  <a:lnTo>
                    <a:pt x="2" y="48"/>
                  </a:lnTo>
                  <a:lnTo>
                    <a:pt x="4" y="55"/>
                  </a:lnTo>
                  <a:lnTo>
                    <a:pt x="9" y="60"/>
                  </a:lnTo>
                  <a:lnTo>
                    <a:pt x="14" y="65"/>
                  </a:lnTo>
                  <a:lnTo>
                    <a:pt x="26" y="72"/>
                  </a:lnTo>
                  <a:lnTo>
                    <a:pt x="43" y="74"/>
                  </a:lnTo>
                  <a:lnTo>
                    <a:pt x="50" y="72"/>
                  </a:lnTo>
                  <a:lnTo>
                    <a:pt x="58" y="69"/>
                  </a:lnTo>
                  <a:lnTo>
                    <a:pt x="65" y="65"/>
                  </a:lnTo>
                  <a:lnTo>
                    <a:pt x="70" y="60"/>
                  </a:lnTo>
                  <a:lnTo>
                    <a:pt x="77" y="48"/>
                  </a:lnTo>
                  <a:lnTo>
                    <a:pt x="80" y="41"/>
                  </a:lnTo>
                  <a:lnTo>
                    <a:pt x="80" y="34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2" y="14"/>
                  </a:lnTo>
                  <a:lnTo>
                    <a:pt x="65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31" y="3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7" name="Freeform 169"/>
            <p:cNvSpPr/>
            <p:nvPr/>
          </p:nvSpPr>
          <p:spPr bwMode="auto">
            <a:xfrm>
              <a:off x="1035450" y="3169044"/>
              <a:ext cx="30887" cy="2757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7" y="10"/>
                </a:cxn>
                <a:cxn ang="0">
                  <a:pos x="2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9" y="45"/>
                </a:cxn>
                <a:cxn ang="0">
                  <a:pos x="19" y="50"/>
                </a:cxn>
                <a:cxn ang="0">
                  <a:pos x="29" y="50"/>
                </a:cxn>
                <a:cxn ang="0">
                  <a:pos x="41" y="48"/>
                </a:cxn>
                <a:cxn ang="0">
                  <a:pos x="48" y="41"/>
                </a:cxn>
                <a:cxn ang="0">
                  <a:pos x="53" y="34"/>
                </a:cxn>
                <a:cxn ang="0">
                  <a:pos x="56" y="24"/>
                </a:cxn>
                <a:cxn ang="0">
                  <a:pos x="53" y="14"/>
                </a:cxn>
                <a:cxn ang="0">
                  <a:pos x="46" y="5"/>
                </a:cxn>
                <a:cxn ang="0">
                  <a:pos x="36" y="0"/>
                </a:cxn>
                <a:cxn ang="0">
                  <a:pos x="26" y="0"/>
                </a:cxn>
                <a:cxn ang="0">
                  <a:pos x="17" y="2"/>
                </a:cxn>
              </a:cxnLst>
              <a:rect l="0" t="0" r="r" b="b"/>
              <a:pathLst>
                <a:path w="56" h="50">
                  <a:moveTo>
                    <a:pt x="17" y="2"/>
                  </a:moveTo>
                  <a:lnTo>
                    <a:pt x="7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9" y="45"/>
                  </a:lnTo>
                  <a:lnTo>
                    <a:pt x="19" y="50"/>
                  </a:lnTo>
                  <a:lnTo>
                    <a:pt x="29" y="50"/>
                  </a:lnTo>
                  <a:lnTo>
                    <a:pt x="41" y="48"/>
                  </a:lnTo>
                  <a:lnTo>
                    <a:pt x="48" y="41"/>
                  </a:lnTo>
                  <a:lnTo>
                    <a:pt x="53" y="34"/>
                  </a:lnTo>
                  <a:lnTo>
                    <a:pt x="56" y="24"/>
                  </a:lnTo>
                  <a:lnTo>
                    <a:pt x="53" y="14"/>
                  </a:lnTo>
                  <a:lnTo>
                    <a:pt x="4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1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8" name="Freeform 170"/>
            <p:cNvSpPr/>
            <p:nvPr/>
          </p:nvSpPr>
          <p:spPr bwMode="auto">
            <a:xfrm>
              <a:off x="1039311" y="3172905"/>
              <a:ext cx="22614" cy="20959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5" y="7"/>
                </a:cxn>
                <a:cxn ang="0">
                  <a:pos x="2" y="12"/>
                </a:cxn>
                <a:cxn ang="0">
                  <a:pos x="0" y="19"/>
                </a:cxn>
                <a:cxn ang="0">
                  <a:pos x="2" y="27"/>
                </a:cxn>
                <a:cxn ang="0">
                  <a:pos x="7" y="34"/>
                </a:cxn>
                <a:cxn ang="0">
                  <a:pos x="15" y="36"/>
                </a:cxn>
                <a:cxn ang="0">
                  <a:pos x="22" y="38"/>
                </a:cxn>
                <a:cxn ang="0">
                  <a:pos x="29" y="36"/>
                </a:cxn>
                <a:cxn ang="0">
                  <a:pos x="36" y="31"/>
                </a:cxn>
                <a:cxn ang="0">
                  <a:pos x="41" y="24"/>
                </a:cxn>
                <a:cxn ang="0">
                  <a:pos x="41" y="17"/>
                </a:cxn>
                <a:cxn ang="0">
                  <a:pos x="39" y="10"/>
                </a:cxn>
                <a:cxn ang="0">
                  <a:pos x="34" y="3"/>
                </a:cxn>
                <a:cxn ang="0">
                  <a:pos x="27" y="0"/>
                </a:cxn>
                <a:cxn ang="0">
                  <a:pos x="19" y="0"/>
                </a:cxn>
                <a:cxn ang="0">
                  <a:pos x="12" y="3"/>
                </a:cxn>
              </a:cxnLst>
              <a:rect l="0" t="0" r="r" b="b"/>
              <a:pathLst>
                <a:path w="41" h="38">
                  <a:moveTo>
                    <a:pt x="12" y="3"/>
                  </a:moveTo>
                  <a:lnTo>
                    <a:pt x="5" y="7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7"/>
                  </a:lnTo>
                  <a:lnTo>
                    <a:pt x="7" y="34"/>
                  </a:lnTo>
                  <a:lnTo>
                    <a:pt x="15" y="36"/>
                  </a:lnTo>
                  <a:lnTo>
                    <a:pt x="22" y="38"/>
                  </a:lnTo>
                  <a:lnTo>
                    <a:pt x="29" y="36"/>
                  </a:lnTo>
                  <a:lnTo>
                    <a:pt x="36" y="31"/>
                  </a:lnTo>
                  <a:lnTo>
                    <a:pt x="41" y="24"/>
                  </a:lnTo>
                  <a:lnTo>
                    <a:pt x="41" y="17"/>
                  </a:lnTo>
                  <a:lnTo>
                    <a:pt x="39" y="10"/>
                  </a:lnTo>
                  <a:lnTo>
                    <a:pt x="34" y="3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89" name="Freeform 171"/>
            <p:cNvSpPr/>
            <p:nvPr/>
          </p:nvSpPr>
          <p:spPr bwMode="auto">
            <a:xfrm>
              <a:off x="1043171" y="3175662"/>
              <a:ext cx="14892" cy="1434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5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5" y="24"/>
                </a:cxn>
                <a:cxn ang="0">
                  <a:pos x="10" y="26"/>
                </a:cxn>
                <a:cxn ang="0">
                  <a:pos x="15" y="26"/>
                </a:cxn>
                <a:cxn ang="0">
                  <a:pos x="20" y="24"/>
                </a:cxn>
                <a:cxn ang="0">
                  <a:pos x="24" y="22"/>
                </a:cxn>
                <a:cxn ang="0">
                  <a:pos x="27" y="17"/>
                </a:cxn>
                <a:cxn ang="0">
                  <a:pos x="27" y="12"/>
                </a:cxn>
                <a:cxn ang="0">
                  <a:pos x="27" y="7"/>
                </a:cxn>
                <a:cxn ang="0">
                  <a:pos x="22" y="2"/>
                </a:cxn>
                <a:cxn ang="0">
                  <a:pos x="17" y="2"/>
                </a:cxn>
                <a:cxn ang="0">
                  <a:pos x="12" y="0"/>
                </a:cxn>
                <a:cxn ang="0">
                  <a:pos x="8" y="2"/>
                </a:cxn>
              </a:cxnLst>
              <a:rect l="0" t="0" r="r" b="b"/>
              <a:pathLst>
                <a:path w="27" h="26">
                  <a:moveTo>
                    <a:pt x="8" y="2"/>
                  </a:moveTo>
                  <a:lnTo>
                    <a:pt x="3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3" y="19"/>
                  </a:lnTo>
                  <a:lnTo>
                    <a:pt x="5" y="24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20" y="24"/>
                  </a:lnTo>
                  <a:lnTo>
                    <a:pt x="24" y="22"/>
                  </a:lnTo>
                  <a:lnTo>
                    <a:pt x="27" y="17"/>
                  </a:lnTo>
                  <a:lnTo>
                    <a:pt x="27" y="12"/>
                  </a:lnTo>
                  <a:lnTo>
                    <a:pt x="27" y="7"/>
                  </a:lnTo>
                  <a:lnTo>
                    <a:pt x="22" y="2"/>
                  </a:lnTo>
                  <a:lnTo>
                    <a:pt x="17" y="2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0" name="Freeform 172"/>
            <p:cNvSpPr/>
            <p:nvPr/>
          </p:nvSpPr>
          <p:spPr bwMode="auto">
            <a:xfrm>
              <a:off x="1047584" y="3179523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2" y="7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2" y="7"/>
                  </a:lnTo>
                  <a:lnTo>
                    <a:pt x="9" y="12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1" name="Freeform 173"/>
            <p:cNvSpPr/>
            <p:nvPr/>
          </p:nvSpPr>
          <p:spPr bwMode="auto">
            <a:xfrm>
              <a:off x="995187" y="3188899"/>
              <a:ext cx="42469" cy="39160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4" y="7"/>
                </a:cxn>
                <a:cxn ang="0">
                  <a:pos x="9" y="12"/>
                </a:cxn>
                <a:cxn ang="0">
                  <a:pos x="2" y="24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0" y="45"/>
                </a:cxn>
                <a:cxn ang="0">
                  <a:pos x="2" y="52"/>
                </a:cxn>
                <a:cxn ang="0">
                  <a:pos x="7" y="59"/>
                </a:cxn>
                <a:cxn ang="0">
                  <a:pos x="12" y="64"/>
                </a:cxn>
                <a:cxn ang="0">
                  <a:pos x="26" y="69"/>
                </a:cxn>
                <a:cxn ang="0">
                  <a:pos x="41" y="71"/>
                </a:cxn>
                <a:cxn ang="0">
                  <a:pos x="48" y="69"/>
                </a:cxn>
                <a:cxn ang="0">
                  <a:pos x="56" y="66"/>
                </a:cxn>
                <a:cxn ang="0">
                  <a:pos x="63" y="62"/>
                </a:cxn>
                <a:cxn ang="0">
                  <a:pos x="68" y="57"/>
                </a:cxn>
                <a:cxn ang="0">
                  <a:pos x="75" y="45"/>
                </a:cxn>
                <a:cxn ang="0">
                  <a:pos x="77" y="38"/>
                </a:cxn>
                <a:cxn ang="0">
                  <a:pos x="77" y="31"/>
                </a:cxn>
                <a:cxn ang="0">
                  <a:pos x="77" y="24"/>
                </a:cxn>
                <a:cxn ang="0">
                  <a:pos x="75" y="19"/>
                </a:cxn>
                <a:cxn ang="0">
                  <a:pos x="70" y="12"/>
                </a:cxn>
                <a:cxn ang="0">
                  <a:pos x="65" y="7"/>
                </a:cxn>
                <a:cxn ang="0">
                  <a:pos x="51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2" y="2"/>
                </a:cxn>
              </a:cxnLst>
              <a:rect l="0" t="0" r="r" b="b"/>
              <a:pathLst>
                <a:path w="77" h="71">
                  <a:moveTo>
                    <a:pt x="22" y="2"/>
                  </a:moveTo>
                  <a:lnTo>
                    <a:pt x="14" y="7"/>
                  </a:lnTo>
                  <a:lnTo>
                    <a:pt x="9" y="12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0" y="45"/>
                  </a:lnTo>
                  <a:lnTo>
                    <a:pt x="2" y="52"/>
                  </a:lnTo>
                  <a:lnTo>
                    <a:pt x="7" y="59"/>
                  </a:lnTo>
                  <a:lnTo>
                    <a:pt x="12" y="64"/>
                  </a:lnTo>
                  <a:lnTo>
                    <a:pt x="26" y="69"/>
                  </a:lnTo>
                  <a:lnTo>
                    <a:pt x="41" y="71"/>
                  </a:lnTo>
                  <a:lnTo>
                    <a:pt x="48" y="69"/>
                  </a:lnTo>
                  <a:lnTo>
                    <a:pt x="56" y="66"/>
                  </a:lnTo>
                  <a:lnTo>
                    <a:pt x="63" y="62"/>
                  </a:lnTo>
                  <a:lnTo>
                    <a:pt x="68" y="57"/>
                  </a:lnTo>
                  <a:lnTo>
                    <a:pt x="75" y="45"/>
                  </a:lnTo>
                  <a:lnTo>
                    <a:pt x="77" y="38"/>
                  </a:lnTo>
                  <a:lnTo>
                    <a:pt x="77" y="31"/>
                  </a:lnTo>
                  <a:lnTo>
                    <a:pt x="77" y="24"/>
                  </a:lnTo>
                  <a:lnTo>
                    <a:pt x="75" y="19"/>
                  </a:lnTo>
                  <a:lnTo>
                    <a:pt x="70" y="12"/>
                  </a:lnTo>
                  <a:lnTo>
                    <a:pt x="65" y="7"/>
                  </a:lnTo>
                  <a:lnTo>
                    <a:pt x="51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2" name="Freeform 174"/>
            <p:cNvSpPr/>
            <p:nvPr/>
          </p:nvSpPr>
          <p:spPr bwMode="auto">
            <a:xfrm>
              <a:off x="1001806" y="3193864"/>
              <a:ext cx="29232" cy="2757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5" y="10"/>
                </a:cxn>
                <a:cxn ang="0">
                  <a:pos x="0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7" y="45"/>
                </a:cxn>
                <a:cxn ang="0">
                  <a:pos x="17" y="50"/>
                </a:cxn>
                <a:cxn ang="0">
                  <a:pos x="29" y="50"/>
                </a:cxn>
                <a:cxn ang="0">
                  <a:pos x="39" y="48"/>
                </a:cxn>
                <a:cxn ang="0">
                  <a:pos x="49" y="43"/>
                </a:cxn>
                <a:cxn ang="0">
                  <a:pos x="53" y="34"/>
                </a:cxn>
                <a:cxn ang="0">
                  <a:pos x="53" y="24"/>
                </a:cxn>
                <a:cxn ang="0">
                  <a:pos x="51" y="15"/>
                </a:cxn>
                <a:cxn ang="0">
                  <a:pos x="46" y="5"/>
                </a:cxn>
                <a:cxn ang="0">
                  <a:pos x="36" y="3"/>
                </a:cxn>
                <a:cxn ang="0">
                  <a:pos x="24" y="0"/>
                </a:cxn>
                <a:cxn ang="0">
                  <a:pos x="14" y="3"/>
                </a:cxn>
              </a:cxnLst>
              <a:rect l="0" t="0" r="r" b="b"/>
              <a:pathLst>
                <a:path w="53" h="50">
                  <a:moveTo>
                    <a:pt x="14" y="3"/>
                  </a:moveTo>
                  <a:lnTo>
                    <a:pt x="5" y="10"/>
                  </a:lnTo>
                  <a:lnTo>
                    <a:pt x="0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7" y="45"/>
                  </a:lnTo>
                  <a:lnTo>
                    <a:pt x="17" y="50"/>
                  </a:lnTo>
                  <a:lnTo>
                    <a:pt x="29" y="50"/>
                  </a:lnTo>
                  <a:lnTo>
                    <a:pt x="39" y="48"/>
                  </a:lnTo>
                  <a:lnTo>
                    <a:pt x="49" y="43"/>
                  </a:lnTo>
                  <a:lnTo>
                    <a:pt x="53" y="34"/>
                  </a:lnTo>
                  <a:lnTo>
                    <a:pt x="53" y="24"/>
                  </a:lnTo>
                  <a:lnTo>
                    <a:pt x="51" y="15"/>
                  </a:lnTo>
                  <a:lnTo>
                    <a:pt x="46" y="5"/>
                  </a:lnTo>
                  <a:lnTo>
                    <a:pt x="36" y="3"/>
                  </a:lnTo>
                  <a:lnTo>
                    <a:pt x="24" y="0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3" name="Freeform 175"/>
            <p:cNvSpPr/>
            <p:nvPr/>
          </p:nvSpPr>
          <p:spPr bwMode="auto">
            <a:xfrm>
              <a:off x="1004563" y="3198276"/>
              <a:ext cx="24268" cy="20407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21"/>
                </a:cxn>
                <a:cxn ang="0">
                  <a:pos x="2" y="28"/>
                </a:cxn>
                <a:cxn ang="0">
                  <a:pos x="7" y="33"/>
                </a:cxn>
                <a:cxn ang="0">
                  <a:pos x="14" y="37"/>
                </a:cxn>
                <a:cxn ang="0">
                  <a:pos x="22" y="37"/>
                </a:cxn>
                <a:cxn ang="0">
                  <a:pos x="31" y="35"/>
                </a:cxn>
                <a:cxn ang="0">
                  <a:pos x="39" y="30"/>
                </a:cxn>
                <a:cxn ang="0">
                  <a:pos x="41" y="23"/>
                </a:cxn>
                <a:cxn ang="0">
                  <a:pos x="44" y="16"/>
                </a:cxn>
                <a:cxn ang="0">
                  <a:pos x="41" y="9"/>
                </a:cxn>
                <a:cxn ang="0">
                  <a:pos x="36" y="4"/>
                </a:cxn>
                <a:cxn ang="0">
                  <a:pos x="29" y="0"/>
                </a:cxn>
                <a:cxn ang="0">
                  <a:pos x="22" y="0"/>
                </a:cxn>
                <a:cxn ang="0">
                  <a:pos x="12" y="2"/>
                </a:cxn>
              </a:cxnLst>
              <a:rect l="0" t="0" r="r" b="b"/>
              <a:pathLst>
                <a:path w="44" h="37">
                  <a:moveTo>
                    <a:pt x="12" y="2"/>
                  </a:moveTo>
                  <a:lnTo>
                    <a:pt x="7" y="7"/>
                  </a:lnTo>
                  <a:lnTo>
                    <a:pt x="2" y="14"/>
                  </a:lnTo>
                  <a:lnTo>
                    <a:pt x="0" y="21"/>
                  </a:lnTo>
                  <a:lnTo>
                    <a:pt x="2" y="28"/>
                  </a:lnTo>
                  <a:lnTo>
                    <a:pt x="7" y="33"/>
                  </a:lnTo>
                  <a:lnTo>
                    <a:pt x="14" y="37"/>
                  </a:lnTo>
                  <a:lnTo>
                    <a:pt x="22" y="37"/>
                  </a:lnTo>
                  <a:lnTo>
                    <a:pt x="31" y="35"/>
                  </a:lnTo>
                  <a:lnTo>
                    <a:pt x="39" y="30"/>
                  </a:lnTo>
                  <a:lnTo>
                    <a:pt x="41" y="23"/>
                  </a:lnTo>
                  <a:lnTo>
                    <a:pt x="44" y="16"/>
                  </a:lnTo>
                  <a:lnTo>
                    <a:pt x="41" y="9"/>
                  </a:lnTo>
                  <a:lnTo>
                    <a:pt x="36" y="4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4" name="Freeform 176"/>
            <p:cNvSpPr/>
            <p:nvPr/>
          </p:nvSpPr>
          <p:spPr bwMode="auto">
            <a:xfrm>
              <a:off x="1008424" y="3202137"/>
              <a:ext cx="15995" cy="12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5" y="4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5" y="21"/>
                </a:cxn>
                <a:cxn ang="0">
                  <a:pos x="10" y="23"/>
                </a:cxn>
                <a:cxn ang="0">
                  <a:pos x="15" y="23"/>
                </a:cxn>
                <a:cxn ang="0">
                  <a:pos x="22" y="21"/>
                </a:cxn>
                <a:cxn ang="0">
                  <a:pos x="24" y="19"/>
                </a:cxn>
                <a:cxn ang="0">
                  <a:pos x="27" y="14"/>
                </a:cxn>
                <a:cxn ang="0">
                  <a:pos x="29" y="9"/>
                </a:cxn>
                <a:cxn ang="0">
                  <a:pos x="27" y="4"/>
                </a:cxn>
                <a:cxn ang="0">
                  <a:pos x="24" y="2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0" y="0"/>
                </a:cxn>
              </a:cxnLst>
              <a:rect l="0" t="0" r="r" b="b"/>
              <a:pathLst>
                <a:path w="29" h="23">
                  <a:moveTo>
                    <a:pt x="10" y="0"/>
                  </a:moveTo>
                  <a:lnTo>
                    <a:pt x="5" y="4"/>
                  </a:lnTo>
                  <a:lnTo>
                    <a:pt x="2" y="7"/>
                  </a:lnTo>
                  <a:lnTo>
                    <a:pt x="0" y="11"/>
                  </a:lnTo>
                  <a:lnTo>
                    <a:pt x="2" y="16"/>
                  </a:lnTo>
                  <a:lnTo>
                    <a:pt x="5" y="21"/>
                  </a:lnTo>
                  <a:lnTo>
                    <a:pt x="10" y="23"/>
                  </a:lnTo>
                  <a:lnTo>
                    <a:pt x="15" y="23"/>
                  </a:lnTo>
                  <a:lnTo>
                    <a:pt x="22" y="21"/>
                  </a:lnTo>
                  <a:lnTo>
                    <a:pt x="24" y="19"/>
                  </a:lnTo>
                  <a:lnTo>
                    <a:pt x="27" y="14"/>
                  </a:lnTo>
                  <a:lnTo>
                    <a:pt x="29" y="9"/>
                  </a:lnTo>
                  <a:lnTo>
                    <a:pt x="27" y="4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5" name="Freeform 177"/>
            <p:cNvSpPr/>
            <p:nvPr/>
          </p:nvSpPr>
          <p:spPr bwMode="auto">
            <a:xfrm>
              <a:off x="1012285" y="3204343"/>
              <a:ext cx="8273" cy="66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0" y="12"/>
                </a:cxn>
                <a:cxn ang="0">
                  <a:pos x="5" y="12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15" h="12">
                  <a:moveTo>
                    <a:pt x="5" y="0"/>
                  </a:move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0" y="12"/>
                  </a:lnTo>
                  <a:lnTo>
                    <a:pt x="5" y="12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6" name="Freeform 178"/>
            <p:cNvSpPr/>
            <p:nvPr/>
          </p:nvSpPr>
          <p:spPr bwMode="auto">
            <a:xfrm>
              <a:off x="988568" y="3148085"/>
              <a:ext cx="44124" cy="40814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17" y="10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33"/>
                </a:cxn>
                <a:cxn ang="0">
                  <a:pos x="0" y="40"/>
                </a:cxn>
                <a:cxn ang="0">
                  <a:pos x="2" y="48"/>
                </a:cxn>
                <a:cxn ang="0">
                  <a:pos x="4" y="55"/>
                </a:cxn>
                <a:cxn ang="0">
                  <a:pos x="9" y="60"/>
                </a:cxn>
                <a:cxn ang="0">
                  <a:pos x="14" y="64"/>
                </a:cxn>
                <a:cxn ang="0">
                  <a:pos x="26" y="72"/>
                </a:cxn>
                <a:cxn ang="0">
                  <a:pos x="41" y="74"/>
                </a:cxn>
                <a:cxn ang="0">
                  <a:pos x="51" y="72"/>
                </a:cxn>
                <a:cxn ang="0">
                  <a:pos x="58" y="69"/>
                </a:cxn>
                <a:cxn ang="0">
                  <a:pos x="63" y="64"/>
                </a:cxn>
                <a:cxn ang="0">
                  <a:pos x="70" y="60"/>
                </a:cxn>
                <a:cxn ang="0">
                  <a:pos x="77" y="48"/>
                </a:cxn>
                <a:cxn ang="0">
                  <a:pos x="80" y="40"/>
                </a:cxn>
                <a:cxn ang="0">
                  <a:pos x="80" y="33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3" y="14"/>
                </a:cxn>
                <a:cxn ang="0">
                  <a:pos x="65" y="7"/>
                </a:cxn>
                <a:cxn ang="0">
                  <a:pos x="53" y="3"/>
                </a:cxn>
                <a:cxn ang="0">
                  <a:pos x="38" y="0"/>
                </a:cxn>
                <a:cxn ang="0">
                  <a:pos x="31" y="3"/>
                </a:cxn>
                <a:cxn ang="0">
                  <a:pos x="21" y="5"/>
                </a:cxn>
              </a:cxnLst>
              <a:rect l="0" t="0" r="r" b="b"/>
              <a:pathLst>
                <a:path w="80" h="74">
                  <a:moveTo>
                    <a:pt x="21" y="5"/>
                  </a:moveTo>
                  <a:lnTo>
                    <a:pt x="17" y="10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5"/>
                  </a:lnTo>
                  <a:lnTo>
                    <a:pt x="9" y="60"/>
                  </a:lnTo>
                  <a:lnTo>
                    <a:pt x="14" y="64"/>
                  </a:lnTo>
                  <a:lnTo>
                    <a:pt x="26" y="72"/>
                  </a:lnTo>
                  <a:lnTo>
                    <a:pt x="41" y="74"/>
                  </a:lnTo>
                  <a:lnTo>
                    <a:pt x="51" y="72"/>
                  </a:lnTo>
                  <a:lnTo>
                    <a:pt x="58" y="69"/>
                  </a:lnTo>
                  <a:lnTo>
                    <a:pt x="63" y="64"/>
                  </a:lnTo>
                  <a:lnTo>
                    <a:pt x="70" y="60"/>
                  </a:lnTo>
                  <a:lnTo>
                    <a:pt x="77" y="48"/>
                  </a:lnTo>
                  <a:lnTo>
                    <a:pt x="80" y="40"/>
                  </a:lnTo>
                  <a:lnTo>
                    <a:pt x="80" y="33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3" y="14"/>
                  </a:lnTo>
                  <a:lnTo>
                    <a:pt x="65" y="7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31" y="3"/>
                  </a:lnTo>
                  <a:lnTo>
                    <a:pt x="2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7" name="Freeform 179"/>
            <p:cNvSpPr/>
            <p:nvPr/>
          </p:nvSpPr>
          <p:spPr bwMode="auto">
            <a:xfrm>
              <a:off x="995187" y="3154704"/>
              <a:ext cx="30887" cy="2757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7" y="10"/>
                </a:cxn>
                <a:cxn ang="0">
                  <a:pos x="2" y="17"/>
                </a:cxn>
                <a:cxn ang="0">
                  <a:pos x="0" y="26"/>
                </a:cxn>
                <a:cxn ang="0">
                  <a:pos x="2" y="36"/>
                </a:cxn>
                <a:cxn ang="0">
                  <a:pos x="9" y="45"/>
                </a:cxn>
                <a:cxn ang="0">
                  <a:pos x="19" y="50"/>
                </a:cxn>
                <a:cxn ang="0">
                  <a:pos x="29" y="50"/>
                </a:cxn>
                <a:cxn ang="0">
                  <a:pos x="41" y="48"/>
                </a:cxn>
                <a:cxn ang="0">
                  <a:pos x="48" y="40"/>
                </a:cxn>
                <a:cxn ang="0">
                  <a:pos x="53" y="31"/>
                </a:cxn>
                <a:cxn ang="0">
                  <a:pos x="56" y="21"/>
                </a:cxn>
                <a:cxn ang="0">
                  <a:pos x="53" y="12"/>
                </a:cxn>
                <a:cxn ang="0">
                  <a:pos x="46" y="5"/>
                </a:cxn>
                <a:cxn ang="0">
                  <a:pos x="36" y="0"/>
                </a:cxn>
                <a:cxn ang="0">
                  <a:pos x="26" y="0"/>
                </a:cxn>
                <a:cxn ang="0">
                  <a:pos x="17" y="2"/>
                </a:cxn>
              </a:cxnLst>
              <a:rect l="0" t="0" r="r" b="b"/>
              <a:pathLst>
                <a:path w="56" h="50">
                  <a:moveTo>
                    <a:pt x="17" y="2"/>
                  </a:moveTo>
                  <a:lnTo>
                    <a:pt x="7" y="10"/>
                  </a:lnTo>
                  <a:lnTo>
                    <a:pt x="2" y="17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9" y="45"/>
                  </a:lnTo>
                  <a:lnTo>
                    <a:pt x="19" y="50"/>
                  </a:lnTo>
                  <a:lnTo>
                    <a:pt x="29" y="50"/>
                  </a:lnTo>
                  <a:lnTo>
                    <a:pt x="41" y="48"/>
                  </a:lnTo>
                  <a:lnTo>
                    <a:pt x="48" y="40"/>
                  </a:lnTo>
                  <a:lnTo>
                    <a:pt x="53" y="31"/>
                  </a:lnTo>
                  <a:lnTo>
                    <a:pt x="56" y="21"/>
                  </a:lnTo>
                  <a:lnTo>
                    <a:pt x="53" y="12"/>
                  </a:lnTo>
                  <a:lnTo>
                    <a:pt x="4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1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8" name="Freeform 180"/>
            <p:cNvSpPr/>
            <p:nvPr/>
          </p:nvSpPr>
          <p:spPr bwMode="auto">
            <a:xfrm>
              <a:off x="999048" y="3157461"/>
              <a:ext cx="22614" cy="20959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5" y="7"/>
                </a:cxn>
                <a:cxn ang="0">
                  <a:pos x="0" y="14"/>
                </a:cxn>
                <a:cxn ang="0">
                  <a:pos x="0" y="21"/>
                </a:cxn>
                <a:cxn ang="0">
                  <a:pos x="2" y="28"/>
                </a:cxn>
                <a:cxn ang="0">
                  <a:pos x="7" y="35"/>
                </a:cxn>
                <a:cxn ang="0">
                  <a:pos x="15" y="38"/>
                </a:cxn>
                <a:cxn ang="0">
                  <a:pos x="22" y="38"/>
                </a:cxn>
                <a:cxn ang="0">
                  <a:pos x="29" y="35"/>
                </a:cxn>
                <a:cxn ang="0">
                  <a:pos x="36" y="31"/>
                </a:cxn>
                <a:cxn ang="0">
                  <a:pos x="41" y="26"/>
                </a:cxn>
                <a:cxn ang="0">
                  <a:pos x="41" y="19"/>
                </a:cxn>
                <a:cxn ang="0">
                  <a:pos x="39" y="9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19" y="0"/>
                </a:cxn>
                <a:cxn ang="0">
                  <a:pos x="12" y="2"/>
                </a:cxn>
              </a:cxnLst>
              <a:rect l="0" t="0" r="r" b="b"/>
              <a:pathLst>
                <a:path w="41" h="38">
                  <a:moveTo>
                    <a:pt x="12" y="2"/>
                  </a:moveTo>
                  <a:lnTo>
                    <a:pt x="5" y="7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2" y="28"/>
                  </a:lnTo>
                  <a:lnTo>
                    <a:pt x="7" y="35"/>
                  </a:lnTo>
                  <a:lnTo>
                    <a:pt x="15" y="38"/>
                  </a:lnTo>
                  <a:lnTo>
                    <a:pt x="22" y="38"/>
                  </a:lnTo>
                  <a:lnTo>
                    <a:pt x="29" y="35"/>
                  </a:lnTo>
                  <a:lnTo>
                    <a:pt x="36" y="31"/>
                  </a:lnTo>
                  <a:lnTo>
                    <a:pt x="41" y="26"/>
                  </a:lnTo>
                  <a:lnTo>
                    <a:pt x="41" y="19"/>
                  </a:lnTo>
                  <a:lnTo>
                    <a:pt x="39" y="9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19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499" name="Freeform 181"/>
            <p:cNvSpPr/>
            <p:nvPr/>
          </p:nvSpPr>
          <p:spPr bwMode="auto">
            <a:xfrm>
              <a:off x="1002909" y="3161322"/>
              <a:ext cx="14892" cy="1434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5"/>
                </a:cxn>
                <a:cxn ang="0">
                  <a:pos x="0" y="9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5" y="21"/>
                </a:cxn>
                <a:cxn ang="0">
                  <a:pos x="10" y="24"/>
                </a:cxn>
                <a:cxn ang="0">
                  <a:pos x="15" y="26"/>
                </a:cxn>
                <a:cxn ang="0">
                  <a:pos x="20" y="24"/>
                </a:cxn>
                <a:cxn ang="0">
                  <a:pos x="25" y="21"/>
                </a:cxn>
                <a:cxn ang="0">
                  <a:pos x="27" y="16"/>
                </a:cxn>
                <a:cxn ang="0">
                  <a:pos x="27" y="12"/>
                </a:cxn>
                <a:cxn ang="0">
                  <a:pos x="27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8" y="2"/>
                </a:cxn>
              </a:cxnLst>
              <a:rect l="0" t="0" r="r" b="b"/>
              <a:pathLst>
                <a:path w="27" h="26">
                  <a:moveTo>
                    <a:pt x="8" y="2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5" y="21"/>
                  </a:lnTo>
                  <a:lnTo>
                    <a:pt x="10" y="24"/>
                  </a:lnTo>
                  <a:lnTo>
                    <a:pt x="15" y="26"/>
                  </a:lnTo>
                  <a:lnTo>
                    <a:pt x="20" y="24"/>
                  </a:lnTo>
                  <a:lnTo>
                    <a:pt x="25" y="21"/>
                  </a:lnTo>
                  <a:lnTo>
                    <a:pt x="27" y="16"/>
                  </a:lnTo>
                  <a:lnTo>
                    <a:pt x="27" y="12"/>
                  </a:lnTo>
                  <a:lnTo>
                    <a:pt x="27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0" name="Freeform 182"/>
            <p:cNvSpPr/>
            <p:nvPr/>
          </p:nvSpPr>
          <p:spPr bwMode="auto">
            <a:xfrm>
              <a:off x="1007321" y="3165183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9" y="12"/>
                  </a:lnTo>
                  <a:lnTo>
                    <a:pt x="4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1" name="Freeform 183"/>
            <p:cNvSpPr/>
            <p:nvPr/>
          </p:nvSpPr>
          <p:spPr bwMode="auto">
            <a:xfrm>
              <a:off x="925692" y="3193864"/>
              <a:ext cx="42469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0" y="29"/>
                </a:cxn>
                <a:cxn ang="0">
                  <a:pos x="7" y="17"/>
                </a:cxn>
                <a:cxn ang="0">
                  <a:pos x="16" y="8"/>
                </a:cxn>
                <a:cxn ang="0">
                  <a:pos x="24" y="3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63" y="8"/>
                </a:cxn>
                <a:cxn ang="0">
                  <a:pos x="68" y="12"/>
                </a:cxn>
                <a:cxn ang="0">
                  <a:pos x="72" y="17"/>
                </a:cxn>
                <a:cxn ang="0">
                  <a:pos x="75" y="24"/>
                </a:cxn>
                <a:cxn ang="0">
                  <a:pos x="77" y="31"/>
                </a:cxn>
                <a:cxn ang="0">
                  <a:pos x="77" y="38"/>
                </a:cxn>
                <a:cxn ang="0">
                  <a:pos x="77" y="45"/>
                </a:cxn>
                <a:cxn ang="0">
                  <a:pos x="70" y="57"/>
                </a:cxn>
                <a:cxn ang="0">
                  <a:pos x="58" y="67"/>
                </a:cxn>
                <a:cxn ang="0">
                  <a:pos x="50" y="69"/>
                </a:cxn>
                <a:cxn ang="0">
                  <a:pos x="43" y="72"/>
                </a:cxn>
                <a:cxn ang="0">
                  <a:pos x="36" y="74"/>
                </a:cxn>
                <a:cxn ang="0">
                  <a:pos x="29" y="72"/>
                </a:cxn>
                <a:cxn ang="0">
                  <a:pos x="14" y="67"/>
                </a:cxn>
                <a:cxn ang="0">
                  <a:pos x="9" y="62"/>
                </a:cxn>
                <a:cxn ang="0">
                  <a:pos x="4" y="57"/>
                </a:cxn>
                <a:cxn ang="0">
                  <a:pos x="0" y="50"/>
                </a:cxn>
                <a:cxn ang="0">
                  <a:pos x="0" y="43"/>
                </a:cxn>
              </a:cxnLst>
              <a:rect l="0" t="0" r="r" b="b"/>
              <a:pathLst>
                <a:path w="77" h="74">
                  <a:moveTo>
                    <a:pt x="0" y="43"/>
                  </a:moveTo>
                  <a:lnTo>
                    <a:pt x="0" y="36"/>
                  </a:lnTo>
                  <a:lnTo>
                    <a:pt x="0" y="29"/>
                  </a:lnTo>
                  <a:lnTo>
                    <a:pt x="7" y="17"/>
                  </a:lnTo>
                  <a:lnTo>
                    <a:pt x="16" y="8"/>
                  </a:lnTo>
                  <a:lnTo>
                    <a:pt x="24" y="3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63" y="8"/>
                  </a:lnTo>
                  <a:lnTo>
                    <a:pt x="68" y="12"/>
                  </a:lnTo>
                  <a:lnTo>
                    <a:pt x="72" y="17"/>
                  </a:lnTo>
                  <a:lnTo>
                    <a:pt x="75" y="24"/>
                  </a:lnTo>
                  <a:lnTo>
                    <a:pt x="77" y="31"/>
                  </a:lnTo>
                  <a:lnTo>
                    <a:pt x="77" y="38"/>
                  </a:lnTo>
                  <a:lnTo>
                    <a:pt x="77" y="45"/>
                  </a:lnTo>
                  <a:lnTo>
                    <a:pt x="70" y="57"/>
                  </a:lnTo>
                  <a:lnTo>
                    <a:pt x="58" y="67"/>
                  </a:lnTo>
                  <a:lnTo>
                    <a:pt x="50" y="69"/>
                  </a:lnTo>
                  <a:lnTo>
                    <a:pt x="43" y="72"/>
                  </a:lnTo>
                  <a:lnTo>
                    <a:pt x="36" y="74"/>
                  </a:lnTo>
                  <a:lnTo>
                    <a:pt x="29" y="72"/>
                  </a:lnTo>
                  <a:lnTo>
                    <a:pt x="14" y="67"/>
                  </a:lnTo>
                  <a:lnTo>
                    <a:pt x="9" y="62"/>
                  </a:lnTo>
                  <a:lnTo>
                    <a:pt x="4" y="57"/>
                  </a:lnTo>
                  <a:lnTo>
                    <a:pt x="0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2" name="Freeform 184"/>
            <p:cNvSpPr/>
            <p:nvPr/>
          </p:nvSpPr>
          <p:spPr bwMode="auto">
            <a:xfrm>
              <a:off x="930656" y="3200482"/>
              <a:ext cx="30887" cy="27577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3" y="19"/>
                </a:cxn>
                <a:cxn ang="0">
                  <a:pos x="7" y="10"/>
                </a:cxn>
                <a:cxn ang="0">
                  <a:pos x="15" y="3"/>
                </a:cxn>
                <a:cxn ang="0">
                  <a:pos x="25" y="0"/>
                </a:cxn>
                <a:cxn ang="0">
                  <a:pos x="37" y="0"/>
                </a:cxn>
                <a:cxn ang="0">
                  <a:pos x="46" y="3"/>
                </a:cxn>
                <a:cxn ang="0">
                  <a:pos x="54" y="10"/>
                </a:cxn>
                <a:cxn ang="0">
                  <a:pos x="56" y="19"/>
                </a:cxn>
                <a:cxn ang="0">
                  <a:pos x="56" y="31"/>
                </a:cxn>
                <a:cxn ang="0">
                  <a:pos x="51" y="38"/>
                </a:cxn>
                <a:cxn ang="0">
                  <a:pos x="44" y="45"/>
                </a:cxn>
                <a:cxn ang="0">
                  <a:pos x="32" y="50"/>
                </a:cxn>
                <a:cxn ang="0">
                  <a:pos x="22" y="50"/>
                </a:cxn>
                <a:cxn ang="0">
                  <a:pos x="12" y="45"/>
                </a:cxn>
                <a:cxn ang="0">
                  <a:pos x="5" y="38"/>
                </a:cxn>
                <a:cxn ang="0">
                  <a:pos x="0" y="29"/>
                </a:cxn>
              </a:cxnLst>
              <a:rect l="0" t="0" r="r" b="b"/>
              <a:pathLst>
                <a:path w="56" h="50">
                  <a:moveTo>
                    <a:pt x="0" y="29"/>
                  </a:moveTo>
                  <a:lnTo>
                    <a:pt x="3" y="19"/>
                  </a:lnTo>
                  <a:lnTo>
                    <a:pt x="7" y="10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7" y="0"/>
                  </a:lnTo>
                  <a:lnTo>
                    <a:pt x="46" y="3"/>
                  </a:lnTo>
                  <a:lnTo>
                    <a:pt x="54" y="10"/>
                  </a:lnTo>
                  <a:lnTo>
                    <a:pt x="56" y="19"/>
                  </a:lnTo>
                  <a:lnTo>
                    <a:pt x="56" y="31"/>
                  </a:lnTo>
                  <a:lnTo>
                    <a:pt x="51" y="38"/>
                  </a:lnTo>
                  <a:lnTo>
                    <a:pt x="44" y="45"/>
                  </a:lnTo>
                  <a:lnTo>
                    <a:pt x="32" y="50"/>
                  </a:lnTo>
                  <a:lnTo>
                    <a:pt x="22" y="50"/>
                  </a:lnTo>
                  <a:lnTo>
                    <a:pt x="12" y="45"/>
                  </a:lnTo>
                  <a:lnTo>
                    <a:pt x="5" y="38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3" name="Freeform 185"/>
            <p:cNvSpPr/>
            <p:nvPr/>
          </p:nvSpPr>
          <p:spPr bwMode="auto">
            <a:xfrm>
              <a:off x="934517" y="3203240"/>
              <a:ext cx="23165" cy="2095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17"/>
                </a:cxn>
                <a:cxn ang="0">
                  <a:pos x="5" y="9"/>
                </a:cxn>
                <a:cxn ang="0">
                  <a:pos x="10" y="5"/>
                </a:cxn>
                <a:cxn ang="0">
                  <a:pos x="20" y="0"/>
                </a:cxn>
                <a:cxn ang="0">
                  <a:pos x="27" y="2"/>
                </a:cxn>
                <a:cxn ang="0">
                  <a:pos x="34" y="5"/>
                </a:cxn>
                <a:cxn ang="0">
                  <a:pos x="39" y="9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39" y="31"/>
                </a:cxn>
                <a:cxn ang="0">
                  <a:pos x="32" y="36"/>
                </a:cxn>
                <a:cxn ang="0">
                  <a:pos x="25" y="38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3" y="31"/>
                </a:cxn>
                <a:cxn ang="0">
                  <a:pos x="0" y="24"/>
                </a:cxn>
              </a:cxnLst>
              <a:rect l="0" t="0" r="r" b="b"/>
              <a:pathLst>
                <a:path w="42" h="38">
                  <a:moveTo>
                    <a:pt x="0" y="24"/>
                  </a:moveTo>
                  <a:lnTo>
                    <a:pt x="3" y="17"/>
                  </a:lnTo>
                  <a:lnTo>
                    <a:pt x="5" y="9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34" y="5"/>
                  </a:lnTo>
                  <a:lnTo>
                    <a:pt x="39" y="9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39" y="31"/>
                  </a:lnTo>
                  <a:lnTo>
                    <a:pt x="32" y="36"/>
                  </a:lnTo>
                  <a:lnTo>
                    <a:pt x="25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3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4" name="Freeform 186"/>
            <p:cNvSpPr/>
            <p:nvPr/>
          </p:nvSpPr>
          <p:spPr bwMode="auto">
            <a:xfrm>
              <a:off x="938929" y="3207101"/>
              <a:ext cx="14340" cy="1434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2"/>
                </a:cxn>
                <a:cxn ang="0">
                  <a:pos x="26" y="5"/>
                </a:cxn>
                <a:cxn ang="0">
                  <a:pos x="26" y="10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2" y="24"/>
                </a:cxn>
                <a:cxn ang="0">
                  <a:pos x="17" y="26"/>
                </a:cxn>
                <a:cxn ang="0">
                  <a:pos x="10" y="24"/>
                </a:cxn>
                <a:cxn ang="0">
                  <a:pos x="5" y="24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6">
                  <a:moveTo>
                    <a:pt x="0" y="14"/>
                  </a:moveTo>
                  <a:lnTo>
                    <a:pt x="0" y="10"/>
                  </a:lnTo>
                  <a:lnTo>
                    <a:pt x="2" y="5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2" y="24"/>
                  </a:lnTo>
                  <a:lnTo>
                    <a:pt x="17" y="26"/>
                  </a:lnTo>
                  <a:lnTo>
                    <a:pt x="10" y="24"/>
                  </a:lnTo>
                  <a:lnTo>
                    <a:pt x="5" y="24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5" name="Freeform 187"/>
            <p:cNvSpPr/>
            <p:nvPr/>
          </p:nvSpPr>
          <p:spPr bwMode="auto">
            <a:xfrm>
              <a:off x="942790" y="3210961"/>
              <a:ext cx="8273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12"/>
                </a:cxn>
                <a:cxn ang="0">
                  <a:pos x="7" y="12"/>
                </a:cxn>
                <a:cxn ang="0">
                  <a:pos x="12" y="10"/>
                </a:cxn>
                <a:cxn ang="0">
                  <a:pos x="15" y="5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0" y="7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lnTo>
                    <a:pt x="3" y="12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5" y="5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6" name="Freeform 188"/>
            <p:cNvSpPr/>
            <p:nvPr/>
          </p:nvSpPr>
          <p:spPr bwMode="auto">
            <a:xfrm>
              <a:off x="926795" y="3154704"/>
              <a:ext cx="44124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10" y="17"/>
                </a:cxn>
                <a:cxn ang="0">
                  <a:pos x="19" y="7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4" y="0"/>
                </a:cxn>
                <a:cxn ang="0">
                  <a:pos x="51" y="0"/>
                </a:cxn>
                <a:cxn ang="0">
                  <a:pos x="63" y="7"/>
                </a:cxn>
                <a:cxn ang="0">
                  <a:pos x="70" y="12"/>
                </a:cxn>
                <a:cxn ang="0">
                  <a:pos x="75" y="17"/>
                </a:cxn>
                <a:cxn ang="0">
                  <a:pos x="78" y="24"/>
                </a:cxn>
                <a:cxn ang="0">
                  <a:pos x="80" y="28"/>
                </a:cxn>
                <a:cxn ang="0">
                  <a:pos x="80" y="38"/>
                </a:cxn>
                <a:cxn ang="0">
                  <a:pos x="78" y="45"/>
                </a:cxn>
                <a:cxn ang="0">
                  <a:pos x="73" y="57"/>
                </a:cxn>
                <a:cxn ang="0">
                  <a:pos x="61" y="67"/>
                </a:cxn>
                <a:cxn ang="0">
                  <a:pos x="53" y="69"/>
                </a:cxn>
                <a:cxn ang="0">
                  <a:pos x="46" y="71"/>
                </a:cxn>
                <a:cxn ang="0">
                  <a:pos x="39" y="74"/>
                </a:cxn>
                <a:cxn ang="0">
                  <a:pos x="29" y="71"/>
                </a:cxn>
                <a:cxn ang="0">
                  <a:pos x="17" y="67"/>
                </a:cxn>
                <a:cxn ang="0">
                  <a:pos x="12" y="62"/>
                </a:cxn>
                <a:cxn ang="0">
                  <a:pos x="7" y="57"/>
                </a:cxn>
                <a:cxn ang="0">
                  <a:pos x="2" y="50"/>
                </a:cxn>
                <a:cxn ang="0">
                  <a:pos x="0" y="43"/>
                </a:cxn>
              </a:cxnLst>
              <a:rect l="0" t="0" r="r" b="b"/>
              <a:pathLst>
                <a:path w="80" h="74">
                  <a:moveTo>
                    <a:pt x="0" y="43"/>
                  </a:moveTo>
                  <a:lnTo>
                    <a:pt x="0" y="36"/>
                  </a:lnTo>
                  <a:lnTo>
                    <a:pt x="2" y="28"/>
                  </a:lnTo>
                  <a:lnTo>
                    <a:pt x="10" y="17"/>
                  </a:lnTo>
                  <a:lnTo>
                    <a:pt x="19" y="7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63" y="7"/>
                  </a:lnTo>
                  <a:lnTo>
                    <a:pt x="70" y="12"/>
                  </a:lnTo>
                  <a:lnTo>
                    <a:pt x="75" y="17"/>
                  </a:lnTo>
                  <a:lnTo>
                    <a:pt x="78" y="24"/>
                  </a:lnTo>
                  <a:lnTo>
                    <a:pt x="80" y="28"/>
                  </a:lnTo>
                  <a:lnTo>
                    <a:pt x="80" y="38"/>
                  </a:lnTo>
                  <a:lnTo>
                    <a:pt x="78" y="45"/>
                  </a:lnTo>
                  <a:lnTo>
                    <a:pt x="73" y="57"/>
                  </a:lnTo>
                  <a:lnTo>
                    <a:pt x="61" y="67"/>
                  </a:lnTo>
                  <a:lnTo>
                    <a:pt x="53" y="69"/>
                  </a:lnTo>
                  <a:lnTo>
                    <a:pt x="46" y="71"/>
                  </a:lnTo>
                  <a:lnTo>
                    <a:pt x="39" y="74"/>
                  </a:lnTo>
                  <a:lnTo>
                    <a:pt x="29" y="71"/>
                  </a:lnTo>
                  <a:lnTo>
                    <a:pt x="17" y="67"/>
                  </a:lnTo>
                  <a:lnTo>
                    <a:pt x="12" y="62"/>
                  </a:lnTo>
                  <a:lnTo>
                    <a:pt x="7" y="57"/>
                  </a:lnTo>
                  <a:lnTo>
                    <a:pt x="2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7" name="Freeform 189"/>
            <p:cNvSpPr/>
            <p:nvPr/>
          </p:nvSpPr>
          <p:spPr bwMode="auto">
            <a:xfrm>
              <a:off x="933414" y="3161322"/>
              <a:ext cx="30887" cy="2757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" y="19"/>
                </a:cxn>
                <a:cxn ang="0">
                  <a:pos x="5" y="9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6" y="0"/>
                </a:cxn>
                <a:cxn ang="0">
                  <a:pos x="46" y="2"/>
                </a:cxn>
                <a:cxn ang="0">
                  <a:pos x="51" y="9"/>
                </a:cxn>
                <a:cxn ang="0">
                  <a:pos x="56" y="19"/>
                </a:cxn>
                <a:cxn ang="0">
                  <a:pos x="56" y="31"/>
                </a:cxn>
                <a:cxn ang="0">
                  <a:pos x="51" y="38"/>
                </a:cxn>
                <a:cxn ang="0">
                  <a:pos x="44" y="45"/>
                </a:cxn>
                <a:cxn ang="0">
                  <a:pos x="32" y="50"/>
                </a:cxn>
                <a:cxn ang="0">
                  <a:pos x="22" y="50"/>
                </a:cxn>
                <a:cxn ang="0">
                  <a:pos x="12" y="45"/>
                </a:cxn>
                <a:cxn ang="0">
                  <a:pos x="5" y="38"/>
                </a:cxn>
                <a:cxn ang="0">
                  <a:pos x="0" y="28"/>
                </a:cxn>
              </a:cxnLst>
              <a:rect l="0" t="0" r="r" b="b"/>
              <a:pathLst>
                <a:path w="56" h="50">
                  <a:moveTo>
                    <a:pt x="0" y="28"/>
                  </a:moveTo>
                  <a:lnTo>
                    <a:pt x="2" y="19"/>
                  </a:lnTo>
                  <a:lnTo>
                    <a:pt x="5" y="9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46" y="2"/>
                  </a:lnTo>
                  <a:lnTo>
                    <a:pt x="51" y="9"/>
                  </a:lnTo>
                  <a:lnTo>
                    <a:pt x="56" y="19"/>
                  </a:lnTo>
                  <a:lnTo>
                    <a:pt x="56" y="31"/>
                  </a:lnTo>
                  <a:lnTo>
                    <a:pt x="51" y="38"/>
                  </a:lnTo>
                  <a:lnTo>
                    <a:pt x="44" y="45"/>
                  </a:lnTo>
                  <a:lnTo>
                    <a:pt x="32" y="50"/>
                  </a:lnTo>
                  <a:lnTo>
                    <a:pt x="22" y="50"/>
                  </a:lnTo>
                  <a:lnTo>
                    <a:pt x="12" y="45"/>
                  </a:lnTo>
                  <a:lnTo>
                    <a:pt x="5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8" name="Freeform 190"/>
            <p:cNvSpPr/>
            <p:nvPr/>
          </p:nvSpPr>
          <p:spPr bwMode="auto">
            <a:xfrm>
              <a:off x="937274" y="3164080"/>
              <a:ext cx="23165" cy="20959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6"/>
                </a:cxn>
                <a:cxn ang="0">
                  <a:pos x="5" y="9"/>
                </a:cxn>
                <a:cxn ang="0">
                  <a:pos x="10" y="4"/>
                </a:cxn>
                <a:cxn ang="0">
                  <a:pos x="17" y="0"/>
                </a:cxn>
                <a:cxn ang="0">
                  <a:pos x="27" y="0"/>
                </a:cxn>
                <a:cxn ang="0">
                  <a:pos x="34" y="4"/>
                </a:cxn>
                <a:cxn ang="0">
                  <a:pos x="39" y="9"/>
                </a:cxn>
                <a:cxn ang="0">
                  <a:pos x="42" y="16"/>
                </a:cxn>
                <a:cxn ang="0">
                  <a:pos x="42" y="23"/>
                </a:cxn>
                <a:cxn ang="0">
                  <a:pos x="37" y="31"/>
                </a:cxn>
                <a:cxn ang="0">
                  <a:pos x="32" y="35"/>
                </a:cxn>
                <a:cxn ang="0">
                  <a:pos x="25" y="38"/>
                </a:cxn>
                <a:cxn ang="0">
                  <a:pos x="15" y="38"/>
                </a:cxn>
                <a:cxn ang="0">
                  <a:pos x="8" y="35"/>
                </a:cxn>
                <a:cxn ang="0">
                  <a:pos x="3" y="31"/>
                </a:cxn>
                <a:cxn ang="0">
                  <a:pos x="0" y="23"/>
                </a:cxn>
              </a:cxnLst>
              <a:rect l="0" t="0" r="r" b="b"/>
              <a:pathLst>
                <a:path w="42" h="38">
                  <a:moveTo>
                    <a:pt x="0" y="23"/>
                  </a:moveTo>
                  <a:lnTo>
                    <a:pt x="0" y="16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34" y="4"/>
                  </a:lnTo>
                  <a:lnTo>
                    <a:pt x="39" y="9"/>
                  </a:lnTo>
                  <a:lnTo>
                    <a:pt x="42" y="16"/>
                  </a:lnTo>
                  <a:lnTo>
                    <a:pt x="42" y="23"/>
                  </a:lnTo>
                  <a:lnTo>
                    <a:pt x="37" y="31"/>
                  </a:lnTo>
                  <a:lnTo>
                    <a:pt x="32" y="35"/>
                  </a:lnTo>
                  <a:lnTo>
                    <a:pt x="25" y="38"/>
                  </a:lnTo>
                  <a:lnTo>
                    <a:pt x="15" y="38"/>
                  </a:lnTo>
                  <a:lnTo>
                    <a:pt x="8" y="35"/>
                  </a:lnTo>
                  <a:lnTo>
                    <a:pt x="3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09" name="Freeform 191"/>
            <p:cNvSpPr/>
            <p:nvPr/>
          </p:nvSpPr>
          <p:spPr bwMode="auto">
            <a:xfrm>
              <a:off x="941687" y="3167941"/>
              <a:ext cx="14340" cy="13237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1" y="2"/>
                </a:cxn>
                <a:cxn ang="0">
                  <a:pos x="24" y="4"/>
                </a:cxn>
                <a:cxn ang="0">
                  <a:pos x="26" y="9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1" y="24"/>
                </a:cxn>
                <a:cxn ang="0">
                  <a:pos x="14" y="24"/>
                </a:cxn>
                <a:cxn ang="0">
                  <a:pos x="9" y="24"/>
                </a:cxn>
                <a:cxn ang="0">
                  <a:pos x="5" y="24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4">
                  <a:moveTo>
                    <a:pt x="0" y="14"/>
                  </a:moveTo>
                  <a:lnTo>
                    <a:pt x="0" y="9"/>
                  </a:lnTo>
                  <a:lnTo>
                    <a:pt x="2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1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5" y="24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0" name="Freeform 192"/>
            <p:cNvSpPr/>
            <p:nvPr/>
          </p:nvSpPr>
          <p:spPr bwMode="auto">
            <a:xfrm>
              <a:off x="945548" y="3171802"/>
              <a:ext cx="7722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12"/>
                </a:cxn>
                <a:cxn ang="0">
                  <a:pos x="7" y="12"/>
                </a:cxn>
                <a:cxn ang="0">
                  <a:pos x="12" y="9"/>
                </a:cxn>
                <a:cxn ang="0">
                  <a:pos x="14" y="5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0" y="2"/>
                </a:cxn>
                <a:cxn ang="0">
                  <a:pos x="0" y="7"/>
                </a:cxn>
              </a:cxnLst>
              <a:rect l="0" t="0" r="r" b="b"/>
              <a:pathLst>
                <a:path w="14" h="12">
                  <a:moveTo>
                    <a:pt x="0" y="7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12" y="9"/>
                  </a:lnTo>
                  <a:lnTo>
                    <a:pt x="14" y="5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1" name="Freeform 193"/>
            <p:cNvSpPr/>
            <p:nvPr/>
          </p:nvSpPr>
          <p:spPr bwMode="auto">
            <a:xfrm>
              <a:off x="888187" y="3174559"/>
              <a:ext cx="42469" cy="39160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7" y="16"/>
                </a:cxn>
                <a:cxn ang="0">
                  <a:pos x="16" y="4"/>
                </a:cxn>
                <a:cxn ang="0">
                  <a:pos x="24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63" y="7"/>
                </a:cxn>
                <a:cxn ang="0">
                  <a:pos x="68" y="12"/>
                </a:cxn>
                <a:cxn ang="0">
                  <a:pos x="72" y="16"/>
                </a:cxn>
                <a:cxn ang="0">
                  <a:pos x="75" y="21"/>
                </a:cxn>
                <a:cxn ang="0">
                  <a:pos x="77" y="28"/>
                </a:cxn>
                <a:cxn ang="0">
                  <a:pos x="77" y="38"/>
                </a:cxn>
                <a:cxn ang="0">
                  <a:pos x="77" y="43"/>
                </a:cxn>
                <a:cxn ang="0">
                  <a:pos x="70" y="57"/>
                </a:cxn>
                <a:cxn ang="0">
                  <a:pos x="58" y="66"/>
                </a:cxn>
                <a:cxn ang="0">
                  <a:pos x="50" y="69"/>
                </a:cxn>
                <a:cxn ang="0">
                  <a:pos x="43" y="71"/>
                </a:cxn>
                <a:cxn ang="0">
                  <a:pos x="36" y="71"/>
                </a:cxn>
                <a:cxn ang="0">
                  <a:pos x="29" y="71"/>
                </a:cxn>
                <a:cxn ang="0">
                  <a:pos x="14" y="66"/>
                </a:cxn>
                <a:cxn ang="0">
                  <a:pos x="9" y="61"/>
                </a:cxn>
                <a:cxn ang="0">
                  <a:pos x="5" y="57"/>
                </a:cxn>
                <a:cxn ang="0">
                  <a:pos x="0" y="50"/>
                </a:cxn>
                <a:cxn ang="0">
                  <a:pos x="0" y="43"/>
                </a:cxn>
              </a:cxnLst>
              <a:rect l="0" t="0" r="r" b="b"/>
              <a:pathLst>
                <a:path w="77" h="71">
                  <a:moveTo>
                    <a:pt x="0" y="43"/>
                  </a:moveTo>
                  <a:lnTo>
                    <a:pt x="0" y="35"/>
                  </a:lnTo>
                  <a:lnTo>
                    <a:pt x="0" y="28"/>
                  </a:lnTo>
                  <a:lnTo>
                    <a:pt x="7" y="16"/>
                  </a:lnTo>
                  <a:lnTo>
                    <a:pt x="16" y="4"/>
                  </a:lnTo>
                  <a:lnTo>
                    <a:pt x="24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63" y="7"/>
                  </a:lnTo>
                  <a:lnTo>
                    <a:pt x="68" y="12"/>
                  </a:lnTo>
                  <a:lnTo>
                    <a:pt x="72" y="16"/>
                  </a:lnTo>
                  <a:lnTo>
                    <a:pt x="75" y="21"/>
                  </a:lnTo>
                  <a:lnTo>
                    <a:pt x="77" y="28"/>
                  </a:lnTo>
                  <a:lnTo>
                    <a:pt x="77" y="38"/>
                  </a:lnTo>
                  <a:lnTo>
                    <a:pt x="77" y="43"/>
                  </a:lnTo>
                  <a:lnTo>
                    <a:pt x="70" y="57"/>
                  </a:lnTo>
                  <a:lnTo>
                    <a:pt x="58" y="66"/>
                  </a:lnTo>
                  <a:lnTo>
                    <a:pt x="50" y="69"/>
                  </a:lnTo>
                  <a:lnTo>
                    <a:pt x="43" y="71"/>
                  </a:lnTo>
                  <a:lnTo>
                    <a:pt x="36" y="71"/>
                  </a:lnTo>
                  <a:lnTo>
                    <a:pt x="29" y="71"/>
                  </a:lnTo>
                  <a:lnTo>
                    <a:pt x="14" y="66"/>
                  </a:lnTo>
                  <a:lnTo>
                    <a:pt x="9" y="61"/>
                  </a:lnTo>
                  <a:lnTo>
                    <a:pt x="5" y="57"/>
                  </a:lnTo>
                  <a:lnTo>
                    <a:pt x="0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2" name="Freeform 194"/>
            <p:cNvSpPr/>
            <p:nvPr/>
          </p:nvSpPr>
          <p:spPr bwMode="auto">
            <a:xfrm>
              <a:off x="894805" y="3181178"/>
              <a:ext cx="29232" cy="27026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9"/>
                </a:cxn>
                <a:cxn ang="0">
                  <a:pos x="4" y="9"/>
                </a:cxn>
                <a:cxn ang="0">
                  <a:pos x="12" y="2"/>
                </a:cxn>
                <a:cxn ang="0">
                  <a:pos x="22" y="0"/>
                </a:cxn>
                <a:cxn ang="0">
                  <a:pos x="34" y="0"/>
                </a:cxn>
                <a:cxn ang="0">
                  <a:pos x="43" y="2"/>
                </a:cxn>
                <a:cxn ang="0">
                  <a:pos x="51" y="9"/>
                </a:cxn>
                <a:cxn ang="0">
                  <a:pos x="53" y="19"/>
                </a:cxn>
                <a:cxn ang="0">
                  <a:pos x="53" y="28"/>
                </a:cxn>
                <a:cxn ang="0">
                  <a:pos x="48" y="38"/>
                </a:cxn>
                <a:cxn ang="0">
                  <a:pos x="41" y="45"/>
                </a:cxn>
                <a:cxn ang="0">
                  <a:pos x="29" y="49"/>
                </a:cxn>
                <a:cxn ang="0">
                  <a:pos x="19" y="49"/>
                </a:cxn>
                <a:cxn ang="0">
                  <a:pos x="9" y="45"/>
                </a:cxn>
                <a:cxn ang="0">
                  <a:pos x="2" y="38"/>
                </a:cxn>
                <a:cxn ang="0">
                  <a:pos x="0" y="28"/>
                </a:cxn>
              </a:cxnLst>
              <a:rect l="0" t="0" r="r" b="b"/>
              <a:pathLst>
                <a:path w="53" h="49">
                  <a:moveTo>
                    <a:pt x="0" y="28"/>
                  </a:moveTo>
                  <a:lnTo>
                    <a:pt x="0" y="19"/>
                  </a:lnTo>
                  <a:lnTo>
                    <a:pt x="4" y="9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34" y="0"/>
                  </a:lnTo>
                  <a:lnTo>
                    <a:pt x="43" y="2"/>
                  </a:lnTo>
                  <a:lnTo>
                    <a:pt x="51" y="9"/>
                  </a:lnTo>
                  <a:lnTo>
                    <a:pt x="53" y="19"/>
                  </a:lnTo>
                  <a:lnTo>
                    <a:pt x="53" y="28"/>
                  </a:lnTo>
                  <a:lnTo>
                    <a:pt x="48" y="38"/>
                  </a:lnTo>
                  <a:lnTo>
                    <a:pt x="41" y="45"/>
                  </a:lnTo>
                  <a:lnTo>
                    <a:pt x="29" y="49"/>
                  </a:lnTo>
                  <a:lnTo>
                    <a:pt x="19" y="49"/>
                  </a:lnTo>
                  <a:lnTo>
                    <a:pt x="9" y="45"/>
                  </a:lnTo>
                  <a:lnTo>
                    <a:pt x="2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3" name="Freeform 195"/>
            <p:cNvSpPr/>
            <p:nvPr/>
          </p:nvSpPr>
          <p:spPr bwMode="auto">
            <a:xfrm>
              <a:off x="897012" y="3183384"/>
              <a:ext cx="23165" cy="2095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17"/>
                </a:cxn>
                <a:cxn ang="0">
                  <a:pos x="5" y="10"/>
                </a:cxn>
                <a:cxn ang="0">
                  <a:pos x="10" y="5"/>
                </a:cxn>
                <a:cxn ang="0">
                  <a:pos x="20" y="0"/>
                </a:cxn>
                <a:cxn ang="0">
                  <a:pos x="27" y="0"/>
                </a:cxn>
                <a:cxn ang="0">
                  <a:pos x="34" y="5"/>
                </a:cxn>
                <a:cxn ang="0">
                  <a:pos x="39" y="10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39" y="31"/>
                </a:cxn>
                <a:cxn ang="0">
                  <a:pos x="32" y="36"/>
                </a:cxn>
                <a:cxn ang="0">
                  <a:pos x="25" y="38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3" y="31"/>
                </a:cxn>
                <a:cxn ang="0">
                  <a:pos x="0" y="24"/>
                </a:cxn>
              </a:cxnLst>
              <a:rect l="0" t="0" r="r" b="b"/>
              <a:pathLst>
                <a:path w="42" h="38">
                  <a:moveTo>
                    <a:pt x="0" y="24"/>
                  </a:moveTo>
                  <a:lnTo>
                    <a:pt x="3" y="17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4" y="5"/>
                  </a:lnTo>
                  <a:lnTo>
                    <a:pt x="39" y="10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39" y="31"/>
                  </a:lnTo>
                  <a:lnTo>
                    <a:pt x="32" y="36"/>
                  </a:lnTo>
                  <a:lnTo>
                    <a:pt x="25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3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4" name="Freeform 196"/>
            <p:cNvSpPr/>
            <p:nvPr/>
          </p:nvSpPr>
          <p:spPr bwMode="auto">
            <a:xfrm>
              <a:off x="901424" y="3187796"/>
              <a:ext cx="14340" cy="1268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2"/>
                </a:cxn>
                <a:cxn ang="0">
                  <a:pos x="26" y="4"/>
                </a:cxn>
                <a:cxn ang="0">
                  <a:pos x="26" y="9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2" y="23"/>
                </a:cxn>
                <a:cxn ang="0">
                  <a:pos x="17" y="23"/>
                </a:cxn>
                <a:cxn ang="0">
                  <a:pos x="10" y="23"/>
                </a:cxn>
                <a:cxn ang="0">
                  <a:pos x="5" y="23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3">
                  <a:moveTo>
                    <a:pt x="0" y="14"/>
                  </a:moveTo>
                  <a:lnTo>
                    <a:pt x="0" y="9"/>
                  </a:lnTo>
                  <a:lnTo>
                    <a:pt x="2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2" y="23"/>
                  </a:lnTo>
                  <a:lnTo>
                    <a:pt x="17" y="23"/>
                  </a:lnTo>
                  <a:lnTo>
                    <a:pt x="10" y="23"/>
                  </a:lnTo>
                  <a:lnTo>
                    <a:pt x="5" y="23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5" name="Freeform 197"/>
            <p:cNvSpPr/>
            <p:nvPr/>
          </p:nvSpPr>
          <p:spPr bwMode="auto">
            <a:xfrm>
              <a:off x="905285" y="3191657"/>
              <a:ext cx="8273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9"/>
                </a:cxn>
                <a:cxn ang="0">
                  <a:pos x="7" y="12"/>
                </a:cxn>
                <a:cxn ang="0">
                  <a:pos x="12" y="9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7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lnTo>
                    <a:pt x="3" y="9"/>
                  </a:lnTo>
                  <a:lnTo>
                    <a:pt x="7" y="12"/>
                  </a:lnTo>
                  <a:lnTo>
                    <a:pt x="12" y="9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6" name="Freeform 198"/>
            <p:cNvSpPr/>
            <p:nvPr/>
          </p:nvSpPr>
          <p:spPr bwMode="auto">
            <a:xfrm>
              <a:off x="963197" y="3178420"/>
              <a:ext cx="34748" cy="31438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12" y="52"/>
                </a:cxn>
                <a:cxn ang="0">
                  <a:pos x="24" y="57"/>
                </a:cxn>
                <a:cxn ang="0">
                  <a:pos x="36" y="57"/>
                </a:cxn>
                <a:cxn ang="0">
                  <a:pos x="48" y="52"/>
                </a:cxn>
                <a:cxn ang="0">
                  <a:pos x="55" y="45"/>
                </a:cxn>
                <a:cxn ang="0">
                  <a:pos x="63" y="33"/>
                </a:cxn>
                <a:cxn ang="0">
                  <a:pos x="63" y="24"/>
                </a:cxn>
                <a:cxn ang="0">
                  <a:pos x="58" y="12"/>
                </a:cxn>
                <a:cxn ang="0">
                  <a:pos x="50" y="5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4" y="5"/>
                </a:cxn>
                <a:cxn ang="0">
                  <a:pos x="4" y="12"/>
                </a:cxn>
                <a:cxn ang="0">
                  <a:pos x="0" y="21"/>
                </a:cxn>
                <a:cxn ang="0">
                  <a:pos x="0" y="33"/>
                </a:cxn>
                <a:cxn ang="0">
                  <a:pos x="2" y="45"/>
                </a:cxn>
              </a:cxnLst>
              <a:rect l="0" t="0" r="r" b="b"/>
              <a:pathLst>
                <a:path w="63" h="57">
                  <a:moveTo>
                    <a:pt x="2" y="45"/>
                  </a:moveTo>
                  <a:lnTo>
                    <a:pt x="12" y="52"/>
                  </a:lnTo>
                  <a:lnTo>
                    <a:pt x="24" y="57"/>
                  </a:lnTo>
                  <a:lnTo>
                    <a:pt x="36" y="57"/>
                  </a:lnTo>
                  <a:lnTo>
                    <a:pt x="48" y="52"/>
                  </a:lnTo>
                  <a:lnTo>
                    <a:pt x="55" y="45"/>
                  </a:lnTo>
                  <a:lnTo>
                    <a:pt x="63" y="33"/>
                  </a:lnTo>
                  <a:lnTo>
                    <a:pt x="63" y="24"/>
                  </a:lnTo>
                  <a:lnTo>
                    <a:pt x="58" y="12"/>
                  </a:lnTo>
                  <a:lnTo>
                    <a:pt x="50" y="5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4" y="5"/>
                  </a:lnTo>
                  <a:lnTo>
                    <a:pt x="4" y="12"/>
                  </a:lnTo>
                  <a:lnTo>
                    <a:pt x="0" y="21"/>
                  </a:lnTo>
                  <a:lnTo>
                    <a:pt x="0" y="33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7" name="Freeform 199"/>
            <p:cNvSpPr/>
            <p:nvPr/>
          </p:nvSpPr>
          <p:spPr bwMode="auto">
            <a:xfrm>
              <a:off x="963197" y="3310791"/>
              <a:ext cx="42469" cy="40263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6" y="7"/>
                </a:cxn>
                <a:cxn ang="0">
                  <a:pos x="9" y="12"/>
                </a:cxn>
                <a:cxn ang="0">
                  <a:pos x="2" y="24"/>
                </a:cxn>
                <a:cxn ang="0">
                  <a:pos x="0" y="38"/>
                </a:cxn>
                <a:cxn ang="0">
                  <a:pos x="2" y="45"/>
                </a:cxn>
                <a:cxn ang="0">
                  <a:pos x="4" y="52"/>
                </a:cxn>
                <a:cxn ang="0">
                  <a:pos x="7" y="59"/>
                </a:cxn>
                <a:cxn ang="0">
                  <a:pos x="14" y="64"/>
                </a:cxn>
                <a:cxn ang="0">
                  <a:pos x="26" y="71"/>
                </a:cxn>
                <a:cxn ang="0">
                  <a:pos x="41" y="73"/>
                </a:cxn>
                <a:cxn ang="0">
                  <a:pos x="48" y="71"/>
                </a:cxn>
                <a:cxn ang="0">
                  <a:pos x="55" y="69"/>
                </a:cxn>
                <a:cxn ang="0">
                  <a:pos x="63" y="66"/>
                </a:cxn>
                <a:cxn ang="0">
                  <a:pos x="67" y="59"/>
                </a:cxn>
                <a:cxn ang="0">
                  <a:pos x="75" y="47"/>
                </a:cxn>
                <a:cxn ang="0">
                  <a:pos x="77" y="33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0" y="14"/>
                </a:cxn>
                <a:cxn ang="0">
                  <a:pos x="65" y="7"/>
                </a:cxn>
                <a:cxn ang="0">
                  <a:pos x="53" y="0"/>
                </a:cxn>
                <a:cxn ang="0">
                  <a:pos x="38" y="0"/>
                </a:cxn>
                <a:cxn ang="0">
                  <a:pos x="31" y="0"/>
                </a:cxn>
                <a:cxn ang="0">
                  <a:pos x="24" y="2"/>
                </a:cxn>
              </a:cxnLst>
              <a:rect l="0" t="0" r="r" b="b"/>
              <a:pathLst>
                <a:path w="77" h="73">
                  <a:moveTo>
                    <a:pt x="24" y="2"/>
                  </a:moveTo>
                  <a:lnTo>
                    <a:pt x="16" y="7"/>
                  </a:lnTo>
                  <a:lnTo>
                    <a:pt x="9" y="12"/>
                  </a:lnTo>
                  <a:lnTo>
                    <a:pt x="2" y="24"/>
                  </a:lnTo>
                  <a:lnTo>
                    <a:pt x="0" y="38"/>
                  </a:lnTo>
                  <a:lnTo>
                    <a:pt x="2" y="45"/>
                  </a:lnTo>
                  <a:lnTo>
                    <a:pt x="4" y="52"/>
                  </a:lnTo>
                  <a:lnTo>
                    <a:pt x="7" y="59"/>
                  </a:lnTo>
                  <a:lnTo>
                    <a:pt x="14" y="64"/>
                  </a:lnTo>
                  <a:lnTo>
                    <a:pt x="26" y="71"/>
                  </a:lnTo>
                  <a:lnTo>
                    <a:pt x="41" y="73"/>
                  </a:lnTo>
                  <a:lnTo>
                    <a:pt x="48" y="71"/>
                  </a:lnTo>
                  <a:lnTo>
                    <a:pt x="55" y="69"/>
                  </a:lnTo>
                  <a:lnTo>
                    <a:pt x="63" y="66"/>
                  </a:lnTo>
                  <a:lnTo>
                    <a:pt x="67" y="59"/>
                  </a:lnTo>
                  <a:lnTo>
                    <a:pt x="75" y="47"/>
                  </a:lnTo>
                  <a:lnTo>
                    <a:pt x="77" y="33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0" y="14"/>
                  </a:lnTo>
                  <a:lnTo>
                    <a:pt x="65" y="7"/>
                  </a:lnTo>
                  <a:lnTo>
                    <a:pt x="53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8" name="Freeform 200"/>
            <p:cNvSpPr/>
            <p:nvPr/>
          </p:nvSpPr>
          <p:spPr bwMode="auto">
            <a:xfrm>
              <a:off x="969816" y="3315755"/>
              <a:ext cx="29232" cy="29232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7" y="10"/>
                </a:cxn>
                <a:cxn ang="0">
                  <a:pos x="2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9" y="45"/>
                </a:cxn>
                <a:cxn ang="0">
                  <a:pos x="17" y="53"/>
                </a:cxn>
                <a:cxn ang="0">
                  <a:pos x="29" y="53"/>
                </a:cxn>
                <a:cxn ang="0">
                  <a:pos x="38" y="50"/>
                </a:cxn>
                <a:cxn ang="0">
                  <a:pos x="48" y="43"/>
                </a:cxn>
                <a:cxn ang="0">
                  <a:pos x="53" y="36"/>
                </a:cxn>
                <a:cxn ang="0">
                  <a:pos x="53" y="27"/>
                </a:cxn>
                <a:cxn ang="0">
                  <a:pos x="51" y="15"/>
                </a:cxn>
                <a:cxn ang="0">
                  <a:pos x="46" y="7"/>
                </a:cxn>
                <a:cxn ang="0">
                  <a:pos x="36" y="3"/>
                </a:cxn>
                <a:cxn ang="0">
                  <a:pos x="26" y="0"/>
                </a:cxn>
                <a:cxn ang="0">
                  <a:pos x="17" y="3"/>
                </a:cxn>
              </a:cxnLst>
              <a:rect l="0" t="0" r="r" b="b"/>
              <a:pathLst>
                <a:path w="53" h="53">
                  <a:moveTo>
                    <a:pt x="17" y="3"/>
                  </a:moveTo>
                  <a:lnTo>
                    <a:pt x="7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9" y="45"/>
                  </a:lnTo>
                  <a:lnTo>
                    <a:pt x="17" y="53"/>
                  </a:lnTo>
                  <a:lnTo>
                    <a:pt x="29" y="53"/>
                  </a:lnTo>
                  <a:lnTo>
                    <a:pt x="38" y="50"/>
                  </a:lnTo>
                  <a:lnTo>
                    <a:pt x="48" y="43"/>
                  </a:lnTo>
                  <a:lnTo>
                    <a:pt x="53" y="36"/>
                  </a:lnTo>
                  <a:lnTo>
                    <a:pt x="53" y="27"/>
                  </a:lnTo>
                  <a:lnTo>
                    <a:pt x="51" y="15"/>
                  </a:lnTo>
                  <a:lnTo>
                    <a:pt x="46" y="7"/>
                  </a:lnTo>
                  <a:lnTo>
                    <a:pt x="36" y="3"/>
                  </a:lnTo>
                  <a:lnTo>
                    <a:pt x="26" y="0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19" name="Freeform 201"/>
            <p:cNvSpPr/>
            <p:nvPr/>
          </p:nvSpPr>
          <p:spPr bwMode="auto">
            <a:xfrm>
              <a:off x="973676" y="3319616"/>
              <a:ext cx="22614" cy="20959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5" y="8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2" y="29"/>
                </a:cxn>
                <a:cxn ang="0">
                  <a:pos x="7" y="34"/>
                </a:cxn>
                <a:cxn ang="0">
                  <a:pos x="12" y="38"/>
                </a:cxn>
                <a:cxn ang="0">
                  <a:pos x="22" y="38"/>
                </a:cxn>
                <a:cxn ang="0">
                  <a:pos x="29" y="38"/>
                </a:cxn>
                <a:cxn ang="0">
                  <a:pos x="34" y="34"/>
                </a:cxn>
                <a:cxn ang="0">
                  <a:pos x="39" y="27"/>
                </a:cxn>
                <a:cxn ang="0">
                  <a:pos x="41" y="20"/>
                </a:cxn>
                <a:cxn ang="0">
                  <a:pos x="39" y="12"/>
                </a:cxn>
                <a:cxn ang="0">
                  <a:pos x="34" y="5"/>
                </a:cxn>
                <a:cxn ang="0">
                  <a:pos x="27" y="0"/>
                </a:cxn>
                <a:cxn ang="0">
                  <a:pos x="19" y="0"/>
                </a:cxn>
                <a:cxn ang="0">
                  <a:pos x="12" y="3"/>
                </a:cxn>
              </a:cxnLst>
              <a:rect l="0" t="0" r="r" b="b"/>
              <a:pathLst>
                <a:path w="41" h="38">
                  <a:moveTo>
                    <a:pt x="12" y="3"/>
                  </a:moveTo>
                  <a:lnTo>
                    <a:pt x="5" y="8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2" y="29"/>
                  </a:lnTo>
                  <a:lnTo>
                    <a:pt x="7" y="34"/>
                  </a:lnTo>
                  <a:lnTo>
                    <a:pt x="12" y="38"/>
                  </a:lnTo>
                  <a:lnTo>
                    <a:pt x="22" y="38"/>
                  </a:lnTo>
                  <a:lnTo>
                    <a:pt x="29" y="38"/>
                  </a:lnTo>
                  <a:lnTo>
                    <a:pt x="34" y="34"/>
                  </a:lnTo>
                  <a:lnTo>
                    <a:pt x="39" y="27"/>
                  </a:lnTo>
                  <a:lnTo>
                    <a:pt x="41" y="20"/>
                  </a:lnTo>
                  <a:lnTo>
                    <a:pt x="39" y="12"/>
                  </a:lnTo>
                  <a:lnTo>
                    <a:pt x="34" y="5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0" name="Freeform 202"/>
            <p:cNvSpPr/>
            <p:nvPr/>
          </p:nvSpPr>
          <p:spPr bwMode="auto">
            <a:xfrm>
              <a:off x="977537" y="3324029"/>
              <a:ext cx="14892" cy="1434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4"/>
                </a:cxn>
                <a:cxn ang="0">
                  <a:pos x="0" y="7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2" y="26"/>
                </a:cxn>
                <a:cxn ang="0">
                  <a:pos x="20" y="23"/>
                </a:cxn>
                <a:cxn ang="0">
                  <a:pos x="22" y="21"/>
                </a:cxn>
                <a:cxn ang="0">
                  <a:pos x="24" y="16"/>
                </a:cxn>
                <a:cxn ang="0">
                  <a:pos x="27" y="12"/>
                </a:cxn>
                <a:cxn ang="0">
                  <a:pos x="24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8" y="0"/>
                </a:cxn>
              </a:cxnLst>
              <a:rect l="0" t="0" r="r" b="b"/>
              <a:pathLst>
                <a:path w="27" h="26">
                  <a:moveTo>
                    <a:pt x="8" y="0"/>
                  </a:moveTo>
                  <a:lnTo>
                    <a:pt x="3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6"/>
                  </a:lnTo>
                  <a:lnTo>
                    <a:pt x="20" y="23"/>
                  </a:lnTo>
                  <a:lnTo>
                    <a:pt x="22" y="21"/>
                  </a:lnTo>
                  <a:lnTo>
                    <a:pt x="24" y="16"/>
                  </a:lnTo>
                  <a:lnTo>
                    <a:pt x="27" y="12"/>
                  </a:lnTo>
                  <a:lnTo>
                    <a:pt x="24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1" name="Freeform 203"/>
            <p:cNvSpPr/>
            <p:nvPr/>
          </p:nvSpPr>
          <p:spPr bwMode="auto">
            <a:xfrm>
              <a:off x="981950" y="3327889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7" y="12"/>
                </a:cxn>
                <a:cxn ang="0">
                  <a:pos x="2" y="12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7" y="0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7" y="12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2" name="Freeform 204"/>
            <p:cNvSpPr/>
            <p:nvPr/>
          </p:nvSpPr>
          <p:spPr bwMode="auto">
            <a:xfrm>
              <a:off x="929553" y="3334508"/>
              <a:ext cx="42469" cy="40263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14" y="9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2" y="54"/>
                </a:cxn>
                <a:cxn ang="0">
                  <a:pos x="7" y="59"/>
                </a:cxn>
                <a:cxn ang="0">
                  <a:pos x="12" y="66"/>
                </a:cxn>
                <a:cxn ang="0">
                  <a:pos x="24" y="73"/>
                </a:cxn>
                <a:cxn ang="0">
                  <a:pos x="41" y="73"/>
                </a:cxn>
                <a:cxn ang="0">
                  <a:pos x="48" y="73"/>
                </a:cxn>
                <a:cxn ang="0">
                  <a:pos x="56" y="71"/>
                </a:cxn>
                <a:cxn ang="0">
                  <a:pos x="61" y="66"/>
                </a:cxn>
                <a:cxn ang="0">
                  <a:pos x="68" y="61"/>
                </a:cxn>
                <a:cxn ang="0">
                  <a:pos x="75" y="49"/>
                </a:cxn>
                <a:cxn ang="0">
                  <a:pos x="77" y="35"/>
                </a:cxn>
                <a:cxn ang="0">
                  <a:pos x="75" y="28"/>
                </a:cxn>
                <a:cxn ang="0">
                  <a:pos x="73" y="21"/>
                </a:cxn>
                <a:cxn ang="0">
                  <a:pos x="70" y="14"/>
                </a:cxn>
                <a:cxn ang="0">
                  <a:pos x="65" y="9"/>
                </a:cxn>
                <a:cxn ang="0">
                  <a:pos x="51" y="2"/>
                </a:cxn>
                <a:cxn ang="0">
                  <a:pos x="36" y="0"/>
                </a:cxn>
                <a:cxn ang="0">
                  <a:pos x="29" y="2"/>
                </a:cxn>
                <a:cxn ang="0">
                  <a:pos x="22" y="4"/>
                </a:cxn>
              </a:cxnLst>
              <a:rect l="0" t="0" r="r" b="b"/>
              <a:pathLst>
                <a:path w="77" h="73">
                  <a:moveTo>
                    <a:pt x="22" y="4"/>
                  </a:moveTo>
                  <a:lnTo>
                    <a:pt x="14" y="9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7" y="59"/>
                  </a:lnTo>
                  <a:lnTo>
                    <a:pt x="12" y="66"/>
                  </a:lnTo>
                  <a:lnTo>
                    <a:pt x="24" y="73"/>
                  </a:lnTo>
                  <a:lnTo>
                    <a:pt x="41" y="73"/>
                  </a:lnTo>
                  <a:lnTo>
                    <a:pt x="48" y="73"/>
                  </a:lnTo>
                  <a:lnTo>
                    <a:pt x="56" y="71"/>
                  </a:lnTo>
                  <a:lnTo>
                    <a:pt x="61" y="66"/>
                  </a:lnTo>
                  <a:lnTo>
                    <a:pt x="68" y="61"/>
                  </a:lnTo>
                  <a:lnTo>
                    <a:pt x="75" y="49"/>
                  </a:lnTo>
                  <a:lnTo>
                    <a:pt x="77" y="35"/>
                  </a:lnTo>
                  <a:lnTo>
                    <a:pt x="75" y="28"/>
                  </a:lnTo>
                  <a:lnTo>
                    <a:pt x="73" y="21"/>
                  </a:lnTo>
                  <a:lnTo>
                    <a:pt x="70" y="14"/>
                  </a:lnTo>
                  <a:lnTo>
                    <a:pt x="65" y="9"/>
                  </a:lnTo>
                  <a:lnTo>
                    <a:pt x="51" y="2"/>
                  </a:lnTo>
                  <a:lnTo>
                    <a:pt x="36" y="0"/>
                  </a:lnTo>
                  <a:lnTo>
                    <a:pt x="29" y="2"/>
                  </a:lnTo>
                  <a:lnTo>
                    <a:pt x="2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3" name="Freeform 205"/>
            <p:cNvSpPr/>
            <p:nvPr/>
          </p:nvSpPr>
          <p:spPr bwMode="auto">
            <a:xfrm>
              <a:off x="936171" y="3340575"/>
              <a:ext cx="29232" cy="29232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7" y="10"/>
                </a:cxn>
                <a:cxn ang="0">
                  <a:pos x="0" y="17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7" y="46"/>
                </a:cxn>
                <a:cxn ang="0">
                  <a:pos x="17" y="50"/>
                </a:cxn>
                <a:cxn ang="0">
                  <a:pos x="27" y="53"/>
                </a:cxn>
                <a:cxn ang="0">
                  <a:pos x="39" y="50"/>
                </a:cxn>
                <a:cxn ang="0">
                  <a:pos x="46" y="43"/>
                </a:cxn>
                <a:cxn ang="0">
                  <a:pos x="51" y="34"/>
                </a:cxn>
                <a:cxn ang="0">
                  <a:pos x="53" y="24"/>
                </a:cxn>
                <a:cxn ang="0">
                  <a:pos x="51" y="15"/>
                </a:cxn>
                <a:cxn ang="0">
                  <a:pos x="44" y="8"/>
                </a:cxn>
                <a:cxn ang="0">
                  <a:pos x="36" y="0"/>
                </a:cxn>
                <a:cxn ang="0">
                  <a:pos x="27" y="0"/>
                </a:cxn>
                <a:cxn ang="0">
                  <a:pos x="15" y="3"/>
                </a:cxn>
              </a:cxnLst>
              <a:rect l="0" t="0" r="r" b="b"/>
              <a:pathLst>
                <a:path w="53" h="53">
                  <a:moveTo>
                    <a:pt x="15" y="3"/>
                  </a:moveTo>
                  <a:lnTo>
                    <a:pt x="7" y="1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7" y="46"/>
                  </a:lnTo>
                  <a:lnTo>
                    <a:pt x="17" y="50"/>
                  </a:lnTo>
                  <a:lnTo>
                    <a:pt x="27" y="53"/>
                  </a:lnTo>
                  <a:lnTo>
                    <a:pt x="39" y="50"/>
                  </a:lnTo>
                  <a:lnTo>
                    <a:pt x="46" y="43"/>
                  </a:lnTo>
                  <a:lnTo>
                    <a:pt x="51" y="34"/>
                  </a:lnTo>
                  <a:lnTo>
                    <a:pt x="53" y="24"/>
                  </a:lnTo>
                  <a:lnTo>
                    <a:pt x="51" y="15"/>
                  </a:lnTo>
                  <a:lnTo>
                    <a:pt x="44" y="8"/>
                  </a:lnTo>
                  <a:lnTo>
                    <a:pt x="36" y="0"/>
                  </a:lnTo>
                  <a:lnTo>
                    <a:pt x="27" y="0"/>
                  </a:lnTo>
                  <a:lnTo>
                    <a:pt x="1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4" name="Freeform 206"/>
            <p:cNvSpPr/>
            <p:nvPr/>
          </p:nvSpPr>
          <p:spPr bwMode="auto">
            <a:xfrm>
              <a:off x="940032" y="3344987"/>
              <a:ext cx="21511" cy="20959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7"/>
                </a:cxn>
                <a:cxn ang="0">
                  <a:pos x="0" y="11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5" y="33"/>
                </a:cxn>
                <a:cxn ang="0">
                  <a:pos x="12" y="38"/>
                </a:cxn>
                <a:cxn ang="0">
                  <a:pos x="20" y="38"/>
                </a:cxn>
                <a:cxn ang="0">
                  <a:pos x="29" y="35"/>
                </a:cxn>
                <a:cxn ang="0">
                  <a:pos x="34" y="30"/>
                </a:cxn>
                <a:cxn ang="0">
                  <a:pos x="39" y="26"/>
                </a:cxn>
                <a:cxn ang="0">
                  <a:pos x="39" y="16"/>
                </a:cxn>
                <a:cxn ang="0">
                  <a:pos x="39" y="9"/>
                </a:cxn>
                <a:cxn ang="0">
                  <a:pos x="34" y="4"/>
                </a:cxn>
                <a:cxn ang="0">
                  <a:pos x="27" y="0"/>
                </a:cxn>
                <a:cxn ang="0">
                  <a:pos x="20" y="0"/>
                </a:cxn>
                <a:cxn ang="0">
                  <a:pos x="10" y="2"/>
                </a:cxn>
              </a:cxnLst>
              <a:rect l="0" t="0" r="r" b="b"/>
              <a:pathLst>
                <a:path w="39" h="38">
                  <a:moveTo>
                    <a:pt x="10" y="2"/>
                  </a:moveTo>
                  <a:lnTo>
                    <a:pt x="5" y="7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5" y="33"/>
                  </a:lnTo>
                  <a:lnTo>
                    <a:pt x="12" y="38"/>
                  </a:lnTo>
                  <a:lnTo>
                    <a:pt x="20" y="38"/>
                  </a:lnTo>
                  <a:lnTo>
                    <a:pt x="29" y="35"/>
                  </a:lnTo>
                  <a:lnTo>
                    <a:pt x="34" y="30"/>
                  </a:lnTo>
                  <a:lnTo>
                    <a:pt x="39" y="26"/>
                  </a:lnTo>
                  <a:lnTo>
                    <a:pt x="39" y="16"/>
                  </a:lnTo>
                  <a:lnTo>
                    <a:pt x="39" y="9"/>
                  </a:lnTo>
                  <a:lnTo>
                    <a:pt x="34" y="4"/>
                  </a:lnTo>
                  <a:lnTo>
                    <a:pt x="27" y="0"/>
                  </a:lnTo>
                  <a:lnTo>
                    <a:pt x="20" y="0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5" name="Freeform 207"/>
            <p:cNvSpPr/>
            <p:nvPr/>
          </p:nvSpPr>
          <p:spPr bwMode="auto">
            <a:xfrm>
              <a:off x="942790" y="3347194"/>
              <a:ext cx="14892" cy="14340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5" y="5"/>
                </a:cxn>
                <a:cxn ang="0">
                  <a:pos x="3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5" y="24"/>
                </a:cxn>
                <a:cxn ang="0">
                  <a:pos x="10" y="26"/>
                </a:cxn>
                <a:cxn ang="0">
                  <a:pos x="15" y="26"/>
                </a:cxn>
                <a:cxn ang="0">
                  <a:pos x="19" y="26"/>
                </a:cxn>
                <a:cxn ang="0">
                  <a:pos x="24" y="22"/>
                </a:cxn>
                <a:cxn ang="0">
                  <a:pos x="27" y="19"/>
                </a:cxn>
                <a:cxn ang="0">
                  <a:pos x="27" y="14"/>
                </a:cxn>
                <a:cxn ang="0">
                  <a:pos x="27" y="7"/>
                </a:cxn>
                <a:cxn ang="0">
                  <a:pos x="24" y="5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10" y="3"/>
                </a:cxn>
              </a:cxnLst>
              <a:rect l="0" t="0" r="r" b="b"/>
              <a:pathLst>
                <a:path w="27" h="26">
                  <a:moveTo>
                    <a:pt x="10" y="3"/>
                  </a:moveTo>
                  <a:lnTo>
                    <a:pt x="5" y="5"/>
                  </a:lnTo>
                  <a:lnTo>
                    <a:pt x="3" y="10"/>
                  </a:lnTo>
                  <a:lnTo>
                    <a:pt x="0" y="14"/>
                  </a:lnTo>
                  <a:lnTo>
                    <a:pt x="3" y="19"/>
                  </a:lnTo>
                  <a:lnTo>
                    <a:pt x="5" y="24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4" y="22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4" y="5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6" name="Freeform 209"/>
            <p:cNvSpPr/>
            <p:nvPr/>
          </p:nvSpPr>
          <p:spPr bwMode="auto">
            <a:xfrm>
              <a:off x="946651" y="3351054"/>
              <a:ext cx="8273" cy="827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15" h="15">
                  <a:moveTo>
                    <a:pt x="5" y="0"/>
                  </a:move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0" y="12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7" name="Freeform 210"/>
            <p:cNvSpPr/>
            <p:nvPr/>
          </p:nvSpPr>
          <p:spPr bwMode="auto">
            <a:xfrm>
              <a:off x="924037" y="3293693"/>
              <a:ext cx="43021" cy="4081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7" y="7"/>
                </a:cxn>
                <a:cxn ang="0">
                  <a:pos x="10" y="12"/>
                </a:cxn>
                <a:cxn ang="0">
                  <a:pos x="3" y="24"/>
                </a:cxn>
                <a:cxn ang="0">
                  <a:pos x="0" y="38"/>
                </a:cxn>
                <a:cxn ang="0">
                  <a:pos x="3" y="45"/>
                </a:cxn>
                <a:cxn ang="0">
                  <a:pos x="5" y="52"/>
                </a:cxn>
                <a:cxn ang="0">
                  <a:pos x="7" y="59"/>
                </a:cxn>
                <a:cxn ang="0">
                  <a:pos x="12" y="64"/>
                </a:cxn>
                <a:cxn ang="0">
                  <a:pos x="27" y="71"/>
                </a:cxn>
                <a:cxn ang="0">
                  <a:pos x="41" y="74"/>
                </a:cxn>
                <a:cxn ang="0">
                  <a:pos x="49" y="74"/>
                </a:cxn>
                <a:cxn ang="0">
                  <a:pos x="56" y="69"/>
                </a:cxn>
                <a:cxn ang="0">
                  <a:pos x="63" y="67"/>
                </a:cxn>
                <a:cxn ang="0">
                  <a:pos x="68" y="62"/>
                </a:cxn>
                <a:cxn ang="0">
                  <a:pos x="75" y="47"/>
                </a:cxn>
                <a:cxn ang="0">
                  <a:pos x="78" y="35"/>
                </a:cxn>
                <a:cxn ang="0">
                  <a:pos x="78" y="28"/>
                </a:cxn>
                <a:cxn ang="0">
                  <a:pos x="75" y="21"/>
                </a:cxn>
                <a:cxn ang="0">
                  <a:pos x="71" y="14"/>
                </a:cxn>
                <a:cxn ang="0">
                  <a:pos x="66" y="9"/>
                </a:cxn>
                <a:cxn ang="0">
                  <a:pos x="53" y="2"/>
                </a:cxn>
                <a:cxn ang="0">
                  <a:pos x="37" y="0"/>
                </a:cxn>
                <a:cxn ang="0">
                  <a:pos x="29" y="0"/>
                </a:cxn>
                <a:cxn ang="0">
                  <a:pos x="22" y="2"/>
                </a:cxn>
              </a:cxnLst>
              <a:rect l="0" t="0" r="r" b="b"/>
              <a:pathLst>
                <a:path w="78" h="74">
                  <a:moveTo>
                    <a:pt x="22" y="2"/>
                  </a:moveTo>
                  <a:lnTo>
                    <a:pt x="17" y="7"/>
                  </a:lnTo>
                  <a:lnTo>
                    <a:pt x="10" y="12"/>
                  </a:lnTo>
                  <a:lnTo>
                    <a:pt x="3" y="24"/>
                  </a:lnTo>
                  <a:lnTo>
                    <a:pt x="0" y="38"/>
                  </a:lnTo>
                  <a:lnTo>
                    <a:pt x="3" y="45"/>
                  </a:lnTo>
                  <a:lnTo>
                    <a:pt x="5" y="52"/>
                  </a:lnTo>
                  <a:lnTo>
                    <a:pt x="7" y="59"/>
                  </a:lnTo>
                  <a:lnTo>
                    <a:pt x="12" y="64"/>
                  </a:lnTo>
                  <a:lnTo>
                    <a:pt x="27" y="71"/>
                  </a:lnTo>
                  <a:lnTo>
                    <a:pt x="41" y="74"/>
                  </a:lnTo>
                  <a:lnTo>
                    <a:pt x="49" y="74"/>
                  </a:lnTo>
                  <a:lnTo>
                    <a:pt x="56" y="69"/>
                  </a:lnTo>
                  <a:lnTo>
                    <a:pt x="63" y="67"/>
                  </a:lnTo>
                  <a:lnTo>
                    <a:pt x="68" y="62"/>
                  </a:lnTo>
                  <a:lnTo>
                    <a:pt x="75" y="47"/>
                  </a:lnTo>
                  <a:lnTo>
                    <a:pt x="78" y="35"/>
                  </a:lnTo>
                  <a:lnTo>
                    <a:pt x="78" y="28"/>
                  </a:lnTo>
                  <a:lnTo>
                    <a:pt x="75" y="21"/>
                  </a:lnTo>
                  <a:lnTo>
                    <a:pt x="71" y="14"/>
                  </a:lnTo>
                  <a:lnTo>
                    <a:pt x="66" y="9"/>
                  </a:lnTo>
                  <a:lnTo>
                    <a:pt x="53" y="2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8" name="Freeform 211"/>
            <p:cNvSpPr/>
            <p:nvPr/>
          </p:nvSpPr>
          <p:spPr bwMode="auto">
            <a:xfrm>
              <a:off x="930656" y="3298657"/>
              <a:ext cx="29784" cy="29232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7" y="10"/>
                </a:cxn>
                <a:cxn ang="0">
                  <a:pos x="3" y="19"/>
                </a:cxn>
                <a:cxn ang="0">
                  <a:pos x="0" y="29"/>
                </a:cxn>
                <a:cxn ang="0">
                  <a:pos x="3" y="38"/>
                </a:cxn>
                <a:cxn ang="0">
                  <a:pos x="10" y="48"/>
                </a:cxn>
                <a:cxn ang="0">
                  <a:pos x="17" y="53"/>
                </a:cxn>
                <a:cxn ang="0">
                  <a:pos x="27" y="53"/>
                </a:cxn>
                <a:cxn ang="0">
                  <a:pos x="39" y="50"/>
                </a:cxn>
                <a:cxn ang="0">
                  <a:pos x="46" y="46"/>
                </a:cxn>
                <a:cxn ang="0">
                  <a:pos x="54" y="36"/>
                </a:cxn>
                <a:cxn ang="0">
                  <a:pos x="54" y="26"/>
                </a:cxn>
                <a:cxn ang="0">
                  <a:pos x="51" y="17"/>
                </a:cxn>
                <a:cxn ang="0">
                  <a:pos x="46" y="7"/>
                </a:cxn>
                <a:cxn ang="0">
                  <a:pos x="37" y="3"/>
                </a:cxn>
                <a:cxn ang="0">
                  <a:pos x="27" y="0"/>
                </a:cxn>
                <a:cxn ang="0">
                  <a:pos x="15" y="5"/>
                </a:cxn>
              </a:cxnLst>
              <a:rect l="0" t="0" r="r" b="b"/>
              <a:pathLst>
                <a:path w="54" h="53">
                  <a:moveTo>
                    <a:pt x="15" y="5"/>
                  </a:moveTo>
                  <a:lnTo>
                    <a:pt x="7" y="10"/>
                  </a:lnTo>
                  <a:lnTo>
                    <a:pt x="3" y="19"/>
                  </a:lnTo>
                  <a:lnTo>
                    <a:pt x="0" y="29"/>
                  </a:lnTo>
                  <a:lnTo>
                    <a:pt x="3" y="38"/>
                  </a:lnTo>
                  <a:lnTo>
                    <a:pt x="10" y="48"/>
                  </a:lnTo>
                  <a:lnTo>
                    <a:pt x="17" y="53"/>
                  </a:lnTo>
                  <a:lnTo>
                    <a:pt x="27" y="53"/>
                  </a:lnTo>
                  <a:lnTo>
                    <a:pt x="39" y="50"/>
                  </a:lnTo>
                  <a:lnTo>
                    <a:pt x="46" y="46"/>
                  </a:lnTo>
                  <a:lnTo>
                    <a:pt x="54" y="36"/>
                  </a:lnTo>
                  <a:lnTo>
                    <a:pt x="54" y="26"/>
                  </a:lnTo>
                  <a:lnTo>
                    <a:pt x="51" y="17"/>
                  </a:lnTo>
                  <a:lnTo>
                    <a:pt x="46" y="7"/>
                  </a:lnTo>
                  <a:lnTo>
                    <a:pt x="37" y="3"/>
                  </a:lnTo>
                  <a:lnTo>
                    <a:pt x="27" y="0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29" name="Freeform 212"/>
            <p:cNvSpPr/>
            <p:nvPr/>
          </p:nvSpPr>
          <p:spPr bwMode="auto">
            <a:xfrm>
              <a:off x="934517" y="3302518"/>
              <a:ext cx="21511" cy="22614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5" y="8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0" y="29"/>
                </a:cxn>
                <a:cxn ang="0">
                  <a:pos x="5" y="36"/>
                </a:cxn>
                <a:cxn ang="0">
                  <a:pos x="13" y="39"/>
                </a:cxn>
                <a:cxn ang="0">
                  <a:pos x="20" y="41"/>
                </a:cxn>
                <a:cxn ang="0">
                  <a:pos x="30" y="39"/>
                </a:cxn>
                <a:cxn ang="0">
                  <a:pos x="34" y="34"/>
                </a:cxn>
                <a:cxn ang="0">
                  <a:pos x="39" y="27"/>
                </a:cxn>
                <a:cxn ang="0">
                  <a:pos x="39" y="19"/>
                </a:cxn>
                <a:cxn ang="0">
                  <a:pos x="39" y="12"/>
                </a:cxn>
                <a:cxn ang="0">
                  <a:pos x="34" y="5"/>
                </a:cxn>
                <a:cxn ang="0">
                  <a:pos x="27" y="3"/>
                </a:cxn>
                <a:cxn ang="0">
                  <a:pos x="20" y="0"/>
                </a:cxn>
                <a:cxn ang="0">
                  <a:pos x="13" y="3"/>
                </a:cxn>
              </a:cxnLst>
              <a:rect l="0" t="0" r="r" b="b"/>
              <a:pathLst>
                <a:path w="39" h="41">
                  <a:moveTo>
                    <a:pt x="13" y="3"/>
                  </a:moveTo>
                  <a:lnTo>
                    <a:pt x="5" y="8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39"/>
                  </a:lnTo>
                  <a:lnTo>
                    <a:pt x="20" y="41"/>
                  </a:lnTo>
                  <a:lnTo>
                    <a:pt x="30" y="39"/>
                  </a:lnTo>
                  <a:lnTo>
                    <a:pt x="34" y="34"/>
                  </a:lnTo>
                  <a:lnTo>
                    <a:pt x="39" y="27"/>
                  </a:lnTo>
                  <a:lnTo>
                    <a:pt x="39" y="19"/>
                  </a:lnTo>
                  <a:lnTo>
                    <a:pt x="39" y="12"/>
                  </a:lnTo>
                  <a:lnTo>
                    <a:pt x="34" y="5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0" name="Freeform 213"/>
            <p:cNvSpPr/>
            <p:nvPr/>
          </p:nvSpPr>
          <p:spPr bwMode="auto">
            <a:xfrm>
              <a:off x="938929" y="3306930"/>
              <a:ext cx="14340" cy="1434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2" y="23"/>
                </a:cxn>
                <a:cxn ang="0">
                  <a:pos x="7" y="26"/>
                </a:cxn>
                <a:cxn ang="0">
                  <a:pos x="12" y="26"/>
                </a:cxn>
                <a:cxn ang="0">
                  <a:pos x="17" y="23"/>
                </a:cxn>
                <a:cxn ang="0">
                  <a:pos x="22" y="21"/>
                </a:cxn>
                <a:cxn ang="0">
                  <a:pos x="24" y="16"/>
                </a:cxn>
                <a:cxn ang="0">
                  <a:pos x="26" y="11"/>
                </a:cxn>
                <a:cxn ang="0">
                  <a:pos x="24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7" y="2"/>
                </a:cxn>
              </a:cxnLst>
              <a:rect l="0" t="0" r="r" b="b"/>
              <a:pathLst>
                <a:path w="26" h="26">
                  <a:moveTo>
                    <a:pt x="7" y="2"/>
                  </a:moveTo>
                  <a:lnTo>
                    <a:pt x="2" y="4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2" y="23"/>
                  </a:lnTo>
                  <a:lnTo>
                    <a:pt x="7" y="26"/>
                  </a:lnTo>
                  <a:lnTo>
                    <a:pt x="12" y="26"/>
                  </a:lnTo>
                  <a:lnTo>
                    <a:pt x="17" y="23"/>
                  </a:lnTo>
                  <a:lnTo>
                    <a:pt x="22" y="21"/>
                  </a:lnTo>
                  <a:lnTo>
                    <a:pt x="24" y="16"/>
                  </a:lnTo>
                  <a:lnTo>
                    <a:pt x="26" y="11"/>
                  </a:lnTo>
                  <a:lnTo>
                    <a:pt x="24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1" name="Freeform 214"/>
            <p:cNvSpPr/>
            <p:nvPr/>
          </p:nvSpPr>
          <p:spPr bwMode="auto">
            <a:xfrm>
              <a:off x="941687" y="3310791"/>
              <a:ext cx="7722" cy="66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4" y="7"/>
                </a:cxn>
                <a:cxn ang="0">
                  <a:pos x="9" y="12"/>
                </a:cxn>
                <a:cxn ang="0">
                  <a:pos x="5" y="12"/>
                </a:cxn>
                <a:cxn ang="0">
                  <a:pos x="0" y="9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4" h="12">
                  <a:moveTo>
                    <a:pt x="5" y="0"/>
                  </a:moveTo>
                  <a:lnTo>
                    <a:pt x="9" y="0"/>
                  </a:lnTo>
                  <a:lnTo>
                    <a:pt x="14" y="2"/>
                  </a:lnTo>
                  <a:lnTo>
                    <a:pt x="14" y="7"/>
                  </a:lnTo>
                  <a:lnTo>
                    <a:pt x="9" y="12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2" name="Freeform 215"/>
            <p:cNvSpPr/>
            <p:nvPr/>
          </p:nvSpPr>
          <p:spPr bwMode="auto">
            <a:xfrm>
              <a:off x="861161" y="3338369"/>
              <a:ext cx="43021" cy="40263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35"/>
                </a:cxn>
                <a:cxn ang="0">
                  <a:pos x="2" y="28"/>
                </a:cxn>
                <a:cxn ang="0">
                  <a:pos x="7" y="14"/>
                </a:cxn>
                <a:cxn ang="0">
                  <a:pos x="20" y="4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9" y="0"/>
                </a:cxn>
                <a:cxn ang="0">
                  <a:pos x="63" y="7"/>
                </a:cxn>
                <a:cxn ang="0">
                  <a:pos x="73" y="16"/>
                </a:cxn>
                <a:cxn ang="0">
                  <a:pos x="75" y="23"/>
                </a:cxn>
                <a:cxn ang="0">
                  <a:pos x="78" y="30"/>
                </a:cxn>
                <a:cxn ang="0">
                  <a:pos x="78" y="38"/>
                </a:cxn>
                <a:cxn ang="0">
                  <a:pos x="75" y="45"/>
                </a:cxn>
                <a:cxn ang="0">
                  <a:pos x="70" y="59"/>
                </a:cxn>
                <a:cxn ang="0">
                  <a:pos x="58" y="69"/>
                </a:cxn>
                <a:cxn ang="0">
                  <a:pos x="51" y="71"/>
                </a:cxn>
                <a:cxn ang="0">
                  <a:pos x="44" y="73"/>
                </a:cxn>
                <a:cxn ang="0">
                  <a:pos x="36" y="73"/>
                </a:cxn>
                <a:cxn ang="0">
                  <a:pos x="29" y="73"/>
                </a:cxn>
                <a:cxn ang="0">
                  <a:pos x="15" y="66"/>
                </a:cxn>
                <a:cxn ang="0">
                  <a:pos x="5" y="57"/>
                </a:cxn>
                <a:cxn ang="0">
                  <a:pos x="2" y="50"/>
                </a:cxn>
                <a:cxn ang="0">
                  <a:pos x="0" y="42"/>
                </a:cxn>
              </a:cxnLst>
              <a:rect l="0" t="0" r="r" b="b"/>
              <a:pathLst>
                <a:path w="78" h="73">
                  <a:moveTo>
                    <a:pt x="0" y="42"/>
                  </a:moveTo>
                  <a:lnTo>
                    <a:pt x="0" y="35"/>
                  </a:lnTo>
                  <a:lnTo>
                    <a:pt x="2" y="28"/>
                  </a:lnTo>
                  <a:lnTo>
                    <a:pt x="7" y="14"/>
                  </a:lnTo>
                  <a:lnTo>
                    <a:pt x="20" y="4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63" y="7"/>
                  </a:lnTo>
                  <a:lnTo>
                    <a:pt x="73" y="16"/>
                  </a:lnTo>
                  <a:lnTo>
                    <a:pt x="75" y="23"/>
                  </a:lnTo>
                  <a:lnTo>
                    <a:pt x="78" y="30"/>
                  </a:lnTo>
                  <a:lnTo>
                    <a:pt x="78" y="38"/>
                  </a:lnTo>
                  <a:lnTo>
                    <a:pt x="75" y="45"/>
                  </a:lnTo>
                  <a:lnTo>
                    <a:pt x="70" y="59"/>
                  </a:lnTo>
                  <a:lnTo>
                    <a:pt x="58" y="69"/>
                  </a:lnTo>
                  <a:lnTo>
                    <a:pt x="51" y="71"/>
                  </a:lnTo>
                  <a:lnTo>
                    <a:pt x="44" y="73"/>
                  </a:lnTo>
                  <a:lnTo>
                    <a:pt x="36" y="73"/>
                  </a:lnTo>
                  <a:lnTo>
                    <a:pt x="29" y="73"/>
                  </a:lnTo>
                  <a:lnTo>
                    <a:pt x="15" y="66"/>
                  </a:lnTo>
                  <a:lnTo>
                    <a:pt x="5" y="57"/>
                  </a:lnTo>
                  <a:lnTo>
                    <a:pt x="2" y="50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3" name="Freeform 216"/>
            <p:cNvSpPr/>
            <p:nvPr/>
          </p:nvSpPr>
          <p:spPr bwMode="auto">
            <a:xfrm>
              <a:off x="867779" y="3344987"/>
              <a:ext cx="29232" cy="2757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8"/>
                </a:cxn>
                <a:cxn ang="0">
                  <a:pos x="5" y="9"/>
                </a:cxn>
                <a:cxn ang="0">
                  <a:pos x="12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4" y="4"/>
                </a:cxn>
                <a:cxn ang="0">
                  <a:pos x="51" y="11"/>
                </a:cxn>
                <a:cxn ang="0">
                  <a:pos x="53" y="21"/>
                </a:cxn>
                <a:cxn ang="0">
                  <a:pos x="53" y="30"/>
                </a:cxn>
                <a:cxn ang="0">
                  <a:pos x="49" y="40"/>
                </a:cxn>
                <a:cxn ang="0">
                  <a:pos x="42" y="47"/>
                </a:cxn>
                <a:cxn ang="0">
                  <a:pos x="29" y="50"/>
                </a:cxn>
                <a:cxn ang="0">
                  <a:pos x="20" y="50"/>
                </a:cxn>
                <a:cxn ang="0">
                  <a:pos x="10" y="45"/>
                </a:cxn>
                <a:cxn ang="0">
                  <a:pos x="3" y="38"/>
                </a:cxn>
                <a:cxn ang="0">
                  <a:pos x="0" y="28"/>
                </a:cxn>
              </a:cxnLst>
              <a:rect l="0" t="0" r="r" b="b"/>
              <a:pathLst>
                <a:path w="53" h="50">
                  <a:moveTo>
                    <a:pt x="0" y="28"/>
                  </a:moveTo>
                  <a:lnTo>
                    <a:pt x="0" y="18"/>
                  </a:lnTo>
                  <a:lnTo>
                    <a:pt x="5" y="9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4"/>
                  </a:lnTo>
                  <a:lnTo>
                    <a:pt x="51" y="11"/>
                  </a:lnTo>
                  <a:lnTo>
                    <a:pt x="53" y="21"/>
                  </a:lnTo>
                  <a:lnTo>
                    <a:pt x="53" y="30"/>
                  </a:lnTo>
                  <a:lnTo>
                    <a:pt x="49" y="40"/>
                  </a:lnTo>
                  <a:lnTo>
                    <a:pt x="42" y="47"/>
                  </a:lnTo>
                  <a:lnTo>
                    <a:pt x="29" y="50"/>
                  </a:lnTo>
                  <a:lnTo>
                    <a:pt x="20" y="50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4" name="Freeform 217"/>
            <p:cNvSpPr/>
            <p:nvPr/>
          </p:nvSpPr>
          <p:spPr bwMode="auto">
            <a:xfrm>
              <a:off x="872192" y="3347194"/>
              <a:ext cx="20959" cy="2261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14"/>
                </a:cxn>
                <a:cxn ang="0">
                  <a:pos x="2" y="10"/>
                </a:cxn>
                <a:cxn ang="0">
                  <a:pos x="9" y="5"/>
                </a:cxn>
                <a:cxn ang="0">
                  <a:pos x="16" y="0"/>
                </a:cxn>
                <a:cxn ang="0">
                  <a:pos x="24" y="3"/>
                </a:cxn>
                <a:cxn ang="0">
                  <a:pos x="31" y="5"/>
                </a:cxn>
                <a:cxn ang="0">
                  <a:pos x="36" y="10"/>
                </a:cxn>
                <a:cxn ang="0">
                  <a:pos x="38" y="17"/>
                </a:cxn>
                <a:cxn ang="0">
                  <a:pos x="38" y="26"/>
                </a:cxn>
                <a:cxn ang="0">
                  <a:pos x="36" y="31"/>
                </a:cxn>
                <a:cxn ang="0">
                  <a:pos x="29" y="38"/>
                </a:cxn>
                <a:cxn ang="0">
                  <a:pos x="21" y="41"/>
                </a:cxn>
                <a:cxn ang="0">
                  <a:pos x="14" y="41"/>
                </a:cxn>
                <a:cxn ang="0">
                  <a:pos x="7" y="36"/>
                </a:cxn>
                <a:cxn ang="0">
                  <a:pos x="2" y="31"/>
                </a:cxn>
                <a:cxn ang="0">
                  <a:pos x="0" y="24"/>
                </a:cxn>
              </a:cxnLst>
              <a:rect l="0" t="0" r="r" b="b"/>
              <a:pathLst>
                <a:path w="38" h="41">
                  <a:moveTo>
                    <a:pt x="0" y="24"/>
                  </a:moveTo>
                  <a:lnTo>
                    <a:pt x="0" y="14"/>
                  </a:lnTo>
                  <a:lnTo>
                    <a:pt x="2" y="10"/>
                  </a:lnTo>
                  <a:lnTo>
                    <a:pt x="9" y="5"/>
                  </a:lnTo>
                  <a:lnTo>
                    <a:pt x="16" y="0"/>
                  </a:lnTo>
                  <a:lnTo>
                    <a:pt x="24" y="3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8" y="17"/>
                  </a:lnTo>
                  <a:lnTo>
                    <a:pt x="38" y="26"/>
                  </a:lnTo>
                  <a:lnTo>
                    <a:pt x="36" y="31"/>
                  </a:lnTo>
                  <a:lnTo>
                    <a:pt x="29" y="38"/>
                  </a:lnTo>
                  <a:lnTo>
                    <a:pt x="21" y="41"/>
                  </a:lnTo>
                  <a:lnTo>
                    <a:pt x="14" y="41"/>
                  </a:lnTo>
                  <a:lnTo>
                    <a:pt x="7" y="36"/>
                  </a:lnTo>
                  <a:lnTo>
                    <a:pt x="2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5" name="Freeform 218"/>
            <p:cNvSpPr/>
            <p:nvPr/>
          </p:nvSpPr>
          <p:spPr bwMode="auto">
            <a:xfrm>
              <a:off x="876053" y="3351054"/>
              <a:ext cx="13237" cy="1489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9" y="3"/>
                </a:cxn>
                <a:cxn ang="0">
                  <a:pos x="24" y="7"/>
                </a:cxn>
                <a:cxn ang="0">
                  <a:pos x="24" y="12"/>
                </a:cxn>
                <a:cxn ang="0">
                  <a:pos x="24" y="17"/>
                </a:cxn>
                <a:cxn ang="0">
                  <a:pos x="22" y="22"/>
                </a:cxn>
                <a:cxn ang="0">
                  <a:pos x="19" y="24"/>
                </a:cxn>
                <a:cxn ang="0">
                  <a:pos x="14" y="27"/>
                </a:cxn>
                <a:cxn ang="0">
                  <a:pos x="7" y="27"/>
                </a:cxn>
                <a:cxn ang="0">
                  <a:pos x="5" y="24"/>
                </a:cxn>
                <a:cxn ang="0">
                  <a:pos x="0" y="19"/>
                </a:cxn>
                <a:cxn ang="0">
                  <a:pos x="0" y="15"/>
                </a:cxn>
              </a:cxnLst>
              <a:rect l="0" t="0" r="r" b="b"/>
              <a:pathLst>
                <a:path w="24" h="27">
                  <a:moveTo>
                    <a:pt x="0" y="15"/>
                  </a:moveTo>
                  <a:lnTo>
                    <a:pt x="0" y="10"/>
                  </a:lnTo>
                  <a:lnTo>
                    <a:pt x="2" y="5"/>
                  </a:lnTo>
                  <a:lnTo>
                    <a:pt x="5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9" y="3"/>
                  </a:lnTo>
                  <a:lnTo>
                    <a:pt x="24" y="7"/>
                  </a:lnTo>
                  <a:lnTo>
                    <a:pt x="24" y="12"/>
                  </a:lnTo>
                  <a:lnTo>
                    <a:pt x="24" y="17"/>
                  </a:lnTo>
                  <a:lnTo>
                    <a:pt x="22" y="22"/>
                  </a:lnTo>
                  <a:lnTo>
                    <a:pt x="19" y="24"/>
                  </a:lnTo>
                  <a:lnTo>
                    <a:pt x="14" y="27"/>
                  </a:lnTo>
                  <a:lnTo>
                    <a:pt x="7" y="27"/>
                  </a:lnTo>
                  <a:lnTo>
                    <a:pt x="5" y="24"/>
                  </a:lnTo>
                  <a:lnTo>
                    <a:pt x="0" y="19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6" name="Freeform 219"/>
            <p:cNvSpPr/>
            <p:nvPr/>
          </p:nvSpPr>
          <p:spPr bwMode="auto">
            <a:xfrm>
              <a:off x="878810" y="3354915"/>
              <a:ext cx="7722" cy="66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12"/>
                </a:cxn>
                <a:cxn ang="0">
                  <a:pos x="7" y="12"/>
                </a:cxn>
                <a:cxn ang="0">
                  <a:pos x="12" y="10"/>
                </a:cxn>
                <a:cxn ang="0">
                  <a:pos x="14" y="5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2" y="3"/>
                </a:cxn>
                <a:cxn ang="0">
                  <a:pos x="0" y="8"/>
                </a:cxn>
              </a:cxnLst>
              <a:rect l="0" t="0" r="r" b="b"/>
              <a:pathLst>
                <a:path w="14" h="12">
                  <a:moveTo>
                    <a:pt x="0" y="8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4" y="5"/>
                  </a:lnTo>
                  <a:lnTo>
                    <a:pt x="12" y="0"/>
                  </a:lnTo>
                  <a:lnTo>
                    <a:pt x="7" y="0"/>
                  </a:lnTo>
                  <a:lnTo>
                    <a:pt x="2" y="3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7" name="Freeform 220"/>
            <p:cNvSpPr/>
            <p:nvPr/>
          </p:nvSpPr>
          <p:spPr bwMode="auto">
            <a:xfrm>
              <a:off x="863919" y="3297554"/>
              <a:ext cx="43021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10" y="17"/>
                </a:cxn>
                <a:cxn ang="0">
                  <a:pos x="19" y="5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51" y="2"/>
                </a:cxn>
                <a:cxn ang="0">
                  <a:pos x="63" y="7"/>
                </a:cxn>
                <a:cxn ang="0">
                  <a:pos x="73" y="19"/>
                </a:cxn>
                <a:cxn ang="0">
                  <a:pos x="75" y="24"/>
                </a:cxn>
                <a:cxn ang="0">
                  <a:pos x="78" y="33"/>
                </a:cxn>
                <a:cxn ang="0">
                  <a:pos x="78" y="40"/>
                </a:cxn>
                <a:cxn ang="0">
                  <a:pos x="78" y="48"/>
                </a:cxn>
                <a:cxn ang="0">
                  <a:pos x="70" y="60"/>
                </a:cxn>
                <a:cxn ang="0">
                  <a:pos x="58" y="69"/>
                </a:cxn>
                <a:cxn ang="0">
                  <a:pos x="51" y="74"/>
                </a:cxn>
                <a:cxn ang="0">
                  <a:pos x="44" y="74"/>
                </a:cxn>
                <a:cxn ang="0">
                  <a:pos x="36" y="74"/>
                </a:cxn>
                <a:cxn ang="0">
                  <a:pos x="29" y="74"/>
                </a:cxn>
                <a:cxn ang="0">
                  <a:pos x="15" y="67"/>
                </a:cxn>
                <a:cxn ang="0">
                  <a:pos x="5" y="57"/>
                </a:cxn>
                <a:cxn ang="0">
                  <a:pos x="2" y="50"/>
                </a:cxn>
                <a:cxn ang="0">
                  <a:pos x="0" y="43"/>
                </a:cxn>
              </a:cxnLst>
              <a:rect l="0" t="0" r="r" b="b"/>
              <a:pathLst>
                <a:path w="78" h="74">
                  <a:moveTo>
                    <a:pt x="0" y="43"/>
                  </a:moveTo>
                  <a:lnTo>
                    <a:pt x="0" y="36"/>
                  </a:lnTo>
                  <a:lnTo>
                    <a:pt x="2" y="28"/>
                  </a:lnTo>
                  <a:lnTo>
                    <a:pt x="10" y="17"/>
                  </a:lnTo>
                  <a:lnTo>
                    <a:pt x="19" y="5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51" y="2"/>
                  </a:lnTo>
                  <a:lnTo>
                    <a:pt x="63" y="7"/>
                  </a:lnTo>
                  <a:lnTo>
                    <a:pt x="73" y="19"/>
                  </a:lnTo>
                  <a:lnTo>
                    <a:pt x="75" y="24"/>
                  </a:lnTo>
                  <a:lnTo>
                    <a:pt x="78" y="33"/>
                  </a:lnTo>
                  <a:lnTo>
                    <a:pt x="78" y="40"/>
                  </a:lnTo>
                  <a:lnTo>
                    <a:pt x="78" y="48"/>
                  </a:lnTo>
                  <a:lnTo>
                    <a:pt x="70" y="60"/>
                  </a:lnTo>
                  <a:lnTo>
                    <a:pt x="58" y="69"/>
                  </a:lnTo>
                  <a:lnTo>
                    <a:pt x="51" y="74"/>
                  </a:lnTo>
                  <a:lnTo>
                    <a:pt x="44" y="74"/>
                  </a:lnTo>
                  <a:lnTo>
                    <a:pt x="36" y="74"/>
                  </a:lnTo>
                  <a:lnTo>
                    <a:pt x="29" y="74"/>
                  </a:lnTo>
                  <a:lnTo>
                    <a:pt x="15" y="67"/>
                  </a:lnTo>
                  <a:lnTo>
                    <a:pt x="5" y="57"/>
                  </a:lnTo>
                  <a:lnTo>
                    <a:pt x="2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8" name="Freeform 221"/>
            <p:cNvSpPr/>
            <p:nvPr/>
          </p:nvSpPr>
          <p:spPr bwMode="auto">
            <a:xfrm>
              <a:off x="870537" y="3304173"/>
              <a:ext cx="29232" cy="28680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9"/>
                </a:cxn>
                <a:cxn ang="0">
                  <a:pos x="5" y="9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4" y="5"/>
                </a:cxn>
                <a:cxn ang="0">
                  <a:pos x="51" y="12"/>
                </a:cxn>
                <a:cxn ang="0">
                  <a:pos x="53" y="21"/>
                </a:cxn>
                <a:cxn ang="0">
                  <a:pos x="53" y="33"/>
                </a:cxn>
                <a:cxn ang="0">
                  <a:pos x="48" y="40"/>
                </a:cxn>
                <a:cxn ang="0">
                  <a:pos x="41" y="48"/>
                </a:cxn>
                <a:cxn ang="0">
                  <a:pos x="32" y="52"/>
                </a:cxn>
                <a:cxn ang="0">
                  <a:pos x="19" y="50"/>
                </a:cxn>
                <a:cxn ang="0">
                  <a:pos x="10" y="48"/>
                </a:cxn>
                <a:cxn ang="0">
                  <a:pos x="5" y="40"/>
                </a:cxn>
                <a:cxn ang="0">
                  <a:pos x="0" y="28"/>
                </a:cxn>
              </a:cxnLst>
              <a:rect l="0" t="0" r="r" b="b"/>
              <a:pathLst>
                <a:path w="53" h="52">
                  <a:moveTo>
                    <a:pt x="0" y="28"/>
                  </a:moveTo>
                  <a:lnTo>
                    <a:pt x="0" y="19"/>
                  </a:lnTo>
                  <a:lnTo>
                    <a:pt x="5" y="9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5"/>
                  </a:lnTo>
                  <a:lnTo>
                    <a:pt x="51" y="12"/>
                  </a:lnTo>
                  <a:lnTo>
                    <a:pt x="53" y="21"/>
                  </a:lnTo>
                  <a:lnTo>
                    <a:pt x="53" y="33"/>
                  </a:lnTo>
                  <a:lnTo>
                    <a:pt x="48" y="40"/>
                  </a:lnTo>
                  <a:lnTo>
                    <a:pt x="41" y="48"/>
                  </a:lnTo>
                  <a:lnTo>
                    <a:pt x="32" y="52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5" y="40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39" name="Freeform 222"/>
            <p:cNvSpPr/>
            <p:nvPr/>
          </p:nvSpPr>
          <p:spPr bwMode="auto">
            <a:xfrm>
              <a:off x="874398" y="3308034"/>
              <a:ext cx="22614" cy="20959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14"/>
                </a:cxn>
                <a:cxn ang="0">
                  <a:pos x="5" y="7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2" y="2"/>
                </a:cxn>
                <a:cxn ang="0">
                  <a:pos x="37" y="9"/>
                </a:cxn>
                <a:cxn ang="0">
                  <a:pos x="41" y="17"/>
                </a:cxn>
                <a:cxn ang="0">
                  <a:pos x="39" y="24"/>
                </a:cxn>
                <a:cxn ang="0">
                  <a:pos x="37" y="31"/>
                </a:cxn>
                <a:cxn ang="0">
                  <a:pos x="30" y="36"/>
                </a:cxn>
                <a:cxn ang="0">
                  <a:pos x="22" y="38"/>
                </a:cxn>
                <a:cxn ang="0">
                  <a:pos x="15" y="38"/>
                </a:cxn>
                <a:cxn ang="0">
                  <a:pos x="8" y="33"/>
                </a:cxn>
                <a:cxn ang="0">
                  <a:pos x="3" y="29"/>
                </a:cxn>
                <a:cxn ang="0">
                  <a:pos x="0" y="21"/>
                </a:cxn>
              </a:cxnLst>
              <a:rect l="0" t="0" r="r" b="b"/>
              <a:pathLst>
                <a:path w="41" h="38">
                  <a:moveTo>
                    <a:pt x="0" y="21"/>
                  </a:moveTo>
                  <a:lnTo>
                    <a:pt x="0" y="14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2" y="2"/>
                  </a:lnTo>
                  <a:lnTo>
                    <a:pt x="37" y="9"/>
                  </a:lnTo>
                  <a:lnTo>
                    <a:pt x="41" y="17"/>
                  </a:lnTo>
                  <a:lnTo>
                    <a:pt x="39" y="24"/>
                  </a:lnTo>
                  <a:lnTo>
                    <a:pt x="37" y="31"/>
                  </a:lnTo>
                  <a:lnTo>
                    <a:pt x="30" y="36"/>
                  </a:lnTo>
                  <a:lnTo>
                    <a:pt x="22" y="38"/>
                  </a:lnTo>
                  <a:lnTo>
                    <a:pt x="15" y="38"/>
                  </a:lnTo>
                  <a:lnTo>
                    <a:pt x="8" y="33"/>
                  </a:lnTo>
                  <a:lnTo>
                    <a:pt x="3" y="29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0" name="Freeform 223"/>
            <p:cNvSpPr/>
            <p:nvPr/>
          </p:nvSpPr>
          <p:spPr bwMode="auto">
            <a:xfrm>
              <a:off x="878810" y="3310791"/>
              <a:ext cx="14340" cy="1434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4" y="2"/>
                </a:cxn>
                <a:cxn ang="0">
                  <a:pos x="12" y="0"/>
                </a:cxn>
                <a:cxn ang="0">
                  <a:pos x="17" y="2"/>
                </a:cxn>
                <a:cxn ang="0">
                  <a:pos x="22" y="2"/>
                </a:cxn>
                <a:cxn ang="0">
                  <a:pos x="24" y="7"/>
                </a:cxn>
                <a:cxn ang="0">
                  <a:pos x="26" y="12"/>
                </a:cxn>
                <a:cxn ang="0">
                  <a:pos x="26" y="16"/>
                </a:cxn>
                <a:cxn ang="0">
                  <a:pos x="24" y="21"/>
                </a:cxn>
                <a:cxn ang="0">
                  <a:pos x="19" y="24"/>
                </a:cxn>
                <a:cxn ang="0">
                  <a:pos x="14" y="26"/>
                </a:cxn>
                <a:cxn ang="0">
                  <a:pos x="9" y="26"/>
                </a:cxn>
                <a:cxn ang="0">
                  <a:pos x="4" y="24"/>
                </a:cxn>
                <a:cxn ang="0">
                  <a:pos x="0" y="21"/>
                </a:cxn>
                <a:cxn ang="0">
                  <a:pos x="0" y="16"/>
                </a:cxn>
              </a:cxnLst>
              <a:rect l="0" t="0" r="r" b="b"/>
              <a:pathLst>
                <a:path w="26" h="26">
                  <a:moveTo>
                    <a:pt x="0" y="16"/>
                  </a:moveTo>
                  <a:lnTo>
                    <a:pt x="0" y="9"/>
                  </a:lnTo>
                  <a:lnTo>
                    <a:pt x="2" y="7"/>
                  </a:lnTo>
                  <a:lnTo>
                    <a:pt x="4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2"/>
                  </a:lnTo>
                  <a:lnTo>
                    <a:pt x="24" y="7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19" y="24"/>
                  </a:lnTo>
                  <a:lnTo>
                    <a:pt x="14" y="26"/>
                  </a:lnTo>
                  <a:lnTo>
                    <a:pt x="9" y="26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1" name="Freeform 224"/>
            <p:cNvSpPr/>
            <p:nvPr/>
          </p:nvSpPr>
          <p:spPr bwMode="auto">
            <a:xfrm>
              <a:off x="881017" y="3314652"/>
              <a:ext cx="8273" cy="77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12"/>
                </a:cxn>
                <a:cxn ang="0">
                  <a:pos x="10" y="14"/>
                </a:cxn>
                <a:cxn ang="0">
                  <a:pos x="13" y="9"/>
                </a:cxn>
                <a:cxn ang="0">
                  <a:pos x="15" y="5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7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lnTo>
                    <a:pt x="3" y="12"/>
                  </a:lnTo>
                  <a:lnTo>
                    <a:pt x="10" y="14"/>
                  </a:lnTo>
                  <a:lnTo>
                    <a:pt x="13" y="9"/>
                  </a:lnTo>
                  <a:lnTo>
                    <a:pt x="15" y="5"/>
                  </a:ln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2" name="Freeform 225"/>
            <p:cNvSpPr/>
            <p:nvPr/>
          </p:nvSpPr>
          <p:spPr bwMode="auto">
            <a:xfrm>
              <a:off x="824759" y="3315755"/>
              <a:ext cx="43021" cy="41918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3" y="29"/>
                </a:cxn>
                <a:cxn ang="0">
                  <a:pos x="8" y="17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4" y="3"/>
                </a:cxn>
                <a:cxn ang="0">
                  <a:pos x="42" y="0"/>
                </a:cxn>
                <a:cxn ang="0">
                  <a:pos x="49" y="3"/>
                </a:cxn>
                <a:cxn ang="0">
                  <a:pos x="64" y="7"/>
                </a:cxn>
                <a:cxn ang="0">
                  <a:pos x="73" y="19"/>
                </a:cxn>
                <a:cxn ang="0">
                  <a:pos x="76" y="27"/>
                </a:cxn>
                <a:cxn ang="0">
                  <a:pos x="78" y="34"/>
                </a:cxn>
                <a:cxn ang="0">
                  <a:pos x="78" y="41"/>
                </a:cxn>
                <a:cxn ang="0">
                  <a:pos x="76" y="48"/>
                </a:cxn>
                <a:cxn ang="0">
                  <a:pos x="71" y="60"/>
                </a:cxn>
                <a:cxn ang="0">
                  <a:pos x="59" y="69"/>
                </a:cxn>
                <a:cxn ang="0">
                  <a:pos x="51" y="74"/>
                </a:cxn>
                <a:cxn ang="0">
                  <a:pos x="44" y="74"/>
                </a:cxn>
                <a:cxn ang="0">
                  <a:pos x="37" y="76"/>
                </a:cxn>
                <a:cxn ang="0">
                  <a:pos x="30" y="74"/>
                </a:cxn>
                <a:cxn ang="0">
                  <a:pos x="15" y="69"/>
                </a:cxn>
                <a:cxn ang="0">
                  <a:pos x="5" y="57"/>
                </a:cxn>
                <a:cxn ang="0">
                  <a:pos x="3" y="50"/>
                </a:cxn>
                <a:cxn ang="0">
                  <a:pos x="0" y="43"/>
                </a:cxn>
              </a:cxnLst>
              <a:rect l="0" t="0" r="r" b="b"/>
              <a:pathLst>
                <a:path w="78" h="76">
                  <a:moveTo>
                    <a:pt x="0" y="43"/>
                  </a:moveTo>
                  <a:lnTo>
                    <a:pt x="0" y="36"/>
                  </a:lnTo>
                  <a:lnTo>
                    <a:pt x="3" y="29"/>
                  </a:lnTo>
                  <a:lnTo>
                    <a:pt x="8" y="17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4" y="3"/>
                  </a:lnTo>
                  <a:lnTo>
                    <a:pt x="42" y="0"/>
                  </a:lnTo>
                  <a:lnTo>
                    <a:pt x="49" y="3"/>
                  </a:lnTo>
                  <a:lnTo>
                    <a:pt x="64" y="7"/>
                  </a:lnTo>
                  <a:lnTo>
                    <a:pt x="73" y="19"/>
                  </a:lnTo>
                  <a:lnTo>
                    <a:pt x="76" y="27"/>
                  </a:lnTo>
                  <a:lnTo>
                    <a:pt x="78" y="34"/>
                  </a:lnTo>
                  <a:lnTo>
                    <a:pt x="78" y="41"/>
                  </a:lnTo>
                  <a:lnTo>
                    <a:pt x="76" y="48"/>
                  </a:lnTo>
                  <a:lnTo>
                    <a:pt x="71" y="60"/>
                  </a:lnTo>
                  <a:lnTo>
                    <a:pt x="59" y="69"/>
                  </a:lnTo>
                  <a:lnTo>
                    <a:pt x="51" y="74"/>
                  </a:lnTo>
                  <a:lnTo>
                    <a:pt x="44" y="74"/>
                  </a:lnTo>
                  <a:lnTo>
                    <a:pt x="37" y="76"/>
                  </a:lnTo>
                  <a:lnTo>
                    <a:pt x="30" y="74"/>
                  </a:lnTo>
                  <a:lnTo>
                    <a:pt x="15" y="69"/>
                  </a:lnTo>
                  <a:lnTo>
                    <a:pt x="5" y="57"/>
                  </a:lnTo>
                  <a:lnTo>
                    <a:pt x="3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3" name="Freeform 226"/>
            <p:cNvSpPr/>
            <p:nvPr/>
          </p:nvSpPr>
          <p:spPr bwMode="auto">
            <a:xfrm>
              <a:off x="831929" y="3322374"/>
              <a:ext cx="29232" cy="28680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0" y="19"/>
                </a:cxn>
                <a:cxn ang="0">
                  <a:pos x="4" y="10"/>
                </a:cxn>
                <a:cxn ang="0">
                  <a:pos x="12" y="5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3" y="5"/>
                </a:cxn>
                <a:cxn ang="0">
                  <a:pos x="51" y="12"/>
                </a:cxn>
                <a:cxn ang="0">
                  <a:pos x="53" y="22"/>
                </a:cxn>
                <a:cxn ang="0">
                  <a:pos x="53" y="33"/>
                </a:cxn>
                <a:cxn ang="0">
                  <a:pos x="48" y="43"/>
                </a:cxn>
                <a:cxn ang="0">
                  <a:pos x="41" y="48"/>
                </a:cxn>
                <a:cxn ang="0">
                  <a:pos x="29" y="52"/>
                </a:cxn>
                <a:cxn ang="0">
                  <a:pos x="19" y="52"/>
                </a:cxn>
                <a:cxn ang="0">
                  <a:pos x="9" y="48"/>
                </a:cxn>
                <a:cxn ang="0">
                  <a:pos x="2" y="41"/>
                </a:cxn>
                <a:cxn ang="0">
                  <a:pos x="0" y="31"/>
                </a:cxn>
              </a:cxnLst>
              <a:rect l="0" t="0" r="r" b="b"/>
              <a:pathLst>
                <a:path w="53" h="52">
                  <a:moveTo>
                    <a:pt x="0" y="31"/>
                  </a:moveTo>
                  <a:lnTo>
                    <a:pt x="0" y="19"/>
                  </a:lnTo>
                  <a:lnTo>
                    <a:pt x="4" y="10"/>
                  </a:lnTo>
                  <a:lnTo>
                    <a:pt x="12" y="5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3" y="5"/>
                  </a:lnTo>
                  <a:lnTo>
                    <a:pt x="51" y="12"/>
                  </a:lnTo>
                  <a:lnTo>
                    <a:pt x="53" y="22"/>
                  </a:lnTo>
                  <a:lnTo>
                    <a:pt x="53" y="33"/>
                  </a:lnTo>
                  <a:lnTo>
                    <a:pt x="48" y="43"/>
                  </a:lnTo>
                  <a:lnTo>
                    <a:pt x="41" y="48"/>
                  </a:lnTo>
                  <a:lnTo>
                    <a:pt x="29" y="52"/>
                  </a:lnTo>
                  <a:lnTo>
                    <a:pt x="19" y="52"/>
                  </a:lnTo>
                  <a:lnTo>
                    <a:pt x="9" y="48"/>
                  </a:lnTo>
                  <a:lnTo>
                    <a:pt x="2" y="41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4" name="Freeform 227"/>
            <p:cNvSpPr/>
            <p:nvPr/>
          </p:nvSpPr>
          <p:spPr bwMode="auto">
            <a:xfrm>
              <a:off x="835790" y="3326235"/>
              <a:ext cx="21511" cy="20959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10" y="3"/>
                </a:cxn>
                <a:cxn ang="0">
                  <a:pos x="17" y="0"/>
                </a:cxn>
                <a:cxn ang="0">
                  <a:pos x="24" y="0"/>
                </a:cxn>
                <a:cxn ang="0">
                  <a:pos x="31" y="3"/>
                </a:cxn>
                <a:cxn ang="0">
                  <a:pos x="36" y="10"/>
                </a:cxn>
                <a:cxn ang="0">
                  <a:pos x="39" y="17"/>
                </a:cxn>
                <a:cxn ang="0">
                  <a:pos x="39" y="24"/>
                </a:cxn>
                <a:cxn ang="0">
                  <a:pos x="36" y="31"/>
                </a:cxn>
                <a:cxn ang="0">
                  <a:pos x="29" y="36"/>
                </a:cxn>
                <a:cxn ang="0">
                  <a:pos x="22" y="38"/>
                </a:cxn>
                <a:cxn ang="0">
                  <a:pos x="14" y="38"/>
                </a:cxn>
                <a:cxn ang="0">
                  <a:pos x="7" y="36"/>
                </a:cxn>
                <a:cxn ang="0">
                  <a:pos x="2" y="29"/>
                </a:cxn>
                <a:cxn ang="0">
                  <a:pos x="0" y="22"/>
                </a:cxn>
              </a:cxnLst>
              <a:rect l="0" t="0" r="r" b="b"/>
              <a:pathLst>
                <a:path w="39" h="38">
                  <a:moveTo>
                    <a:pt x="0" y="22"/>
                  </a:moveTo>
                  <a:lnTo>
                    <a:pt x="0" y="15"/>
                  </a:lnTo>
                  <a:lnTo>
                    <a:pt x="2" y="8"/>
                  </a:lnTo>
                  <a:lnTo>
                    <a:pt x="10" y="3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1" y="3"/>
                  </a:lnTo>
                  <a:lnTo>
                    <a:pt x="36" y="10"/>
                  </a:lnTo>
                  <a:lnTo>
                    <a:pt x="39" y="17"/>
                  </a:lnTo>
                  <a:lnTo>
                    <a:pt x="39" y="24"/>
                  </a:lnTo>
                  <a:lnTo>
                    <a:pt x="36" y="31"/>
                  </a:lnTo>
                  <a:lnTo>
                    <a:pt x="29" y="36"/>
                  </a:lnTo>
                  <a:lnTo>
                    <a:pt x="22" y="38"/>
                  </a:lnTo>
                  <a:lnTo>
                    <a:pt x="14" y="38"/>
                  </a:lnTo>
                  <a:lnTo>
                    <a:pt x="7" y="36"/>
                  </a:lnTo>
                  <a:lnTo>
                    <a:pt x="2" y="29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5" name="Freeform 228"/>
            <p:cNvSpPr/>
            <p:nvPr/>
          </p:nvSpPr>
          <p:spPr bwMode="auto">
            <a:xfrm>
              <a:off x="839651" y="3330647"/>
              <a:ext cx="13237" cy="1268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3" y="4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4" y="9"/>
                </a:cxn>
                <a:cxn ang="0">
                  <a:pos x="24" y="14"/>
                </a:cxn>
                <a:cxn ang="0">
                  <a:pos x="22" y="18"/>
                </a:cxn>
                <a:cxn ang="0">
                  <a:pos x="20" y="23"/>
                </a:cxn>
                <a:cxn ang="0">
                  <a:pos x="15" y="23"/>
                </a:cxn>
                <a:cxn ang="0">
                  <a:pos x="7" y="23"/>
                </a:cxn>
                <a:cxn ang="0">
                  <a:pos x="5" y="21"/>
                </a:cxn>
                <a:cxn ang="0">
                  <a:pos x="0" y="18"/>
                </a:cxn>
                <a:cxn ang="0">
                  <a:pos x="0" y="14"/>
                </a:cxn>
              </a:cxnLst>
              <a:rect l="0" t="0" r="r" b="b"/>
              <a:pathLst>
                <a:path w="24" h="23">
                  <a:moveTo>
                    <a:pt x="0" y="14"/>
                  </a:moveTo>
                  <a:lnTo>
                    <a:pt x="0" y="9"/>
                  </a:lnTo>
                  <a:lnTo>
                    <a:pt x="3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2" y="18"/>
                  </a:lnTo>
                  <a:lnTo>
                    <a:pt x="20" y="23"/>
                  </a:lnTo>
                  <a:lnTo>
                    <a:pt x="15" y="23"/>
                  </a:lnTo>
                  <a:lnTo>
                    <a:pt x="7" y="23"/>
                  </a:lnTo>
                  <a:lnTo>
                    <a:pt x="5" y="21"/>
                  </a:lnTo>
                  <a:lnTo>
                    <a:pt x="0" y="18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6" name="Freeform 229"/>
            <p:cNvSpPr/>
            <p:nvPr/>
          </p:nvSpPr>
          <p:spPr bwMode="auto">
            <a:xfrm>
              <a:off x="842408" y="3332853"/>
              <a:ext cx="8273" cy="77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12"/>
                </a:cxn>
                <a:cxn ang="0">
                  <a:pos x="7" y="14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2" y="3"/>
                </a:cxn>
                <a:cxn ang="0">
                  <a:pos x="7" y="0"/>
                </a:cxn>
                <a:cxn ang="0">
                  <a:pos x="2" y="3"/>
                </a:cxn>
                <a:cxn ang="0">
                  <a:pos x="0" y="7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lnTo>
                    <a:pt x="2" y="12"/>
                  </a:lnTo>
                  <a:lnTo>
                    <a:pt x="7" y="14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2" y="3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7" name="Freeform 230"/>
            <p:cNvSpPr/>
            <p:nvPr/>
          </p:nvSpPr>
          <p:spPr bwMode="auto">
            <a:xfrm>
              <a:off x="898666" y="3322374"/>
              <a:ext cx="33645" cy="32541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12" y="55"/>
                </a:cxn>
                <a:cxn ang="0">
                  <a:pos x="22" y="59"/>
                </a:cxn>
                <a:cxn ang="0">
                  <a:pos x="34" y="59"/>
                </a:cxn>
                <a:cxn ang="0">
                  <a:pos x="46" y="57"/>
                </a:cxn>
                <a:cxn ang="0">
                  <a:pos x="56" y="48"/>
                </a:cxn>
                <a:cxn ang="0">
                  <a:pos x="61" y="38"/>
                </a:cxn>
                <a:cxn ang="0">
                  <a:pos x="61" y="26"/>
                </a:cxn>
                <a:cxn ang="0">
                  <a:pos x="58" y="15"/>
                </a:cxn>
                <a:cxn ang="0">
                  <a:pos x="49" y="7"/>
                </a:cxn>
                <a:cxn ang="0">
                  <a:pos x="39" y="0"/>
                </a:cxn>
                <a:cxn ang="0">
                  <a:pos x="27" y="0"/>
                </a:cxn>
                <a:cxn ang="0">
                  <a:pos x="15" y="5"/>
                </a:cxn>
                <a:cxn ang="0">
                  <a:pos x="5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2" y="45"/>
                </a:cxn>
              </a:cxnLst>
              <a:rect l="0" t="0" r="r" b="b"/>
              <a:pathLst>
                <a:path w="61" h="59">
                  <a:moveTo>
                    <a:pt x="2" y="45"/>
                  </a:moveTo>
                  <a:lnTo>
                    <a:pt x="12" y="55"/>
                  </a:lnTo>
                  <a:lnTo>
                    <a:pt x="22" y="59"/>
                  </a:lnTo>
                  <a:lnTo>
                    <a:pt x="34" y="59"/>
                  </a:lnTo>
                  <a:lnTo>
                    <a:pt x="46" y="57"/>
                  </a:lnTo>
                  <a:lnTo>
                    <a:pt x="56" y="48"/>
                  </a:lnTo>
                  <a:lnTo>
                    <a:pt x="61" y="38"/>
                  </a:lnTo>
                  <a:lnTo>
                    <a:pt x="61" y="26"/>
                  </a:lnTo>
                  <a:lnTo>
                    <a:pt x="58" y="15"/>
                  </a:lnTo>
                  <a:lnTo>
                    <a:pt x="49" y="7"/>
                  </a:lnTo>
                  <a:lnTo>
                    <a:pt x="39" y="0"/>
                  </a:lnTo>
                  <a:lnTo>
                    <a:pt x="27" y="0"/>
                  </a:lnTo>
                  <a:lnTo>
                    <a:pt x="15" y="5"/>
                  </a:lnTo>
                  <a:lnTo>
                    <a:pt x="5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8" name="Freeform 231"/>
            <p:cNvSpPr/>
            <p:nvPr/>
          </p:nvSpPr>
          <p:spPr bwMode="auto">
            <a:xfrm>
              <a:off x="663156" y="3056528"/>
              <a:ext cx="263639" cy="404835"/>
            </a:xfrm>
            <a:custGeom>
              <a:avLst/>
              <a:gdLst/>
              <a:ahLst/>
              <a:cxnLst>
                <a:cxn ang="0">
                  <a:pos x="461" y="178"/>
                </a:cxn>
                <a:cxn ang="0">
                  <a:pos x="444" y="178"/>
                </a:cxn>
                <a:cxn ang="0">
                  <a:pos x="424" y="178"/>
                </a:cxn>
                <a:cxn ang="0">
                  <a:pos x="408" y="173"/>
                </a:cxn>
                <a:cxn ang="0">
                  <a:pos x="388" y="166"/>
                </a:cxn>
                <a:cxn ang="0">
                  <a:pos x="371" y="159"/>
                </a:cxn>
                <a:cxn ang="0">
                  <a:pos x="354" y="150"/>
                </a:cxn>
                <a:cxn ang="0">
                  <a:pos x="318" y="123"/>
                </a:cxn>
                <a:cxn ang="0">
                  <a:pos x="284" y="95"/>
                </a:cxn>
                <a:cxn ang="0">
                  <a:pos x="250" y="64"/>
                </a:cxn>
                <a:cxn ang="0">
                  <a:pos x="221" y="31"/>
                </a:cxn>
                <a:cxn ang="0">
                  <a:pos x="194" y="0"/>
                </a:cxn>
                <a:cxn ang="0">
                  <a:pos x="174" y="93"/>
                </a:cxn>
                <a:cxn ang="0">
                  <a:pos x="155" y="185"/>
                </a:cxn>
                <a:cxn ang="0">
                  <a:pos x="133" y="278"/>
                </a:cxn>
                <a:cxn ang="0">
                  <a:pos x="111" y="370"/>
                </a:cxn>
                <a:cxn ang="0">
                  <a:pos x="87" y="461"/>
                </a:cxn>
                <a:cxn ang="0">
                  <a:pos x="60" y="551"/>
                </a:cxn>
                <a:cxn ang="0">
                  <a:pos x="31" y="641"/>
                </a:cxn>
                <a:cxn ang="0">
                  <a:pos x="0" y="729"/>
                </a:cxn>
                <a:cxn ang="0">
                  <a:pos x="7" y="732"/>
                </a:cxn>
                <a:cxn ang="0">
                  <a:pos x="34" y="734"/>
                </a:cxn>
                <a:cxn ang="0">
                  <a:pos x="58" y="734"/>
                </a:cxn>
                <a:cxn ang="0">
                  <a:pos x="82" y="729"/>
                </a:cxn>
                <a:cxn ang="0">
                  <a:pos x="104" y="722"/>
                </a:cxn>
                <a:cxn ang="0">
                  <a:pos x="128" y="713"/>
                </a:cxn>
                <a:cxn ang="0">
                  <a:pos x="150" y="701"/>
                </a:cxn>
                <a:cxn ang="0">
                  <a:pos x="170" y="689"/>
                </a:cxn>
                <a:cxn ang="0">
                  <a:pos x="192" y="672"/>
                </a:cxn>
                <a:cxn ang="0">
                  <a:pos x="211" y="653"/>
                </a:cxn>
                <a:cxn ang="0">
                  <a:pos x="228" y="634"/>
                </a:cxn>
                <a:cxn ang="0">
                  <a:pos x="264" y="591"/>
                </a:cxn>
                <a:cxn ang="0">
                  <a:pos x="296" y="544"/>
                </a:cxn>
                <a:cxn ang="0">
                  <a:pos x="327" y="494"/>
                </a:cxn>
                <a:cxn ang="0">
                  <a:pos x="354" y="444"/>
                </a:cxn>
                <a:cxn ang="0">
                  <a:pos x="379" y="394"/>
                </a:cxn>
                <a:cxn ang="0">
                  <a:pos x="417" y="304"/>
                </a:cxn>
                <a:cxn ang="0">
                  <a:pos x="446" y="235"/>
                </a:cxn>
                <a:cxn ang="0">
                  <a:pos x="456" y="214"/>
                </a:cxn>
                <a:cxn ang="0">
                  <a:pos x="463" y="202"/>
                </a:cxn>
                <a:cxn ang="0">
                  <a:pos x="473" y="192"/>
                </a:cxn>
                <a:cxn ang="0">
                  <a:pos x="478" y="185"/>
                </a:cxn>
                <a:cxn ang="0">
                  <a:pos x="478" y="183"/>
                </a:cxn>
                <a:cxn ang="0">
                  <a:pos x="476" y="178"/>
                </a:cxn>
                <a:cxn ang="0">
                  <a:pos x="466" y="178"/>
                </a:cxn>
                <a:cxn ang="0">
                  <a:pos x="461" y="178"/>
                </a:cxn>
              </a:cxnLst>
              <a:rect l="0" t="0" r="r" b="b"/>
              <a:pathLst>
                <a:path w="478" h="734">
                  <a:moveTo>
                    <a:pt x="461" y="178"/>
                  </a:moveTo>
                  <a:lnTo>
                    <a:pt x="444" y="178"/>
                  </a:lnTo>
                  <a:lnTo>
                    <a:pt x="424" y="178"/>
                  </a:lnTo>
                  <a:lnTo>
                    <a:pt x="408" y="173"/>
                  </a:lnTo>
                  <a:lnTo>
                    <a:pt x="388" y="166"/>
                  </a:lnTo>
                  <a:lnTo>
                    <a:pt x="371" y="159"/>
                  </a:lnTo>
                  <a:lnTo>
                    <a:pt x="354" y="150"/>
                  </a:lnTo>
                  <a:lnTo>
                    <a:pt x="318" y="123"/>
                  </a:lnTo>
                  <a:lnTo>
                    <a:pt x="284" y="95"/>
                  </a:lnTo>
                  <a:lnTo>
                    <a:pt x="250" y="64"/>
                  </a:lnTo>
                  <a:lnTo>
                    <a:pt x="221" y="31"/>
                  </a:lnTo>
                  <a:lnTo>
                    <a:pt x="194" y="0"/>
                  </a:lnTo>
                  <a:lnTo>
                    <a:pt x="174" y="93"/>
                  </a:lnTo>
                  <a:lnTo>
                    <a:pt x="155" y="185"/>
                  </a:lnTo>
                  <a:lnTo>
                    <a:pt x="133" y="278"/>
                  </a:lnTo>
                  <a:lnTo>
                    <a:pt x="111" y="370"/>
                  </a:lnTo>
                  <a:lnTo>
                    <a:pt x="87" y="461"/>
                  </a:lnTo>
                  <a:lnTo>
                    <a:pt x="60" y="551"/>
                  </a:lnTo>
                  <a:lnTo>
                    <a:pt x="31" y="641"/>
                  </a:lnTo>
                  <a:lnTo>
                    <a:pt x="0" y="729"/>
                  </a:lnTo>
                  <a:lnTo>
                    <a:pt x="7" y="732"/>
                  </a:lnTo>
                  <a:lnTo>
                    <a:pt x="34" y="734"/>
                  </a:lnTo>
                  <a:lnTo>
                    <a:pt x="58" y="734"/>
                  </a:lnTo>
                  <a:lnTo>
                    <a:pt x="82" y="729"/>
                  </a:lnTo>
                  <a:lnTo>
                    <a:pt x="104" y="722"/>
                  </a:lnTo>
                  <a:lnTo>
                    <a:pt x="128" y="713"/>
                  </a:lnTo>
                  <a:lnTo>
                    <a:pt x="150" y="701"/>
                  </a:lnTo>
                  <a:lnTo>
                    <a:pt x="170" y="689"/>
                  </a:lnTo>
                  <a:lnTo>
                    <a:pt x="192" y="672"/>
                  </a:lnTo>
                  <a:lnTo>
                    <a:pt x="211" y="653"/>
                  </a:lnTo>
                  <a:lnTo>
                    <a:pt x="228" y="634"/>
                  </a:lnTo>
                  <a:lnTo>
                    <a:pt x="264" y="591"/>
                  </a:lnTo>
                  <a:lnTo>
                    <a:pt x="296" y="544"/>
                  </a:lnTo>
                  <a:lnTo>
                    <a:pt x="327" y="494"/>
                  </a:lnTo>
                  <a:lnTo>
                    <a:pt x="354" y="444"/>
                  </a:lnTo>
                  <a:lnTo>
                    <a:pt x="379" y="394"/>
                  </a:lnTo>
                  <a:lnTo>
                    <a:pt x="417" y="304"/>
                  </a:lnTo>
                  <a:lnTo>
                    <a:pt x="446" y="235"/>
                  </a:lnTo>
                  <a:lnTo>
                    <a:pt x="456" y="214"/>
                  </a:lnTo>
                  <a:lnTo>
                    <a:pt x="463" y="202"/>
                  </a:lnTo>
                  <a:lnTo>
                    <a:pt x="473" y="192"/>
                  </a:lnTo>
                  <a:lnTo>
                    <a:pt x="478" y="185"/>
                  </a:lnTo>
                  <a:lnTo>
                    <a:pt x="478" y="183"/>
                  </a:lnTo>
                  <a:lnTo>
                    <a:pt x="476" y="178"/>
                  </a:lnTo>
                  <a:lnTo>
                    <a:pt x="466" y="178"/>
                  </a:lnTo>
                  <a:lnTo>
                    <a:pt x="461" y="1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49" name="Freeform 232"/>
            <p:cNvSpPr/>
            <p:nvPr/>
          </p:nvSpPr>
          <p:spPr bwMode="auto">
            <a:xfrm>
              <a:off x="497140" y="3139260"/>
              <a:ext cx="247645" cy="324861"/>
            </a:xfrm>
            <a:custGeom>
              <a:avLst/>
              <a:gdLst/>
              <a:ahLst/>
              <a:cxnLst>
                <a:cxn ang="0">
                  <a:pos x="449" y="553"/>
                </a:cxn>
                <a:cxn ang="0">
                  <a:pos x="441" y="555"/>
                </a:cxn>
                <a:cxn ang="0">
                  <a:pos x="422" y="558"/>
                </a:cxn>
                <a:cxn ang="0">
                  <a:pos x="391" y="560"/>
                </a:cxn>
                <a:cxn ang="0">
                  <a:pos x="373" y="558"/>
                </a:cxn>
                <a:cxn ang="0">
                  <a:pos x="352" y="555"/>
                </a:cxn>
                <a:cxn ang="0">
                  <a:pos x="332" y="551"/>
                </a:cxn>
                <a:cxn ang="0">
                  <a:pos x="308" y="541"/>
                </a:cxn>
                <a:cxn ang="0">
                  <a:pos x="286" y="532"/>
                </a:cxn>
                <a:cxn ang="0">
                  <a:pos x="262" y="518"/>
                </a:cxn>
                <a:cxn ang="0">
                  <a:pos x="240" y="501"/>
                </a:cxn>
                <a:cxn ang="0">
                  <a:pos x="216" y="477"/>
                </a:cxn>
                <a:cxn ang="0">
                  <a:pos x="194" y="451"/>
                </a:cxn>
                <a:cxn ang="0">
                  <a:pos x="172" y="420"/>
                </a:cxn>
                <a:cxn ang="0">
                  <a:pos x="152" y="384"/>
                </a:cxn>
                <a:cxn ang="0">
                  <a:pos x="136" y="347"/>
                </a:cxn>
                <a:cxn ang="0">
                  <a:pos x="121" y="306"/>
                </a:cxn>
                <a:cxn ang="0">
                  <a:pos x="109" y="268"/>
                </a:cxn>
                <a:cxn ang="0">
                  <a:pos x="99" y="228"/>
                </a:cxn>
                <a:cxn ang="0">
                  <a:pos x="89" y="187"/>
                </a:cxn>
                <a:cxn ang="0">
                  <a:pos x="75" y="116"/>
                </a:cxn>
                <a:cxn ang="0">
                  <a:pos x="63" y="56"/>
                </a:cxn>
                <a:cxn ang="0">
                  <a:pos x="58" y="33"/>
                </a:cxn>
                <a:cxn ang="0">
                  <a:pos x="53" y="16"/>
                </a:cxn>
                <a:cxn ang="0">
                  <a:pos x="46" y="4"/>
                </a:cxn>
                <a:cxn ang="0">
                  <a:pos x="41" y="2"/>
                </a:cxn>
                <a:cxn ang="0">
                  <a:pos x="39" y="0"/>
                </a:cxn>
                <a:cxn ang="0">
                  <a:pos x="34" y="2"/>
                </a:cxn>
                <a:cxn ang="0">
                  <a:pos x="29" y="4"/>
                </a:cxn>
                <a:cxn ang="0">
                  <a:pos x="19" y="16"/>
                </a:cxn>
                <a:cxn ang="0">
                  <a:pos x="14" y="26"/>
                </a:cxn>
                <a:cxn ang="0">
                  <a:pos x="9" y="38"/>
                </a:cxn>
                <a:cxn ang="0">
                  <a:pos x="2" y="66"/>
                </a:cxn>
                <a:cxn ang="0">
                  <a:pos x="0" y="102"/>
                </a:cxn>
                <a:cxn ang="0">
                  <a:pos x="0" y="142"/>
                </a:cxn>
                <a:cxn ang="0">
                  <a:pos x="2" y="185"/>
                </a:cxn>
                <a:cxn ang="0">
                  <a:pos x="9" y="232"/>
                </a:cxn>
                <a:cxn ang="0">
                  <a:pos x="17" y="280"/>
                </a:cxn>
                <a:cxn ang="0">
                  <a:pos x="29" y="327"/>
                </a:cxn>
                <a:cxn ang="0">
                  <a:pos x="43" y="375"/>
                </a:cxn>
                <a:cxn ang="0">
                  <a:pos x="63" y="420"/>
                </a:cxn>
                <a:cxn ang="0">
                  <a:pos x="82" y="463"/>
                </a:cxn>
                <a:cxn ang="0">
                  <a:pos x="104" y="501"/>
                </a:cxn>
                <a:cxn ang="0">
                  <a:pos x="118" y="518"/>
                </a:cxn>
                <a:cxn ang="0">
                  <a:pos x="131" y="532"/>
                </a:cxn>
                <a:cxn ang="0">
                  <a:pos x="145" y="546"/>
                </a:cxn>
                <a:cxn ang="0">
                  <a:pos x="160" y="558"/>
                </a:cxn>
                <a:cxn ang="0">
                  <a:pos x="174" y="567"/>
                </a:cxn>
                <a:cxn ang="0">
                  <a:pos x="191" y="577"/>
                </a:cxn>
                <a:cxn ang="0">
                  <a:pos x="206" y="582"/>
                </a:cxn>
                <a:cxn ang="0">
                  <a:pos x="225" y="584"/>
                </a:cxn>
                <a:cxn ang="0">
                  <a:pos x="286" y="589"/>
                </a:cxn>
                <a:cxn ang="0">
                  <a:pos x="337" y="589"/>
                </a:cxn>
                <a:cxn ang="0">
                  <a:pos x="378" y="584"/>
                </a:cxn>
                <a:cxn ang="0">
                  <a:pos x="407" y="577"/>
                </a:cxn>
                <a:cxn ang="0">
                  <a:pos x="427" y="570"/>
                </a:cxn>
                <a:cxn ang="0">
                  <a:pos x="441" y="563"/>
                </a:cxn>
                <a:cxn ang="0">
                  <a:pos x="449" y="553"/>
                </a:cxn>
              </a:cxnLst>
              <a:rect l="0" t="0" r="r" b="b"/>
              <a:pathLst>
                <a:path w="449" h="589">
                  <a:moveTo>
                    <a:pt x="449" y="553"/>
                  </a:moveTo>
                  <a:lnTo>
                    <a:pt x="441" y="555"/>
                  </a:lnTo>
                  <a:lnTo>
                    <a:pt x="422" y="558"/>
                  </a:lnTo>
                  <a:lnTo>
                    <a:pt x="391" y="560"/>
                  </a:lnTo>
                  <a:lnTo>
                    <a:pt x="373" y="558"/>
                  </a:lnTo>
                  <a:lnTo>
                    <a:pt x="352" y="555"/>
                  </a:lnTo>
                  <a:lnTo>
                    <a:pt x="332" y="551"/>
                  </a:lnTo>
                  <a:lnTo>
                    <a:pt x="308" y="541"/>
                  </a:lnTo>
                  <a:lnTo>
                    <a:pt x="286" y="532"/>
                  </a:lnTo>
                  <a:lnTo>
                    <a:pt x="262" y="518"/>
                  </a:lnTo>
                  <a:lnTo>
                    <a:pt x="240" y="501"/>
                  </a:lnTo>
                  <a:lnTo>
                    <a:pt x="216" y="477"/>
                  </a:lnTo>
                  <a:lnTo>
                    <a:pt x="194" y="451"/>
                  </a:lnTo>
                  <a:lnTo>
                    <a:pt x="172" y="420"/>
                  </a:lnTo>
                  <a:lnTo>
                    <a:pt x="152" y="384"/>
                  </a:lnTo>
                  <a:lnTo>
                    <a:pt x="136" y="347"/>
                  </a:lnTo>
                  <a:lnTo>
                    <a:pt x="121" y="306"/>
                  </a:lnTo>
                  <a:lnTo>
                    <a:pt x="109" y="268"/>
                  </a:lnTo>
                  <a:lnTo>
                    <a:pt x="99" y="228"/>
                  </a:lnTo>
                  <a:lnTo>
                    <a:pt x="89" y="187"/>
                  </a:lnTo>
                  <a:lnTo>
                    <a:pt x="75" y="116"/>
                  </a:lnTo>
                  <a:lnTo>
                    <a:pt x="63" y="56"/>
                  </a:lnTo>
                  <a:lnTo>
                    <a:pt x="58" y="33"/>
                  </a:lnTo>
                  <a:lnTo>
                    <a:pt x="53" y="16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9" y="0"/>
                  </a:lnTo>
                  <a:lnTo>
                    <a:pt x="34" y="2"/>
                  </a:lnTo>
                  <a:lnTo>
                    <a:pt x="29" y="4"/>
                  </a:lnTo>
                  <a:lnTo>
                    <a:pt x="19" y="16"/>
                  </a:lnTo>
                  <a:lnTo>
                    <a:pt x="14" y="26"/>
                  </a:lnTo>
                  <a:lnTo>
                    <a:pt x="9" y="38"/>
                  </a:lnTo>
                  <a:lnTo>
                    <a:pt x="2" y="66"/>
                  </a:lnTo>
                  <a:lnTo>
                    <a:pt x="0" y="102"/>
                  </a:lnTo>
                  <a:lnTo>
                    <a:pt x="0" y="142"/>
                  </a:lnTo>
                  <a:lnTo>
                    <a:pt x="2" y="185"/>
                  </a:lnTo>
                  <a:lnTo>
                    <a:pt x="9" y="232"/>
                  </a:lnTo>
                  <a:lnTo>
                    <a:pt x="17" y="280"/>
                  </a:lnTo>
                  <a:lnTo>
                    <a:pt x="29" y="327"/>
                  </a:lnTo>
                  <a:lnTo>
                    <a:pt x="43" y="375"/>
                  </a:lnTo>
                  <a:lnTo>
                    <a:pt x="63" y="420"/>
                  </a:lnTo>
                  <a:lnTo>
                    <a:pt x="82" y="463"/>
                  </a:lnTo>
                  <a:lnTo>
                    <a:pt x="104" y="501"/>
                  </a:lnTo>
                  <a:lnTo>
                    <a:pt x="118" y="518"/>
                  </a:lnTo>
                  <a:lnTo>
                    <a:pt x="131" y="532"/>
                  </a:lnTo>
                  <a:lnTo>
                    <a:pt x="145" y="546"/>
                  </a:lnTo>
                  <a:lnTo>
                    <a:pt x="160" y="558"/>
                  </a:lnTo>
                  <a:lnTo>
                    <a:pt x="174" y="567"/>
                  </a:lnTo>
                  <a:lnTo>
                    <a:pt x="191" y="577"/>
                  </a:lnTo>
                  <a:lnTo>
                    <a:pt x="206" y="582"/>
                  </a:lnTo>
                  <a:lnTo>
                    <a:pt x="225" y="584"/>
                  </a:lnTo>
                  <a:lnTo>
                    <a:pt x="286" y="589"/>
                  </a:lnTo>
                  <a:lnTo>
                    <a:pt x="337" y="589"/>
                  </a:lnTo>
                  <a:lnTo>
                    <a:pt x="378" y="584"/>
                  </a:lnTo>
                  <a:lnTo>
                    <a:pt x="407" y="577"/>
                  </a:lnTo>
                  <a:lnTo>
                    <a:pt x="427" y="570"/>
                  </a:lnTo>
                  <a:lnTo>
                    <a:pt x="441" y="563"/>
                  </a:lnTo>
                  <a:lnTo>
                    <a:pt x="449" y="55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0" name="Freeform 233"/>
            <p:cNvSpPr/>
            <p:nvPr/>
          </p:nvSpPr>
          <p:spPr bwMode="auto">
            <a:xfrm>
              <a:off x="573253" y="2433832"/>
              <a:ext cx="570299" cy="465505"/>
            </a:xfrm>
            <a:custGeom>
              <a:avLst/>
              <a:gdLst/>
              <a:ahLst/>
              <a:cxnLst>
                <a:cxn ang="0">
                  <a:pos x="1034" y="84"/>
                </a:cxn>
                <a:cxn ang="0">
                  <a:pos x="1017" y="77"/>
                </a:cxn>
                <a:cxn ang="0">
                  <a:pos x="964" y="55"/>
                </a:cxn>
                <a:cxn ang="0">
                  <a:pos x="928" y="43"/>
                </a:cxn>
                <a:cxn ang="0">
                  <a:pos x="884" y="31"/>
                </a:cxn>
                <a:cxn ang="0">
                  <a:pos x="835" y="22"/>
                </a:cxn>
                <a:cxn ang="0">
                  <a:pos x="779" y="12"/>
                </a:cxn>
                <a:cxn ang="0">
                  <a:pos x="721" y="5"/>
                </a:cxn>
                <a:cxn ang="0">
                  <a:pos x="658" y="0"/>
                </a:cxn>
                <a:cxn ang="0">
                  <a:pos x="590" y="3"/>
                </a:cxn>
                <a:cxn ang="0">
                  <a:pos x="556" y="5"/>
                </a:cxn>
                <a:cxn ang="0">
                  <a:pos x="520" y="10"/>
                </a:cxn>
                <a:cxn ang="0">
                  <a:pos x="483" y="15"/>
                </a:cxn>
                <a:cxn ang="0">
                  <a:pos x="447" y="22"/>
                </a:cxn>
                <a:cxn ang="0">
                  <a:pos x="410" y="31"/>
                </a:cxn>
                <a:cxn ang="0">
                  <a:pos x="374" y="43"/>
                </a:cxn>
                <a:cxn ang="0">
                  <a:pos x="335" y="55"/>
                </a:cxn>
                <a:cxn ang="0">
                  <a:pos x="299" y="72"/>
                </a:cxn>
                <a:cxn ang="0">
                  <a:pos x="260" y="88"/>
                </a:cxn>
                <a:cxn ang="0">
                  <a:pos x="221" y="107"/>
                </a:cxn>
                <a:cxn ang="0">
                  <a:pos x="185" y="131"/>
                </a:cxn>
                <a:cxn ang="0">
                  <a:pos x="153" y="155"/>
                </a:cxn>
                <a:cxn ang="0">
                  <a:pos x="124" y="179"/>
                </a:cxn>
                <a:cxn ang="0">
                  <a:pos x="100" y="205"/>
                </a:cxn>
                <a:cxn ang="0">
                  <a:pos x="78" y="233"/>
                </a:cxn>
                <a:cxn ang="0">
                  <a:pos x="58" y="259"/>
                </a:cxn>
                <a:cxn ang="0">
                  <a:pos x="44" y="290"/>
                </a:cxn>
                <a:cxn ang="0">
                  <a:pos x="32" y="319"/>
                </a:cxn>
                <a:cxn ang="0">
                  <a:pos x="19" y="350"/>
                </a:cxn>
                <a:cxn ang="0">
                  <a:pos x="12" y="378"/>
                </a:cxn>
                <a:cxn ang="0">
                  <a:pos x="7" y="409"/>
                </a:cxn>
                <a:cxn ang="0">
                  <a:pos x="2" y="440"/>
                </a:cxn>
                <a:cxn ang="0">
                  <a:pos x="0" y="471"/>
                </a:cxn>
                <a:cxn ang="0">
                  <a:pos x="0" y="502"/>
                </a:cxn>
                <a:cxn ang="0">
                  <a:pos x="5" y="561"/>
                </a:cxn>
                <a:cxn ang="0">
                  <a:pos x="14" y="618"/>
                </a:cxn>
                <a:cxn ang="0">
                  <a:pos x="27" y="670"/>
                </a:cxn>
                <a:cxn ang="0">
                  <a:pos x="41" y="718"/>
                </a:cxn>
                <a:cxn ang="0">
                  <a:pos x="56" y="761"/>
                </a:cxn>
                <a:cxn ang="0">
                  <a:pos x="70" y="794"/>
                </a:cxn>
                <a:cxn ang="0">
                  <a:pos x="82" y="820"/>
                </a:cxn>
                <a:cxn ang="0">
                  <a:pos x="92" y="844"/>
                </a:cxn>
                <a:cxn ang="0">
                  <a:pos x="1034" y="84"/>
                </a:cxn>
              </a:cxnLst>
              <a:rect l="0" t="0" r="r" b="b"/>
              <a:pathLst>
                <a:path w="1034" h="844">
                  <a:moveTo>
                    <a:pt x="1034" y="84"/>
                  </a:moveTo>
                  <a:lnTo>
                    <a:pt x="1017" y="77"/>
                  </a:lnTo>
                  <a:lnTo>
                    <a:pt x="964" y="55"/>
                  </a:lnTo>
                  <a:lnTo>
                    <a:pt x="928" y="43"/>
                  </a:lnTo>
                  <a:lnTo>
                    <a:pt x="884" y="31"/>
                  </a:lnTo>
                  <a:lnTo>
                    <a:pt x="835" y="22"/>
                  </a:lnTo>
                  <a:lnTo>
                    <a:pt x="779" y="12"/>
                  </a:lnTo>
                  <a:lnTo>
                    <a:pt x="721" y="5"/>
                  </a:lnTo>
                  <a:lnTo>
                    <a:pt x="658" y="0"/>
                  </a:lnTo>
                  <a:lnTo>
                    <a:pt x="590" y="3"/>
                  </a:lnTo>
                  <a:lnTo>
                    <a:pt x="556" y="5"/>
                  </a:lnTo>
                  <a:lnTo>
                    <a:pt x="520" y="10"/>
                  </a:lnTo>
                  <a:lnTo>
                    <a:pt x="483" y="15"/>
                  </a:lnTo>
                  <a:lnTo>
                    <a:pt x="447" y="22"/>
                  </a:lnTo>
                  <a:lnTo>
                    <a:pt x="410" y="31"/>
                  </a:lnTo>
                  <a:lnTo>
                    <a:pt x="374" y="43"/>
                  </a:lnTo>
                  <a:lnTo>
                    <a:pt x="335" y="55"/>
                  </a:lnTo>
                  <a:lnTo>
                    <a:pt x="299" y="72"/>
                  </a:lnTo>
                  <a:lnTo>
                    <a:pt x="260" y="88"/>
                  </a:lnTo>
                  <a:lnTo>
                    <a:pt x="221" y="107"/>
                  </a:lnTo>
                  <a:lnTo>
                    <a:pt x="185" y="131"/>
                  </a:lnTo>
                  <a:lnTo>
                    <a:pt x="153" y="155"/>
                  </a:lnTo>
                  <a:lnTo>
                    <a:pt x="124" y="179"/>
                  </a:lnTo>
                  <a:lnTo>
                    <a:pt x="100" y="205"/>
                  </a:lnTo>
                  <a:lnTo>
                    <a:pt x="78" y="233"/>
                  </a:lnTo>
                  <a:lnTo>
                    <a:pt x="58" y="259"/>
                  </a:lnTo>
                  <a:lnTo>
                    <a:pt x="44" y="290"/>
                  </a:lnTo>
                  <a:lnTo>
                    <a:pt x="32" y="319"/>
                  </a:lnTo>
                  <a:lnTo>
                    <a:pt x="19" y="350"/>
                  </a:lnTo>
                  <a:lnTo>
                    <a:pt x="12" y="378"/>
                  </a:lnTo>
                  <a:lnTo>
                    <a:pt x="7" y="409"/>
                  </a:lnTo>
                  <a:lnTo>
                    <a:pt x="2" y="440"/>
                  </a:lnTo>
                  <a:lnTo>
                    <a:pt x="0" y="471"/>
                  </a:lnTo>
                  <a:lnTo>
                    <a:pt x="0" y="502"/>
                  </a:lnTo>
                  <a:lnTo>
                    <a:pt x="5" y="561"/>
                  </a:lnTo>
                  <a:lnTo>
                    <a:pt x="14" y="618"/>
                  </a:lnTo>
                  <a:lnTo>
                    <a:pt x="27" y="670"/>
                  </a:lnTo>
                  <a:lnTo>
                    <a:pt x="41" y="718"/>
                  </a:lnTo>
                  <a:lnTo>
                    <a:pt x="56" y="761"/>
                  </a:lnTo>
                  <a:lnTo>
                    <a:pt x="70" y="794"/>
                  </a:lnTo>
                  <a:lnTo>
                    <a:pt x="82" y="820"/>
                  </a:lnTo>
                  <a:lnTo>
                    <a:pt x="92" y="844"/>
                  </a:lnTo>
                  <a:lnTo>
                    <a:pt x="103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1" name="Freeform 234"/>
            <p:cNvSpPr/>
            <p:nvPr/>
          </p:nvSpPr>
          <p:spPr bwMode="auto">
            <a:xfrm>
              <a:off x="611862" y="2806126"/>
              <a:ext cx="98175" cy="158845"/>
            </a:xfrm>
            <a:custGeom>
              <a:avLst/>
              <a:gdLst/>
              <a:ahLst/>
              <a:cxnLst>
                <a:cxn ang="0">
                  <a:pos x="139" y="55"/>
                </a:cxn>
                <a:cxn ang="0">
                  <a:pos x="131" y="43"/>
                </a:cxn>
                <a:cxn ang="0">
                  <a:pos x="122" y="31"/>
                </a:cxn>
                <a:cxn ang="0">
                  <a:pos x="110" y="19"/>
                </a:cxn>
                <a:cxn ang="0">
                  <a:pos x="95" y="7"/>
                </a:cxn>
                <a:cxn ang="0">
                  <a:pos x="85" y="2"/>
                </a:cxn>
                <a:cxn ang="0">
                  <a:pos x="78" y="0"/>
                </a:cxn>
                <a:cxn ang="0">
                  <a:pos x="66" y="0"/>
                </a:cxn>
                <a:cxn ang="0">
                  <a:pos x="56" y="0"/>
                </a:cxn>
                <a:cxn ang="0">
                  <a:pos x="46" y="5"/>
                </a:cxn>
                <a:cxn ang="0">
                  <a:pos x="34" y="10"/>
                </a:cxn>
                <a:cxn ang="0">
                  <a:pos x="22" y="19"/>
                </a:cxn>
                <a:cxn ang="0">
                  <a:pos x="15" y="34"/>
                </a:cxn>
                <a:cxn ang="0">
                  <a:pos x="8" y="50"/>
                </a:cxn>
                <a:cxn ang="0">
                  <a:pos x="3" y="69"/>
                </a:cxn>
                <a:cxn ang="0">
                  <a:pos x="0" y="90"/>
                </a:cxn>
                <a:cxn ang="0">
                  <a:pos x="0" y="112"/>
                </a:cxn>
                <a:cxn ang="0">
                  <a:pos x="3" y="136"/>
                </a:cxn>
                <a:cxn ang="0">
                  <a:pos x="8" y="159"/>
                </a:cxn>
                <a:cxn ang="0">
                  <a:pos x="15" y="183"/>
                </a:cxn>
                <a:cxn ang="0">
                  <a:pos x="22" y="207"/>
                </a:cxn>
                <a:cxn ang="0">
                  <a:pos x="32" y="228"/>
                </a:cxn>
                <a:cxn ang="0">
                  <a:pos x="44" y="245"/>
                </a:cxn>
                <a:cxn ang="0">
                  <a:pos x="59" y="261"/>
                </a:cxn>
                <a:cxn ang="0">
                  <a:pos x="76" y="276"/>
                </a:cxn>
                <a:cxn ang="0">
                  <a:pos x="93" y="283"/>
                </a:cxn>
                <a:cxn ang="0">
                  <a:pos x="115" y="288"/>
                </a:cxn>
                <a:cxn ang="0">
                  <a:pos x="131" y="288"/>
                </a:cxn>
                <a:cxn ang="0">
                  <a:pos x="146" y="281"/>
                </a:cxn>
                <a:cxn ang="0">
                  <a:pos x="158" y="273"/>
                </a:cxn>
                <a:cxn ang="0">
                  <a:pos x="168" y="259"/>
                </a:cxn>
                <a:cxn ang="0">
                  <a:pos x="173" y="245"/>
                </a:cxn>
                <a:cxn ang="0">
                  <a:pos x="175" y="226"/>
                </a:cxn>
                <a:cxn ang="0">
                  <a:pos x="178" y="207"/>
                </a:cxn>
                <a:cxn ang="0">
                  <a:pos x="175" y="188"/>
                </a:cxn>
                <a:cxn ang="0">
                  <a:pos x="168" y="145"/>
                </a:cxn>
                <a:cxn ang="0">
                  <a:pos x="158" y="107"/>
                </a:cxn>
                <a:cxn ang="0">
                  <a:pos x="149" y="76"/>
                </a:cxn>
                <a:cxn ang="0">
                  <a:pos x="139" y="55"/>
                </a:cxn>
              </a:cxnLst>
              <a:rect l="0" t="0" r="r" b="b"/>
              <a:pathLst>
                <a:path w="178" h="288">
                  <a:moveTo>
                    <a:pt x="139" y="55"/>
                  </a:moveTo>
                  <a:lnTo>
                    <a:pt x="131" y="43"/>
                  </a:lnTo>
                  <a:lnTo>
                    <a:pt x="122" y="31"/>
                  </a:lnTo>
                  <a:lnTo>
                    <a:pt x="110" y="19"/>
                  </a:lnTo>
                  <a:lnTo>
                    <a:pt x="95" y="7"/>
                  </a:lnTo>
                  <a:lnTo>
                    <a:pt x="85" y="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56" y="0"/>
                  </a:lnTo>
                  <a:lnTo>
                    <a:pt x="46" y="5"/>
                  </a:lnTo>
                  <a:lnTo>
                    <a:pt x="34" y="10"/>
                  </a:lnTo>
                  <a:lnTo>
                    <a:pt x="22" y="19"/>
                  </a:lnTo>
                  <a:lnTo>
                    <a:pt x="15" y="34"/>
                  </a:lnTo>
                  <a:lnTo>
                    <a:pt x="8" y="50"/>
                  </a:lnTo>
                  <a:lnTo>
                    <a:pt x="3" y="69"/>
                  </a:lnTo>
                  <a:lnTo>
                    <a:pt x="0" y="90"/>
                  </a:lnTo>
                  <a:lnTo>
                    <a:pt x="0" y="112"/>
                  </a:lnTo>
                  <a:lnTo>
                    <a:pt x="3" y="136"/>
                  </a:lnTo>
                  <a:lnTo>
                    <a:pt x="8" y="159"/>
                  </a:lnTo>
                  <a:lnTo>
                    <a:pt x="15" y="183"/>
                  </a:lnTo>
                  <a:lnTo>
                    <a:pt x="22" y="207"/>
                  </a:lnTo>
                  <a:lnTo>
                    <a:pt x="32" y="228"/>
                  </a:lnTo>
                  <a:lnTo>
                    <a:pt x="44" y="245"/>
                  </a:lnTo>
                  <a:lnTo>
                    <a:pt x="59" y="261"/>
                  </a:lnTo>
                  <a:lnTo>
                    <a:pt x="76" y="276"/>
                  </a:lnTo>
                  <a:lnTo>
                    <a:pt x="93" y="283"/>
                  </a:lnTo>
                  <a:lnTo>
                    <a:pt x="115" y="288"/>
                  </a:lnTo>
                  <a:lnTo>
                    <a:pt x="131" y="288"/>
                  </a:lnTo>
                  <a:lnTo>
                    <a:pt x="146" y="281"/>
                  </a:lnTo>
                  <a:lnTo>
                    <a:pt x="158" y="273"/>
                  </a:lnTo>
                  <a:lnTo>
                    <a:pt x="168" y="259"/>
                  </a:lnTo>
                  <a:lnTo>
                    <a:pt x="173" y="245"/>
                  </a:lnTo>
                  <a:lnTo>
                    <a:pt x="175" y="226"/>
                  </a:lnTo>
                  <a:lnTo>
                    <a:pt x="178" y="207"/>
                  </a:lnTo>
                  <a:lnTo>
                    <a:pt x="175" y="188"/>
                  </a:lnTo>
                  <a:lnTo>
                    <a:pt x="168" y="145"/>
                  </a:lnTo>
                  <a:lnTo>
                    <a:pt x="158" y="107"/>
                  </a:lnTo>
                  <a:lnTo>
                    <a:pt x="149" y="76"/>
                  </a:lnTo>
                  <a:lnTo>
                    <a:pt x="139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2" name="Freeform 235"/>
            <p:cNvSpPr/>
            <p:nvPr/>
          </p:nvSpPr>
          <p:spPr bwMode="auto">
            <a:xfrm>
              <a:off x="625651" y="2822121"/>
              <a:ext cx="21511" cy="41918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1" y="5"/>
                </a:cxn>
                <a:cxn ang="0">
                  <a:pos x="24" y="9"/>
                </a:cxn>
                <a:cxn ang="0">
                  <a:pos x="17" y="16"/>
                </a:cxn>
                <a:cxn ang="0">
                  <a:pos x="9" y="26"/>
                </a:cxn>
                <a:cxn ang="0">
                  <a:pos x="2" y="40"/>
                </a:cxn>
                <a:cxn ang="0">
                  <a:pos x="0" y="57"/>
                </a:cxn>
                <a:cxn ang="0">
                  <a:pos x="0" y="76"/>
                </a:cxn>
                <a:cxn ang="0">
                  <a:pos x="39" y="0"/>
                </a:cxn>
              </a:cxnLst>
              <a:rect l="0" t="0" r="r" b="b"/>
              <a:pathLst>
                <a:path w="39" h="76">
                  <a:moveTo>
                    <a:pt x="39" y="0"/>
                  </a:moveTo>
                  <a:lnTo>
                    <a:pt x="31" y="5"/>
                  </a:lnTo>
                  <a:lnTo>
                    <a:pt x="24" y="9"/>
                  </a:lnTo>
                  <a:lnTo>
                    <a:pt x="17" y="16"/>
                  </a:lnTo>
                  <a:lnTo>
                    <a:pt x="9" y="26"/>
                  </a:lnTo>
                  <a:lnTo>
                    <a:pt x="2" y="4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3" name="Freeform 236"/>
            <p:cNvSpPr/>
            <p:nvPr/>
          </p:nvSpPr>
          <p:spPr bwMode="auto">
            <a:xfrm>
              <a:off x="616274" y="2813848"/>
              <a:ext cx="40263" cy="57913"/>
            </a:xfrm>
            <a:custGeom>
              <a:avLst/>
              <a:gdLst/>
              <a:ahLst/>
              <a:cxnLst>
                <a:cxn ang="0">
                  <a:pos x="70" y="10"/>
                </a:cxn>
                <a:cxn ang="0">
                  <a:pos x="73" y="17"/>
                </a:cxn>
                <a:cxn ang="0">
                  <a:pos x="70" y="22"/>
                </a:cxn>
                <a:cxn ang="0">
                  <a:pos x="68" y="27"/>
                </a:cxn>
                <a:cxn ang="0">
                  <a:pos x="60" y="29"/>
                </a:cxn>
                <a:cxn ang="0">
                  <a:pos x="56" y="34"/>
                </a:cxn>
                <a:cxn ang="0">
                  <a:pos x="43" y="43"/>
                </a:cxn>
                <a:cxn ang="0">
                  <a:pos x="38" y="50"/>
                </a:cxn>
                <a:cxn ang="0">
                  <a:pos x="34" y="62"/>
                </a:cxn>
                <a:cxn ang="0">
                  <a:pos x="31" y="74"/>
                </a:cxn>
                <a:cxn ang="0">
                  <a:pos x="31" y="88"/>
                </a:cxn>
                <a:cxn ang="0">
                  <a:pos x="31" y="95"/>
                </a:cxn>
                <a:cxn ang="0">
                  <a:pos x="26" y="100"/>
                </a:cxn>
                <a:cxn ang="0">
                  <a:pos x="24" y="105"/>
                </a:cxn>
                <a:cxn ang="0">
                  <a:pos x="17" y="105"/>
                </a:cxn>
                <a:cxn ang="0">
                  <a:pos x="12" y="105"/>
                </a:cxn>
                <a:cxn ang="0">
                  <a:pos x="7" y="103"/>
                </a:cxn>
                <a:cxn ang="0">
                  <a:pos x="2" y="98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2" y="55"/>
                </a:cxn>
                <a:cxn ang="0">
                  <a:pos x="9" y="41"/>
                </a:cxn>
                <a:cxn ang="0">
                  <a:pos x="17" y="29"/>
                </a:cxn>
                <a:cxn ang="0">
                  <a:pos x="24" y="20"/>
                </a:cxn>
                <a:cxn ang="0">
                  <a:pos x="34" y="10"/>
                </a:cxn>
                <a:cxn ang="0">
                  <a:pos x="43" y="5"/>
                </a:cxn>
                <a:cxn ang="0">
                  <a:pos x="51" y="0"/>
                </a:cxn>
                <a:cxn ang="0">
                  <a:pos x="58" y="0"/>
                </a:cxn>
                <a:cxn ang="0">
                  <a:pos x="63" y="3"/>
                </a:cxn>
                <a:cxn ang="0">
                  <a:pos x="68" y="5"/>
                </a:cxn>
                <a:cxn ang="0">
                  <a:pos x="70" y="10"/>
                </a:cxn>
              </a:cxnLst>
              <a:rect l="0" t="0" r="r" b="b"/>
              <a:pathLst>
                <a:path w="73" h="105">
                  <a:moveTo>
                    <a:pt x="70" y="10"/>
                  </a:moveTo>
                  <a:lnTo>
                    <a:pt x="73" y="17"/>
                  </a:lnTo>
                  <a:lnTo>
                    <a:pt x="70" y="22"/>
                  </a:lnTo>
                  <a:lnTo>
                    <a:pt x="68" y="27"/>
                  </a:lnTo>
                  <a:lnTo>
                    <a:pt x="60" y="29"/>
                  </a:lnTo>
                  <a:lnTo>
                    <a:pt x="56" y="34"/>
                  </a:lnTo>
                  <a:lnTo>
                    <a:pt x="43" y="43"/>
                  </a:lnTo>
                  <a:lnTo>
                    <a:pt x="38" y="50"/>
                  </a:lnTo>
                  <a:lnTo>
                    <a:pt x="34" y="62"/>
                  </a:lnTo>
                  <a:lnTo>
                    <a:pt x="31" y="74"/>
                  </a:lnTo>
                  <a:lnTo>
                    <a:pt x="31" y="88"/>
                  </a:lnTo>
                  <a:lnTo>
                    <a:pt x="31" y="95"/>
                  </a:lnTo>
                  <a:lnTo>
                    <a:pt x="26" y="100"/>
                  </a:lnTo>
                  <a:lnTo>
                    <a:pt x="24" y="105"/>
                  </a:lnTo>
                  <a:lnTo>
                    <a:pt x="17" y="105"/>
                  </a:lnTo>
                  <a:lnTo>
                    <a:pt x="12" y="105"/>
                  </a:lnTo>
                  <a:lnTo>
                    <a:pt x="7" y="103"/>
                  </a:lnTo>
                  <a:lnTo>
                    <a:pt x="2" y="98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2" y="55"/>
                  </a:lnTo>
                  <a:lnTo>
                    <a:pt x="9" y="41"/>
                  </a:lnTo>
                  <a:lnTo>
                    <a:pt x="17" y="29"/>
                  </a:lnTo>
                  <a:lnTo>
                    <a:pt x="24" y="20"/>
                  </a:lnTo>
                  <a:lnTo>
                    <a:pt x="34" y="10"/>
                  </a:lnTo>
                  <a:lnTo>
                    <a:pt x="43" y="5"/>
                  </a:lnTo>
                  <a:lnTo>
                    <a:pt x="51" y="0"/>
                  </a:lnTo>
                  <a:lnTo>
                    <a:pt x="58" y="0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0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4" name="Freeform 237"/>
            <p:cNvSpPr/>
            <p:nvPr/>
          </p:nvSpPr>
          <p:spPr bwMode="auto">
            <a:xfrm>
              <a:off x="639991" y="2854662"/>
              <a:ext cx="33645" cy="61773"/>
            </a:xfrm>
            <a:custGeom>
              <a:avLst/>
              <a:gdLst/>
              <a:ahLst/>
              <a:cxnLst>
                <a:cxn ang="0">
                  <a:pos x="61" y="31"/>
                </a:cxn>
                <a:cxn ang="0">
                  <a:pos x="59" y="24"/>
                </a:cxn>
                <a:cxn ang="0">
                  <a:pos x="54" y="14"/>
                </a:cxn>
                <a:cxn ang="0">
                  <a:pos x="49" y="7"/>
                </a:cxn>
                <a:cxn ang="0">
                  <a:pos x="44" y="2"/>
                </a:cxn>
                <a:cxn ang="0">
                  <a:pos x="37" y="0"/>
                </a:cxn>
                <a:cxn ang="0">
                  <a:pos x="30" y="0"/>
                </a:cxn>
                <a:cxn ang="0">
                  <a:pos x="25" y="0"/>
                </a:cxn>
                <a:cxn ang="0">
                  <a:pos x="20" y="5"/>
                </a:cxn>
                <a:cxn ang="0">
                  <a:pos x="13" y="14"/>
                </a:cxn>
                <a:cxn ang="0">
                  <a:pos x="5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3" y="78"/>
                </a:cxn>
                <a:cxn ang="0">
                  <a:pos x="5" y="86"/>
                </a:cxn>
                <a:cxn ang="0">
                  <a:pos x="13" y="95"/>
                </a:cxn>
                <a:cxn ang="0">
                  <a:pos x="20" y="102"/>
                </a:cxn>
                <a:cxn ang="0">
                  <a:pos x="30" y="107"/>
                </a:cxn>
                <a:cxn ang="0">
                  <a:pos x="39" y="112"/>
                </a:cxn>
                <a:cxn ang="0">
                  <a:pos x="44" y="112"/>
                </a:cxn>
                <a:cxn ang="0">
                  <a:pos x="49" y="112"/>
                </a:cxn>
                <a:cxn ang="0">
                  <a:pos x="54" y="109"/>
                </a:cxn>
                <a:cxn ang="0">
                  <a:pos x="54" y="107"/>
                </a:cxn>
                <a:cxn ang="0">
                  <a:pos x="54" y="100"/>
                </a:cxn>
                <a:cxn ang="0">
                  <a:pos x="49" y="93"/>
                </a:cxn>
                <a:cxn ang="0">
                  <a:pos x="39" y="74"/>
                </a:cxn>
                <a:cxn ang="0">
                  <a:pos x="34" y="57"/>
                </a:cxn>
                <a:cxn ang="0">
                  <a:pos x="32" y="52"/>
                </a:cxn>
                <a:cxn ang="0">
                  <a:pos x="34" y="48"/>
                </a:cxn>
                <a:cxn ang="0">
                  <a:pos x="39" y="45"/>
                </a:cxn>
                <a:cxn ang="0">
                  <a:pos x="47" y="43"/>
                </a:cxn>
                <a:cxn ang="0">
                  <a:pos x="54" y="41"/>
                </a:cxn>
                <a:cxn ang="0">
                  <a:pos x="59" y="38"/>
                </a:cxn>
                <a:cxn ang="0">
                  <a:pos x="61" y="36"/>
                </a:cxn>
                <a:cxn ang="0">
                  <a:pos x="61" y="31"/>
                </a:cxn>
              </a:cxnLst>
              <a:rect l="0" t="0" r="r" b="b"/>
              <a:pathLst>
                <a:path w="61" h="112">
                  <a:moveTo>
                    <a:pt x="61" y="31"/>
                  </a:moveTo>
                  <a:lnTo>
                    <a:pt x="59" y="24"/>
                  </a:lnTo>
                  <a:lnTo>
                    <a:pt x="54" y="14"/>
                  </a:lnTo>
                  <a:lnTo>
                    <a:pt x="49" y="7"/>
                  </a:lnTo>
                  <a:lnTo>
                    <a:pt x="44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0" y="5"/>
                  </a:lnTo>
                  <a:lnTo>
                    <a:pt x="13" y="14"/>
                  </a:lnTo>
                  <a:lnTo>
                    <a:pt x="5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3" y="78"/>
                  </a:lnTo>
                  <a:lnTo>
                    <a:pt x="5" y="86"/>
                  </a:lnTo>
                  <a:lnTo>
                    <a:pt x="13" y="95"/>
                  </a:lnTo>
                  <a:lnTo>
                    <a:pt x="20" y="102"/>
                  </a:lnTo>
                  <a:lnTo>
                    <a:pt x="30" y="107"/>
                  </a:lnTo>
                  <a:lnTo>
                    <a:pt x="39" y="112"/>
                  </a:lnTo>
                  <a:lnTo>
                    <a:pt x="44" y="112"/>
                  </a:lnTo>
                  <a:lnTo>
                    <a:pt x="49" y="112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4" y="100"/>
                  </a:lnTo>
                  <a:lnTo>
                    <a:pt x="49" y="93"/>
                  </a:lnTo>
                  <a:lnTo>
                    <a:pt x="39" y="74"/>
                  </a:lnTo>
                  <a:lnTo>
                    <a:pt x="34" y="57"/>
                  </a:lnTo>
                  <a:lnTo>
                    <a:pt x="32" y="52"/>
                  </a:lnTo>
                  <a:lnTo>
                    <a:pt x="34" y="48"/>
                  </a:lnTo>
                  <a:lnTo>
                    <a:pt x="39" y="45"/>
                  </a:lnTo>
                  <a:lnTo>
                    <a:pt x="47" y="43"/>
                  </a:lnTo>
                  <a:lnTo>
                    <a:pt x="54" y="41"/>
                  </a:lnTo>
                  <a:lnTo>
                    <a:pt x="59" y="38"/>
                  </a:lnTo>
                  <a:lnTo>
                    <a:pt x="61" y="36"/>
                  </a:lnTo>
                  <a:lnTo>
                    <a:pt x="6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5" name="Freeform 238"/>
            <p:cNvSpPr>
              <a:spLocks noEditPoints="1"/>
            </p:cNvSpPr>
            <p:nvPr/>
          </p:nvSpPr>
          <p:spPr bwMode="auto">
            <a:xfrm>
              <a:off x="681908" y="2945116"/>
              <a:ext cx="392150" cy="179253"/>
            </a:xfrm>
            <a:custGeom>
              <a:avLst/>
              <a:gdLst/>
              <a:ahLst/>
              <a:cxnLst>
                <a:cxn ang="0">
                  <a:pos x="7" y="14"/>
                </a:cxn>
                <a:cxn ang="0">
                  <a:pos x="2" y="7"/>
                </a:cxn>
                <a:cxn ang="0">
                  <a:pos x="12" y="40"/>
                </a:cxn>
                <a:cxn ang="0">
                  <a:pos x="26" y="74"/>
                </a:cxn>
                <a:cxn ang="0">
                  <a:pos x="43" y="105"/>
                </a:cxn>
                <a:cxn ang="0">
                  <a:pos x="65" y="135"/>
                </a:cxn>
                <a:cxn ang="0">
                  <a:pos x="87" y="164"/>
                </a:cxn>
                <a:cxn ang="0">
                  <a:pos x="116" y="190"/>
                </a:cxn>
                <a:cxn ang="0">
                  <a:pos x="145" y="216"/>
                </a:cxn>
                <a:cxn ang="0">
                  <a:pos x="179" y="237"/>
                </a:cxn>
                <a:cxn ang="0">
                  <a:pos x="216" y="259"/>
                </a:cxn>
                <a:cxn ang="0">
                  <a:pos x="257" y="276"/>
                </a:cxn>
                <a:cxn ang="0">
                  <a:pos x="301" y="292"/>
                </a:cxn>
                <a:cxn ang="0">
                  <a:pos x="347" y="304"/>
                </a:cxn>
                <a:cxn ang="0">
                  <a:pos x="398" y="314"/>
                </a:cxn>
                <a:cxn ang="0">
                  <a:pos x="454" y="321"/>
                </a:cxn>
                <a:cxn ang="0">
                  <a:pos x="512" y="325"/>
                </a:cxn>
                <a:cxn ang="0">
                  <a:pos x="573" y="325"/>
                </a:cxn>
                <a:cxn ang="0">
                  <a:pos x="641" y="321"/>
                </a:cxn>
                <a:cxn ang="0">
                  <a:pos x="701" y="314"/>
                </a:cxn>
                <a:cxn ang="0">
                  <a:pos x="711" y="309"/>
                </a:cxn>
                <a:cxn ang="0">
                  <a:pos x="689" y="309"/>
                </a:cxn>
                <a:cxn ang="0">
                  <a:pos x="629" y="306"/>
                </a:cxn>
                <a:cxn ang="0">
                  <a:pos x="590" y="302"/>
                </a:cxn>
                <a:cxn ang="0">
                  <a:pos x="541" y="297"/>
                </a:cxn>
                <a:cxn ang="0">
                  <a:pos x="490" y="290"/>
                </a:cxn>
                <a:cxn ang="0">
                  <a:pos x="434" y="278"/>
                </a:cxn>
                <a:cxn ang="0">
                  <a:pos x="376" y="261"/>
                </a:cxn>
                <a:cxn ang="0">
                  <a:pos x="318" y="242"/>
                </a:cxn>
                <a:cxn ang="0">
                  <a:pos x="259" y="219"/>
                </a:cxn>
                <a:cxn ang="0">
                  <a:pos x="230" y="207"/>
                </a:cxn>
                <a:cxn ang="0">
                  <a:pos x="201" y="190"/>
                </a:cxn>
                <a:cxn ang="0">
                  <a:pos x="174" y="173"/>
                </a:cxn>
                <a:cxn ang="0">
                  <a:pos x="145" y="157"/>
                </a:cxn>
                <a:cxn ang="0">
                  <a:pos x="121" y="138"/>
                </a:cxn>
                <a:cxn ang="0">
                  <a:pos x="94" y="117"/>
                </a:cxn>
                <a:cxn ang="0">
                  <a:pos x="70" y="93"/>
                </a:cxn>
                <a:cxn ang="0">
                  <a:pos x="48" y="69"/>
                </a:cxn>
                <a:cxn ang="0">
                  <a:pos x="26" y="43"/>
                </a:cxn>
                <a:cxn ang="0">
                  <a:pos x="7" y="14"/>
                </a:cxn>
                <a:cxn ang="0">
                  <a:pos x="0" y="0"/>
                </a:cxn>
                <a:cxn ang="0">
                  <a:pos x="2" y="7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11" h="325">
                  <a:moveTo>
                    <a:pt x="7" y="14"/>
                  </a:moveTo>
                  <a:lnTo>
                    <a:pt x="2" y="7"/>
                  </a:lnTo>
                  <a:lnTo>
                    <a:pt x="12" y="40"/>
                  </a:lnTo>
                  <a:lnTo>
                    <a:pt x="26" y="74"/>
                  </a:lnTo>
                  <a:lnTo>
                    <a:pt x="43" y="105"/>
                  </a:lnTo>
                  <a:lnTo>
                    <a:pt x="65" y="135"/>
                  </a:lnTo>
                  <a:lnTo>
                    <a:pt x="87" y="164"/>
                  </a:lnTo>
                  <a:lnTo>
                    <a:pt x="116" y="190"/>
                  </a:lnTo>
                  <a:lnTo>
                    <a:pt x="145" y="216"/>
                  </a:lnTo>
                  <a:lnTo>
                    <a:pt x="179" y="237"/>
                  </a:lnTo>
                  <a:lnTo>
                    <a:pt x="216" y="259"/>
                  </a:lnTo>
                  <a:lnTo>
                    <a:pt x="257" y="276"/>
                  </a:lnTo>
                  <a:lnTo>
                    <a:pt x="301" y="292"/>
                  </a:lnTo>
                  <a:lnTo>
                    <a:pt x="347" y="304"/>
                  </a:lnTo>
                  <a:lnTo>
                    <a:pt x="398" y="314"/>
                  </a:lnTo>
                  <a:lnTo>
                    <a:pt x="454" y="321"/>
                  </a:lnTo>
                  <a:lnTo>
                    <a:pt x="512" y="325"/>
                  </a:lnTo>
                  <a:lnTo>
                    <a:pt x="573" y="325"/>
                  </a:lnTo>
                  <a:lnTo>
                    <a:pt x="641" y="321"/>
                  </a:lnTo>
                  <a:lnTo>
                    <a:pt x="701" y="314"/>
                  </a:lnTo>
                  <a:lnTo>
                    <a:pt x="711" y="309"/>
                  </a:lnTo>
                  <a:lnTo>
                    <a:pt x="689" y="309"/>
                  </a:lnTo>
                  <a:lnTo>
                    <a:pt x="629" y="306"/>
                  </a:lnTo>
                  <a:lnTo>
                    <a:pt x="590" y="302"/>
                  </a:lnTo>
                  <a:lnTo>
                    <a:pt x="541" y="297"/>
                  </a:lnTo>
                  <a:lnTo>
                    <a:pt x="490" y="290"/>
                  </a:lnTo>
                  <a:lnTo>
                    <a:pt x="434" y="278"/>
                  </a:lnTo>
                  <a:lnTo>
                    <a:pt x="376" y="261"/>
                  </a:lnTo>
                  <a:lnTo>
                    <a:pt x="318" y="242"/>
                  </a:lnTo>
                  <a:lnTo>
                    <a:pt x="259" y="219"/>
                  </a:lnTo>
                  <a:lnTo>
                    <a:pt x="230" y="207"/>
                  </a:lnTo>
                  <a:lnTo>
                    <a:pt x="201" y="190"/>
                  </a:lnTo>
                  <a:lnTo>
                    <a:pt x="174" y="173"/>
                  </a:lnTo>
                  <a:lnTo>
                    <a:pt x="145" y="157"/>
                  </a:lnTo>
                  <a:lnTo>
                    <a:pt x="121" y="138"/>
                  </a:lnTo>
                  <a:lnTo>
                    <a:pt x="94" y="117"/>
                  </a:lnTo>
                  <a:lnTo>
                    <a:pt x="70" y="93"/>
                  </a:lnTo>
                  <a:lnTo>
                    <a:pt x="48" y="69"/>
                  </a:lnTo>
                  <a:lnTo>
                    <a:pt x="26" y="43"/>
                  </a:lnTo>
                  <a:lnTo>
                    <a:pt x="7" y="14"/>
                  </a:lnTo>
                  <a:close/>
                  <a:moveTo>
                    <a:pt x="0" y="0"/>
                  </a:moveTo>
                  <a:lnTo>
                    <a:pt x="2" y="7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6" name="Freeform 239"/>
            <p:cNvSpPr/>
            <p:nvPr/>
          </p:nvSpPr>
          <p:spPr bwMode="auto">
            <a:xfrm>
              <a:off x="574357" y="2428868"/>
              <a:ext cx="691088" cy="294526"/>
            </a:xfrm>
            <a:custGeom>
              <a:avLst/>
              <a:gdLst/>
              <a:ahLst/>
              <a:cxnLst>
                <a:cxn ang="0">
                  <a:pos x="1171" y="238"/>
                </a:cxn>
                <a:cxn ang="0">
                  <a:pos x="1217" y="202"/>
                </a:cxn>
                <a:cxn ang="0">
                  <a:pos x="1236" y="176"/>
                </a:cxn>
                <a:cxn ang="0">
                  <a:pos x="1251" y="143"/>
                </a:cxn>
                <a:cxn ang="0">
                  <a:pos x="1253" y="104"/>
                </a:cxn>
                <a:cxn ang="0">
                  <a:pos x="1241" y="62"/>
                </a:cxn>
                <a:cxn ang="0">
                  <a:pos x="1219" y="86"/>
                </a:cxn>
                <a:cxn ang="0">
                  <a:pos x="1183" y="112"/>
                </a:cxn>
                <a:cxn ang="0">
                  <a:pos x="1137" y="128"/>
                </a:cxn>
                <a:cxn ang="0">
                  <a:pos x="1115" y="131"/>
                </a:cxn>
                <a:cxn ang="0">
                  <a:pos x="1120" y="107"/>
                </a:cxn>
                <a:cxn ang="0">
                  <a:pos x="1120" y="71"/>
                </a:cxn>
                <a:cxn ang="0">
                  <a:pos x="1110" y="28"/>
                </a:cxn>
                <a:cxn ang="0">
                  <a:pos x="1091" y="17"/>
                </a:cxn>
                <a:cxn ang="0">
                  <a:pos x="1066" y="38"/>
                </a:cxn>
                <a:cxn ang="0">
                  <a:pos x="1027" y="60"/>
                </a:cxn>
                <a:cxn ang="0">
                  <a:pos x="986" y="67"/>
                </a:cxn>
                <a:cxn ang="0">
                  <a:pos x="947" y="64"/>
                </a:cxn>
                <a:cxn ang="0">
                  <a:pos x="850" y="33"/>
                </a:cxn>
                <a:cxn ang="0">
                  <a:pos x="758" y="12"/>
                </a:cxn>
                <a:cxn ang="0">
                  <a:pos x="646" y="0"/>
                </a:cxn>
                <a:cxn ang="0">
                  <a:pos x="585" y="2"/>
                </a:cxn>
                <a:cxn ang="0">
                  <a:pos x="520" y="9"/>
                </a:cxn>
                <a:cxn ang="0">
                  <a:pos x="450" y="24"/>
                </a:cxn>
                <a:cxn ang="0">
                  <a:pos x="379" y="48"/>
                </a:cxn>
                <a:cxn ang="0">
                  <a:pos x="304" y="81"/>
                </a:cxn>
                <a:cxn ang="0">
                  <a:pos x="226" y="128"/>
                </a:cxn>
                <a:cxn ang="0">
                  <a:pos x="146" y="185"/>
                </a:cxn>
                <a:cxn ang="0">
                  <a:pos x="64" y="257"/>
                </a:cxn>
                <a:cxn ang="0">
                  <a:pos x="37" y="311"/>
                </a:cxn>
                <a:cxn ang="0">
                  <a:pos x="12" y="387"/>
                </a:cxn>
                <a:cxn ang="0">
                  <a:pos x="0" y="449"/>
                </a:cxn>
                <a:cxn ang="0">
                  <a:pos x="0" y="489"/>
                </a:cxn>
                <a:cxn ang="0">
                  <a:pos x="8" y="513"/>
                </a:cxn>
                <a:cxn ang="0">
                  <a:pos x="22" y="523"/>
                </a:cxn>
                <a:cxn ang="0">
                  <a:pos x="61" y="532"/>
                </a:cxn>
                <a:cxn ang="0">
                  <a:pos x="117" y="534"/>
                </a:cxn>
                <a:cxn ang="0">
                  <a:pos x="272" y="520"/>
                </a:cxn>
                <a:cxn ang="0">
                  <a:pos x="464" y="492"/>
                </a:cxn>
                <a:cxn ang="0">
                  <a:pos x="671" y="447"/>
                </a:cxn>
                <a:cxn ang="0">
                  <a:pos x="865" y="394"/>
                </a:cxn>
                <a:cxn ang="0">
                  <a:pos x="1025" y="335"/>
                </a:cxn>
                <a:cxn ang="0">
                  <a:pos x="1083" y="307"/>
                </a:cxn>
                <a:cxn ang="0">
                  <a:pos x="1127" y="278"/>
                </a:cxn>
                <a:cxn ang="0">
                  <a:pos x="1146" y="249"/>
                </a:cxn>
              </a:cxnLst>
              <a:rect l="0" t="0" r="r" b="b"/>
              <a:pathLst>
                <a:path w="1253" h="534">
                  <a:moveTo>
                    <a:pt x="1146" y="249"/>
                  </a:moveTo>
                  <a:lnTo>
                    <a:pt x="1171" y="238"/>
                  </a:lnTo>
                  <a:lnTo>
                    <a:pt x="1192" y="223"/>
                  </a:lnTo>
                  <a:lnTo>
                    <a:pt x="1217" y="202"/>
                  </a:lnTo>
                  <a:lnTo>
                    <a:pt x="1226" y="188"/>
                  </a:lnTo>
                  <a:lnTo>
                    <a:pt x="1236" y="176"/>
                  </a:lnTo>
                  <a:lnTo>
                    <a:pt x="1246" y="159"/>
                  </a:lnTo>
                  <a:lnTo>
                    <a:pt x="1251" y="143"/>
                  </a:lnTo>
                  <a:lnTo>
                    <a:pt x="1253" y="124"/>
                  </a:lnTo>
                  <a:lnTo>
                    <a:pt x="1253" y="104"/>
                  </a:lnTo>
                  <a:lnTo>
                    <a:pt x="1251" y="83"/>
                  </a:lnTo>
                  <a:lnTo>
                    <a:pt x="1241" y="62"/>
                  </a:lnTo>
                  <a:lnTo>
                    <a:pt x="1231" y="74"/>
                  </a:lnTo>
                  <a:lnTo>
                    <a:pt x="1219" y="86"/>
                  </a:lnTo>
                  <a:lnTo>
                    <a:pt x="1202" y="100"/>
                  </a:lnTo>
                  <a:lnTo>
                    <a:pt x="1183" y="112"/>
                  </a:lnTo>
                  <a:lnTo>
                    <a:pt x="1161" y="124"/>
                  </a:lnTo>
                  <a:lnTo>
                    <a:pt x="1137" y="128"/>
                  </a:lnTo>
                  <a:lnTo>
                    <a:pt x="1127" y="131"/>
                  </a:lnTo>
                  <a:lnTo>
                    <a:pt x="1115" y="131"/>
                  </a:lnTo>
                  <a:lnTo>
                    <a:pt x="1117" y="119"/>
                  </a:lnTo>
                  <a:lnTo>
                    <a:pt x="1120" y="107"/>
                  </a:lnTo>
                  <a:lnTo>
                    <a:pt x="1122" y="90"/>
                  </a:lnTo>
                  <a:lnTo>
                    <a:pt x="1120" y="71"/>
                  </a:lnTo>
                  <a:lnTo>
                    <a:pt x="1117" y="50"/>
                  </a:lnTo>
                  <a:lnTo>
                    <a:pt x="1110" y="28"/>
                  </a:lnTo>
                  <a:lnTo>
                    <a:pt x="1095" y="7"/>
                  </a:lnTo>
                  <a:lnTo>
                    <a:pt x="1091" y="17"/>
                  </a:lnTo>
                  <a:lnTo>
                    <a:pt x="1081" y="28"/>
                  </a:lnTo>
                  <a:lnTo>
                    <a:pt x="1066" y="38"/>
                  </a:lnTo>
                  <a:lnTo>
                    <a:pt x="1049" y="50"/>
                  </a:lnTo>
                  <a:lnTo>
                    <a:pt x="1027" y="60"/>
                  </a:lnTo>
                  <a:lnTo>
                    <a:pt x="1001" y="67"/>
                  </a:lnTo>
                  <a:lnTo>
                    <a:pt x="986" y="67"/>
                  </a:lnTo>
                  <a:lnTo>
                    <a:pt x="969" y="67"/>
                  </a:lnTo>
                  <a:lnTo>
                    <a:pt x="947" y="64"/>
                  </a:lnTo>
                  <a:lnTo>
                    <a:pt x="921" y="55"/>
                  </a:lnTo>
                  <a:lnTo>
                    <a:pt x="850" y="33"/>
                  </a:lnTo>
                  <a:lnTo>
                    <a:pt x="806" y="24"/>
                  </a:lnTo>
                  <a:lnTo>
                    <a:pt x="758" y="12"/>
                  </a:lnTo>
                  <a:lnTo>
                    <a:pt x="705" y="5"/>
                  </a:lnTo>
                  <a:lnTo>
                    <a:pt x="646" y="0"/>
                  </a:lnTo>
                  <a:lnTo>
                    <a:pt x="617" y="0"/>
                  </a:lnTo>
                  <a:lnTo>
                    <a:pt x="585" y="2"/>
                  </a:lnTo>
                  <a:lnTo>
                    <a:pt x="552" y="5"/>
                  </a:lnTo>
                  <a:lnTo>
                    <a:pt x="520" y="9"/>
                  </a:lnTo>
                  <a:lnTo>
                    <a:pt x="486" y="17"/>
                  </a:lnTo>
                  <a:lnTo>
                    <a:pt x="450" y="24"/>
                  </a:lnTo>
                  <a:lnTo>
                    <a:pt x="416" y="36"/>
                  </a:lnTo>
                  <a:lnTo>
                    <a:pt x="379" y="48"/>
                  </a:lnTo>
                  <a:lnTo>
                    <a:pt x="340" y="64"/>
                  </a:lnTo>
                  <a:lnTo>
                    <a:pt x="304" y="81"/>
                  </a:lnTo>
                  <a:lnTo>
                    <a:pt x="265" y="102"/>
                  </a:lnTo>
                  <a:lnTo>
                    <a:pt x="226" y="128"/>
                  </a:lnTo>
                  <a:lnTo>
                    <a:pt x="185" y="154"/>
                  </a:lnTo>
                  <a:lnTo>
                    <a:pt x="146" y="185"/>
                  </a:lnTo>
                  <a:lnTo>
                    <a:pt x="105" y="219"/>
                  </a:lnTo>
                  <a:lnTo>
                    <a:pt x="64" y="257"/>
                  </a:lnTo>
                  <a:lnTo>
                    <a:pt x="51" y="283"/>
                  </a:lnTo>
                  <a:lnTo>
                    <a:pt x="37" y="311"/>
                  </a:lnTo>
                  <a:lnTo>
                    <a:pt x="25" y="347"/>
                  </a:lnTo>
                  <a:lnTo>
                    <a:pt x="12" y="387"/>
                  </a:lnTo>
                  <a:lnTo>
                    <a:pt x="3" y="428"/>
                  </a:lnTo>
                  <a:lnTo>
                    <a:pt x="0" y="449"/>
                  </a:lnTo>
                  <a:lnTo>
                    <a:pt x="0" y="470"/>
                  </a:lnTo>
                  <a:lnTo>
                    <a:pt x="0" y="489"/>
                  </a:lnTo>
                  <a:lnTo>
                    <a:pt x="5" y="508"/>
                  </a:lnTo>
                  <a:lnTo>
                    <a:pt x="8" y="513"/>
                  </a:lnTo>
                  <a:lnTo>
                    <a:pt x="10" y="518"/>
                  </a:lnTo>
                  <a:lnTo>
                    <a:pt x="22" y="523"/>
                  </a:lnTo>
                  <a:lnTo>
                    <a:pt x="39" y="527"/>
                  </a:lnTo>
                  <a:lnTo>
                    <a:pt x="61" y="532"/>
                  </a:lnTo>
                  <a:lnTo>
                    <a:pt x="85" y="534"/>
                  </a:lnTo>
                  <a:lnTo>
                    <a:pt x="117" y="534"/>
                  </a:lnTo>
                  <a:lnTo>
                    <a:pt x="187" y="530"/>
                  </a:lnTo>
                  <a:lnTo>
                    <a:pt x="272" y="520"/>
                  </a:lnTo>
                  <a:lnTo>
                    <a:pt x="364" y="508"/>
                  </a:lnTo>
                  <a:lnTo>
                    <a:pt x="464" y="492"/>
                  </a:lnTo>
                  <a:lnTo>
                    <a:pt x="566" y="470"/>
                  </a:lnTo>
                  <a:lnTo>
                    <a:pt x="671" y="447"/>
                  </a:lnTo>
                  <a:lnTo>
                    <a:pt x="770" y="420"/>
                  </a:lnTo>
                  <a:lnTo>
                    <a:pt x="865" y="394"/>
                  </a:lnTo>
                  <a:lnTo>
                    <a:pt x="950" y="366"/>
                  </a:lnTo>
                  <a:lnTo>
                    <a:pt x="1025" y="335"/>
                  </a:lnTo>
                  <a:lnTo>
                    <a:pt x="1057" y="321"/>
                  </a:lnTo>
                  <a:lnTo>
                    <a:pt x="1083" y="307"/>
                  </a:lnTo>
                  <a:lnTo>
                    <a:pt x="1107" y="292"/>
                  </a:lnTo>
                  <a:lnTo>
                    <a:pt x="1127" y="278"/>
                  </a:lnTo>
                  <a:lnTo>
                    <a:pt x="1139" y="264"/>
                  </a:lnTo>
                  <a:lnTo>
                    <a:pt x="1146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7" name="Freeform 240"/>
            <p:cNvSpPr/>
            <p:nvPr/>
          </p:nvSpPr>
          <p:spPr bwMode="auto">
            <a:xfrm>
              <a:off x="673635" y="2580544"/>
              <a:ext cx="570299" cy="543825"/>
            </a:xfrm>
            <a:custGeom>
              <a:avLst/>
              <a:gdLst/>
              <a:ahLst/>
              <a:cxnLst>
                <a:cxn ang="0">
                  <a:pos x="893" y="100"/>
                </a:cxn>
                <a:cxn ang="0">
                  <a:pos x="957" y="179"/>
                </a:cxn>
                <a:cxn ang="0">
                  <a:pos x="988" y="231"/>
                </a:cxn>
                <a:cxn ang="0">
                  <a:pos x="1012" y="288"/>
                </a:cxn>
                <a:cxn ang="0">
                  <a:pos x="1030" y="350"/>
                </a:cxn>
                <a:cxn ang="0">
                  <a:pos x="1032" y="409"/>
                </a:cxn>
                <a:cxn ang="0">
                  <a:pos x="1015" y="559"/>
                </a:cxn>
                <a:cxn ang="0">
                  <a:pos x="1017" y="594"/>
                </a:cxn>
                <a:cxn ang="0">
                  <a:pos x="1032" y="640"/>
                </a:cxn>
                <a:cxn ang="0">
                  <a:pos x="1034" y="680"/>
                </a:cxn>
                <a:cxn ang="0">
                  <a:pos x="1025" y="732"/>
                </a:cxn>
                <a:cxn ang="0">
                  <a:pos x="1003" y="792"/>
                </a:cxn>
                <a:cxn ang="0">
                  <a:pos x="959" y="851"/>
                </a:cxn>
                <a:cxn ang="0">
                  <a:pos x="913" y="894"/>
                </a:cxn>
                <a:cxn ang="0">
                  <a:pos x="872" y="920"/>
                </a:cxn>
                <a:cxn ang="0">
                  <a:pos x="823" y="944"/>
                </a:cxn>
                <a:cxn ang="0">
                  <a:pos x="767" y="960"/>
                </a:cxn>
                <a:cxn ang="0">
                  <a:pos x="704" y="975"/>
                </a:cxn>
                <a:cxn ang="0">
                  <a:pos x="629" y="984"/>
                </a:cxn>
                <a:cxn ang="0">
                  <a:pos x="546" y="986"/>
                </a:cxn>
                <a:cxn ang="0">
                  <a:pos x="469" y="982"/>
                </a:cxn>
                <a:cxn ang="0">
                  <a:pos x="398" y="972"/>
                </a:cxn>
                <a:cxn ang="0">
                  <a:pos x="333" y="958"/>
                </a:cxn>
                <a:cxn ang="0">
                  <a:pos x="274" y="939"/>
                </a:cxn>
                <a:cxn ang="0">
                  <a:pos x="221" y="915"/>
                </a:cxn>
                <a:cxn ang="0">
                  <a:pos x="175" y="887"/>
                </a:cxn>
                <a:cxn ang="0">
                  <a:pos x="134" y="856"/>
                </a:cxn>
                <a:cxn ang="0">
                  <a:pos x="100" y="820"/>
                </a:cxn>
                <a:cxn ang="0">
                  <a:pos x="68" y="782"/>
                </a:cxn>
                <a:cxn ang="0">
                  <a:pos x="44" y="742"/>
                </a:cxn>
                <a:cxn ang="0">
                  <a:pos x="19" y="675"/>
                </a:cxn>
                <a:cxn ang="0">
                  <a:pos x="3" y="583"/>
                </a:cxn>
                <a:cxn ang="0">
                  <a:pos x="5" y="485"/>
                </a:cxn>
                <a:cxn ang="0">
                  <a:pos x="27" y="383"/>
                </a:cxn>
                <a:cxn ang="0">
                  <a:pos x="68" y="279"/>
                </a:cxn>
                <a:cxn ang="0">
                  <a:pos x="97" y="229"/>
                </a:cxn>
                <a:cxn ang="0">
                  <a:pos x="131" y="181"/>
                </a:cxn>
                <a:cxn ang="0">
                  <a:pos x="170" y="136"/>
                </a:cxn>
                <a:cxn ang="0">
                  <a:pos x="218" y="96"/>
                </a:cxn>
                <a:cxn ang="0">
                  <a:pos x="272" y="62"/>
                </a:cxn>
                <a:cxn ang="0">
                  <a:pos x="333" y="34"/>
                </a:cxn>
                <a:cxn ang="0">
                  <a:pos x="401" y="15"/>
                </a:cxn>
                <a:cxn ang="0">
                  <a:pos x="476" y="3"/>
                </a:cxn>
                <a:cxn ang="0">
                  <a:pos x="561" y="3"/>
                </a:cxn>
                <a:cxn ang="0">
                  <a:pos x="653" y="12"/>
                </a:cxn>
                <a:cxn ang="0">
                  <a:pos x="755" y="34"/>
                </a:cxn>
                <a:cxn ang="0">
                  <a:pos x="867" y="69"/>
                </a:cxn>
              </a:cxnLst>
              <a:rect l="0" t="0" r="r" b="b"/>
              <a:pathLst>
                <a:path w="1034" h="986">
                  <a:moveTo>
                    <a:pt x="867" y="69"/>
                  </a:moveTo>
                  <a:lnTo>
                    <a:pt x="893" y="100"/>
                  </a:lnTo>
                  <a:lnTo>
                    <a:pt x="923" y="134"/>
                  </a:lnTo>
                  <a:lnTo>
                    <a:pt x="957" y="179"/>
                  </a:lnTo>
                  <a:lnTo>
                    <a:pt x="971" y="205"/>
                  </a:lnTo>
                  <a:lnTo>
                    <a:pt x="988" y="231"/>
                  </a:lnTo>
                  <a:lnTo>
                    <a:pt x="1000" y="259"/>
                  </a:lnTo>
                  <a:lnTo>
                    <a:pt x="1012" y="288"/>
                  </a:lnTo>
                  <a:lnTo>
                    <a:pt x="1022" y="319"/>
                  </a:lnTo>
                  <a:lnTo>
                    <a:pt x="1030" y="350"/>
                  </a:lnTo>
                  <a:lnTo>
                    <a:pt x="1032" y="378"/>
                  </a:lnTo>
                  <a:lnTo>
                    <a:pt x="1032" y="409"/>
                  </a:lnTo>
                  <a:lnTo>
                    <a:pt x="1020" y="507"/>
                  </a:lnTo>
                  <a:lnTo>
                    <a:pt x="1015" y="559"/>
                  </a:lnTo>
                  <a:lnTo>
                    <a:pt x="1015" y="578"/>
                  </a:lnTo>
                  <a:lnTo>
                    <a:pt x="1017" y="594"/>
                  </a:lnTo>
                  <a:lnTo>
                    <a:pt x="1030" y="628"/>
                  </a:lnTo>
                  <a:lnTo>
                    <a:pt x="1032" y="640"/>
                  </a:lnTo>
                  <a:lnTo>
                    <a:pt x="1034" y="658"/>
                  </a:lnTo>
                  <a:lnTo>
                    <a:pt x="1034" y="680"/>
                  </a:lnTo>
                  <a:lnTo>
                    <a:pt x="1032" y="704"/>
                  </a:lnTo>
                  <a:lnTo>
                    <a:pt x="1025" y="732"/>
                  </a:lnTo>
                  <a:lnTo>
                    <a:pt x="1015" y="761"/>
                  </a:lnTo>
                  <a:lnTo>
                    <a:pt x="1003" y="792"/>
                  </a:lnTo>
                  <a:lnTo>
                    <a:pt x="983" y="822"/>
                  </a:lnTo>
                  <a:lnTo>
                    <a:pt x="959" y="851"/>
                  </a:lnTo>
                  <a:lnTo>
                    <a:pt x="930" y="882"/>
                  </a:lnTo>
                  <a:lnTo>
                    <a:pt x="913" y="894"/>
                  </a:lnTo>
                  <a:lnTo>
                    <a:pt x="893" y="908"/>
                  </a:lnTo>
                  <a:lnTo>
                    <a:pt x="872" y="920"/>
                  </a:lnTo>
                  <a:lnTo>
                    <a:pt x="850" y="932"/>
                  </a:lnTo>
                  <a:lnTo>
                    <a:pt x="823" y="944"/>
                  </a:lnTo>
                  <a:lnTo>
                    <a:pt x="796" y="953"/>
                  </a:lnTo>
                  <a:lnTo>
                    <a:pt x="767" y="960"/>
                  </a:lnTo>
                  <a:lnTo>
                    <a:pt x="736" y="967"/>
                  </a:lnTo>
                  <a:lnTo>
                    <a:pt x="704" y="975"/>
                  </a:lnTo>
                  <a:lnTo>
                    <a:pt x="668" y="979"/>
                  </a:lnTo>
                  <a:lnTo>
                    <a:pt x="629" y="984"/>
                  </a:lnTo>
                  <a:lnTo>
                    <a:pt x="588" y="986"/>
                  </a:lnTo>
                  <a:lnTo>
                    <a:pt x="546" y="986"/>
                  </a:lnTo>
                  <a:lnTo>
                    <a:pt x="507" y="984"/>
                  </a:lnTo>
                  <a:lnTo>
                    <a:pt x="469" y="982"/>
                  </a:lnTo>
                  <a:lnTo>
                    <a:pt x="432" y="979"/>
                  </a:lnTo>
                  <a:lnTo>
                    <a:pt x="398" y="972"/>
                  </a:lnTo>
                  <a:lnTo>
                    <a:pt x="364" y="967"/>
                  </a:lnTo>
                  <a:lnTo>
                    <a:pt x="333" y="958"/>
                  </a:lnTo>
                  <a:lnTo>
                    <a:pt x="304" y="949"/>
                  </a:lnTo>
                  <a:lnTo>
                    <a:pt x="274" y="939"/>
                  </a:lnTo>
                  <a:lnTo>
                    <a:pt x="248" y="927"/>
                  </a:lnTo>
                  <a:lnTo>
                    <a:pt x="221" y="915"/>
                  </a:lnTo>
                  <a:lnTo>
                    <a:pt x="197" y="901"/>
                  </a:lnTo>
                  <a:lnTo>
                    <a:pt x="175" y="887"/>
                  </a:lnTo>
                  <a:lnTo>
                    <a:pt x="153" y="872"/>
                  </a:lnTo>
                  <a:lnTo>
                    <a:pt x="134" y="856"/>
                  </a:lnTo>
                  <a:lnTo>
                    <a:pt x="117" y="839"/>
                  </a:lnTo>
                  <a:lnTo>
                    <a:pt x="100" y="820"/>
                  </a:lnTo>
                  <a:lnTo>
                    <a:pt x="83" y="801"/>
                  </a:lnTo>
                  <a:lnTo>
                    <a:pt x="68" y="782"/>
                  </a:lnTo>
                  <a:lnTo>
                    <a:pt x="56" y="761"/>
                  </a:lnTo>
                  <a:lnTo>
                    <a:pt x="44" y="742"/>
                  </a:lnTo>
                  <a:lnTo>
                    <a:pt x="34" y="720"/>
                  </a:lnTo>
                  <a:lnTo>
                    <a:pt x="19" y="675"/>
                  </a:lnTo>
                  <a:lnTo>
                    <a:pt x="7" y="630"/>
                  </a:lnTo>
                  <a:lnTo>
                    <a:pt x="3" y="583"/>
                  </a:lnTo>
                  <a:lnTo>
                    <a:pt x="0" y="535"/>
                  </a:lnTo>
                  <a:lnTo>
                    <a:pt x="5" y="485"/>
                  </a:lnTo>
                  <a:lnTo>
                    <a:pt x="15" y="435"/>
                  </a:lnTo>
                  <a:lnTo>
                    <a:pt x="27" y="383"/>
                  </a:lnTo>
                  <a:lnTo>
                    <a:pt x="44" y="331"/>
                  </a:lnTo>
                  <a:lnTo>
                    <a:pt x="68" y="279"/>
                  </a:lnTo>
                  <a:lnTo>
                    <a:pt x="80" y="252"/>
                  </a:lnTo>
                  <a:lnTo>
                    <a:pt x="97" y="229"/>
                  </a:lnTo>
                  <a:lnTo>
                    <a:pt x="112" y="205"/>
                  </a:lnTo>
                  <a:lnTo>
                    <a:pt x="131" y="181"/>
                  </a:lnTo>
                  <a:lnTo>
                    <a:pt x="151" y="157"/>
                  </a:lnTo>
                  <a:lnTo>
                    <a:pt x="170" y="136"/>
                  </a:lnTo>
                  <a:lnTo>
                    <a:pt x="194" y="115"/>
                  </a:lnTo>
                  <a:lnTo>
                    <a:pt x="218" y="96"/>
                  </a:lnTo>
                  <a:lnTo>
                    <a:pt x="243" y="79"/>
                  </a:lnTo>
                  <a:lnTo>
                    <a:pt x="272" y="62"/>
                  </a:lnTo>
                  <a:lnTo>
                    <a:pt x="301" y="46"/>
                  </a:lnTo>
                  <a:lnTo>
                    <a:pt x="333" y="34"/>
                  </a:lnTo>
                  <a:lnTo>
                    <a:pt x="367" y="22"/>
                  </a:lnTo>
                  <a:lnTo>
                    <a:pt x="401" y="15"/>
                  </a:lnTo>
                  <a:lnTo>
                    <a:pt x="437" y="8"/>
                  </a:lnTo>
                  <a:lnTo>
                    <a:pt x="476" y="3"/>
                  </a:lnTo>
                  <a:lnTo>
                    <a:pt x="517" y="0"/>
                  </a:lnTo>
                  <a:lnTo>
                    <a:pt x="561" y="3"/>
                  </a:lnTo>
                  <a:lnTo>
                    <a:pt x="607" y="5"/>
                  </a:lnTo>
                  <a:lnTo>
                    <a:pt x="653" y="12"/>
                  </a:lnTo>
                  <a:lnTo>
                    <a:pt x="704" y="22"/>
                  </a:lnTo>
                  <a:lnTo>
                    <a:pt x="755" y="34"/>
                  </a:lnTo>
                  <a:lnTo>
                    <a:pt x="809" y="50"/>
                  </a:lnTo>
                  <a:lnTo>
                    <a:pt x="867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8" name="Freeform 241"/>
            <p:cNvSpPr/>
            <p:nvPr/>
          </p:nvSpPr>
          <p:spPr bwMode="auto">
            <a:xfrm>
              <a:off x="803800" y="2764208"/>
              <a:ext cx="53500" cy="35299"/>
            </a:xfrm>
            <a:custGeom>
              <a:avLst/>
              <a:gdLst/>
              <a:ahLst/>
              <a:cxnLst>
                <a:cxn ang="0">
                  <a:pos x="97" y="19"/>
                </a:cxn>
                <a:cxn ang="0">
                  <a:pos x="85" y="22"/>
                </a:cxn>
                <a:cxn ang="0">
                  <a:pos x="60" y="26"/>
                </a:cxn>
                <a:cxn ang="0">
                  <a:pos x="43" y="34"/>
                </a:cxn>
                <a:cxn ang="0">
                  <a:pos x="29" y="41"/>
                </a:cxn>
                <a:cxn ang="0">
                  <a:pos x="17" y="50"/>
                </a:cxn>
                <a:cxn ang="0">
                  <a:pos x="7" y="64"/>
                </a:cxn>
                <a:cxn ang="0">
                  <a:pos x="4" y="62"/>
                </a:cxn>
                <a:cxn ang="0">
                  <a:pos x="0" y="57"/>
                </a:cxn>
                <a:cxn ang="0">
                  <a:pos x="0" y="52"/>
                </a:cxn>
                <a:cxn ang="0">
                  <a:pos x="0" y="48"/>
                </a:cxn>
                <a:cxn ang="0">
                  <a:pos x="2" y="41"/>
                </a:cxn>
                <a:cxn ang="0">
                  <a:pos x="9" y="31"/>
                </a:cxn>
                <a:cxn ang="0">
                  <a:pos x="17" y="22"/>
                </a:cxn>
                <a:cxn ang="0">
                  <a:pos x="26" y="14"/>
                </a:cxn>
                <a:cxn ang="0">
                  <a:pos x="38" y="7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5" y="7"/>
                </a:cxn>
                <a:cxn ang="0">
                  <a:pos x="97" y="19"/>
                </a:cxn>
              </a:cxnLst>
              <a:rect l="0" t="0" r="r" b="b"/>
              <a:pathLst>
                <a:path w="97" h="64">
                  <a:moveTo>
                    <a:pt x="97" y="19"/>
                  </a:moveTo>
                  <a:lnTo>
                    <a:pt x="85" y="22"/>
                  </a:lnTo>
                  <a:lnTo>
                    <a:pt x="60" y="26"/>
                  </a:lnTo>
                  <a:lnTo>
                    <a:pt x="43" y="34"/>
                  </a:lnTo>
                  <a:lnTo>
                    <a:pt x="29" y="41"/>
                  </a:lnTo>
                  <a:lnTo>
                    <a:pt x="17" y="50"/>
                  </a:lnTo>
                  <a:lnTo>
                    <a:pt x="7" y="64"/>
                  </a:lnTo>
                  <a:lnTo>
                    <a:pt x="4" y="62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2" y="41"/>
                  </a:lnTo>
                  <a:lnTo>
                    <a:pt x="9" y="31"/>
                  </a:lnTo>
                  <a:lnTo>
                    <a:pt x="17" y="22"/>
                  </a:lnTo>
                  <a:lnTo>
                    <a:pt x="26" y="14"/>
                  </a:lnTo>
                  <a:lnTo>
                    <a:pt x="38" y="7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72" y="2"/>
                  </a:lnTo>
                  <a:lnTo>
                    <a:pt x="85" y="7"/>
                  </a:lnTo>
                  <a:lnTo>
                    <a:pt x="97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59" name="Freeform 242"/>
            <p:cNvSpPr/>
            <p:nvPr/>
          </p:nvSpPr>
          <p:spPr bwMode="auto">
            <a:xfrm>
              <a:off x="1130316" y="2765312"/>
              <a:ext cx="53500" cy="3585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10" y="20"/>
                </a:cxn>
                <a:cxn ang="0">
                  <a:pos x="36" y="27"/>
                </a:cxn>
                <a:cxn ang="0">
                  <a:pos x="51" y="34"/>
                </a:cxn>
                <a:cxn ang="0">
                  <a:pos x="65" y="41"/>
                </a:cxn>
                <a:cxn ang="0">
                  <a:pos x="78" y="50"/>
                </a:cxn>
                <a:cxn ang="0">
                  <a:pos x="87" y="65"/>
                </a:cxn>
                <a:cxn ang="0">
                  <a:pos x="90" y="62"/>
                </a:cxn>
                <a:cxn ang="0">
                  <a:pos x="95" y="58"/>
                </a:cxn>
                <a:cxn ang="0">
                  <a:pos x="97" y="53"/>
                </a:cxn>
                <a:cxn ang="0">
                  <a:pos x="95" y="48"/>
                </a:cxn>
                <a:cxn ang="0">
                  <a:pos x="92" y="41"/>
                </a:cxn>
                <a:cxn ang="0">
                  <a:pos x="87" y="32"/>
                </a:cxn>
                <a:cxn ang="0">
                  <a:pos x="78" y="22"/>
                </a:cxn>
                <a:cxn ang="0">
                  <a:pos x="68" y="15"/>
                </a:cxn>
                <a:cxn ang="0">
                  <a:pos x="58" y="5"/>
                </a:cxn>
                <a:cxn ang="0">
                  <a:pos x="46" y="0"/>
                </a:cxn>
                <a:cxn ang="0">
                  <a:pos x="34" y="0"/>
                </a:cxn>
                <a:cxn ang="0">
                  <a:pos x="22" y="0"/>
                </a:cxn>
                <a:cxn ang="0">
                  <a:pos x="10" y="8"/>
                </a:cxn>
                <a:cxn ang="0">
                  <a:pos x="0" y="20"/>
                </a:cxn>
              </a:cxnLst>
              <a:rect l="0" t="0" r="r" b="b"/>
              <a:pathLst>
                <a:path w="97" h="65">
                  <a:moveTo>
                    <a:pt x="0" y="20"/>
                  </a:moveTo>
                  <a:lnTo>
                    <a:pt x="10" y="20"/>
                  </a:lnTo>
                  <a:lnTo>
                    <a:pt x="36" y="27"/>
                  </a:lnTo>
                  <a:lnTo>
                    <a:pt x="51" y="34"/>
                  </a:lnTo>
                  <a:lnTo>
                    <a:pt x="65" y="41"/>
                  </a:lnTo>
                  <a:lnTo>
                    <a:pt x="78" y="50"/>
                  </a:lnTo>
                  <a:lnTo>
                    <a:pt x="87" y="65"/>
                  </a:lnTo>
                  <a:lnTo>
                    <a:pt x="90" y="62"/>
                  </a:lnTo>
                  <a:lnTo>
                    <a:pt x="95" y="58"/>
                  </a:lnTo>
                  <a:lnTo>
                    <a:pt x="97" y="53"/>
                  </a:lnTo>
                  <a:lnTo>
                    <a:pt x="95" y="48"/>
                  </a:lnTo>
                  <a:lnTo>
                    <a:pt x="92" y="41"/>
                  </a:lnTo>
                  <a:lnTo>
                    <a:pt x="87" y="32"/>
                  </a:lnTo>
                  <a:lnTo>
                    <a:pt x="78" y="22"/>
                  </a:lnTo>
                  <a:lnTo>
                    <a:pt x="68" y="15"/>
                  </a:lnTo>
                  <a:lnTo>
                    <a:pt x="58" y="5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10" y="8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0" name="Freeform 243"/>
            <p:cNvSpPr/>
            <p:nvPr/>
          </p:nvSpPr>
          <p:spPr bwMode="auto">
            <a:xfrm>
              <a:off x="1000151" y="2896580"/>
              <a:ext cx="39160" cy="40814"/>
            </a:xfrm>
            <a:custGeom>
              <a:avLst/>
              <a:gdLst/>
              <a:ahLst/>
              <a:cxnLst>
                <a:cxn ang="0">
                  <a:pos x="44" y="71"/>
                </a:cxn>
                <a:cxn ang="0">
                  <a:pos x="49" y="69"/>
                </a:cxn>
                <a:cxn ang="0">
                  <a:pos x="59" y="59"/>
                </a:cxn>
                <a:cxn ang="0">
                  <a:pos x="66" y="52"/>
                </a:cxn>
                <a:cxn ang="0">
                  <a:pos x="68" y="45"/>
                </a:cxn>
                <a:cxn ang="0">
                  <a:pos x="71" y="38"/>
                </a:cxn>
                <a:cxn ang="0">
                  <a:pos x="68" y="29"/>
                </a:cxn>
                <a:cxn ang="0">
                  <a:pos x="66" y="21"/>
                </a:cxn>
                <a:cxn ang="0">
                  <a:pos x="59" y="14"/>
                </a:cxn>
                <a:cxn ang="0">
                  <a:pos x="52" y="7"/>
                </a:cxn>
                <a:cxn ang="0">
                  <a:pos x="42" y="2"/>
                </a:cxn>
                <a:cxn ang="0">
                  <a:pos x="34" y="0"/>
                </a:cxn>
                <a:cxn ang="0">
                  <a:pos x="22" y="2"/>
                </a:cxn>
                <a:cxn ang="0">
                  <a:pos x="13" y="5"/>
                </a:cxn>
                <a:cxn ang="0">
                  <a:pos x="0" y="12"/>
                </a:cxn>
                <a:cxn ang="0">
                  <a:pos x="0" y="17"/>
                </a:cxn>
                <a:cxn ang="0">
                  <a:pos x="3" y="19"/>
                </a:cxn>
                <a:cxn ang="0">
                  <a:pos x="10" y="19"/>
                </a:cxn>
                <a:cxn ang="0">
                  <a:pos x="22" y="19"/>
                </a:cxn>
                <a:cxn ang="0">
                  <a:pos x="37" y="26"/>
                </a:cxn>
                <a:cxn ang="0">
                  <a:pos x="42" y="31"/>
                </a:cxn>
                <a:cxn ang="0">
                  <a:pos x="44" y="38"/>
                </a:cxn>
                <a:cxn ang="0">
                  <a:pos x="47" y="45"/>
                </a:cxn>
                <a:cxn ang="0">
                  <a:pos x="47" y="52"/>
                </a:cxn>
                <a:cxn ang="0">
                  <a:pos x="42" y="64"/>
                </a:cxn>
                <a:cxn ang="0">
                  <a:pos x="39" y="74"/>
                </a:cxn>
                <a:cxn ang="0">
                  <a:pos x="42" y="74"/>
                </a:cxn>
                <a:cxn ang="0">
                  <a:pos x="44" y="71"/>
                </a:cxn>
              </a:cxnLst>
              <a:rect l="0" t="0" r="r" b="b"/>
              <a:pathLst>
                <a:path w="71" h="74">
                  <a:moveTo>
                    <a:pt x="44" y="71"/>
                  </a:moveTo>
                  <a:lnTo>
                    <a:pt x="49" y="69"/>
                  </a:lnTo>
                  <a:lnTo>
                    <a:pt x="59" y="59"/>
                  </a:lnTo>
                  <a:lnTo>
                    <a:pt x="66" y="52"/>
                  </a:lnTo>
                  <a:lnTo>
                    <a:pt x="68" y="45"/>
                  </a:lnTo>
                  <a:lnTo>
                    <a:pt x="71" y="38"/>
                  </a:lnTo>
                  <a:lnTo>
                    <a:pt x="68" y="29"/>
                  </a:lnTo>
                  <a:lnTo>
                    <a:pt x="66" y="21"/>
                  </a:lnTo>
                  <a:lnTo>
                    <a:pt x="59" y="14"/>
                  </a:lnTo>
                  <a:lnTo>
                    <a:pt x="52" y="7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2" y="2"/>
                  </a:lnTo>
                  <a:lnTo>
                    <a:pt x="13" y="5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22" y="19"/>
                  </a:lnTo>
                  <a:lnTo>
                    <a:pt x="37" y="26"/>
                  </a:lnTo>
                  <a:lnTo>
                    <a:pt x="42" y="31"/>
                  </a:lnTo>
                  <a:lnTo>
                    <a:pt x="44" y="38"/>
                  </a:lnTo>
                  <a:lnTo>
                    <a:pt x="47" y="45"/>
                  </a:lnTo>
                  <a:lnTo>
                    <a:pt x="47" y="52"/>
                  </a:lnTo>
                  <a:lnTo>
                    <a:pt x="42" y="64"/>
                  </a:lnTo>
                  <a:lnTo>
                    <a:pt x="39" y="74"/>
                  </a:lnTo>
                  <a:lnTo>
                    <a:pt x="42" y="74"/>
                  </a:lnTo>
                  <a:lnTo>
                    <a:pt x="44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1" name="Freeform 244"/>
            <p:cNvSpPr/>
            <p:nvPr/>
          </p:nvSpPr>
          <p:spPr bwMode="auto">
            <a:xfrm>
              <a:off x="822553" y="2809987"/>
              <a:ext cx="38608" cy="94315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4" y="119"/>
                </a:cxn>
                <a:cxn ang="0">
                  <a:pos x="7" y="133"/>
                </a:cxn>
                <a:cxn ang="0">
                  <a:pos x="12" y="145"/>
                </a:cxn>
                <a:cxn ang="0">
                  <a:pos x="17" y="157"/>
                </a:cxn>
                <a:cxn ang="0">
                  <a:pos x="21" y="164"/>
                </a:cxn>
                <a:cxn ang="0">
                  <a:pos x="29" y="169"/>
                </a:cxn>
                <a:cxn ang="0">
                  <a:pos x="36" y="171"/>
                </a:cxn>
                <a:cxn ang="0">
                  <a:pos x="41" y="169"/>
                </a:cxn>
                <a:cxn ang="0">
                  <a:pos x="48" y="164"/>
                </a:cxn>
                <a:cxn ang="0">
                  <a:pos x="53" y="157"/>
                </a:cxn>
                <a:cxn ang="0">
                  <a:pos x="60" y="145"/>
                </a:cxn>
                <a:cxn ang="0">
                  <a:pos x="63" y="133"/>
                </a:cxn>
                <a:cxn ang="0">
                  <a:pos x="68" y="119"/>
                </a:cxn>
                <a:cxn ang="0">
                  <a:pos x="70" y="86"/>
                </a:cxn>
                <a:cxn ang="0">
                  <a:pos x="68" y="53"/>
                </a:cxn>
                <a:cxn ang="0">
                  <a:pos x="63" y="38"/>
                </a:cxn>
                <a:cxn ang="0">
                  <a:pos x="60" y="24"/>
                </a:cxn>
                <a:cxn ang="0">
                  <a:pos x="55" y="15"/>
                </a:cxn>
                <a:cxn ang="0">
                  <a:pos x="48" y="7"/>
                </a:cxn>
                <a:cxn ang="0">
                  <a:pos x="43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1" y="7"/>
                </a:cxn>
                <a:cxn ang="0">
                  <a:pos x="17" y="15"/>
                </a:cxn>
                <a:cxn ang="0">
                  <a:pos x="12" y="24"/>
                </a:cxn>
                <a:cxn ang="0">
                  <a:pos x="7" y="38"/>
                </a:cxn>
                <a:cxn ang="0">
                  <a:pos x="4" y="53"/>
                </a:cxn>
                <a:cxn ang="0">
                  <a:pos x="0" y="86"/>
                </a:cxn>
              </a:cxnLst>
              <a:rect l="0" t="0" r="r" b="b"/>
              <a:pathLst>
                <a:path w="70" h="171">
                  <a:moveTo>
                    <a:pt x="0" y="86"/>
                  </a:moveTo>
                  <a:lnTo>
                    <a:pt x="4" y="119"/>
                  </a:lnTo>
                  <a:lnTo>
                    <a:pt x="7" y="133"/>
                  </a:lnTo>
                  <a:lnTo>
                    <a:pt x="12" y="145"/>
                  </a:lnTo>
                  <a:lnTo>
                    <a:pt x="17" y="157"/>
                  </a:lnTo>
                  <a:lnTo>
                    <a:pt x="21" y="164"/>
                  </a:lnTo>
                  <a:lnTo>
                    <a:pt x="29" y="169"/>
                  </a:lnTo>
                  <a:lnTo>
                    <a:pt x="36" y="171"/>
                  </a:lnTo>
                  <a:lnTo>
                    <a:pt x="41" y="169"/>
                  </a:lnTo>
                  <a:lnTo>
                    <a:pt x="48" y="164"/>
                  </a:lnTo>
                  <a:lnTo>
                    <a:pt x="53" y="157"/>
                  </a:lnTo>
                  <a:lnTo>
                    <a:pt x="60" y="145"/>
                  </a:lnTo>
                  <a:lnTo>
                    <a:pt x="63" y="133"/>
                  </a:lnTo>
                  <a:lnTo>
                    <a:pt x="68" y="119"/>
                  </a:lnTo>
                  <a:lnTo>
                    <a:pt x="70" y="86"/>
                  </a:lnTo>
                  <a:lnTo>
                    <a:pt x="68" y="53"/>
                  </a:lnTo>
                  <a:lnTo>
                    <a:pt x="63" y="38"/>
                  </a:lnTo>
                  <a:lnTo>
                    <a:pt x="60" y="24"/>
                  </a:lnTo>
                  <a:lnTo>
                    <a:pt x="55" y="15"/>
                  </a:lnTo>
                  <a:lnTo>
                    <a:pt x="48" y="7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1" y="7"/>
                  </a:lnTo>
                  <a:lnTo>
                    <a:pt x="17" y="15"/>
                  </a:lnTo>
                  <a:lnTo>
                    <a:pt x="12" y="24"/>
                  </a:lnTo>
                  <a:lnTo>
                    <a:pt x="7" y="38"/>
                  </a:lnTo>
                  <a:lnTo>
                    <a:pt x="4" y="53"/>
                  </a:lnTo>
                  <a:lnTo>
                    <a:pt x="0" y="8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2" name="Freeform 245"/>
            <p:cNvSpPr/>
            <p:nvPr/>
          </p:nvSpPr>
          <p:spPr bwMode="auto">
            <a:xfrm>
              <a:off x="838548" y="2829843"/>
              <a:ext cx="14340" cy="2095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0" y="26"/>
                </a:cxn>
                <a:cxn ang="0">
                  <a:pos x="2" y="33"/>
                </a:cxn>
                <a:cxn ang="0">
                  <a:pos x="7" y="35"/>
                </a:cxn>
                <a:cxn ang="0">
                  <a:pos x="12" y="38"/>
                </a:cxn>
                <a:cxn ang="0">
                  <a:pos x="19" y="35"/>
                </a:cxn>
                <a:cxn ang="0">
                  <a:pos x="24" y="33"/>
                </a:cxn>
                <a:cxn ang="0">
                  <a:pos x="26" y="26"/>
                </a:cxn>
                <a:cxn ang="0">
                  <a:pos x="26" y="19"/>
                </a:cxn>
                <a:cxn ang="0">
                  <a:pos x="26" y="12"/>
                </a:cxn>
                <a:cxn ang="0">
                  <a:pos x="24" y="7"/>
                </a:cxn>
                <a:cxn ang="0">
                  <a:pos x="19" y="2"/>
                </a:cxn>
                <a:cxn ang="0">
                  <a:pos x="14" y="0"/>
                </a:cxn>
                <a:cxn ang="0">
                  <a:pos x="7" y="2"/>
                </a:cxn>
                <a:cxn ang="0">
                  <a:pos x="5" y="7"/>
                </a:cxn>
                <a:cxn ang="0">
                  <a:pos x="0" y="12"/>
                </a:cxn>
                <a:cxn ang="0">
                  <a:pos x="0" y="19"/>
                </a:cxn>
              </a:cxnLst>
              <a:rect l="0" t="0" r="r" b="b"/>
              <a:pathLst>
                <a:path w="26" h="38">
                  <a:moveTo>
                    <a:pt x="0" y="19"/>
                  </a:moveTo>
                  <a:lnTo>
                    <a:pt x="0" y="26"/>
                  </a:lnTo>
                  <a:lnTo>
                    <a:pt x="2" y="33"/>
                  </a:lnTo>
                  <a:lnTo>
                    <a:pt x="7" y="35"/>
                  </a:lnTo>
                  <a:lnTo>
                    <a:pt x="12" y="38"/>
                  </a:lnTo>
                  <a:lnTo>
                    <a:pt x="19" y="35"/>
                  </a:lnTo>
                  <a:lnTo>
                    <a:pt x="24" y="33"/>
                  </a:lnTo>
                  <a:lnTo>
                    <a:pt x="26" y="26"/>
                  </a:lnTo>
                  <a:lnTo>
                    <a:pt x="26" y="19"/>
                  </a:lnTo>
                  <a:lnTo>
                    <a:pt x="26" y="12"/>
                  </a:lnTo>
                  <a:lnTo>
                    <a:pt x="24" y="7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7" y="2"/>
                  </a:lnTo>
                  <a:lnTo>
                    <a:pt x="5" y="7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3" name="Freeform 246"/>
            <p:cNvSpPr/>
            <p:nvPr/>
          </p:nvSpPr>
          <p:spPr bwMode="auto">
            <a:xfrm>
              <a:off x="1128661" y="2809987"/>
              <a:ext cx="37505" cy="9596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3" y="122"/>
                </a:cxn>
                <a:cxn ang="0">
                  <a:pos x="5" y="136"/>
                </a:cxn>
                <a:cxn ang="0">
                  <a:pos x="10" y="148"/>
                </a:cxn>
                <a:cxn ang="0">
                  <a:pos x="15" y="157"/>
                </a:cxn>
                <a:cxn ang="0">
                  <a:pos x="20" y="167"/>
                </a:cxn>
                <a:cxn ang="0">
                  <a:pos x="27" y="171"/>
                </a:cxn>
                <a:cxn ang="0">
                  <a:pos x="34" y="174"/>
                </a:cxn>
                <a:cxn ang="0">
                  <a:pos x="42" y="171"/>
                </a:cxn>
                <a:cxn ang="0">
                  <a:pos x="47" y="167"/>
                </a:cxn>
                <a:cxn ang="0">
                  <a:pos x="54" y="159"/>
                </a:cxn>
                <a:cxn ang="0">
                  <a:pos x="59" y="148"/>
                </a:cxn>
                <a:cxn ang="0">
                  <a:pos x="64" y="136"/>
                </a:cxn>
                <a:cxn ang="0">
                  <a:pos x="66" y="122"/>
                </a:cxn>
                <a:cxn ang="0">
                  <a:pos x="68" y="88"/>
                </a:cxn>
                <a:cxn ang="0">
                  <a:pos x="66" y="55"/>
                </a:cxn>
                <a:cxn ang="0">
                  <a:pos x="64" y="38"/>
                </a:cxn>
                <a:cxn ang="0">
                  <a:pos x="59" y="27"/>
                </a:cxn>
                <a:cxn ang="0">
                  <a:pos x="54" y="17"/>
                </a:cxn>
                <a:cxn ang="0">
                  <a:pos x="49" y="7"/>
                </a:cxn>
                <a:cxn ang="0">
                  <a:pos x="42" y="3"/>
                </a:cxn>
                <a:cxn ang="0">
                  <a:pos x="34" y="0"/>
                </a:cxn>
                <a:cxn ang="0">
                  <a:pos x="27" y="3"/>
                </a:cxn>
                <a:cxn ang="0">
                  <a:pos x="22" y="7"/>
                </a:cxn>
                <a:cxn ang="0">
                  <a:pos x="15" y="1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3" y="53"/>
                </a:cxn>
                <a:cxn ang="0">
                  <a:pos x="0" y="88"/>
                </a:cxn>
              </a:cxnLst>
              <a:rect l="0" t="0" r="r" b="b"/>
              <a:pathLst>
                <a:path w="68" h="174">
                  <a:moveTo>
                    <a:pt x="0" y="88"/>
                  </a:moveTo>
                  <a:lnTo>
                    <a:pt x="3" y="122"/>
                  </a:lnTo>
                  <a:lnTo>
                    <a:pt x="5" y="136"/>
                  </a:lnTo>
                  <a:lnTo>
                    <a:pt x="10" y="148"/>
                  </a:lnTo>
                  <a:lnTo>
                    <a:pt x="15" y="157"/>
                  </a:lnTo>
                  <a:lnTo>
                    <a:pt x="20" y="167"/>
                  </a:lnTo>
                  <a:lnTo>
                    <a:pt x="27" y="171"/>
                  </a:lnTo>
                  <a:lnTo>
                    <a:pt x="34" y="174"/>
                  </a:lnTo>
                  <a:lnTo>
                    <a:pt x="42" y="171"/>
                  </a:lnTo>
                  <a:lnTo>
                    <a:pt x="47" y="167"/>
                  </a:lnTo>
                  <a:lnTo>
                    <a:pt x="54" y="159"/>
                  </a:lnTo>
                  <a:lnTo>
                    <a:pt x="59" y="148"/>
                  </a:lnTo>
                  <a:lnTo>
                    <a:pt x="64" y="136"/>
                  </a:lnTo>
                  <a:lnTo>
                    <a:pt x="66" y="122"/>
                  </a:lnTo>
                  <a:lnTo>
                    <a:pt x="68" y="88"/>
                  </a:lnTo>
                  <a:lnTo>
                    <a:pt x="66" y="55"/>
                  </a:lnTo>
                  <a:lnTo>
                    <a:pt x="64" y="38"/>
                  </a:lnTo>
                  <a:lnTo>
                    <a:pt x="59" y="27"/>
                  </a:lnTo>
                  <a:lnTo>
                    <a:pt x="54" y="17"/>
                  </a:lnTo>
                  <a:lnTo>
                    <a:pt x="49" y="7"/>
                  </a:lnTo>
                  <a:lnTo>
                    <a:pt x="42" y="3"/>
                  </a:lnTo>
                  <a:lnTo>
                    <a:pt x="34" y="0"/>
                  </a:lnTo>
                  <a:lnTo>
                    <a:pt x="27" y="3"/>
                  </a:lnTo>
                  <a:lnTo>
                    <a:pt x="22" y="7"/>
                  </a:lnTo>
                  <a:lnTo>
                    <a:pt x="15" y="17"/>
                  </a:lnTo>
                  <a:lnTo>
                    <a:pt x="10" y="27"/>
                  </a:lnTo>
                  <a:lnTo>
                    <a:pt x="5" y="38"/>
                  </a:lnTo>
                  <a:lnTo>
                    <a:pt x="3" y="53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4" name="Freeform 247"/>
            <p:cNvSpPr/>
            <p:nvPr/>
          </p:nvSpPr>
          <p:spPr bwMode="auto">
            <a:xfrm>
              <a:off x="1143553" y="2830946"/>
              <a:ext cx="15995" cy="2095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3" y="26"/>
                </a:cxn>
                <a:cxn ang="0">
                  <a:pos x="5" y="31"/>
                </a:cxn>
                <a:cxn ang="0">
                  <a:pos x="10" y="36"/>
                </a:cxn>
                <a:cxn ang="0">
                  <a:pos x="15" y="38"/>
                </a:cxn>
                <a:cxn ang="0">
                  <a:pos x="20" y="36"/>
                </a:cxn>
                <a:cxn ang="0">
                  <a:pos x="25" y="31"/>
                </a:cxn>
                <a:cxn ang="0">
                  <a:pos x="27" y="26"/>
                </a:cxn>
                <a:cxn ang="0">
                  <a:pos x="29" y="19"/>
                </a:cxn>
                <a:cxn ang="0">
                  <a:pos x="27" y="12"/>
                </a:cxn>
                <a:cxn ang="0">
                  <a:pos x="25" y="5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9"/>
                </a:cxn>
              </a:cxnLst>
              <a:rect l="0" t="0" r="r" b="b"/>
              <a:pathLst>
                <a:path w="29" h="38">
                  <a:moveTo>
                    <a:pt x="0" y="19"/>
                  </a:moveTo>
                  <a:lnTo>
                    <a:pt x="3" y="26"/>
                  </a:lnTo>
                  <a:lnTo>
                    <a:pt x="5" y="31"/>
                  </a:lnTo>
                  <a:lnTo>
                    <a:pt x="10" y="36"/>
                  </a:lnTo>
                  <a:lnTo>
                    <a:pt x="15" y="38"/>
                  </a:lnTo>
                  <a:lnTo>
                    <a:pt x="20" y="36"/>
                  </a:lnTo>
                  <a:lnTo>
                    <a:pt x="25" y="31"/>
                  </a:lnTo>
                  <a:lnTo>
                    <a:pt x="27" y="26"/>
                  </a:lnTo>
                  <a:lnTo>
                    <a:pt x="29" y="19"/>
                  </a:lnTo>
                  <a:lnTo>
                    <a:pt x="27" y="12"/>
                  </a:lnTo>
                  <a:lnTo>
                    <a:pt x="25" y="5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5" y="5"/>
                  </a:lnTo>
                  <a:lnTo>
                    <a:pt x="3" y="1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5" name="Freeform 248"/>
            <p:cNvSpPr/>
            <p:nvPr/>
          </p:nvSpPr>
          <p:spPr bwMode="auto">
            <a:xfrm>
              <a:off x="1140795" y="2909817"/>
              <a:ext cx="91005" cy="88799"/>
            </a:xfrm>
            <a:custGeom>
              <a:avLst/>
              <a:gdLst/>
              <a:ahLst/>
              <a:cxnLst>
                <a:cxn ang="0">
                  <a:pos x="165" y="81"/>
                </a:cxn>
                <a:cxn ang="0">
                  <a:pos x="163" y="97"/>
                </a:cxn>
                <a:cxn ang="0">
                  <a:pos x="158" y="112"/>
                </a:cxn>
                <a:cxn ang="0">
                  <a:pos x="151" y="126"/>
                </a:cxn>
                <a:cxn ang="0">
                  <a:pos x="141" y="138"/>
                </a:cxn>
                <a:cxn ang="0">
                  <a:pos x="129" y="147"/>
                </a:cxn>
                <a:cxn ang="0">
                  <a:pos x="115" y="154"/>
                </a:cxn>
                <a:cxn ang="0">
                  <a:pos x="98" y="159"/>
                </a:cxn>
                <a:cxn ang="0">
                  <a:pos x="80" y="161"/>
                </a:cxn>
                <a:cxn ang="0">
                  <a:pos x="66" y="159"/>
                </a:cxn>
                <a:cxn ang="0">
                  <a:pos x="49" y="154"/>
                </a:cxn>
                <a:cxn ang="0">
                  <a:pos x="34" y="147"/>
                </a:cxn>
                <a:cxn ang="0">
                  <a:pos x="22" y="138"/>
                </a:cxn>
                <a:cxn ang="0">
                  <a:pos x="12" y="126"/>
                </a:cxn>
                <a:cxn ang="0">
                  <a:pos x="5" y="112"/>
                </a:cxn>
                <a:cxn ang="0">
                  <a:pos x="0" y="97"/>
                </a:cxn>
                <a:cxn ang="0">
                  <a:pos x="0" y="81"/>
                </a:cxn>
                <a:cxn ang="0">
                  <a:pos x="0" y="64"/>
                </a:cxn>
                <a:cxn ang="0">
                  <a:pos x="5" y="47"/>
                </a:cxn>
                <a:cxn ang="0">
                  <a:pos x="12" y="35"/>
                </a:cxn>
                <a:cxn ang="0">
                  <a:pos x="25" y="24"/>
                </a:cxn>
                <a:cxn ang="0">
                  <a:pos x="37" y="14"/>
                </a:cxn>
                <a:cxn ang="0">
                  <a:pos x="49" y="5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100" y="0"/>
                </a:cxn>
                <a:cxn ang="0">
                  <a:pos x="115" y="5"/>
                </a:cxn>
                <a:cxn ang="0">
                  <a:pos x="129" y="14"/>
                </a:cxn>
                <a:cxn ang="0">
                  <a:pos x="141" y="24"/>
                </a:cxn>
                <a:cxn ang="0">
                  <a:pos x="151" y="35"/>
                </a:cxn>
                <a:cxn ang="0">
                  <a:pos x="158" y="50"/>
                </a:cxn>
                <a:cxn ang="0">
                  <a:pos x="163" y="64"/>
                </a:cxn>
                <a:cxn ang="0">
                  <a:pos x="165" y="81"/>
                </a:cxn>
              </a:cxnLst>
              <a:rect l="0" t="0" r="r" b="b"/>
              <a:pathLst>
                <a:path w="165" h="161">
                  <a:moveTo>
                    <a:pt x="165" y="81"/>
                  </a:moveTo>
                  <a:lnTo>
                    <a:pt x="163" y="97"/>
                  </a:lnTo>
                  <a:lnTo>
                    <a:pt x="158" y="112"/>
                  </a:lnTo>
                  <a:lnTo>
                    <a:pt x="151" y="126"/>
                  </a:lnTo>
                  <a:lnTo>
                    <a:pt x="141" y="138"/>
                  </a:lnTo>
                  <a:lnTo>
                    <a:pt x="129" y="147"/>
                  </a:lnTo>
                  <a:lnTo>
                    <a:pt x="115" y="154"/>
                  </a:lnTo>
                  <a:lnTo>
                    <a:pt x="98" y="159"/>
                  </a:lnTo>
                  <a:lnTo>
                    <a:pt x="80" y="161"/>
                  </a:lnTo>
                  <a:lnTo>
                    <a:pt x="66" y="159"/>
                  </a:lnTo>
                  <a:lnTo>
                    <a:pt x="49" y="154"/>
                  </a:lnTo>
                  <a:lnTo>
                    <a:pt x="34" y="147"/>
                  </a:lnTo>
                  <a:lnTo>
                    <a:pt x="22" y="138"/>
                  </a:lnTo>
                  <a:lnTo>
                    <a:pt x="12" y="126"/>
                  </a:lnTo>
                  <a:lnTo>
                    <a:pt x="5" y="112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5" y="47"/>
                  </a:lnTo>
                  <a:lnTo>
                    <a:pt x="12" y="35"/>
                  </a:lnTo>
                  <a:lnTo>
                    <a:pt x="25" y="24"/>
                  </a:lnTo>
                  <a:lnTo>
                    <a:pt x="37" y="14"/>
                  </a:lnTo>
                  <a:lnTo>
                    <a:pt x="49" y="5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100" y="0"/>
                  </a:lnTo>
                  <a:lnTo>
                    <a:pt x="115" y="5"/>
                  </a:lnTo>
                  <a:lnTo>
                    <a:pt x="129" y="14"/>
                  </a:lnTo>
                  <a:lnTo>
                    <a:pt x="141" y="24"/>
                  </a:lnTo>
                  <a:lnTo>
                    <a:pt x="151" y="35"/>
                  </a:lnTo>
                  <a:lnTo>
                    <a:pt x="158" y="50"/>
                  </a:lnTo>
                  <a:lnTo>
                    <a:pt x="163" y="64"/>
                  </a:lnTo>
                  <a:lnTo>
                    <a:pt x="165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6" name="Freeform 249"/>
            <p:cNvSpPr/>
            <p:nvPr/>
          </p:nvSpPr>
          <p:spPr bwMode="auto">
            <a:xfrm>
              <a:off x="1140795" y="2909817"/>
              <a:ext cx="91005" cy="88799"/>
            </a:xfrm>
            <a:custGeom>
              <a:avLst/>
              <a:gdLst/>
              <a:ahLst/>
              <a:cxnLst>
                <a:cxn ang="0">
                  <a:pos x="165" y="81"/>
                </a:cxn>
                <a:cxn ang="0">
                  <a:pos x="163" y="97"/>
                </a:cxn>
                <a:cxn ang="0">
                  <a:pos x="158" y="112"/>
                </a:cxn>
                <a:cxn ang="0">
                  <a:pos x="151" y="126"/>
                </a:cxn>
                <a:cxn ang="0">
                  <a:pos x="141" y="138"/>
                </a:cxn>
                <a:cxn ang="0">
                  <a:pos x="129" y="147"/>
                </a:cxn>
                <a:cxn ang="0">
                  <a:pos x="115" y="154"/>
                </a:cxn>
                <a:cxn ang="0">
                  <a:pos x="98" y="159"/>
                </a:cxn>
                <a:cxn ang="0">
                  <a:pos x="80" y="161"/>
                </a:cxn>
                <a:cxn ang="0">
                  <a:pos x="66" y="159"/>
                </a:cxn>
                <a:cxn ang="0">
                  <a:pos x="49" y="154"/>
                </a:cxn>
                <a:cxn ang="0">
                  <a:pos x="34" y="147"/>
                </a:cxn>
                <a:cxn ang="0">
                  <a:pos x="22" y="138"/>
                </a:cxn>
                <a:cxn ang="0">
                  <a:pos x="12" y="126"/>
                </a:cxn>
                <a:cxn ang="0">
                  <a:pos x="5" y="112"/>
                </a:cxn>
                <a:cxn ang="0">
                  <a:pos x="0" y="97"/>
                </a:cxn>
                <a:cxn ang="0">
                  <a:pos x="0" y="81"/>
                </a:cxn>
                <a:cxn ang="0">
                  <a:pos x="0" y="64"/>
                </a:cxn>
                <a:cxn ang="0">
                  <a:pos x="5" y="47"/>
                </a:cxn>
                <a:cxn ang="0">
                  <a:pos x="12" y="35"/>
                </a:cxn>
                <a:cxn ang="0">
                  <a:pos x="25" y="24"/>
                </a:cxn>
                <a:cxn ang="0">
                  <a:pos x="37" y="14"/>
                </a:cxn>
                <a:cxn ang="0">
                  <a:pos x="49" y="5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100" y="0"/>
                </a:cxn>
                <a:cxn ang="0">
                  <a:pos x="115" y="5"/>
                </a:cxn>
                <a:cxn ang="0">
                  <a:pos x="129" y="14"/>
                </a:cxn>
                <a:cxn ang="0">
                  <a:pos x="141" y="24"/>
                </a:cxn>
                <a:cxn ang="0">
                  <a:pos x="151" y="35"/>
                </a:cxn>
                <a:cxn ang="0">
                  <a:pos x="158" y="50"/>
                </a:cxn>
                <a:cxn ang="0">
                  <a:pos x="163" y="64"/>
                </a:cxn>
                <a:cxn ang="0">
                  <a:pos x="165" y="81"/>
                </a:cxn>
              </a:cxnLst>
              <a:rect l="0" t="0" r="r" b="b"/>
              <a:pathLst>
                <a:path w="165" h="161">
                  <a:moveTo>
                    <a:pt x="165" y="81"/>
                  </a:moveTo>
                  <a:lnTo>
                    <a:pt x="163" y="97"/>
                  </a:lnTo>
                  <a:lnTo>
                    <a:pt x="158" y="112"/>
                  </a:lnTo>
                  <a:lnTo>
                    <a:pt x="151" y="126"/>
                  </a:lnTo>
                  <a:lnTo>
                    <a:pt x="141" y="138"/>
                  </a:lnTo>
                  <a:lnTo>
                    <a:pt x="129" y="147"/>
                  </a:lnTo>
                  <a:lnTo>
                    <a:pt x="115" y="154"/>
                  </a:lnTo>
                  <a:lnTo>
                    <a:pt x="98" y="159"/>
                  </a:lnTo>
                  <a:lnTo>
                    <a:pt x="80" y="161"/>
                  </a:lnTo>
                  <a:lnTo>
                    <a:pt x="66" y="159"/>
                  </a:lnTo>
                  <a:lnTo>
                    <a:pt x="49" y="154"/>
                  </a:lnTo>
                  <a:lnTo>
                    <a:pt x="34" y="147"/>
                  </a:lnTo>
                  <a:lnTo>
                    <a:pt x="22" y="138"/>
                  </a:lnTo>
                  <a:lnTo>
                    <a:pt x="12" y="126"/>
                  </a:lnTo>
                  <a:lnTo>
                    <a:pt x="5" y="112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5" y="47"/>
                  </a:lnTo>
                  <a:lnTo>
                    <a:pt x="12" y="35"/>
                  </a:lnTo>
                  <a:lnTo>
                    <a:pt x="25" y="24"/>
                  </a:lnTo>
                  <a:lnTo>
                    <a:pt x="37" y="14"/>
                  </a:lnTo>
                  <a:lnTo>
                    <a:pt x="49" y="5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100" y="0"/>
                  </a:lnTo>
                  <a:lnTo>
                    <a:pt x="115" y="5"/>
                  </a:lnTo>
                  <a:lnTo>
                    <a:pt x="129" y="14"/>
                  </a:lnTo>
                  <a:lnTo>
                    <a:pt x="141" y="24"/>
                  </a:lnTo>
                  <a:lnTo>
                    <a:pt x="151" y="35"/>
                  </a:lnTo>
                  <a:lnTo>
                    <a:pt x="158" y="50"/>
                  </a:lnTo>
                  <a:lnTo>
                    <a:pt x="163" y="64"/>
                  </a:lnTo>
                  <a:lnTo>
                    <a:pt x="165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7" name="Freeform 250"/>
            <p:cNvSpPr/>
            <p:nvPr/>
          </p:nvSpPr>
          <p:spPr bwMode="auto">
            <a:xfrm>
              <a:off x="1151826" y="2920296"/>
              <a:ext cx="68392" cy="66737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121" y="74"/>
                </a:cxn>
                <a:cxn ang="0">
                  <a:pos x="119" y="85"/>
                </a:cxn>
                <a:cxn ang="0">
                  <a:pos x="114" y="95"/>
                </a:cxn>
                <a:cxn ang="0">
                  <a:pos x="104" y="104"/>
                </a:cxn>
                <a:cxn ang="0">
                  <a:pos x="97" y="111"/>
                </a:cxn>
                <a:cxn ang="0">
                  <a:pos x="85" y="116"/>
                </a:cxn>
                <a:cxn ang="0">
                  <a:pos x="75" y="121"/>
                </a:cxn>
                <a:cxn ang="0">
                  <a:pos x="63" y="121"/>
                </a:cxn>
                <a:cxn ang="0">
                  <a:pos x="48" y="121"/>
                </a:cxn>
                <a:cxn ang="0">
                  <a:pos x="39" y="116"/>
                </a:cxn>
                <a:cxn ang="0">
                  <a:pos x="26" y="111"/>
                </a:cxn>
                <a:cxn ang="0">
                  <a:pos x="19" y="104"/>
                </a:cxn>
                <a:cxn ang="0">
                  <a:pos x="10" y="95"/>
                </a:cxn>
                <a:cxn ang="0">
                  <a:pos x="5" y="85"/>
                </a:cxn>
                <a:cxn ang="0">
                  <a:pos x="2" y="74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5" y="38"/>
                </a:cxn>
                <a:cxn ang="0">
                  <a:pos x="12" y="28"/>
                </a:cxn>
                <a:cxn ang="0">
                  <a:pos x="19" y="19"/>
                </a:cxn>
                <a:cxn ang="0">
                  <a:pos x="26" y="12"/>
                </a:cxn>
                <a:cxn ang="0">
                  <a:pos x="39" y="5"/>
                </a:cxn>
                <a:cxn ang="0">
                  <a:pos x="51" y="2"/>
                </a:cxn>
                <a:cxn ang="0">
                  <a:pos x="63" y="0"/>
                </a:cxn>
                <a:cxn ang="0">
                  <a:pos x="75" y="2"/>
                </a:cxn>
                <a:cxn ang="0">
                  <a:pos x="87" y="5"/>
                </a:cxn>
                <a:cxn ang="0">
                  <a:pos x="97" y="12"/>
                </a:cxn>
                <a:cxn ang="0">
                  <a:pos x="107" y="19"/>
                </a:cxn>
                <a:cxn ang="0">
                  <a:pos x="114" y="28"/>
                </a:cxn>
                <a:cxn ang="0">
                  <a:pos x="119" y="38"/>
                </a:cxn>
                <a:cxn ang="0">
                  <a:pos x="121" y="50"/>
                </a:cxn>
                <a:cxn ang="0">
                  <a:pos x="124" y="62"/>
                </a:cxn>
              </a:cxnLst>
              <a:rect l="0" t="0" r="r" b="b"/>
              <a:pathLst>
                <a:path w="124" h="121">
                  <a:moveTo>
                    <a:pt x="124" y="62"/>
                  </a:moveTo>
                  <a:lnTo>
                    <a:pt x="121" y="74"/>
                  </a:lnTo>
                  <a:lnTo>
                    <a:pt x="119" y="85"/>
                  </a:lnTo>
                  <a:lnTo>
                    <a:pt x="114" y="95"/>
                  </a:lnTo>
                  <a:lnTo>
                    <a:pt x="104" y="104"/>
                  </a:lnTo>
                  <a:lnTo>
                    <a:pt x="97" y="111"/>
                  </a:lnTo>
                  <a:lnTo>
                    <a:pt x="85" y="116"/>
                  </a:lnTo>
                  <a:lnTo>
                    <a:pt x="75" y="121"/>
                  </a:lnTo>
                  <a:lnTo>
                    <a:pt x="63" y="121"/>
                  </a:lnTo>
                  <a:lnTo>
                    <a:pt x="48" y="121"/>
                  </a:lnTo>
                  <a:lnTo>
                    <a:pt x="39" y="116"/>
                  </a:lnTo>
                  <a:lnTo>
                    <a:pt x="26" y="111"/>
                  </a:lnTo>
                  <a:lnTo>
                    <a:pt x="19" y="104"/>
                  </a:lnTo>
                  <a:lnTo>
                    <a:pt x="10" y="95"/>
                  </a:lnTo>
                  <a:lnTo>
                    <a:pt x="5" y="85"/>
                  </a:lnTo>
                  <a:lnTo>
                    <a:pt x="2" y="74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5" y="38"/>
                  </a:lnTo>
                  <a:lnTo>
                    <a:pt x="12" y="28"/>
                  </a:lnTo>
                  <a:lnTo>
                    <a:pt x="19" y="19"/>
                  </a:lnTo>
                  <a:lnTo>
                    <a:pt x="26" y="12"/>
                  </a:lnTo>
                  <a:lnTo>
                    <a:pt x="39" y="5"/>
                  </a:lnTo>
                  <a:lnTo>
                    <a:pt x="51" y="2"/>
                  </a:lnTo>
                  <a:lnTo>
                    <a:pt x="63" y="0"/>
                  </a:lnTo>
                  <a:lnTo>
                    <a:pt x="75" y="2"/>
                  </a:lnTo>
                  <a:lnTo>
                    <a:pt x="87" y="5"/>
                  </a:lnTo>
                  <a:lnTo>
                    <a:pt x="97" y="12"/>
                  </a:lnTo>
                  <a:lnTo>
                    <a:pt x="107" y="19"/>
                  </a:lnTo>
                  <a:lnTo>
                    <a:pt x="114" y="28"/>
                  </a:lnTo>
                  <a:lnTo>
                    <a:pt x="119" y="38"/>
                  </a:lnTo>
                  <a:lnTo>
                    <a:pt x="121" y="50"/>
                  </a:lnTo>
                  <a:lnTo>
                    <a:pt x="124" y="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8" name="Freeform 251"/>
            <p:cNvSpPr/>
            <p:nvPr/>
          </p:nvSpPr>
          <p:spPr bwMode="auto">
            <a:xfrm>
              <a:off x="1165063" y="2934637"/>
              <a:ext cx="41366" cy="39160"/>
            </a:xfrm>
            <a:custGeom>
              <a:avLst/>
              <a:gdLst/>
              <a:ahLst/>
              <a:cxnLst>
                <a:cxn ang="0">
                  <a:pos x="75" y="36"/>
                </a:cxn>
                <a:cxn ang="0">
                  <a:pos x="75" y="43"/>
                </a:cxn>
                <a:cxn ang="0">
                  <a:pos x="73" y="50"/>
                </a:cxn>
                <a:cxn ang="0">
                  <a:pos x="63" y="62"/>
                </a:cxn>
                <a:cxn ang="0">
                  <a:pos x="51" y="69"/>
                </a:cxn>
                <a:cxn ang="0">
                  <a:pos x="46" y="71"/>
                </a:cxn>
                <a:cxn ang="0">
                  <a:pos x="39" y="71"/>
                </a:cxn>
                <a:cxn ang="0">
                  <a:pos x="29" y="71"/>
                </a:cxn>
                <a:cxn ang="0">
                  <a:pos x="24" y="69"/>
                </a:cxn>
                <a:cxn ang="0">
                  <a:pos x="12" y="62"/>
                </a:cxn>
                <a:cxn ang="0">
                  <a:pos x="2" y="50"/>
                </a:cxn>
                <a:cxn ang="0">
                  <a:pos x="2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5" y="21"/>
                </a:cxn>
                <a:cxn ang="0">
                  <a:pos x="12" y="9"/>
                </a:cxn>
                <a:cxn ang="0">
                  <a:pos x="24" y="2"/>
                </a:cxn>
                <a:cxn ang="0">
                  <a:pos x="32" y="0"/>
                </a:cxn>
                <a:cxn ang="0">
                  <a:pos x="39" y="0"/>
                </a:cxn>
                <a:cxn ang="0">
                  <a:pos x="46" y="0"/>
                </a:cxn>
                <a:cxn ang="0">
                  <a:pos x="54" y="2"/>
                </a:cxn>
                <a:cxn ang="0">
                  <a:pos x="63" y="9"/>
                </a:cxn>
                <a:cxn ang="0">
                  <a:pos x="73" y="21"/>
                </a:cxn>
                <a:cxn ang="0">
                  <a:pos x="75" y="28"/>
                </a:cxn>
                <a:cxn ang="0">
                  <a:pos x="75" y="36"/>
                </a:cxn>
              </a:cxnLst>
              <a:rect l="0" t="0" r="r" b="b"/>
              <a:pathLst>
                <a:path w="75" h="71">
                  <a:moveTo>
                    <a:pt x="75" y="36"/>
                  </a:moveTo>
                  <a:lnTo>
                    <a:pt x="75" y="43"/>
                  </a:lnTo>
                  <a:lnTo>
                    <a:pt x="73" y="50"/>
                  </a:lnTo>
                  <a:lnTo>
                    <a:pt x="63" y="62"/>
                  </a:lnTo>
                  <a:lnTo>
                    <a:pt x="51" y="69"/>
                  </a:lnTo>
                  <a:lnTo>
                    <a:pt x="46" y="71"/>
                  </a:lnTo>
                  <a:lnTo>
                    <a:pt x="39" y="71"/>
                  </a:lnTo>
                  <a:lnTo>
                    <a:pt x="29" y="71"/>
                  </a:lnTo>
                  <a:lnTo>
                    <a:pt x="24" y="69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" y="43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5" y="21"/>
                  </a:lnTo>
                  <a:lnTo>
                    <a:pt x="12" y="9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4" y="2"/>
                  </a:lnTo>
                  <a:lnTo>
                    <a:pt x="63" y="9"/>
                  </a:lnTo>
                  <a:lnTo>
                    <a:pt x="73" y="21"/>
                  </a:lnTo>
                  <a:lnTo>
                    <a:pt x="75" y="28"/>
                  </a:lnTo>
                  <a:lnTo>
                    <a:pt x="75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69" name="Freeform 252"/>
            <p:cNvSpPr/>
            <p:nvPr/>
          </p:nvSpPr>
          <p:spPr bwMode="auto">
            <a:xfrm>
              <a:off x="1182713" y="2931879"/>
              <a:ext cx="25371" cy="2371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" y="31"/>
                </a:cxn>
                <a:cxn ang="0">
                  <a:pos x="7" y="38"/>
                </a:cxn>
                <a:cxn ang="0">
                  <a:pos x="14" y="43"/>
                </a:cxn>
                <a:cxn ang="0">
                  <a:pos x="22" y="43"/>
                </a:cxn>
                <a:cxn ang="0">
                  <a:pos x="31" y="43"/>
                </a:cxn>
                <a:cxn ang="0">
                  <a:pos x="39" y="38"/>
                </a:cxn>
                <a:cxn ang="0">
                  <a:pos x="43" y="31"/>
                </a:cxn>
                <a:cxn ang="0">
                  <a:pos x="46" y="21"/>
                </a:cxn>
                <a:cxn ang="0">
                  <a:pos x="43" y="14"/>
                </a:cxn>
                <a:cxn ang="0">
                  <a:pos x="39" y="7"/>
                </a:cxn>
                <a:cxn ang="0">
                  <a:pos x="31" y="3"/>
                </a:cxn>
                <a:cxn ang="0">
                  <a:pos x="22" y="0"/>
                </a:cxn>
                <a:cxn ang="0">
                  <a:pos x="14" y="3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21"/>
                </a:cxn>
              </a:cxnLst>
              <a:rect l="0" t="0" r="r" b="b"/>
              <a:pathLst>
                <a:path w="46" h="43">
                  <a:moveTo>
                    <a:pt x="0" y="21"/>
                  </a:moveTo>
                  <a:lnTo>
                    <a:pt x="2" y="31"/>
                  </a:lnTo>
                  <a:lnTo>
                    <a:pt x="7" y="38"/>
                  </a:lnTo>
                  <a:lnTo>
                    <a:pt x="14" y="43"/>
                  </a:lnTo>
                  <a:lnTo>
                    <a:pt x="22" y="43"/>
                  </a:lnTo>
                  <a:lnTo>
                    <a:pt x="31" y="43"/>
                  </a:lnTo>
                  <a:lnTo>
                    <a:pt x="39" y="38"/>
                  </a:lnTo>
                  <a:lnTo>
                    <a:pt x="43" y="31"/>
                  </a:lnTo>
                  <a:lnTo>
                    <a:pt x="46" y="21"/>
                  </a:lnTo>
                  <a:lnTo>
                    <a:pt x="43" y="14"/>
                  </a:lnTo>
                  <a:lnTo>
                    <a:pt x="39" y="7"/>
                  </a:lnTo>
                  <a:lnTo>
                    <a:pt x="31" y="3"/>
                  </a:lnTo>
                  <a:lnTo>
                    <a:pt x="22" y="0"/>
                  </a:lnTo>
                  <a:lnTo>
                    <a:pt x="14" y="3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0" name="Freeform 253"/>
            <p:cNvSpPr/>
            <p:nvPr/>
          </p:nvSpPr>
          <p:spPr bwMode="auto">
            <a:xfrm>
              <a:off x="748645" y="2908162"/>
              <a:ext cx="91005" cy="8935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" y="98"/>
                </a:cxn>
                <a:cxn ang="0">
                  <a:pos x="7" y="112"/>
                </a:cxn>
                <a:cxn ang="0">
                  <a:pos x="15" y="126"/>
                </a:cxn>
                <a:cxn ang="0">
                  <a:pos x="24" y="138"/>
                </a:cxn>
                <a:cxn ang="0">
                  <a:pos x="37" y="148"/>
                </a:cxn>
                <a:cxn ang="0">
                  <a:pos x="51" y="155"/>
                </a:cxn>
                <a:cxn ang="0">
                  <a:pos x="66" y="160"/>
                </a:cxn>
                <a:cxn ang="0">
                  <a:pos x="82" y="162"/>
                </a:cxn>
                <a:cxn ang="0">
                  <a:pos x="100" y="160"/>
                </a:cxn>
                <a:cxn ang="0">
                  <a:pos x="114" y="155"/>
                </a:cxn>
                <a:cxn ang="0">
                  <a:pos x="129" y="148"/>
                </a:cxn>
                <a:cxn ang="0">
                  <a:pos x="141" y="138"/>
                </a:cxn>
                <a:cxn ang="0">
                  <a:pos x="151" y="126"/>
                </a:cxn>
                <a:cxn ang="0">
                  <a:pos x="158" y="112"/>
                </a:cxn>
                <a:cxn ang="0">
                  <a:pos x="163" y="98"/>
                </a:cxn>
                <a:cxn ang="0">
                  <a:pos x="165" y="81"/>
                </a:cxn>
                <a:cxn ang="0">
                  <a:pos x="163" y="64"/>
                </a:cxn>
                <a:cxn ang="0">
                  <a:pos x="158" y="50"/>
                </a:cxn>
                <a:cxn ang="0">
                  <a:pos x="151" y="36"/>
                </a:cxn>
                <a:cxn ang="0">
                  <a:pos x="141" y="24"/>
                </a:cxn>
                <a:cxn ang="0">
                  <a:pos x="129" y="15"/>
                </a:cxn>
                <a:cxn ang="0">
                  <a:pos x="114" y="8"/>
                </a:cxn>
                <a:cxn ang="0">
                  <a:pos x="100" y="3"/>
                </a:cxn>
                <a:cxn ang="0">
                  <a:pos x="82" y="0"/>
                </a:cxn>
                <a:cxn ang="0">
                  <a:pos x="66" y="3"/>
                </a:cxn>
                <a:cxn ang="0">
                  <a:pos x="51" y="5"/>
                </a:cxn>
                <a:cxn ang="0">
                  <a:pos x="37" y="15"/>
                </a:cxn>
                <a:cxn ang="0">
                  <a:pos x="24" y="24"/>
                </a:cxn>
                <a:cxn ang="0">
                  <a:pos x="15" y="36"/>
                </a:cxn>
                <a:cxn ang="0">
                  <a:pos x="7" y="50"/>
                </a:cxn>
                <a:cxn ang="0">
                  <a:pos x="3" y="64"/>
                </a:cxn>
                <a:cxn ang="0">
                  <a:pos x="0" y="81"/>
                </a:cxn>
              </a:cxnLst>
              <a:rect l="0" t="0" r="r" b="b"/>
              <a:pathLst>
                <a:path w="165" h="162">
                  <a:moveTo>
                    <a:pt x="0" y="81"/>
                  </a:moveTo>
                  <a:lnTo>
                    <a:pt x="3" y="98"/>
                  </a:lnTo>
                  <a:lnTo>
                    <a:pt x="7" y="112"/>
                  </a:lnTo>
                  <a:lnTo>
                    <a:pt x="15" y="126"/>
                  </a:lnTo>
                  <a:lnTo>
                    <a:pt x="24" y="138"/>
                  </a:lnTo>
                  <a:lnTo>
                    <a:pt x="37" y="148"/>
                  </a:lnTo>
                  <a:lnTo>
                    <a:pt x="51" y="155"/>
                  </a:lnTo>
                  <a:lnTo>
                    <a:pt x="66" y="160"/>
                  </a:lnTo>
                  <a:lnTo>
                    <a:pt x="82" y="162"/>
                  </a:lnTo>
                  <a:lnTo>
                    <a:pt x="100" y="160"/>
                  </a:lnTo>
                  <a:lnTo>
                    <a:pt x="114" y="155"/>
                  </a:lnTo>
                  <a:lnTo>
                    <a:pt x="129" y="148"/>
                  </a:lnTo>
                  <a:lnTo>
                    <a:pt x="141" y="138"/>
                  </a:lnTo>
                  <a:lnTo>
                    <a:pt x="151" y="126"/>
                  </a:lnTo>
                  <a:lnTo>
                    <a:pt x="158" y="112"/>
                  </a:lnTo>
                  <a:lnTo>
                    <a:pt x="163" y="98"/>
                  </a:lnTo>
                  <a:lnTo>
                    <a:pt x="165" y="81"/>
                  </a:lnTo>
                  <a:lnTo>
                    <a:pt x="163" y="64"/>
                  </a:lnTo>
                  <a:lnTo>
                    <a:pt x="158" y="50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14" y="8"/>
                  </a:lnTo>
                  <a:lnTo>
                    <a:pt x="100" y="3"/>
                  </a:lnTo>
                  <a:lnTo>
                    <a:pt x="82" y="0"/>
                  </a:lnTo>
                  <a:lnTo>
                    <a:pt x="66" y="3"/>
                  </a:lnTo>
                  <a:lnTo>
                    <a:pt x="51" y="5"/>
                  </a:lnTo>
                  <a:lnTo>
                    <a:pt x="37" y="15"/>
                  </a:lnTo>
                  <a:lnTo>
                    <a:pt x="24" y="24"/>
                  </a:lnTo>
                  <a:lnTo>
                    <a:pt x="15" y="36"/>
                  </a:lnTo>
                  <a:lnTo>
                    <a:pt x="7" y="50"/>
                  </a:lnTo>
                  <a:lnTo>
                    <a:pt x="3" y="64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1" name="Freeform 254"/>
            <p:cNvSpPr/>
            <p:nvPr/>
          </p:nvSpPr>
          <p:spPr bwMode="auto">
            <a:xfrm>
              <a:off x="748645" y="2908162"/>
              <a:ext cx="91005" cy="8935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" y="98"/>
                </a:cxn>
                <a:cxn ang="0">
                  <a:pos x="7" y="112"/>
                </a:cxn>
                <a:cxn ang="0">
                  <a:pos x="15" y="126"/>
                </a:cxn>
                <a:cxn ang="0">
                  <a:pos x="24" y="138"/>
                </a:cxn>
                <a:cxn ang="0">
                  <a:pos x="37" y="148"/>
                </a:cxn>
                <a:cxn ang="0">
                  <a:pos x="51" y="155"/>
                </a:cxn>
                <a:cxn ang="0">
                  <a:pos x="66" y="160"/>
                </a:cxn>
                <a:cxn ang="0">
                  <a:pos x="82" y="162"/>
                </a:cxn>
                <a:cxn ang="0">
                  <a:pos x="100" y="160"/>
                </a:cxn>
                <a:cxn ang="0">
                  <a:pos x="114" y="155"/>
                </a:cxn>
                <a:cxn ang="0">
                  <a:pos x="129" y="148"/>
                </a:cxn>
                <a:cxn ang="0">
                  <a:pos x="141" y="138"/>
                </a:cxn>
                <a:cxn ang="0">
                  <a:pos x="151" y="126"/>
                </a:cxn>
                <a:cxn ang="0">
                  <a:pos x="158" y="112"/>
                </a:cxn>
                <a:cxn ang="0">
                  <a:pos x="163" y="98"/>
                </a:cxn>
                <a:cxn ang="0">
                  <a:pos x="165" y="81"/>
                </a:cxn>
                <a:cxn ang="0">
                  <a:pos x="163" y="64"/>
                </a:cxn>
                <a:cxn ang="0">
                  <a:pos x="158" y="50"/>
                </a:cxn>
                <a:cxn ang="0">
                  <a:pos x="151" y="36"/>
                </a:cxn>
                <a:cxn ang="0">
                  <a:pos x="141" y="24"/>
                </a:cxn>
                <a:cxn ang="0">
                  <a:pos x="129" y="15"/>
                </a:cxn>
                <a:cxn ang="0">
                  <a:pos x="114" y="8"/>
                </a:cxn>
                <a:cxn ang="0">
                  <a:pos x="100" y="3"/>
                </a:cxn>
                <a:cxn ang="0">
                  <a:pos x="82" y="0"/>
                </a:cxn>
                <a:cxn ang="0">
                  <a:pos x="66" y="3"/>
                </a:cxn>
                <a:cxn ang="0">
                  <a:pos x="51" y="5"/>
                </a:cxn>
                <a:cxn ang="0">
                  <a:pos x="37" y="15"/>
                </a:cxn>
                <a:cxn ang="0">
                  <a:pos x="24" y="24"/>
                </a:cxn>
                <a:cxn ang="0">
                  <a:pos x="15" y="36"/>
                </a:cxn>
                <a:cxn ang="0">
                  <a:pos x="7" y="50"/>
                </a:cxn>
                <a:cxn ang="0">
                  <a:pos x="3" y="64"/>
                </a:cxn>
                <a:cxn ang="0">
                  <a:pos x="0" y="81"/>
                </a:cxn>
              </a:cxnLst>
              <a:rect l="0" t="0" r="r" b="b"/>
              <a:pathLst>
                <a:path w="165" h="162">
                  <a:moveTo>
                    <a:pt x="0" y="81"/>
                  </a:moveTo>
                  <a:lnTo>
                    <a:pt x="3" y="98"/>
                  </a:lnTo>
                  <a:lnTo>
                    <a:pt x="7" y="112"/>
                  </a:lnTo>
                  <a:lnTo>
                    <a:pt x="15" y="126"/>
                  </a:lnTo>
                  <a:lnTo>
                    <a:pt x="24" y="138"/>
                  </a:lnTo>
                  <a:lnTo>
                    <a:pt x="37" y="148"/>
                  </a:lnTo>
                  <a:lnTo>
                    <a:pt x="51" y="155"/>
                  </a:lnTo>
                  <a:lnTo>
                    <a:pt x="66" y="160"/>
                  </a:lnTo>
                  <a:lnTo>
                    <a:pt x="82" y="162"/>
                  </a:lnTo>
                  <a:lnTo>
                    <a:pt x="100" y="160"/>
                  </a:lnTo>
                  <a:lnTo>
                    <a:pt x="114" y="155"/>
                  </a:lnTo>
                  <a:lnTo>
                    <a:pt x="129" y="148"/>
                  </a:lnTo>
                  <a:lnTo>
                    <a:pt x="141" y="138"/>
                  </a:lnTo>
                  <a:lnTo>
                    <a:pt x="151" y="126"/>
                  </a:lnTo>
                  <a:lnTo>
                    <a:pt x="158" y="112"/>
                  </a:lnTo>
                  <a:lnTo>
                    <a:pt x="163" y="98"/>
                  </a:lnTo>
                  <a:lnTo>
                    <a:pt x="165" y="81"/>
                  </a:lnTo>
                  <a:lnTo>
                    <a:pt x="163" y="64"/>
                  </a:lnTo>
                  <a:lnTo>
                    <a:pt x="158" y="50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14" y="8"/>
                  </a:lnTo>
                  <a:lnTo>
                    <a:pt x="100" y="3"/>
                  </a:lnTo>
                  <a:lnTo>
                    <a:pt x="82" y="0"/>
                  </a:lnTo>
                  <a:lnTo>
                    <a:pt x="66" y="3"/>
                  </a:lnTo>
                  <a:lnTo>
                    <a:pt x="51" y="5"/>
                  </a:lnTo>
                  <a:lnTo>
                    <a:pt x="37" y="15"/>
                  </a:lnTo>
                  <a:lnTo>
                    <a:pt x="24" y="24"/>
                  </a:lnTo>
                  <a:lnTo>
                    <a:pt x="15" y="36"/>
                  </a:lnTo>
                  <a:lnTo>
                    <a:pt x="7" y="50"/>
                  </a:lnTo>
                  <a:lnTo>
                    <a:pt x="3" y="64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2" name="Freeform 255"/>
            <p:cNvSpPr/>
            <p:nvPr/>
          </p:nvSpPr>
          <p:spPr bwMode="auto">
            <a:xfrm>
              <a:off x="760779" y="2919193"/>
              <a:ext cx="66737" cy="66737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73"/>
                </a:cxn>
                <a:cxn ang="0">
                  <a:pos x="5" y="85"/>
                </a:cxn>
                <a:cxn ang="0">
                  <a:pos x="10" y="95"/>
                </a:cxn>
                <a:cxn ang="0">
                  <a:pos x="17" y="104"/>
                </a:cxn>
                <a:cxn ang="0">
                  <a:pos x="26" y="111"/>
                </a:cxn>
                <a:cxn ang="0">
                  <a:pos x="36" y="116"/>
                </a:cxn>
                <a:cxn ang="0">
                  <a:pos x="48" y="121"/>
                </a:cxn>
                <a:cxn ang="0">
                  <a:pos x="60" y="121"/>
                </a:cxn>
                <a:cxn ang="0">
                  <a:pos x="73" y="121"/>
                </a:cxn>
                <a:cxn ang="0">
                  <a:pos x="85" y="116"/>
                </a:cxn>
                <a:cxn ang="0">
                  <a:pos x="95" y="111"/>
                </a:cxn>
                <a:cxn ang="0">
                  <a:pos x="104" y="104"/>
                </a:cxn>
                <a:cxn ang="0">
                  <a:pos x="112" y="95"/>
                </a:cxn>
                <a:cxn ang="0">
                  <a:pos x="116" y="85"/>
                </a:cxn>
                <a:cxn ang="0">
                  <a:pos x="121" y="73"/>
                </a:cxn>
                <a:cxn ang="0">
                  <a:pos x="121" y="61"/>
                </a:cxn>
                <a:cxn ang="0">
                  <a:pos x="121" y="49"/>
                </a:cxn>
                <a:cxn ang="0">
                  <a:pos x="116" y="37"/>
                </a:cxn>
                <a:cxn ang="0">
                  <a:pos x="112" y="28"/>
                </a:cxn>
                <a:cxn ang="0">
                  <a:pos x="104" y="18"/>
                </a:cxn>
                <a:cxn ang="0">
                  <a:pos x="95" y="11"/>
                </a:cxn>
                <a:cxn ang="0">
                  <a:pos x="85" y="7"/>
                </a:cxn>
                <a:cxn ang="0">
                  <a:pos x="73" y="2"/>
                </a:cxn>
                <a:cxn ang="0">
                  <a:pos x="60" y="0"/>
                </a:cxn>
                <a:cxn ang="0">
                  <a:pos x="48" y="2"/>
                </a:cxn>
                <a:cxn ang="0">
                  <a:pos x="36" y="4"/>
                </a:cxn>
                <a:cxn ang="0">
                  <a:pos x="26" y="11"/>
                </a:cxn>
                <a:cxn ang="0">
                  <a:pos x="17" y="18"/>
                </a:cxn>
                <a:cxn ang="0">
                  <a:pos x="10" y="28"/>
                </a:cxn>
                <a:cxn ang="0">
                  <a:pos x="5" y="37"/>
                </a:cxn>
                <a:cxn ang="0">
                  <a:pos x="0" y="49"/>
                </a:cxn>
                <a:cxn ang="0">
                  <a:pos x="0" y="61"/>
                </a:cxn>
              </a:cxnLst>
              <a:rect l="0" t="0" r="r" b="b"/>
              <a:pathLst>
                <a:path w="121" h="121">
                  <a:moveTo>
                    <a:pt x="0" y="61"/>
                  </a:moveTo>
                  <a:lnTo>
                    <a:pt x="0" y="73"/>
                  </a:lnTo>
                  <a:lnTo>
                    <a:pt x="5" y="85"/>
                  </a:lnTo>
                  <a:lnTo>
                    <a:pt x="10" y="95"/>
                  </a:lnTo>
                  <a:lnTo>
                    <a:pt x="17" y="104"/>
                  </a:lnTo>
                  <a:lnTo>
                    <a:pt x="26" y="111"/>
                  </a:lnTo>
                  <a:lnTo>
                    <a:pt x="36" y="116"/>
                  </a:lnTo>
                  <a:lnTo>
                    <a:pt x="48" y="121"/>
                  </a:lnTo>
                  <a:lnTo>
                    <a:pt x="60" y="121"/>
                  </a:lnTo>
                  <a:lnTo>
                    <a:pt x="73" y="121"/>
                  </a:lnTo>
                  <a:lnTo>
                    <a:pt x="85" y="116"/>
                  </a:lnTo>
                  <a:lnTo>
                    <a:pt x="95" y="111"/>
                  </a:lnTo>
                  <a:lnTo>
                    <a:pt x="104" y="104"/>
                  </a:lnTo>
                  <a:lnTo>
                    <a:pt x="112" y="95"/>
                  </a:lnTo>
                  <a:lnTo>
                    <a:pt x="116" y="85"/>
                  </a:lnTo>
                  <a:lnTo>
                    <a:pt x="121" y="73"/>
                  </a:lnTo>
                  <a:lnTo>
                    <a:pt x="121" y="61"/>
                  </a:lnTo>
                  <a:lnTo>
                    <a:pt x="121" y="49"/>
                  </a:lnTo>
                  <a:lnTo>
                    <a:pt x="116" y="37"/>
                  </a:lnTo>
                  <a:lnTo>
                    <a:pt x="112" y="28"/>
                  </a:lnTo>
                  <a:lnTo>
                    <a:pt x="104" y="18"/>
                  </a:lnTo>
                  <a:lnTo>
                    <a:pt x="95" y="11"/>
                  </a:lnTo>
                  <a:lnTo>
                    <a:pt x="85" y="7"/>
                  </a:lnTo>
                  <a:lnTo>
                    <a:pt x="73" y="2"/>
                  </a:lnTo>
                  <a:lnTo>
                    <a:pt x="60" y="0"/>
                  </a:lnTo>
                  <a:lnTo>
                    <a:pt x="48" y="2"/>
                  </a:lnTo>
                  <a:lnTo>
                    <a:pt x="36" y="4"/>
                  </a:lnTo>
                  <a:lnTo>
                    <a:pt x="26" y="11"/>
                  </a:lnTo>
                  <a:lnTo>
                    <a:pt x="17" y="18"/>
                  </a:lnTo>
                  <a:lnTo>
                    <a:pt x="10" y="28"/>
                  </a:lnTo>
                  <a:lnTo>
                    <a:pt x="5" y="37"/>
                  </a:lnTo>
                  <a:lnTo>
                    <a:pt x="0" y="49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3" name="Freeform 256"/>
            <p:cNvSpPr/>
            <p:nvPr/>
          </p:nvSpPr>
          <p:spPr bwMode="auto">
            <a:xfrm>
              <a:off x="774017" y="2933533"/>
              <a:ext cx="40263" cy="3916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42"/>
                </a:cxn>
                <a:cxn ang="0">
                  <a:pos x="2" y="50"/>
                </a:cxn>
                <a:cxn ang="0">
                  <a:pos x="10" y="61"/>
                </a:cxn>
                <a:cxn ang="0">
                  <a:pos x="22" y="69"/>
                </a:cxn>
                <a:cxn ang="0">
                  <a:pos x="29" y="71"/>
                </a:cxn>
                <a:cxn ang="0">
                  <a:pos x="36" y="71"/>
                </a:cxn>
                <a:cxn ang="0">
                  <a:pos x="44" y="71"/>
                </a:cxn>
                <a:cxn ang="0">
                  <a:pos x="51" y="69"/>
                </a:cxn>
                <a:cxn ang="0">
                  <a:pos x="63" y="61"/>
                </a:cxn>
                <a:cxn ang="0">
                  <a:pos x="71" y="50"/>
                </a:cxn>
                <a:cxn ang="0">
                  <a:pos x="73" y="42"/>
                </a:cxn>
                <a:cxn ang="0">
                  <a:pos x="73" y="35"/>
                </a:cxn>
                <a:cxn ang="0">
                  <a:pos x="73" y="28"/>
                </a:cxn>
                <a:cxn ang="0">
                  <a:pos x="71" y="21"/>
                </a:cxn>
                <a:cxn ang="0">
                  <a:pos x="63" y="9"/>
                </a:cxn>
                <a:cxn ang="0">
                  <a:pos x="51" y="2"/>
                </a:cxn>
                <a:cxn ang="0">
                  <a:pos x="44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2" y="2"/>
                </a:cxn>
                <a:cxn ang="0">
                  <a:pos x="10" y="9"/>
                </a:cxn>
                <a:cxn ang="0">
                  <a:pos x="2" y="21"/>
                </a:cxn>
                <a:cxn ang="0">
                  <a:pos x="0" y="28"/>
                </a:cxn>
                <a:cxn ang="0">
                  <a:pos x="0" y="35"/>
                </a:cxn>
              </a:cxnLst>
              <a:rect l="0" t="0" r="r" b="b"/>
              <a:pathLst>
                <a:path w="73" h="71">
                  <a:moveTo>
                    <a:pt x="0" y="35"/>
                  </a:moveTo>
                  <a:lnTo>
                    <a:pt x="0" y="42"/>
                  </a:lnTo>
                  <a:lnTo>
                    <a:pt x="2" y="50"/>
                  </a:lnTo>
                  <a:lnTo>
                    <a:pt x="10" y="61"/>
                  </a:lnTo>
                  <a:lnTo>
                    <a:pt x="22" y="69"/>
                  </a:lnTo>
                  <a:lnTo>
                    <a:pt x="29" y="71"/>
                  </a:lnTo>
                  <a:lnTo>
                    <a:pt x="36" y="71"/>
                  </a:lnTo>
                  <a:lnTo>
                    <a:pt x="44" y="71"/>
                  </a:lnTo>
                  <a:lnTo>
                    <a:pt x="51" y="69"/>
                  </a:lnTo>
                  <a:lnTo>
                    <a:pt x="63" y="61"/>
                  </a:lnTo>
                  <a:lnTo>
                    <a:pt x="71" y="50"/>
                  </a:lnTo>
                  <a:lnTo>
                    <a:pt x="73" y="42"/>
                  </a:lnTo>
                  <a:lnTo>
                    <a:pt x="73" y="35"/>
                  </a:lnTo>
                  <a:lnTo>
                    <a:pt x="73" y="28"/>
                  </a:lnTo>
                  <a:lnTo>
                    <a:pt x="71" y="21"/>
                  </a:lnTo>
                  <a:lnTo>
                    <a:pt x="63" y="9"/>
                  </a:lnTo>
                  <a:lnTo>
                    <a:pt x="51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2"/>
                  </a:lnTo>
                  <a:lnTo>
                    <a:pt x="10" y="9"/>
                  </a:lnTo>
                  <a:lnTo>
                    <a:pt x="2" y="21"/>
                  </a:lnTo>
                  <a:lnTo>
                    <a:pt x="0" y="28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4" name="Freeform 257"/>
            <p:cNvSpPr/>
            <p:nvPr/>
          </p:nvSpPr>
          <p:spPr bwMode="auto">
            <a:xfrm>
              <a:off x="772913" y="2930776"/>
              <a:ext cx="25371" cy="23717"/>
            </a:xfrm>
            <a:custGeom>
              <a:avLst/>
              <a:gdLst/>
              <a:ahLst/>
              <a:cxnLst>
                <a:cxn ang="0">
                  <a:pos x="46" y="21"/>
                </a:cxn>
                <a:cxn ang="0">
                  <a:pos x="43" y="31"/>
                </a:cxn>
                <a:cxn ang="0">
                  <a:pos x="38" y="38"/>
                </a:cxn>
                <a:cxn ang="0">
                  <a:pos x="31" y="43"/>
                </a:cxn>
                <a:cxn ang="0">
                  <a:pos x="22" y="43"/>
                </a:cxn>
                <a:cxn ang="0">
                  <a:pos x="14" y="43"/>
                </a:cxn>
                <a:cxn ang="0">
                  <a:pos x="7" y="38"/>
                </a:cxn>
                <a:cxn ang="0">
                  <a:pos x="2" y="31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7" y="7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31" y="2"/>
                </a:cxn>
                <a:cxn ang="0">
                  <a:pos x="38" y="7"/>
                </a:cxn>
                <a:cxn ang="0">
                  <a:pos x="43" y="14"/>
                </a:cxn>
                <a:cxn ang="0">
                  <a:pos x="46" y="21"/>
                </a:cxn>
              </a:cxnLst>
              <a:rect l="0" t="0" r="r" b="b"/>
              <a:pathLst>
                <a:path w="46" h="43">
                  <a:moveTo>
                    <a:pt x="46" y="21"/>
                  </a:moveTo>
                  <a:lnTo>
                    <a:pt x="43" y="31"/>
                  </a:lnTo>
                  <a:lnTo>
                    <a:pt x="38" y="38"/>
                  </a:lnTo>
                  <a:lnTo>
                    <a:pt x="31" y="43"/>
                  </a:lnTo>
                  <a:lnTo>
                    <a:pt x="22" y="43"/>
                  </a:lnTo>
                  <a:lnTo>
                    <a:pt x="14" y="43"/>
                  </a:lnTo>
                  <a:lnTo>
                    <a:pt x="7" y="38"/>
                  </a:lnTo>
                  <a:lnTo>
                    <a:pt x="2" y="3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7" y="7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31" y="2"/>
                  </a:lnTo>
                  <a:lnTo>
                    <a:pt x="38" y="7"/>
                  </a:lnTo>
                  <a:lnTo>
                    <a:pt x="43" y="14"/>
                  </a:lnTo>
                  <a:lnTo>
                    <a:pt x="46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5" name="Freeform 258"/>
            <p:cNvSpPr/>
            <p:nvPr/>
          </p:nvSpPr>
          <p:spPr bwMode="auto">
            <a:xfrm>
              <a:off x="945548" y="2966075"/>
              <a:ext cx="128511" cy="12465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0" y="50"/>
                </a:cxn>
                <a:cxn ang="0">
                  <a:pos x="2" y="81"/>
                </a:cxn>
                <a:cxn ang="0">
                  <a:pos x="5" y="109"/>
                </a:cxn>
                <a:cxn ang="0">
                  <a:pos x="10" y="133"/>
                </a:cxn>
                <a:cxn ang="0">
                  <a:pos x="17" y="154"/>
                </a:cxn>
                <a:cxn ang="0">
                  <a:pos x="24" y="171"/>
                </a:cxn>
                <a:cxn ang="0">
                  <a:pos x="32" y="185"/>
                </a:cxn>
                <a:cxn ang="0">
                  <a:pos x="41" y="197"/>
                </a:cxn>
                <a:cxn ang="0">
                  <a:pos x="53" y="207"/>
                </a:cxn>
                <a:cxn ang="0">
                  <a:pos x="63" y="214"/>
                </a:cxn>
                <a:cxn ang="0">
                  <a:pos x="73" y="219"/>
                </a:cxn>
                <a:cxn ang="0">
                  <a:pos x="82" y="221"/>
                </a:cxn>
                <a:cxn ang="0">
                  <a:pos x="102" y="226"/>
                </a:cxn>
                <a:cxn ang="0">
                  <a:pos x="116" y="226"/>
                </a:cxn>
                <a:cxn ang="0">
                  <a:pos x="131" y="226"/>
                </a:cxn>
                <a:cxn ang="0">
                  <a:pos x="151" y="221"/>
                </a:cxn>
                <a:cxn ang="0">
                  <a:pos x="160" y="219"/>
                </a:cxn>
                <a:cxn ang="0">
                  <a:pos x="170" y="214"/>
                </a:cxn>
                <a:cxn ang="0">
                  <a:pos x="180" y="207"/>
                </a:cxn>
                <a:cxn ang="0">
                  <a:pos x="192" y="197"/>
                </a:cxn>
                <a:cxn ang="0">
                  <a:pos x="201" y="185"/>
                </a:cxn>
                <a:cxn ang="0">
                  <a:pos x="209" y="171"/>
                </a:cxn>
                <a:cxn ang="0">
                  <a:pos x="216" y="154"/>
                </a:cxn>
                <a:cxn ang="0">
                  <a:pos x="223" y="133"/>
                </a:cxn>
                <a:cxn ang="0">
                  <a:pos x="228" y="109"/>
                </a:cxn>
                <a:cxn ang="0">
                  <a:pos x="233" y="81"/>
                </a:cxn>
                <a:cxn ang="0">
                  <a:pos x="233" y="50"/>
                </a:cxn>
                <a:cxn ang="0">
                  <a:pos x="233" y="14"/>
                </a:cxn>
                <a:cxn ang="0">
                  <a:pos x="231" y="5"/>
                </a:cxn>
                <a:cxn ang="0">
                  <a:pos x="228" y="2"/>
                </a:cxn>
                <a:cxn ang="0">
                  <a:pos x="226" y="0"/>
                </a:cxn>
                <a:cxn ang="0">
                  <a:pos x="223" y="2"/>
                </a:cxn>
                <a:cxn ang="0">
                  <a:pos x="199" y="12"/>
                </a:cxn>
                <a:cxn ang="0">
                  <a:pos x="175" y="21"/>
                </a:cxn>
                <a:cxn ang="0">
                  <a:pos x="148" y="28"/>
                </a:cxn>
                <a:cxn ang="0">
                  <a:pos x="116" y="33"/>
                </a:cxn>
                <a:cxn ang="0">
                  <a:pos x="99" y="33"/>
                </a:cxn>
                <a:cxn ang="0">
                  <a:pos x="82" y="31"/>
                </a:cxn>
                <a:cxn ang="0">
                  <a:pos x="66" y="26"/>
                </a:cxn>
                <a:cxn ang="0">
                  <a:pos x="48" y="21"/>
                </a:cxn>
                <a:cxn ang="0">
                  <a:pos x="32" y="12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2" y="12"/>
                </a:cxn>
              </a:cxnLst>
              <a:rect l="0" t="0" r="r" b="b"/>
              <a:pathLst>
                <a:path w="233" h="226">
                  <a:moveTo>
                    <a:pt x="2" y="12"/>
                  </a:moveTo>
                  <a:lnTo>
                    <a:pt x="0" y="50"/>
                  </a:lnTo>
                  <a:lnTo>
                    <a:pt x="2" y="81"/>
                  </a:lnTo>
                  <a:lnTo>
                    <a:pt x="5" y="109"/>
                  </a:lnTo>
                  <a:lnTo>
                    <a:pt x="10" y="133"/>
                  </a:lnTo>
                  <a:lnTo>
                    <a:pt x="17" y="154"/>
                  </a:lnTo>
                  <a:lnTo>
                    <a:pt x="24" y="171"/>
                  </a:lnTo>
                  <a:lnTo>
                    <a:pt x="32" y="185"/>
                  </a:lnTo>
                  <a:lnTo>
                    <a:pt x="41" y="197"/>
                  </a:lnTo>
                  <a:lnTo>
                    <a:pt x="53" y="207"/>
                  </a:lnTo>
                  <a:lnTo>
                    <a:pt x="63" y="214"/>
                  </a:lnTo>
                  <a:lnTo>
                    <a:pt x="73" y="219"/>
                  </a:lnTo>
                  <a:lnTo>
                    <a:pt x="82" y="221"/>
                  </a:lnTo>
                  <a:lnTo>
                    <a:pt x="102" y="226"/>
                  </a:lnTo>
                  <a:lnTo>
                    <a:pt x="116" y="226"/>
                  </a:lnTo>
                  <a:lnTo>
                    <a:pt x="131" y="226"/>
                  </a:lnTo>
                  <a:lnTo>
                    <a:pt x="151" y="221"/>
                  </a:lnTo>
                  <a:lnTo>
                    <a:pt x="160" y="219"/>
                  </a:lnTo>
                  <a:lnTo>
                    <a:pt x="170" y="214"/>
                  </a:lnTo>
                  <a:lnTo>
                    <a:pt x="180" y="207"/>
                  </a:lnTo>
                  <a:lnTo>
                    <a:pt x="192" y="197"/>
                  </a:lnTo>
                  <a:lnTo>
                    <a:pt x="201" y="185"/>
                  </a:lnTo>
                  <a:lnTo>
                    <a:pt x="209" y="171"/>
                  </a:lnTo>
                  <a:lnTo>
                    <a:pt x="216" y="154"/>
                  </a:lnTo>
                  <a:lnTo>
                    <a:pt x="223" y="133"/>
                  </a:lnTo>
                  <a:lnTo>
                    <a:pt x="228" y="109"/>
                  </a:lnTo>
                  <a:lnTo>
                    <a:pt x="233" y="81"/>
                  </a:lnTo>
                  <a:lnTo>
                    <a:pt x="233" y="50"/>
                  </a:lnTo>
                  <a:lnTo>
                    <a:pt x="233" y="14"/>
                  </a:lnTo>
                  <a:lnTo>
                    <a:pt x="231" y="5"/>
                  </a:lnTo>
                  <a:lnTo>
                    <a:pt x="228" y="2"/>
                  </a:lnTo>
                  <a:lnTo>
                    <a:pt x="226" y="0"/>
                  </a:lnTo>
                  <a:lnTo>
                    <a:pt x="223" y="2"/>
                  </a:lnTo>
                  <a:lnTo>
                    <a:pt x="199" y="12"/>
                  </a:lnTo>
                  <a:lnTo>
                    <a:pt x="175" y="21"/>
                  </a:lnTo>
                  <a:lnTo>
                    <a:pt x="148" y="28"/>
                  </a:lnTo>
                  <a:lnTo>
                    <a:pt x="116" y="33"/>
                  </a:lnTo>
                  <a:lnTo>
                    <a:pt x="99" y="33"/>
                  </a:lnTo>
                  <a:lnTo>
                    <a:pt x="82" y="31"/>
                  </a:lnTo>
                  <a:lnTo>
                    <a:pt x="66" y="26"/>
                  </a:lnTo>
                  <a:lnTo>
                    <a:pt x="48" y="21"/>
                  </a:lnTo>
                  <a:lnTo>
                    <a:pt x="32" y="1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2" y="5"/>
                  </a:lnTo>
                  <a:lnTo>
                    <a:pt x="2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6" name="Freeform 259"/>
            <p:cNvSpPr/>
            <p:nvPr/>
          </p:nvSpPr>
          <p:spPr bwMode="auto">
            <a:xfrm>
              <a:off x="958785" y="2969936"/>
              <a:ext cx="100382" cy="39711"/>
            </a:xfrm>
            <a:custGeom>
              <a:avLst/>
              <a:gdLst/>
              <a:ahLst/>
              <a:cxnLst>
                <a:cxn ang="0">
                  <a:pos x="182" y="3"/>
                </a:cxn>
                <a:cxn ang="0">
                  <a:pos x="180" y="24"/>
                </a:cxn>
                <a:cxn ang="0">
                  <a:pos x="177" y="38"/>
                </a:cxn>
                <a:cxn ang="0">
                  <a:pos x="175" y="50"/>
                </a:cxn>
                <a:cxn ang="0">
                  <a:pos x="165" y="55"/>
                </a:cxn>
                <a:cxn ang="0">
                  <a:pos x="146" y="62"/>
                </a:cxn>
                <a:cxn ang="0">
                  <a:pos x="122" y="69"/>
                </a:cxn>
                <a:cxn ang="0">
                  <a:pos x="97" y="72"/>
                </a:cxn>
                <a:cxn ang="0">
                  <a:pos x="71" y="69"/>
                </a:cxn>
                <a:cxn ang="0">
                  <a:pos x="44" y="62"/>
                </a:cxn>
                <a:cxn ang="0">
                  <a:pos x="20" y="52"/>
                </a:cxn>
                <a:cxn ang="0">
                  <a:pos x="10" y="48"/>
                </a:cxn>
                <a:cxn ang="0">
                  <a:pos x="5" y="40"/>
                </a:cxn>
                <a:cxn ang="0">
                  <a:pos x="3" y="29"/>
                </a:cxn>
                <a:cxn ang="0">
                  <a:pos x="0" y="14"/>
                </a:cxn>
                <a:cxn ang="0">
                  <a:pos x="0" y="0"/>
                </a:cxn>
                <a:cxn ang="0">
                  <a:pos x="15" y="7"/>
                </a:cxn>
                <a:cxn ang="0">
                  <a:pos x="29" y="14"/>
                </a:cxn>
                <a:cxn ang="0">
                  <a:pos x="51" y="19"/>
                </a:cxn>
                <a:cxn ang="0">
                  <a:pos x="78" y="21"/>
                </a:cxn>
                <a:cxn ang="0">
                  <a:pos x="109" y="21"/>
                </a:cxn>
                <a:cxn ang="0">
                  <a:pos x="127" y="19"/>
                </a:cxn>
                <a:cxn ang="0">
                  <a:pos x="143" y="14"/>
                </a:cxn>
                <a:cxn ang="0">
                  <a:pos x="163" y="10"/>
                </a:cxn>
                <a:cxn ang="0">
                  <a:pos x="182" y="3"/>
                </a:cxn>
              </a:cxnLst>
              <a:rect l="0" t="0" r="r" b="b"/>
              <a:pathLst>
                <a:path w="182" h="72">
                  <a:moveTo>
                    <a:pt x="182" y="3"/>
                  </a:moveTo>
                  <a:lnTo>
                    <a:pt x="180" y="24"/>
                  </a:lnTo>
                  <a:lnTo>
                    <a:pt x="177" y="38"/>
                  </a:lnTo>
                  <a:lnTo>
                    <a:pt x="175" y="50"/>
                  </a:lnTo>
                  <a:lnTo>
                    <a:pt x="165" y="55"/>
                  </a:lnTo>
                  <a:lnTo>
                    <a:pt x="146" y="62"/>
                  </a:lnTo>
                  <a:lnTo>
                    <a:pt x="122" y="69"/>
                  </a:lnTo>
                  <a:lnTo>
                    <a:pt x="97" y="72"/>
                  </a:lnTo>
                  <a:lnTo>
                    <a:pt x="71" y="69"/>
                  </a:lnTo>
                  <a:lnTo>
                    <a:pt x="44" y="62"/>
                  </a:lnTo>
                  <a:lnTo>
                    <a:pt x="20" y="52"/>
                  </a:lnTo>
                  <a:lnTo>
                    <a:pt x="10" y="48"/>
                  </a:lnTo>
                  <a:lnTo>
                    <a:pt x="5" y="40"/>
                  </a:lnTo>
                  <a:lnTo>
                    <a:pt x="3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5" y="7"/>
                  </a:lnTo>
                  <a:lnTo>
                    <a:pt x="29" y="14"/>
                  </a:lnTo>
                  <a:lnTo>
                    <a:pt x="51" y="19"/>
                  </a:lnTo>
                  <a:lnTo>
                    <a:pt x="78" y="21"/>
                  </a:lnTo>
                  <a:lnTo>
                    <a:pt x="109" y="21"/>
                  </a:lnTo>
                  <a:lnTo>
                    <a:pt x="127" y="19"/>
                  </a:lnTo>
                  <a:lnTo>
                    <a:pt x="143" y="14"/>
                  </a:lnTo>
                  <a:lnTo>
                    <a:pt x="163" y="10"/>
                  </a:lnTo>
                  <a:lnTo>
                    <a:pt x="18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7" name="Freeform 260"/>
            <p:cNvSpPr/>
            <p:nvPr/>
          </p:nvSpPr>
          <p:spPr bwMode="auto">
            <a:xfrm>
              <a:off x="948305" y="3027848"/>
              <a:ext cx="99278" cy="62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7"/>
                </a:cxn>
                <a:cxn ang="0">
                  <a:pos x="53" y="14"/>
                </a:cxn>
                <a:cxn ang="0">
                  <a:pos x="82" y="23"/>
                </a:cxn>
                <a:cxn ang="0">
                  <a:pos x="114" y="38"/>
                </a:cxn>
                <a:cxn ang="0">
                  <a:pos x="141" y="52"/>
                </a:cxn>
                <a:cxn ang="0">
                  <a:pos x="153" y="61"/>
                </a:cxn>
                <a:cxn ang="0">
                  <a:pos x="165" y="71"/>
                </a:cxn>
                <a:cxn ang="0">
                  <a:pos x="172" y="80"/>
                </a:cxn>
                <a:cxn ang="0">
                  <a:pos x="180" y="90"/>
                </a:cxn>
                <a:cxn ang="0">
                  <a:pos x="177" y="92"/>
                </a:cxn>
                <a:cxn ang="0">
                  <a:pos x="170" y="99"/>
                </a:cxn>
                <a:cxn ang="0">
                  <a:pos x="160" y="104"/>
                </a:cxn>
                <a:cxn ang="0">
                  <a:pos x="141" y="111"/>
                </a:cxn>
                <a:cxn ang="0">
                  <a:pos x="124" y="114"/>
                </a:cxn>
                <a:cxn ang="0">
                  <a:pos x="111" y="114"/>
                </a:cxn>
                <a:cxn ang="0">
                  <a:pos x="99" y="114"/>
                </a:cxn>
                <a:cxn ang="0">
                  <a:pos x="85" y="111"/>
                </a:cxn>
                <a:cxn ang="0">
                  <a:pos x="70" y="107"/>
                </a:cxn>
                <a:cxn ang="0">
                  <a:pos x="53" y="97"/>
                </a:cxn>
                <a:cxn ang="0">
                  <a:pos x="36" y="85"/>
                </a:cxn>
                <a:cxn ang="0">
                  <a:pos x="29" y="76"/>
                </a:cxn>
                <a:cxn ang="0">
                  <a:pos x="22" y="64"/>
                </a:cxn>
                <a:cxn ang="0">
                  <a:pos x="14" y="52"/>
                </a:cxn>
                <a:cxn ang="0">
                  <a:pos x="9" y="35"/>
                </a:cxn>
                <a:cxn ang="0">
                  <a:pos x="5" y="19"/>
                </a:cxn>
                <a:cxn ang="0">
                  <a:pos x="0" y="0"/>
                </a:cxn>
              </a:cxnLst>
              <a:rect l="0" t="0" r="r" b="b"/>
              <a:pathLst>
                <a:path w="180" h="114">
                  <a:moveTo>
                    <a:pt x="0" y="0"/>
                  </a:moveTo>
                  <a:lnTo>
                    <a:pt x="29" y="7"/>
                  </a:lnTo>
                  <a:lnTo>
                    <a:pt x="53" y="14"/>
                  </a:lnTo>
                  <a:lnTo>
                    <a:pt x="82" y="23"/>
                  </a:lnTo>
                  <a:lnTo>
                    <a:pt x="114" y="38"/>
                  </a:lnTo>
                  <a:lnTo>
                    <a:pt x="141" y="52"/>
                  </a:lnTo>
                  <a:lnTo>
                    <a:pt x="153" y="61"/>
                  </a:lnTo>
                  <a:lnTo>
                    <a:pt x="165" y="71"/>
                  </a:lnTo>
                  <a:lnTo>
                    <a:pt x="172" y="80"/>
                  </a:lnTo>
                  <a:lnTo>
                    <a:pt x="180" y="90"/>
                  </a:lnTo>
                  <a:lnTo>
                    <a:pt x="177" y="92"/>
                  </a:lnTo>
                  <a:lnTo>
                    <a:pt x="170" y="99"/>
                  </a:lnTo>
                  <a:lnTo>
                    <a:pt x="160" y="104"/>
                  </a:lnTo>
                  <a:lnTo>
                    <a:pt x="141" y="111"/>
                  </a:lnTo>
                  <a:lnTo>
                    <a:pt x="124" y="114"/>
                  </a:lnTo>
                  <a:lnTo>
                    <a:pt x="111" y="114"/>
                  </a:lnTo>
                  <a:lnTo>
                    <a:pt x="99" y="114"/>
                  </a:lnTo>
                  <a:lnTo>
                    <a:pt x="85" y="111"/>
                  </a:lnTo>
                  <a:lnTo>
                    <a:pt x="70" y="107"/>
                  </a:lnTo>
                  <a:lnTo>
                    <a:pt x="53" y="97"/>
                  </a:lnTo>
                  <a:lnTo>
                    <a:pt x="36" y="85"/>
                  </a:lnTo>
                  <a:lnTo>
                    <a:pt x="29" y="76"/>
                  </a:lnTo>
                  <a:lnTo>
                    <a:pt x="22" y="64"/>
                  </a:lnTo>
                  <a:lnTo>
                    <a:pt x="14" y="52"/>
                  </a:lnTo>
                  <a:lnTo>
                    <a:pt x="9" y="35"/>
                  </a:lnTo>
                  <a:lnTo>
                    <a:pt x="5" y="1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8" name="Freeform 261"/>
            <p:cNvSpPr/>
            <p:nvPr/>
          </p:nvSpPr>
          <p:spPr bwMode="auto">
            <a:xfrm>
              <a:off x="665913" y="2460306"/>
              <a:ext cx="619939" cy="317140"/>
            </a:xfrm>
            <a:custGeom>
              <a:avLst/>
              <a:gdLst/>
              <a:ahLst/>
              <a:cxnLst>
                <a:cxn ang="0">
                  <a:pos x="835" y="47"/>
                </a:cxn>
                <a:cxn ang="0">
                  <a:pos x="692" y="14"/>
                </a:cxn>
                <a:cxn ang="0">
                  <a:pos x="614" y="5"/>
                </a:cxn>
                <a:cxn ang="0">
                  <a:pos x="534" y="0"/>
                </a:cxn>
                <a:cxn ang="0">
                  <a:pos x="453" y="5"/>
                </a:cxn>
                <a:cxn ang="0">
                  <a:pos x="376" y="14"/>
                </a:cxn>
                <a:cxn ang="0">
                  <a:pos x="303" y="33"/>
                </a:cxn>
                <a:cxn ang="0">
                  <a:pos x="232" y="59"/>
                </a:cxn>
                <a:cxn ang="0">
                  <a:pos x="169" y="97"/>
                </a:cxn>
                <a:cxn ang="0">
                  <a:pos x="114" y="145"/>
                </a:cxn>
                <a:cxn ang="0">
                  <a:pos x="67" y="204"/>
                </a:cxn>
                <a:cxn ang="0">
                  <a:pos x="31" y="276"/>
                </a:cxn>
                <a:cxn ang="0">
                  <a:pos x="9" y="361"/>
                </a:cxn>
                <a:cxn ang="0">
                  <a:pos x="0" y="458"/>
                </a:cxn>
                <a:cxn ang="0">
                  <a:pos x="7" y="573"/>
                </a:cxn>
                <a:cxn ang="0">
                  <a:pos x="77" y="553"/>
                </a:cxn>
                <a:cxn ang="0">
                  <a:pos x="264" y="520"/>
                </a:cxn>
                <a:cxn ang="0">
                  <a:pos x="262" y="439"/>
                </a:cxn>
                <a:cxn ang="0">
                  <a:pos x="267" y="373"/>
                </a:cxn>
                <a:cxn ang="0">
                  <a:pos x="284" y="311"/>
                </a:cxn>
                <a:cxn ang="0">
                  <a:pos x="298" y="287"/>
                </a:cxn>
                <a:cxn ang="0">
                  <a:pos x="288" y="368"/>
                </a:cxn>
                <a:cxn ang="0">
                  <a:pos x="288" y="442"/>
                </a:cxn>
                <a:cxn ang="0">
                  <a:pos x="298" y="497"/>
                </a:cxn>
                <a:cxn ang="0">
                  <a:pos x="369" y="508"/>
                </a:cxn>
                <a:cxn ang="0">
                  <a:pos x="361" y="439"/>
                </a:cxn>
                <a:cxn ang="0">
                  <a:pos x="361" y="385"/>
                </a:cxn>
                <a:cxn ang="0">
                  <a:pos x="374" y="333"/>
                </a:cxn>
                <a:cxn ang="0">
                  <a:pos x="388" y="382"/>
                </a:cxn>
                <a:cxn ang="0">
                  <a:pos x="400" y="477"/>
                </a:cxn>
                <a:cxn ang="0">
                  <a:pos x="487" y="499"/>
                </a:cxn>
                <a:cxn ang="0">
                  <a:pos x="667" y="499"/>
                </a:cxn>
                <a:cxn ang="0">
                  <a:pos x="769" y="480"/>
                </a:cxn>
                <a:cxn ang="0">
                  <a:pos x="784" y="387"/>
                </a:cxn>
                <a:cxn ang="0">
                  <a:pos x="801" y="340"/>
                </a:cxn>
                <a:cxn ang="0">
                  <a:pos x="808" y="390"/>
                </a:cxn>
                <a:cxn ang="0">
                  <a:pos x="808" y="442"/>
                </a:cxn>
                <a:cxn ang="0">
                  <a:pos x="798" y="511"/>
                </a:cxn>
                <a:cxn ang="0">
                  <a:pos x="873" y="485"/>
                </a:cxn>
                <a:cxn ang="0">
                  <a:pos x="881" y="411"/>
                </a:cxn>
                <a:cxn ang="0">
                  <a:pos x="878" y="321"/>
                </a:cxn>
                <a:cxn ang="0">
                  <a:pos x="883" y="309"/>
                </a:cxn>
                <a:cxn ang="0">
                  <a:pos x="898" y="349"/>
                </a:cxn>
                <a:cxn ang="0">
                  <a:pos x="905" y="411"/>
                </a:cxn>
                <a:cxn ang="0">
                  <a:pos x="905" y="475"/>
                </a:cxn>
                <a:cxn ang="0">
                  <a:pos x="951" y="534"/>
                </a:cxn>
                <a:cxn ang="0">
                  <a:pos x="1051" y="561"/>
                </a:cxn>
                <a:cxn ang="0">
                  <a:pos x="1107" y="558"/>
                </a:cxn>
                <a:cxn ang="0">
                  <a:pos x="1119" y="482"/>
                </a:cxn>
                <a:cxn ang="0">
                  <a:pos x="1124" y="409"/>
                </a:cxn>
                <a:cxn ang="0">
                  <a:pos x="1114" y="326"/>
                </a:cxn>
                <a:cxn ang="0">
                  <a:pos x="1097" y="264"/>
                </a:cxn>
                <a:cxn ang="0">
                  <a:pos x="1078" y="221"/>
                </a:cxn>
                <a:cxn ang="0">
                  <a:pos x="1053" y="181"/>
                </a:cxn>
                <a:cxn ang="0">
                  <a:pos x="1019" y="145"/>
                </a:cxn>
                <a:cxn ang="0">
                  <a:pos x="978" y="112"/>
                </a:cxn>
                <a:cxn ang="0">
                  <a:pos x="929" y="81"/>
                </a:cxn>
              </a:cxnLst>
              <a:rect l="0" t="0" r="r" b="b"/>
              <a:pathLst>
                <a:path w="1124" h="575">
                  <a:moveTo>
                    <a:pt x="900" y="69"/>
                  </a:moveTo>
                  <a:lnTo>
                    <a:pt x="835" y="47"/>
                  </a:lnTo>
                  <a:lnTo>
                    <a:pt x="764" y="29"/>
                  </a:lnTo>
                  <a:lnTo>
                    <a:pt x="692" y="14"/>
                  </a:lnTo>
                  <a:lnTo>
                    <a:pt x="653" y="10"/>
                  </a:lnTo>
                  <a:lnTo>
                    <a:pt x="614" y="5"/>
                  </a:lnTo>
                  <a:lnTo>
                    <a:pt x="573" y="3"/>
                  </a:lnTo>
                  <a:lnTo>
                    <a:pt x="534" y="0"/>
                  </a:lnTo>
                  <a:lnTo>
                    <a:pt x="495" y="3"/>
                  </a:lnTo>
                  <a:lnTo>
                    <a:pt x="453" y="5"/>
                  </a:lnTo>
                  <a:lnTo>
                    <a:pt x="415" y="7"/>
                  </a:lnTo>
                  <a:lnTo>
                    <a:pt x="376" y="14"/>
                  </a:lnTo>
                  <a:lnTo>
                    <a:pt x="339" y="21"/>
                  </a:lnTo>
                  <a:lnTo>
                    <a:pt x="303" y="33"/>
                  </a:lnTo>
                  <a:lnTo>
                    <a:pt x="267" y="45"/>
                  </a:lnTo>
                  <a:lnTo>
                    <a:pt x="232" y="59"/>
                  </a:lnTo>
                  <a:lnTo>
                    <a:pt x="198" y="78"/>
                  </a:lnTo>
                  <a:lnTo>
                    <a:pt x="169" y="97"/>
                  </a:lnTo>
                  <a:lnTo>
                    <a:pt x="140" y="119"/>
                  </a:lnTo>
                  <a:lnTo>
                    <a:pt x="114" y="145"/>
                  </a:lnTo>
                  <a:lnTo>
                    <a:pt x="89" y="174"/>
                  </a:lnTo>
                  <a:lnTo>
                    <a:pt x="67" y="204"/>
                  </a:lnTo>
                  <a:lnTo>
                    <a:pt x="48" y="240"/>
                  </a:lnTo>
                  <a:lnTo>
                    <a:pt x="31" y="276"/>
                  </a:lnTo>
                  <a:lnTo>
                    <a:pt x="19" y="316"/>
                  </a:lnTo>
                  <a:lnTo>
                    <a:pt x="9" y="361"/>
                  </a:lnTo>
                  <a:lnTo>
                    <a:pt x="2" y="409"/>
                  </a:lnTo>
                  <a:lnTo>
                    <a:pt x="0" y="458"/>
                  </a:lnTo>
                  <a:lnTo>
                    <a:pt x="2" y="513"/>
                  </a:lnTo>
                  <a:lnTo>
                    <a:pt x="7" y="573"/>
                  </a:lnTo>
                  <a:lnTo>
                    <a:pt x="26" y="568"/>
                  </a:lnTo>
                  <a:lnTo>
                    <a:pt x="77" y="553"/>
                  </a:lnTo>
                  <a:lnTo>
                    <a:pt x="157" y="537"/>
                  </a:lnTo>
                  <a:lnTo>
                    <a:pt x="264" y="520"/>
                  </a:lnTo>
                  <a:lnTo>
                    <a:pt x="262" y="470"/>
                  </a:lnTo>
                  <a:lnTo>
                    <a:pt x="262" y="439"/>
                  </a:lnTo>
                  <a:lnTo>
                    <a:pt x="264" y="406"/>
                  </a:lnTo>
                  <a:lnTo>
                    <a:pt x="267" y="373"/>
                  </a:lnTo>
                  <a:lnTo>
                    <a:pt x="274" y="340"/>
                  </a:lnTo>
                  <a:lnTo>
                    <a:pt x="284" y="311"/>
                  </a:lnTo>
                  <a:lnTo>
                    <a:pt x="291" y="299"/>
                  </a:lnTo>
                  <a:lnTo>
                    <a:pt x="298" y="287"/>
                  </a:lnTo>
                  <a:lnTo>
                    <a:pt x="296" y="311"/>
                  </a:lnTo>
                  <a:lnTo>
                    <a:pt x="288" y="368"/>
                  </a:lnTo>
                  <a:lnTo>
                    <a:pt x="288" y="404"/>
                  </a:lnTo>
                  <a:lnTo>
                    <a:pt x="288" y="442"/>
                  </a:lnTo>
                  <a:lnTo>
                    <a:pt x="293" y="480"/>
                  </a:lnTo>
                  <a:lnTo>
                    <a:pt x="298" y="497"/>
                  </a:lnTo>
                  <a:lnTo>
                    <a:pt x="303" y="516"/>
                  </a:lnTo>
                  <a:lnTo>
                    <a:pt x="369" y="508"/>
                  </a:lnTo>
                  <a:lnTo>
                    <a:pt x="364" y="466"/>
                  </a:lnTo>
                  <a:lnTo>
                    <a:pt x="361" y="439"/>
                  </a:lnTo>
                  <a:lnTo>
                    <a:pt x="359" y="413"/>
                  </a:lnTo>
                  <a:lnTo>
                    <a:pt x="361" y="385"/>
                  </a:lnTo>
                  <a:lnTo>
                    <a:pt x="366" y="356"/>
                  </a:lnTo>
                  <a:lnTo>
                    <a:pt x="374" y="333"/>
                  </a:lnTo>
                  <a:lnTo>
                    <a:pt x="383" y="311"/>
                  </a:lnTo>
                  <a:lnTo>
                    <a:pt x="388" y="382"/>
                  </a:lnTo>
                  <a:lnTo>
                    <a:pt x="395" y="447"/>
                  </a:lnTo>
                  <a:lnTo>
                    <a:pt x="400" y="477"/>
                  </a:lnTo>
                  <a:lnTo>
                    <a:pt x="405" y="504"/>
                  </a:lnTo>
                  <a:lnTo>
                    <a:pt x="487" y="499"/>
                  </a:lnTo>
                  <a:lnTo>
                    <a:pt x="575" y="497"/>
                  </a:lnTo>
                  <a:lnTo>
                    <a:pt x="667" y="499"/>
                  </a:lnTo>
                  <a:lnTo>
                    <a:pt x="762" y="506"/>
                  </a:lnTo>
                  <a:lnTo>
                    <a:pt x="769" y="480"/>
                  </a:lnTo>
                  <a:lnTo>
                    <a:pt x="774" y="449"/>
                  </a:lnTo>
                  <a:lnTo>
                    <a:pt x="784" y="387"/>
                  </a:lnTo>
                  <a:lnTo>
                    <a:pt x="791" y="318"/>
                  </a:lnTo>
                  <a:lnTo>
                    <a:pt x="801" y="340"/>
                  </a:lnTo>
                  <a:lnTo>
                    <a:pt x="805" y="363"/>
                  </a:lnTo>
                  <a:lnTo>
                    <a:pt x="808" y="390"/>
                  </a:lnTo>
                  <a:lnTo>
                    <a:pt x="808" y="416"/>
                  </a:lnTo>
                  <a:lnTo>
                    <a:pt x="808" y="442"/>
                  </a:lnTo>
                  <a:lnTo>
                    <a:pt x="805" y="468"/>
                  </a:lnTo>
                  <a:lnTo>
                    <a:pt x="798" y="511"/>
                  </a:lnTo>
                  <a:lnTo>
                    <a:pt x="864" y="520"/>
                  </a:lnTo>
                  <a:lnTo>
                    <a:pt x="873" y="485"/>
                  </a:lnTo>
                  <a:lnTo>
                    <a:pt x="878" y="447"/>
                  </a:lnTo>
                  <a:lnTo>
                    <a:pt x="881" y="411"/>
                  </a:lnTo>
                  <a:lnTo>
                    <a:pt x="881" y="375"/>
                  </a:lnTo>
                  <a:lnTo>
                    <a:pt x="878" y="321"/>
                  </a:lnTo>
                  <a:lnTo>
                    <a:pt x="876" y="297"/>
                  </a:lnTo>
                  <a:lnTo>
                    <a:pt x="883" y="309"/>
                  </a:lnTo>
                  <a:lnTo>
                    <a:pt x="888" y="321"/>
                  </a:lnTo>
                  <a:lnTo>
                    <a:pt x="898" y="349"/>
                  </a:lnTo>
                  <a:lnTo>
                    <a:pt x="903" y="380"/>
                  </a:lnTo>
                  <a:lnTo>
                    <a:pt x="905" y="411"/>
                  </a:lnTo>
                  <a:lnTo>
                    <a:pt x="907" y="444"/>
                  </a:lnTo>
                  <a:lnTo>
                    <a:pt x="905" y="475"/>
                  </a:lnTo>
                  <a:lnTo>
                    <a:pt x="903" y="525"/>
                  </a:lnTo>
                  <a:lnTo>
                    <a:pt x="951" y="534"/>
                  </a:lnTo>
                  <a:lnTo>
                    <a:pt x="1002" y="546"/>
                  </a:lnTo>
                  <a:lnTo>
                    <a:pt x="1051" y="561"/>
                  </a:lnTo>
                  <a:lnTo>
                    <a:pt x="1102" y="575"/>
                  </a:lnTo>
                  <a:lnTo>
                    <a:pt x="1107" y="558"/>
                  </a:lnTo>
                  <a:lnTo>
                    <a:pt x="1114" y="513"/>
                  </a:lnTo>
                  <a:lnTo>
                    <a:pt x="1119" y="482"/>
                  </a:lnTo>
                  <a:lnTo>
                    <a:pt x="1121" y="447"/>
                  </a:lnTo>
                  <a:lnTo>
                    <a:pt x="1124" y="409"/>
                  </a:lnTo>
                  <a:lnTo>
                    <a:pt x="1121" y="368"/>
                  </a:lnTo>
                  <a:lnTo>
                    <a:pt x="1114" y="326"/>
                  </a:lnTo>
                  <a:lnTo>
                    <a:pt x="1104" y="285"/>
                  </a:lnTo>
                  <a:lnTo>
                    <a:pt x="1097" y="264"/>
                  </a:lnTo>
                  <a:lnTo>
                    <a:pt x="1090" y="242"/>
                  </a:lnTo>
                  <a:lnTo>
                    <a:pt x="1078" y="221"/>
                  </a:lnTo>
                  <a:lnTo>
                    <a:pt x="1065" y="202"/>
                  </a:lnTo>
                  <a:lnTo>
                    <a:pt x="1053" y="181"/>
                  </a:lnTo>
                  <a:lnTo>
                    <a:pt x="1036" y="162"/>
                  </a:lnTo>
                  <a:lnTo>
                    <a:pt x="1019" y="145"/>
                  </a:lnTo>
                  <a:lnTo>
                    <a:pt x="1000" y="126"/>
                  </a:lnTo>
                  <a:lnTo>
                    <a:pt x="978" y="112"/>
                  </a:lnTo>
                  <a:lnTo>
                    <a:pt x="954" y="95"/>
                  </a:lnTo>
                  <a:lnTo>
                    <a:pt x="929" y="81"/>
                  </a:lnTo>
                  <a:lnTo>
                    <a:pt x="900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79" name="Freeform 262"/>
            <p:cNvSpPr/>
            <p:nvPr/>
          </p:nvSpPr>
          <p:spPr bwMode="auto">
            <a:xfrm>
              <a:off x="793872" y="2485126"/>
              <a:ext cx="376707" cy="7115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73" y="10"/>
                </a:cxn>
                <a:cxn ang="0">
                  <a:pos x="219" y="17"/>
                </a:cxn>
                <a:cxn ang="0">
                  <a:pos x="275" y="24"/>
                </a:cxn>
                <a:cxn ang="0">
                  <a:pos x="338" y="31"/>
                </a:cxn>
                <a:cxn ang="0">
                  <a:pos x="401" y="31"/>
                </a:cxn>
                <a:cxn ang="0">
                  <a:pos x="433" y="31"/>
                </a:cxn>
                <a:cxn ang="0">
                  <a:pos x="462" y="29"/>
                </a:cxn>
                <a:cxn ang="0">
                  <a:pos x="491" y="24"/>
                </a:cxn>
                <a:cxn ang="0">
                  <a:pos x="515" y="17"/>
                </a:cxn>
                <a:cxn ang="0">
                  <a:pos x="542" y="24"/>
                </a:cxn>
                <a:cxn ang="0">
                  <a:pos x="600" y="38"/>
                </a:cxn>
                <a:cxn ang="0">
                  <a:pos x="629" y="48"/>
                </a:cxn>
                <a:cxn ang="0">
                  <a:pos x="656" y="57"/>
                </a:cxn>
                <a:cxn ang="0">
                  <a:pos x="675" y="67"/>
                </a:cxn>
                <a:cxn ang="0">
                  <a:pos x="680" y="71"/>
                </a:cxn>
                <a:cxn ang="0">
                  <a:pos x="683" y="76"/>
                </a:cxn>
                <a:cxn ang="0">
                  <a:pos x="683" y="78"/>
                </a:cxn>
                <a:cxn ang="0">
                  <a:pos x="678" y="81"/>
                </a:cxn>
                <a:cxn ang="0">
                  <a:pos x="661" y="86"/>
                </a:cxn>
                <a:cxn ang="0">
                  <a:pos x="637" y="93"/>
                </a:cxn>
                <a:cxn ang="0">
                  <a:pos x="603" y="100"/>
                </a:cxn>
                <a:cxn ang="0">
                  <a:pos x="518" y="114"/>
                </a:cxn>
                <a:cxn ang="0">
                  <a:pos x="467" y="119"/>
                </a:cxn>
                <a:cxn ang="0">
                  <a:pos x="411" y="124"/>
                </a:cxn>
                <a:cxn ang="0">
                  <a:pos x="355" y="129"/>
                </a:cxn>
                <a:cxn ang="0">
                  <a:pos x="299" y="129"/>
                </a:cxn>
                <a:cxn ang="0">
                  <a:pos x="241" y="126"/>
                </a:cxn>
                <a:cxn ang="0">
                  <a:pos x="185" y="121"/>
                </a:cxn>
                <a:cxn ang="0">
                  <a:pos x="134" y="114"/>
                </a:cxn>
                <a:cxn ang="0">
                  <a:pos x="83" y="102"/>
                </a:cxn>
                <a:cxn ang="0">
                  <a:pos x="61" y="98"/>
                </a:cxn>
                <a:cxn ang="0">
                  <a:pos x="39" y="88"/>
                </a:cxn>
                <a:cxn ang="0">
                  <a:pos x="20" y="78"/>
                </a:cxn>
                <a:cxn ang="0">
                  <a:pos x="0" y="69"/>
                </a:cxn>
                <a:cxn ang="0">
                  <a:pos x="5" y="60"/>
                </a:cxn>
                <a:cxn ang="0">
                  <a:pos x="13" y="50"/>
                </a:cxn>
                <a:cxn ang="0">
                  <a:pos x="25" y="38"/>
                </a:cxn>
                <a:cxn ang="0">
                  <a:pos x="42" y="26"/>
                </a:cxn>
                <a:cxn ang="0">
                  <a:pos x="64" y="17"/>
                </a:cxn>
                <a:cxn ang="0">
                  <a:pos x="95" y="7"/>
                </a:cxn>
                <a:cxn ang="0">
                  <a:pos x="132" y="0"/>
                </a:cxn>
              </a:cxnLst>
              <a:rect l="0" t="0" r="r" b="b"/>
              <a:pathLst>
                <a:path w="683" h="129">
                  <a:moveTo>
                    <a:pt x="132" y="0"/>
                  </a:moveTo>
                  <a:lnTo>
                    <a:pt x="173" y="10"/>
                  </a:lnTo>
                  <a:lnTo>
                    <a:pt x="219" y="17"/>
                  </a:lnTo>
                  <a:lnTo>
                    <a:pt x="275" y="24"/>
                  </a:lnTo>
                  <a:lnTo>
                    <a:pt x="338" y="31"/>
                  </a:lnTo>
                  <a:lnTo>
                    <a:pt x="401" y="31"/>
                  </a:lnTo>
                  <a:lnTo>
                    <a:pt x="433" y="31"/>
                  </a:lnTo>
                  <a:lnTo>
                    <a:pt x="462" y="29"/>
                  </a:lnTo>
                  <a:lnTo>
                    <a:pt x="491" y="24"/>
                  </a:lnTo>
                  <a:lnTo>
                    <a:pt x="515" y="17"/>
                  </a:lnTo>
                  <a:lnTo>
                    <a:pt x="542" y="24"/>
                  </a:lnTo>
                  <a:lnTo>
                    <a:pt x="600" y="38"/>
                  </a:lnTo>
                  <a:lnTo>
                    <a:pt x="629" y="48"/>
                  </a:lnTo>
                  <a:lnTo>
                    <a:pt x="656" y="57"/>
                  </a:lnTo>
                  <a:lnTo>
                    <a:pt x="675" y="67"/>
                  </a:lnTo>
                  <a:lnTo>
                    <a:pt x="680" y="71"/>
                  </a:lnTo>
                  <a:lnTo>
                    <a:pt x="683" y="76"/>
                  </a:lnTo>
                  <a:lnTo>
                    <a:pt x="683" y="78"/>
                  </a:lnTo>
                  <a:lnTo>
                    <a:pt x="678" y="81"/>
                  </a:lnTo>
                  <a:lnTo>
                    <a:pt x="661" y="86"/>
                  </a:lnTo>
                  <a:lnTo>
                    <a:pt x="637" y="93"/>
                  </a:lnTo>
                  <a:lnTo>
                    <a:pt x="603" y="100"/>
                  </a:lnTo>
                  <a:lnTo>
                    <a:pt x="518" y="114"/>
                  </a:lnTo>
                  <a:lnTo>
                    <a:pt x="467" y="119"/>
                  </a:lnTo>
                  <a:lnTo>
                    <a:pt x="411" y="124"/>
                  </a:lnTo>
                  <a:lnTo>
                    <a:pt x="355" y="129"/>
                  </a:lnTo>
                  <a:lnTo>
                    <a:pt x="299" y="129"/>
                  </a:lnTo>
                  <a:lnTo>
                    <a:pt x="241" y="126"/>
                  </a:lnTo>
                  <a:lnTo>
                    <a:pt x="185" y="121"/>
                  </a:lnTo>
                  <a:lnTo>
                    <a:pt x="134" y="114"/>
                  </a:lnTo>
                  <a:lnTo>
                    <a:pt x="83" y="102"/>
                  </a:lnTo>
                  <a:lnTo>
                    <a:pt x="61" y="98"/>
                  </a:lnTo>
                  <a:lnTo>
                    <a:pt x="39" y="88"/>
                  </a:lnTo>
                  <a:lnTo>
                    <a:pt x="20" y="78"/>
                  </a:lnTo>
                  <a:lnTo>
                    <a:pt x="0" y="69"/>
                  </a:lnTo>
                  <a:lnTo>
                    <a:pt x="5" y="60"/>
                  </a:lnTo>
                  <a:lnTo>
                    <a:pt x="13" y="50"/>
                  </a:lnTo>
                  <a:lnTo>
                    <a:pt x="25" y="38"/>
                  </a:lnTo>
                  <a:lnTo>
                    <a:pt x="42" y="26"/>
                  </a:lnTo>
                  <a:lnTo>
                    <a:pt x="64" y="17"/>
                  </a:lnTo>
                  <a:lnTo>
                    <a:pt x="95" y="7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0" name="Freeform 263"/>
            <p:cNvSpPr/>
            <p:nvPr/>
          </p:nvSpPr>
          <p:spPr bwMode="auto">
            <a:xfrm>
              <a:off x="760779" y="2485126"/>
              <a:ext cx="167119" cy="87696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150" y="12"/>
                </a:cxn>
                <a:cxn ang="0">
                  <a:pos x="102" y="38"/>
                </a:cxn>
                <a:cxn ang="0">
                  <a:pos x="75" y="55"/>
                </a:cxn>
                <a:cxn ang="0">
                  <a:pos x="51" y="76"/>
                </a:cxn>
                <a:cxn ang="0">
                  <a:pos x="26" y="98"/>
                </a:cxn>
                <a:cxn ang="0">
                  <a:pos x="19" y="109"/>
                </a:cxn>
                <a:cxn ang="0">
                  <a:pos x="12" y="119"/>
                </a:cxn>
                <a:cxn ang="0">
                  <a:pos x="2" y="138"/>
                </a:cxn>
                <a:cxn ang="0">
                  <a:pos x="0" y="147"/>
                </a:cxn>
                <a:cxn ang="0">
                  <a:pos x="0" y="150"/>
                </a:cxn>
                <a:cxn ang="0">
                  <a:pos x="2" y="152"/>
                </a:cxn>
                <a:cxn ang="0">
                  <a:pos x="7" y="150"/>
                </a:cxn>
                <a:cxn ang="0">
                  <a:pos x="26" y="136"/>
                </a:cxn>
                <a:cxn ang="0">
                  <a:pos x="51" y="121"/>
                </a:cxn>
                <a:cxn ang="0">
                  <a:pos x="63" y="117"/>
                </a:cxn>
                <a:cxn ang="0">
                  <a:pos x="70" y="117"/>
                </a:cxn>
                <a:cxn ang="0">
                  <a:pos x="78" y="119"/>
                </a:cxn>
                <a:cxn ang="0">
                  <a:pos x="82" y="124"/>
                </a:cxn>
                <a:cxn ang="0">
                  <a:pos x="87" y="131"/>
                </a:cxn>
                <a:cxn ang="0">
                  <a:pos x="90" y="140"/>
                </a:cxn>
                <a:cxn ang="0">
                  <a:pos x="92" y="157"/>
                </a:cxn>
                <a:cxn ang="0">
                  <a:pos x="92" y="159"/>
                </a:cxn>
                <a:cxn ang="0">
                  <a:pos x="99" y="150"/>
                </a:cxn>
                <a:cxn ang="0">
                  <a:pos x="109" y="136"/>
                </a:cxn>
                <a:cxn ang="0">
                  <a:pos x="126" y="117"/>
                </a:cxn>
                <a:cxn ang="0">
                  <a:pos x="150" y="98"/>
                </a:cxn>
                <a:cxn ang="0">
                  <a:pos x="163" y="88"/>
                </a:cxn>
                <a:cxn ang="0">
                  <a:pos x="180" y="78"/>
                </a:cxn>
                <a:cxn ang="0">
                  <a:pos x="197" y="71"/>
                </a:cxn>
                <a:cxn ang="0">
                  <a:pos x="216" y="64"/>
                </a:cxn>
                <a:cxn ang="0">
                  <a:pos x="238" y="62"/>
                </a:cxn>
                <a:cxn ang="0">
                  <a:pos x="262" y="60"/>
                </a:cxn>
                <a:cxn ang="0">
                  <a:pos x="284" y="57"/>
                </a:cxn>
                <a:cxn ang="0">
                  <a:pos x="296" y="57"/>
                </a:cxn>
                <a:cxn ang="0">
                  <a:pos x="303" y="52"/>
                </a:cxn>
                <a:cxn ang="0">
                  <a:pos x="303" y="50"/>
                </a:cxn>
                <a:cxn ang="0">
                  <a:pos x="301" y="45"/>
                </a:cxn>
                <a:cxn ang="0">
                  <a:pos x="291" y="41"/>
                </a:cxn>
                <a:cxn ang="0">
                  <a:pos x="267" y="29"/>
                </a:cxn>
                <a:cxn ang="0">
                  <a:pos x="204" y="10"/>
                </a:cxn>
                <a:cxn ang="0">
                  <a:pos x="170" y="0"/>
                </a:cxn>
              </a:cxnLst>
              <a:rect l="0" t="0" r="r" b="b"/>
              <a:pathLst>
                <a:path w="303" h="159">
                  <a:moveTo>
                    <a:pt x="170" y="0"/>
                  </a:moveTo>
                  <a:lnTo>
                    <a:pt x="150" y="12"/>
                  </a:lnTo>
                  <a:lnTo>
                    <a:pt x="102" y="38"/>
                  </a:lnTo>
                  <a:lnTo>
                    <a:pt x="75" y="55"/>
                  </a:lnTo>
                  <a:lnTo>
                    <a:pt x="51" y="76"/>
                  </a:lnTo>
                  <a:lnTo>
                    <a:pt x="26" y="98"/>
                  </a:lnTo>
                  <a:lnTo>
                    <a:pt x="19" y="109"/>
                  </a:lnTo>
                  <a:lnTo>
                    <a:pt x="12" y="119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50"/>
                  </a:lnTo>
                  <a:lnTo>
                    <a:pt x="2" y="152"/>
                  </a:lnTo>
                  <a:lnTo>
                    <a:pt x="7" y="150"/>
                  </a:lnTo>
                  <a:lnTo>
                    <a:pt x="26" y="136"/>
                  </a:lnTo>
                  <a:lnTo>
                    <a:pt x="51" y="121"/>
                  </a:lnTo>
                  <a:lnTo>
                    <a:pt x="63" y="117"/>
                  </a:lnTo>
                  <a:lnTo>
                    <a:pt x="70" y="117"/>
                  </a:lnTo>
                  <a:lnTo>
                    <a:pt x="78" y="119"/>
                  </a:lnTo>
                  <a:lnTo>
                    <a:pt x="82" y="124"/>
                  </a:lnTo>
                  <a:lnTo>
                    <a:pt x="87" y="131"/>
                  </a:lnTo>
                  <a:lnTo>
                    <a:pt x="90" y="140"/>
                  </a:lnTo>
                  <a:lnTo>
                    <a:pt x="92" y="157"/>
                  </a:lnTo>
                  <a:lnTo>
                    <a:pt x="92" y="159"/>
                  </a:lnTo>
                  <a:lnTo>
                    <a:pt x="99" y="150"/>
                  </a:lnTo>
                  <a:lnTo>
                    <a:pt x="109" y="136"/>
                  </a:lnTo>
                  <a:lnTo>
                    <a:pt x="126" y="117"/>
                  </a:lnTo>
                  <a:lnTo>
                    <a:pt x="150" y="98"/>
                  </a:lnTo>
                  <a:lnTo>
                    <a:pt x="163" y="88"/>
                  </a:lnTo>
                  <a:lnTo>
                    <a:pt x="180" y="78"/>
                  </a:lnTo>
                  <a:lnTo>
                    <a:pt x="197" y="71"/>
                  </a:lnTo>
                  <a:lnTo>
                    <a:pt x="216" y="64"/>
                  </a:lnTo>
                  <a:lnTo>
                    <a:pt x="238" y="62"/>
                  </a:lnTo>
                  <a:lnTo>
                    <a:pt x="262" y="60"/>
                  </a:lnTo>
                  <a:lnTo>
                    <a:pt x="284" y="57"/>
                  </a:lnTo>
                  <a:lnTo>
                    <a:pt x="296" y="57"/>
                  </a:lnTo>
                  <a:lnTo>
                    <a:pt x="303" y="52"/>
                  </a:lnTo>
                  <a:lnTo>
                    <a:pt x="303" y="50"/>
                  </a:lnTo>
                  <a:lnTo>
                    <a:pt x="301" y="45"/>
                  </a:lnTo>
                  <a:lnTo>
                    <a:pt x="291" y="41"/>
                  </a:lnTo>
                  <a:lnTo>
                    <a:pt x="267" y="29"/>
                  </a:lnTo>
                  <a:lnTo>
                    <a:pt x="204" y="10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1" name="Freeform 264"/>
            <p:cNvSpPr/>
            <p:nvPr/>
          </p:nvSpPr>
          <p:spPr bwMode="auto">
            <a:xfrm>
              <a:off x="776774" y="2883343"/>
              <a:ext cx="467160" cy="241026"/>
            </a:xfrm>
            <a:custGeom>
              <a:avLst/>
              <a:gdLst/>
              <a:ahLst/>
              <a:cxnLst>
                <a:cxn ang="0">
                  <a:pos x="835" y="57"/>
                </a:cxn>
                <a:cxn ang="0">
                  <a:pos x="828" y="22"/>
                </a:cxn>
                <a:cxn ang="0">
                  <a:pos x="825" y="7"/>
                </a:cxn>
                <a:cxn ang="0">
                  <a:pos x="828" y="45"/>
                </a:cxn>
                <a:cxn ang="0">
                  <a:pos x="828" y="117"/>
                </a:cxn>
                <a:cxn ang="0">
                  <a:pos x="816" y="176"/>
                </a:cxn>
                <a:cxn ang="0">
                  <a:pos x="789" y="226"/>
                </a:cxn>
                <a:cxn ang="0">
                  <a:pos x="758" y="264"/>
                </a:cxn>
                <a:cxn ang="0">
                  <a:pos x="724" y="295"/>
                </a:cxn>
                <a:cxn ang="0">
                  <a:pos x="672" y="326"/>
                </a:cxn>
                <a:cxn ang="0">
                  <a:pos x="641" y="342"/>
                </a:cxn>
                <a:cxn ang="0">
                  <a:pos x="590" y="364"/>
                </a:cxn>
                <a:cxn ang="0">
                  <a:pos x="507" y="385"/>
                </a:cxn>
                <a:cxn ang="0">
                  <a:pos x="398" y="397"/>
                </a:cxn>
                <a:cxn ang="0">
                  <a:pos x="289" y="395"/>
                </a:cxn>
                <a:cxn ang="0">
                  <a:pos x="187" y="385"/>
                </a:cxn>
                <a:cxn ang="0">
                  <a:pos x="68" y="364"/>
                </a:cxn>
                <a:cxn ang="0">
                  <a:pos x="0" y="345"/>
                </a:cxn>
                <a:cxn ang="0">
                  <a:pos x="78" y="385"/>
                </a:cxn>
                <a:cxn ang="0">
                  <a:pos x="170" y="416"/>
                </a:cxn>
                <a:cxn ang="0">
                  <a:pos x="277" y="433"/>
                </a:cxn>
                <a:cxn ang="0">
                  <a:pos x="401" y="437"/>
                </a:cxn>
                <a:cxn ang="0">
                  <a:pos x="481" y="430"/>
                </a:cxn>
                <a:cxn ang="0">
                  <a:pos x="549" y="418"/>
                </a:cxn>
                <a:cxn ang="0">
                  <a:pos x="609" y="404"/>
                </a:cxn>
                <a:cxn ang="0">
                  <a:pos x="663" y="383"/>
                </a:cxn>
                <a:cxn ang="0">
                  <a:pos x="706" y="359"/>
                </a:cxn>
                <a:cxn ang="0">
                  <a:pos x="743" y="333"/>
                </a:cxn>
                <a:cxn ang="0">
                  <a:pos x="796" y="273"/>
                </a:cxn>
                <a:cxn ang="0">
                  <a:pos x="828" y="212"/>
                </a:cxn>
                <a:cxn ang="0">
                  <a:pos x="845" y="155"/>
                </a:cxn>
                <a:cxn ang="0">
                  <a:pos x="847" y="109"/>
                </a:cxn>
                <a:cxn ang="0">
                  <a:pos x="843" y="79"/>
                </a:cxn>
              </a:cxnLst>
              <a:rect l="0" t="0" r="r" b="b"/>
              <a:pathLst>
                <a:path w="847" h="437">
                  <a:moveTo>
                    <a:pt x="843" y="79"/>
                  </a:moveTo>
                  <a:lnTo>
                    <a:pt x="835" y="57"/>
                  </a:lnTo>
                  <a:lnTo>
                    <a:pt x="830" y="41"/>
                  </a:lnTo>
                  <a:lnTo>
                    <a:pt x="828" y="22"/>
                  </a:lnTo>
                  <a:lnTo>
                    <a:pt x="828" y="0"/>
                  </a:lnTo>
                  <a:lnTo>
                    <a:pt x="825" y="7"/>
                  </a:lnTo>
                  <a:lnTo>
                    <a:pt x="825" y="19"/>
                  </a:lnTo>
                  <a:lnTo>
                    <a:pt x="828" y="45"/>
                  </a:lnTo>
                  <a:lnTo>
                    <a:pt x="830" y="83"/>
                  </a:lnTo>
                  <a:lnTo>
                    <a:pt x="828" y="117"/>
                  </a:lnTo>
                  <a:lnTo>
                    <a:pt x="823" y="148"/>
                  </a:lnTo>
                  <a:lnTo>
                    <a:pt x="816" y="176"/>
                  </a:lnTo>
                  <a:lnTo>
                    <a:pt x="804" y="202"/>
                  </a:lnTo>
                  <a:lnTo>
                    <a:pt x="789" y="226"/>
                  </a:lnTo>
                  <a:lnTo>
                    <a:pt x="775" y="247"/>
                  </a:lnTo>
                  <a:lnTo>
                    <a:pt x="758" y="264"/>
                  </a:lnTo>
                  <a:lnTo>
                    <a:pt x="740" y="281"/>
                  </a:lnTo>
                  <a:lnTo>
                    <a:pt x="724" y="295"/>
                  </a:lnTo>
                  <a:lnTo>
                    <a:pt x="694" y="314"/>
                  </a:lnTo>
                  <a:lnTo>
                    <a:pt x="672" y="326"/>
                  </a:lnTo>
                  <a:lnTo>
                    <a:pt x="665" y="331"/>
                  </a:lnTo>
                  <a:lnTo>
                    <a:pt x="641" y="342"/>
                  </a:lnTo>
                  <a:lnTo>
                    <a:pt x="614" y="354"/>
                  </a:lnTo>
                  <a:lnTo>
                    <a:pt x="590" y="364"/>
                  </a:lnTo>
                  <a:lnTo>
                    <a:pt x="563" y="371"/>
                  </a:lnTo>
                  <a:lnTo>
                    <a:pt x="507" y="385"/>
                  </a:lnTo>
                  <a:lnTo>
                    <a:pt x="454" y="392"/>
                  </a:lnTo>
                  <a:lnTo>
                    <a:pt x="398" y="397"/>
                  </a:lnTo>
                  <a:lnTo>
                    <a:pt x="342" y="397"/>
                  </a:lnTo>
                  <a:lnTo>
                    <a:pt x="289" y="395"/>
                  </a:lnTo>
                  <a:lnTo>
                    <a:pt x="236" y="392"/>
                  </a:lnTo>
                  <a:lnTo>
                    <a:pt x="187" y="385"/>
                  </a:lnTo>
                  <a:lnTo>
                    <a:pt x="143" y="378"/>
                  </a:lnTo>
                  <a:lnTo>
                    <a:pt x="68" y="364"/>
                  </a:lnTo>
                  <a:lnTo>
                    <a:pt x="17" y="349"/>
                  </a:lnTo>
                  <a:lnTo>
                    <a:pt x="0" y="345"/>
                  </a:lnTo>
                  <a:lnTo>
                    <a:pt x="36" y="366"/>
                  </a:lnTo>
                  <a:lnTo>
                    <a:pt x="78" y="385"/>
                  </a:lnTo>
                  <a:lnTo>
                    <a:pt x="121" y="402"/>
                  </a:lnTo>
                  <a:lnTo>
                    <a:pt x="170" y="416"/>
                  </a:lnTo>
                  <a:lnTo>
                    <a:pt x="221" y="426"/>
                  </a:lnTo>
                  <a:lnTo>
                    <a:pt x="277" y="433"/>
                  </a:lnTo>
                  <a:lnTo>
                    <a:pt x="338" y="437"/>
                  </a:lnTo>
                  <a:lnTo>
                    <a:pt x="401" y="437"/>
                  </a:lnTo>
                  <a:lnTo>
                    <a:pt x="442" y="435"/>
                  </a:lnTo>
                  <a:lnTo>
                    <a:pt x="481" y="430"/>
                  </a:lnTo>
                  <a:lnTo>
                    <a:pt x="517" y="426"/>
                  </a:lnTo>
                  <a:lnTo>
                    <a:pt x="549" y="418"/>
                  </a:lnTo>
                  <a:lnTo>
                    <a:pt x="580" y="411"/>
                  </a:lnTo>
                  <a:lnTo>
                    <a:pt x="609" y="404"/>
                  </a:lnTo>
                  <a:lnTo>
                    <a:pt x="636" y="395"/>
                  </a:lnTo>
                  <a:lnTo>
                    <a:pt x="663" y="383"/>
                  </a:lnTo>
                  <a:lnTo>
                    <a:pt x="685" y="371"/>
                  </a:lnTo>
                  <a:lnTo>
                    <a:pt x="706" y="359"/>
                  </a:lnTo>
                  <a:lnTo>
                    <a:pt x="726" y="345"/>
                  </a:lnTo>
                  <a:lnTo>
                    <a:pt x="743" y="333"/>
                  </a:lnTo>
                  <a:lnTo>
                    <a:pt x="772" y="302"/>
                  </a:lnTo>
                  <a:lnTo>
                    <a:pt x="796" y="273"/>
                  </a:lnTo>
                  <a:lnTo>
                    <a:pt x="816" y="243"/>
                  </a:lnTo>
                  <a:lnTo>
                    <a:pt x="828" y="212"/>
                  </a:lnTo>
                  <a:lnTo>
                    <a:pt x="838" y="183"/>
                  </a:lnTo>
                  <a:lnTo>
                    <a:pt x="845" y="155"/>
                  </a:lnTo>
                  <a:lnTo>
                    <a:pt x="847" y="131"/>
                  </a:lnTo>
                  <a:lnTo>
                    <a:pt x="847" y="109"/>
                  </a:lnTo>
                  <a:lnTo>
                    <a:pt x="845" y="91"/>
                  </a:lnTo>
                  <a:lnTo>
                    <a:pt x="843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2" name="Freeform 265"/>
            <p:cNvSpPr/>
            <p:nvPr/>
          </p:nvSpPr>
          <p:spPr bwMode="auto">
            <a:xfrm>
              <a:off x="672532" y="2749868"/>
              <a:ext cx="77768" cy="14009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" y="60"/>
                </a:cxn>
                <a:cxn ang="0">
                  <a:pos x="9" y="116"/>
                </a:cxn>
                <a:cxn ang="0">
                  <a:pos x="14" y="150"/>
                </a:cxn>
                <a:cxn ang="0">
                  <a:pos x="21" y="185"/>
                </a:cxn>
                <a:cxn ang="0">
                  <a:pos x="31" y="216"/>
                </a:cxn>
                <a:cxn ang="0">
                  <a:pos x="43" y="245"/>
                </a:cxn>
                <a:cxn ang="0">
                  <a:pos x="46" y="249"/>
                </a:cxn>
                <a:cxn ang="0">
                  <a:pos x="51" y="252"/>
                </a:cxn>
                <a:cxn ang="0">
                  <a:pos x="53" y="254"/>
                </a:cxn>
                <a:cxn ang="0">
                  <a:pos x="58" y="252"/>
                </a:cxn>
                <a:cxn ang="0">
                  <a:pos x="65" y="245"/>
                </a:cxn>
                <a:cxn ang="0">
                  <a:pos x="73" y="233"/>
                </a:cxn>
                <a:cxn ang="0">
                  <a:pos x="80" y="216"/>
                </a:cxn>
                <a:cxn ang="0">
                  <a:pos x="89" y="195"/>
                </a:cxn>
                <a:cxn ang="0">
                  <a:pos x="104" y="147"/>
                </a:cxn>
                <a:cxn ang="0">
                  <a:pos x="119" y="95"/>
                </a:cxn>
                <a:cxn ang="0">
                  <a:pos x="128" y="48"/>
                </a:cxn>
                <a:cxn ang="0">
                  <a:pos x="141" y="0"/>
                </a:cxn>
                <a:cxn ang="0">
                  <a:pos x="0" y="36"/>
                </a:cxn>
              </a:cxnLst>
              <a:rect l="0" t="0" r="r" b="b"/>
              <a:pathLst>
                <a:path w="141" h="254">
                  <a:moveTo>
                    <a:pt x="0" y="36"/>
                  </a:moveTo>
                  <a:lnTo>
                    <a:pt x="2" y="60"/>
                  </a:lnTo>
                  <a:lnTo>
                    <a:pt x="9" y="116"/>
                  </a:lnTo>
                  <a:lnTo>
                    <a:pt x="14" y="150"/>
                  </a:lnTo>
                  <a:lnTo>
                    <a:pt x="21" y="185"/>
                  </a:lnTo>
                  <a:lnTo>
                    <a:pt x="31" y="216"/>
                  </a:lnTo>
                  <a:lnTo>
                    <a:pt x="43" y="245"/>
                  </a:lnTo>
                  <a:lnTo>
                    <a:pt x="46" y="249"/>
                  </a:lnTo>
                  <a:lnTo>
                    <a:pt x="51" y="252"/>
                  </a:lnTo>
                  <a:lnTo>
                    <a:pt x="53" y="254"/>
                  </a:lnTo>
                  <a:lnTo>
                    <a:pt x="58" y="252"/>
                  </a:lnTo>
                  <a:lnTo>
                    <a:pt x="65" y="245"/>
                  </a:lnTo>
                  <a:lnTo>
                    <a:pt x="73" y="233"/>
                  </a:lnTo>
                  <a:lnTo>
                    <a:pt x="80" y="216"/>
                  </a:lnTo>
                  <a:lnTo>
                    <a:pt x="89" y="195"/>
                  </a:lnTo>
                  <a:lnTo>
                    <a:pt x="104" y="147"/>
                  </a:lnTo>
                  <a:lnTo>
                    <a:pt x="119" y="95"/>
                  </a:lnTo>
                  <a:lnTo>
                    <a:pt x="128" y="48"/>
                  </a:lnTo>
                  <a:lnTo>
                    <a:pt x="141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3" name="Freeform 266"/>
            <p:cNvSpPr/>
            <p:nvPr/>
          </p:nvSpPr>
          <p:spPr bwMode="auto">
            <a:xfrm>
              <a:off x="1217460" y="2961111"/>
              <a:ext cx="44124" cy="9817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4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6" y="7"/>
                </a:cxn>
                <a:cxn ang="0">
                  <a:pos x="46" y="14"/>
                </a:cxn>
                <a:cxn ang="0">
                  <a:pos x="56" y="23"/>
                </a:cxn>
                <a:cxn ang="0">
                  <a:pos x="65" y="33"/>
                </a:cxn>
                <a:cxn ang="0">
                  <a:pos x="70" y="45"/>
                </a:cxn>
                <a:cxn ang="0">
                  <a:pos x="75" y="54"/>
                </a:cxn>
                <a:cxn ang="0">
                  <a:pos x="80" y="73"/>
                </a:cxn>
                <a:cxn ang="0">
                  <a:pos x="80" y="88"/>
                </a:cxn>
                <a:cxn ang="0">
                  <a:pos x="80" y="109"/>
                </a:cxn>
                <a:cxn ang="0">
                  <a:pos x="78" y="132"/>
                </a:cxn>
                <a:cxn ang="0">
                  <a:pos x="70" y="144"/>
                </a:cxn>
                <a:cxn ang="0">
                  <a:pos x="58" y="161"/>
                </a:cxn>
                <a:cxn ang="0">
                  <a:pos x="46" y="178"/>
                </a:cxn>
                <a:cxn ang="0">
                  <a:pos x="29" y="109"/>
                </a:cxn>
                <a:cxn ang="0">
                  <a:pos x="14" y="54"/>
                </a:cxn>
                <a:cxn ang="0">
                  <a:pos x="0" y="7"/>
                </a:cxn>
              </a:cxnLst>
              <a:rect l="0" t="0" r="r" b="b"/>
              <a:pathLst>
                <a:path w="80" h="178">
                  <a:moveTo>
                    <a:pt x="0" y="7"/>
                  </a:moveTo>
                  <a:lnTo>
                    <a:pt x="2" y="4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6" y="7"/>
                  </a:lnTo>
                  <a:lnTo>
                    <a:pt x="46" y="14"/>
                  </a:lnTo>
                  <a:lnTo>
                    <a:pt x="56" y="23"/>
                  </a:lnTo>
                  <a:lnTo>
                    <a:pt x="65" y="33"/>
                  </a:lnTo>
                  <a:lnTo>
                    <a:pt x="70" y="45"/>
                  </a:lnTo>
                  <a:lnTo>
                    <a:pt x="75" y="54"/>
                  </a:lnTo>
                  <a:lnTo>
                    <a:pt x="80" y="73"/>
                  </a:lnTo>
                  <a:lnTo>
                    <a:pt x="80" y="88"/>
                  </a:lnTo>
                  <a:lnTo>
                    <a:pt x="80" y="109"/>
                  </a:lnTo>
                  <a:lnTo>
                    <a:pt x="78" y="132"/>
                  </a:lnTo>
                  <a:lnTo>
                    <a:pt x="70" y="144"/>
                  </a:lnTo>
                  <a:lnTo>
                    <a:pt x="58" y="161"/>
                  </a:lnTo>
                  <a:lnTo>
                    <a:pt x="46" y="178"/>
                  </a:lnTo>
                  <a:lnTo>
                    <a:pt x="29" y="109"/>
                  </a:lnTo>
                  <a:lnTo>
                    <a:pt x="14" y="5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4" name="Freeform 267"/>
            <p:cNvSpPr/>
            <p:nvPr/>
          </p:nvSpPr>
          <p:spPr bwMode="auto">
            <a:xfrm>
              <a:off x="1217460" y="2962214"/>
              <a:ext cx="31990" cy="5736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2"/>
                </a:cxn>
                <a:cxn ang="0">
                  <a:pos x="10" y="0"/>
                </a:cxn>
                <a:cxn ang="0">
                  <a:pos x="19" y="7"/>
                </a:cxn>
                <a:cxn ang="0">
                  <a:pos x="34" y="21"/>
                </a:cxn>
                <a:cxn ang="0">
                  <a:pos x="51" y="38"/>
                </a:cxn>
                <a:cxn ang="0">
                  <a:pos x="56" y="47"/>
                </a:cxn>
                <a:cxn ang="0">
                  <a:pos x="58" y="57"/>
                </a:cxn>
                <a:cxn ang="0">
                  <a:pos x="58" y="74"/>
                </a:cxn>
                <a:cxn ang="0">
                  <a:pos x="56" y="90"/>
                </a:cxn>
                <a:cxn ang="0">
                  <a:pos x="51" y="102"/>
                </a:cxn>
                <a:cxn ang="0">
                  <a:pos x="46" y="104"/>
                </a:cxn>
                <a:cxn ang="0">
                  <a:pos x="44" y="104"/>
                </a:cxn>
                <a:cxn ang="0">
                  <a:pos x="22" y="54"/>
                </a:cxn>
                <a:cxn ang="0">
                  <a:pos x="0" y="5"/>
                </a:cxn>
              </a:cxnLst>
              <a:rect l="0" t="0" r="r" b="b"/>
              <a:pathLst>
                <a:path w="58" h="104">
                  <a:moveTo>
                    <a:pt x="0" y="5"/>
                  </a:moveTo>
                  <a:lnTo>
                    <a:pt x="2" y="2"/>
                  </a:lnTo>
                  <a:lnTo>
                    <a:pt x="10" y="0"/>
                  </a:lnTo>
                  <a:lnTo>
                    <a:pt x="19" y="7"/>
                  </a:lnTo>
                  <a:lnTo>
                    <a:pt x="34" y="21"/>
                  </a:lnTo>
                  <a:lnTo>
                    <a:pt x="51" y="38"/>
                  </a:lnTo>
                  <a:lnTo>
                    <a:pt x="56" y="47"/>
                  </a:lnTo>
                  <a:lnTo>
                    <a:pt x="58" y="57"/>
                  </a:lnTo>
                  <a:lnTo>
                    <a:pt x="58" y="74"/>
                  </a:lnTo>
                  <a:lnTo>
                    <a:pt x="56" y="90"/>
                  </a:lnTo>
                  <a:lnTo>
                    <a:pt x="51" y="102"/>
                  </a:lnTo>
                  <a:lnTo>
                    <a:pt x="46" y="104"/>
                  </a:lnTo>
                  <a:lnTo>
                    <a:pt x="44" y="104"/>
                  </a:lnTo>
                  <a:lnTo>
                    <a:pt x="22" y="54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5" name="Freeform 268"/>
            <p:cNvSpPr/>
            <p:nvPr/>
          </p:nvSpPr>
          <p:spPr bwMode="auto">
            <a:xfrm>
              <a:off x="1187677" y="2958353"/>
              <a:ext cx="60670" cy="14009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8" y="2"/>
                </a:cxn>
                <a:cxn ang="0">
                  <a:pos x="15" y="0"/>
                </a:cxn>
                <a:cxn ang="0">
                  <a:pos x="22" y="0"/>
                </a:cxn>
                <a:cxn ang="0">
                  <a:pos x="34" y="2"/>
                </a:cxn>
                <a:cxn ang="0">
                  <a:pos x="49" y="7"/>
                </a:cxn>
                <a:cxn ang="0">
                  <a:pos x="59" y="16"/>
                </a:cxn>
                <a:cxn ang="0">
                  <a:pos x="71" y="24"/>
                </a:cxn>
                <a:cxn ang="0">
                  <a:pos x="80" y="35"/>
                </a:cxn>
                <a:cxn ang="0">
                  <a:pos x="88" y="47"/>
                </a:cxn>
                <a:cxn ang="0">
                  <a:pos x="100" y="71"/>
                </a:cxn>
                <a:cxn ang="0">
                  <a:pos x="105" y="95"/>
                </a:cxn>
                <a:cxn ang="0">
                  <a:pos x="107" y="140"/>
                </a:cxn>
                <a:cxn ang="0">
                  <a:pos x="110" y="183"/>
                </a:cxn>
                <a:cxn ang="0">
                  <a:pos x="107" y="190"/>
                </a:cxn>
                <a:cxn ang="0">
                  <a:pos x="102" y="197"/>
                </a:cxn>
                <a:cxn ang="0">
                  <a:pos x="90" y="209"/>
                </a:cxn>
                <a:cxn ang="0">
                  <a:pos x="73" y="223"/>
                </a:cxn>
                <a:cxn ang="0">
                  <a:pos x="54" y="237"/>
                </a:cxn>
                <a:cxn ang="0">
                  <a:pos x="34" y="247"/>
                </a:cxn>
                <a:cxn ang="0">
                  <a:pos x="20" y="254"/>
                </a:cxn>
                <a:cxn ang="0">
                  <a:pos x="13" y="254"/>
                </a:cxn>
                <a:cxn ang="0">
                  <a:pos x="8" y="252"/>
                </a:cxn>
                <a:cxn ang="0">
                  <a:pos x="5" y="249"/>
                </a:cxn>
                <a:cxn ang="0">
                  <a:pos x="3" y="244"/>
                </a:cxn>
                <a:cxn ang="0">
                  <a:pos x="5" y="228"/>
                </a:cxn>
                <a:cxn ang="0">
                  <a:pos x="8" y="204"/>
                </a:cxn>
                <a:cxn ang="0">
                  <a:pos x="17" y="140"/>
                </a:cxn>
                <a:cxn ang="0">
                  <a:pos x="20" y="104"/>
                </a:cxn>
                <a:cxn ang="0">
                  <a:pos x="17" y="71"/>
                </a:cxn>
                <a:cxn ang="0">
                  <a:pos x="17" y="54"/>
                </a:cxn>
                <a:cxn ang="0">
                  <a:pos x="13" y="40"/>
                </a:cxn>
                <a:cxn ang="0">
                  <a:pos x="8" y="26"/>
                </a:cxn>
                <a:cxn ang="0">
                  <a:pos x="0" y="14"/>
                </a:cxn>
              </a:cxnLst>
              <a:rect l="0" t="0" r="r" b="b"/>
              <a:pathLst>
                <a:path w="110" h="254">
                  <a:moveTo>
                    <a:pt x="0" y="14"/>
                  </a:moveTo>
                  <a:lnTo>
                    <a:pt x="3" y="9"/>
                  </a:lnTo>
                  <a:lnTo>
                    <a:pt x="5" y="7"/>
                  </a:lnTo>
                  <a:lnTo>
                    <a:pt x="8" y="2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4" y="2"/>
                  </a:lnTo>
                  <a:lnTo>
                    <a:pt x="49" y="7"/>
                  </a:lnTo>
                  <a:lnTo>
                    <a:pt x="59" y="16"/>
                  </a:lnTo>
                  <a:lnTo>
                    <a:pt x="71" y="24"/>
                  </a:lnTo>
                  <a:lnTo>
                    <a:pt x="80" y="35"/>
                  </a:lnTo>
                  <a:lnTo>
                    <a:pt x="88" y="47"/>
                  </a:lnTo>
                  <a:lnTo>
                    <a:pt x="100" y="71"/>
                  </a:lnTo>
                  <a:lnTo>
                    <a:pt x="105" y="95"/>
                  </a:lnTo>
                  <a:lnTo>
                    <a:pt x="107" y="140"/>
                  </a:lnTo>
                  <a:lnTo>
                    <a:pt x="110" y="183"/>
                  </a:lnTo>
                  <a:lnTo>
                    <a:pt x="107" y="190"/>
                  </a:lnTo>
                  <a:lnTo>
                    <a:pt x="102" y="197"/>
                  </a:lnTo>
                  <a:lnTo>
                    <a:pt x="90" y="209"/>
                  </a:lnTo>
                  <a:lnTo>
                    <a:pt x="73" y="223"/>
                  </a:lnTo>
                  <a:lnTo>
                    <a:pt x="54" y="237"/>
                  </a:lnTo>
                  <a:lnTo>
                    <a:pt x="34" y="247"/>
                  </a:lnTo>
                  <a:lnTo>
                    <a:pt x="20" y="254"/>
                  </a:lnTo>
                  <a:lnTo>
                    <a:pt x="13" y="254"/>
                  </a:lnTo>
                  <a:lnTo>
                    <a:pt x="8" y="252"/>
                  </a:lnTo>
                  <a:lnTo>
                    <a:pt x="5" y="249"/>
                  </a:lnTo>
                  <a:lnTo>
                    <a:pt x="3" y="244"/>
                  </a:lnTo>
                  <a:lnTo>
                    <a:pt x="5" y="228"/>
                  </a:lnTo>
                  <a:lnTo>
                    <a:pt x="8" y="204"/>
                  </a:lnTo>
                  <a:lnTo>
                    <a:pt x="17" y="140"/>
                  </a:lnTo>
                  <a:lnTo>
                    <a:pt x="20" y="104"/>
                  </a:lnTo>
                  <a:lnTo>
                    <a:pt x="17" y="71"/>
                  </a:lnTo>
                  <a:lnTo>
                    <a:pt x="17" y="54"/>
                  </a:lnTo>
                  <a:lnTo>
                    <a:pt x="13" y="40"/>
                  </a:lnTo>
                  <a:lnTo>
                    <a:pt x="8" y="26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6" name="Freeform 269"/>
            <p:cNvSpPr/>
            <p:nvPr/>
          </p:nvSpPr>
          <p:spPr bwMode="auto">
            <a:xfrm>
              <a:off x="1187677" y="2958353"/>
              <a:ext cx="43021" cy="91557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7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25" y="12"/>
                </a:cxn>
                <a:cxn ang="0">
                  <a:pos x="27" y="21"/>
                </a:cxn>
                <a:cxn ang="0">
                  <a:pos x="32" y="28"/>
                </a:cxn>
                <a:cxn ang="0">
                  <a:pos x="44" y="45"/>
                </a:cxn>
                <a:cxn ang="0">
                  <a:pos x="61" y="73"/>
                </a:cxn>
                <a:cxn ang="0">
                  <a:pos x="73" y="104"/>
                </a:cxn>
                <a:cxn ang="0">
                  <a:pos x="76" y="116"/>
                </a:cxn>
                <a:cxn ang="0">
                  <a:pos x="78" y="126"/>
                </a:cxn>
                <a:cxn ang="0">
                  <a:pos x="73" y="137"/>
                </a:cxn>
                <a:cxn ang="0">
                  <a:pos x="66" y="159"/>
                </a:cxn>
                <a:cxn ang="0">
                  <a:pos x="61" y="164"/>
                </a:cxn>
                <a:cxn ang="0">
                  <a:pos x="59" y="166"/>
                </a:cxn>
                <a:cxn ang="0">
                  <a:pos x="49" y="166"/>
                </a:cxn>
                <a:cxn ang="0">
                  <a:pos x="44" y="166"/>
                </a:cxn>
                <a:cxn ang="0">
                  <a:pos x="37" y="166"/>
                </a:cxn>
                <a:cxn ang="0">
                  <a:pos x="37" y="149"/>
                </a:cxn>
                <a:cxn ang="0">
                  <a:pos x="32" y="111"/>
                </a:cxn>
                <a:cxn ang="0">
                  <a:pos x="30" y="85"/>
                </a:cxn>
                <a:cxn ang="0">
                  <a:pos x="22" y="61"/>
                </a:cxn>
                <a:cxn ang="0">
                  <a:pos x="13" y="35"/>
                </a:cxn>
                <a:cxn ang="0">
                  <a:pos x="0" y="14"/>
                </a:cxn>
              </a:cxnLst>
              <a:rect l="0" t="0" r="r" b="b"/>
              <a:pathLst>
                <a:path w="78" h="166">
                  <a:moveTo>
                    <a:pt x="0" y="14"/>
                  </a:moveTo>
                  <a:lnTo>
                    <a:pt x="3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25" y="12"/>
                  </a:lnTo>
                  <a:lnTo>
                    <a:pt x="27" y="21"/>
                  </a:lnTo>
                  <a:lnTo>
                    <a:pt x="32" y="28"/>
                  </a:lnTo>
                  <a:lnTo>
                    <a:pt x="44" y="45"/>
                  </a:lnTo>
                  <a:lnTo>
                    <a:pt x="61" y="73"/>
                  </a:lnTo>
                  <a:lnTo>
                    <a:pt x="73" y="104"/>
                  </a:lnTo>
                  <a:lnTo>
                    <a:pt x="76" y="116"/>
                  </a:lnTo>
                  <a:lnTo>
                    <a:pt x="78" y="126"/>
                  </a:lnTo>
                  <a:lnTo>
                    <a:pt x="73" y="137"/>
                  </a:lnTo>
                  <a:lnTo>
                    <a:pt x="66" y="159"/>
                  </a:lnTo>
                  <a:lnTo>
                    <a:pt x="61" y="164"/>
                  </a:lnTo>
                  <a:lnTo>
                    <a:pt x="59" y="166"/>
                  </a:lnTo>
                  <a:lnTo>
                    <a:pt x="49" y="166"/>
                  </a:lnTo>
                  <a:lnTo>
                    <a:pt x="44" y="166"/>
                  </a:lnTo>
                  <a:lnTo>
                    <a:pt x="37" y="166"/>
                  </a:lnTo>
                  <a:lnTo>
                    <a:pt x="37" y="149"/>
                  </a:lnTo>
                  <a:lnTo>
                    <a:pt x="32" y="111"/>
                  </a:lnTo>
                  <a:lnTo>
                    <a:pt x="30" y="85"/>
                  </a:lnTo>
                  <a:lnTo>
                    <a:pt x="22" y="61"/>
                  </a:lnTo>
                  <a:lnTo>
                    <a:pt x="13" y="35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7" name="Freeform 270"/>
            <p:cNvSpPr/>
            <p:nvPr/>
          </p:nvSpPr>
          <p:spPr bwMode="auto">
            <a:xfrm>
              <a:off x="1158445" y="2958353"/>
              <a:ext cx="59016" cy="158294"/>
            </a:xfrm>
            <a:custGeom>
              <a:avLst/>
              <a:gdLst/>
              <a:ahLst/>
              <a:cxnLst>
                <a:cxn ang="0">
                  <a:pos x="29" y="145"/>
                </a:cxn>
                <a:cxn ang="0">
                  <a:pos x="32" y="140"/>
                </a:cxn>
                <a:cxn ang="0">
                  <a:pos x="39" y="130"/>
                </a:cxn>
                <a:cxn ang="0">
                  <a:pos x="44" y="116"/>
                </a:cxn>
                <a:cxn ang="0">
                  <a:pos x="44" y="109"/>
                </a:cxn>
                <a:cxn ang="0">
                  <a:pos x="41" y="100"/>
                </a:cxn>
                <a:cxn ang="0">
                  <a:pos x="32" y="83"/>
                </a:cxn>
                <a:cxn ang="0">
                  <a:pos x="17" y="64"/>
                </a:cxn>
                <a:cxn ang="0">
                  <a:pos x="7" y="42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7" y="2"/>
                </a:cxn>
                <a:cxn ang="0">
                  <a:pos x="17" y="0"/>
                </a:cxn>
                <a:cxn ang="0">
                  <a:pos x="27" y="2"/>
                </a:cxn>
                <a:cxn ang="0">
                  <a:pos x="39" y="7"/>
                </a:cxn>
                <a:cxn ang="0">
                  <a:pos x="51" y="14"/>
                </a:cxn>
                <a:cxn ang="0">
                  <a:pos x="63" y="26"/>
                </a:cxn>
                <a:cxn ang="0">
                  <a:pos x="70" y="40"/>
                </a:cxn>
                <a:cxn ang="0">
                  <a:pos x="85" y="66"/>
                </a:cxn>
                <a:cxn ang="0">
                  <a:pos x="95" y="93"/>
                </a:cxn>
                <a:cxn ang="0">
                  <a:pos x="102" y="116"/>
                </a:cxn>
                <a:cxn ang="0">
                  <a:pos x="107" y="140"/>
                </a:cxn>
                <a:cxn ang="0">
                  <a:pos x="102" y="157"/>
                </a:cxn>
                <a:cxn ang="0">
                  <a:pos x="95" y="178"/>
                </a:cxn>
                <a:cxn ang="0">
                  <a:pos x="85" y="206"/>
                </a:cxn>
                <a:cxn ang="0">
                  <a:pos x="70" y="233"/>
                </a:cxn>
                <a:cxn ang="0">
                  <a:pos x="56" y="256"/>
                </a:cxn>
                <a:cxn ang="0">
                  <a:pos x="44" y="275"/>
                </a:cxn>
                <a:cxn ang="0">
                  <a:pos x="36" y="282"/>
                </a:cxn>
                <a:cxn ang="0">
                  <a:pos x="29" y="287"/>
                </a:cxn>
                <a:cxn ang="0">
                  <a:pos x="24" y="287"/>
                </a:cxn>
                <a:cxn ang="0">
                  <a:pos x="19" y="285"/>
                </a:cxn>
                <a:cxn ang="0">
                  <a:pos x="14" y="278"/>
                </a:cxn>
                <a:cxn ang="0">
                  <a:pos x="10" y="264"/>
                </a:cxn>
                <a:cxn ang="0">
                  <a:pos x="10" y="249"/>
                </a:cxn>
                <a:cxn ang="0">
                  <a:pos x="10" y="230"/>
                </a:cxn>
                <a:cxn ang="0">
                  <a:pos x="17" y="190"/>
                </a:cxn>
                <a:cxn ang="0">
                  <a:pos x="29" y="145"/>
                </a:cxn>
              </a:cxnLst>
              <a:rect l="0" t="0" r="r" b="b"/>
              <a:pathLst>
                <a:path w="107" h="287">
                  <a:moveTo>
                    <a:pt x="29" y="145"/>
                  </a:moveTo>
                  <a:lnTo>
                    <a:pt x="32" y="140"/>
                  </a:lnTo>
                  <a:lnTo>
                    <a:pt x="39" y="130"/>
                  </a:lnTo>
                  <a:lnTo>
                    <a:pt x="44" y="116"/>
                  </a:lnTo>
                  <a:lnTo>
                    <a:pt x="44" y="109"/>
                  </a:lnTo>
                  <a:lnTo>
                    <a:pt x="41" y="100"/>
                  </a:lnTo>
                  <a:lnTo>
                    <a:pt x="32" y="83"/>
                  </a:lnTo>
                  <a:lnTo>
                    <a:pt x="17" y="64"/>
                  </a:lnTo>
                  <a:lnTo>
                    <a:pt x="7" y="42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2" y="9"/>
                  </a:lnTo>
                  <a:lnTo>
                    <a:pt x="7" y="2"/>
                  </a:lnTo>
                  <a:lnTo>
                    <a:pt x="17" y="0"/>
                  </a:lnTo>
                  <a:lnTo>
                    <a:pt x="27" y="2"/>
                  </a:lnTo>
                  <a:lnTo>
                    <a:pt x="39" y="7"/>
                  </a:lnTo>
                  <a:lnTo>
                    <a:pt x="51" y="14"/>
                  </a:lnTo>
                  <a:lnTo>
                    <a:pt x="63" y="26"/>
                  </a:lnTo>
                  <a:lnTo>
                    <a:pt x="70" y="40"/>
                  </a:lnTo>
                  <a:lnTo>
                    <a:pt x="85" y="66"/>
                  </a:lnTo>
                  <a:lnTo>
                    <a:pt x="95" y="93"/>
                  </a:lnTo>
                  <a:lnTo>
                    <a:pt x="102" y="116"/>
                  </a:lnTo>
                  <a:lnTo>
                    <a:pt x="107" y="140"/>
                  </a:lnTo>
                  <a:lnTo>
                    <a:pt x="102" y="157"/>
                  </a:lnTo>
                  <a:lnTo>
                    <a:pt x="95" y="178"/>
                  </a:lnTo>
                  <a:lnTo>
                    <a:pt x="85" y="206"/>
                  </a:lnTo>
                  <a:lnTo>
                    <a:pt x="70" y="233"/>
                  </a:lnTo>
                  <a:lnTo>
                    <a:pt x="56" y="256"/>
                  </a:lnTo>
                  <a:lnTo>
                    <a:pt x="44" y="275"/>
                  </a:lnTo>
                  <a:lnTo>
                    <a:pt x="36" y="282"/>
                  </a:lnTo>
                  <a:lnTo>
                    <a:pt x="29" y="287"/>
                  </a:lnTo>
                  <a:lnTo>
                    <a:pt x="24" y="287"/>
                  </a:lnTo>
                  <a:lnTo>
                    <a:pt x="19" y="285"/>
                  </a:lnTo>
                  <a:lnTo>
                    <a:pt x="14" y="278"/>
                  </a:lnTo>
                  <a:lnTo>
                    <a:pt x="10" y="264"/>
                  </a:lnTo>
                  <a:lnTo>
                    <a:pt x="10" y="249"/>
                  </a:lnTo>
                  <a:lnTo>
                    <a:pt x="10" y="230"/>
                  </a:lnTo>
                  <a:lnTo>
                    <a:pt x="17" y="190"/>
                  </a:lnTo>
                  <a:lnTo>
                    <a:pt x="29" y="1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8" name="Freeform 271"/>
            <p:cNvSpPr/>
            <p:nvPr/>
          </p:nvSpPr>
          <p:spPr bwMode="auto">
            <a:xfrm>
              <a:off x="1158445" y="2958353"/>
              <a:ext cx="33645" cy="103139"/>
            </a:xfrm>
            <a:custGeom>
              <a:avLst/>
              <a:gdLst/>
              <a:ahLst/>
              <a:cxnLst>
                <a:cxn ang="0">
                  <a:pos x="29" y="145"/>
                </a:cxn>
                <a:cxn ang="0">
                  <a:pos x="32" y="140"/>
                </a:cxn>
                <a:cxn ang="0">
                  <a:pos x="39" y="130"/>
                </a:cxn>
                <a:cxn ang="0">
                  <a:pos x="44" y="116"/>
                </a:cxn>
                <a:cxn ang="0">
                  <a:pos x="44" y="109"/>
                </a:cxn>
                <a:cxn ang="0">
                  <a:pos x="41" y="100"/>
                </a:cxn>
                <a:cxn ang="0">
                  <a:pos x="32" y="83"/>
                </a:cxn>
                <a:cxn ang="0">
                  <a:pos x="17" y="64"/>
                </a:cxn>
                <a:cxn ang="0">
                  <a:pos x="7" y="42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7" y="2"/>
                </a:cxn>
                <a:cxn ang="0">
                  <a:pos x="17" y="0"/>
                </a:cxn>
                <a:cxn ang="0">
                  <a:pos x="29" y="2"/>
                </a:cxn>
                <a:cxn ang="0">
                  <a:pos x="32" y="7"/>
                </a:cxn>
                <a:cxn ang="0">
                  <a:pos x="29" y="9"/>
                </a:cxn>
                <a:cxn ang="0">
                  <a:pos x="24" y="14"/>
                </a:cxn>
                <a:cxn ang="0">
                  <a:pos x="24" y="19"/>
                </a:cxn>
                <a:cxn ang="0">
                  <a:pos x="24" y="24"/>
                </a:cxn>
                <a:cxn ang="0">
                  <a:pos x="24" y="31"/>
                </a:cxn>
                <a:cxn ang="0">
                  <a:pos x="29" y="38"/>
                </a:cxn>
                <a:cxn ang="0">
                  <a:pos x="41" y="57"/>
                </a:cxn>
                <a:cxn ang="0">
                  <a:pos x="51" y="83"/>
                </a:cxn>
                <a:cxn ang="0">
                  <a:pos x="58" y="109"/>
                </a:cxn>
                <a:cxn ang="0">
                  <a:pos x="61" y="121"/>
                </a:cxn>
                <a:cxn ang="0">
                  <a:pos x="61" y="130"/>
                </a:cxn>
                <a:cxn ang="0">
                  <a:pos x="53" y="149"/>
                </a:cxn>
                <a:cxn ang="0">
                  <a:pos x="39" y="171"/>
                </a:cxn>
                <a:cxn ang="0">
                  <a:pos x="29" y="187"/>
                </a:cxn>
                <a:cxn ang="0">
                  <a:pos x="24" y="187"/>
                </a:cxn>
                <a:cxn ang="0">
                  <a:pos x="22" y="183"/>
                </a:cxn>
                <a:cxn ang="0">
                  <a:pos x="22" y="176"/>
                </a:cxn>
                <a:cxn ang="0">
                  <a:pos x="29" y="145"/>
                </a:cxn>
              </a:cxnLst>
              <a:rect l="0" t="0" r="r" b="b"/>
              <a:pathLst>
                <a:path w="61" h="187">
                  <a:moveTo>
                    <a:pt x="29" y="145"/>
                  </a:moveTo>
                  <a:lnTo>
                    <a:pt x="32" y="140"/>
                  </a:lnTo>
                  <a:lnTo>
                    <a:pt x="39" y="130"/>
                  </a:lnTo>
                  <a:lnTo>
                    <a:pt x="44" y="116"/>
                  </a:lnTo>
                  <a:lnTo>
                    <a:pt x="44" y="109"/>
                  </a:lnTo>
                  <a:lnTo>
                    <a:pt x="41" y="100"/>
                  </a:lnTo>
                  <a:lnTo>
                    <a:pt x="32" y="83"/>
                  </a:lnTo>
                  <a:lnTo>
                    <a:pt x="17" y="64"/>
                  </a:lnTo>
                  <a:lnTo>
                    <a:pt x="7" y="42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2" y="9"/>
                  </a:lnTo>
                  <a:lnTo>
                    <a:pt x="7" y="2"/>
                  </a:lnTo>
                  <a:lnTo>
                    <a:pt x="17" y="0"/>
                  </a:lnTo>
                  <a:lnTo>
                    <a:pt x="29" y="2"/>
                  </a:lnTo>
                  <a:lnTo>
                    <a:pt x="32" y="7"/>
                  </a:lnTo>
                  <a:lnTo>
                    <a:pt x="29" y="9"/>
                  </a:lnTo>
                  <a:lnTo>
                    <a:pt x="24" y="14"/>
                  </a:lnTo>
                  <a:lnTo>
                    <a:pt x="24" y="19"/>
                  </a:lnTo>
                  <a:lnTo>
                    <a:pt x="24" y="24"/>
                  </a:lnTo>
                  <a:lnTo>
                    <a:pt x="24" y="31"/>
                  </a:lnTo>
                  <a:lnTo>
                    <a:pt x="29" y="38"/>
                  </a:lnTo>
                  <a:lnTo>
                    <a:pt x="41" y="57"/>
                  </a:lnTo>
                  <a:lnTo>
                    <a:pt x="51" y="83"/>
                  </a:lnTo>
                  <a:lnTo>
                    <a:pt x="58" y="109"/>
                  </a:lnTo>
                  <a:lnTo>
                    <a:pt x="61" y="121"/>
                  </a:lnTo>
                  <a:lnTo>
                    <a:pt x="61" y="130"/>
                  </a:lnTo>
                  <a:lnTo>
                    <a:pt x="53" y="149"/>
                  </a:lnTo>
                  <a:lnTo>
                    <a:pt x="39" y="171"/>
                  </a:lnTo>
                  <a:lnTo>
                    <a:pt x="29" y="187"/>
                  </a:lnTo>
                  <a:lnTo>
                    <a:pt x="24" y="187"/>
                  </a:lnTo>
                  <a:lnTo>
                    <a:pt x="22" y="183"/>
                  </a:lnTo>
                  <a:lnTo>
                    <a:pt x="22" y="176"/>
                  </a:lnTo>
                  <a:lnTo>
                    <a:pt x="29" y="1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89" name="Freeform 272"/>
            <p:cNvSpPr/>
            <p:nvPr/>
          </p:nvSpPr>
          <p:spPr bwMode="auto">
            <a:xfrm>
              <a:off x="1098326" y="2980415"/>
              <a:ext cx="77768" cy="162706"/>
            </a:xfrm>
            <a:custGeom>
              <a:avLst/>
              <a:gdLst/>
              <a:ahLst/>
              <a:cxnLst>
                <a:cxn ang="0">
                  <a:pos x="26" y="285"/>
                </a:cxn>
                <a:cxn ang="0">
                  <a:pos x="19" y="278"/>
                </a:cxn>
                <a:cxn ang="0">
                  <a:pos x="12" y="271"/>
                </a:cxn>
                <a:cxn ang="0">
                  <a:pos x="5" y="259"/>
                </a:cxn>
                <a:cxn ang="0">
                  <a:pos x="0" y="245"/>
                </a:cxn>
                <a:cxn ang="0">
                  <a:pos x="2" y="226"/>
                </a:cxn>
                <a:cxn ang="0">
                  <a:pos x="5" y="214"/>
                </a:cxn>
                <a:cxn ang="0">
                  <a:pos x="7" y="202"/>
                </a:cxn>
                <a:cxn ang="0">
                  <a:pos x="14" y="190"/>
                </a:cxn>
                <a:cxn ang="0">
                  <a:pos x="24" y="176"/>
                </a:cxn>
                <a:cxn ang="0">
                  <a:pos x="31" y="171"/>
                </a:cxn>
                <a:cxn ang="0">
                  <a:pos x="48" y="155"/>
                </a:cxn>
                <a:cxn ang="0">
                  <a:pos x="55" y="143"/>
                </a:cxn>
                <a:cxn ang="0">
                  <a:pos x="65" y="128"/>
                </a:cxn>
                <a:cxn ang="0">
                  <a:pos x="70" y="112"/>
                </a:cxn>
                <a:cxn ang="0">
                  <a:pos x="73" y="93"/>
                </a:cxn>
                <a:cxn ang="0">
                  <a:pos x="75" y="55"/>
                </a:cxn>
                <a:cxn ang="0">
                  <a:pos x="75" y="38"/>
                </a:cxn>
                <a:cxn ang="0">
                  <a:pos x="77" y="26"/>
                </a:cxn>
                <a:cxn ang="0">
                  <a:pos x="82" y="14"/>
                </a:cxn>
                <a:cxn ang="0">
                  <a:pos x="89" y="5"/>
                </a:cxn>
                <a:cxn ang="0">
                  <a:pos x="97" y="0"/>
                </a:cxn>
                <a:cxn ang="0">
                  <a:pos x="109" y="0"/>
                </a:cxn>
                <a:cxn ang="0">
                  <a:pos x="119" y="0"/>
                </a:cxn>
                <a:cxn ang="0">
                  <a:pos x="126" y="5"/>
                </a:cxn>
                <a:cxn ang="0">
                  <a:pos x="133" y="12"/>
                </a:cxn>
                <a:cxn ang="0">
                  <a:pos x="136" y="21"/>
                </a:cxn>
                <a:cxn ang="0">
                  <a:pos x="138" y="45"/>
                </a:cxn>
                <a:cxn ang="0">
                  <a:pos x="138" y="71"/>
                </a:cxn>
                <a:cxn ang="0">
                  <a:pos x="141" y="128"/>
                </a:cxn>
                <a:cxn ang="0">
                  <a:pos x="141" y="171"/>
                </a:cxn>
                <a:cxn ang="0">
                  <a:pos x="141" y="193"/>
                </a:cxn>
                <a:cxn ang="0">
                  <a:pos x="138" y="214"/>
                </a:cxn>
                <a:cxn ang="0">
                  <a:pos x="133" y="235"/>
                </a:cxn>
                <a:cxn ang="0">
                  <a:pos x="126" y="254"/>
                </a:cxn>
                <a:cxn ang="0">
                  <a:pos x="116" y="268"/>
                </a:cxn>
                <a:cxn ang="0">
                  <a:pos x="107" y="283"/>
                </a:cxn>
                <a:cxn ang="0">
                  <a:pos x="92" y="290"/>
                </a:cxn>
                <a:cxn ang="0">
                  <a:pos x="82" y="292"/>
                </a:cxn>
                <a:cxn ang="0">
                  <a:pos x="73" y="295"/>
                </a:cxn>
                <a:cxn ang="0">
                  <a:pos x="53" y="292"/>
                </a:cxn>
                <a:cxn ang="0">
                  <a:pos x="26" y="285"/>
                </a:cxn>
              </a:cxnLst>
              <a:rect l="0" t="0" r="r" b="b"/>
              <a:pathLst>
                <a:path w="141" h="295">
                  <a:moveTo>
                    <a:pt x="26" y="285"/>
                  </a:moveTo>
                  <a:lnTo>
                    <a:pt x="19" y="278"/>
                  </a:lnTo>
                  <a:lnTo>
                    <a:pt x="12" y="271"/>
                  </a:lnTo>
                  <a:lnTo>
                    <a:pt x="5" y="259"/>
                  </a:lnTo>
                  <a:lnTo>
                    <a:pt x="0" y="245"/>
                  </a:lnTo>
                  <a:lnTo>
                    <a:pt x="2" y="226"/>
                  </a:lnTo>
                  <a:lnTo>
                    <a:pt x="5" y="214"/>
                  </a:lnTo>
                  <a:lnTo>
                    <a:pt x="7" y="202"/>
                  </a:lnTo>
                  <a:lnTo>
                    <a:pt x="14" y="190"/>
                  </a:lnTo>
                  <a:lnTo>
                    <a:pt x="24" y="176"/>
                  </a:lnTo>
                  <a:lnTo>
                    <a:pt x="31" y="171"/>
                  </a:lnTo>
                  <a:lnTo>
                    <a:pt x="48" y="155"/>
                  </a:lnTo>
                  <a:lnTo>
                    <a:pt x="55" y="143"/>
                  </a:lnTo>
                  <a:lnTo>
                    <a:pt x="65" y="128"/>
                  </a:lnTo>
                  <a:lnTo>
                    <a:pt x="70" y="112"/>
                  </a:lnTo>
                  <a:lnTo>
                    <a:pt x="73" y="93"/>
                  </a:lnTo>
                  <a:lnTo>
                    <a:pt x="75" y="55"/>
                  </a:lnTo>
                  <a:lnTo>
                    <a:pt x="75" y="38"/>
                  </a:lnTo>
                  <a:lnTo>
                    <a:pt x="77" y="26"/>
                  </a:lnTo>
                  <a:lnTo>
                    <a:pt x="82" y="14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26" y="5"/>
                  </a:lnTo>
                  <a:lnTo>
                    <a:pt x="133" y="12"/>
                  </a:lnTo>
                  <a:lnTo>
                    <a:pt x="136" y="21"/>
                  </a:lnTo>
                  <a:lnTo>
                    <a:pt x="138" y="45"/>
                  </a:lnTo>
                  <a:lnTo>
                    <a:pt x="138" y="71"/>
                  </a:lnTo>
                  <a:lnTo>
                    <a:pt x="141" y="128"/>
                  </a:lnTo>
                  <a:lnTo>
                    <a:pt x="141" y="171"/>
                  </a:lnTo>
                  <a:lnTo>
                    <a:pt x="141" y="193"/>
                  </a:lnTo>
                  <a:lnTo>
                    <a:pt x="138" y="214"/>
                  </a:lnTo>
                  <a:lnTo>
                    <a:pt x="133" y="235"/>
                  </a:lnTo>
                  <a:lnTo>
                    <a:pt x="126" y="254"/>
                  </a:lnTo>
                  <a:lnTo>
                    <a:pt x="116" y="268"/>
                  </a:lnTo>
                  <a:lnTo>
                    <a:pt x="107" y="283"/>
                  </a:lnTo>
                  <a:lnTo>
                    <a:pt x="92" y="290"/>
                  </a:lnTo>
                  <a:lnTo>
                    <a:pt x="82" y="292"/>
                  </a:lnTo>
                  <a:lnTo>
                    <a:pt x="73" y="295"/>
                  </a:lnTo>
                  <a:lnTo>
                    <a:pt x="53" y="292"/>
                  </a:lnTo>
                  <a:lnTo>
                    <a:pt x="26" y="28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0" name="Freeform 273"/>
            <p:cNvSpPr/>
            <p:nvPr/>
          </p:nvSpPr>
          <p:spPr bwMode="auto">
            <a:xfrm>
              <a:off x="1098326" y="2980415"/>
              <a:ext cx="66737" cy="161052"/>
            </a:xfrm>
            <a:custGeom>
              <a:avLst/>
              <a:gdLst/>
              <a:ahLst/>
              <a:cxnLst>
                <a:cxn ang="0">
                  <a:pos x="24" y="176"/>
                </a:cxn>
                <a:cxn ang="0">
                  <a:pos x="31" y="171"/>
                </a:cxn>
                <a:cxn ang="0">
                  <a:pos x="48" y="155"/>
                </a:cxn>
                <a:cxn ang="0">
                  <a:pos x="55" y="143"/>
                </a:cxn>
                <a:cxn ang="0">
                  <a:pos x="65" y="128"/>
                </a:cxn>
                <a:cxn ang="0">
                  <a:pos x="70" y="112"/>
                </a:cxn>
                <a:cxn ang="0">
                  <a:pos x="73" y="93"/>
                </a:cxn>
                <a:cxn ang="0">
                  <a:pos x="75" y="55"/>
                </a:cxn>
                <a:cxn ang="0">
                  <a:pos x="75" y="38"/>
                </a:cxn>
                <a:cxn ang="0">
                  <a:pos x="77" y="26"/>
                </a:cxn>
                <a:cxn ang="0">
                  <a:pos x="82" y="14"/>
                </a:cxn>
                <a:cxn ang="0">
                  <a:pos x="89" y="5"/>
                </a:cxn>
                <a:cxn ang="0">
                  <a:pos x="97" y="0"/>
                </a:cxn>
                <a:cxn ang="0">
                  <a:pos x="109" y="0"/>
                </a:cxn>
                <a:cxn ang="0">
                  <a:pos x="119" y="0"/>
                </a:cxn>
                <a:cxn ang="0">
                  <a:pos x="121" y="5"/>
                </a:cxn>
                <a:cxn ang="0">
                  <a:pos x="116" y="7"/>
                </a:cxn>
                <a:cxn ang="0">
                  <a:pos x="109" y="17"/>
                </a:cxn>
                <a:cxn ang="0">
                  <a:pos x="104" y="24"/>
                </a:cxn>
                <a:cxn ang="0">
                  <a:pos x="102" y="33"/>
                </a:cxn>
                <a:cxn ang="0">
                  <a:pos x="99" y="45"/>
                </a:cxn>
                <a:cxn ang="0">
                  <a:pos x="99" y="60"/>
                </a:cxn>
                <a:cxn ang="0">
                  <a:pos x="102" y="76"/>
                </a:cxn>
                <a:cxn ang="0">
                  <a:pos x="99" y="95"/>
                </a:cxn>
                <a:cxn ang="0">
                  <a:pos x="97" y="114"/>
                </a:cxn>
                <a:cxn ang="0">
                  <a:pos x="92" y="133"/>
                </a:cxn>
                <a:cxn ang="0">
                  <a:pos x="85" y="152"/>
                </a:cxn>
                <a:cxn ang="0">
                  <a:pos x="77" y="169"/>
                </a:cxn>
                <a:cxn ang="0">
                  <a:pos x="68" y="183"/>
                </a:cxn>
                <a:cxn ang="0">
                  <a:pos x="58" y="195"/>
                </a:cxn>
                <a:cxn ang="0">
                  <a:pos x="48" y="204"/>
                </a:cxn>
                <a:cxn ang="0">
                  <a:pos x="43" y="216"/>
                </a:cxn>
                <a:cxn ang="0">
                  <a:pos x="41" y="231"/>
                </a:cxn>
                <a:cxn ang="0">
                  <a:pos x="39" y="245"/>
                </a:cxn>
                <a:cxn ang="0">
                  <a:pos x="39" y="259"/>
                </a:cxn>
                <a:cxn ang="0">
                  <a:pos x="41" y="273"/>
                </a:cxn>
                <a:cxn ang="0">
                  <a:pos x="46" y="283"/>
                </a:cxn>
                <a:cxn ang="0">
                  <a:pos x="48" y="292"/>
                </a:cxn>
                <a:cxn ang="0">
                  <a:pos x="43" y="292"/>
                </a:cxn>
                <a:cxn ang="0">
                  <a:pos x="39" y="290"/>
                </a:cxn>
                <a:cxn ang="0">
                  <a:pos x="26" y="285"/>
                </a:cxn>
                <a:cxn ang="0">
                  <a:pos x="19" y="278"/>
                </a:cxn>
                <a:cxn ang="0">
                  <a:pos x="12" y="271"/>
                </a:cxn>
                <a:cxn ang="0">
                  <a:pos x="5" y="259"/>
                </a:cxn>
                <a:cxn ang="0">
                  <a:pos x="0" y="245"/>
                </a:cxn>
                <a:cxn ang="0">
                  <a:pos x="2" y="226"/>
                </a:cxn>
                <a:cxn ang="0">
                  <a:pos x="5" y="214"/>
                </a:cxn>
                <a:cxn ang="0">
                  <a:pos x="7" y="202"/>
                </a:cxn>
                <a:cxn ang="0">
                  <a:pos x="14" y="190"/>
                </a:cxn>
                <a:cxn ang="0">
                  <a:pos x="24" y="176"/>
                </a:cxn>
              </a:cxnLst>
              <a:rect l="0" t="0" r="r" b="b"/>
              <a:pathLst>
                <a:path w="121" h="292">
                  <a:moveTo>
                    <a:pt x="24" y="176"/>
                  </a:moveTo>
                  <a:lnTo>
                    <a:pt x="31" y="171"/>
                  </a:lnTo>
                  <a:lnTo>
                    <a:pt x="48" y="155"/>
                  </a:lnTo>
                  <a:lnTo>
                    <a:pt x="55" y="143"/>
                  </a:lnTo>
                  <a:lnTo>
                    <a:pt x="65" y="128"/>
                  </a:lnTo>
                  <a:lnTo>
                    <a:pt x="70" y="112"/>
                  </a:lnTo>
                  <a:lnTo>
                    <a:pt x="73" y="93"/>
                  </a:lnTo>
                  <a:lnTo>
                    <a:pt x="75" y="55"/>
                  </a:lnTo>
                  <a:lnTo>
                    <a:pt x="75" y="38"/>
                  </a:lnTo>
                  <a:lnTo>
                    <a:pt x="77" y="26"/>
                  </a:lnTo>
                  <a:lnTo>
                    <a:pt x="82" y="14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21" y="5"/>
                  </a:lnTo>
                  <a:lnTo>
                    <a:pt x="116" y="7"/>
                  </a:lnTo>
                  <a:lnTo>
                    <a:pt x="109" y="17"/>
                  </a:lnTo>
                  <a:lnTo>
                    <a:pt x="104" y="24"/>
                  </a:lnTo>
                  <a:lnTo>
                    <a:pt x="102" y="33"/>
                  </a:lnTo>
                  <a:lnTo>
                    <a:pt x="99" y="45"/>
                  </a:lnTo>
                  <a:lnTo>
                    <a:pt x="99" y="60"/>
                  </a:lnTo>
                  <a:lnTo>
                    <a:pt x="102" y="76"/>
                  </a:lnTo>
                  <a:lnTo>
                    <a:pt x="99" y="95"/>
                  </a:lnTo>
                  <a:lnTo>
                    <a:pt x="97" y="114"/>
                  </a:lnTo>
                  <a:lnTo>
                    <a:pt x="92" y="133"/>
                  </a:lnTo>
                  <a:lnTo>
                    <a:pt x="85" y="152"/>
                  </a:lnTo>
                  <a:lnTo>
                    <a:pt x="77" y="169"/>
                  </a:lnTo>
                  <a:lnTo>
                    <a:pt x="68" y="183"/>
                  </a:lnTo>
                  <a:lnTo>
                    <a:pt x="58" y="195"/>
                  </a:lnTo>
                  <a:lnTo>
                    <a:pt x="48" y="204"/>
                  </a:lnTo>
                  <a:lnTo>
                    <a:pt x="43" y="216"/>
                  </a:lnTo>
                  <a:lnTo>
                    <a:pt x="41" y="231"/>
                  </a:lnTo>
                  <a:lnTo>
                    <a:pt x="39" y="245"/>
                  </a:lnTo>
                  <a:lnTo>
                    <a:pt x="39" y="259"/>
                  </a:lnTo>
                  <a:lnTo>
                    <a:pt x="41" y="273"/>
                  </a:lnTo>
                  <a:lnTo>
                    <a:pt x="46" y="283"/>
                  </a:lnTo>
                  <a:lnTo>
                    <a:pt x="48" y="292"/>
                  </a:lnTo>
                  <a:lnTo>
                    <a:pt x="43" y="292"/>
                  </a:lnTo>
                  <a:lnTo>
                    <a:pt x="39" y="290"/>
                  </a:lnTo>
                  <a:lnTo>
                    <a:pt x="26" y="285"/>
                  </a:lnTo>
                  <a:lnTo>
                    <a:pt x="19" y="278"/>
                  </a:lnTo>
                  <a:lnTo>
                    <a:pt x="12" y="271"/>
                  </a:lnTo>
                  <a:lnTo>
                    <a:pt x="5" y="259"/>
                  </a:lnTo>
                  <a:lnTo>
                    <a:pt x="0" y="245"/>
                  </a:lnTo>
                  <a:lnTo>
                    <a:pt x="2" y="226"/>
                  </a:lnTo>
                  <a:lnTo>
                    <a:pt x="5" y="214"/>
                  </a:lnTo>
                  <a:lnTo>
                    <a:pt x="7" y="202"/>
                  </a:lnTo>
                  <a:lnTo>
                    <a:pt x="14" y="190"/>
                  </a:lnTo>
                  <a:lnTo>
                    <a:pt x="24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1" name="Freeform 274"/>
            <p:cNvSpPr/>
            <p:nvPr/>
          </p:nvSpPr>
          <p:spPr bwMode="auto">
            <a:xfrm>
              <a:off x="1134177" y="3019575"/>
              <a:ext cx="126304" cy="121892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229" y="24"/>
                </a:cxn>
                <a:cxn ang="0">
                  <a:pos x="229" y="48"/>
                </a:cxn>
                <a:cxn ang="0">
                  <a:pos x="224" y="76"/>
                </a:cxn>
                <a:cxn ang="0">
                  <a:pos x="216" y="110"/>
                </a:cxn>
                <a:cxn ang="0">
                  <a:pos x="211" y="124"/>
                </a:cxn>
                <a:cxn ang="0">
                  <a:pos x="204" y="141"/>
                </a:cxn>
                <a:cxn ang="0">
                  <a:pos x="195" y="155"/>
                </a:cxn>
                <a:cxn ang="0">
                  <a:pos x="185" y="169"/>
                </a:cxn>
                <a:cxn ang="0">
                  <a:pos x="173" y="183"/>
                </a:cxn>
                <a:cxn ang="0">
                  <a:pos x="158" y="193"/>
                </a:cxn>
                <a:cxn ang="0">
                  <a:pos x="144" y="202"/>
                </a:cxn>
                <a:cxn ang="0">
                  <a:pos x="127" y="209"/>
                </a:cxn>
                <a:cxn ang="0">
                  <a:pos x="112" y="214"/>
                </a:cxn>
                <a:cxn ang="0">
                  <a:pos x="100" y="219"/>
                </a:cxn>
                <a:cxn ang="0">
                  <a:pos x="85" y="221"/>
                </a:cxn>
                <a:cxn ang="0">
                  <a:pos x="73" y="221"/>
                </a:cxn>
                <a:cxn ang="0">
                  <a:pos x="49" y="219"/>
                </a:cxn>
                <a:cxn ang="0">
                  <a:pos x="29" y="212"/>
                </a:cxn>
                <a:cxn ang="0">
                  <a:pos x="12" y="200"/>
                </a:cxn>
                <a:cxn ang="0">
                  <a:pos x="3" y="188"/>
                </a:cxn>
                <a:cxn ang="0">
                  <a:pos x="0" y="183"/>
                </a:cxn>
                <a:cxn ang="0">
                  <a:pos x="0" y="176"/>
                </a:cxn>
                <a:cxn ang="0">
                  <a:pos x="3" y="169"/>
                </a:cxn>
                <a:cxn ang="0">
                  <a:pos x="8" y="162"/>
                </a:cxn>
                <a:cxn ang="0">
                  <a:pos x="17" y="155"/>
                </a:cxn>
                <a:cxn ang="0">
                  <a:pos x="29" y="145"/>
                </a:cxn>
                <a:cxn ang="0">
                  <a:pos x="63" y="129"/>
                </a:cxn>
                <a:cxn ang="0">
                  <a:pos x="100" y="107"/>
                </a:cxn>
                <a:cxn ang="0">
                  <a:pos x="139" y="86"/>
                </a:cxn>
                <a:cxn ang="0">
                  <a:pos x="177" y="60"/>
                </a:cxn>
                <a:cxn ang="0">
                  <a:pos x="192" y="48"/>
                </a:cxn>
                <a:cxn ang="0">
                  <a:pos x="207" y="34"/>
                </a:cxn>
                <a:cxn ang="0">
                  <a:pos x="219" y="17"/>
                </a:cxn>
                <a:cxn ang="0">
                  <a:pos x="229" y="0"/>
                </a:cxn>
              </a:cxnLst>
              <a:rect l="0" t="0" r="r" b="b"/>
              <a:pathLst>
                <a:path w="229" h="221">
                  <a:moveTo>
                    <a:pt x="229" y="0"/>
                  </a:moveTo>
                  <a:lnTo>
                    <a:pt x="229" y="24"/>
                  </a:lnTo>
                  <a:lnTo>
                    <a:pt x="229" y="48"/>
                  </a:lnTo>
                  <a:lnTo>
                    <a:pt x="224" y="76"/>
                  </a:lnTo>
                  <a:lnTo>
                    <a:pt x="216" y="110"/>
                  </a:lnTo>
                  <a:lnTo>
                    <a:pt x="211" y="124"/>
                  </a:lnTo>
                  <a:lnTo>
                    <a:pt x="204" y="141"/>
                  </a:lnTo>
                  <a:lnTo>
                    <a:pt x="195" y="155"/>
                  </a:lnTo>
                  <a:lnTo>
                    <a:pt x="185" y="169"/>
                  </a:lnTo>
                  <a:lnTo>
                    <a:pt x="173" y="183"/>
                  </a:lnTo>
                  <a:lnTo>
                    <a:pt x="158" y="193"/>
                  </a:lnTo>
                  <a:lnTo>
                    <a:pt x="144" y="202"/>
                  </a:lnTo>
                  <a:lnTo>
                    <a:pt x="127" y="209"/>
                  </a:lnTo>
                  <a:lnTo>
                    <a:pt x="112" y="214"/>
                  </a:lnTo>
                  <a:lnTo>
                    <a:pt x="100" y="219"/>
                  </a:lnTo>
                  <a:lnTo>
                    <a:pt x="85" y="221"/>
                  </a:lnTo>
                  <a:lnTo>
                    <a:pt x="73" y="221"/>
                  </a:lnTo>
                  <a:lnTo>
                    <a:pt x="49" y="219"/>
                  </a:lnTo>
                  <a:lnTo>
                    <a:pt x="29" y="212"/>
                  </a:lnTo>
                  <a:lnTo>
                    <a:pt x="12" y="200"/>
                  </a:lnTo>
                  <a:lnTo>
                    <a:pt x="3" y="188"/>
                  </a:lnTo>
                  <a:lnTo>
                    <a:pt x="0" y="183"/>
                  </a:lnTo>
                  <a:lnTo>
                    <a:pt x="0" y="176"/>
                  </a:lnTo>
                  <a:lnTo>
                    <a:pt x="3" y="169"/>
                  </a:lnTo>
                  <a:lnTo>
                    <a:pt x="8" y="162"/>
                  </a:lnTo>
                  <a:lnTo>
                    <a:pt x="17" y="155"/>
                  </a:lnTo>
                  <a:lnTo>
                    <a:pt x="29" y="145"/>
                  </a:lnTo>
                  <a:lnTo>
                    <a:pt x="63" y="129"/>
                  </a:lnTo>
                  <a:lnTo>
                    <a:pt x="100" y="107"/>
                  </a:lnTo>
                  <a:lnTo>
                    <a:pt x="139" y="86"/>
                  </a:lnTo>
                  <a:lnTo>
                    <a:pt x="177" y="60"/>
                  </a:lnTo>
                  <a:lnTo>
                    <a:pt x="192" y="48"/>
                  </a:lnTo>
                  <a:lnTo>
                    <a:pt x="207" y="34"/>
                  </a:lnTo>
                  <a:lnTo>
                    <a:pt x="219" y="17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2" name="Freeform 275"/>
            <p:cNvSpPr/>
            <p:nvPr/>
          </p:nvSpPr>
          <p:spPr bwMode="auto">
            <a:xfrm>
              <a:off x="1011182" y="3086863"/>
              <a:ext cx="260882" cy="306109"/>
            </a:xfrm>
            <a:custGeom>
              <a:avLst/>
              <a:gdLst/>
              <a:ahLst/>
              <a:cxnLst>
                <a:cxn ang="0">
                  <a:pos x="184" y="28"/>
                </a:cxn>
                <a:cxn ang="0">
                  <a:pos x="189" y="49"/>
                </a:cxn>
                <a:cxn ang="0">
                  <a:pos x="206" y="71"/>
                </a:cxn>
                <a:cxn ang="0">
                  <a:pos x="250" y="83"/>
                </a:cxn>
                <a:cxn ang="0">
                  <a:pos x="306" y="78"/>
                </a:cxn>
                <a:cxn ang="0">
                  <a:pos x="359" y="61"/>
                </a:cxn>
                <a:cxn ang="0">
                  <a:pos x="403" y="38"/>
                </a:cxn>
                <a:cxn ang="0">
                  <a:pos x="430" y="9"/>
                </a:cxn>
                <a:cxn ang="0">
                  <a:pos x="439" y="0"/>
                </a:cxn>
                <a:cxn ang="0">
                  <a:pos x="449" y="0"/>
                </a:cxn>
                <a:cxn ang="0">
                  <a:pos x="466" y="19"/>
                </a:cxn>
                <a:cxn ang="0">
                  <a:pos x="473" y="54"/>
                </a:cxn>
                <a:cxn ang="0">
                  <a:pos x="468" y="90"/>
                </a:cxn>
                <a:cxn ang="0">
                  <a:pos x="449" y="116"/>
                </a:cxn>
                <a:cxn ang="0">
                  <a:pos x="418" y="154"/>
                </a:cxn>
                <a:cxn ang="0">
                  <a:pos x="403" y="183"/>
                </a:cxn>
                <a:cxn ang="0">
                  <a:pos x="400" y="228"/>
                </a:cxn>
                <a:cxn ang="0">
                  <a:pos x="388" y="325"/>
                </a:cxn>
                <a:cxn ang="0">
                  <a:pos x="374" y="382"/>
                </a:cxn>
                <a:cxn ang="0">
                  <a:pos x="350" y="439"/>
                </a:cxn>
                <a:cxn ang="0">
                  <a:pos x="318" y="489"/>
                </a:cxn>
                <a:cxn ang="0">
                  <a:pos x="274" y="527"/>
                </a:cxn>
                <a:cxn ang="0">
                  <a:pos x="235" y="546"/>
                </a:cxn>
                <a:cxn ang="0">
                  <a:pos x="192" y="553"/>
                </a:cxn>
                <a:cxn ang="0">
                  <a:pos x="138" y="555"/>
                </a:cxn>
                <a:cxn ang="0">
                  <a:pos x="95" y="546"/>
                </a:cxn>
                <a:cxn ang="0">
                  <a:pos x="61" y="529"/>
                </a:cxn>
                <a:cxn ang="0">
                  <a:pos x="34" y="506"/>
                </a:cxn>
                <a:cxn ang="0">
                  <a:pos x="14" y="477"/>
                </a:cxn>
                <a:cxn ang="0">
                  <a:pos x="5" y="444"/>
                </a:cxn>
                <a:cxn ang="0">
                  <a:pos x="0" y="408"/>
                </a:cxn>
                <a:cxn ang="0">
                  <a:pos x="7" y="356"/>
                </a:cxn>
                <a:cxn ang="0">
                  <a:pos x="32" y="294"/>
                </a:cxn>
                <a:cxn ang="0">
                  <a:pos x="73" y="220"/>
                </a:cxn>
                <a:cxn ang="0">
                  <a:pos x="95" y="178"/>
                </a:cxn>
                <a:cxn ang="0">
                  <a:pos x="119" y="102"/>
                </a:cxn>
                <a:cxn ang="0">
                  <a:pos x="143" y="49"/>
                </a:cxn>
                <a:cxn ang="0">
                  <a:pos x="163" y="23"/>
                </a:cxn>
                <a:cxn ang="0">
                  <a:pos x="177" y="19"/>
                </a:cxn>
              </a:cxnLst>
              <a:rect l="0" t="0" r="r" b="b"/>
              <a:pathLst>
                <a:path w="473" h="555">
                  <a:moveTo>
                    <a:pt x="184" y="19"/>
                  </a:moveTo>
                  <a:lnTo>
                    <a:pt x="184" y="28"/>
                  </a:lnTo>
                  <a:lnTo>
                    <a:pt x="184" y="38"/>
                  </a:lnTo>
                  <a:lnTo>
                    <a:pt x="189" y="49"/>
                  </a:lnTo>
                  <a:lnTo>
                    <a:pt x="194" y="59"/>
                  </a:lnTo>
                  <a:lnTo>
                    <a:pt x="206" y="71"/>
                  </a:lnTo>
                  <a:lnTo>
                    <a:pt x="223" y="78"/>
                  </a:lnTo>
                  <a:lnTo>
                    <a:pt x="250" y="83"/>
                  </a:lnTo>
                  <a:lnTo>
                    <a:pt x="277" y="83"/>
                  </a:lnTo>
                  <a:lnTo>
                    <a:pt x="306" y="78"/>
                  </a:lnTo>
                  <a:lnTo>
                    <a:pt x="333" y="71"/>
                  </a:lnTo>
                  <a:lnTo>
                    <a:pt x="359" y="61"/>
                  </a:lnTo>
                  <a:lnTo>
                    <a:pt x="384" y="49"/>
                  </a:lnTo>
                  <a:lnTo>
                    <a:pt x="403" y="38"/>
                  </a:lnTo>
                  <a:lnTo>
                    <a:pt x="420" y="23"/>
                  </a:lnTo>
                  <a:lnTo>
                    <a:pt x="430" y="9"/>
                  </a:lnTo>
                  <a:lnTo>
                    <a:pt x="434" y="2"/>
                  </a:lnTo>
                  <a:lnTo>
                    <a:pt x="439" y="0"/>
                  </a:lnTo>
                  <a:lnTo>
                    <a:pt x="444" y="0"/>
                  </a:lnTo>
                  <a:lnTo>
                    <a:pt x="449" y="0"/>
                  </a:lnTo>
                  <a:lnTo>
                    <a:pt x="459" y="7"/>
                  </a:lnTo>
                  <a:lnTo>
                    <a:pt x="466" y="19"/>
                  </a:lnTo>
                  <a:lnTo>
                    <a:pt x="471" y="35"/>
                  </a:lnTo>
                  <a:lnTo>
                    <a:pt x="473" y="54"/>
                  </a:lnTo>
                  <a:lnTo>
                    <a:pt x="473" y="73"/>
                  </a:lnTo>
                  <a:lnTo>
                    <a:pt x="468" y="90"/>
                  </a:lnTo>
                  <a:lnTo>
                    <a:pt x="461" y="102"/>
                  </a:lnTo>
                  <a:lnTo>
                    <a:pt x="449" y="116"/>
                  </a:lnTo>
                  <a:lnTo>
                    <a:pt x="427" y="140"/>
                  </a:lnTo>
                  <a:lnTo>
                    <a:pt x="418" y="154"/>
                  </a:lnTo>
                  <a:lnTo>
                    <a:pt x="410" y="168"/>
                  </a:lnTo>
                  <a:lnTo>
                    <a:pt x="403" y="183"/>
                  </a:lnTo>
                  <a:lnTo>
                    <a:pt x="403" y="199"/>
                  </a:lnTo>
                  <a:lnTo>
                    <a:pt x="400" y="228"/>
                  </a:lnTo>
                  <a:lnTo>
                    <a:pt x="398" y="273"/>
                  </a:lnTo>
                  <a:lnTo>
                    <a:pt x="388" y="325"/>
                  </a:lnTo>
                  <a:lnTo>
                    <a:pt x="381" y="354"/>
                  </a:lnTo>
                  <a:lnTo>
                    <a:pt x="374" y="382"/>
                  </a:lnTo>
                  <a:lnTo>
                    <a:pt x="362" y="410"/>
                  </a:lnTo>
                  <a:lnTo>
                    <a:pt x="350" y="439"/>
                  </a:lnTo>
                  <a:lnTo>
                    <a:pt x="335" y="465"/>
                  </a:lnTo>
                  <a:lnTo>
                    <a:pt x="318" y="489"/>
                  </a:lnTo>
                  <a:lnTo>
                    <a:pt x="299" y="510"/>
                  </a:lnTo>
                  <a:lnTo>
                    <a:pt x="274" y="527"/>
                  </a:lnTo>
                  <a:lnTo>
                    <a:pt x="250" y="541"/>
                  </a:lnTo>
                  <a:lnTo>
                    <a:pt x="235" y="546"/>
                  </a:lnTo>
                  <a:lnTo>
                    <a:pt x="221" y="548"/>
                  </a:lnTo>
                  <a:lnTo>
                    <a:pt x="192" y="553"/>
                  </a:lnTo>
                  <a:lnTo>
                    <a:pt x="165" y="555"/>
                  </a:lnTo>
                  <a:lnTo>
                    <a:pt x="138" y="555"/>
                  </a:lnTo>
                  <a:lnTo>
                    <a:pt x="116" y="551"/>
                  </a:lnTo>
                  <a:lnTo>
                    <a:pt x="95" y="546"/>
                  </a:lnTo>
                  <a:lnTo>
                    <a:pt x="78" y="539"/>
                  </a:lnTo>
                  <a:lnTo>
                    <a:pt x="61" y="529"/>
                  </a:lnTo>
                  <a:lnTo>
                    <a:pt x="46" y="518"/>
                  </a:lnTo>
                  <a:lnTo>
                    <a:pt x="34" y="506"/>
                  </a:lnTo>
                  <a:lnTo>
                    <a:pt x="24" y="491"/>
                  </a:lnTo>
                  <a:lnTo>
                    <a:pt x="14" y="477"/>
                  </a:lnTo>
                  <a:lnTo>
                    <a:pt x="10" y="460"/>
                  </a:lnTo>
                  <a:lnTo>
                    <a:pt x="5" y="444"/>
                  </a:lnTo>
                  <a:lnTo>
                    <a:pt x="2" y="427"/>
                  </a:lnTo>
                  <a:lnTo>
                    <a:pt x="0" y="408"/>
                  </a:lnTo>
                  <a:lnTo>
                    <a:pt x="2" y="391"/>
                  </a:lnTo>
                  <a:lnTo>
                    <a:pt x="7" y="356"/>
                  </a:lnTo>
                  <a:lnTo>
                    <a:pt x="19" y="323"/>
                  </a:lnTo>
                  <a:lnTo>
                    <a:pt x="32" y="294"/>
                  </a:lnTo>
                  <a:lnTo>
                    <a:pt x="46" y="268"/>
                  </a:lnTo>
                  <a:lnTo>
                    <a:pt x="73" y="220"/>
                  </a:lnTo>
                  <a:lnTo>
                    <a:pt x="85" y="199"/>
                  </a:lnTo>
                  <a:lnTo>
                    <a:pt x="95" y="178"/>
                  </a:lnTo>
                  <a:lnTo>
                    <a:pt x="109" y="128"/>
                  </a:lnTo>
                  <a:lnTo>
                    <a:pt x="119" y="102"/>
                  </a:lnTo>
                  <a:lnTo>
                    <a:pt x="131" y="73"/>
                  </a:lnTo>
                  <a:lnTo>
                    <a:pt x="143" y="49"/>
                  </a:lnTo>
                  <a:lnTo>
                    <a:pt x="155" y="31"/>
                  </a:lnTo>
                  <a:lnTo>
                    <a:pt x="163" y="23"/>
                  </a:lnTo>
                  <a:lnTo>
                    <a:pt x="170" y="19"/>
                  </a:lnTo>
                  <a:lnTo>
                    <a:pt x="177" y="19"/>
                  </a:lnTo>
                  <a:lnTo>
                    <a:pt x="184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3" name="Freeform 276"/>
            <p:cNvSpPr/>
            <p:nvPr/>
          </p:nvSpPr>
          <p:spPr bwMode="auto">
            <a:xfrm>
              <a:off x="1011182" y="3097343"/>
              <a:ext cx="195248" cy="297284"/>
            </a:xfrm>
            <a:custGeom>
              <a:avLst/>
              <a:gdLst/>
              <a:ahLst/>
              <a:cxnLst>
                <a:cxn ang="0">
                  <a:pos x="240" y="104"/>
                </a:cxn>
                <a:cxn ang="0">
                  <a:pos x="211" y="97"/>
                </a:cxn>
                <a:cxn ang="0">
                  <a:pos x="189" y="85"/>
                </a:cxn>
                <a:cxn ang="0">
                  <a:pos x="177" y="68"/>
                </a:cxn>
                <a:cxn ang="0">
                  <a:pos x="170" y="42"/>
                </a:cxn>
                <a:cxn ang="0">
                  <a:pos x="172" y="9"/>
                </a:cxn>
                <a:cxn ang="0">
                  <a:pos x="170" y="2"/>
                </a:cxn>
                <a:cxn ang="0">
                  <a:pos x="150" y="19"/>
                </a:cxn>
                <a:cxn ang="0">
                  <a:pos x="126" y="61"/>
                </a:cxn>
                <a:cxn ang="0">
                  <a:pos x="95" y="159"/>
                </a:cxn>
                <a:cxn ang="0">
                  <a:pos x="73" y="201"/>
                </a:cxn>
                <a:cxn ang="0">
                  <a:pos x="32" y="275"/>
                </a:cxn>
                <a:cxn ang="0">
                  <a:pos x="7" y="337"/>
                </a:cxn>
                <a:cxn ang="0">
                  <a:pos x="0" y="399"/>
                </a:cxn>
                <a:cxn ang="0">
                  <a:pos x="12" y="453"/>
                </a:cxn>
                <a:cxn ang="0">
                  <a:pos x="24" y="477"/>
                </a:cxn>
                <a:cxn ang="0">
                  <a:pos x="44" y="499"/>
                </a:cxn>
                <a:cxn ang="0">
                  <a:pos x="70" y="515"/>
                </a:cxn>
                <a:cxn ang="0">
                  <a:pos x="102" y="529"/>
                </a:cxn>
                <a:cxn ang="0">
                  <a:pos x="146" y="536"/>
                </a:cxn>
                <a:cxn ang="0">
                  <a:pos x="168" y="539"/>
                </a:cxn>
                <a:cxn ang="0">
                  <a:pos x="192" y="536"/>
                </a:cxn>
                <a:cxn ang="0">
                  <a:pos x="209" y="529"/>
                </a:cxn>
                <a:cxn ang="0">
                  <a:pos x="218" y="517"/>
                </a:cxn>
                <a:cxn ang="0">
                  <a:pos x="218" y="501"/>
                </a:cxn>
                <a:cxn ang="0">
                  <a:pos x="209" y="482"/>
                </a:cxn>
                <a:cxn ang="0">
                  <a:pos x="175" y="446"/>
                </a:cxn>
                <a:cxn ang="0">
                  <a:pos x="124" y="411"/>
                </a:cxn>
                <a:cxn ang="0">
                  <a:pos x="107" y="382"/>
                </a:cxn>
                <a:cxn ang="0">
                  <a:pos x="107" y="354"/>
                </a:cxn>
                <a:cxn ang="0">
                  <a:pos x="124" y="325"/>
                </a:cxn>
                <a:cxn ang="0">
                  <a:pos x="153" y="296"/>
                </a:cxn>
                <a:cxn ang="0">
                  <a:pos x="206" y="259"/>
                </a:cxn>
                <a:cxn ang="0">
                  <a:pos x="284" y="216"/>
                </a:cxn>
                <a:cxn ang="0">
                  <a:pos x="315" y="199"/>
                </a:cxn>
                <a:cxn ang="0">
                  <a:pos x="337" y="180"/>
                </a:cxn>
                <a:cxn ang="0">
                  <a:pos x="352" y="161"/>
                </a:cxn>
                <a:cxn ang="0">
                  <a:pos x="354" y="142"/>
                </a:cxn>
                <a:cxn ang="0">
                  <a:pos x="347" y="128"/>
                </a:cxn>
                <a:cxn ang="0">
                  <a:pos x="330" y="114"/>
                </a:cxn>
                <a:cxn ang="0">
                  <a:pos x="301" y="106"/>
                </a:cxn>
                <a:cxn ang="0">
                  <a:pos x="260" y="104"/>
                </a:cxn>
              </a:cxnLst>
              <a:rect l="0" t="0" r="r" b="b"/>
              <a:pathLst>
                <a:path w="354" h="539">
                  <a:moveTo>
                    <a:pt x="260" y="104"/>
                  </a:moveTo>
                  <a:lnTo>
                    <a:pt x="240" y="104"/>
                  </a:lnTo>
                  <a:lnTo>
                    <a:pt x="223" y="102"/>
                  </a:lnTo>
                  <a:lnTo>
                    <a:pt x="211" y="97"/>
                  </a:lnTo>
                  <a:lnTo>
                    <a:pt x="199" y="92"/>
                  </a:lnTo>
                  <a:lnTo>
                    <a:pt x="189" y="85"/>
                  </a:lnTo>
                  <a:lnTo>
                    <a:pt x="182" y="78"/>
                  </a:lnTo>
                  <a:lnTo>
                    <a:pt x="177" y="68"/>
                  </a:lnTo>
                  <a:lnTo>
                    <a:pt x="175" y="59"/>
                  </a:lnTo>
                  <a:lnTo>
                    <a:pt x="170" y="42"/>
                  </a:lnTo>
                  <a:lnTo>
                    <a:pt x="170" y="23"/>
                  </a:lnTo>
                  <a:lnTo>
                    <a:pt x="172" y="9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63" y="4"/>
                  </a:lnTo>
                  <a:lnTo>
                    <a:pt x="150" y="19"/>
                  </a:lnTo>
                  <a:lnTo>
                    <a:pt x="138" y="38"/>
                  </a:lnTo>
                  <a:lnTo>
                    <a:pt x="126" y="61"/>
                  </a:lnTo>
                  <a:lnTo>
                    <a:pt x="109" y="114"/>
                  </a:lnTo>
                  <a:lnTo>
                    <a:pt x="95" y="159"/>
                  </a:lnTo>
                  <a:lnTo>
                    <a:pt x="85" y="180"/>
                  </a:lnTo>
                  <a:lnTo>
                    <a:pt x="73" y="201"/>
                  </a:lnTo>
                  <a:lnTo>
                    <a:pt x="46" y="249"/>
                  </a:lnTo>
                  <a:lnTo>
                    <a:pt x="32" y="275"/>
                  </a:lnTo>
                  <a:lnTo>
                    <a:pt x="19" y="304"/>
                  </a:lnTo>
                  <a:lnTo>
                    <a:pt x="7" y="337"/>
                  </a:lnTo>
                  <a:lnTo>
                    <a:pt x="2" y="372"/>
                  </a:lnTo>
                  <a:lnTo>
                    <a:pt x="0" y="399"/>
                  </a:lnTo>
                  <a:lnTo>
                    <a:pt x="2" y="427"/>
                  </a:lnTo>
                  <a:lnTo>
                    <a:pt x="12" y="453"/>
                  </a:lnTo>
                  <a:lnTo>
                    <a:pt x="17" y="465"/>
                  </a:lnTo>
                  <a:lnTo>
                    <a:pt x="24" y="477"/>
                  </a:lnTo>
                  <a:lnTo>
                    <a:pt x="34" y="487"/>
                  </a:lnTo>
                  <a:lnTo>
                    <a:pt x="44" y="499"/>
                  </a:lnTo>
                  <a:lnTo>
                    <a:pt x="56" y="508"/>
                  </a:lnTo>
                  <a:lnTo>
                    <a:pt x="70" y="515"/>
                  </a:lnTo>
                  <a:lnTo>
                    <a:pt x="85" y="522"/>
                  </a:lnTo>
                  <a:lnTo>
                    <a:pt x="102" y="529"/>
                  </a:lnTo>
                  <a:lnTo>
                    <a:pt x="124" y="534"/>
                  </a:lnTo>
                  <a:lnTo>
                    <a:pt x="146" y="536"/>
                  </a:lnTo>
                  <a:lnTo>
                    <a:pt x="153" y="539"/>
                  </a:lnTo>
                  <a:lnTo>
                    <a:pt x="168" y="539"/>
                  </a:lnTo>
                  <a:lnTo>
                    <a:pt x="182" y="539"/>
                  </a:lnTo>
                  <a:lnTo>
                    <a:pt x="192" y="536"/>
                  </a:lnTo>
                  <a:lnTo>
                    <a:pt x="201" y="534"/>
                  </a:lnTo>
                  <a:lnTo>
                    <a:pt x="209" y="529"/>
                  </a:lnTo>
                  <a:lnTo>
                    <a:pt x="216" y="522"/>
                  </a:lnTo>
                  <a:lnTo>
                    <a:pt x="218" y="517"/>
                  </a:lnTo>
                  <a:lnTo>
                    <a:pt x="218" y="508"/>
                  </a:lnTo>
                  <a:lnTo>
                    <a:pt x="218" y="501"/>
                  </a:lnTo>
                  <a:lnTo>
                    <a:pt x="213" y="491"/>
                  </a:lnTo>
                  <a:lnTo>
                    <a:pt x="209" y="482"/>
                  </a:lnTo>
                  <a:lnTo>
                    <a:pt x="199" y="470"/>
                  </a:lnTo>
                  <a:lnTo>
                    <a:pt x="175" y="446"/>
                  </a:lnTo>
                  <a:lnTo>
                    <a:pt x="141" y="423"/>
                  </a:lnTo>
                  <a:lnTo>
                    <a:pt x="124" y="411"/>
                  </a:lnTo>
                  <a:lnTo>
                    <a:pt x="112" y="396"/>
                  </a:lnTo>
                  <a:lnTo>
                    <a:pt x="107" y="382"/>
                  </a:lnTo>
                  <a:lnTo>
                    <a:pt x="104" y="368"/>
                  </a:lnTo>
                  <a:lnTo>
                    <a:pt x="107" y="354"/>
                  </a:lnTo>
                  <a:lnTo>
                    <a:pt x="114" y="339"/>
                  </a:lnTo>
                  <a:lnTo>
                    <a:pt x="124" y="325"/>
                  </a:lnTo>
                  <a:lnTo>
                    <a:pt x="136" y="311"/>
                  </a:lnTo>
                  <a:lnTo>
                    <a:pt x="153" y="296"/>
                  </a:lnTo>
                  <a:lnTo>
                    <a:pt x="170" y="285"/>
                  </a:lnTo>
                  <a:lnTo>
                    <a:pt x="206" y="259"/>
                  </a:lnTo>
                  <a:lnTo>
                    <a:pt x="245" y="235"/>
                  </a:lnTo>
                  <a:lnTo>
                    <a:pt x="284" y="216"/>
                  </a:lnTo>
                  <a:lnTo>
                    <a:pt x="301" y="209"/>
                  </a:lnTo>
                  <a:lnTo>
                    <a:pt x="315" y="199"/>
                  </a:lnTo>
                  <a:lnTo>
                    <a:pt x="328" y="190"/>
                  </a:lnTo>
                  <a:lnTo>
                    <a:pt x="337" y="180"/>
                  </a:lnTo>
                  <a:lnTo>
                    <a:pt x="345" y="171"/>
                  </a:lnTo>
                  <a:lnTo>
                    <a:pt x="352" y="161"/>
                  </a:lnTo>
                  <a:lnTo>
                    <a:pt x="354" y="152"/>
                  </a:lnTo>
                  <a:lnTo>
                    <a:pt x="354" y="142"/>
                  </a:lnTo>
                  <a:lnTo>
                    <a:pt x="352" y="135"/>
                  </a:lnTo>
                  <a:lnTo>
                    <a:pt x="347" y="128"/>
                  </a:lnTo>
                  <a:lnTo>
                    <a:pt x="340" y="121"/>
                  </a:lnTo>
                  <a:lnTo>
                    <a:pt x="330" y="114"/>
                  </a:lnTo>
                  <a:lnTo>
                    <a:pt x="318" y="109"/>
                  </a:lnTo>
                  <a:lnTo>
                    <a:pt x="301" y="106"/>
                  </a:lnTo>
                  <a:lnTo>
                    <a:pt x="281" y="104"/>
                  </a:lnTo>
                  <a:lnTo>
                    <a:pt x="260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4" name="Freeform 277"/>
            <p:cNvSpPr/>
            <p:nvPr/>
          </p:nvSpPr>
          <p:spPr bwMode="auto">
            <a:xfrm>
              <a:off x="726032" y="2939600"/>
              <a:ext cx="30887" cy="8659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4" y="5"/>
                </a:cxn>
                <a:cxn ang="0">
                  <a:pos x="34" y="15"/>
                </a:cxn>
                <a:cxn ang="0">
                  <a:pos x="24" y="24"/>
                </a:cxn>
                <a:cxn ang="0">
                  <a:pos x="12" y="39"/>
                </a:cxn>
                <a:cxn ang="0">
                  <a:pos x="5" y="58"/>
                </a:cxn>
                <a:cxn ang="0">
                  <a:pos x="0" y="76"/>
                </a:cxn>
                <a:cxn ang="0">
                  <a:pos x="0" y="88"/>
                </a:cxn>
                <a:cxn ang="0">
                  <a:pos x="2" y="103"/>
                </a:cxn>
                <a:cxn ang="0">
                  <a:pos x="5" y="117"/>
                </a:cxn>
                <a:cxn ang="0">
                  <a:pos x="12" y="131"/>
                </a:cxn>
                <a:cxn ang="0">
                  <a:pos x="17" y="143"/>
                </a:cxn>
                <a:cxn ang="0">
                  <a:pos x="24" y="153"/>
                </a:cxn>
                <a:cxn ang="0">
                  <a:pos x="31" y="157"/>
                </a:cxn>
                <a:cxn ang="0">
                  <a:pos x="34" y="157"/>
                </a:cxn>
                <a:cxn ang="0">
                  <a:pos x="36" y="155"/>
                </a:cxn>
                <a:cxn ang="0">
                  <a:pos x="41" y="148"/>
                </a:cxn>
                <a:cxn ang="0">
                  <a:pos x="44" y="131"/>
                </a:cxn>
                <a:cxn ang="0">
                  <a:pos x="44" y="88"/>
                </a:cxn>
                <a:cxn ang="0">
                  <a:pos x="48" y="46"/>
                </a:cxn>
                <a:cxn ang="0">
                  <a:pos x="56" y="0"/>
                </a:cxn>
              </a:cxnLst>
              <a:rect l="0" t="0" r="r" b="b"/>
              <a:pathLst>
                <a:path w="56" h="157">
                  <a:moveTo>
                    <a:pt x="56" y="0"/>
                  </a:moveTo>
                  <a:lnTo>
                    <a:pt x="44" y="5"/>
                  </a:lnTo>
                  <a:lnTo>
                    <a:pt x="34" y="15"/>
                  </a:lnTo>
                  <a:lnTo>
                    <a:pt x="24" y="24"/>
                  </a:lnTo>
                  <a:lnTo>
                    <a:pt x="12" y="39"/>
                  </a:lnTo>
                  <a:lnTo>
                    <a:pt x="5" y="58"/>
                  </a:lnTo>
                  <a:lnTo>
                    <a:pt x="0" y="76"/>
                  </a:lnTo>
                  <a:lnTo>
                    <a:pt x="0" y="88"/>
                  </a:lnTo>
                  <a:lnTo>
                    <a:pt x="2" y="103"/>
                  </a:lnTo>
                  <a:lnTo>
                    <a:pt x="5" y="117"/>
                  </a:lnTo>
                  <a:lnTo>
                    <a:pt x="12" y="131"/>
                  </a:lnTo>
                  <a:lnTo>
                    <a:pt x="17" y="143"/>
                  </a:lnTo>
                  <a:lnTo>
                    <a:pt x="24" y="153"/>
                  </a:lnTo>
                  <a:lnTo>
                    <a:pt x="31" y="157"/>
                  </a:lnTo>
                  <a:lnTo>
                    <a:pt x="34" y="157"/>
                  </a:lnTo>
                  <a:lnTo>
                    <a:pt x="36" y="155"/>
                  </a:lnTo>
                  <a:lnTo>
                    <a:pt x="41" y="148"/>
                  </a:lnTo>
                  <a:lnTo>
                    <a:pt x="44" y="131"/>
                  </a:lnTo>
                  <a:lnTo>
                    <a:pt x="44" y="88"/>
                  </a:lnTo>
                  <a:lnTo>
                    <a:pt x="48" y="4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5" name="Freeform 278"/>
            <p:cNvSpPr/>
            <p:nvPr/>
          </p:nvSpPr>
          <p:spPr bwMode="auto">
            <a:xfrm>
              <a:off x="684115" y="3025090"/>
              <a:ext cx="243784" cy="362918"/>
            </a:xfrm>
            <a:custGeom>
              <a:avLst/>
              <a:gdLst/>
              <a:ahLst/>
              <a:cxnLst>
                <a:cxn ang="0">
                  <a:pos x="112" y="145"/>
                </a:cxn>
                <a:cxn ang="0">
                  <a:pos x="105" y="164"/>
                </a:cxn>
                <a:cxn ang="0">
                  <a:pos x="107" y="185"/>
                </a:cxn>
                <a:cxn ang="0">
                  <a:pos x="117" y="192"/>
                </a:cxn>
                <a:cxn ang="0">
                  <a:pos x="120" y="190"/>
                </a:cxn>
                <a:cxn ang="0">
                  <a:pos x="117" y="171"/>
                </a:cxn>
                <a:cxn ang="0">
                  <a:pos x="110" y="169"/>
                </a:cxn>
                <a:cxn ang="0">
                  <a:pos x="95" y="187"/>
                </a:cxn>
                <a:cxn ang="0">
                  <a:pos x="54" y="278"/>
                </a:cxn>
                <a:cxn ang="0">
                  <a:pos x="18" y="371"/>
                </a:cxn>
                <a:cxn ang="0">
                  <a:pos x="10" y="477"/>
                </a:cxn>
                <a:cxn ang="0">
                  <a:pos x="0" y="603"/>
                </a:cxn>
                <a:cxn ang="0">
                  <a:pos x="5" y="651"/>
                </a:cxn>
                <a:cxn ang="0">
                  <a:pos x="10" y="658"/>
                </a:cxn>
                <a:cxn ang="0">
                  <a:pos x="20" y="651"/>
                </a:cxn>
                <a:cxn ang="0">
                  <a:pos x="47" y="587"/>
                </a:cxn>
                <a:cxn ang="0">
                  <a:pos x="88" y="482"/>
                </a:cxn>
                <a:cxn ang="0">
                  <a:pos x="124" y="401"/>
                </a:cxn>
                <a:cxn ang="0">
                  <a:pos x="154" y="354"/>
                </a:cxn>
                <a:cxn ang="0">
                  <a:pos x="185" y="318"/>
                </a:cxn>
                <a:cxn ang="0">
                  <a:pos x="224" y="299"/>
                </a:cxn>
                <a:cxn ang="0">
                  <a:pos x="263" y="295"/>
                </a:cxn>
                <a:cxn ang="0">
                  <a:pos x="328" y="285"/>
                </a:cxn>
                <a:cxn ang="0">
                  <a:pos x="401" y="261"/>
                </a:cxn>
                <a:cxn ang="0">
                  <a:pos x="440" y="242"/>
                </a:cxn>
                <a:cxn ang="0">
                  <a:pos x="440" y="235"/>
                </a:cxn>
                <a:cxn ang="0">
                  <a:pos x="423" y="235"/>
                </a:cxn>
                <a:cxn ang="0">
                  <a:pos x="391" y="230"/>
                </a:cxn>
                <a:cxn ang="0">
                  <a:pos x="350" y="216"/>
                </a:cxn>
                <a:cxn ang="0">
                  <a:pos x="263" y="164"/>
                </a:cxn>
                <a:cxn ang="0">
                  <a:pos x="187" y="107"/>
                </a:cxn>
                <a:cxn ang="0">
                  <a:pos x="146" y="71"/>
                </a:cxn>
                <a:cxn ang="0">
                  <a:pos x="115" y="45"/>
                </a:cxn>
                <a:cxn ang="0">
                  <a:pos x="86" y="9"/>
                </a:cxn>
                <a:cxn ang="0">
                  <a:pos x="81" y="2"/>
                </a:cxn>
                <a:cxn ang="0">
                  <a:pos x="83" y="31"/>
                </a:cxn>
                <a:cxn ang="0">
                  <a:pos x="93" y="59"/>
                </a:cxn>
                <a:cxn ang="0">
                  <a:pos x="117" y="114"/>
                </a:cxn>
                <a:cxn ang="0">
                  <a:pos x="120" y="135"/>
                </a:cxn>
              </a:cxnLst>
              <a:rect l="0" t="0" r="r" b="b"/>
              <a:pathLst>
                <a:path w="442" h="658">
                  <a:moveTo>
                    <a:pt x="120" y="138"/>
                  </a:moveTo>
                  <a:lnTo>
                    <a:pt x="112" y="145"/>
                  </a:lnTo>
                  <a:lnTo>
                    <a:pt x="107" y="152"/>
                  </a:lnTo>
                  <a:lnTo>
                    <a:pt x="105" y="164"/>
                  </a:lnTo>
                  <a:lnTo>
                    <a:pt x="105" y="176"/>
                  </a:lnTo>
                  <a:lnTo>
                    <a:pt x="107" y="185"/>
                  </a:lnTo>
                  <a:lnTo>
                    <a:pt x="112" y="192"/>
                  </a:lnTo>
                  <a:lnTo>
                    <a:pt x="117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78"/>
                  </a:lnTo>
                  <a:lnTo>
                    <a:pt x="117" y="171"/>
                  </a:lnTo>
                  <a:lnTo>
                    <a:pt x="112" y="169"/>
                  </a:lnTo>
                  <a:lnTo>
                    <a:pt x="110" y="169"/>
                  </a:lnTo>
                  <a:lnTo>
                    <a:pt x="105" y="173"/>
                  </a:lnTo>
                  <a:lnTo>
                    <a:pt x="95" y="187"/>
                  </a:lnTo>
                  <a:lnTo>
                    <a:pt x="88" y="202"/>
                  </a:lnTo>
                  <a:lnTo>
                    <a:pt x="54" y="278"/>
                  </a:lnTo>
                  <a:lnTo>
                    <a:pt x="15" y="351"/>
                  </a:lnTo>
                  <a:lnTo>
                    <a:pt x="18" y="371"/>
                  </a:lnTo>
                  <a:lnTo>
                    <a:pt x="18" y="399"/>
                  </a:lnTo>
                  <a:lnTo>
                    <a:pt x="10" y="477"/>
                  </a:lnTo>
                  <a:lnTo>
                    <a:pt x="3" y="565"/>
                  </a:lnTo>
                  <a:lnTo>
                    <a:pt x="0" y="603"/>
                  </a:lnTo>
                  <a:lnTo>
                    <a:pt x="0" y="632"/>
                  </a:lnTo>
                  <a:lnTo>
                    <a:pt x="5" y="651"/>
                  </a:lnTo>
                  <a:lnTo>
                    <a:pt x="8" y="656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0" y="651"/>
                  </a:lnTo>
                  <a:lnTo>
                    <a:pt x="32" y="627"/>
                  </a:lnTo>
                  <a:lnTo>
                    <a:pt x="47" y="587"/>
                  </a:lnTo>
                  <a:lnTo>
                    <a:pt x="66" y="537"/>
                  </a:lnTo>
                  <a:lnTo>
                    <a:pt x="88" y="482"/>
                  </a:lnTo>
                  <a:lnTo>
                    <a:pt x="110" y="427"/>
                  </a:lnTo>
                  <a:lnTo>
                    <a:pt x="124" y="401"/>
                  </a:lnTo>
                  <a:lnTo>
                    <a:pt x="139" y="378"/>
                  </a:lnTo>
                  <a:lnTo>
                    <a:pt x="154" y="354"/>
                  </a:lnTo>
                  <a:lnTo>
                    <a:pt x="168" y="335"/>
                  </a:lnTo>
                  <a:lnTo>
                    <a:pt x="185" y="318"/>
                  </a:lnTo>
                  <a:lnTo>
                    <a:pt x="204" y="306"/>
                  </a:lnTo>
                  <a:lnTo>
                    <a:pt x="224" y="299"/>
                  </a:lnTo>
                  <a:lnTo>
                    <a:pt x="243" y="297"/>
                  </a:lnTo>
                  <a:lnTo>
                    <a:pt x="263" y="295"/>
                  </a:lnTo>
                  <a:lnTo>
                    <a:pt x="285" y="292"/>
                  </a:lnTo>
                  <a:lnTo>
                    <a:pt x="328" y="285"/>
                  </a:lnTo>
                  <a:lnTo>
                    <a:pt x="367" y="275"/>
                  </a:lnTo>
                  <a:lnTo>
                    <a:pt x="401" y="261"/>
                  </a:lnTo>
                  <a:lnTo>
                    <a:pt x="428" y="252"/>
                  </a:lnTo>
                  <a:lnTo>
                    <a:pt x="440" y="242"/>
                  </a:lnTo>
                  <a:lnTo>
                    <a:pt x="442" y="237"/>
                  </a:lnTo>
                  <a:lnTo>
                    <a:pt x="440" y="235"/>
                  </a:lnTo>
                  <a:lnTo>
                    <a:pt x="435" y="235"/>
                  </a:lnTo>
                  <a:lnTo>
                    <a:pt x="423" y="235"/>
                  </a:lnTo>
                  <a:lnTo>
                    <a:pt x="408" y="235"/>
                  </a:lnTo>
                  <a:lnTo>
                    <a:pt x="391" y="230"/>
                  </a:lnTo>
                  <a:lnTo>
                    <a:pt x="372" y="226"/>
                  </a:lnTo>
                  <a:lnTo>
                    <a:pt x="350" y="216"/>
                  </a:lnTo>
                  <a:lnTo>
                    <a:pt x="309" y="192"/>
                  </a:lnTo>
                  <a:lnTo>
                    <a:pt x="263" y="164"/>
                  </a:lnTo>
                  <a:lnTo>
                    <a:pt x="221" y="135"/>
                  </a:lnTo>
                  <a:lnTo>
                    <a:pt x="187" y="107"/>
                  </a:lnTo>
                  <a:lnTo>
                    <a:pt x="161" y="85"/>
                  </a:lnTo>
                  <a:lnTo>
                    <a:pt x="146" y="71"/>
                  </a:lnTo>
                  <a:lnTo>
                    <a:pt x="136" y="64"/>
                  </a:lnTo>
                  <a:lnTo>
                    <a:pt x="115" y="45"/>
                  </a:lnTo>
                  <a:lnTo>
                    <a:pt x="93" y="21"/>
                  </a:lnTo>
                  <a:lnTo>
                    <a:pt x="86" y="9"/>
                  </a:lnTo>
                  <a:lnTo>
                    <a:pt x="83" y="0"/>
                  </a:lnTo>
                  <a:lnTo>
                    <a:pt x="81" y="2"/>
                  </a:lnTo>
                  <a:lnTo>
                    <a:pt x="81" y="14"/>
                  </a:lnTo>
                  <a:lnTo>
                    <a:pt x="83" y="31"/>
                  </a:lnTo>
                  <a:lnTo>
                    <a:pt x="86" y="45"/>
                  </a:lnTo>
                  <a:lnTo>
                    <a:pt x="93" y="59"/>
                  </a:lnTo>
                  <a:lnTo>
                    <a:pt x="107" y="90"/>
                  </a:lnTo>
                  <a:lnTo>
                    <a:pt x="117" y="114"/>
                  </a:lnTo>
                  <a:lnTo>
                    <a:pt x="120" y="131"/>
                  </a:lnTo>
                  <a:lnTo>
                    <a:pt x="120" y="135"/>
                  </a:lnTo>
                  <a:lnTo>
                    <a:pt x="120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6" name="Freeform 279"/>
            <p:cNvSpPr/>
            <p:nvPr/>
          </p:nvSpPr>
          <p:spPr bwMode="auto">
            <a:xfrm>
              <a:off x="1253311" y="3014611"/>
              <a:ext cx="12134" cy="3916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3" y="31"/>
                </a:cxn>
                <a:cxn ang="0">
                  <a:pos x="8" y="52"/>
                </a:cxn>
                <a:cxn ang="0">
                  <a:pos x="3" y="69"/>
                </a:cxn>
                <a:cxn ang="0">
                  <a:pos x="0" y="71"/>
                </a:cxn>
                <a:cxn ang="0">
                  <a:pos x="3" y="71"/>
                </a:cxn>
                <a:cxn ang="0">
                  <a:pos x="8" y="66"/>
                </a:cxn>
                <a:cxn ang="0">
                  <a:pos x="15" y="52"/>
                </a:cxn>
                <a:cxn ang="0">
                  <a:pos x="20" y="33"/>
                </a:cxn>
                <a:cxn ang="0">
                  <a:pos x="22" y="17"/>
                </a:cxn>
                <a:cxn ang="0">
                  <a:pos x="22" y="5"/>
                </a:cxn>
                <a:cxn ang="0">
                  <a:pos x="20" y="0"/>
                </a:cxn>
                <a:cxn ang="0">
                  <a:pos x="17" y="5"/>
                </a:cxn>
              </a:cxnLst>
              <a:rect l="0" t="0" r="r" b="b"/>
              <a:pathLst>
                <a:path w="22" h="71">
                  <a:moveTo>
                    <a:pt x="17" y="5"/>
                  </a:moveTo>
                  <a:lnTo>
                    <a:pt x="13" y="31"/>
                  </a:lnTo>
                  <a:lnTo>
                    <a:pt x="8" y="52"/>
                  </a:lnTo>
                  <a:lnTo>
                    <a:pt x="3" y="69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8" y="66"/>
                  </a:lnTo>
                  <a:lnTo>
                    <a:pt x="15" y="52"/>
                  </a:lnTo>
                  <a:lnTo>
                    <a:pt x="20" y="33"/>
                  </a:lnTo>
                  <a:lnTo>
                    <a:pt x="22" y="17"/>
                  </a:lnTo>
                  <a:lnTo>
                    <a:pt x="22" y="5"/>
                  </a:lnTo>
                  <a:lnTo>
                    <a:pt x="2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7" name="Freeform 280"/>
            <p:cNvSpPr/>
            <p:nvPr/>
          </p:nvSpPr>
          <p:spPr bwMode="auto">
            <a:xfrm>
              <a:off x="707280" y="2976554"/>
              <a:ext cx="31990" cy="51294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29" y="0"/>
                </a:cxn>
                <a:cxn ang="0">
                  <a:pos x="17" y="2"/>
                </a:cxn>
                <a:cxn ang="0">
                  <a:pos x="10" y="7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0" y="31"/>
                </a:cxn>
                <a:cxn ang="0">
                  <a:pos x="2" y="43"/>
                </a:cxn>
                <a:cxn ang="0">
                  <a:pos x="7" y="55"/>
                </a:cxn>
                <a:cxn ang="0">
                  <a:pos x="12" y="64"/>
                </a:cxn>
                <a:cxn ang="0">
                  <a:pos x="19" y="74"/>
                </a:cxn>
                <a:cxn ang="0">
                  <a:pos x="31" y="88"/>
                </a:cxn>
                <a:cxn ang="0">
                  <a:pos x="39" y="93"/>
                </a:cxn>
                <a:cxn ang="0">
                  <a:pos x="44" y="83"/>
                </a:cxn>
                <a:cxn ang="0">
                  <a:pos x="51" y="71"/>
                </a:cxn>
                <a:cxn ang="0">
                  <a:pos x="56" y="60"/>
                </a:cxn>
                <a:cxn ang="0">
                  <a:pos x="58" y="45"/>
                </a:cxn>
                <a:cxn ang="0">
                  <a:pos x="58" y="28"/>
                </a:cxn>
                <a:cxn ang="0">
                  <a:pos x="56" y="21"/>
                </a:cxn>
                <a:cxn ang="0">
                  <a:pos x="51" y="14"/>
                </a:cxn>
                <a:cxn ang="0">
                  <a:pos x="44" y="7"/>
                </a:cxn>
                <a:cxn ang="0">
                  <a:pos x="36" y="0"/>
                </a:cxn>
              </a:cxnLst>
              <a:rect l="0" t="0" r="r" b="b"/>
              <a:pathLst>
                <a:path w="58" h="93">
                  <a:moveTo>
                    <a:pt x="36" y="0"/>
                  </a:moveTo>
                  <a:lnTo>
                    <a:pt x="29" y="0"/>
                  </a:lnTo>
                  <a:lnTo>
                    <a:pt x="17" y="2"/>
                  </a:lnTo>
                  <a:lnTo>
                    <a:pt x="10" y="7"/>
                  </a:lnTo>
                  <a:lnTo>
                    <a:pt x="5" y="12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2" y="43"/>
                  </a:lnTo>
                  <a:lnTo>
                    <a:pt x="7" y="55"/>
                  </a:lnTo>
                  <a:lnTo>
                    <a:pt x="12" y="64"/>
                  </a:lnTo>
                  <a:lnTo>
                    <a:pt x="19" y="74"/>
                  </a:lnTo>
                  <a:lnTo>
                    <a:pt x="31" y="88"/>
                  </a:lnTo>
                  <a:lnTo>
                    <a:pt x="39" y="93"/>
                  </a:lnTo>
                  <a:lnTo>
                    <a:pt x="44" y="83"/>
                  </a:lnTo>
                  <a:lnTo>
                    <a:pt x="51" y="71"/>
                  </a:lnTo>
                  <a:lnTo>
                    <a:pt x="56" y="60"/>
                  </a:lnTo>
                  <a:lnTo>
                    <a:pt x="58" y="45"/>
                  </a:lnTo>
                  <a:lnTo>
                    <a:pt x="58" y="28"/>
                  </a:lnTo>
                  <a:lnTo>
                    <a:pt x="56" y="21"/>
                  </a:lnTo>
                  <a:lnTo>
                    <a:pt x="51" y="14"/>
                  </a:lnTo>
                  <a:lnTo>
                    <a:pt x="44" y="7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8" name="Freeform 281"/>
            <p:cNvSpPr/>
            <p:nvPr/>
          </p:nvSpPr>
          <p:spPr bwMode="auto">
            <a:xfrm>
              <a:off x="711140" y="2984276"/>
              <a:ext cx="144505" cy="141748"/>
            </a:xfrm>
            <a:custGeom>
              <a:avLst/>
              <a:gdLst/>
              <a:ahLst/>
              <a:cxnLst>
                <a:cxn ang="0">
                  <a:pos x="32" y="79"/>
                </a:cxn>
                <a:cxn ang="0">
                  <a:pos x="15" y="57"/>
                </a:cxn>
                <a:cxn ang="0">
                  <a:pos x="5" y="38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3" y="12"/>
                </a:cxn>
                <a:cxn ang="0">
                  <a:pos x="5" y="7"/>
                </a:cxn>
                <a:cxn ang="0">
                  <a:pos x="7" y="3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34" y="5"/>
                </a:cxn>
                <a:cxn ang="0">
                  <a:pos x="49" y="19"/>
                </a:cxn>
                <a:cxn ang="0">
                  <a:pos x="73" y="43"/>
                </a:cxn>
                <a:cxn ang="0">
                  <a:pos x="138" y="112"/>
                </a:cxn>
                <a:cxn ang="0">
                  <a:pos x="226" y="209"/>
                </a:cxn>
                <a:cxn ang="0">
                  <a:pos x="262" y="257"/>
                </a:cxn>
                <a:cxn ang="0">
                  <a:pos x="250" y="257"/>
                </a:cxn>
                <a:cxn ang="0">
                  <a:pos x="240" y="254"/>
                </a:cxn>
                <a:cxn ang="0">
                  <a:pos x="228" y="250"/>
                </a:cxn>
                <a:cxn ang="0">
                  <a:pos x="192" y="224"/>
                </a:cxn>
                <a:cxn ang="0">
                  <a:pos x="131" y="176"/>
                </a:cxn>
                <a:cxn ang="0">
                  <a:pos x="97" y="150"/>
                </a:cxn>
                <a:cxn ang="0">
                  <a:pos x="66" y="121"/>
                </a:cxn>
                <a:cxn ang="0">
                  <a:pos x="44" y="98"/>
                </a:cxn>
                <a:cxn ang="0">
                  <a:pos x="37" y="88"/>
                </a:cxn>
                <a:cxn ang="0">
                  <a:pos x="32" y="79"/>
                </a:cxn>
              </a:cxnLst>
              <a:rect l="0" t="0" r="r" b="b"/>
              <a:pathLst>
                <a:path w="262" h="257">
                  <a:moveTo>
                    <a:pt x="32" y="79"/>
                  </a:moveTo>
                  <a:lnTo>
                    <a:pt x="15" y="57"/>
                  </a:lnTo>
                  <a:lnTo>
                    <a:pt x="5" y="38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12"/>
                  </a:lnTo>
                  <a:lnTo>
                    <a:pt x="5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34" y="5"/>
                  </a:lnTo>
                  <a:lnTo>
                    <a:pt x="49" y="19"/>
                  </a:lnTo>
                  <a:lnTo>
                    <a:pt x="73" y="43"/>
                  </a:lnTo>
                  <a:lnTo>
                    <a:pt x="138" y="112"/>
                  </a:lnTo>
                  <a:lnTo>
                    <a:pt x="226" y="209"/>
                  </a:lnTo>
                  <a:lnTo>
                    <a:pt x="262" y="257"/>
                  </a:lnTo>
                  <a:lnTo>
                    <a:pt x="250" y="257"/>
                  </a:lnTo>
                  <a:lnTo>
                    <a:pt x="240" y="254"/>
                  </a:lnTo>
                  <a:lnTo>
                    <a:pt x="228" y="250"/>
                  </a:lnTo>
                  <a:lnTo>
                    <a:pt x="192" y="224"/>
                  </a:lnTo>
                  <a:lnTo>
                    <a:pt x="131" y="176"/>
                  </a:lnTo>
                  <a:lnTo>
                    <a:pt x="97" y="150"/>
                  </a:lnTo>
                  <a:lnTo>
                    <a:pt x="66" y="121"/>
                  </a:lnTo>
                  <a:lnTo>
                    <a:pt x="44" y="98"/>
                  </a:lnTo>
                  <a:lnTo>
                    <a:pt x="37" y="88"/>
                  </a:lnTo>
                  <a:lnTo>
                    <a:pt x="32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599" name="Freeform 282"/>
            <p:cNvSpPr/>
            <p:nvPr/>
          </p:nvSpPr>
          <p:spPr bwMode="auto">
            <a:xfrm>
              <a:off x="732651" y="2931879"/>
              <a:ext cx="47985" cy="89351"/>
            </a:xfrm>
            <a:custGeom>
              <a:avLst/>
              <a:gdLst/>
              <a:ahLst/>
              <a:cxnLst>
                <a:cxn ang="0">
                  <a:pos x="87" y="7"/>
                </a:cxn>
                <a:cxn ang="0">
                  <a:pos x="85" y="3"/>
                </a:cxn>
                <a:cxn ang="0">
                  <a:pos x="75" y="0"/>
                </a:cxn>
                <a:cxn ang="0">
                  <a:pos x="68" y="0"/>
                </a:cxn>
                <a:cxn ang="0">
                  <a:pos x="58" y="3"/>
                </a:cxn>
                <a:cxn ang="0">
                  <a:pos x="48" y="7"/>
                </a:cxn>
                <a:cxn ang="0">
                  <a:pos x="36" y="14"/>
                </a:cxn>
                <a:cxn ang="0">
                  <a:pos x="27" y="26"/>
                </a:cxn>
                <a:cxn ang="0">
                  <a:pos x="17" y="36"/>
                </a:cxn>
                <a:cxn ang="0">
                  <a:pos x="10" y="48"/>
                </a:cxn>
                <a:cxn ang="0">
                  <a:pos x="5" y="60"/>
                </a:cxn>
                <a:cxn ang="0">
                  <a:pos x="0" y="81"/>
                </a:cxn>
                <a:cxn ang="0">
                  <a:pos x="0" y="95"/>
                </a:cxn>
                <a:cxn ang="0">
                  <a:pos x="5" y="114"/>
                </a:cxn>
                <a:cxn ang="0">
                  <a:pos x="14" y="136"/>
                </a:cxn>
                <a:cxn ang="0">
                  <a:pos x="27" y="162"/>
                </a:cxn>
                <a:cxn ang="0">
                  <a:pos x="51" y="105"/>
                </a:cxn>
                <a:cxn ang="0">
                  <a:pos x="87" y="7"/>
                </a:cxn>
              </a:cxnLst>
              <a:rect l="0" t="0" r="r" b="b"/>
              <a:pathLst>
                <a:path w="87" h="162">
                  <a:moveTo>
                    <a:pt x="87" y="7"/>
                  </a:moveTo>
                  <a:lnTo>
                    <a:pt x="85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48" y="7"/>
                  </a:lnTo>
                  <a:lnTo>
                    <a:pt x="36" y="14"/>
                  </a:lnTo>
                  <a:lnTo>
                    <a:pt x="27" y="26"/>
                  </a:lnTo>
                  <a:lnTo>
                    <a:pt x="17" y="36"/>
                  </a:lnTo>
                  <a:lnTo>
                    <a:pt x="10" y="48"/>
                  </a:lnTo>
                  <a:lnTo>
                    <a:pt x="5" y="60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5" y="114"/>
                  </a:lnTo>
                  <a:lnTo>
                    <a:pt x="14" y="136"/>
                  </a:lnTo>
                  <a:lnTo>
                    <a:pt x="27" y="162"/>
                  </a:lnTo>
                  <a:lnTo>
                    <a:pt x="51" y="105"/>
                  </a:lnTo>
                  <a:lnTo>
                    <a:pt x="87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0" name="Freeform 283"/>
            <p:cNvSpPr/>
            <p:nvPr/>
          </p:nvSpPr>
          <p:spPr bwMode="auto">
            <a:xfrm>
              <a:off x="745888" y="2931879"/>
              <a:ext cx="34748" cy="64531"/>
            </a:xfrm>
            <a:custGeom>
              <a:avLst/>
              <a:gdLst/>
              <a:ahLst/>
              <a:cxnLst>
                <a:cxn ang="0">
                  <a:pos x="63" y="5"/>
                </a:cxn>
                <a:cxn ang="0">
                  <a:pos x="61" y="5"/>
                </a:cxn>
                <a:cxn ang="0">
                  <a:pos x="53" y="0"/>
                </a:cxn>
                <a:cxn ang="0">
                  <a:pos x="44" y="10"/>
                </a:cxn>
                <a:cxn ang="0">
                  <a:pos x="24" y="26"/>
                </a:cxn>
                <a:cxn ang="0">
                  <a:pos x="10" y="45"/>
                </a:cxn>
                <a:cxn ang="0">
                  <a:pos x="3" y="55"/>
                </a:cxn>
                <a:cxn ang="0">
                  <a:pos x="0" y="62"/>
                </a:cxn>
                <a:cxn ang="0">
                  <a:pos x="0" y="83"/>
                </a:cxn>
                <a:cxn ang="0">
                  <a:pos x="3" y="100"/>
                </a:cxn>
                <a:cxn ang="0">
                  <a:pos x="10" y="114"/>
                </a:cxn>
                <a:cxn ang="0">
                  <a:pos x="12" y="117"/>
                </a:cxn>
                <a:cxn ang="0">
                  <a:pos x="15" y="117"/>
                </a:cxn>
                <a:cxn ang="0">
                  <a:pos x="42" y="62"/>
                </a:cxn>
                <a:cxn ang="0">
                  <a:pos x="63" y="7"/>
                </a:cxn>
                <a:cxn ang="0">
                  <a:pos x="63" y="5"/>
                </a:cxn>
              </a:cxnLst>
              <a:rect l="0" t="0" r="r" b="b"/>
              <a:pathLst>
                <a:path w="63" h="117">
                  <a:moveTo>
                    <a:pt x="63" y="5"/>
                  </a:moveTo>
                  <a:lnTo>
                    <a:pt x="61" y="5"/>
                  </a:lnTo>
                  <a:lnTo>
                    <a:pt x="53" y="0"/>
                  </a:lnTo>
                  <a:lnTo>
                    <a:pt x="44" y="10"/>
                  </a:lnTo>
                  <a:lnTo>
                    <a:pt x="24" y="26"/>
                  </a:lnTo>
                  <a:lnTo>
                    <a:pt x="10" y="45"/>
                  </a:lnTo>
                  <a:lnTo>
                    <a:pt x="3" y="55"/>
                  </a:lnTo>
                  <a:lnTo>
                    <a:pt x="0" y="62"/>
                  </a:lnTo>
                  <a:lnTo>
                    <a:pt x="0" y="83"/>
                  </a:lnTo>
                  <a:lnTo>
                    <a:pt x="3" y="100"/>
                  </a:lnTo>
                  <a:lnTo>
                    <a:pt x="10" y="114"/>
                  </a:lnTo>
                  <a:lnTo>
                    <a:pt x="12" y="117"/>
                  </a:lnTo>
                  <a:lnTo>
                    <a:pt x="15" y="117"/>
                  </a:lnTo>
                  <a:lnTo>
                    <a:pt x="42" y="62"/>
                  </a:lnTo>
                  <a:lnTo>
                    <a:pt x="63" y="7"/>
                  </a:lnTo>
                  <a:lnTo>
                    <a:pt x="6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1" name="Freeform 284"/>
            <p:cNvSpPr/>
            <p:nvPr/>
          </p:nvSpPr>
          <p:spPr bwMode="auto">
            <a:xfrm>
              <a:off x="748645" y="2928018"/>
              <a:ext cx="64531" cy="152227"/>
            </a:xfrm>
            <a:custGeom>
              <a:avLst/>
              <a:gdLst/>
              <a:ahLst/>
              <a:cxnLst>
                <a:cxn ang="0">
                  <a:pos x="117" y="17"/>
                </a:cxn>
                <a:cxn ang="0">
                  <a:pos x="117" y="12"/>
                </a:cxn>
                <a:cxn ang="0">
                  <a:pos x="112" y="7"/>
                </a:cxn>
                <a:cxn ang="0">
                  <a:pos x="109" y="5"/>
                </a:cxn>
                <a:cxn ang="0">
                  <a:pos x="102" y="2"/>
                </a:cxn>
                <a:cxn ang="0">
                  <a:pos x="92" y="0"/>
                </a:cxn>
                <a:cxn ang="0">
                  <a:pos x="80" y="2"/>
                </a:cxn>
                <a:cxn ang="0">
                  <a:pos x="66" y="10"/>
                </a:cxn>
                <a:cxn ang="0">
                  <a:pos x="48" y="21"/>
                </a:cxn>
                <a:cxn ang="0">
                  <a:pos x="34" y="36"/>
                </a:cxn>
                <a:cxn ang="0">
                  <a:pos x="22" y="52"/>
                </a:cxn>
                <a:cxn ang="0">
                  <a:pos x="12" y="69"/>
                </a:cxn>
                <a:cxn ang="0">
                  <a:pos x="5" y="88"/>
                </a:cxn>
                <a:cxn ang="0">
                  <a:pos x="0" y="107"/>
                </a:cxn>
                <a:cxn ang="0">
                  <a:pos x="0" y="124"/>
                </a:cxn>
                <a:cxn ang="0">
                  <a:pos x="0" y="136"/>
                </a:cxn>
                <a:cxn ang="0">
                  <a:pos x="7" y="152"/>
                </a:cxn>
                <a:cxn ang="0">
                  <a:pos x="19" y="176"/>
                </a:cxn>
                <a:cxn ang="0">
                  <a:pos x="37" y="202"/>
                </a:cxn>
                <a:cxn ang="0">
                  <a:pos x="56" y="228"/>
                </a:cxn>
                <a:cxn ang="0">
                  <a:pos x="75" y="252"/>
                </a:cxn>
                <a:cxn ang="0">
                  <a:pos x="92" y="268"/>
                </a:cxn>
                <a:cxn ang="0">
                  <a:pos x="100" y="273"/>
                </a:cxn>
                <a:cxn ang="0">
                  <a:pos x="104" y="276"/>
                </a:cxn>
                <a:cxn ang="0">
                  <a:pos x="107" y="273"/>
                </a:cxn>
                <a:cxn ang="0">
                  <a:pos x="109" y="271"/>
                </a:cxn>
                <a:cxn ang="0">
                  <a:pos x="107" y="252"/>
                </a:cxn>
                <a:cxn ang="0">
                  <a:pos x="104" y="226"/>
                </a:cxn>
                <a:cxn ang="0">
                  <a:pos x="97" y="155"/>
                </a:cxn>
                <a:cxn ang="0">
                  <a:pos x="95" y="116"/>
                </a:cxn>
                <a:cxn ang="0">
                  <a:pos x="97" y="79"/>
                </a:cxn>
                <a:cxn ang="0">
                  <a:pos x="100" y="60"/>
                </a:cxn>
                <a:cxn ang="0">
                  <a:pos x="104" y="45"/>
                </a:cxn>
                <a:cxn ang="0">
                  <a:pos x="109" y="28"/>
                </a:cxn>
                <a:cxn ang="0">
                  <a:pos x="117" y="17"/>
                </a:cxn>
              </a:cxnLst>
              <a:rect l="0" t="0" r="r" b="b"/>
              <a:pathLst>
                <a:path w="117" h="276">
                  <a:moveTo>
                    <a:pt x="117" y="17"/>
                  </a:moveTo>
                  <a:lnTo>
                    <a:pt x="117" y="12"/>
                  </a:lnTo>
                  <a:lnTo>
                    <a:pt x="112" y="7"/>
                  </a:lnTo>
                  <a:lnTo>
                    <a:pt x="109" y="5"/>
                  </a:lnTo>
                  <a:lnTo>
                    <a:pt x="102" y="2"/>
                  </a:lnTo>
                  <a:lnTo>
                    <a:pt x="92" y="0"/>
                  </a:lnTo>
                  <a:lnTo>
                    <a:pt x="80" y="2"/>
                  </a:lnTo>
                  <a:lnTo>
                    <a:pt x="66" y="10"/>
                  </a:lnTo>
                  <a:lnTo>
                    <a:pt x="48" y="21"/>
                  </a:lnTo>
                  <a:lnTo>
                    <a:pt x="34" y="36"/>
                  </a:lnTo>
                  <a:lnTo>
                    <a:pt x="22" y="52"/>
                  </a:lnTo>
                  <a:lnTo>
                    <a:pt x="12" y="69"/>
                  </a:lnTo>
                  <a:lnTo>
                    <a:pt x="5" y="88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0" y="136"/>
                  </a:lnTo>
                  <a:lnTo>
                    <a:pt x="7" y="152"/>
                  </a:lnTo>
                  <a:lnTo>
                    <a:pt x="19" y="176"/>
                  </a:lnTo>
                  <a:lnTo>
                    <a:pt x="37" y="202"/>
                  </a:lnTo>
                  <a:lnTo>
                    <a:pt x="56" y="228"/>
                  </a:lnTo>
                  <a:lnTo>
                    <a:pt x="75" y="252"/>
                  </a:lnTo>
                  <a:lnTo>
                    <a:pt x="92" y="268"/>
                  </a:lnTo>
                  <a:lnTo>
                    <a:pt x="100" y="273"/>
                  </a:lnTo>
                  <a:lnTo>
                    <a:pt x="104" y="276"/>
                  </a:lnTo>
                  <a:lnTo>
                    <a:pt x="107" y="273"/>
                  </a:lnTo>
                  <a:lnTo>
                    <a:pt x="109" y="271"/>
                  </a:lnTo>
                  <a:lnTo>
                    <a:pt x="107" y="252"/>
                  </a:lnTo>
                  <a:lnTo>
                    <a:pt x="104" y="226"/>
                  </a:lnTo>
                  <a:lnTo>
                    <a:pt x="97" y="155"/>
                  </a:lnTo>
                  <a:lnTo>
                    <a:pt x="95" y="116"/>
                  </a:lnTo>
                  <a:lnTo>
                    <a:pt x="97" y="79"/>
                  </a:lnTo>
                  <a:lnTo>
                    <a:pt x="100" y="60"/>
                  </a:lnTo>
                  <a:lnTo>
                    <a:pt x="104" y="45"/>
                  </a:lnTo>
                  <a:lnTo>
                    <a:pt x="109" y="28"/>
                  </a:lnTo>
                  <a:lnTo>
                    <a:pt x="117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2" name="Freeform 285"/>
            <p:cNvSpPr/>
            <p:nvPr/>
          </p:nvSpPr>
          <p:spPr bwMode="auto">
            <a:xfrm>
              <a:off x="767398" y="2928018"/>
              <a:ext cx="45779" cy="129614"/>
            </a:xfrm>
            <a:custGeom>
              <a:avLst/>
              <a:gdLst/>
              <a:ahLst/>
              <a:cxnLst>
                <a:cxn ang="0">
                  <a:pos x="83" y="17"/>
                </a:cxn>
                <a:cxn ang="0">
                  <a:pos x="80" y="10"/>
                </a:cxn>
                <a:cxn ang="0">
                  <a:pos x="73" y="5"/>
                </a:cxn>
                <a:cxn ang="0">
                  <a:pos x="63" y="0"/>
                </a:cxn>
                <a:cxn ang="0">
                  <a:pos x="58" y="2"/>
                </a:cxn>
                <a:cxn ang="0">
                  <a:pos x="58" y="14"/>
                </a:cxn>
                <a:cxn ang="0">
                  <a:pos x="56" y="24"/>
                </a:cxn>
                <a:cxn ang="0">
                  <a:pos x="48" y="31"/>
                </a:cxn>
                <a:cxn ang="0">
                  <a:pos x="44" y="38"/>
                </a:cxn>
                <a:cxn ang="0">
                  <a:pos x="34" y="50"/>
                </a:cxn>
                <a:cxn ang="0">
                  <a:pos x="17" y="81"/>
                </a:cxn>
                <a:cxn ang="0">
                  <a:pos x="5" y="114"/>
                </a:cxn>
                <a:cxn ang="0">
                  <a:pos x="0" y="128"/>
                </a:cxn>
                <a:cxn ang="0">
                  <a:pos x="0" y="138"/>
                </a:cxn>
                <a:cxn ang="0">
                  <a:pos x="3" y="164"/>
                </a:cxn>
                <a:cxn ang="0">
                  <a:pos x="12" y="200"/>
                </a:cxn>
                <a:cxn ang="0">
                  <a:pos x="32" y="221"/>
                </a:cxn>
                <a:cxn ang="0">
                  <a:pos x="48" y="235"/>
                </a:cxn>
                <a:cxn ang="0">
                  <a:pos x="53" y="231"/>
                </a:cxn>
                <a:cxn ang="0">
                  <a:pos x="58" y="223"/>
                </a:cxn>
                <a:cxn ang="0">
                  <a:pos x="56" y="183"/>
                </a:cxn>
                <a:cxn ang="0">
                  <a:pos x="56" y="155"/>
                </a:cxn>
                <a:cxn ang="0">
                  <a:pos x="53" y="126"/>
                </a:cxn>
                <a:cxn ang="0">
                  <a:pos x="56" y="97"/>
                </a:cxn>
                <a:cxn ang="0">
                  <a:pos x="61" y="69"/>
                </a:cxn>
                <a:cxn ang="0">
                  <a:pos x="70" y="40"/>
                </a:cxn>
                <a:cxn ang="0">
                  <a:pos x="75" y="28"/>
                </a:cxn>
                <a:cxn ang="0">
                  <a:pos x="83" y="17"/>
                </a:cxn>
              </a:cxnLst>
              <a:rect l="0" t="0" r="r" b="b"/>
              <a:pathLst>
                <a:path w="83" h="235">
                  <a:moveTo>
                    <a:pt x="83" y="17"/>
                  </a:moveTo>
                  <a:lnTo>
                    <a:pt x="80" y="10"/>
                  </a:lnTo>
                  <a:lnTo>
                    <a:pt x="73" y="5"/>
                  </a:lnTo>
                  <a:lnTo>
                    <a:pt x="63" y="0"/>
                  </a:lnTo>
                  <a:lnTo>
                    <a:pt x="58" y="2"/>
                  </a:lnTo>
                  <a:lnTo>
                    <a:pt x="58" y="14"/>
                  </a:lnTo>
                  <a:lnTo>
                    <a:pt x="56" y="24"/>
                  </a:lnTo>
                  <a:lnTo>
                    <a:pt x="48" y="31"/>
                  </a:lnTo>
                  <a:lnTo>
                    <a:pt x="44" y="38"/>
                  </a:lnTo>
                  <a:lnTo>
                    <a:pt x="34" y="50"/>
                  </a:lnTo>
                  <a:lnTo>
                    <a:pt x="17" y="81"/>
                  </a:lnTo>
                  <a:lnTo>
                    <a:pt x="5" y="114"/>
                  </a:lnTo>
                  <a:lnTo>
                    <a:pt x="0" y="128"/>
                  </a:lnTo>
                  <a:lnTo>
                    <a:pt x="0" y="138"/>
                  </a:lnTo>
                  <a:lnTo>
                    <a:pt x="3" y="164"/>
                  </a:lnTo>
                  <a:lnTo>
                    <a:pt x="12" y="200"/>
                  </a:lnTo>
                  <a:lnTo>
                    <a:pt x="32" y="221"/>
                  </a:lnTo>
                  <a:lnTo>
                    <a:pt x="48" y="235"/>
                  </a:lnTo>
                  <a:lnTo>
                    <a:pt x="53" y="231"/>
                  </a:lnTo>
                  <a:lnTo>
                    <a:pt x="58" y="223"/>
                  </a:lnTo>
                  <a:lnTo>
                    <a:pt x="56" y="183"/>
                  </a:lnTo>
                  <a:lnTo>
                    <a:pt x="56" y="155"/>
                  </a:lnTo>
                  <a:lnTo>
                    <a:pt x="53" y="126"/>
                  </a:lnTo>
                  <a:lnTo>
                    <a:pt x="56" y="97"/>
                  </a:lnTo>
                  <a:lnTo>
                    <a:pt x="61" y="69"/>
                  </a:lnTo>
                  <a:lnTo>
                    <a:pt x="70" y="40"/>
                  </a:lnTo>
                  <a:lnTo>
                    <a:pt x="75" y="28"/>
                  </a:lnTo>
                  <a:lnTo>
                    <a:pt x="83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3" name="Freeform 286"/>
            <p:cNvSpPr/>
            <p:nvPr/>
          </p:nvSpPr>
          <p:spPr bwMode="auto">
            <a:xfrm>
              <a:off x="782290" y="2929121"/>
              <a:ext cx="62876" cy="173186"/>
            </a:xfrm>
            <a:custGeom>
              <a:avLst/>
              <a:gdLst/>
              <a:ahLst/>
              <a:cxnLst>
                <a:cxn ang="0">
                  <a:pos x="82" y="157"/>
                </a:cxn>
                <a:cxn ang="0">
                  <a:pos x="80" y="153"/>
                </a:cxn>
                <a:cxn ang="0">
                  <a:pos x="73" y="141"/>
                </a:cxn>
                <a:cxn ang="0">
                  <a:pos x="70" y="134"/>
                </a:cxn>
                <a:cxn ang="0">
                  <a:pos x="68" y="126"/>
                </a:cxn>
                <a:cxn ang="0">
                  <a:pos x="68" y="117"/>
                </a:cxn>
                <a:cxn ang="0">
                  <a:pos x="70" y="107"/>
                </a:cxn>
                <a:cxn ang="0">
                  <a:pos x="82" y="88"/>
                </a:cxn>
                <a:cxn ang="0">
                  <a:pos x="94" y="69"/>
                </a:cxn>
                <a:cxn ang="0">
                  <a:pos x="107" y="46"/>
                </a:cxn>
                <a:cxn ang="0">
                  <a:pos x="111" y="34"/>
                </a:cxn>
                <a:cxn ang="0">
                  <a:pos x="114" y="19"/>
                </a:cxn>
                <a:cxn ang="0">
                  <a:pos x="114" y="15"/>
                </a:cxn>
                <a:cxn ang="0">
                  <a:pos x="111" y="8"/>
                </a:cxn>
                <a:cxn ang="0">
                  <a:pos x="109" y="5"/>
                </a:cxn>
                <a:cxn ang="0">
                  <a:pos x="107" y="3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0" y="8"/>
                </a:cxn>
                <a:cxn ang="0">
                  <a:pos x="58" y="15"/>
                </a:cxn>
                <a:cxn ang="0">
                  <a:pos x="46" y="26"/>
                </a:cxn>
                <a:cxn ang="0">
                  <a:pos x="36" y="41"/>
                </a:cxn>
                <a:cxn ang="0">
                  <a:pos x="21" y="72"/>
                </a:cxn>
                <a:cxn ang="0">
                  <a:pos x="9" y="100"/>
                </a:cxn>
                <a:cxn ang="0">
                  <a:pos x="2" y="126"/>
                </a:cxn>
                <a:cxn ang="0">
                  <a:pos x="0" y="138"/>
                </a:cxn>
                <a:cxn ang="0">
                  <a:pos x="0" y="153"/>
                </a:cxn>
                <a:cxn ang="0">
                  <a:pos x="2" y="169"/>
                </a:cxn>
                <a:cxn ang="0">
                  <a:pos x="9" y="195"/>
                </a:cxn>
                <a:cxn ang="0">
                  <a:pos x="21" y="224"/>
                </a:cxn>
                <a:cxn ang="0">
                  <a:pos x="36" y="252"/>
                </a:cxn>
                <a:cxn ang="0">
                  <a:pos x="53" y="278"/>
                </a:cxn>
                <a:cxn ang="0">
                  <a:pos x="68" y="300"/>
                </a:cxn>
                <a:cxn ang="0">
                  <a:pos x="75" y="307"/>
                </a:cxn>
                <a:cxn ang="0">
                  <a:pos x="82" y="312"/>
                </a:cxn>
                <a:cxn ang="0">
                  <a:pos x="87" y="314"/>
                </a:cxn>
                <a:cxn ang="0">
                  <a:pos x="92" y="312"/>
                </a:cxn>
                <a:cxn ang="0">
                  <a:pos x="99" y="300"/>
                </a:cxn>
                <a:cxn ang="0">
                  <a:pos x="104" y="288"/>
                </a:cxn>
                <a:cxn ang="0">
                  <a:pos x="104" y="271"/>
                </a:cxn>
                <a:cxn ang="0">
                  <a:pos x="104" y="250"/>
                </a:cxn>
                <a:cxn ang="0">
                  <a:pos x="94" y="207"/>
                </a:cxn>
                <a:cxn ang="0">
                  <a:pos x="82" y="157"/>
                </a:cxn>
              </a:cxnLst>
              <a:rect l="0" t="0" r="r" b="b"/>
              <a:pathLst>
                <a:path w="114" h="314">
                  <a:moveTo>
                    <a:pt x="82" y="157"/>
                  </a:moveTo>
                  <a:lnTo>
                    <a:pt x="80" y="153"/>
                  </a:lnTo>
                  <a:lnTo>
                    <a:pt x="73" y="141"/>
                  </a:lnTo>
                  <a:lnTo>
                    <a:pt x="70" y="134"/>
                  </a:lnTo>
                  <a:lnTo>
                    <a:pt x="68" y="126"/>
                  </a:lnTo>
                  <a:lnTo>
                    <a:pt x="68" y="117"/>
                  </a:lnTo>
                  <a:lnTo>
                    <a:pt x="70" y="107"/>
                  </a:lnTo>
                  <a:lnTo>
                    <a:pt x="82" y="88"/>
                  </a:lnTo>
                  <a:lnTo>
                    <a:pt x="94" y="69"/>
                  </a:lnTo>
                  <a:lnTo>
                    <a:pt x="107" y="46"/>
                  </a:lnTo>
                  <a:lnTo>
                    <a:pt x="111" y="34"/>
                  </a:lnTo>
                  <a:lnTo>
                    <a:pt x="114" y="19"/>
                  </a:lnTo>
                  <a:lnTo>
                    <a:pt x="114" y="15"/>
                  </a:lnTo>
                  <a:lnTo>
                    <a:pt x="111" y="8"/>
                  </a:lnTo>
                  <a:lnTo>
                    <a:pt x="109" y="5"/>
                  </a:lnTo>
                  <a:lnTo>
                    <a:pt x="107" y="3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0" y="8"/>
                  </a:lnTo>
                  <a:lnTo>
                    <a:pt x="58" y="15"/>
                  </a:lnTo>
                  <a:lnTo>
                    <a:pt x="46" y="26"/>
                  </a:lnTo>
                  <a:lnTo>
                    <a:pt x="36" y="41"/>
                  </a:lnTo>
                  <a:lnTo>
                    <a:pt x="21" y="72"/>
                  </a:lnTo>
                  <a:lnTo>
                    <a:pt x="9" y="100"/>
                  </a:lnTo>
                  <a:lnTo>
                    <a:pt x="2" y="126"/>
                  </a:lnTo>
                  <a:lnTo>
                    <a:pt x="0" y="138"/>
                  </a:lnTo>
                  <a:lnTo>
                    <a:pt x="0" y="153"/>
                  </a:lnTo>
                  <a:lnTo>
                    <a:pt x="2" y="169"/>
                  </a:lnTo>
                  <a:lnTo>
                    <a:pt x="9" y="195"/>
                  </a:lnTo>
                  <a:lnTo>
                    <a:pt x="21" y="224"/>
                  </a:lnTo>
                  <a:lnTo>
                    <a:pt x="36" y="252"/>
                  </a:lnTo>
                  <a:lnTo>
                    <a:pt x="53" y="278"/>
                  </a:lnTo>
                  <a:lnTo>
                    <a:pt x="68" y="300"/>
                  </a:lnTo>
                  <a:lnTo>
                    <a:pt x="75" y="307"/>
                  </a:lnTo>
                  <a:lnTo>
                    <a:pt x="82" y="312"/>
                  </a:lnTo>
                  <a:lnTo>
                    <a:pt x="87" y="314"/>
                  </a:lnTo>
                  <a:lnTo>
                    <a:pt x="92" y="312"/>
                  </a:lnTo>
                  <a:lnTo>
                    <a:pt x="99" y="300"/>
                  </a:lnTo>
                  <a:lnTo>
                    <a:pt x="104" y="288"/>
                  </a:lnTo>
                  <a:lnTo>
                    <a:pt x="104" y="271"/>
                  </a:lnTo>
                  <a:lnTo>
                    <a:pt x="104" y="250"/>
                  </a:lnTo>
                  <a:lnTo>
                    <a:pt x="94" y="207"/>
                  </a:lnTo>
                  <a:lnTo>
                    <a:pt x="82" y="15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4" name="Freeform 287"/>
            <p:cNvSpPr/>
            <p:nvPr/>
          </p:nvSpPr>
          <p:spPr bwMode="auto">
            <a:xfrm>
              <a:off x="808764" y="2929121"/>
              <a:ext cx="36402" cy="113067"/>
            </a:xfrm>
            <a:custGeom>
              <a:avLst/>
              <a:gdLst/>
              <a:ahLst/>
              <a:cxnLst>
                <a:cxn ang="0">
                  <a:pos x="34" y="157"/>
                </a:cxn>
                <a:cxn ang="0">
                  <a:pos x="32" y="153"/>
                </a:cxn>
                <a:cxn ang="0">
                  <a:pos x="25" y="141"/>
                </a:cxn>
                <a:cxn ang="0">
                  <a:pos x="22" y="134"/>
                </a:cxn>
                <a:cxn ang="0">
                  <a:pos x="20" y="126"/>
                </a:cxn>
                <a:cxn ang="0">
                  <a:pos x="20" y="117"/>
                </a:cxn>
                <a:cxn ang="0">
                  <a:pos x="22" y="107"/>
                </a:cxn>
                <a:cxn ang="0">
                  <a:pos x="34" y="88"/>
                </a:cxn>
                <a:cxn ang="0">
                  <a:pos x="46" y="69"/>
                </a:cxn>
                <a:cxn ang="0">
                  <a:pos x="59" y="46"/>
                </a:cxn>
                <a:cxn ang="0">
                  <a:pos x="63" y="34"/>
                </a:cxn>
                <a:cxn ang="0">
                  <a:pos x="66" y="19"/>
                </a:cxn>
                <a:cxn ang="0">
                  <a:pos x="66" y="15"/>
                </a:cxn>
                <a:cxn ang="0">
                  <a:pos x="63" y="8"/>
                </a:cxn>
                <a:cxn ang="0">
                  <a:pos x="61" y="5"/>
                </a:cxn>
                <a:cxn ang="0">
                  <a:pos x="56" y="3"/>
                </a:cxn>
                <a:cxn ang="0">
                  <a:pos x="49" y="0"/>
                </a:cxn>
                <a:cxn ang="0">
                  <a:pos x="37" y="0"/>
                </a:cxn>
                <a:cxn ang="0">
                  <a:pos x="32" y="8"/>
                </a:cxn>
                <a:cxn ang="0">
                  <a:pos x="34" y="10"/>
                </a:cxn>
                <a:cxn ang="0">
                  <a:pos x="39" y="15"/>
                </a:cxn>
                <a:cxn ang="0">
                  <a:pos x="42" y="19"/>
                </a:cxn>
                <a:cxn ang="0">
                  <a:pos x="42" y="26"/>
                </a:cxn>
                <a:cxn ang="0">
                  <a:pos x="39" y="34"/>
                </a:cxn>
                <a:cxn ang="0">
                  <a:pos x="34" y="41"/>
                </a:cxn>
                <a:cxn ang="0">
                  <a:pos x="22" y="60"/>
                </a:cxn>
                <a:cxn ang="0">
                  <a:pos x="10" y="88"/>
                </a:cxn>
                <a:cxn ang="0">
                  <a:pos x="3" y="117"/>
                </a:cxn>
                <a:cxn ang="0">
                  <a:pos x="0" y="131"/>
                </a:cxn>
                <a:cxn ang="0">
                  <a:pos x="0" y="141"/>
                </a:cxn>
                <a:cxn ang="0">
                  <a:pos x="10" y="162"/>
                </a:cxn>
                <a:cxn ang="0">
                  <a:pos x="22" y="186"/>
                </a:cxn>
                <a:cxn ang="0">
                  <a:pos x="29" y="195"/>
                </a:cxn>
                <a:cxn ang="0">
                  <a:pos x="37" y="202"/>
                </a:cxn>
                <a:cxn ang="0">
                  <a:pos x="39" y="205"/>
                </a:cxn>
                <a:cxn ang="0">
                  <a:pos x="42" y="200"/>
                </a:cxn>
                <a:cxn ang="0">
                  <a:pos x="44" y="190"/>
                </a:cxn>
                <a:cxn ang="0">
                  <a:pos x="34" y="157"/>
                </a:cxn>
              </a:cxnLst>
              <a:rect l="0" t="0" r="r" b="b"/>
              <a:pathLst>
                <a:path w="66" h="205">
                  <a:moveTo>
                    <a:pt x="34" y="157"/>
                  </a:moveTo>
                  <a:lnTo>
                    <a:pt x="32" y="153"/>
                  </a:lnTo>
                  <a:lnTo>
                    <a:pt x="25" y="141"/>
                  </a:lnTo>
                  <a:lnTo>
                    <a:pt x="22" y="134"/>
                  </a:lnTo>
                  <a:lnTo>
                    <a:pt x="20" y="126"/>
                  </a:lnTo>
                  <a:lnTo>
                    <a:pt x="20" y="117"/>
                  </a:lnTo>
                  <a:lnTo>
                    <a:pt x="22" y="107"/>
                  </a:lnTo>
                  <a:lnTo>
                    <a:pt x="34" y="88"/>
                  </a:lnTo>
                  <a:lnTo>
                    <a:pt x="46" y="69"/>
                  </a:lnTo>
                  <a:lnTo>
                    <a:pt x="59" y="46"/>
                  </a:lnTo>
                  <a:lnTo>
                    <a:pt x="63" y="34"/>
                  </a:lnTo>
                  <a:lnTo>
                    <a:pt x="66" y="19"/>
                  </a:lnTo>
                  <a:lnTo>
                    <a:pt x="66" y="15"/>
                  </a:lnTo>
                  <a:lnTo>
                    <a:pt x="63" y="8"/>
                  </a:lnTo>
                  <a:lnTo>
                    <a:pt x="61" y="5"/>
                  </a:lnTo>
                  <a:lnTo>
                    <a:pt x="56" y="3"/>
                  </a:lnTo>
                  <a:lnTo>
                    <a:pt x="49" y="0"/>
                  </a:lnTo>
                  <a:lnTo>
                    <a:pt x="37" y="0"/>
                  </a:lnTo>
                  <a:lnTo>
                    <a:pt x="32" y="8"/>
                  </a:lnTo>
                  <a:lnTo>
                    <a:pt x="34" y="10"/>
                  </a:lnTo>
                  <a:lnTo>
                    <a:pt x="39" y="15"/>
                  </a:lnTo>
                  <a:lnTo>
                    <a:pt x="42" y="19"/>
                  </a:lnTo>
                  <a:lnTo>
                    <a:pt x="42" y="26"/>
                  </a:lnTo>
                  <a:lnTo>
                    <a:pt x="39" y="34"/>
                  </a:lnTo>
                  <a:lnTo>
                    <a:pt x="34" y="41"/>
                  </a:lnTo>
                  <a:lnTo>
                    <a:pt x="22" y="60"/>
                  </a:lnTo>
                  <a:lnTo>
                    <a:pt x="10" y="88"/>
                  </a:lnTo>
                  <a:lnTo>
                    <a:pt x="3" y="117"/>
                  </a:lnTo>
                  <a:lnTo>
                    <a:pt x="0" y="131"/>
                  </a:lnTo>
                  <a:lnTo>
                    <a:pt x="0" y="141"/>
                  </a:lnTo>
                  <a:lnTo>
                    <a:pt x="10" y="162"/>
                  </a:lnTo>
                  <a:lnTo>
                    <a:pt x="22" y="186"/>
                  </a:lnTo>
                  <a:lnTo>
                    <a:pt x="29" y="195"/>
                  </a:lnTo>
                  <a:lnTo>
                    <a:pt x="37" y="202"/>
                  </a:lnTo>
                  <a:lnTo>
                    <a:pt x="39" y="205"/>
                  </a:lnTo>
                  <a:lnTo>
                    <a:pt x="42" y="200"/>
                  </a:lnTo>
                  <a:lnTo>
                    <a:pt x="44" y="190"/>
                  </a:lnTo>
                  <a:lnTo>
                    <a:pt x="34" y="15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5" name="Freeform 288"/>
            <p:cNvSpPr/>
            <p:nvPr/>
          </p:nvSpPr>
          <p:spPr bwMode="auto">
            <a:xfrm>
              <a:off x="826414" y="2951734"/>
              <a:ext cx="84387" cy="178150"/>
            </a:xfrm>
            <a:custGeom>
              <a:avLst/>
              <a:gdLst/>
              <a:ahLst/>
              <a:cxnLst>
                <a:cxn ang="0">
                  <a:pos x="124" y="313"/>
                </a:cxn>
                <a:cxn ang="0">
                  <a:pos x="133" y="306"/>
                </a:cxn>
                <a:cxn ang="0">
                  <a:pos x="141" y="297"/>
                </a:cxn>
                <a:cxn ang="0">
                  <a:pos x="148" y="285"/>
                </a:cxn>
                <a:cxn ang="0">
                  <a:pos x="153" y="268"/>
                </a:cxn>
                <a:cxn ang="0">
                  <a:pos x="153" y="259"/>
                </a:cxn>
                <a:cxn ang="0">
                  <a:pos x="153" y="247"/>
                </a:cxn>
                <a:cxn ang="0">
                  <a:pos x="150" y="235"/>
                </a:cxn>
                <a:cxn ang="0">
                  <a:pos x="146" y="223"/>
                </a:cxn>
                <a:cxn ang="0">
                  <a:pos x="138" y="209"/>
                </a:cxn>
                <a:cxn ang="0">
                  <a:pos x="128" y="195"/>
                </a:cxn>
                <a:cxn ang="0">
                  <a:pos x="119" y="188"/>
                </a:cxn>
                <a:cxn ang="0">
                  <a:pos x="102" y="171"/>
                </a:cxn>
                <a:cxn ang="0">
                  <a:pos x="92" y="157"/>
                </a:cxn>
                <a:cxn ang="0">
                  <a:pos x="83" y="142"/>
                </a:cxn>
                <a:cxn ang="0">
                  <a:pos x="78" y="123"/>
                </a:cxn>
                <a:cxn ang="0">
                  <a:pos x="73" y="102"/>
                </a:cxn>
                <a:cxn ang="0">
                  <a:pos x="73" y="62"/>
                </a:cxn>
                <a:cxn ang="0">
                  <a:pos x="70" y="45"/>
                </a:cxn>
                <a:cxn ang="0">
                  <a:pos x="68" y="28"/>
                </a:cxn>
                <a:cxn ang="0">
                  <a:pos x="63" y="17"/>
                </a:cxn>
                <a:cxn ang="0">
                  <a:pos x="56" y="7"/>
                </a:cxn>
                <a:cxn ang="0">
                  <a:pos x="48" y="2"/>
                </a:cxn>
                <a:cxn ang="0">
                  <a:pos x="36" y="0"/>
                </a:cxn>
                <a:cxn ang="0">
                  <a:pos x="24" y="2"/>
                </a:cxn>
                <a:cxn ang="0">
                  <a:pos x="14" y="9"/>
                </a:cxn>
                <a:cxn ang="0">
                  <a:pos x="10" y="17"/>
                </a:cxn>
                <a:cxn ang="0">
                  <a:pos x="5" y="26"/>
                </a:cxn>
                <a:cxn ang="0">
                  <a:pos x="2" y="38"/>
                </a:cxn>
                <a:cxn ang="0">
                  <a:pos x="2" y="52"/>
                </a:cxn>
                <a:cxn ang="0">
                  <a:pos x="2" y="81"/>
                </a:cxn>
                <a:cxn ang="0">
                  <a:pos x="0" y="142"/>
                </a:cxn>
                <a:cxn ang="0">
                  <a:pos x="0" y="188"/>
                </a:cxn>
                <a:cxn ang="0">
                  <a:pos x="0" y="211"/>
                </a:cxn>
                <a:cxn ang="0">
                  <a:pos x="5" y="235"/>
                </a:cxn>
                <a:cxn ang="0">
                  <a:pos x="10" y="259"/>
                </a:cxn>
                <a:cxn ang="0">
                  <a:pos x="14" y="278"/>
                </a:cxn>
                <a:cxn ang="0">
                  <a:pos x="24" y="294"/>
                </a:cxn>
                <a:cxn ang="0">
                  <a:pos x="39" y="309"/>
                </a:cxn>
                <a:cxn ang="0">
                  <a:pos x="46" y="313"/>
                </a:cxn>
                <a:cxn ang="0">
                  <a:pos x="53" y="318"/>
                </a:cxn>
                <a:cxn ang="0">
                  <a:pos x="63" y="320"/>
                </a:cxn>
                <a:cxn ang="0">
                  <a:pos x="73" y="323"/>
                </a:cxn>
                <a:cxn ang="0">
                  <a:pos x="85" y="323"/>
                </a:cxn>
                <a:cxn ang="0">
                  <a:pos x="97" y="320"/>
                </a:cxn>
                <a:cxn ang="0">
                  <a:pos x="124" y="313"/>
                </a:cxn>
              </a:cxnLst>
              <a:rect l="0" t="0" r="r" b="b"/>
              <a:pathLst>
                <a:path w="153" h="323">
                  <a:moveTo>
                    <a:pt x="124" y="313"/>
                  </a:moveTo>
                  <a:lnTo>
                    <a:pt x="133" y="306"/>
                  </a:lnTo>
                  <a:lnTo>
                    <a:pt x="141" y="297"/>
                  </a:lnTo>
                  <a:lnTo>
                    <a:pt x="148" y="285"/>
                  </a:lnTo>
                  <a:lnTo>
                    <a:pt x="153" y="268"/>
                  </a:lnTo>
                  <a:lnTo>
                    <a:pt x="153" y="259"/>
                  </a:lnTo>
                  <a:lnTo>
                    <a:pt x="153" y="247"/>
                  </a:lnTo>
                  <a:lnTo>
                    <a:pt x="150" y="235"/>
                  </a:lnTo>
                  <a:lnTo>
                    <a:pt x="146" y="223"/>
                  </a:lnTo>
                  <a:lnTo>
                    <a:pt x="138" y="209"/>
                  </a:lnTo>
                  <a:lnTo>
                    <a:pt x="128" y="195"/>
                  </a:lnTo>
                  <a:lnTo>
                    <a:pt x="119" y="188"/>
                  </a:lnTo>
                  <a:lnTo>
                    <a:pt x="102" y="171"/>
                  </a:lnTo>
                  <a:lnTo>
                    <a:pt x="92" y="157"/>
                  </a:lnTo>
                  <a:lnTo>
                    <a:pt x="83" y="142"/>
                  </a:lnTo>
                  <a:lnTo>
                    <a:pt x="78" y="123"/>
                  </a:lnTo>
                  <a:lnTo>
                    <a:pt x="73" y="102"/>
                  </a:lnTo>
                  <a:lnTo>
                    <a:pt x="73" y="62"/>
                  </a:lnTo>
                  <a:lnTo>
                    <a:pt x="70" y="45"/>
                  </a:lnTo>
                  <a:lnTo>
                    <a:pt x="68" y="28"/>
                  </a:lnTo>
                  <a:lnTo>
                    <a:pt x="63" y="17"/>
                  </a:lnTo>
                  <a:lnTo>
                    <a:pt x="56" y="7"/>
                  </a:lnTo>
                  <a:lnTo>
                    <a:pt x="48" y="2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4" y="9"/>
                  </a:lnTo>
                  <a:lnTo>
                    <a:pt x="10" y="17"/>
                  </a:lnTo>
                  <a:lnTo>
                    <a:pt x="5" y="26"/>
                  </a:lnTo>
                  <a:lnTo>
                    <a:pt x="2" y="38"/>
                  </a:lnTo>
                  <a:lnTo>
                    <a:pt x="2" y="52"/>
                  </a:lnTo>
                  <a:lnTo>
                    <a:pt x="2" y="81"/>
                  </a:lnTo>
                  <a:lnTo>
                    <a:pt x="0" y="142"/>
                  </a:lnTo>
                  <a:lnTo>
                    <a:pt x="0" y="188"/>
                  </a:lnTo>
                  <a:lnTo>
                    <a:pt x="0" y="211"/>
                  </a:lnTo>
                  <a:lnTo>
                    <a:pt x="5" y="235"/>
                  </a:lnTo>
                  <a:lnTo>
                    <a:pt x="10" y="259"/>
                  </a:lnTo>
                  <a:lnTo>
                    <a:pt x="14" y="278"/>
                  </a:lnTo>
                  <a:lnTo>
                    <a:pt x="24" y="294"/>
                  </a:lnTo>
                  <a:lnTo>
                    <a:pt x="39" y="309"/>
                  </a:lnTo>
                  <a:lnTo>
                    <a:pt x="46" y="313"/>
                  </a:lnTo>
                  <a:lnTo>
                    <a:pt x="53" y="318"/>
                  </a:lnTo>
                  <a:lnTo>
                    <a:pt x="63" y="320"/>
                  </a:lnTo>
                  <a:lnTo>
                    <a:pt x="73" y="323"/>
                  </a:lnTo>
                  <a:lnTo>
                    <a:pt x="85" y="323"/>
                  </a:lnTo>
                  <a:lnTo>
                    <a:pt x="97" y="320"/>
                  </a:lnTo>
                  <a:lnTo>
                    <a:pt x="124" y="3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6" name="Freeform 289"/>
            <p:cNvSpPr/>
            <p:nvPr/>
          </p:nvSpPr>
          <p:spPr bwMode="auto">
            <a:xfrm>
              <a:off x="838548" y="2951734"/>
              <a:ext cx="72253" cy="176495"/>
            </a:xfrm>
            <a:custGeom>
              <a:avLst/>
              <a:gdLst/>
              <a:ahLst/>
              <a:cxnLst>
                <a:cxn ang="0">
                  <a:pos x="106" y="195"/>
                </a:cxn>
                <a:cxn ang="0">
                  <a:pos x="97" y="188"/>
                </a:cxn>
                <a:cxn ang="0">
                  <a:pos x="80" y="171"/>
                </a:cxn>
                <a:cxn ang="0">
                  <a:pos x="70" y="157"/>
                </a:cxn>
                <a:cxn ang="0">
                  <a:pos x="61" y="142"/>
                </a:cxn>
                <a:cxn ang="0">
                  <a:pos x="56" y="123"/>
                </a:cxn>
                <a:cxn ang="0">
                  <a:pos x="51" y="102"/>
                </a:cxn>
                <a:cxn ang="0">
                  <a:pos x="51" y="62"/>
                </a:cxn>
                <a:cxn ang="0">
                  <a:pos x="48" y="45"/>
                </a:cxn>
                <a:cxn ang="0">
                  <a:pos x="46" y="28"/>
                </a:cxn>
                <a:cxn ang="0">
                  <a:pos x="41" y="17"/>
                </a:cxn>
                <a:cxn ang="0">
                  <a:pos x="34" y="7"/>
                </a:cxn>
                <a:cxn ang="0">
                  <a:pos x="26" y="2"/>
                </a:cxn>
                <a:cxn ang="0">
                  <a:pos x="14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5" y="9"/>
                </a:cxn>
                <a:cxn ang="0">
                  <a:pos x="12" y="19"/>
                </a:cxn>
                <a:cxn ang="0">
                  <a:pos x="17" y="28"/>
                </a:cxn>
                <a:cxn ang="0">
                  <a:pos x="22" y="38"/>
                </a:cxn>
                <a:cxn ang="0">
                  <a:pos x="22" y="50"/>
                </a:cxn>
                <a:cxn ang="0">
                  <a:pos x="22" y="66"/>
                </a:cxn>
                <a:cxn ang="0">
                  <a:pos x="22" y="85"/>
                </a:cxn>
                <a:cxn ang="0">
                  <a:pos x="22" y="105"/>
                </a:cxn>
                <a:cxn ang="0">
                  <a:pos x="26" y="126"/>
                </a:cxn>
                <a:cxn ang="0">
                  <a:pos x="31" y="147"/>
                </a:cxn>
                <a:cxn ang="0">
                  <a:pos x="39" y="169"/>
                </a:cxn>
                <a:cxn ang="0">
                  <a:pos x="46" y="185"/>
                </a:cxn>
                <a:cxn ang="0">
                  <a:pos x="58" y="202"/>
                </a:cxn>
                <a:cxn ang="0">
                  <a:pos x="68" y="214"/>
                </a:cxn>
                <a:cxn ang="0">
                  <a:pos x="77" y="223"/>
                </a:cxn>
                <a:cxn ang="0">
                  <a:pos x="85" y="237"/>
                </a:cxn>
                <a:cxn ang="0">
                  <a:pos x="87" y="252"/>
                </a:cxn>
                <a:cxn ang="0">
                  <a:pos x="90" y="268"/>
                </a:cxn>
                <a:cxn ang="0">
                  <a:pos x="87" y="285"/>
                </a:cxn>
                <a:cxn ang="0">
                  <a:pos x="87" y="299"/>
                </a:cxn>
                <a:cxn ang="0">
                  <a:pos x="82" y="311"/>
                </a:cxn>
                <a:cxn ang="0">
                  <a:pos x="77" y="320"/>
                </a:cxn>
                <a:cxn ang="0">
                  <a:pos x="82" y="320"/>
                </a:cxn>
                <a:cxn ang="0">
                  <a:pos x="90" y="316"/>
                </a:cxn>
                <a:cxn ang="0">
                  <a:pos x="97" y="313"/>
                </a:cxn>
                <a:cxn ang="0">
                  <a:pos x="102" y="313"/>
                </a:cxn>
                <a:cxn ang="0">
                  <a:pos x="111" y="306"/>
                </a:cxn>
                <a:cxn ang="0">
                  <a:pos x="119" y="297"/>
                </a:cxn>
                <a:cxn ang="0">
                  <a:pos x="126" y="285"/>
                </a:cxn>
                <a:cxn ang="0">
                  <a:pos x="131" y="268"/>
                </a:cxn>
                <a:cxn ang="0">
                  <a:pos x="131" y="259"/>
                </a:cxn>
                <a:cxn ang="0">
                  <a:pos x="131" y="247"/>
                </a:cxn>
                <a:cxn ang="0">
                  <a:pos x="128" y="235"/>
                </a:cxn>
                <a:cxn ang="0">
                  <a:pos x="124" y="223"/>
                </a:cxn>
                <a:cxn ang="0">
                  <a:pos x="116" y="209"/>
                </a:cxn>
                <a:cxn ang="0">
                  <a:pos x="106" y="195"/>
                </a:cxn>
              </a:cxnLst>
              <a:rect l="0" t="0" r="r" b="b"/>
              <a:pathLst>
                <a:path w="131" h="320">
                  <a:moveTo>
                    <a:pt x="106" y="195"/>
                  </a:moveTo>
                  <a:lnTo>
                    <a:pt x="97" y="188"/>
                  </a:lnTo>
                  <a:lnTo>
                    <a:pt x="80" y="171"/>
                  </a:lnTo>
                  <a:lnTo>
                    <a:pt x="70" y="157"/>
                  </a:lnTo>
                  <a:lnTo>
                    <a:pt x="61" y="142"/>
                  </a:lnTo>
                  <a:lnTo>
                    <a:pt x="56" y="123"/>
                  </a:lnTo>
                  <a:lnTo>
                    <a:pt x="51" y="102"/>
                  </a:lnTo>
                  <a:lnTo>
                    <a:pt x="51" y="62"/>
                  </a:lnTo>
                  <a:lnTo>
                    <a:pt x="48" y="45"/>
                  </a:lnTo>
                  <a:lnTo>
                    <a:pt x="46" y="28"/>
                  </a:lnTo>
                  <a:lnTo>
                    <a:pt x="41" y="17"/>
                  </a:lnTo>
                  <a:lnTo>
                    <a:pt x="34" y="7"/>
                  </a:lnTo>
                  <a:lnTo>
                    <a:pt x="26" y="2"/>
                  </a:lnTo>
                  <a:lnTo>
                    <a:pt x="14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5" y="9"/>
                  </a:lnTo>
                  <a:lnTo>
                    <a:pt x="12" y="19"/>
                  </a:lnTo>
                  <a:lnTo>
                    <a:pt x="17" y="28"/>
                  </a:lnTo>
                  <a:lnTo>
                    <a:pt x="22" y="38"/>
                  </a:lnTo>
                  <a:lnTo>
                    <a:pt x="22" y="50"/>
                  </a:lnTo>
                  <a:lnTo>
                    <a:pt x="22" y="66"/>
                  </a:lnTo>
                  <a:lnTo>
                    <a:pt x="22" y="85"/>
                  </a:lnTo>
                  <a:lnTo>
                    <a:pt x="22" y="105"/>
                  </a:lnTo>
                  <a:lnTo>
                    <a:pt x="26" y="126"/>
                  </a:lnTo>
                  <a:lnTo>
                    <a:pt x="31" y="147"/>
                  </a:lnTo>
                  <a:lnTo>
                    <a:pt x="39" y="169"/>
                  </a:lnTo>
                  <a:lnTo>
                    <a:pt x="46" y="185"/>
                  </a:lnTo>
                  <a:lnTo>
                    <a:pt x="58" y="202"/>
                  </a:lnTo>
                  <a:lnTo>
                    <a:pt x="68" y="214"/>
                  </a:lnTo>
                  <a:lnTo>
                    <a:pt x="77" y="223"/>
                  </a:lnTo>
                  <a:lnTo>
                    <a:pt x="85" y="237"/>
                  </a:lnTo>
                  <a:lnTo>
                    <a:pt x="87" y="252"/>
                  </a:lnTo>
                  <a:lnTo>
                    <a:pt x="90" y="268"/>
                  </a:lnTo>
                  <a:lnTo>
                    <a:pt x="87" y="285"/>
                  </a:lnTo>
                  <a:lnTo>
                    <a:pt x="87" y="299"/>
                  </a:lnTo>
                  <a:lnTo>
                    <a:pt x="82" y="311"/>
                  </a:lnTo>
                  <a:lnTo>
                    <a:pt x="77" y="320"/>
                  </a:lnTo>
                  <a:lnTo>
                    <a:pt x="82" y="320"/>
                  </a:lnTo>
                  <a:lnTo>
                    <a:pt x="90" y="316"/>
                  </a:lnTo>
                  <a:lnTo>
                    <a:pt x="97" y="313"/>
                  </a:lnTo>
                  <a:lnTo>
                    <a:pt x="102" y="313"/>
                  </a:lnTo>
                  <a:lnTo>
                    <a:pt x="111" y="306"/>
                  </a:lnTo>
                  <a:lnTo>
                    <a:pt x="119" y="297"/>
                  </a:lnTo>
                  <a:lnTo>
                    <a:pt x="126" y="285"/>
                  </a:lnTo>
                  <a:lnTo>
                    <a:pt x="131" y="268"/>
                  </a:lnTo>
                  <a:lnTo>
                    <a:pt x="131" y="259"/>
                  </a:lnTo>
                  <a:lnTo>
                    <a:pt x="131" y="247"/>
                  </a:lnTo>
                  <a:lnTo>
                    <a:pt x="128" y="235"/>
                  </a:lnTo>
                  <a:lnTo>
                    <a:pt x="124" y="223"/>
                  </a:lnTo>
                  <a:lnTo>
                    <a:pt x="116" y="209"/>
                  </a:lnTo>
                  <a:lnTo>
                    <a:pt x="106" y="19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7" name="Freeform 290"/>
            <p:cNvSpPr/>
            <p:nvPr/>
          </p:nvSpPr>
          <p:spPr bwMode="auto">
            <a:xfrm>
              <a:off x="728790" y="2972693"/>
              <a:ext cx="9376" cy="30335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7" y="26"/>
                </a:cxn>
                <a:cxn ang="0">
                  <a:pos x="12" y="40"/>
                </a:cxn>
                <a:cxn ang="0">
                  <a:pos x="17" y="52"/>
                </a:cxn>
                <a:cxn ang="0">
                  <a:pos x="14" y="55"/>
                </a:cxn>
                <a:cxn ang="0">
                  <a:pos x="12" y="55"/>
                </a:cxn>
                <a:cxn ang="0">
                  <a:pos x="9" y="50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0" y="7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12"/>
                </a:cxn>
              </a:cxnLst>
              <a:rect l="0" t="0" r="r" b="b"/>
              <a:pathLst>
                <a:path w="17" h="55">
                  <a:moveTo>
                    <a:pt x="7" y="12"/>
                  </a:moveTo>
                  <a:lnTo>
                    <a:pt x="7" y="26"/>
                  </a:lnTo>
                  <a:lnTo>
                    <a:pt x="12" y="40"/>
                  </a:lnTo>
                  <a:lnTo>
                    <a:pt x="17" y="52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9" y="50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8" name="Freeform 291"/>
            <p:cNvSpPr/>
            <p:nvPr/>
          </p:nvSpPr>
          <p:spPr bwMode="auto">
            <a:xfrm>
              <a:off x="745888" y="2938497"/>
              <a:ext cx="24268" cy="8107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4" y="7"/>
                </a:cxn>
                <a:cxn ang="0">
                  <a:pos x="20" y="29"/>
                </a:cxn>
                <a:cxn ang="0">
                  <a:pos x="10" y="41"/>
                </a:cxn>
                <a:cxn ang="0">
                  <a:pos x="5" y="55"/>
                </a:cxn>
                <a:cxn ang="0">
                  <a:pos x="0" y="71"/>
                </a:cxn>
                <a:cxn ang="0">
                  <a:pos x="0" y="88"/>
                </a:cxn>
                <a:cxn ang="0">
                  <a:pos x="3" y="112"/>
                </a:cxn>
                <a:cxn ang="0">
                  <a:pos x="8" y="131"/>
                </a:cxn>
                <a:cxn ang="0">
                  <a:pos x="10" y="143"/>
                </a:cxn>
                <a:cxn ang="0">
                  <a:pos x="15" y="147"/>
                </a:cxn>
                <a:cxn ang="0">
                  <a:pos x="15" y="143"/>
                </a:cxn>
                <a:cxn ang="0">
                  <a:pos x="15" y="133"/>
                </a:cxn>
                <a:cxn ang="0">
                  <a:pos x="12" y="117"/>
                </a:cxn>
                <a:cxn ang="0">
                  <a:pos x="8" y="97"/>
                </a:cxn>
                <a:cxn ang="0">
                  <a:pos x="8" y="86"/>
                </a:cxn>
                <a:cxn ang="0">
                  <a:pos x="8" y="71"/>
                </a:cxn>
                <a:cxn ang="0">
                  <a:pos x="12" y="60"/>
                </a:cxn>
                <a:cxn ang="0">
                  <a:pos x="17" y="45"/>
                </a:cxn>
                <a:cxn ang="0">
                  <a:pos x="27" y="31"/>
                </a:cxn>
                <a:cxn ang="0">
                  <a:pos x="39" y="19"/>
                </a:cxn>
                <a:cxn ang="0">
                  <a:pos x="44" y="0"/>
                </a:cxn>
              </a:cxnLst>
              <a:rect l="0" t="0" r="r" b="b"/>
              <a:pathLst>
                <a:path w="44" h="147">
                  <a:moveTo>
                    <a:pt x="44" y="0"/>
                  </a:moveTo>
                  <a:lnTo>
                    <a:pt x="34" y="7"/>
                  </a:lnTo>
                  <a:lnTo>
                    <a:pt x="20" y="29"/>
                  </a:lnTo>
                  <a:lnTo>
                    <a:pt x="10" y="41"/>
                  </a:lnTo>
                  <a:lnTo>
                    <a:pt x="5" y="55"/>
                  </a:lnTo>
                  <a:lnTo>
                    <a:pt x="0" y="71"/>
                  </a:lnTo>
                  <a:lnTo>
                    <a:pt x="0" y="88"/>
                  </a:lnTo>
                  <a:lnTo>
                    <a:pt x="3" y="112"/>
                  </a:lnTo>
                  <a:lnTo>
                    <a:pt x="8" y="131"/>
                  </a:lnTo>
                  <a:lnTo>
                    <a:pt x="10" y="143"/>
                  </a:lnTo>
                  <a:lnTo>
                    <a:pt x="15" y="147"/>
                  </a:lnTo>
                  <a:lnTo>
                    <a:pt x="15" y="143"/>
                  </a:lnTo>
                  <a:lnTo>
                    <a:pt x="15" y="133"/>
                  </a:lnTo>
                  <a:lnTo>
                    <a:pt x="12" y="117"/>
                  </a:lnTo>
                  <a:lnTo>
                    <a:pt x="8" y="97"/>
                  </a:lnTo>
                  <a:lnTo>
                    <a:pt x="8" y="86"/>
                  </a:lnTo>
                  <a:lnTo>
                    <a:pt x="8" y="71"/>
                  </a:lnTo>
                  <a:lnTo>
                    <a:pt x="12" y="60"/>
                  </a:lnTo>
                  <a:lnTo>
                    <a:pt x="17" y="45"/>
                  </a:lnTo>
                  <a:lnTo>
                    <a:pt x="27" y="31"/>
                  </a:lnTo>
                  <a:lnTo>
                    <a:pt x="39" y="19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09" name="Freeform 292"/>
            <p:cNvSpPr/>
            <p:nvPr/>
          </p:nvSpPr>
          <p:spPr bwMode="auto">
            <a:xfrm>
              <a:off x="835790" y="3119405"/>
              <a:ext cx="45227" cy="22062"/>
            </a:xfrm>
            <a:custGeom>
              <a:avLst/>
              <a:gdLst/>
              <a:ahLst/>
              <a:cxnLst>
                <a:cxn ang="0">
                  <a:pos x="82" y="16"/>
                </a:cxn>
                <a:cxn ang="0">
                  <a:pos x="68" y="40"/>
                </a:cxn>
                <a:cxn ang="0">
                  <a:pos x="39" y="26"/>
                </a:cxn>
                <a:cxn ang="0">
                  <a:pos x="17" y="14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0" y="0"/>
                </a:cxn>
                <a:cxn ang="0">
                  <a:pos x="39" y="5"/>
                </a:cxn>
                <a:cxn ang="0">
                  <a:pos x="82" y="16"/>
                </a:cxn>
              </a:cxnLst>
              <a:rect l="0" t="0" r="r" b="b"/>
              <a:pathLst>
                <a:path w="82" h="40">
                  <a:moveTo>
                    <a:pt x="82" y="16"/>
                  </a:moveTo>
                  <a:lnTo>
                    <a:pt x="68" y="40"/>
                  </a:lnTo>
                  <a:lnTo>
                    <a:pt x="39" y="26"/>
                  </a:lnTo>
                  <a:lnTo>
                    <a:pt x="17" y="14"/>
                  </a:lnTo>
                  <a:lnTo>
                    <a:pt x="2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10" y="0"/>
                  </a:lnTo>
                  <a:lnTo>
                    <a:pt x="39" y="5"/>
                  </a:lnTo>
                  <a:lnTo>
                    <a:pt x="82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</p:grpSp>
      <p:sp>
        <p:nvSpPr>
          <p:cNvPr id="610" name="矩形 308"/>
          <p:cNvSpPr>
            <a:spLocks noChangeArrowheads="1"/>
          </p:cNvSpPr>
          <p:nvPr/>
        </p:nvSpPr>
        <p:spPr bwMode="auto">
          <a:xfrm>
            <a:off x="6456040" y="4509120"/>
            <a:ext cx="14889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活命三角区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grpSp>
        <p:nvGrpSpPr>
          <p:cNvPr id="611" name="组合 310"/>
          <p:cNvGrpSpPr/>
          <p:nvPr/>
        </p:nvGrpSpPr>
        <p:grpSpPr>
          <a:xfrm>
            <a:off x="6345785" y="4891646"/>
            <a:ext cx="802049" cy="1214446"/>
            <a:chOff x="285346" y="2428868"/>
            <a:chExt cx="1000506" cy="1643058"/>
          </a:xfrm>
          <a:solidFill>
            <a:srgbClr val="000000">
              <a:lumMod val="60000"/>
              <a:lumOff val="40000"/>
            </a:srgbClr>
          </a:solidFill>
        </p:grpSpPr>
        <p:sp>
          <p:nvSpPr>
            <p:cNvPr id="612" name="Freeform 8"/>
            <p:cNvSpPr/>
            <p:nvPr/>
          </p:nvSpPr>
          <p:spPr bwMode="auto">
            <a:xfrm>
              <a:off x="1250553" y="3009647"/>
              <a:ext cx="32541" cy="6784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8" y="7"/>
                </a:cxn>
                <a:cxn ang="0">
                  <a:pos x="32" y="2"/>
                </a:cxn>
                <a:cxn ang="0">
                  <a:pos x="39" y="0"/>
                </a:cxn>
                <a:cxn ang="0">
                  <a:pos x="47" y="2"/>
                </a:cxn>
                <a:cxn ang="0">
                  <a:pos x="52" y="4"/>
                </a:cxn>
                <a:cxn ang="0">
                  <a:pos x="54" y="7"/>
                </a:cxn>
                <a:cxn ang="0">
                  <a:pos x="56" y="11"/>
                </a:cxn>
                <a:cxn ang="0">
                  <a:pos x="59" y="18"/>
                </a:cxn>
                <a:cxn ang="0">
                  <a:pos x="56" y="30"/>
                </a:cxn>
                <a:cxn ang="0">
                  <a:pos x="54" y="37"/>
                </a:cxn>
                <a:cxn ang="0">
                  <a:pos x="49" y="44"/>
                </a:cxn>
                <a:cxn ang="0">
                  <a:pos x="39" y="66"/>
                </a:cxn>
                <a:cxn ang="0">
                  <a:pos x="27" y="92"/>
                </a:cxn>
                <a:cxn ang="0">
                  <a:pos x="15" y="113"/>
                </a:cxn>
                <a:cxn ang="0">
                  <a:pos x="13" y="120"/>
                </a:cxn>
                <a:cxn ang="0">
                  <a:pos x="8" y="123"/>
                </a:cxn>
                <a:cxn ang="0">
                  <a:pos x="5" y="120"/>
                </a:cxn>
                <a:cxn ang="0">
                  <a:pos x="5" y="118"/>
                </a:cxn>
                <a:cxn ang="0">
                  <a:pos x="3" y="106"/>
                </a:cxn>
                <a:cxn ang="0">
                  <a:pos x="0" y="68"/>
                </a:cxn>
                <a:cxn ang="0">
                  <a:pos x="0" y="14"/>
                </a:cxn>
              </a:cxnLst>
              <a:rect l="0" t="0" r="r" b="b"/>
              <a:pathLst>
                <a:path w="59" h="123">
                  <a:moveTo>
                    <a:pt x="0" y="14"/>
                  </a:moveTo>
                  <a:lnTo>
                    <a:pt x="18" y="7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7" y="2"/>
                  </a:lnTo>
                  <a:lnTo>
                    <a:pt x="52" y="4"/>
                  </a:lnTo>
                  <a:lnTo>
                    <a:pt x="54" y="7"/>
                  </a:lnTo>
                  <a:lnTo>
                    <a:pt x="56" y="11"/>
                  </a:lnTo>
                  <a:lnTo>
                    <a:pt x="59" y="18"/>
                  </a:lnTo>
                  <a:lnTo>
                    <a:pt x="56" y="30"/>
                  </a:lnTo>
                  <a:lnTo>
                    <a:pt x="54" y="37"/>
                  </a:lnTo>
                  <a:lnTo>
                    <a:pt x="49" y="44"/>
                  </a:lnTo>
                  <a:lnTo>
                    <a:pt x="39" y="66"/>
                  </a:lnTo>
                  <a:lnTo>
                    <a:pt x="27" y="92"/>
                  </a:lnTo>
                  <a:lnTo>
                    <a:pt x="15" y="113"/>
                  </a:lnTo>
                  <a:lnTo>
                    <a:pt x="13" y="120"/>
                  </a:lnTo>
                  <a:lnTo>
                    <a:pt x="8" y="123"/>
                  </a:lnTo>
                  <a:lnTo>
                    <a:pt x="5" y="120"/>
                  </a:lnTo>
                  <a:lnTo>
                    <a:pt x="5" y="118"/>
                  </a:lnTo>
                  <a:lnTo>
                    <a:pt x="3" y="106"/>
                  </a:lnTo>
                  <a:lnTo>
                    <a:pt x="0" y="68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3" name="Freeform 148"/>
            <p:cNvSpPr/>
            <p:nvPr/>
          </p:nvSpPr>
          <p:spPr bwMode="auto">
            <a:xfrm>
              <a:off x="697903" y="3030054"/>
              <a:ext cx="400423" cy="456129"/>
            </a:xfrm>
            <a:custGeom>
              <a:avLst/>
              <a:gdLst/>
              <a:ahLst/>
              <a:cxnLst>
                <a:cxn ang="0">
                  <a:pos x="454" y="112"/>
                </a:cxn>
                <a:cxn ang="0">
                  <a:pos x="631" y="93"/>
                </a:cxn>
                <a:cxn ang="0">
                  <a:pos x="677" y="83"/>
                </a:cxn>
                <a:cxn ang="0">
                  <a:pos x="692" y="88"/>
                </a:cxn>
                <a:cxn ang="0">
                  <a:pos x="706" y="105"/>
                </a:cxn>
                <a:cxn ang="0">
                  <a:pos x="718" y="150"/>
                </a:cxn>
                <a:cxn ang="0">
                  <a:pos x="726" y="212"/>
                </a:cxn>
                <a:cxn ang="0">
                  <a:pos x="723" y="286"/>
                </a:cxn>
                <a:cxn ang="0">
                  <a:pos x="714" y="364"/>
                </a:cxn>
                <a:cxn ang="0">
                  <a:pos x="699" y="447"/>
                </a:cxn>
                <a:cxn ang="0">
                  <a:pos x="677" y="523"/>
                </a:cxn>
                <a:cxn ang="0">
                  <a:pos x="650" y="592"/>
                </a:cxn>
                <a:cxn ang="0">
                  <a:pos x="626" y="675"/>
                </a:cxn>
                <a:cxn ang="0">
                  <a:pos x="612" y="753"/>
                </a:cxn>
                <a:cxn ang="0">
                  <a:pos x="602" y="792"/>
                </a:cxn>
                <a:cxn ang="0">
                  <a:pos x="592" y="810"/>
                </a:cxn>
                <a:cxn ang="0">
                  <a:pos x="573" y="822"/>
                </a:cxn>
                <a:cxn ang="0">
                  <a:pos x="546" y="827"/>
                </a:cxn>
                <a:cxn ang="0">
                  <a:pos x="507" y="825"/>
                </a:cxn>
                <a:cxn ang="0">
                  <a:pos x="432" y="808"/>
                </a:cxn>
                <a:cxn ang="0">
                  <a:pos x="308" y="777"/>
                </a:cxn>
                <a:cxn ang="0">
                  <a:pos x="240" y="765"/>
                </a:cxn>
                <a:cxn ang="0">
                  <a:pos x="172" y="761"/>
                </a:cxn>
                <a:cxn ang="0">
                  <a:pos x="107" y="768"/>
                </a:cxn>
                <a:cxn ang="0">
                  <a:pos x="77" y="763"/>
                </a:cxn>
                <a:cxn ang="0">
                  <a:pos x="53" y="744"/>
                </a:cxn>
                <a:cxn ang="0">
                  <a:pos x="34" y="708"/>
                </a:cxn>
                <a:cxn ang="0">
                  <a:pos x="19" y="661"/>
                </a:cxn>
                <a:cxn ang="0">
                  <a:pos x="2" y="540"/>
                </a:cxn>
                <a:cxn ang="0">
                  <a:pos x="0" y="397"/>
                </a:cxn>
                <a:cxn ang="0">
                  <a:pos x="5" y="252"/>
                </a:cxn>
                <a:cxn ang="0">
                  <a:pos x="22" y="34"/>
                </a:cxn>
                <a:cxn ang="0">
                  <a:pos x="61" y="10"/>
                </a:cxn>
                <a:cxn ang="0">
                  <a:pos x="138" y="36"/>
                </a:cxn>
                <a:cxn ang="0">
                  <a:pos x="230" y="74"/>
                </a:cxn>
                <a:cxn ang="0">
                  <a:pos x="269" y="98"/>
                </a:cxn>
                <a:cxn ang="0">
                  <a:pos x="296" y="124"/>
                </a:cxn>
              </a:cxnLst>
              <a:rect l="0" t="0" r="r" b="b"/>
              <a:pathLst>
                <a:path w="726" h="827">
                  <a:moveTo>
                    <a:pt x="296" y="124"/>
                  </a:moveTo>
                  <a:lnTo>
                    <a:pt x="454" y="112"/>
                  </a:lnTo>
                  <a:lnTo>
                    <a:pt x="578" y="100"/>
                  </a:lnTo>
                  <a:lnTo>
                    <a:pt x="631" y="93"/>
                  </a:lnTo>
                  <a:lnTo>
                    <a:pt x="670" y="83"/>
                  </a:lnTo>
                  <a:lnTo>
                    <a:pt x="677" y="83"/>
                  </a:lnTo>
                  <a:lnTo>
                    <a:pt x="684" y="86"/>
                  </a:lnTo>
                  <a:lnTo>
                    <a:pt x="692" y="88"/>
                  </a:lnTo>
                  <a:lnTo>
                    <a:pt x="697" y="93"/>
                  </a:lnTo>
                  <a:lnTo>
                    <a:pt x="706" y="105"/>
                  </a:lnTo>
                  <a:lnTo>
                    <a:pt x="714" y="124"/>
                  </a:lnTo>
                  <a:lnTo>
                    <a:pt x="718" y="150"/>
                  </a:lnTo>
                  <a:lnTo>
                    <a:pt x="723" y="178"/>
                  </a:lnTo>
                  <a:lnTo>
                    <a:pt x="726" y="212"/>
                  </a:lnTo>
                  <a:lnTo>
                    <a:pt x="726" y="247"/>
                  </a:lnTo>
                  <a:lnTo>
                    <a:pt x="723" y="286"/>
                  </a:lnTo>
                  <a:lnTo>
                    <a:pt x="718" y="323"/>
                  </a:lnTo>
                  <a:lnTo>
                    <a:pt x="714" y="364"/>
                  </a:lnTo>
                  <a:lnTo>
                    <a:pt x="706" y="407"/>
                  </a:lnTo>
                  <a:lnTo>
                    <a:pt x="699" y="447"/>
                  </a:lnTo>
                  <a:lnTo>
                    <a:pt x="687" y="485"/>
                  </a:lnTo>
                  <a:lnTo>
                    <a:pt x="677" y="523"/>
                  </a:lnTo>
                  <a:lnTo>
                    <a:pt x="663" y="559"/>
                  </a:lnTo>
                  <a:lnTo>
                    <a:pt x="650" y="592"/>
                  </a:lnTo>
                  <a:lnTo>
                    <a:pt x="641" y="623"/>
                  </a:lnTo>
                  <a:lnTo>
                    <a:pt x="626" y="675"/>
                  </a:lnTo>
                  <a:lnTo>
                    <a:pt x="619" y="718"/>
                  </a:lnTo>
                  <a:lnTo>
                    <a:pt x="612" y="753"/>
                  </a:lnTo>
                  <a:lnTo>
                    <a:pt x="607" y="782"/>
                  </a:lnTo>
                  <a:lnTo>
                    <a:pt x="602" y="792"/>
                  </a:lnTo>
                  <a:lnTo>
                    <a:pt x="597" y="801"/>
                  </a:lnTo>
                  <a:lnTo>
                    <a:pt x="592" y="810"/>
                  </a:lnTo>
                  <a:lnTo>
                    <a:pt x="582" y="815"/>
                  </a:lnTo>
                  <a:lnTo>
                    <a:pt x="573" y="822"/>
                  </a:lnTo>
                  <a:lnTo>
                    <a:pt x="561" y="825"/>
                  </a:lnTo>
                  <a:lnTo>
                    <a:pt x="546" y="827"/>
                  </a:lnTo>
                  <a:lnTo>
                    <a:pt x="527" y="827"/>
                  </a:lnTo>
                  <a:lnTo>
                    <a:pt x="507" y="825"/>
                  </a:lnTo>
                  <a:lnTo>
                    <a:pt x="483" y="820"/>
                  </a:lnTo>
                  <a:lnTo>
                    <a:pt x="432" y="808"/>
                  </a:lnTo>
                  <a:lnTo>
                    <a:pt x="371" y="792"/>
                  </a:lnTo>
                  <a:lnTo>
                    <a:pt x="308" y="777"/>
                  </a:lnTo>
                  <a:lnTo>
                    <a:pt x="274" y="770"/>
                  </a:lnTo>
                  <a:lnTo>
                    <a:pt x="240" y="765"/>
                  </a:lnTo>
                  <a:lnTo>
                    <a:pt x="206" y="763"/>
                  </a:lnTo>
                  <a:lnTo>
                    <a:pt x="172" y="761"/>
                  </a:lnTo>
                  <a:lnTo>
                    <a:pt x="140" y="763"/>
                  </a:lnTo>
                  <a:lnTo>
                    <a:pt x="107" y="768"/>
                  </a:lnTo>
                  <a:lnTo>
                    <a:pt x="90" y="768"/>
                  </a:lnTo>
                  <a:lnTo>
                    <a:pt x="77" y="763"/>
                  </a:lnTo>
                  <a:lnTo>
                    <a:pt x="63" y="756"/>
                  </a:lnTo>
                  <a:lnTo>
                    <a:pt x="53" y="744"/>
                  </a:lnTo>
                  <a:lnTo>
                    <a:pt x="41" y="727"/>
                  </a:lnTo>
                  <a:lnTo>
                    <a:pt x="34" y="708"/>
                  </a:lnTo>
                  <a:lnTo>
                    <a:pt x="27" y="687"/>
                  </a:lnTo>
                  <a:lnTo>
                    <a:pt x="19" y="661"/>
                  </a:lnTo>
                  <a:lnTo>
                    <a:pt x="9" y="604"/>
                  </a:lnTo>
                  <a:lnTo>
                    <a:pt x="2" y="540"/>
                  </a:lnTo>
                  <a:lnTo>
                    <a:pt x="0" y="468"/>
                  </a:lnTo>
                  <a:lnTo>
                    <a:pt x="0" y="397"/>
                  </a:lnTo>
                  <a:lnTo>
                    <a:pt x="2" y="323"/>
                  </a:lnTo>
                  <a:lnTo>
                    <a:pt x="5" y="252"/>
                  </a:lnTo>
                  <a:lnTo>
                    <a:pt x="14" y="124"/>
                  </a:lnTo>
                  <a:lnTo>
                    <a:pt x="22" y="34"/>
                  </a:lnTo>
                  <a:lnTo>
                    <a:pt x="27" y="0"/>
                  </a:lnTo>
                  <a:lnTo>
                    <a:pt x="61" y="10"/>
                  </a:lnTo>
                  <a:lnTo>
                    <a:pt x="97" y="19"/>
                  </a:lnTo>
                  <a:lnTo>
                    <a:pt x="138" y="36"/>
                  </a:lnTo>
                  <a:lnTo>
                    <a:pt x="184" y="53"/>
                  </a:lnTo>
                  <a:lnTo>
                    <a:pt x="230" y="74"/>
                  </a:lnTo>
                  <a:lnTo>
                    <a:pt x="250" y="86"/>
                  </a:lnTo>
                  <a:lnTo>
                    <a:pt x="269" y="98"/>
                  </a:lnTo>
                  <a:lnTo>
                    <a:pt x="284" y="110"/>
                  </a:lnTo>
                  <a:lnTo>
                    <a:pt x="296" y="1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4" name="Freeform 149"/>
            <p:cNvSpPr/>
            <p:nvPr/>
          </p:nvSpPr>
          <p:spPr bwMode="auto">
            <a:xfrm>
              <a:off x="787254" y="3905359"/>
              <a:ext cx="352439" cy="75010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637" y="10"/>
                </a:cxn>
                <a:cxn ang="0">
                  <a:pos x="639" y="31"/>
                </a:cxn>
                <a:cxn ang="0">
                  <a:pos x="639" y="55"/>
                </a:cxn>
                <a:cxn ang="0">
                  <a:pos x="637" y="64"/>
                </a:cxn>
                <a:cxn ang="0">
                  <a:pos x="632" y="69"/>
                </a:cxn>
                <a:cxn ang="0">
                  <a:pos x="603" y="88"/>
                </a:cxn>
                <a:cxn ang="0">
                  <a:pos x="571" y="102"/>
                </a:cxn>
                <a:cxn ang="0">
                  <a:pos x="535" y="117"/>
                </a:cxn>
                <a:cxn ang="0">
                  <a:pos x="496" y="126"/>
                </a:cxn>
                <a:cxn ang="0">
                  <a:pos x="452" y="133"/>
                </a:cxn>
                <a:cxn ang="0">
                  <a:pos x="408" y="136"/>
                </a:cxn>
                <a:cxn ang="0">
                  <a:pos x="365" y="136"/>
                </a:cxn>
                <a:cxn ang="0">
                  <a:pos x="319" y="131"/>
                </a:cxn>
                <a:cxn ang="0">
                  <a:pos x="270" y="124"/>
                </a:cxn>
                <a:cxn ang="0">
                  <a:pos x="219" y="114"/>
                </a:cxn>
                <a:cxn ang="0">
                  <a:pos x="117" y="91"/>
                </a:cxn>
                <a:cxn ang="0">
                  <a:pos x="37" y="69"/>
                </a:cxn>
                <a:cxn ang="0">
                  <a:pos x="10" y="60"/>
                </a:cxn>
                <a:cxn ang="0">
                  <a:pos x="0" y="55"/>
                </a:cxn>
                <a:cxn ang="0">
                  <a:pos x="0" y="50"/>
                </a:cxn>
                <a:cxn ang="0">
                  <a:pos x="0" y="43"/>
                </a:cxn>
                <a:cxn ang="0">
                  <a:pos x="5" y="24"/>
                </a:cxn>
                <a:cxn ang="0">
                  <a:pos x="15" y="3"/>
                </a:cxn>
                <a:cxn ang="0">
                  <a:pos x="98" y="19"/>
                </a:cxn>
                <a:cxn ang="0">
                  <a:pos x="183" y="31"/>
                </a:cxn>
                <a:cxn ang="0">
                  <a:pos x="287" y="43"/>
                </a:cxn>
                <a:cxn ang="0">
                  <a:pos x="340" y="48"/>
                </a:cxn>
                <a:cxn ang="0">
                  <a:pos x="394" y="50"/>
                </a:cxn>
                <a:cxn ang="0">
                  <a:pos x="445" y="50"/>
                </a:cxn>
                <a:cxn ang="0">
                  <a:pos x="493" y="48"/>
                </a:cxn>
                <a:cxn ang="0">
                  <a:pos x="540" y="41"/>
                </a:cxn>
                <a:cxn ang="0">
                  <a:pos x="578" y="34"/>
                </a:cxn>
                <a:cxn ang="0">
                  <a:pos x="595" y="27"/>
                </a:cxn>
                <a:cxn ang="0">
                  <a:pos x="610" y="19"/>
                </a:cxn>
                <a:cxn ang="0">
                  <a:pos x="624" y="10"/>
                </a:cxn>
                <a:cxn ang="0">
                  <a:pos x="634" y="0"/>
                </a:cxn>
              </a:cxnLst>
              <a:rect l="0" t="0" r="r" b="b"/>
              <a:pathLst>
                <a:path w="639" h="136">
                  <a:moveTo>
                    <a:pt x="634" y="0"/>
                  </a:moveTo>
                  <a:lnTo>
                    <a:pt x="637" y="10"/>
                  </a:lnTo>
                  <a:lnTo>
                    <a:pt x="639" y="31"/>
                  </a:lnTo>
                  <a:lnTo>
                    <a:pt x="639" y="55"/>
                  </a:lnTo>
                  <a:lnTo>
                    <a:pt x="637" y="64"/>
                  </a:lnTo>
                  <a:lnTo>
                    <a:pt x="632" y="69"/>
                  </a:lnTo>
                  <a:lnTo>
                    <a:pt x="603" y="88"/>
                  </a:lnTo>
                  <a:lnTo>
                    <a:pt x="571" y="102"/>
                  </a:lnTo>
                  <a:lnTo>
                    <a:pt x="535" y="117"/>
                  </a:lnTo>
                  <a:lnTo>
                    <a:pt x="496" y="126"/>
                  </a:lnTo>
                  <a:lnTo>
                    <a:pt x="452" y="133"/>
                  </a:lnTo>
                  <a:lnTo>
                    <a:pt x="408" y="136"/>
                  </a:lnTo>
                  <a:lnTo>
                    <a:pt x="365" y="136"/>
                  </a:lnTo>
                  <a:lnTo>
                    <a:pt x="319" y="131"/>
                  </a:lnTo>
                  <a:lnTo>
                    <a:pt x="270" y="124"/>
                  </a:lnTo>
                  <a:lnTo>
                    <a:pt x="219" y="114"/>
                  </a:lnTo>
                  <a:lnTo>
                    <a:pt x="117" y="91"/>
                  </a:lnTo>
                  <a:lnTo>
                    <a:pt x="37" y="69"/>
                  </a:lnTo>
                  <a:lnTo>
                    <a:pt x="1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5" y="24"/>
                  </a:lnTo>
                  <a:lnTo>
                    <a:pt x="15" y="3"/>
                  </a:lnTo>
                  <a:lnTo>
                    <a:pt x="98" y="19"/>
                  </a:lnTo>
                  <a:lnTo>
                    <a:pt x="183" y="31"/>
                  </a:lnTo>
                  <a:lnTo>
                    <a:pt x="287" y="43"/>
                  </a:lnTo>
                  <a:lnTo>
                    <a:pt x="340" y="48"/>
                  </a:lnTo>
                  <a:lnTo>
                    <a:pt x="394" y="50"/>
                  </a:lnTo>
                  <a:lnTo>
                    <a:pt x="445" y="50"/>
                  </a:lnTo>
                  <a:lnTo>
                    <a:pt x="493" y="48"/>
                  </a:lnTo>
                  <a:lnTo>
                    <a:pt x="540" y="41"/>
                  </a:lnTo>
                  <a:lnTo>
                    <a:pt x="578" y="34"/>
                  </a:lnTo>
                  <a:lnTo>
                    <a:pt x="595" y="27"/>
                  </a:lnTo>
                  <a:lnTo>
                    <a:pt x="610" y="19"/>
                  </a:lnTo>
                  <a:lnTo>
                    <a:pt x="624" y="10"/>
                  </a:lnTo>
                  <a:lnTo>
                    <a:pt x="6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5" name="Freeform 150"/>
            <p:cNvSpPr/>
            <p:nvPr/>
          </p:nvSpPr>
          <p:spPr bwMode="auto">
            <a:xfrm>
              <a:off x="829171" y="3844137"/>
              <a:ext cx="307763" cy="100382"/>
            </a:xfrm>
            <a:custGeom>
              <a:avLst/>
              <a:gdLst/>
              <a:ahLst/>
              <a:cxnLst>
                <a:cxn ang="0">
                  <a:pos x="432" y="21"/>
                </a:cxn>
                <a:cxn ang="0">
                  <a:pos x="449" y="30"/>
                </a:cxn>
                <a:cxn ang="0">
                  <a:pos x="490" y="52"/>
                </a:cxn>
                <a:cxn ang="0">
                  <a:pos x="512" y="64"/>
                </a:cxn>
                <a:cxn ang="0">
                  <a:pos x="531" y="78"/>
                </a:cxn>
                <a:cxn ang="0">
                  <a:pos x="548" y="92"/>
                </a:cxn>
                <a:cxn ang="0">
                  <a:pos x="553" y="99"/>
                </a:cxn>
                <a:cxn ang="0">
                  <a:pos x="556" y="106"/>
                </a:cxn>
                <a:cxn ang="0">
                  <a:pos x="558" y="116"/>
                </a:cxn>
                <a:cxn ang="0">
                  <a:pos x="556" y="128"/>
                </a:cxn>
                <a:cxn ang="0">
                  <a:pos x="548" y="135"/>
                </a:cxn>
                <a:cxn ang="0">
                  <a:pos x="539" y="145"/>
                </a:cxn>
                <a:cxn ang="0">
                  <a:pos x="527" y="152"/>
                </a:cxn>
                <a:cxn ang="0">
                  <a:pos x="509" y="159"/>
                </a:cxn>
                <a:cxn ang="0">
                  <a:pos x="468" y="173"/>
                </a:cxn>
                <a:cxn ang="0">
                  <a:pos x="451" y="175"/>
                </a:cxn>
                <a:cxn ang="0">
                  <a:pos x="432" y="178"/>
                </a:cxn>
                <a:cxn ang="0">
                  <a:pos x="374" y="182"/>
                </a:cxn>
                <a:cxn ang="0">
                  <a:pos x="303" y="180"/>
                </a:cxn>
                <a:cxn ang="0">
                  <a:pos x="225" y="178"/>
                </a:cxn>
                <a:cxn ang="0">
                  <a:pos x="150" y="171"/>
                </a:cxn>
                <a:cxn ang="0">
                  <a:pos x="82" y="161"/>
                </a:cxn>
                <a:cxn ang="0">
                  <a:pos x="56" y="154"/>
                </a:cxn>
                <a:cxn ang="0">
                  <a:pos x="34" y="147"/>
                </a:cxn>
                <a:cxn ang="0">
                  <a:pos x="17" y="138"/>
                </a:cxn>
                <a:cxn ang="0">
                  <a:pos x="12" y="133"/>
                </a:cxn>
                <a:cxn ang="0">
                  <a:pos x="7" y="130"/>
                </a:cxn>
                <a:cxn ang="0">
                  <a:pos x="2" y="118"/>
                </a:cxn>
                <a:cxn ang="0">
                  <a:pos x="0" y="109"/>
                </a:cxn>
                <a:cxn ang="0">
                  <a:pos x="0" y="99"/>
                </a:cxn>
                <a:cxn ang="0">
                  <a:pos x="2" y="88"/>
                </a:cxn>
                <a:cxn ang="0">
                  <a:pos x="12" y="66"/>
                </a:cxn>
                <a:cxn ang="0">
                  <a:pos x="26" y="45"/>
                </a:cxn>
                <a:cxn ang="0">
                  <a:pos x="41" y="28"/>
                </a:cxn>
                <a:cxn ang="0">
                  <a:pos x="56" y="14"/>
                </a:cxn>
                <a:cxn ang="0">
                  <a:pos x="70" y="0"/>
                </a:cxn>
                <a:cxn ang="0">
                  <a:pos x="78" y="4"/>
                </a:cxn>
                <a:cxn ang="0">
                  <a:pos x="99" y="16"/>
                </a:cxn>
                <a:cxn ang="0">
                  <a:pos x="136" y="30"/>
                </a:cxn>
                <a:cxn ang="0">
                  <a:pos x="182" y="45"/>
                </a:cxn>
                <a:cxn ang="0">
                  <a:pos x="209" y="50"/>
                </a:cxn>
                <a:cxn ang="0">
                  <a:pos x="235" y="54"/>
                </a:cxn>
                <a:cxn ang="0">
                  <a:pos x="264" y="57"/>
                </a:cxn>
                <a:cxn ang="0">
                  <a:pos x="296" y="57"/>
                </a:cxn>
                <a:cxn ang="0">
                  <a:pos x="330" y="54"/>
                </a:cxn>
                <a:cxn ang="0">
                  <a:pos x="362" y="47"/>
                </a:cxn>
                <a:cxn ang="0">
                  <a:pos x="396" y="38"/>
                </a:cxn>
                <a:cxn ang="0">
                  <a:pos x="432" y="21"/>
                </a:cxn>
              </a:cxnLst>
              <a:rect l="0" t="0" r="r" b="b"/>
              <a:pathLst>
                <a:path w="558" h="182">
                  <a:moveTo>
                    <a:pt x="432" y="21"/>
                  </a:moveTo>
                  <a:lnTo>
                    <a:pt x="449" y="30"/>
                  </a:lnTo>
                  <a:lnTo>
                    <a:pt x="490" y="52"/>
                  </a:lnTo>
                  <a:lnTo>
                    <a:pt x="512" y="64"/>
                  </a:lnTo>
                  <a:lnTo>
                    <a:pt x="531" y="78"/>
                  </a:lnTo>
                  <a:lnTo>
                    <a:pt x="548" y="92"/>
                  </a:lnTo>
                  <a:lnTo>
                    <a:pt x="553" y="99"/>
                  </a:lnTo>
                  <a:lnTo>
                    <a:pt x="556" y="106"/>
                  </a:lnTo>
                  <a:lnTo>
                    <a:pt x="558" y="116"/>
                  </a:lnTo>
                  <a:lnTo>
                    <a:pt x="556" y="128"/>
                  </a:lnTo>
                  <a:lnTo>
                    <a:pt x="548" y="135"/>
                  </a:lnTo>
                  <a:lnTo>
                    <a:pt x="539" y="145"/>
                  </a:lnTo>
                  <a:lnTo>
                    <a:pt x="527" y="152"/>
                  </a:lnTo>
                  <a:lnTo>
                    <a:pt x="509" y="159"/>
                  </a:lnTo>
                  <a:lnTo>
                    <a:pt x="468" y="173"/>
                  </a:lnTo>
                  <a:lnTo>
                    <a:pt x="451" y="175"/>
                  </a:lnTo>
                  <a:lnTo>
                    <a:pt x="432" y="178"/>
                  </a:lnTo>
                  <a:lnTo>
                    <a:pt x="374" y="182"/>
                  </a:lnTo>
                  <a:lnTo>
                    <a:pt x="303" y="180"/>
                  </a:lnTo>
                  <a:lnTo>
                    <a:pt x="225" y="178"/>
                  </a:lnTo>
                  <a:lnTo>
                    <a:pt x="150" y="171"/>
                  </a:lnTo>
                  <a:lnTo>
                    <a:pt x="82" y="161"/>
                  </a:lnTo>
                  <a:lnTo>
                    <a:pt x="56" y="154"/>
                  </a:lnTo>
                  <a:lnTo>
                    <a:pt x="34" y="147"/>
                  </a:lnTo>
                  <a:lnTo>
                    <a:pt x="17" y="138"/>
                  </a:lnTo>
                  <a:lnTo>
                    <a:pt x="12" y="133"/>
                  </a:lnTo>
                  <a:lnTo>
                    <a:pt x="7" y="130"/>
                  </a:lnTo>
                  <a:lnTo>
                    <a:pt x="2" y="118"/>
                  </a:lnTo>
                  <a:lnTo>
                    <a:pt x="0" y="109"/>
                  </a:lnTo>
                  <a:lnTo>
                    <a:pt x="0" y="99"/>
                  </a:lnTo>
                  <a:lnTo>
                    <a:pt x="2" y="88"/>
                  </a:lnTo>
                  <a:lnTo>
                    <a:pt x="12" y="66"/>
                  </a:lnTo>
                  <a:lnTo>
                    <a:pt x="26" y="45"/>
                  </a:lnTo>
                  <a:lnTo>
                    <a:pt x="41" y="28"/>
                  </a:lnTo>
                  <a:lnTo>
                    <a:pt x="56" y="14"/>
                  </a:lnTo>
                  <a:lnTo>
                    <a:pt x="70" y="0"/>
                  </a:lnTo>
                  <a:lnTo>
                    <a:pt x="78" y="4"/>
                  </a:lnTo>
                  <a:lnTo>
                    <a:pt x="99" y="16"/>
                  </a:lnTo>
                  <a:lnTo>
                    <a:pt x="136" y="30"/>
                  </a:lnTo>
                  <a:lnTo>
                    <a:pt x="182" y="45"/>
                  </a:lnTo>
                  <a:lnTo>
                    <a:pt x="209" y="50"/>
                  </a:lnTo>
                  <a:lnTo>
                    <a:pt x="235" y="54"/>
                  </a:lnTo>
                  <a:lnTo>
                    <a:pt x="264" y="57"/>
                  </a:lnTo>
                  <a:lnTo>
                    <a:pt x="296" y="57"/>
                  </a:lnTo>
                  <a:lnTo>
                    <a:pt x="330" y="54"/>
                  </a:lnTo>
                  <a:lnTo>
                    <a:pt x="362" y="47"/>
                  </a:lnTo>
                  <a:lnTo>
                    <a:pt x="396" y="38"/>
                  </a:lnTo>
                  <a:lnTo>
                    <a:pt x="432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6" name="Freeform 151"/>
            <p:cNvSpPr/>
            <p:nvPr/>
          </p:nvSpPr>
          <p:spPr bwMode="auto">
            <a:xfrm>
              <a:off x="910800" y="3814905"/>
              <a:ext cx="162155" cy="71150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177" y="12"/>
                </a:cxn>
                <a:cxn ang="0">
                  <a:pos x="223" y="36"/>
                </a:cxn>
                <a:cxn ang="0">
                  <a:pos x="250" y="53"/>
                </a:cxn>
                <a:cxn ang="0">
                  <a:pos x="272" y="67"/>
                </a:cxn>
                <a:cxn ang="0">
                  <a:pos x="286" y="79"/>
                </a:cxn>
                <a:cxn ang="0">
                  <a:pos x="291" y="83"/>
                </a:cxn>
                <a:cxn ang="0">
                  <a:pos x="294" y="88"/>
                </a:cxn>
                <a:cxn ang="0">
                  <a:pos x="294" y="93"/>
                </a:cxn>
                <a:cxn ang="0">
                  <a:pos x="289" y="98"/>
                </a:cxn>
                <a:cxn ang="0">
                  <a:pos x="279" y="107"/>
                </a:cxn>
                <a:cxn ang="0">
                  <a:pos x="260" y="117"/>
                </a:cxn>
                <a:cxn ang="0">
                  <a:pos x="233" y="126"/>
                </a:cxn>
                <a:cxn ang="0">
                  <a:pos x="199" y="129"/>
                </a:cxn>
                <a:cxn ang="0">
                  <a:pos x="179" y="129"/>
                </a:cxn>
                <a:cxn ang="0">
                  <a:pos x="158" y="129"/>
                </a:cxn>
                <a:cxn ang="0">
                  <a:pos x="136" y="124"/>
                </a:cxn>
                <a:cxn ang="0">
                  <a:pos x="109" y="119"/>
                </a:cxn>
                <a:cxn ang="0">
                  <a:pos x="82" y="112"/>
                </a:cxn>
                <a:cxn ang="0">
                  <a:pos x="56" y="103"/>
                </a:cxn>
                <a:cxn ang="0">
                  <a:pos x="29" y="91"/>
                </a:cxn>
                <a:cxn ang="0">
                  <a:pos x="12" y="81"/>
                </a:cxn>
                <a:cxn ang="0">
                  <a:pos x="2" y="72"/>
                </a:cxn>
                <a:cxn ang="0">
                  <a:pos x="0" y="62"/>
                </a:cxn>
                <a:cxn ang="0">
                  <a:pos x="2" y="53"/>
                </a:cxn>
                <a:cxn ang="0">
                  <a:pos x="7" y="46"/>
                </a:cxn>
                <a:cxn ang="0">
                  <a:pos x="19" y="38"/>
                </a:cxn>
                <a:cxn ang="0">
                  <a:pos x="31" y="31"/>
                </a:cxn>
                <a:cxn ang="0">
                  <a:pos x="65" y="19"/>
                </a:cxn>
                <a:cxn ang="0">
                  <a:pos x="102" y="10"/>
                </a:cxn>
                <a:cxn ang="0">
                  <a:pos x="133" y="5"/>
                </a:cxn>
                <a:cxn ang="0">
                  <a:pos x="155" y="0"/>
                </a:cxn>
              </a:cxnLst>
              <a:rect l="0" t="0" r="r" b="b"/>
              <a:pathLst>
                <a:path w="294" h="129">
                  <a:moveTo>
                    <a:pt x="155" y="0"/>
                  </a:moveTo>
                  <a:lnTo>
                    <a:pt x="177" y="12"/>
                  </a:lnTo>
                  <a:lnTo>
                    <a:pt x="223" y="36"/>
                  </a:lnTo>
                  <a:lnTo>
                    <a:pt x="250" y="53"/>
                  </a:lnTo>
                  <a:lnTo>
                    <a:pt x="272" y="67"/>
                  </a:lnTo>
                  <a:lnTo>
                    <a:pt x="286" y="79"/>
                  </a:lnTo>
                  <a:lnTo>
                    <a:pt x="291" y="83"/>
                  </a:lnTo>
                  <a:lnTo>
                    <a:pt x="294" y="88"/>
                  </a:lnTo>
                  <a:lnTo>
                    <a:pt x="294" y="93"/>
                  </a:lnTo>
                  <a:lnTo>
                    <a:pt x="289" y="98"/>
                  </a:lnTo>
                  <a:lnTo>
                    <a:pt x="279" y="107"/>
                  </a:lnTo>
                  <a:lnTo>
                    <a:pt x="260" y="117"/>
                  </a:lnTo>
                  <a:lnTo>
                    <a:pt x="233" y="126"/>
                  </a:lnTo>
                  <a:lnTo>
                    <a:pt x="199" y="129"/>
                  </a:lnTo>
                  <a:lnTo>
                    <a:pt x="179" y="129"/>
                  </a:lnTo>
                  <a:lnTo>
                    <a:pt x="158" y="129"/>
                  </a:lnTo>
                  <a:lnTo>
                    <a:pt x="136" y="124"/>
                  </a:lnTo>
                  <a:lnTo>
                    <a:pt x="109" y="119"/>
                  </a:lnTo>
                  <a:lnTo>
                    <a:pt x="82" y="112"/>
                  </a:lnTo>
                  <a:lnTo>
                    <a:pt x="56" y="103"/>
                  </a:lnTo>
                  <a:lnTo>
                    <a:pt x="29" y="91"/>
                  </a:lnTo>
                  <a:lnTo>
                    <a:pt x="12" y="81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2" y="53"/>
                  </a:lnTo>
                  <a:lnTo>
                    <a:pt x="7" y="46"/>
                  </a:lnTo>
                  <a:lnTo>
                    <a:pt x="19" y="38"/>
                  </a:lnTo>
                  <a:lnTo>
                    <a:pt x="31" y="31"/>
                  </a:lnTo>
                  <a:lnTo>
                    <a:pt x="65" y="19"/>
                  </a:lnTo>
                  <a:lnTo>
                    <a:pt x="102" y="10"/>
                  </a:lnTo>
                  <a:lnTo>
                    <a:pt x="133" y="5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7" name="Freeform 152"/>
            <p:cNvSpPr/>
            <p:nvPr/>
          </p:nvSpPr>
          <p:spPr bwMode="auto">
            <a:xfrm>
              <a:off x="910800" y="3844137"/>
              <a:ext cx="162155" cy="41918"/>
            </a:xfrm>
            <a:custGeom>
              <a:avLst/>
              <a:gdLst/>
              <a:ahLst/>
              <a:cxnLst>
                <a:cxn ang="0">
                  <a:pos x="211" y="40"/>
                </a:cxn>
                <a:cxn ang="0">
                  <a:pos x="223" y="35"/>
                </a:cxn>
                <a:cxn ang="0">
                  <a:pos x="230" y="30"/>
                </a:cxn>
                <a:cxn ang="0">
                  <a:pos x="238" y="23"/>
                </a:cxn>
                <a:cxn ang="0">
                  <a:pos x="243" y="16"/>
                </a:cxn>
                <a:cxn ang="0">
                  <a:pos x="245" y="4"/>
                </a:cxn>
                <a:cxn ang="0">
                  <a:pos x="248" y="0"/>
                </a:cxn>
                <a:cxn ang="0">
                  <a:pos x="274" y="16"/>
                </a:cxn>
                <a:cxn ang="0">
                  <a:pos x="284" y="23"/>
                </a:cxn>
                <a:cxn ang="0">
                  <a:pos x="291" y="33"/>
                </a:cxn>
                <a:cxn ang="0">
                  <a:pos x="294" y="35"/>
                </a:cxn>
                <a:cxn ang="0">
                  <a:pos x="294" y="40"/>
                </a:cxn>
                <a:cxn ang="0">
                  <a:pos x="289" y="45"/>
                </a:cxn>
                <a:cxn ang="0">
                  <a:pos x="279" y="54"/>
                </a:cxn>
                <a:cxn ang="0">
                  <a:pos x="260" y="64"/>
                </a:cxn>
                <a:cxn ang="0">
                  <a:pos x="233" y="73"/>
                </a:cxn>
                <a:cxn ang="0">
                  <a:pos x="199" y="76"/>
                </a:cxn>
                <a:cxn ang="0">
                  <a:pos x="179" y="76"/>
                </a:cxn>
                <a:cxn ang="0">
                  <a:pos x="158" y="76"/>
                </a:cxn>
                <a:cxn ang="0">
                  <a:pos x="136" y="71"/>
                </a:cxn>
                <a:cxn ang="0">
                  <a:pos x="109" y="66"/>
                </a:cxn>
                <a:cxn ang="0">
                  <a:pos x="82" y="59"/>
                </a:cxn>
                <a:cxn ang="0">
                  <a:pos x="56" y="50"/>
                </a:cxn>
                <a:cxn ang="0">
                  <a:pos x="34" y="40"/>
                </a:cxn>
                <a:cxn ang="0">
                  <a:pos x="17" y="30"/>
                </a:cxn>
                <a:cxn ang="0">
                  <a:pos x="7" y="23"/>
                </a:cxn>
                <a:cxn ang="0">
                  <a:pos x="0" y="14"/>
                </a:cxn>
                <a:cxn ang="0">
                  <a:pos x="48" y="23"/>
                </a:cxn>
                <a:cxn ang="0">
                  <a:pos x="111" y="33"/>
                </a:cxn>
                <a:cxn ang="0">
                  <a:pos x="172" y="40"/>
                </a:cxn>
                <a:cxn ang="0">
                  <a:pos x="196" y="40"/>
                </a:cxn>
                <a:cxn ang="0">
                  <a:pos x="211" y="40"/>
                </a:cxn>
              </a:cxnLst>
              <a:rect l="0" t="0" r="r" b="b"/>
              <a:pathLst>
                <a:path w="294" h="76">
                  <a:moveTo>
                    <a:pt x="211" y="40"/>
                  </a:moveTo>
                  <a:lnTo>
                    <a:pt x="223" y="35"/>
                  </a:lnTo>
                  <a:lnTo>
                    <a:pt x="230" y="30"/>
                  </a:lnTo>
                  <a:lnTo>
                    <a:pt x="238" y="23"/>
                  </a:lnTo>
                  <a:lnTo>
                    <a:pt x="243" y="16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74" y="16"/>
                  </a:lnTo>
                  <a:lnTo>
                    <a:pt x="284" y="23"/>
                  </a:lnTo>
                  <a:lnTo>
                    <a:pt x="291" y="33"/>
                  </a:lnTo>
                  <a:lnTo>
                    <a:pt x="294" y="35"/>
                  </a:lnTo>
                  <a:lnTo>
                    <a:pt x="294" y="40"/>
                  </a:lnTo>
                  <a:lnTo>
                    <a:pt x="289" y="45"/>
                  </a:lnTo>
                  <a:lnTo>
                    <a:pt x="279" y="54"/>
                  </a:lnTo>
                  <a:lnTo>
                    <a:pt x="260" y="64"/>
                  </a:lnTo>
                  <a:lnTo>
                    <a:pt x="233" y="73"/>
                  </a:lnTo>
                  <a:lnTo>
                    <a:pt x="199" y="76"/>
                  </a:lnTo>
                  <a:lnTo>
                    <a:pt x="179" y="76"/>
                  </a:lnTo>
                  <a:lnTo>
                    <a:pt x="158" y="76"/>
                  </a:lnTo>
                  <a:lnTo>
                    <a:pt x="136" y="71"/>
                  </a:lnTo>
                  <a:lnTo>
                    <a:pt x="109" y="66"/>
                  </a:lnTo>
                  <a:lnTo>
                    <a:pt x="82" y="59"/>
                  </a:lnTo>
                  <a:lnTo>
                    <a:pt x="56" y="50"/>
                  </a:lnTo>
                  <a:lnTo>
                    <a:pt x="34" y="40"/>
                  </a:lnTo>
                  <a:lnTo>
                    <a:pt x="17" y="30"/>
                  </a:lnTo>
                  <a:lnTo>
                    <a:pt x="7" y="23"/>
                  </a:lnTo>
                  <a:lnTo>
                    <a:pt x="0" y="14"/>
                  </a:lnTo>
                  <a:lnTo>
                    <a:pt x="48" y="23"/>
                  </a:lnTo>
                  <a:lnTo>
                    <a:pt x="111" y="33"/>
                  </a:lnTo>
                  <a:lnTo>
                    <a:pt x="172" y="40"/>
                  </a:lnTo>
                  <a:lnTo>
                    <a:pt x="196" y="40"/>
                  </a:lnTo>
                  <a:lnTo>
                    <a:pt x="211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8" name="Freeform 153"/>
            <p:cNvSpPr/>
            <p:nvPr/>
          </p:nvSpPr>
          <p:spPr bwMode="auto">
            <a:xfrm>
              <a:off x="692388" y="3353812"/>
              <a:ext cx="448408" cy="579124"/>
            </a:xfrm>
            <a:custGeom>
              <a:avLst/>
              <a:gdLst/>
              <a:ahLst/>
              <a:cxnLst>
                <a:cxn ang="0">
                  <a:pos x="44" y="694"/>
                </a:cxn>
                <a:cxn ang="0">
                  <a:pos x="85" y="680"/>
                </a:cxn>
                <a:cxn ang="0">
                  <a:pos x="124" y="658"/>
                </a:cxn>
                <a:cxn ang="0">
                  <a:pos x="148" y="634"/>
                </a:cxn>
                <a:cxn ang="0">
                  <a:pos x="170" y="606"/>
                </a:cxn>
                <a:cxn ang="0">
                  <a:pos x="189" y="556"/>
                </a:cxn>
                <a:cxn ang="0">
                  <a:pos x="172" y="618"/>
                </a:cxn>
                <a:cxn ang="0">
                  <a:pos x="168" y="668"/>
                </a:cxn>
                <a:cxn ang="0">
                  <a:pos x="170" y="701"/>
                </a:cxn>
                <a:cxn ang="0">
                  <a:pos x="177" y="729"/>
                </a:cxn>
                <a:cxn ang="0">
                  <a:pos x="177" y="756"/>
                </a:cxn>
                <a:cxn ang="0">
                  <a:pos x="165" y="796"/>
                </a:cxn>
                <a:cxn ang="0">
                  <a:pos x="141" y="853"/>
                </a:cxn>
                <a:cxn ang="0">
                  <a:pos x="126" y="898"/>
                </a:cxn>
                <a:cxn ang="0">
                  <a:pos x="129" y="931"/>
                </a:cxn>
                <a:cxn ang="0">
                  <a:pos x="148" y="1005"/>
                </a:cxn>
                <a:cxn ang="0">
                  <a:pos x="160" y="1036"/>
                </a:cxn>
                <a:cxn ang="0">
                  <a:pos x="177" y="1048"/>
                </a:cxn>
                <a:cxn ang="0">
                  <a:pos x="204" y="1048"/>
                </a:cxn>
                <a:cxn ang="0">
                  <a:pos x="277" y="1017"/>
                </a:cxn>
                <a:cxn ang="0">
                  <a:pos x="473" y="939"/>
                </a:cxn>
                <a:cxn ang="0">
                  <a:pos x="571" y="910"/>
                </a:cxn>
                <a:cxn ang="0">
                  <a:pos x="622" y="903"/>
                </a:cxn>
                <a:cxn ang="0">
                  <a:pos x="673" y="908"/>
                </a:cxn>
                <a:cxn ang="0">
                  <a:pos x="690" y="903"/>
                </a:cxn>
                <a:cxn ang="0">
                  <a:pos x="697" y="896"/>
                </a:cxn>
                <a:cxn ang="0">
                  <a:pos x="697" y="851"/>
                </a:cxn>
                <a:cxn ang="0">
                  <a:pos x="699" y="824"/>
                </a:cxn>
                <a:cxn ang="0">
                  <a:pos x="712" y="801"/>
                </a:cxn>
                <a:cxn ang="0">
                  <a:pos x="719" y="737"/>
                </a:cxn>
                <a:cxn ang="0">
                  <a:pos x="726" y="672"/>
                </a:cxn>
                <a:cxn ang="0">
                  <a:pos x="755" y="582"/>
                </a:cxn>
                <a:cxn ang="0">
                  <a:pos x="779" y="520"/>
                </a:cxn>
                <a:cxn ang="0">
                  <a:pos x="796" y="447"/>
                </a:cxn>
                <a:cxn ang="0">
                  <a:pos x="809" y="364"/>
                </a:cxn>
                <a:cxn ang="0">
                  <a:pos x="813" y="276"/>
                </a:cxn>
                <a:cxn ang="0">
                  <a:pos x="809" y="195"/>
                </a:cxn>
                <a:cxn ang="0">
                  <a:pos x="794" y="121"/>
                </a:cxn>
                <a:cxn ang="0">
                  <a:pos x="772" y="74"/>
                </a:cxn>
                <a:cxn ang="0">
                  <a:pos x="753" y="48"/>
                </a:cxn>
                <a:cxn ang="0">
                  <a:pos x="728" y="29"/>
                </a:cxn>
                <a:cxn ang="0">
                  <a:pos x="687" y="10"/>
                </a:cxn>
                <a:cxn ang="0">
                  <a:pos x="624" y="0"/>
                </a:cxn>
                <a:cxn ang="0">
                  <a:pos x="554" y="5"/>
                </a:cxn>
                <a:cxn ang="0">
                  <a:pos x="478" y="22"/>
                </a:cxn>
                <a:cxn ang="0">
                  <a:pos x="403" y="52"/>
                </a:cxn>
                <a:cxn ang="0">
                  <a:pos x="333" y="90"/>
                </a:cxn>
                <a:cxn ang="0">
                  <a:pos x="267" y="138"/>
                </a:cxn>
                <a:cxn ang="0">
                  <a:pos x="214" y="190"/>
                </a:cxn>
                <a:cxn ang="0">
                  <a:pos x="170" y="249"/>
                </a:cxn>
                <a:cxn ang="0">
                  <a:pos x="107" y="359"/>
                </a:cxn>
                <a:cxn ang="0">
                  <a:pos x="37" y="516"/>
                </a:cxn>
                <a:cxn ang="0">
                  <a:pos x="12" y="587"/>
                </a:cxn>
                <a:cxn ang="0">
                  <a:pos x="0" y="644"/>
                </a:cxn>
                <a:cxn ang="0">
                  <a:pos x="3" y="684"/>
                </a:cxn>
                <a:cxn ang="0">
                  <a:pos x="12" y="694"/>
                </a:cxn>
                <a:cxn ang="0">
                  <a:pos x="24" y="696"/>
                </a:cxn>
              </a:cxnLst>
              <a:rect l="0" t="0" r="r" b="b"/>
              <a:pathLst>
                <a:path w="813" h="1050">
                  <a:moveTo>
                    <a:pt x="24" y="696"/>
                  </a:moveTo>
                  <a:lnTo>
                    <a:pt x="44" y="694"/>
                  </a:lnTo>
                  <a:lnTo>
                    <a:pt x="63" y="689"/>
                  </a:lnTo>
                  <a:lnTo>
                    <a:pt x="85" y="680"/>
                  </a:lnTo>
                  <a:lnTo>
                    <a:pt x="112" y="665"/>
                  </a:lnTo>
                  <a:lnTo>
                    <a:pt x="124" y="658"/>
                  </a:lnTo>
                  <a:lnTo>
                    <a:pt x="136" y="646"/>
                  </a:lnTo>
                  <a:lnTo>
                    <a:pt x="148" y="634"/>
                  </a:lnTo>
                  <a:lnTo>
                    <a:pt x="160" y="623"/>
                  </a:lnTo>
                  <a:lnTo>
                    <a:pt x="170" y="606"/>
                  </a:lnTo>
                  <a:lnTo>
                    <a:pt x="177" y="589"/>
                  </a:lnTo>
                  <a:lnTo>
                    <a:pt x="189" y="556"/>
                  </a:lnTo>
                  <a:lnTo>
                    <a:pt x="180" y="587"/>
                  </a:lnTo>
                  <a:lnTo>
                    <a:pt x="172" y="618"/>
                  </a:lnTo>
                  <a:lnTo>
                    <a:pt x="168" y="651"/>
                  </a:lnTo>
                  <a:lnTo>
                    <a:pt x="168" y="668"/>
                  </a:lnTo>
                  <a:lnTo>
                    <a:pt x="168" y="684"/>
                  </a:lnTo>
                  <a:lnTo>
                    <a:pt x="170" y="701"/>
                  </a:lnTo>
                  <a:lnTo>
                    <a:pt x="175" y="715"/>
                  </a:lnTo>
                  <a:lnTo>
                    <a:pt x="177" y="729"/>
                  </a:lnTo>
                  <a:lnTo>
                    <a:pt x="180" y="744"/>
                  </a:lnTo>
                  <a:lnTo>
                    <a:pt x="177" y="756"/>
                  </a:lnTo>
                  <a:lnTo>
                    <a:pt x="175" y="770"/>
                  </a:lnTo>
                  <a:lnTo>
                    <a:pt x="165" y="796"/>
                  </a:lnTo>
                  <a:lnTo>
                    <a:pt x="153" y="824"/>
                  </a:lnTo>
                  <a:lnTo>
                    <a:pt x="141" y="853"/>
                  </a:lnTo>
                  <a:lnTo>
                    <a:pt x="131" y="884"/>
                  </a:lnTo>
                  <a:lnTo>
                    <a:pt x="126" y="898"/>
                  </a:lnTo>
                  <a:lnTo>
                    <a:pt x="126" y="915"/>
                  </a:lnTo>
                  <a:lnTo>
                    <a:pt x="129" y="931"/>
                  </a:lnTo>
                  <a:lnTo>
                    <a:pt x="131" y="948"/>
                  </a:lnTo>
                  <a:lnTo>
                    <a:pt x="148" y="1005"/>
                  </a:lnTo>
                  <a:lnTo>
                    <a:pt x="155" y="1022"/>
                  </a:lnTo>
                  <a:lnTo>
                    <a:pt x="160" y="1036"/>
                  </a:lnTo>
                  <a:lnTo>
                    <a:pt x="168" y="1043"/>
                  </a:lnTo>
                  <a:lnTo>
                    <a:pt x="177" y="1048"/>
                  </a:lnTo>
                  <a:lnTo>
                    <a:pt x="189" y="1050"/>
                  </a:lnTo>
                  <a:lnTo>
                    <a:pt x="204" y="1048"/>
                  </a:lnTo>
                  <a:lnTo>
                    <a:pt x="231" y="1038"/>
                  </a:lnTo>
                  <a:lnTo>
                    <a:pt x="277" y="1017"/>
                  </a:lnTo>
                  <a:lnTo>
                    <a:pt x="403" y="965"/>
                  </a:lnTo>
                  <a:lnTo>
                    <a:pt x="473" y="939"/>
                  </a:lnTo>
                  <a:lnTo>
                    <a:pt x="539" y="917"/>
                  </a:lnTo>
                  <a:lnTo>
                    <a:pt x="571" y="910"/>
                  </a:lnTo>
                  <a:lnTo>
                    <a:pt x="597" y="903"/>
                  </a:lnTo>
                  <a:lnTo>
                    <a:pt x="622" y="903"/>
                  </a:lnTo>
                  <a:lnTo>
                    <a:pt x="644" y="903"/>
                  </a:lnTo>
                  <a:lnTo>
                    <a:pt x="673" y="908"/>
                  </a:lnTo>
                  <a:lnTo>
                    <a:pt x="682" y="905"/>
                  </a:lnTo>
                  <a:lnTo>
                    <a:pt x="690" y="903"/>
                  </a:lnTo>
                  <a:lnTo>
                    <a:pt x="694" y="900"/>
                  </a:lnTo>
                  <a:lnTo>
                    <a:pt x="697" y="896"/>
                  </a:lnTo>
                  <a:lnTo>
                    <a:pt x="699" y="884"/>
                  </a:lnTo>
                  <a:lnTo>
                    <a:pt x="697" y="851"/>
                  </a:lnTo>
                  <a:lnTo>
                    <a:pt x="697" y="834"/>
                  </a:lnTo>
                  <a:lnTo>
                    <a:pt x="699" y="824"/>
                  </a:lnTo>
                  <a:lnTo>
                    <a:pt x="704" y="817"/>
                  </a:lnTo>
                  <a:lnTo>
                    <a:pt x="712" y="801"/>
                  </a:lnTo>
                  <a:lnTo>
                    <a:pt x="716" y="784"/>
                  </a:lnTo>
                  <a:lnTo>
                    <a:pt x="719" y="737"/>
                  </a:lnTo>
                  <a:lnTo>
                    <a:pt x="721" y="708"/>
                  </a:lnTo>
                  <a:lnTo>
                    <a:pt x="726" y="672"/>
                  </a:lnTo>
                  <a:lnTo>
                    <a:pt x="738" y="630"/>
                  </a:lnTo>
                  <a:lnTo>
                    <a:pt x="755" y="582"/>
                  </a:lnTo>
                  <a:lnTo>
                    <a:pt x="767" y="554"/>
                  </a:lnTo>
                  <a:lnTo>
                    <a:pt x="779" y="520"/>
                  </a:lnTo>
                  <a:lnTo>
                    <a:pt x="789" y="485"/>
                  </a:lnTo>
                  <a:lnTo>
                    <a:pt x="796" y="447"/>
                  </a:lnTo>
                  <a:lnTo>
                    <a:pt x="804" y="404"/>
                  </a:lnTo>
                  <a:lnTo>
                    <a:pt x="809" y="364"/>
                  </a:lnTo>
                  <a:lnTo>
                    <a:pt x="813" y="321"/>
                  </a:lnTo>
                  <a:lnTo>
                    <a:pt x="813" y="276"/>
                  </a:lnTo>
                  <a:lnTo>
                    <a:pt x="813" y="235"/>
                  </a:lnTo>
                  <a:lnTo>
                    <a:pt x="809" y="195"/>
                  </a:lnTo>
                  <a:lnTo>
                    <a:pt x="804" y="157"/>
                  </a:lnTo>
                  <a:lnTo>
                    <a:pt x="794" y="121"/>
                  </a:lnTo>
                  <a:lnTo>
                    <a:pt x="779" y="88"/>
                  </a:lnTo>
                  <a:lnTo>
                    <a:pt x="772" y="74"/>
                  </a:lnTo>
                  <a:lnTo>
                    <a:pt x="762" y="60"/>
                  </a:lnTo>
                  <a:lnTo>
                    <a:pt x="753" y="48"/>
                  </a:lnTo>
                  <a:lnTo>
                    <a:pt x="741" y="38"/>
                  </a:lnTo>
                  <a:lnTo>
                    <a:pt x="728" y="29"/>
                  </a:lnTo>
                  <a:lnTo>
                    <a:pt x="716" y="22"/>
                  </a:lnTo>
                  <a:lnTo>
                    <a:pt x="687" y="10"/>
                  </a:lnTo>
                  <a:lnTo>
                    <a:pt x="658" y="2"/>
                  </a:lnTo>
                  <a:lnTo>
                    <a:pt x="624" y="0"/>
                  </a:lnTo>
                  <a:lnTo>
                    <a:pt x="590" y="0"/>
                  </a:lnTo>
                  <a:lnTo>
                    <a:pt x="554" y="5"/>
                  </a:lnTo>
                  <a:lnTo>
                    <a:pt x="517" y="12"/>
                  </a:lnTo>
                  <a:lnTo>
                    <a:pt x="478" y="22"/>
                  </a:lnTo>
                  <a:lnTo>
                    <a:pt x="442" y="36"/>
                  </a:lnTo>
                  <a:lnTo>
                    <a:pt x="403" y="52"/>
                  </a:lnTo>
                  <a:lnTo>
                    <a:pt x="367" y="71"/>
                  </a:lnTo>
                  <a:lnTo>
                    <a:pt x="333" y="90"/>
                  </a:lnTo>
                  <a:lnTo>
                    <a:pt x="299" y="114"/>
                  </a:lnTo>
                  <a:lnTo>
                    <a:pt x="267" y="138"/>
                  </a:lnTo>
                  <a:lnTo>
                    <a:pt x="238" y="164"/>
                  </a:lnTo>
                  <a:lnTo>
                    <a:pt x="214" y="190"/>
                  </a:lnTo>
                  <a:lnTo>
                    <a:pt x="189" y="219"/>
                  </a:lnTo>
                  <a:lnTo>
                    <a:pt x="170" y="249"/>
                  </a:lnTo>
                  <a:lnTo>
                    <a:pt x="148" y="283"/>
                  </a:lnTo>
                  <a:lnTo>
                    <a:pt x="107" y="359"/>
                  </a:lnTo>
                  <a:lnTo>
                    <a:pt x="68" y="437"/>
                  </a:lnTo>
                  <a:lnTo>
                    <a:pt x="37" y="516"/>
                  </a:lnTo>
                  <a:lnTo>
                    <a:pt x="22" y="554"/>
                  </a:lnTo>
                  <a:lnTo>
                    <a:pt x="12" y="587"/>
                  </a:lnTo>
                  <a:lnTo>
                    <a:pt x="5" y="618"/>
                  </a:lnTo>
                  <a:lnTo>
                    <a:pt x="0" y="644"/>
                  </a:lnTo>
                  <a:lnTo>
                    <a:pt x="0" y="668"/>
                  </a:lnTo>
                  <a:lnTo>
                    <a:pt x="3" y="684"/>
                  </a:lnTo>
                  <a:lnTo>
                    <a:pt x="7" y="689"/>
                  </a:lnTo>
                  <a:lnTo>
                    <a:pt x="12" y="694"/>
                  </a:lnTo>
                  <a:lnTo>
                    <a:pt x="17" y="696"/>
                  </a:lnTo>
                  <a:lnTo>
                    <a:pt x="24" y="69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19" name="Freeform 154"/>
            <p:cNvSpPr/>
            <p:nvPr/>
          </p:nvSpPr>
          <p:spPr bwMode="auto">
            <a:xfrm>
              <a:off x="770156" y="3352709"/>
              <a:ext cx="326516" cy="534449"/>
            </a:xfrm>
            <a:custGeom>
              <a:avLst/>
              <a:gdLst/>
              <a:ahLst/>
              <a:cxnLst>
                <a:cxn ang="0">
                  <a:pos x="131" y="142"/>
                </a:cxn>
                <a:cxn ang="0">
                  <a:pos x="264" y="76"/>
                </a:cxn>
                <a:cxn ang="0">
                  <a:pos x="345" y="40"/>
                </a:cxn>
                <a:cxn ang="0">
                  <a:pos x="422" y="14"/>
                </a:cxn>
                <a:cxn ang="0">
                  <a:pos x="493" y="0"/>
                </a:cxn>
                <a:cxn ang="0">
                  <a:pos x="537" y="2"/>
                </a:cxn>
                <a:cxn ang="0">
                  <a:pos x="558" y="9"/>
                </a:cxn>
                <a:cxn ang="0">
                  <a:pos x="575" y="24"/>
                </a:cxn>
                <a:cxn ang="0">
                  <a:pos x="587" y="38"/>
                </a:cxn>
                <a:cxn ang="0">
                  <a:pos x="592" y="69"/>
                </a:cxn>
                <a:cxn ang="0">
                  <a:pos x="585" y="116"/>
                </a:cxn>
                <a:cxn ang="0">
                  <a:pos x="566" y="171"/>
                </a:cxn>
                <a:cxn ang="0">
                  <a:pos x="534" y="228"/>
                </a:cxn>
                <a:cxn ang="0">
                  <a:pos x="495" y="280"/>
                </a:cxn>
                <a:cxn ang="0">
                  <a:pos x="439" y="347"/>
                </a:cxn>
                <a:cxn ang="0">
                  <a:pos x="381" y="392"/>
                </a:cxn>
                <a:cxn ang="0">
                  <a:pos x="294" y="454"/>
                </a:cxn>
                <a:cxn ang="0">
                  <a:pos x="238" y="499"/>
                </a:cxn>
                <a:cxn ang="0">
                  <a:pos x="216" y="527"/>
                </a:cxn>
                <a:cxn ang="0">
                  <a:pos x="211" y="553"/>
                </a:cxn>
                <a:cxn ang="0">
                  <a:pos x="219" y="565"/>
                </a:cxn>
                <a:cxn ang="0">
                  <a:pos x="250" y="584"/>
                </a:cxn>
                <a:cxn ang="0">
                  <a:pos x="328" y="615"/>
                </a:cxn>
                <a:cxn ang="0">
                  <a:pos x="362" y="639"/>
                </a:cxn>
                <a:cxn ang="0">
                  <a:pos x="374" y="655"/>
                </a:cxn>
                <a:cxn ang="0">
                  <a:pos x="374" y="674"/>
                </a:cxn>
                <a:cxn ang="0">
                  <a:pos x="366" y="696"/>
                </a:cxn>
                <a:cxn ang="0">
                  <a:pos x="332" y="736"/>
                </a:cxn>
                <a:cxn ang="0">
                  <a:pos x="296" y="767"/>
                </a:cxn>
                <a:cxn ang="0">
                  <a:pos x="206" y="826"/>
                </a:cxn>
                <a:cxn ang="0">
                  <a:pos x="129" y="874"/>
                </a:cxn>
                <a:cxn ang="0">
                  <a:pos x="109" y="888"/>
                </a:cxn>
                <a:cxn ang="0">
                  <a:pos x="107" y="895"/>
                </a:cxn>
                <a:cxn ang="0">
                  <a:pos x="119" y="898"/>
                </a:cxn>
                <a:cxn ang="0">
                  <a:pos x="155" y="898"/>
                </a:cxn>
                <a:cxn ang="0">
                  <a:pos x="167" y="902"/>
                </a:cxn>
                <a:cxn ang="0">
                  <a:pos x="165" y="914"/>
                </a:cxn>
                <a:cxn ang="0">
                  <a:pos x="146" y="933"/>
                </a:cxn>
                <a:cxn ang="0">
                  <a:pos x="112" y="953"/>
                </a:cxn>
                <a:cxn ang="0">
                  <a:pos x="75" y="967"/>
                </a:cxn>
                <a:cxn ang="0">
                  <a:pos x="39" y="969"/>
                </a:cxn>
                <a:cxn ang="0">
                  <a:pos x="17" y="960"/>
                </a:cxn>
                <a:cxn ang="0">
                  <a:pos x="7" y="945"/>
                </a:cxn>
                <a:cxn ang="0">
                  <a:pos x="2" y="926"/>
                </a:cxn>
                <a:cxn ang="0">
                  <a:pos x="5" y="843"/>
                </a:cxn>
                <a:cxn ang="0">
                  <a:pos x="39" y="494"/>
                </a:cxn>
                <a:cxn ang="0">
                  <a:pos x="75" y="176"/>
                </a:cxn>
              </a:cxnLst>
              <a:rect l="0" t="0" r="r" b="b"/>
              <a:pathLst>
                <a:path w="592" h="969">
                  <a:moveTo>
                    <a:pt x="75" y="176"/>
                  </a:moveTo>
                  <a:lnTo>
                    <a:pt x="131" y="142"/>
                  </a:lnTo>
                  <a:lnTo>
                    <a:pt x="192" y="111"/>
                  </a:lnTo>
                  <a:lnTo>
                    <a:pt x="264" y="76"/>
                  </a:lnTo>
                  <a:lnTo>
                    <a:pt x="303" y="57"/>
                  </a:lnTo>
                  <a:lnTo>
                    <a:pt x="345" y="40"/>
                  </a:lnTo>
                  <a:lnTo>
                    <a:pt x="384" y="26"/>
                  </a:lnTo>
                  <a:lnTo>
                    <a:pt x="422" y="14"/>
                  </a:lnTo>
                  <a:lnTo>
                    <a:pt x="459" y="4"/>
                  </a:lnTo>
                  <a:lnTo>
                    <a:pt x="493" y="0"/>
                  </a:lnTo>
                  <a:lnTo>
                    <a:pt x="522" y="0"/>
                  </a:lnTo>
                  <a:lnTo>
                    <a:pt x="537" y="2"/>
                  </a:lnTo>
                  <a:lnTo>
                    <a:pt x="549" y="7"/>
                  </a:lnTo>
                  <a:lnTo>
                    <a:pt x="558" y="9"/>
                  </a:lnTo>
                  <a:lnTo>
                    <a:pt x="568" y="16"/>
                  </a:lnTo>
                  <a:lnTo>
                    <a:pt x="575" y="24"/>
                  </a:lnTo>
                  <a:lnTo>
                    <a:pt x="583" y="31"/>
                  </a:lnTo>
                  <a:lnTo>
                    <a:pt x="587" y="38"/>
                  </a:lnTo>
                  <a:lnTo>
                    <a:pt x="590" y="47"/>
                  </a:lnTo>
                  <a:lnTo>
                    <a:pt x="592" y="69"/>
                  </a:lnTo>
                  <a:lnTo>
                    <a:pt x="592" y="92"/>
                  </a:lnTo>
                  <a:lnTo>
                    <a:pt x="585" y="116"/>
                  </a:lnTo>
                  <a:lnTo>
                    <a:pt x="578" y="145"/>
                  </a:lnTo>
                  <a:lnTo>
                    <a:pt x="566" y="171"/>
                  </a:lnTo>
                  <a:lnTo>
                    <a:pt x="551" y="199"/>
                  </a:lnTo>
                  <a:lnTo>
                    <a:pt x="534" y="228"/>
                  </a:lnTo>
                  <a:lnTo>
                    <a:pt x="515" y="254"/>
                  </a:lnTo>
                  <a:lnTo>
                    <a:pt x="495" y="280"/>
                  </a:lnTo>
                  <a:lnTo>
                    <a:pt x="456" y="325"/>
                  </a:lnTo>
                  <a:lnTo>
                    <a:pt x="439" y="347"/>
                  </a:lnTo>
                  <a:lnTo>
                    <a:pt x="420" y="361"/>
                  </a:lnTo>
                  <a:lnTo>
                    <a:pt x="381" y="392"/>
                  </a:lnTo>
                  <a:lnTo>
                    <a:pt x="337" y="423"/>
                  </a:lnTo>
                  <a:lnTo>
                    <a:pt x="294" y="454"/>
                  </a:lnTo>
                  <a:lnTo>
                    <a:pt x="255" y="484"/>
                  </a:lnTo>
                  <a:lnTo>
                    <a:pt x="238" y="499"/>
                  </a:lnTo>
                  <a:lnTo>
                    <a:pt x="226" y="513"/>
                  </a:lnTo>
                  <a:lnTo>
                    <a:pt x="216" y="527"/>
                  </a:lnTo>
                  <a:lnTo>
                    <a:pt x="211" y="542"/>
                  </a:lnTo>
                  <a:lnTo>
                    <a:pt x="211" y="553"/>
                  </a:lnTo>
                  <a:lnTo>
                    <a:pt x="214" y="558"/>
                  </a:lnTo>
                  <a:lnTo>
                    <a:pt x="219" y="565"/>
                  </a:lnTo>
                  <a:lnTo>
                    <a:pt x="230" y="575"/>
                  </a:lnTo>
                  <a:lnTo>
                    <a:pt x="250" y="584"/>
                  </a:lnTo>
                  <a:lnTo>
                    <a:pt x="291" y="601"/>
                  </a:lnTo>
                  <a:lnTo>
                    <a:pt x="328" y="615"/>
                  </a:lnTo>
                  <a:lnTo>
                    <a:pt x="352" y="629"/>
                  </a:lnTo>
                  <a:lnTo>
                    <a:pt x="362" y="639"/>
                  </a:lnTo>
                  <a:lnTo>
                    <a:pt x="369" y="646"/>
                  </a:lnTo>
                  <a:lnTo>
                    <a:pt x="374" y="655"/>
                  </a:lnTo>
                  <a:lnTo>
                    <a:pt x="376" y="662"/>
                  </a:lnTo>
                  <a:lnTo>
                    <a:pt x="374" y="674"/>
                  </a:lnTo>
                  <a:lnTo>
                    <a:pt x="371" y="684"/>
                  </a:lnTo>
                  <a:lnTo>
                    <a:pt x="366" y="696"/>
                  </a:lnTo>
                  <a:lnTo>
                    <a:pt x="359" y="708"/>
                  </a:lnTo>
                  <a:lnTo>
                    <a:pt x="332" y="736"/>
                  </a:lnTo>
                  <a:lnTo>
                    <a:pt x="318" y="750"/>
                  </a:lnTo>
                  <a:lnTo>
                    <a:pt x="296" y="767"/>
                  </a:lnTo>
                  <a:lnTo>
                    <a:pt x="252" y="798"/>
                  </a:lnTo>
                  <a:lnTo>
                    <a:pt x="206" y="826"/>
                  </a:lnTo>
                  <a:lnTo>
                    <a:pt x="163" y="853"/>
                  </a:lnTo>
                  <a:lnTo>
                    <a:pt x="129" y="874"/>
                  </a:lnTo>
                  <a:lnTo>
                    <a:pt x="116" y="881"/>
                  </a:lnTo>
                  <a:lnTo>
                    <a:pt x="109" y="888"/>
                  </a:lnTo>
                  <a:lnTo>
                    <a:pt x="107" y="893"/>
                  </a:lnTo>
                  <a:lnTo>
                    <a:pt x="107" y="895"/>
                  </a:lnTo>
                  <a:lnTo>
                    <a:pt x="109" y="898"/>
                  </a:lnTo>
                  <a:lnTo>
                    <a:pt x="119" y="898"/>
                  </a:lnTo>
                  <a:lnTo>
                    <a:pt x="138" y="898"/>
                  </a:lnTo>
                  <a:lnTo>
                    <a:pt x="155" y="898"/>
                  </a:lnTo>
                  <a:lnTo>
                    <a:pt x="165" y="900"/>
                  </a:lnTo>
                  <a:lnTo>
                    <a:pt x="167" y="902"/>
                  </a:lnTo>
                  <a:lnTo>
                    <a:pt x="167" y="905"/>
                  </a:lnTo>
                  <a:lnTo>
                    <a:pt x="165" y="914"/>
                  </a:lnTo>
                  <a:lnTo>
                    <a:pt x="158" y="924"/>
                  </a:lnTo>
                  <a:lnTo>
                    <a:pt x="146" y="933"/>
                  </a:lnTo>
                  <a:lnTo>
                    <a:pt x="129" y="943"/>
                  </a:lnTo>
                  <a:lnTo>
                    <a:pt x="112" y="953"/>
                  </a:lnTo>
                  <a:lnTo>
                    <a:pt x="95" y="962"/>
                  </a:lnTo>
                  <a:lnTo>
                    <a:pt x="75" y="967"/>
                  </a:lnTo>
                  <a:lnTo>
                    <a:pt x="56" y="969"/>
                  </a:lnTo>
                  <a:lnTo>
                    <a:pt x="39" y="969"/>
                  </a:lnTo>
                  <a:lnTo>
                    <a:pt x="24" y="964"/>
                  </a:lnTo>
                  <a:lnTo>
                    <a:pt x="17" y="960"/>
                  </a:lnTo>
                  <a:lnTo>
                    <a:pt x="12" y="953"/>
                  </a:lnTo>
                  <a:lnTo>
                    <a:pt x="7" y="945"/>
                  </a:lnTo>
                  <a:lnTo>
                    <a:pt x="5" y="938"/>
                  </a:lnTo>
                  <a:lnTo>
                    <a:pt x="2" y="926"/>
                  </a:lnTo>
                  <a:lnTo>
                    <a:pt x="0" y="914"/>
                  </a:lnTo>
                  <a:lnTo>
                    <a:pt x="5" y="843"/>
                  </a:lnTo>
                  <a:lnTo>
                    <a:pt x="12" y="741"/>
                  </a:lnTo>
                  <a:lnTo>
                    <a:pt x="39" y="494"/>
                  </a:lnTo>
                  <a:lnTo>
                    <a:pt x="63" y="273"/>
                  </a:lnTo>
                  <a:lnTo>
                    <a:pt x="75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0" name="Freeform 155"/>
            <p:cNvSpPr/>
            <p:nvPr/>
          </p:nvSpPr>
          <p:spPr bwMode="auto">
            <a:xfrm>
              <a:off x="285346" y="3007992"/>
              <a:ext cx="456681" cy="827872"/>
            </a:xfrm>
            <a:custGeom>
              <a:avLst/>
              <a:gdLst/>
              <a:ahLst/>
              <a:cxnLst>
                <a:cxn ang="0">
                  <a:pos x="476" y="81"/>
                </a:cxn>
                <a:cxn ang="0">
                  <a:pos x="274" y="375"/>
                </a:cxn>
                <a:cxn ang="0">
                  <a:pos x="153" y="565"/>
                </a:cxn>
                <a:cxn ang="0">
                  <a:pos x="119" y="629"/>
                </a:cxn>
                <a:cxn ang="0">
                  <a:pos x="44" y="817"/>
                </a:cxn>
                <a:cxn ang="0">
                  <a:pos x="22" y="891"/>
                </a:cxn>
                <a:cxn ang="0">
                  <a:pos x="5" y="967"/>
                </a:cxn>
                <a:cxn ang="0">
                  <a:pos x="0" y="1038"/>
                </a:cxn>
                <a:cxn ang="0">
                  <a:pos x="10" y="1102"/>
                </a:cxn>
                <a:cxn ang="0">
                  <a:pos x="29" y="1147"/>
                </a:cxn>
                <a:cxn ang="0">
                  <a:pos x="53" y="1185"/>
                </a:cxn>
                <a:cxn ang="0">
                  <a:pos x="73" y="1223"/>
                </a:cxn>
                <a:cxn ang="0">
                  <a:pos x="83" y="1252"/>
                </a:cxn>
                <a:cxn ang="0">
                  <a:pos x="83" y="1283"/>
                </a:cxn>
                <a:cxn ang="0">
                  <a:pos x="80" y="1314"/>
                </a:cxn>
                <a:cxn ang="0">
                  <a:pos x="87" y="1330"/>
                </a:cxn>
                <a:cxn ang="0">
                  <a:pos x="105" y="1352"/>
                </a:cxn>
                <a:cxn ang="0">
                  <a:pos x="146" y="1406"/>
                </a:cxn>
                <a:cxn ang="0">
                  <a:pos x="194" y="1482"/>
                </a:cxn>
                <a:cxn ang="0">
                  <a:pos x="211" y="1497"/>
                </a:cxn>
                <a:cxn ang="0">
                  <a:pos x="228" y="1501"/>
                </a:cxn>
                <a:cxn ang="0">
                  <a:pos x="250" y="1494"/>
                </a:cxn>
                <a:cxn ang="0">
                  <a:pos x="262" y="1482"/>
                </a:cxn>
                <a:cxn ang="0">
                  <a:pos x="277" y="1432"/>
                </a:cxn>
                <a:cxn ang="0">
                  <a:pos x="301" y="1307"/>
                </a:cxn>
                <a:cxn ang="0">
                  <a:pos x="328" y="1202"/>
                </a:cxn>
                <a:cxn ang="0">
                  <a:pos x="362" y="1121"/>
                </a:cxn>
                <a:cxn ang="0">
                  <a:pos x="391" y="1067"/>
                </a:cxn>
                <a:cxn ang="0">
                  <a:pos x="427" y="1014"/>
                </a:cxn>
                <a:cxn ang="0">
                  <a:pos x="471" y="964"/>
                </a:cxn>
                <a:cxn ang="0">
                  <a:pos x="524" y="919"/>
                </a:cxn>
                <a:cxn ang="0">
                  <a:pos x="588" y="879"/>
                </a:cxn>
                <a:cxn ang="0">
                  <a:pos x="663" y="846"/>
                </a:cxn>
                <a:cxn ang="0">
                  <a:pos x="721" y="832"/>
                </a:cxn>
                <a:cxn ang="0">
                  <a:pos x="755" y="829"/>
                </a:cxn>
                <a:cxn ang="0">
                  <a:pos x="787" y="815"/>
                </a:cxn>
                <a:cxn ang="0">
                  <a:pos x="806" y="801"/>
                </a:cxn>
                <a:cxn ang="0">
                  <a:pos x="821" y="779"/>
                </a:cxn>
                <a:cxn ang="0">
                  <a:pos x="828" y="756"/>
                </a:cxn>
                <a:cxn ang="0">
                  <a:pos x="823" y="708"/>
                </a:cxn>
                <a:cxn ang="0">
                  <a:pos x="794" y="611"/>
                </a:cxn>
                <a:cxn ang="0">
                  <a:pos x="748" y="487"/>
                </a:cxn>
                <a:cxn ang="0">
                  <a:pos x="634" y="221"/>
                </a:cxn>
                <a:cxn ang="0">
                  <a:pos x="534" y="0"/>
                </a:cxn>
              </a:cxnLst>
              <a:rect l="0" t="0" r="r" b="b"/>
              <a:pathLst>
                <a:path w="828" h="1501">
                  <a:moveTo>
                    <a:pt x="534" y="0"/>
                  </a:moveTo>
                  <a:lnTo>
                    <a:pt x="476" y="81"/>
                  </a:lnTo>
                  <a:lnTo>
                    <a:pt x="347" y="266"/>
                  </a:lnTo>
                  <a:lnTo>
                    <a:pt x="274" y="375"/>
                  </a:lnTo>
                  <a:lnTo>
                    <a:pt x="206" y="477"/>
                  </a:lnTo>
                  <a:lnTo>
                    <a:pt x="153" y="565"/>
                  </a:lnTo>
                  <a:lnTo>
                    <a:pt x="134" y="601"/>
                  </a:lnTo>
                  <a:lnTo>
                    <a:pt x="119" y="629"/>
                  </a:lnTo>
                  <a:lnTo>
                    <a:pt x="71" y="748"/>
                  </a:lnTo>
                  <a:lnTo>
                    <a:pt x="44" y="817"/>
                  </a:lnTo>
                  <a:lnTo>
                    <a:pt x="32" y="855"/>
                  </a:lnTo>
                  <a:lnTo>
                    <a:pt x="22" y="891"/>
                  </a:lnTo>
                  <a:lnTo>
                    <a:pt x="12" y="929"/>
                  </a:lnTo>
                  <a:lnTo>
                    <a:pt x="5" y="967"/>
                  </a:lnTo>
                  <a:lnTo>
                    <a:pt x="2" y="1003"/>
                  </a:lnTo>
                  <a:lnTo>
                    <a:pt x="0" y="1038"/>
                  </a:lnTo>
                  <a:lnTo>
                    <a:pt x="2" y="1071"/>
                  </a:lnTo>
                  <a:lnTo>
                    <a:pt x="10" y="1102"/>
                  </a:lnTo>
                  <a:lnTo>
                    <a:pt x="22" y="1133"/>
                  </a:lnTo>
                  <a:lnTo>
                    <a:pt x="29" y="1147"/>
                  </a:lnTo>
                  <a:lnTo>
                    <a:pt x="36" y="1159"/>
                  </a:lnTo>
                  <a:lnTo>
                    <a:pt x="53" y="1185"/>
                  </a:lnTo>
                  <a:lnTo>
                    <a:pt x="66" y="1207"/>
                  </a:lnTo>
                  <a:lnTo>
                    <a:pt x="73" y="1223"/>
                  </a:lnTo>
                  <a:lnTo>
                    <a:pt x="80" y="1240"/>
                  </a:lnTo>
                  <a:lnTo>
                    <a:pt x="83" y="1252"/>
                  </a:lnTo>
                  <a:lnTo>
                    <a:pt x="85" y="1264"/>
                  </a:lnTo>
                  <a:lnTo>
                    <a:pt x="83" y="1283"/>
                  </a:lnTo>
                  <a:lnTo>
                    <a:pt x="80" y="1297"/>
                  </a:lnTo>
                  <a:lnTo>
                    <a:pt x="80" y="1314"/>
                  </a:lnTo>
                  <a:lnTo>
                    <a:pt x="83" y="1321"/>
                  </a:lnTo>
                  <a:lnTo>
                    <a:pt x="87" y="1330"/>
                  </a:lnTo>
                  <a:lnTo>
                    <a:pt x="95" y="1340"/>
                  </a:lnTo>
                  <a:lnTo>
                    <a:pt x="105" y="1352"/>
                  </a:lnTo>
                  <a:lnTo>
                    <a:pt x="126" y="1378"/>
                  </a:lnTo>
                  <a:lnTo>
                    <a:pt x="146" y="1406"/>
                  </a:lnTo>
                  <a:lnTo>
                    <a:pt x="177" y="1461"/>
                  </a:lnTo>
                  <a:lnTo>
                    <a:pt x="194" y="1482"/>
                  </a:lnTo>
                  <a:lnTo>
                    <a:pt x="202" y="1490"/>
                  </a:lnTo>
                  <a:lnTo>
                    <a:pt x="211" y="1497"/>
                  </a:lnTo>
                  <a:lnTo>
                    <a:pt x="218" y="1499"/>
                  </a:lnTo>
                  <a:lnTo>
                    <a:pt x="228" y="1501"/>
                  </a:lnTo>
                  <a:lnTo>
                    <a:pt x="240" y="1499"/>
                  </a:lnTo>
                  <a:lnTo>
                    <a:pt x="250" y="1494"/>
                  </a:lnTo>
                  <a:lnTo>
                    <a:pt x="257" y="1490"/>
                  </a:lnTo>
                  <a:lnTo>
                    <a:pt x="262" y="1482"/>
                  </a:lnTo>
                  <a:lnTo>
                    <a:pt x="270" y="1461"/>
                  </a:lnTo>
                  <a:lnTo>
                    <a:pt x="277" y="1432"/>
                  </a:lnTo>
                  <a:lnTo>
                    <a:pt x="284" y="1397"/>
                  </a:lnTo>
                  <a:lnTo>
                    <a:pt x="301" y="1307"/>
                  </a:lnTo>
                  <a:lnTo>
                    <a:pt x="313" y="1257"/>
                  </a:lnTo>
                  <a:lnTo>
                    <a:pt x="328" y="1202"/>
                  </a:lnTo>
                  <a:lnTo>
                    <a:pt x="347" y="1147"/>
                  </a:lnTo>
                  <a:lnTo>
                    <a:pt x="362" y="1121"/>
                  </a:lnTo>
                  <a:lnTo>
                    <a:pt x="374" y="1093"/>
                  </a:lnTo>
                  <a:lnTo>
                    <a:pt x="391" y="1067"/>
                  </a:lnTo>
                  <a:lnTo>
                    <a:pt x="408" y="1040"/>
                  </a:lnTo>
                  <a:lnTo>
                    <a:pt x="427" y="1014"/>
                  </a:lnTo>
                  <a:lnTo>
                    <a:pt x="447" y="988"/>
                  </a:lnTo>
                  <a:lnTo>
                    <a:pt x="471" y="964"/>
                  </a:lnTo>
                  <a:lnTo>
                    <a:pt x="495" y="941"/>
                  </a:lnTo>
                  <a:lnTo>
                    <a:pt x="524" y="919"/>
                  </a:lnTo>
                  <a:lnTo>
                    <a:pt x="556" y="898"/>
                  </a:lnTo>
                  <a:lnTo>
                    <a:pt x="588" y="879"/>
                  </a:lnTo>
                  <a:lnTo>
                    <a:pt x="624" y="860"/>
                  </a:lnTo>
                  <a:lnTo>
                    <a:pt x="663" y="846"/>
                  </a:lnTo>
                  <a:lnTo>
                    <a:pt x="704" y="832"/>
                  </a:lnTo>
                  <a:lnTo>
                    <a:pt x="721" y="832"/>
                  </a:lnTo>
                  <a:lnTo>
                    <a:pt x="736" y="832"/>
                  </a:lnTo>
                  <a:lnTo>
                    <a:pt x="755" y="829"/>
                  </a:lnTo>
                  <a:lnTo>
                    <a:pt x="775" y="822"/>
                  </a:lnTo>
                  <a:lnTo>
                    <a:pt x="787" y="815"/>
                  </a:lnTo>
                  <a:lnTo>
                    <a:pt x="796" y="808"/>
                  </a:lnTo>
                  <a:lnTo>
                    <a:pt x="806" y="801"/>
                  </a:lnTo>
                  <a:lnTo>
                    <a:pt x="813" y="791"/>
                  </a:lnTo>
                  <a:lnTo>
                    <a:pt x="821" y="779"/>
                  </a:lnTo>
                  <a:lnTo>
                    <a:pt x="828" y="765"/>
                  </a:lnTo>
                  <a:lnTo>
                    <a:pt x="828" y="756"/>
                  </a:lnTo>
                  <a:lnTo>
                    <a:pt x="828" y="741"/>
                  </a:lnTo>
                  <a:lnTo>
                    <a:pt x="823" y="708"/>
                  </a:lnTo>
                  <a:lnTo>
                    <a:pt x="811" y="663"/>
                  </a:lnTo>
                  <a:lnTo>
                    <a:pt x="794" y="611"/>
                  </a:lnTo>
                  <a:lnTo>
                    <a:pt x="772" y="551"/>
                  </a:lnTo>
                  <a:lnTo>
                    <a:pt x="748" y="487"/>
                  </a:lnTo>
                  <a:lnTo>
                    <a:pt x="692" y="352"/>
                  </a:lnTo>
                  <a:lnTo>
                    <a:pt x="634" y="221"/>
                  </a:lnTo>
                  <a:lnTo>
                    <a:pt x="585" y="109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1" name="Freeform 156"/>
            <p:cNvSpPr/>
            <p:nvPr/>
          </p:nvSpPr>
          <p:spPr bwMode="auto">
            <a:xfrm>
              <a:off x="398965" y="3503281"/>
              <a:ext cx="187526" cy="334237"/>
            </a:xfrm>
            <a:custGeom>
              <a:avLst/>
              <a:gdLst/>
              <a:ahLst/>
              <a:cxnLst>
                <a:cxn ang="0">
                  <a:pos x="37" y="606"/>
                </a:cxn>
                <a:cxn ang="0">
                  <a:pos x="61" y="606"/>
                </a:cxn>
                <a:cxn ang="0">
                  <a:pos x="85" y="603"/>
                </a:cxn>
                <a:cxn ang="0">
                  <a:pos x="114" y="601"/>
                </a:cxn>
                <a:cxn ang="0">
                  <a:pos x="146" y="594"/>
                </a:cxn>
                <a:cxn ang="0">
                  <a:pos x="178" y="584"/>
                </a:cxn>
                <a:cxn ang="0">
                  <a:pos x="192" y="577"/>
                </a:cxn>
                <a:cxn ang="0">
                  <a:pos x="204" y="570"/>
                </a:cxn>
                <a:cxn ang="0">
                  <a:pos x="217" y="561"/>
                </a:cxn>
                <a:cxn ang="0">
                  <a:pos x="226" y="551"/>
                </a:cxn>
                <a:cxn ang="0">
                  <a:pos x="233" y="534"/>
                </a:cxn>
                <a:cxn ang="0">
                  <a:pos x="243" y="508"/>
                </a:cxn>
                <a:cxn ang="0">
                  <a:pos x="253" y="477"/>
                </a:cxn>
                <a:cxn ang="0">
                  <a:pos x="263" y="440"/>
                </a:cxn>
                <a:cxn ang="0">
                  <a:pos x="282" y="349"/>
                </a:cxn>
                <a:cxn ang="0">
                  <a:pos x="299" y="252"/>
                </a:cxn>
                <a:cxn ang="0">
                  <a:pos x="328" y="78"/>
                </a:cxn>
                <a:cxn ang="0">
                  <a:pos x="340" y="0"/>
                </a:cxn>
                <a:cxn ang="0">
                  <a:pos x="321" y="12"/>
                </a:cxn>
                <a:cxn ang="0">
                  <a:pos x="267" y="47"/>
                </a:cxn>
                <a:cxn ang="0">
                  <a:pos x="236" y="74"/>
                </a:cxn>
                <a:cxn ang="0">
                  <a:pos x="199" y="102"/>
                </a:cxn>
                <a:cxn ang="0">
                  <a:pos x="163" y="138"/>
                </a:cxn>
                <a:cxn ang="0">
                  <a:pos x="124" y="176"/>
                </a:cxn>
                <a:cxn ang="0">
                  <a:pos x="90" y="221"/>
                </a:cxn>
                <a:cxn ang="0">
                  <a:pos x="73" y="242"/>
                </a:cxn>
                <a:cxn ang="0">
                  <a:pos x="59" y="266"/>
                </a:cxn>
                <a:cxn ang="0">
                  <a:pos x="44" y="290"/>
                </a:cxn>
                <a:cxn ang="0">
                  <a:pos x="32" y="316"/>
                </a:cxn>
                <a:cxn ang="0">
                  <a:pos x="22" y="342"/>
                </a:cxn>
                <a:cxn ang="0">
                  <a:pos x="12" y="368"/>
                </a:cxn>
                <a:cxn ang="0">
                  <a:pos x="5" y="397"/>
                </a:cxn>
                <a:cxn ang="0">
                  <a:pos x="3" y="425"/>
                </a:cxn>
                <a:cxn ang="0">
                  <a:pos x="0" y="454"/>
                </a:cxn>
                <a:cxn ang="0">
                  <a:pos x="0" y="482"/>
                </a:cxn>
                <a:cxn ang="0">
                  <a:pos x="5" y="513"/>
                </a:cxn>
                <a:cxn ang="0">
                  <a:pos x="12" y="542"/>
                </a:cxn>
                <a:cxn ang="0">
                  <a:pos x="22" y="573"/>
                </a:cxn>
                <a:cxn ang="0">
                  <a:pos x="37" y="606"/>
                </a:cxn>
              </a:cxnLst>
              <a:rect l="0" t="0" r="r" b="b"/>
              <a:pathLst>
                <a:path w="340" h="606">
                  <a:moveTo>
                    <a:pt x="37" y="606"/>
                  </a:moveTo>
                  <a:lnTo>
                    <a:pt x="61" y="606"/>
                  </a:lnTo>
                  <a:lnTo>
                    <a:pt x="85" y="603"/>
                  </a:lnTo>
                  <a:lnTo>
                    <a:pt x="114" y="601"/>
                  </a:lnTo>
                  <a:lnTo>
                    <a:pt x="146" y="594"/>
                  </a:lnTo>
                  <a:lnTo>
                    <a:pt x="178" y="584"/>
                  </a:lnTo>
                  <a:lnTo>
                    <a:pt x="192" y="577"/>
                  </a:lnTo>
                  <a:lnTo>
                    <a:pt x="204" y="570"/>
                  </a:lnTo>
                  <a:lnTo>
                    <a:pt x="217" y="561"/>
                  </a:lnTo>
                  <a:lnTo>
                    <a:pt x="226" y="551"/>
                  </a:lnTo>
                  <a:lnTo>
                    <a:pt x="233" y="534"/>
                  </a:lnTo>
                  <a:lnTo>
                    <a:pt x="243" y="508"/>
                  </a:lnTo>
                  <a:lnTo>
                    <a:pt x="253" y="477"/>
                  </a:lnTo>
                  <a:lnTo>
                    <a:pt x="263" y="440"/>
                  </a:lnTo>
                  <a:lnTo>
                    <a:pt x="282" y="349"/>
                  </a:lnTo>
                  <a:lnTo>
                    <a:pt x="299" y="252"/>
                  </a:lnTo>
                  <a:lnTo>
                    <a:pt x="328" y="78"/>
                  </a:lnTo>
                  <a:lnTo>
                    <a:pt x="340" y="0"/>
                  </a:lnTo>
                  <a:lnTo>
                    <a:pt x="321" y="12"/>
                  </a:lnTo>
                  <a:lnTo>
                    <a:pt x="267" y="47"/>
                  </a:lnTo>
                  <a:lnTo>
                    <a:pt x="236" y="74"/>
                  </a:lnTo>
                  <a:lnTo>
                    <a:pt x="199" y="102"/>
                  </a:lnTo>
                  <a:lnTo>
                    <a:pt x="163" y="138"/>
                  </a:lnTo>
                  <a:lnTo>
                    <a:pt x="124" y="176"/>
                  </a:lnTo>
                  <a:lnTo>
                    <a:pt x="90" y="221"/>
                  </a:lnTo>
                  <a:lnTo>
                    <a:pt x="73" y="242"/>
                  </a:lnTo>
                  <a:lnTo>
                    <a:pt x="59" y="266"/>
                  </a:lnTo>
                  <a:lnTo>
                    <a:pt x="44" y="290"/>
                  </a:lnTo>
                  <a:lnTo>
                    <a:pt x="32" y="316"/>
                  </a:lnTo>
                  <a:lnTo>
                    <a:pt x="22" y="342"/>
                  </a:lnTo>
                  <a:lnTo>
                    <a:pt x="12" y="368"/>
                  </a:lnTo>
                  <a:lnTo>
                    <a:pt x="5" y="397"/>
                  </a:lnTo>
                  <a:lnTo>
                    <a:pt x="3" y="425"/>
                  </a:lnTo>
                  <a:lnTo>
                    <a:pt x="0" y="454"/>
                  </a:lnTo>
                  <a:lnTo>
                    <a:pt x="0" y="482"/>
                  </a:lnTo>
                  <a:lnTo>
                    <a:pt x="5" y="513"/>
                  </a:lnTo>
                  <a:lnTo>
                    <a:pt x="12" y="542"/>
                  </a:lnTo>
                  <a:lnTo>
                    <a:pt x="22" y="573"/>
                  </a:lnTo>
                  <a:lnTo>
                    <a:pt x="37" y="6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2" name="Freeform 157"/>
            <p:cNvSpPr/>
            <p:nvPr/>
          </p:nvSpPr>
          <p:spPr bwMode="auto">
            <a:xfrm>
              <a:off x="513135" y="3997467"/>
              <a:ext cx="351887" cy="74459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636" y="9"/>
                </a:cxn>
                <a:cxn ang="0">
                  <a:pos x="638" y="31"/>
                </a:cxn>
                <a:cxn ang="0">
                  <a:pos x="638" y="54"/>
                </a:cxn>
                <a:cxn ang="0">
                  <a:pos x="636" y="64"/>
                </a:cxn>
                <a:cxn ang="0">
                  <a:pos x="633" y="68"/>
                </a:cxn>
                <a:cxn ang="0">
                  <a:pos x="604" y="87"/>
                </a:cxn>
                <a:cxn ang="0">
                  <a:pos x="570" y="102"/>
                </a:cxn>
                <a:cxn ang="0">
                  <a:pos x="534" y="116"/>
                </a:cxn>
                <a:cxn ang="0">
                  <a:pos x="495" y="126"/>
                </a:cxn>
                <a:cxn ang="0">
                  <a:pos x="454" y="133"/>
                </a:cxn>
                <a:cxn ang="0">
                  <a:pos x="410" y="135"/>
                </a:cxn>
                <a:cxn ang="0">
                  <a:pos x="364" y="135"/>
                </a:cxn>
                <a:cxn ang="0">
                  <a:pos x="318" y="130"/>
                </a:cxn>
                <a:cxn ang="0">
                  <a:pos x="269" y="123"/>
                </a:cxn>
                <a:cxn ang="0">
                  <a:pos x="218" y="114"/>
                </a:cxn>
                <a:cxn ang="0">
                  <a:pos x="116" y="90"/>
                </a:cxn>
                <a:cxn ang="0">
                  <a:pos x="36" y="68"/>
                </a:cxn>
                <a:cxn ang="0">
                  <a:pos x="12" y="59"/>
                </a:cxn>
                <a:cxn ang="0">
                  <a:pos x="2" y="54"/>
                </a:cxn>
                <a:cxn ang="0">
                  <a:pos x="0" y="49"/>
                </a:cxn>
                <a:cxn ang="0">
                  <a:pos x="0" y="42"/>
                </a:cxn>
                <a:cxn ang="0">
                  <a:pos x="7" y="23"/>
                </a:cxn>
                <a:cxn ang="0">
                  <a:pos x="14" y="2"/>
                </a:cxn>
                <a:cxn ang="0">
                  <a:pos x="97" y="19"/>
                </a:cxn>
                <a:cxn ang="0">
                  <a:pos x="184" y="31"/>
                </a:cxn>
                <a:cxn ang="0">
                  <a:pos x="286" y="42"/>
                </a:cxn>
                <a:cxn ang="0">
                  <a:pos x="340" y="47"/>
                </a:cxn>
                <a:cxn ang="0">
                  <a:pos x="393" y="49"/>
                </a:cxn>
                <a:cxn ang="0">
                  <a:pos x="446" y="49"/>
                </a:cxn>
                <a:cxn ang="0">
                  <a:pos x="495" y="47"/>
                </a:cxn>
                <a:cxn ang="0">
                  <a:pos x="539" y="40"/>
                </a:cxn>
                <a:cxn ang="0">
                  <a:pos x="578" y="31"/>
                </a:cxn>
                <a:cxn ang="0">
                  <a:pos x="595" y="26"/>
                </a:cxn>
                <a:cxn ang="0">
                  <a:pos x="612" y="19"/>
                </a:cxn>
                <a:cxn ang="0">
                  <a:pos x="624" y="9"/>
                </a:cxn>
                <a:cxn ang="0">
                  <a:pos x="636" y="0"/>
                </a:cxn>
              </a:cxnLst>
              <a:rect l="0" t="0" r="r" b="b"/>
              <a:pathLst>
                <a:path w="638" h="135">
                  <a:moveTo>
                    <a:pt x="636" y="0"/>
                  </a:moveTo>
                  <a:lnTo>
                    <a:pt x="636" y="9"/>
                  </a:lnTo>
                  <a:lnTo>
                    <a:pt x="638" y="31"/>
                  </a:lnTo>
                  <a:lnTo>
                    <a:pt x="638" y="54"/>
                  </a:lnTo>
                  <a:lnTo>
                    <a:pt x="636" y="64"/>
                  </a:lnTo>
                  <a:lnTo>
                    <a:pt x="633" y="68"/>
                  </a:lnTo>
                  <a:lnTo>
                    <a:pt x="604" y="87"/>
                  </a:lnTo>
                  <a:lnTo>
                    <a:pt x="570" y="102"/>
                  </a:lnTo>
                  <a:lnTo>
                    <a:pt x="534" y="116"/>
                  </a:lnTo>
                  <a:lnTo>
                    <a:pt x="495" y="126"/>
                  </a:lnTo>
                  <a:lnTo>
                    <a:pt x="454" y="133"/>
                  </a:lnTo>
                  <a:lnTo>
                    <a:pt x="410" y="135"/>
                  </a:lnTo>
                  <a:lnTo>
                    <a:pt x="364" y="135"/>
                  </a:lnTo>
                  <a:lnTo>
                    <a:pt x="318" y="130"/>
                  </a:lnTo>
                  <a:lnTo>
                    <a:pt x="269" y="123"/>
                  </a:lnTo>
                  <a:lnTo>
                    <a:pt x="218" y="114"/>
                  </a:lnTo>
                  <a:lnTo>
                    <a:pt x="116" y="90"/>
                  </a:lnTo>
                  <a:lnTo>
                    <a:pt x="36" y="68"/>
                  </a:lnTo>
                  <a:lnTo>
                    <a:pt x="12" y="59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7" y="23"/>
                  </a:lnTo>
                  <a:lnTo>
                    <a:pt x="14" y="2"/>
                  </a:lnTo>
                  <a:lnTo>
                    <a:pt x="97" y="19"/>
                  </a:lnTo>
                  <a:lnTo>
                    <a:pt x="184" y="31"/>
                  </a:lnTo>
                  <a:lnTo>
                    <a:pt x="286" y="42"/>
                  </a:lnTo>
                  <a:lnTo>
                    <a:pt x="340" y="47"/>
                  </a:lnTo>
                  <a:lnTo>
                    <a:pt x="393" y="49"/>
                  </a:lnTo>
                  <a:lnTo>
                    <a:pt x="446" y="49"/>
                  </a:lnTo>
                  <a:lnTo>
                    <a:pt x="495" y="47"/>
                  </a:lnTo>
                  <a:lnTo>
                    <a:pt x="539" y="40"/>
                  </a:lnTo>
                  <a:lnTo>
                    <a:pt x="578" y="31"/>
                  </a:lnTo>
                  <a:lnTo>
                    <a:pt x="595" y="26"/>
                  </a:lnTo>
                  <a:lnTo>
                    <a:pt x="612" y="19"/>
                  </a:lnTo>
                  <a:lnTo>
                    <a:pt x="624" y="9"/>
                  </a:lnTo>
                  <a:lnTo>
                    <a:pt x="63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3" name="Freeform 158"/>
            <p:cNvSpPr/>
            <p:nvPr/>
          </p:nvSpPr>
          <p:spPr bwMode="auto">
            <a:xfrm>
              <a:off x="556156" y="3935694"/>
              <a:ext cx="306109" cy="100933"/>
            </a:xfrm>
            <a:custGeom>
              <a:avLst/>
              <a:gdLst/>
              <a:ahLst/>
              <a:cxnLst>
                <a:cxn ang="0">
                  <a:pos x="429" y="21"/>
                </a:cxn>
                <a:cxn ang="0">
                  <a:pos x="446" y="31"/>
                </a:cxn>
                <a:cxn ang="0">
                  <a:pos x="487" y="52"/>
                </a:cxn>
                <a:cxn ang="0">
                  <a:pos x="509" y="64"/>
                </a:cxn>
                <a:cxn ang="0">
                  <a:pos x="531" y="78"/>
                </a:cxn>
                <a:cxn ang="0">
                  <a:pos x="546" y="93"/>
                </a:cxn>
                <a:cxn ang="0">
                  <a:pos x="551" y="100"/>
                </a:cxn>
                <a:cxn ang="0">
                  <a:pos x="555" y="104"/>
                </a:cxn>
                <a:cxn ang="0">
                  <a:pos x="555" y="116"/>
                </a:cxn>
                <a:cxn ang="0">
                  <a:pos x="553" y="128"/>
                </a:cxn>
                <a:cxn ang="0">
                  <a:pos x="548" y="135"/>
                </a:cxn>
                <a:cxn ang="0">
                  <a:pos x="538" y="145"/>
                </a:cxn>
                <a:cxn ang="0">
                  <a:pos x="524" y="152"/>
                </a:cxn>
                <a:cxn ang="0">
                  <a:pos x="507" y="159"/>
                </a:cxn>
                <a:cxn ang="0">
                  <a:pos x="466" y="173"/>
                </a:cxn>
                <a:cxn ang="0">
                  <a:pos x="451" y="176"/>
                </a:cxn>
                <a:cxn ang="0">
                  <a:pos x="429" y="178"/>
                </a:cxn>
                <a:cxn ang="0">
                  <a:pos x="373" y="183"/>
                </a:cxn>
                <a:cxn ang="0">
                  <a:pos x="300" y="180"/>
                </a:cxn>
                <a:cxn ang="0">
                  <a:pos x="225" y="178"/>
                </a:cxn>
                <a:cxn ang="0">
                  <a:pos x="147" y="171"/>
                </a:cxn>
                <a:cxn ang="0">
                  <a:pos x="82" y="161"/>
                </a:cxn>
                <a:cxn ang="0">
                  <a:pos x="55" y="154"/>
                </a:cxn>
                <a:cxn ang="0">
                  <a:pos x="31" y="147"/>
                </a:cxn>
                <a:cxn ang="0">
                  <a:pos x="14" y="138"/>
                </a:cxn>
                <a:cxn ang="0">
                  <a:pos x="9" y="133"/>
                </a:cxn>
                <a:cxn ang="0">
                  <a:pos x="4" y="128"/>
                </a:cxn>
                <a:cxn ang="0">
                  <a:pos x="2" y="119"/>
                </a:cxn>
                <a:cxn ang="0">
                  <a:pos x="0" y="109"/>
                </a:cxn>
                <a:cxn ang="0">
                  <a:pos x="0" y="100"/>
                </a:cxn>
                <a:cxn ang="0">
                  <a:pos x="2" y="88"/>
                </a:cxn>
                <a:cxn ang="0">
                  <a:pos x="11" y="67"/>
                </a:cxn>
                <a:cxn ang="0">
                  <a:pos x="24" y="45"/>
                </a:cxn>
                <a:cxn ang="0">
                  <a:pos x="38" y="28"/>
                </a:cxn>
                <a:cxn ang="0">
                  <a:pos x="53" y="12"/>
                </a:cxn>
                <a:cxn ang="0">
                  <a:pos x="67" y="0"/>
                </a:cxn>
                <a:cxn ang="0">
                  <a:pos x="75" y="5"/>
                </a:cxn>
                <a:cxn ang="0">
                  <a:pos x="99" y="16"/>
                </a:cxn>
                <a:cxn ang="0">
                  <a:pos x="133" y="31"/>
                </a:cxn>
                <a:cxn ang="0">
                  <a:pos x="179" y="45"/>
                </a:cxn>
                <a:cxn ang="0">
                  <a:pos x="206" y="50"/>
                </a:cxn>
                <a:cxn ang="0">
                  <a:pos x="235" y="55"/>
                </a:cxn>
                <a:cxn ang="0">
                  <a:pos x="264" y="57"/>
                </a:cxn>
                <a:cxn ang="0">
                  <a:pos x="296" y="57"/>
                </a:cxn>
                <a:cxn ang="0">
                  <a:pos x="327" y="55"/>
                </a:cxn>
                <a:cxn ang="0">
                  <a:pos x="361" y="47"/>
                </a:cxn>
                <a:cxn ang="0">
                  <a:pos x="395" y="36"/>
                </a:cxn>
                <a:cxn ang="0">
                  <a:pos x="429" y="21"/>
                </a:cxn>
              </a:cxnLst>
              <a:rect l="0" t="0" r="r" b="b"/>
              <a:pathLst>
                <a:path w="555" h="183">
                  <a:moveTo>
                    <a:pt x="429" y="21"/>
                  </a:moveTo>
                  <a:lnTo>
                    <a:pt x="446" y="31"/>
                  </a:lnTo>
                  <a:lnTo>
                    <a:pt x="487" y="52"/>
                  </a:lnTo>
                  <a:lnTo>
                    <a:pt x="509" y="64"/>
                  </a:lnTo>
                  <a:lnTo>
                    <a:pt x="531" y="78"/>
                  </a:lnTo>
                  <a:lnTo>
                    <a:pt x="546" y="93"/>
                  </a:lnTo>
                  <a:lnTo>
                    <a:pt x="551" y="100"/>
                  </a:lnTo>
                  <a:lnTo>
                    <a:pt x="555" y="104"/>
                  </a:lnTo>
                  <a:lnTo>
                    <a:pt x="555" y="116"/>
                  </a:lnTo>
                  <a:lnTo>
                    <a:pt x="553" y="128"/>
                  </a:lnTo>
                  <a:lnTo>
                    <a:pt x="548" y="135"/>
                  </a:lnTo>
                  <a:lnTo>
                    <a:pt x="538" y="145"/>
                  </a:lnTo>
                  <a:lnTo>
                    <a:pt x="524" y="152"/>
                  </a:lnTo>
                  <a:lnTo>
                    <a:pt x="507" y="159"/>
                  </a:lnTo>
                  <a:lnTo>
                    <a:pt x="466" y="173"/>
                  </a:lnTo>
                  <a:lnTo>
                    <a:pt x="451" y="176"/>
                  </a:lnTo>
                  <a:lnTo>
                    <a:pt x="429" y="178"/>
                  </a:lnTo>
                  <a:lnTo>
                    <a:pt x="373" y="183"/>
                  </a:lnTo>
                  <a:lnTo>
                    <a:pt x="300" y="180"/>
                  </a:lnTo>
                  <a:lnTo>
                    <a:pt x="225" y="178"/>
                  </a:lnTo>
                  <a:lnTo>
                    <a:pt x="147" y="171"/>
                  </a:lnTo>
                  <a:lnTo>
                    <a:pt x="82" y="161"/>
                  </a:lnTo>
                  <a:lnTo>
                    <a:pt x="55" y="154"/>
                  </a:lnTo>
                  <a:lnTo>
                    <a:pt x="31" y="147"/>
                  </a:lnTo>
                  <a:lnTo>
                    <a:pt x="14" y="138"/>
                  </a:lnTo>
                  <a:lnTo>
                    <a:pt x="9" y="133"/>
                  </a:lnTo>
                  <a:lnTo>
                    <a:pt x="4" y="128"/>
                  </a:lnTo>
                  <a:lnTo>
                    <a:pt x="2" y="119"/>
                  </a:lnTo>
                  <a:lnTo>
                    <a:pt x="0" y="109"/>
                  </a:lnTo>
                  <a:lnTo>
                    <a:pt x="0" y="100"/>
                  </a:lnTo>
                  <a:lnTo>
                    <a:pt x="2" y="88"/>
                  </a:lnTo>
                  <a:lnTo>
                    <a:pt x="11" y="67"/>
                  </a:lnTo>
                  <a:lnTo>
                    <a:pt x="24" y="45"/>
                  </a:lnTo>
                  <a:lnTo>
                    <a:pt x="38" y="28"/>
                  </a:lnTo>
                  <a:lnTo>
                    <a:pt x="53" y="12"/>
                  </a:lnTo>
                  <a:lnTo>
                    <a:pt x="67" y="0"/>
                  </a:lnTo>
                  <a:lnTo>
                    <a:pt x="75" y="5"/>
                  </a:lnTo>
                  <a:lnTo>
                    <a:pt x="99" y="16"/>
                  </a:lnTo>
                  <a:lnTo>
                    <a:pt x="133" y="31"/>
                  </a:lnTo>
                  <a:lnTo>
                    <a:pt x="179" y="45"/>
                  </a:lnTo>
                  <a:lnTo>
                    <a:pt x="206" y="50"/>
                  </a:lnTo>
                  <a:lnTo>
                    <a:pt x="235" y="55"/>
                  </a:lnTo>
                  <a:lnTo>
                    <a:pt x="264" y="57"/>
                  </a:lnTo>
                  <a:lnTo>
                    <a:pt x="296" y="57"/>
                  </a:lnTo>
                  <a:lnTo>
                    <a:pt x="327" y="55"/>
                  </a:lnTo>
                  <a:lnTo>
                    <a:pt x="361" y="47"/>
                  </a:lnTo>
                  <a:lnTo>
                    <a:pt x="395" y="36"/>
                  </a:lnTo>
                  <a:lnTo>
                    <a:pt x="429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4" name="Freeform 159"/>
            <p:cNvSpPr/>
            <p:nvPr/>
          </p:nvSpPr>
          <p:spPr bwMode="auto">
            <a:xfrm>
              <a:off x="636130" y="3907013"/>
              <a:ext cx="162155" cy="70598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7" y="12"/>
                </a:cxn>
                <a:cxn ang="0">
                  <a:pos x="226" y="35"/>
                </a:cxn>
                <a:cxn ang="0">
                  <a:pos x="250" y="50"/>
                </a:cxn>
                <a:cxn ang="0">
                  <a:pos x="272" y="64"/>
                </a:cxn>
                <a:cxn ang="0">
                  <a:pos x="289" y="78"/>
                </a:cxn>
                <a:cxn ang="0">
                  <a:pos x="294" y="83"/>
                </a:cxn>
                <a:cxn ang="0">
                  <a:pos x="294" y="88"/>
                </a:cxn>
                <a:cxn ang="0">
                  <a:pos x="294" y="92"/>
                </a:cxn>
                <a:cxn ang="0">
                  <a:pos x="291" y="97"/>
                </a:cxn>
                <a:cxn ang="0">
                  <a:pos x="279" y="107"/>
                </a:cxn>
                <a:cxn ang="0">
                  <a:pos x="262" y="116"/>
                </a:cxn>
                <a:cxn ang="0">
                  <a:pos x="236" y="126"/>
                </a:cxn>
                <a:cxn ang="0">
                  <a:pos x="202" y="128"/>
                </a:cxn>
                <a:cxn ang="0">
                  <a:pos x="182" y="128"/>
                </a:cxn>
                <a:cxn ang="0">
                  <a:pos x="160" y="128"/>
                </a:cxn>
                <a:cxn ang="0">
                  <a:pos x="136" y="123"/>
                </a:cxn>
                <a:cxn ang="0">
                  <a:pos x="112" y="119"/>
                </a:cxn>
                <a:cxn ang="0">
                  <a:pos x="85" y="111"/>
                </a:cxn>
                <a:cxn ang="0">
                  <a:pos x="56" y="102"/>
                </a:cxn>
                <a:cxn ang="0">
                  <a:pos x="32" y="90"/>
                </a:cxn>
                <a:cxn ang="0">
                  <a:pos x="15" y="80"/>
                </a:cxn>
                <a:cxn ang="0">
                  <a:pos x="5" y="71"/>
                </a:cxn>
                <a:cxn ang="0">
                  <a:pos x="0" y="61"/>
                </a:cxn>
                <a:cxn ang="0">
                  <a:pos x="2" y="52"/>
                </a:cxn>
                <a:cxn ang="0">
                  <a:pos x="10" y="45"/>
                </a:cxn>
                <a:cxn ang="0">
                  <a:pos x="20" y="35"/>
                </a:cxn>
                <a:cxn ang="0">
                  <a:pos x="34" y="31"/>
                </a:cxn>
                <a:cxn ang="0">
                  <a:pos x="68" y="19"/>
                </a:cxn>
                <a:cxn ang="0">
                  <a:pos x="105" y="9"/>
                </a:cxn>
                <a:cxn ang="0">
                  <a:pos x="136" y="2"/>
                </a:cxn>
                <a:cxn ang="0">
                  <a:pos x="158" y="0"/>
                </a:cxn>
              </a:cxnLst>
              <a:rect l="0" t="0" r="r" b="b"/>
              <a:pathLst>
                <a:path w="294" h="128">
                  <a:moveTo>
                    <a:pt x="158" y="0"/>
                  </a:moveTo>
                  <a:lnTo>
                    <a:pt x="177" y="12"/>
                  </a:lnTo>
                  <a:lnTo>
                    <a:pt x="226" y="35"/>
                  </a:lnTo>
                  <a:lnTo>
                    <a:pt x="250" y="50"/>
                  </a:lnTo>
                  <a:lnTo>
                    <a:pt x="272" y="64"/>
                  </a:lnTo>
                  <a:lnTo>
                    <a:pt x="289" y="78"/>
                  </a:lnTo>
                  <a:lnTo>
                    <a:pt x="294" y="83"/>
                  </a:lnTo>
                  <a:lnTo>
                    <a:pt x="294" y="88"/>
                  </a:lnTo>
                  <a:lnTo>
                    <a:pt x="294" y="92"/>
                  </a:lnTo>
                  <a:lnTo>
                    <a:pt x="291" y="97"/>
                  </a:lnTo>
                  <a:lnTo>
                    <a:pt x="279" y="107"/>
                  </a:lnTo>
                  <a:lnTo>
                    <a:pt x="262" y="116"/>
                  </a:lnTo>
                  <a:lnTo>
                    <a:pt x="236" y="126"/>
                  </a:lnTo>
                  <a:lnTo>
                    <a:pt x="202" y="128"/>
                  </a:lnTo>
                  <a:lnTo>
                    <a:pt x="182" y="128"/>
                  </a:lnTo>
                  <a:lnTo>
                    <a:pt x="160" y="128"/>
                  </a:lnTo>
                  <a:lnTo>
                    <a:pt x="136" y="123"/>
                  </a:lnTo>
                  <a:lnTo>
                    <a:pt x="112" y="119"/>
                  </a:lnTo>
                  <a:lnTo>
                    <a:pt x="85" y="111"/>
                  </a:lnTo>
                  <a:lnTo>
                    <a:pt x="56" y="102"/>
                  </a:lnTo>
                  <a:lnTo>
                    <a:pt x="32" y="90"/>
                  </a:lnTo>
                  <a:lnTo>
                    <a:pt x="15" y="80"/>
                  </a:lnTo>
                  <a:lnTo>
                    <a:pt x="5" y="71"/>
                  </a:lnTo>
                  <a:lnTo>
                    <a:pt x="0" y="61"/>
                  </a:lnTo>
                  <a:lnTo>
                    <a:pt x="2" y="52"/>
                  </a:lnTo>
                  <a:lnTo>
                    <a:pt x="10" y="45"/>
                  </a:lnTo>
                  <a:lnTo>
                    <a:pt x="20" y="35"/>
                  </a:lnTo>
                  <a:lnTo>
                    <a:pt x="34" y="31"/>
                  </a:lnTo>
                  <a:lnTo>
                    <a:pt x="68" y="19"/>
                  </a:lnTo>
                  <a:lnTo>
                    <a:pt x="105" y="9"/>
                  </a:lnTo>
                  <a:lnTo>
                    <a:pt x="136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5" name="Freeform 160"/>
            <p:cNvSpPr/>
            <p:nvPr/>
          </p:nvSpPr>
          <p:spPr bwMode="auto">
            <a:xfrm>
              <a:off x="637233" y="3935694"/>
              <a:ext cx="161052" cy="41918"/>
            </a:xfrm>
            <a:custGeom>
              <a:avLst/>
              <a:gdLst/>
              <a:ahLst/>
              <a:cxnLst>
                <a:cxn ang="0">
                  <a:pos x="212" y="40"/>
                </a:cxn>
                <a:cxn ang="0">
                  <a:pos x="221" y="36"/>
                </a:cxn>
                <a:cxn ang="0">
                  <a:pos x="231" y="31"/>
                </a:cxn>
                <a:cxn ang="0">
                  <a:pos x="239" y="24"/>
                </a:cxn>
                <a:cxn ang="0">
                  <a:pos x="241" y="16"/>
                </a:cxn>
                <a:cxn ang="0">
                  <a:pos x="246" y="5"/>
                </a:cxn>
                <a:cxn ang="0">
                  <a:pos x="246" y="0"/>
                </a:cxn>
                <a:cxn ang="0">
                  <a:pos x="275" y="16"/>
                </a:cxn>
                <a:cxn ang="0">
                  <a:pos x="284" y="24"/>
                </a:cxn>
                <a:cxn ang="0">
                  <a:pos x="292" y="33"/>
                </a:cxn>
                <a:cxn ang="0">
                  <a:pos x="292" y="36"/>
                </a:cxn>
                <a:cxn ang="0">
                  <a:pos x="292" y="40"/>
                </a:cxn>
                <a:cxn ang="0">
                  <a:pos x="289" y="45"/>
                </a:cxn>
                <a:cxn ang="0">
                  <a:pos x="277" y="55"/>
                </a:cxn>
                <a:cxn ang="0">
                  <a:pos x="260" y="64"/>
                </a:cxn>
                <a:cxn ang="0">
                  <a:pos x="234" y="74"/>
                </a:cxn>
                <a:cxn ang="0">
                  <a:pos x="200" y="76"/>
                </a:cxn>
                <a:cxn ang="0">
                  <a:pos x="180" y="76"/>
                </a:cxn>
                <a:cxn ang="0">
                  <a:pos x="158" y="76"/>
                </a:cxn>
                <a:cxn ang="0">
                  <a:pos x="134" y="71"/>
                </a:cxn>
                <a:cxn ang="0">
                  <a:pos x="110" y="67"/>
                </a:cxn>
                <a:cxn ang="0">
                  <a:pos x="83" y="59"/>
                </a:cxn>
                <a:cxn ang="0">
                  <a:pos x="54" y="50"/>
                </a:cxn>
                <a:cxn ang="0">
                  <a:pos x="32" y="40"/>
                </a:cxn>
                <a:cxn ang="0">
                  <a:pos x="18" y="31"/>
                </a:cxn>
                <a:cxn ang="0">
                  <a:pos x="5" y="24"/>
                </a:cxn>
                <a:cxn ang="0">
                  <a:pos x="0" y="14"/>
                </a:cxn>
                <a:cxn ang="0">
                  <a:pos x="47" y="24"/>
                </a:cxn>
                <a:cxn ang="0">
                  <a:pos x="110" y="33"/>
                </a:cxn>
                <a:cxn ang="0">
                  <a:pos x="173" y="40"/>
                </a:cxn>
                <a:cxn ang="0">
                  <a:pos x="195" y="40"/>
                </a:cxn>
                <a:cxn ang="0">
                  <a:pos x="212" y="40"/>
                </a:cxn>
              </a:cxnLst>
              <a:rect l="0" t="0" r="r" b="b"/>
              <a:pathLst>
                <a:path w="292" h="76">
                  <a:moveTo>
                    <a:pt x="212" y="40"/>
                  </a:moveTo>
                  <a:lnTo>
                    <a:pt x="221" y="36"/>
                  </a:lnTo>
                  <a:lnTo>
                    <a:pt x="231" y="31"/>
                  </a:lnTo>
                  <a:lnTo>
                    <a:pt x="239" y="24"/>
                  </a:lnTo>
                  <a:lnTo>
                    <a:pt x="241" y="16"/>
                  </a:lnTo>
                  <a:lnTo>
                    <a:pt x="246" y="5"/>
                  </a:lnTo>
                  <a:lnTo>
                    <a:pt x="246" y="0"/>
                  </a:lnTo>
                  <a:lnTo>
                    <a:pt x="275" y="16"/>
                  </a:lnTo>
                  <a:lnTo>
                    <a:pt x="284" y="24"/>
                  </a:lnTo>
                  <a:lnTo>
                    <a:pt x="292" y="33"/>
                  </a:lnTo>
                  <a:lnTo>
                    <a:pt x="292" y="36"/>
                  </a:lnTo>
                  <a:lnTo>
                    <a:pt x="292" y="40"/>
                  </a:lnTo>
                  <a:lnTo>
                    <a:pt x="289" y="45"/>
                  </a:lnTo>
                  <a:lnTo>
                    <a:pt x="277" y="55"/>
                  </a:lnTo>
                  <a:lnTo>
                    <a:pt x="260" y="64"/>
                  </a:lnTo>
                  <a:lnTo>
                    <a:pt x="234" y="74"/>
                  </a:lnTo>
                  <a:lnTo>
                    <a:pt x="200" y="76"/>
                  </a:lnTo>
                  <a:lnTo>
                    <a:pt x="180" y="76"/>
                  </a:lnTo>
                  <a:lnTo>
                    <a:pt x="158" y="76"/>
                  </a:lnTo>
                  <a:lnTo>
                    <a:pt x="134" y="71"/>
                  </a:lnTo>
                  <a:lnTo>
                    <a:pt x="110" y="67"/>
                  </a:lnTo>
                  <a:lnTo>
                    <a:pt x="83" y="59"/>
                  </a:lnTo>
                  <a:lnTo>
                    <a:pt x="54" y="50"/>
                  </a:lnTo>
                  <a:lnTo>
                    <a:pt x="32" y="40"/>
                  </a:lnTo>
                  <a:lnTo>
                    <a:pt x="18" y="31"/>
                  </a:lnTo>
                  <a:lnTo>
                    <a:pt x="5" y="24"/>
                  </a:lnTo>
                  <a:lnTo>
                    <a:pt x="0" y="14"/>
                  </a:lnTo>
                  <a:lnTo>
                    <a:pt x="47" y="24"/>
                  </a:lnTo>
                  <a:lnTo>
                    <a:pt x="110" y="33"/>
                  </a:lnTo>
                  <a:lnTo>
                    <a:pt x="173" y="40"/>
                  </a:lnTo>
                  <a:lnTo>
                    <a:pt x="195" y="40"/>
                  </a:lnTo>
                  <a:lnTo>
                    <a:pt x="212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6" name="Freeform 161"/>
            <p:cNvSpPr/>
            <p:nvPr/>
          </p:nvSpPr>
          <p:spPr bwMode="auto">
            <a:xfrm>
              <a:off x="417717" y="3444266"/>
              <a:ext cx="452820" cy="579124"/>
            </a:xfrm>
            <a:custGeom>
              <a:avLst/>
              <a:gdLst/>
              <a:ahLst/>
              <a:cxnLst>
                <a:cxn ang="0">
                  <a:pos x="44" y="696"/>
                </a:cxn>
                <a:cxn ang="0">
                  <a:pos x="88" y="682"/>
                </a:cxn>
                <a:cxn ang="0">
                  <a:pos x="127" y="660"/>
                </a:cxn>
                <a:cxn ang="0">
                  <a:pos x="151" y="637"/>
                </a:cxn>
                <a:cxn ang="0">
                  <a:pos x="170" y="608"/>
                </a:cxn>
                <a:cxn ang="0">
                  <a:pos x="190" y="558"/>
                </a:cxn>
                <a:cxn ang="0">
                  <a:pos x="173" y="620"/>
                </a:cxn>
                <a:cxn ang="0">
                  <a:pos x="168" y="670"/>
                </a:cxn>
                <a:cxn ang="0">
                  <a:pos x="170" y="703"/>
                </a:cxn>
                <a:cxn ang="0">
                  <a:pos x="180" y="732"/>
                </a:cxn>
                <a:cxn ang="0">
                  <a:pos x="180" y="758"/>
                </a:cxn>
                <a:cxn ang="0">
                  <a:pos x="168" y="798"/>
                </a:cxn>
                <a:cxn ang="0">
                  <a:pos x="141" y="855"/>
                </a:cxn>
                <a:cxn ang="0">
                  <a:pos x="129" y="900"/>
                </a:cxn>
                <a:cxn ang="0">
                  <a:pos x="129" y="934"/>
                </a:cxn>
                <a:cxn ang="0">
                  <a:pos x="151" y="1005"/>
                </a:cxn>
                <a:cxn ang="0">
                  <a:pos x="163" y="1038"/>
                </a:cxn>
                <a:cxn ang="0">
                  <a:pos x="178" y="1050"/>
                </a:cxn>
                <a:cxn ang="0">
                  <a:pos x="204" y="1050"/>
                </a:cxn>
                <a:cxn ang="0">
                  <a:pos x="280" y="1019"/>
                </a:cxn>
                <a:cxn ang="0">
                  <a:pos x="474" y="941"/>
                </a:cxn>
                <a:cxn ang="0">
                  <a:pos x="571" y="910"/>
                </a:cxn>
                <a:cxn ang="0">
                  <a:pos x="624" y="905"/>
                </a:cxn>
                <a:cxn ang="0">
                  <a:pos x="673" y="910"/>
                </a:cxn>
                <a:cxn ang="0">
                  <a:pos x="690" y="905"/>
                </a:cxn>
                <a:cxn ang="0">
                  <a:pos x="700" y="898"/>
                </a:cxn>
                <a:cxn ang="0">
                  <a:pos x="697" y="853"/>
                </a:cxn>
                <a:cxn ang="0">
                  <a:pos x="702" y="827"/>
                </a:cxn>
                <a:cxn ang="0">
                  <a:pos x="714" y="803"/>
                </a:cxn>
                <a:cxn ang="0">
                  <a:pos x="719" y="739"/>
                </a:cxn>
                <a:cxn ang="0">
                  <a:pos x="729" y="675"/>
                </a:cxn>
                <a:cxn ang="0">
                  <a:pos x="758" y="584"/>
                </a:cxn>
                <a:cxn ang="0">
                  <a:pos x="780" y="520"/>
                </a:cxn>
                <a:cxn ang="0">
                  <a:pos x="799" y="442"/>
                </a:cxn>
                <a:cxn ang="0">
                  <a:pos x="814" y="352"/>
                </a:cxn>
                <a:cxn ang="0">
                  <a:pos x="821" y="259"/>
                </a:cxn>
                <a:cxn ang="0">
                  <a:pos x="816" y="171"/>
                </a:cxn>
                <a:cxn ang="0">
                  <a:pos x="802" y="95"/>
                </a:cxn>
                <a:cxn ang="0">
                  <a:pos x="780" y="50"/>
                </a:cxn>
                <a:cxn ang="0">
                  <a:pos x="760" y="29"/>
                </a:cxn>
                <a:cxn ang="0">
                  <a:pos x="736" y="12"/>
                </a:cxn>
                <a:cxn ang="0">
                  <a:pos x="692" y="2"/>
                </a:cxn>
                <a:cxn ang="0">
                  <a:pos x="627" y="0"/>
                </a:cxn>
                <a:cxn ang="0">
                  <a:pos x="554" y="10"/>
                </a:cxn>
                <a:cxn ang="0">
                  <a:pos x="479" y="29"/>
                </a:cxn>
                <a:cxn ang="0">
                  <a:pos x="403" y="57"/>
                </a:cxn>
                <a:cxn ang="0">
                  <a:pos x="333" y="95"/>
                </a:cxn>
                <a:cxn ang="0">
                  <a:pos x="267" y="143"/>
                </a:cxn>
                <a:cxn ang="0">
                  <a:pos x="214" y="193"/>
                </a:cxn>
                <a:cxn ang="0">
                  <a:pos x="170" y="252"/>
                </a:cxn>
                <a:cxn ang="0">
                  <a:pos x="107" y="361"/>
                </a:cxn>
                <a:cxn ang="0">
                  <a:pos x="37" y="518"/>
                </a:cxn>
                <a:cxn ang="0">
                  <a:pos x="12" y="589"/>
                </a:cxn>
                <a:cxn ang="0">
                  <a:pos x="3" y="646"/>
                </a:cxn>
                <a:cxn ang="0">
                  <a:pos x="5" y="687"/>
                </a:cxn>
                <a:cxn ang="0">
                  <a:pos x="12" y="696"/>
                </a:cxn>
                <a:cxn ang="0">
                  <a:pos x="25" y="699"/>
                </a:cxn>
              </a:cxnLst>
              <a:rect l="0" t="0" r="r" b="b"/>
              <a:pathLst>
                <a:path w="821" h="1050">
                  <a:moveTo>
                    <a:pt x="25" y="699"/>
                  </a:moveTo>
                  <a:lnTo>
                    <a:pt x="44" y="696"/>
                  </a:lnTo>
                  <a:lnTo>
                    <a:pt x="63" y="691"/>
                  </a:lnTo>
                  <a:lnTo>
                    <a:pt x="88" y="682"/>
                  </a:lnTo>
                  <a:lnTo>
                    <a:pt x="112" y="668"/>
                  </a:lnTo>
                  <a:lnTo>
                    <a:pt x="127" y="660"/>
                  </a:lnTo>
                  <a:lnTo>
                    <a:pt x="139" y="649"/>
                  </a:lnTo>
                  <a:lnTo>
                    <a:pt x="151" y="637"/>
                  </a:lnTo>
                  <a:lnTo>
                    <a:pt x="161" y="623"/>
                  </a:lnTo>
                  <a:lnTo>
                    <a:pt x="170" y="608"/>
                  </a:lnTo>
                  <a:lnTo>
                    <a:pt x="178" y="592"/>
                  </a:lnTo>
                  <a:lnTo>
                    <a:pt x="190" y="558"/>
                  </a:lnTo>
                  <a:lnTo>
                    <a:pt x="180" y="589"/>
                  </a:lnTo>
                  <a:lnTo>
                    <a:pt x="173" y="620"/>
                  </a:lnTo>
                  <a:lnTo>
                    <a:pt x="170" y="653"/>
                  </a:lnTo>
                  <a:lnTo>
                    <a:pt x="168" y="670"/>
                  </a:lnTo>
                  <a:lnTo>
                    <a:pt x="168" y="687"/>
                  </a:lnTo>
                  <a:lnTo>
                    <a:pt x="170" y="703"/>
                  </a:lnTo>
                  <a:lnTo>
                    <a:pt x="175" y="718"/>
                  </a:lnTo>
                  <a:lnTo>
                    <a:pt x="180" y="732"/>
                  </a:lnTo>
                  <a:lnTo>
                    <a:pt x="180" y="746"/>
                  </a:lnTo>
                  <a:lnTo>
                    <a:pt x="180" y="758"/>
                  </a:lnTo>
                  <a:lnTo>
                    <a:pt x="178" y="772"/>
                  </a:lnTo>
                  <a:lnTo>
                    <a:pt x="168" y="798"/>
                  </a:lnTo>
                  <a:lnTo>
                    <a:pt x="153" y="827"/>
                  </a:lnTo>
                  <a:lnTo>
                    <a:pt x="141" y="855"/>
                  </a:lnTo>
                  <a:lnTo>
                    <a:pt x="131" y="886"/>
                  </a:lnTo>
                  <a:lnTo>
                    <a:pt x="129" y="900"/>
                  </a:lnTo>
                  <a:lnTo>
                    <a:pt x="127" y="917"/>
                  </a:lnTo>
                  <a:lnTo>
                    <a:pt x="129" y="934"/>
                  </a:lnTo>
                  <a:lnTo>
                    <a:pt x="134" y="950"/>
                  </a:lnTo>
                  <a:lnTo>
                    <a:pt x="151" y="1005"/>
                  </a:lnTo>
                  <a:lnTo>
                    <a:pt x="156" y="1024"/>
                  </a:lnTo>
                  <a:lnTo>
                    <a:pt x="163" y="1038"/>
                  </a:lnTo>
                  <a:lnTo>
                    <a:pt x="170" y="1045"/>
                  </a:lnTo>
                  <a:lnTo>
                    <a:pt x="178" y="1050"/>
                  </a:lnTo>
                  <a:lnTo>
                    <a:pt x="190" y="1050"/>
                  </a:lnTo>
                  <a:lnTo>
                    <a:pt x="204" y="1050"/>
                  </a:lnTo>
                  <a:lnTo>
                    <a:pt x="233" y="1038"/>
                  </a:lnTo>
                  <a:lnTo>
                    <a:pt x="280" y="1019"/>
                  </a:lnTo>
                  <a:lnTo>
                    <a:pt x="406" y="967"/>
                  </a:lnTo>
                  <a:lnTo>
                    <a:pt x="474" y="941"/>
                  </a:lnTo>
                  <a:lnTo>
                    <a:pt x="539" y="919"/>
                  </a:lnTo>
                  <a:lnTo>
                    <a:pt x="571" y="910"/>
                  </a:lnTo>
                  <a:lnTo>
                    <a:pt x="600" y="905"/>
                  </a:lnTo>
                  <a:lnTo>
                    <a:pt x="624" y="905"/>
                  </a:lnTo>
                  <a:lnTo>
                    <a:pt x="644" y="905"/>
                  </a:lnTo>
                  <a:lnTo>
                    <a:pt x="673" y="910"/>
                  </a:lnTo>
                  <a:lnTo>
                    <a:pt x="682" y="907"/>
                  </a:lnTo>
                  <a:lnTo>
                    <a:pt x="690" y="905"/>
                  </a:lnTo>
                  <a:lnTo>
                    <a:pt x="695" y="903"/>
                  </a:lnTo>
                  <a:lnTo>
                    <a:pt x="700" y="898"/>
                  </a:lnTo>
                  <a:lnTo>
                    <a:pt x="700" y="886"/>
                  </a:lnTo>
                  <a:lnTo>
                    <a:pt x="697" y="853"/>
                  </a:lnTo>
                  <a:lnTo>
                    <a:pt x="700" y="836"/>
                  </a:lnTo>
                  <a:lnTo>
                    <a:pt x="702" y="827"/>
                  </a:lnTo>
                  <a:lnTo>
                    <a:pt x="707" y="820"/>
                  </a:lnTo>
                  <a:lnTo>
                    <a:pt x="714" y="803"/>
                  </a:lnTo>
                  <a:lnTo>
                    <a:pt x="717" y="787"/>
                  </a:lnTo>
                  <a:lnTo>
                    <a:pt x="719" y="739"/>
                  </a:lnTo>
                  <a:lnTo>
                    <a:pt x="721" y="710"/>
                  </a:lnTo>
                  <a:lnTo>
                    <a:pt x="729" y="675"/>
                  </a:lnTo>
                  <a:lnTo>
                    <a:pt x="738" y="632"/>
                  </a:lnTo>
                  <a:lnTo>
                    <a:pt x="758" y="584"/>
                  </a:lnTo>
                  <a:lnTo>
                    <a:pt x="770" y="556"/>
                  </a:lnTo>
                  <a:lnTo>
                    <a:pt x="780" y="520"/>
                  </a:lnTo>
                  <a:lnTo>
                    <a:pt x="789" y="482"/>
                  </a:lnTo>
                  <a:lnTo>
                    <a:pt x="799" y="442"/>
                  </a:lnTo>
                  <a:lnTo>
                    <a:pt x="809" y="397"/>
                  </a:lnTo>
                  <a:lnTo>
                    <a:pt x="814" y="352"/>
                  </a:lnTo>
                  <a:lnTo>
                    <a:pt x="819" y="304"/>
                  </a:lnTo>
                  <a:lnTo>
                    <a:pt x="821" y="259"/>
                  </a:lnTo>
                  <a:lnTo>
                    <a:pt x="821" y="214"/>
                  </a:lnTo>
                  <a:lnTo>
                    <a:pt x="816" y="171"/>
                  </a:lnTo>
                  <a:lnTo>
                    <a:pt x="811" y="131"/>
                  </a:lnTo>
                  <a:lnTo>
                    <a:pt x="802" y="95"/>
                  </a:lnTo>
                  <a:lnTo>
                    <a:pt x="787" y="64"/>
                  </a:lnTo>
                  <a:lnTo>
                    <a:pt x="780" y="50"/>
                  </a:lnTo>
                  <a:lnTo>
                    <a:pt x="770" y="38"/>
                  </a:lnTo>
                  <a:lnTo>
                    <a:pt x="760" y="29"/>
                  </a:lnTo>
                  <a:lnTo>
                    <a:pt x="748" y="19"/>
                  </a:lnTo>
                  <a:lnTo>
                    <a:pt x="736" y="12"/>
                  </a:lnTo>
                  <a:lnTo>
                    <a:pt x="721" y="7"/>
                  </a:lnTo>
                  <a:lnTo>
                    <a:pt x="692" y="2"/>
                  </a:lnTo>
                  <a:lnTo>
                    <a:pt x="661" y="0"/>
                  </a:lnTo>
                  <a:lnTo>
                    <a:pt x="627" y="0"/>
                  </a:lnTo>
                  <a:lnTo>
                    <a:pt x="590" y="2"/>
                  </a:lnTo>
                  <a:lnTo>
                    <a:pt x="554" y="10"/>
                  </a:lnTo>
                  <a:lnTo>
                    <a:pt x="515" y="17"/>
                  </a:lnTo>
                  <a:lnTo>
                    <a:pt x="479" y="29"/>
                  </a:lnTo>
                  <a:lnTo>
                    <a:pt x="440" y="43"/>
                  </a:lnTo>
                  <a:lnTo>
                    <a:pt x="403" y="57"/>
                  </a:lnTo>
                  <a:lnTo>
                    <a:pt x="367" y="76"/>
                  </a:lnTo>
                  <a:lnTo>
                    <a:pt x="333" y="95"/>
                  </a:lnTo>
                  <a:lnTo>
                    <a:pt x="299" y="119"/>
                  </a:lnTo>
                  <a:lnTo>
                    <a:pt x="267" y="143"/>
                  </a:lnTo>
                  <a:lnTo>
                    <a:pt x="241" y="166"/>
                  </a:lnTo>
                  <a:lnTo>
                    <a:pt x="214" y="193"/>
                  </a:lnTo>
                  <a:lnTo>
                    <a:pt x="192" y="221"/>
                  </a:lnTo>
                  <a:lnTo>
                    <a:pt x="170" y="252"/>
                  </a:lnTo>
                  <a:lnTo>
                    <a:pt x="149" y="285"/>
                  </a:lnTo>
                  <a:lnTo>
                    <a:pt x="107" y="361"/>
                  </a:lnTo>
                  <a:lnTo>
                    <a:pt x="68" y="440"/>
                  </a:lnTo>
                  <a:lnTo>
                    <a:pt x="37" y="518"/>
                  </a:lnTo>
                  <a:lnTo>
                    <a:pt x="25" y="556"/>
                  </a:lnTo>
                  <a:lnTo>
                    <a:pt x="12" y="589"/>
                  </a:lnTo>
                  <a:lnTo>
                    <a:pt x="5" y="620"/>
                  </a:lnTo>
                  <a:lnTo>
                    <a:pt x="3" y="646"/>
                  </a:lnTo>
                  <a:lnTo>
                    <a:pt x="0" y="670"/>
                  </a:lnTo>
                  <a:lnTo>
                    <a:pt x="5" y="687"/>
                  </a:lnTo>
                  <a:lnTo>
                    <a:pt x="8" y="691"/>
                  </a:lnTo>
                  <a:lnTo>
                    <a:pt x="12" y="696"/>
                  </a:lnTo>
                  <a:lnTo>
                    <a:pt x="20" y="699"/>
                  </a:lnTo>
                  <a:lnTo>
                    <a:pt x="25" y="6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7" name="Freeform 162"/>
            <p:cNvSpPr/>
            <p:nvPr/>
          </p:nvSpPr>
          <p:spPr bwMode="auto">
            <a:xfrm>
              <a:off x="452465" y="3550714"/>
              <a:ext cx="357954" cy="472676"/>
            </a:xfrm>
            <a:custGeom>
              <a:avLst/>
              <a:gdLst/>
              <a:ahLst/>
              <a:cxnLst>
                <a:cxn ang="0">
                  <a:pos x="603" y="615"/>
                </a:cxn>
                <a:cxn ang="0">
                  <a:pos x="479" y="622"/>
                </a:cxn>
                <a:cxn ang="0">
                  <a:pos x="287" y="641"/>
                </a:cxn>
                <a:cxn ang="0">
                  <a:pos x="199" y="648"/>
                </a:cxn>
                <a:cxn ang="0">
                  <a:pos x="195" y="643"/>
                </a:cxn>
                <a:cxn ang="0">
                  <a:pos x="202" y="627"/>
                </a:cxn>
                <a:cxn ang="0">
                  <a:pos x="226" y="598"/>
                </a:cxn>
                <a:cxn ang="0">
                  <a:pos x="316" y="527"/>
                </a:cxn>
                <a:cxn ang="0">
                  <a:pos x="472" y="418"/>
                </a:cxn>
                <a:cxn ang="0">
                  <a:pos x="496" y="391"/>
                </a:cxn>
                <a:cxn ang="0">
                  <a:pos x="498" y="384"/>
                </a:cxn>
                <a:cxn ang="0">
                  <a:pos x="491" y="380"/>
                </a:cxn>
                <a:cxn ang="0">
                  <a:pos x="462" y="377"/>
                </a:cxn>
                <a:cxn ang="0">
                  <a:pos x="294" y="391"/>
                </a:cxn>
                <a:cxn ang="0">
                  <a:pos x="209" y="391"/>
                </a:cxn>
                <a:cxn ang="0">
                  <a:pos x="178" y="384"/>
                </a:cxn>
                <a:cxn ang="0">
                  <a:pos x="168" y="377"/>
                </a:cxn>
                <a:cxn ang="0">
                  <a:pos x="166" y="365"/>
                </a:cxn>
                <a:cxn ang="0">
                  <a:pos x="175" y="342"/>
                </a:cxn>
                <a:cxn ang="0">
                  <a:pos x="207" y="301"/>
                </a:cxn>
                <a:cxn ang="0">
                  <a:pos x="314" y="197"/>
                </a:cxn>
                <a:cxn ang="0">
                  <a:pos x="391" y="111"/>
                </a:cxn>
                <a:cxn ang="0">
                  <a:pos x="430" y="52"/>
                </a:cxn>
                <a:cxn ang="0">
                  <a:pos x="445" y="14"/>
                </a:cxn>
                <a:cxn ang="0">
                  <a:pos x="442" y="2"/>
                </a:cxn>
                <a:cxn ang="0">
                  <a:pos x="433" y="2"/>
                </a:cxn>
                <a:cxn ang="0">
                  <a:pos x="404" y="23"/>
                </a:cxn>
                <a:cxn ang="0">
                  <a:pos x="350" y="80"/>
                </a:cxn>
                <a:cxn ang="0">
                  <a:pos x="214" y="244"/>
                </a:cxn>
                <a:cxn ang="0">
                  <a:pos x="93" y="401"/>
                </a:cxn>
                <a:cxn ang="0">
                  <a:pos x="32" y="456"/>
                </a:cxn>
                <a:cxn ang="0">
                  <a:pos x="0" y="498"/>
                </a:cxn>
                <a:cxn ang="0">
                  <a:pos x="47" y="477"/>
                </a:cxn>
                <a:cxn ang="0">
                  <a:pos x="78" y="453"/>
                </a:cxn>
                <a:cxn ang="0">
                  <a:pos x="105" y="420"/>
                </a:cxn>
                <a:cxn ang="0">
                  <a:pos x="122" y="380"/>
                </a:cxn>
                <a:cxn ang="0">
                  <a:pos x="107" y="446"/>
                </a:cxn>
                <a:cxn ang="0">
                  <a:pos x="105" y="489"/>
                </a:cxn>
                <a:cxn ang="0">
                  <a:pos x="112" y="525"/>
                </a:cxn>
                <a:cxn ang="0">
                  <a:pos x="117" y="553"/>
                </a:cxn>
                <a:cxn ang="0">
                  <a:pos x="115" y="579"/>
                </a:cxn>
                <a:cxn ang="0">
                  <a:pos x="90" y="634"/>
                </a:cxn>
                <a:cxn ang="0">
                  <a:pos x="68" y="693"/>
                </a:cxn>
                <a:cxn ang="0">
                  <a:pos x="64" y="724"/>
                </a:cxn>
                <a:cxn ang="0">
                  <a:pos x="71" y="757"/>
                </a:cxn>
                <a:cxn ang="0">
                  <a:pos x="98" y="841"/>
                </a:cxn>
                <a:cxn ang="0">
                  <a:pos x="110" y="855"/>
                </a:cxn>
                <a:cxn ang="0">
                  <a:pos x="129" y="857"/>
                </a:cxn>
                <a:cxn ang="0">
                  <a:pos x="188" y="819"/>
                </a:cxn>
                <a:cxn ang="0">
                  <a:pos x="251" y="788"/>
                </a:cxn>
                <a:cxn ang="0">
                  <a:pos x="319" y="765"/>
                </a:cxn>
                <a:cxn ang="0">
                  <a:pos x="522" y="710"/>
                </a:cxn>
                <a:cxn ang="0">
                  <a:pos x="610" y="684"/>
                </a:cxn>
                <a:cxn ang="0">
                  <a:pos x="634" y="662"/>
                </a:cxn>
                <a:cxn ang="0">
                  <a:pos x="637" y="638"/>
                </a:cxn>
                <a:cxn ang="0">
                  <a:pos x="649" y="617"/>
                </a:cxn>
              </a:cxnLst>
              <a:rect l="0" t="0" r="r" b="b"/>
              <a:pathLst>
                <a:path w="649" h="857">
                  <a:moveTo>
                    <a:pt x="649" y="617"/>
                  </a:moveTo>
                  <a:lnTo>
                    <a:pt x="603" y="615"/>
                  </a:lnTo>
                  <a:lnTo>
                    <a:pt x="544" y="617"/>
                  </a:lnTo>
                  <a:lnTo>
                    <a:pt x="479" y="622"/>
                  </a:lnTo>
                  <a:lnTo>
                    <a:pt x="411" y="629"/>
                  </a:lnTo>
                  <a:lnTo>
                    <a:pt x="287" y="641"/>
                  </a:lnTo>
                  <a:lnTo>
                    <a:pt x="209" y="648"/>
                  </a:lnTo>
                  <a:lnTo>
                    <a:pt x="199" y="648"/>
                  </a:lnTo>
                  <a:lnTo>
                    <a:pt x="195" y="646"/>
                  </a:lnTo>
                  <a:lnTo>
                    <a:pt x="195" y="643"/>
                  </a:lnTo>
                  <a:lnTo>
                    <a:pt x="195" y="636"/>
                  </a:lnTo>
                  <a:lnTo>
                    <a:pt x="202" y="627"/>
                  </a:lnTo>
                  <a:lnTo>
                    <a:pt x="212" y="612"/>
                  </a:lnTo>
                  <a:lnTo>
                    <a:pt x="226" y="598"/>
                  </a:lnTo>
                  <a:lnTo>
                    <a:pt x="267" y="565"/>
                  </a:lnTo>
                  <a:lnTo>
                    <a:pt x="316" y="527"/>
                  </a:lnTo>
                  <a:lnTo>
                    <a:pt x="370" y="489"/>
                  </a:lnTo>
                  <a:lnTo>
                    <a:pt x="472" y="418"/>
                  </a:lnTo>
                  <a:lnTo>
                    <a:pt x="488" y="403"/>
                  </a:lnTo>
                  <a:lnTo>
                    <a:pt x="496" y="391"/>
                  </a:lnTo>
                  <a:lnTo>
                    <a:pt x="498" y="389"/>
                  </a:lnTo>
                  <a:lnTo>
                    <a:pt x="498" y="384"/>
                  </a:lnTo>
                  <a:lnTo>
                    <a:pt x="496" y="382"/>
                  </a:lnTo>
                  <a:lnTo>
                    <a:pt x="491" y="380"/>
                  </a:lnTo>
                  <a:lnTo>
                    <a:pt x="479" y="377"/>
                  </a:lnTo>
                  <a:lnTo>
                    <a:pt x="462" y="377"/>
                  </a:lnTo>
                  <a:lnTo>
                    <a:pt x="413" y="380"/>
                  </a:lnTo>
                  <a:lnTo>
                    <a:pt x="294" y="391"/>
                  </a:lnTo>
                  <a:lnTo>
                    <a:pt x="236" y="391"/>
                  </a:lnTo>
                  <a:lnTo>
                    <a:pt x="209" y="391"/>
                  </a:lnTo>
                  <a:lnTo>
                    <a:pt x="188" y="389"/>
                  </a:lnTo>
                  <a:lnTo>
                    <a:pt x="178" y="384"/>
                  </a:lnTo>
                  <a:lnTo>
                    <a:pt x="170" y="382"/>
                  </a:lnTo>
                  <a:lnTo>
                    <a:pt x="168" y="377"/>
                  </a:lnTo>
                  <a:lnTo>
                    <a:pt x="166" y="372"/>
                  </a:lnTo>
                  <a:lnTo>
                    <a:pt x="166" y="365"/>
                  </a:lnTo>
                  <a:lnTo>
                    <a:pt x="166" y="358"/>
                  </a:lnTo>
                  <a:lnTo>
                    <a:pt x="175" y="342"/>
                  </a:lnTo>
                  <a:lnTo>
                    <a:pt x="188" y="323"/>
                  </a:lnTo>
                  <a:lnTo>
                    <a:pt x="207" y="301"/>
                  </a:lnTo>
                  <a:lnTo>
                    <a:pt x="258" y="251"/>
                  </a:lnTo>
                  <a:lnTo>
                    <a:pt x="314" y="197"/>
                  </a:lnTo>
                  <a:lnTo>
                    <a:pt x="367" y="140"/>
                  </a:lnTo>
                  <a:lnTo>
                    <a:pt x="391" y="111"/>
                  </a:lnTo>
                  <a:lnTo>
                    <a:pt x="413" y="80"/>
                  </a:lnTo>
                  <a:lnTo>
                    <a:pt x="430" y="52"/>
                  </a:lnTo>
                  <a:lnTo>
                    <a:pt x="440" y="26"/>
                  </a:lnTo>
                  <a:lnTo>
                    <a:pt x="445" y="14"/>
                  </a:lnTo>
                  <a:lnTo>
                    <a:pt x="445" y="7"/>
                  </a:lnTo>
                  <a:lnTo>
                    <a:pt x="442" y="2"/>
                  </a:lnTo>
                  <a:lnTo>
                    <a:pt x="438" y="0"/>
                  </a:lnTo>
                  <a:lnTo>
                    <a:pt x="433" y="2"/>
                  </a:lnTo>
                  <a:lnTo>
                    <a:pt x="425" y="7"/>
                  </a:lnTo>
                  <a:lnTo>
                    <a:pt x="404" y="23"/>
                  </a:lnTo>
                  <a:lnTo>
                    <a:pt x="379" y="49"/>
                  </a:lnTo>
                  <a:lnTo>
                    <a:pt x="350" y="80"/>
                  </a:lnTo>
                  <a:lnTo>
                    <a:pt x="282" y="159"/>
                  </a:lnTo>
                  <a:lnTo>
                    <a:pt x="214" y="244"/>
                  </a:lnTo>
                  <a:lnTo>
                    <a:pt x="154" y="323"/>
                  </a:lnTo>
                  <a:lnTo>
                    <a:pt x="93" y="401"/>
                  </a:lnTo>
                  <a:lnTo>
                    <a:pt x="59" y="430"/>
                  </a:lnTo>
                  <a:lnTo>
                    <a:pt x="32" y="456"/>
                  </a:lnTo>
                  <a:lnTo>
                    <a:pt x="13" y="477"/>
                  </a:lnTo>
                  <a:lnTo>
                    <a:pt x="0" y="498"/>
                  </a:lnTo>
                  <a:lnTo>
                    <a:pt x="32" y="487"/>
                  </a:lnTo>
                  <a:lnTo>
                    <a:pt x="47" y="477"/>
                  </a:lnTo>
                  <a:lnTo>
                    <a:pt x="64" y="467"/>
                  </a:lnTo>
                  <a:lnTo>
                    <a:pt x="78" y="453"/>
                  </a:lnTo>
                  <a:lnTo>
                    <a:pt x="93" y="437"/>
                  </a:lnTo>
                  <a:lnTo>
                    <a:pt x="105" y="420"/>
                  </a:lnTo>
                  <a:lnTo>
                    <a:pt x="115" y="399"/>
                  </a:lnTo>
                  <a:lnTo>
                    <a:pt x="122" y="380"/>
                  </a:lnTo>
                  <a:lnTo>
                    <a:pt x="115" y="408"/>
                  </a:lnTo>
                  <a:lnTo>
                    <a:pt x="107" y="446"/>
                  </a:lnTo>
                  <a:lnTo>
                    <a:pt x="105" y="467"/>
                  </a:lnTo>
                  <a:lnTo>
                    <a:pt x="105" y="489"/>
                  </a:lnTo>
                  <a:lnTo>
                    <a:pt x="107" y="508"/>
                  </a:lnTo>
                  <a:lnTo>
                    <a:pt x="112" y="525"/>
                  </a:lnTo>
                  <a:lnTo>
                    <a:pt x="117" y="539"/>
                  </a:lnTo>
                  <a:lnTo>
                    <a:pt x="117" y="553"/>
                  </a:lnTo>
                  <a:lnTo>
                    <a:pt x="117" y="565"/>
                  </a:lnTo>
                  <a:lnTo>
                    <a:pt x="115" y="579"/>
                  </a:lnTo>
                  <a:lnTo>
                    <a:pt x="105" y="605"/>
                  </a:lnTo>
                  <a:lnTo>
                    <a:pt x="90" y="634"/>
                  </a:lnTo>
                  <a:lnTo>
                    <a:pt x="78" y="662"/>
                  </a:lnTo>
                  <a:lnTo>
                    <a:pt x="68" y="693"/>
                  </a:lnTo>
                  <a:lnTo>
                    <a:pt x="66" y="707"/>
                  </a:lnTo>
                  <a:lnTo>
                    <a:pt x="64" y="724"/>
                  </a:lnTo>
                  <a:lnTo>
                    <a:pt x="66" y="741"/>
                  </a:lnTo>
                  <a:lnTo>
                    <a:pt x="71" y="757"/>
                  </a:lnTo>
                  <a:lnTo>
                    <a:pt x="86" y="807"/>
                  </a:lnTo>
                  <a:lnTo>
                    <a:pt x="98" y="841"/>
                  </a:lnTo>
                  <a:lnTo>
                    <a:pt x="102" y="850"/>
                  </a:lnTo>
                  <a:lnTo>
                    <a:pt x="110" y="855"/>
                  </a:lnTo>
                  <a:lnTo>
                    <a:pt x="117" y="857"/>
                  </a:lnTo>
                  <a:lnTo>
                    <a:pt x="129" y="857"/>
                  </a:lnTo>
                  <a:lnTo>
                    <a:pt x="156" y="838"/>
                  </a:lnTo>
                  <a:lnTo>
                    <a:pt x="188" y="819"/>
                  </a:lnTo>
                  <a:lnTo>
                    <a:pt x="217" y="802"/>
                  </a:lnTo>
                  <a:lnTo>
                    <a:pt x="251" y="788"/>
                  </a:lnTo>
                  <a:lnTo>
                    <a:pt x="285" y="776"/>
                  </a:lnTo>
                  <a:lnTo>
                    <a:pt x="319" y="765"/>
                  </a:lnTo>
                  <a:lnTo>
                    <a:pt x="389" y="745"/>
                  </a:lnTo>
                  <a:lnTo>
                    <a:pt x="522" y="710"/>
                  </a:lnTo>
                  <a:lnTo>
                    <a:pt x="583" y="693"/>
                  </a:lnTo>
                  <a:lnTo>
                    <a:pt x="610" y="684"/>
                  </a:lnTo>
                  <a:lnTo>
                    <a:pt x="637" y="672"/>
                  </a:lnTo>
                  <a:lnTo>
                    <a:pt x="634" y="662"/>
                  </a:lnTo>
                  <a:lnTo>
                    <a:pt x="634" y="650"/>
                  </a:lnTo>
                  <a:lnTo>
                    <a:pt x="637" y="638"/>
                  </a:lnTo>
                  <a:lnTo>
                    <a:pt x="644" y="627"/>
                  </a:lnTo>
                  <a:lnTo>
                    <a:pt x="649" y="6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8" name="Freeform 163"/>
            <p:cNvSpPr/>
            <p:nvPr/>
          </p:nvSpPr>
          <p:spPr bwMode="auto">
            <a:xfrm>
              <a:off x="815383" y="3132642"/>
              <a:ext cx="292320" cy="315485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5" y="14"/>
                </a:cxn>
                <a:cxn ang="0">
                  <a:pos x="530" y="54"/>
                </a:cxn>
                <a:cxn ang="0">
                  <a:pos x="530" y="114"/>
                </a:cxn>
                <a:cxn ang="0">
                  <a:pos x="530" y="147"/>
                </a:cxn>
                <a:cxn ang="0">
                  <a:pos x="525" y="185"/>
                </a:cxn>
                <a:cxn ang="0">
                  <a:pos x="520" y="223"/>
                </a:cxn>
                <a:cxn ang="0">
                  <a:pos x="513" y="261"/>
                </a:cxn>
                <a:cxn ang="0">
                  <a:pos x="501" y="297"/>
                </a:cxn>
                <a:cxn ang="0">
                  <a:pos x="484" y="335"/>
                </a:cxn>
                <a:cxn ang="0">
                  <a:pos x="464" y="368"/>
                </a:cxn>
                <a:cxn ang="0">
                  <a:pos x="455" y="385"/>
                </a:cxn>
                <a:cxn ang="0">
                  <a:pos x="440" y="401"/>
                </a:cxn>
                <a:cxn ang="0">
                  <a:pos x="425" y="415"/>
                </a:cxn>
                <a:cxn ang="0">
                  <a:pos x="411" y="427"/>
                </a:cxn>
                <a:cxn ang="0">
                  <a:pos x="394" y="439"/>
                </a:cxn>
                <a:cxn ang="0">
                  <a:pos x="377" y="451"/>
                </a:cxn>
                <a:cxn ang="0">
                  <a:pos x="338" y="470"/>
                </a:cxn>
                <a:cxn ang="0">
                  <a:pos x="302" y="487"/>
                </a:cxn>
                <a:cxn ang="0">
                  <a:pos x="231" y="518"/>
                </a:cxn>
                <a:cxn ang="0">
                  <a:pos x="168" y="539"/>
                </a:cxn>
                <a:cxn ang="0">
                  <a:pos x="112" y="553"/>
                </a:cxn>
                <a:cxn ang="0">
                  <a:pos x="66" y="563"/>
                </a:cxn>
                <a:cxn ang="0">
                  <a:pos x="32" y="570"/>
                </a:cxn>
                <a:cxn ang="0">
                  <a:pos x="0" y="572"/>
                </a:cxn>
                <a:cxn ang="0">
                  <a:pos x="22" y="551"/>
                </a:cxn>
                <a:cxn ang="0">
                  <a:pos x="76" y="494"/>
                </a:cxn>
                <a:cxn ang="0">
                  <a:pos x="112" y="458"/>
                </a:cxn>
                <a:cxn ang="0">
                  <a:pos x="151" y="420"/>
                </a:cxn>
                <a:cxn ang="0">
                  <a:pos x="197" y="385"/>
                </a:cxn>
                <a:cxn ang="0">
                  <a:pos x="243" y="349"/>
                </a:cxn>
                <a:cxn ang="0">
                  <a:pos x="268" y="330"/>
                </a:cxn>
                <a:cxn ang="0">
                  <a:pos x="292" y="308"/>
                </a:cxn>
                <a:cxn ang="0">
                  <a:pos x="316" y="282"/>
                </a:cxn>
                <a:cxn ang="0">
                  <a:pos x="340" y="256"/>
                </a:cxn>
                <a:cxn ang="0">
                  <a:pos x="387" y="199"/>
                </a:cxn>
                <a:cxn ang="0">
                  <a:pos x="430" y="140"/>
                </a:cxn>
                <a:cxn ang="0">
                  <a:pos x="467" y="85"/>
                </a:cxn>
                <a:cxn ang="0">
                  <a:pos x="496" y="42"/>
                </a:cxn>
                <a:cxn ang="0">
                  <a:pos x="523" y="0"/>
                </a:cxn>
              </a:cxnLst>
              <a:rect l="0" t="0" r="r" b="b"/>
              <a:pathLst>
                <a:path w="530" h="572">
                  <a:moveTo>
                    <a:pt x="523" y="0"/>
                  </a:moveTo>
                  <a:lnTo>
                    <a:pt x="525" y="14"/>
                  </a:lnTo>
                  <a:lnTo>
                    <a:pt x="530" y="54"/>
                  </a:lnTo>
                  <a:lnTo>
                    <a:pt x="530" y="114"/>
                  </a:lnTo>
                  <a:lnTo>
                    <a:pt x="530" y="147"/>
                  </a:lnTo>
                  <a:lnTo>
                    <a:pt x="525" y="185"/>
                  </a:lnTo>
                  <a:lnTo>
                    <a:pt x="520" y="223"/>
                  </a:lnTo>
                  <a:lnTo>
                    <a:pt x="513" y="261"/>
                  </a:lnTo>
                  <a:lnTo>
                    <a:pt x="501" y="297"/>
                  </a:lnTo>
                  <a:lnTo>
                    <a:pt x="484" y="335"/>
                  </a:lnTo>
                  <a:lnTo>
                    <a:pt x="464" y="368"/>
                  </a:lnTo>
                  <a:lnTo>
                    <a:pt x="455" y="385"/>
                  </a:lnTo>
                  <a:lnTo>
                    <a:pt x="440" y="401"/>
                  </a:lnTo>
                  <a:lnTo>
                    <a:pt x="425" y="415"/>
                  </a:lnTo>
                  <a:lnTo>
                    <a:pt x="411" y="427"/>
                  </a:lnTo>
                  <a:lnTo>
                    <a:pt x="394" y="439"/>
                  </a:lnTo>
                  <a:lnTo>
                    <a:pt x="377" y="451"/>
                  </a:lnTo>
                  <a:lnTo>
                    <a:pt x="338" y="470"/>
                  </a:lnTo>
                  <a:lnTo>
                    <a:pt x="302" y="487"/>
                  </a:lnTo>
                  <a:lnTo>
                    <a:pt x="231" y="518"/>
                  </a:lnTo>
                  <a:lnTo>
                    <a:pt x="168" y="539"/>
                  </a:lnTo>
                  <a:lnTo>
                    <a:pt x="112" y="553"/>
                  </a:lnTo>
                  <a:lnTo>
                    <a:pt x="66" y="563"/>
                  </a:lnTo>
                  <a:lnTo>
                    <a:pt x="32" y="570"/>
                  </a:lnTo>
                  <a:lnTo>
                    <a:pt x="0" y="572"/>
                  </a:lnTo>
                  <a:lnTo>
                    <a:pt x="22" y="551"/>
                  </a:lnTo>
                  <a:lnTo>
                    <a:pt x="76" y="494"/>
                  </a:lnTo>
                  <a:lnTo>
                    <a:pt x="112" y="458"/>
                  </a:lnTo>
                  <a:lnTo>
                    <a:pt x="151" y="420"/>
                  </a:lnTo>
                  <a:lnTo>
                    <a:pt x="197" y="385"/>
                  </a:lnTo>
                  <a:lnTo>
                    <a:pt x="243" y="349"/>
                  </a:lnTo>
                  <a:lnTo>
                    <a:pt x="268" y="330"/>
                  </a:lnTo>
                  <a:lnTo>
                    <a:pt x="292" y="308"/>
                  </a:lnTo>
                  <a:lnTo>
                    <a:pt x="316" y="282"/>
                  </a:lnTo>
                  <a:lnTo>
                    <a:pt x="340" y="256"/>
                  </a:lnTo>
                  <a:lnTo>
                    <a:pt x="387" y="199"/>
                  </a:lnTo>
                  <a:lnTo>
                    <a:pt x="430" y="140"/>
                  </a:lnTo>
                  <a:lnTo>
                    <a:pt x="467" y="85"/>
                  </a:lnTo>
                  <a:lnTo>
                    <a:pt x="496" y="42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29" name="Freeform 164"/>
            <p:cNvSpPr/>
            <p:nvPr/>
          </p:nvSpPr>
          <p:spPr bwMode="auto">
            <a:xfrm>
              <a:off x="491625" y="2968832"/>
              <a:ext cx="278531" cy="489774"/>
            </a:xfrm>
            <a:custGeom>
              <a:avLst/>
              <a:gdLst/>
              <a:ahLst/>
              <a:cxnLst>
                <a:cxn ang="0">
                  <a:pos x="442" y="74"/>
                </a:cxn>
                <a:cxn ang="0">
                  <a:pos x="427" y="57"/>
                </a:cxn>
                <a:cxn ang="0">
                  <a:pos x="413" y="42"/>
                </a:cxn>
                <a:cxn ang="0">
                  <a:pos x="398" y="31"/>
                </a:cxn>
                <a:cxn ang="0">
                  <a:pos x="383" y="19"/>
                </a:cxn>
                <a:cxn ang="0">
                  <a:pos x="369" y="12"/>
                </a:cxn>
                <a:cxn ang="0">
                  <a:pos x="354" y="7"/>
                </a:cxn>
                <a:cxn ang="0">
                  <a:pos x="340" y="2"/>
                </a:cxn>
                <a:cxn ang="0">
                  <a:pos x="325" y="0"/>
                </a:cxn>
                <a:cxn ang="0">
                  <a:pos x="313" y="0"/>
                </a:cxn>
                <a:cxn ang="0">
                  <a:pos x="299" y="2"/>
                </a:cxn>
                <a:cxn ang="0">
                  <a:pos x="267" y="7"/>
                </a:cxn>
                <a:cxn ang="0">
                  <a:pos x="235" y="19"/>
                </a:cxn>
                <a:cxn ang="0">
                  <a:pos x="201" y="31"/>
                </a:cxn>
                <a:cxn ang="0">
                  <a:pos x="182" y="40"/>
                </a:cxn>
                <a:cxn ang="0">
                  <a:pos x="165" y="52"/>
                </a:cxn>
                <a:cxn ang="0">
                  <a:pos x="148" y="69"/>
                </a:cxn>
                <a:cxn ang="0">
                  <a:pos x="131" y="85"/>
                </a:cxn>
                <a:cxn ang="0">
                  <a:pos x="99" y="126"/>
                </a:cxn>
                <a:cxn ang="0">
                  <a:pos x="73" y="168"/>
                </a:cxn>
                <a:cxn ang="0">
                  <a:pos x="51" y="209"/>
                </a:cxn>
                <a:cxn ang="0">
                  <a:pos x="31" y="245"/>
                </a:cxn>
                <a:cxn ang="0">
                  <a:pos x="17" y="275"/>
                </a:cxn>
                <a:cxn ang="0">
                  <a:pos x="10" y="318"/>
                </a:cxn>
                <a:cxn ang="0">
                  <a:pos x="2" y="361"/>
                </a:cxn>
                <a:cxn ang="0">
                  <a:pos x="0" y="406"/>
                </a:cxn>
                <a:cxn ang="0">
                  <a:pos x="2" y="453"/>
                </a:cxn>
                <a:cxn ang="0">
                  <a:pos x="7" y="501"/>
                </a:cxn>
                <a:cxn ang="0">
                  <a:pos x="15" y="548"/>
                </a:cxn>
                <a:cxn ang="0">
                  <a:pos x="27" y="596"/>
                </a:cxn>
                <a:cxn ang="0">
                  <a:pos x="41" y="641"/>
                </a:cxn>
                <a:cxn ang="0">
                  <a:pos x="61" y="686"/>
                </a:cxn>
                <a:cxn ang="0">
                  <a:pos x="85" y="727"/>
                </a:cxn>
                <a:cxn ang="0">
                  <a:pos x="112" y="767"/>
                </a:cxn>
                <a:cxn ang="0">
                  <a:pos x="126" y="784"/>
                </a:cxn>
                <a:cxn ang="0">
                  <a:pos x="143" y="800"/>
                </a:cxn>
                <a:cxn ang="0">
                  <a:pos x="160" y="817"/>
                </a:cxn>
                <a:cxn ang="0">
                  <a:pos x="177" y="831"/>
                </a:cxn>
                <a:cxn ang="0">
                  <a:pos x="196" y="845"/>
                </a:cxn>
                <a:cxn ang="0">
                  <a:pos x="218" y="857"/>
                </a:cxn>
                <a:cxn ang="0">
                  <a:pos x="240" y="867"/>
                </a:cxn>
                <a:cxn ang="0">
                  <a:pos x="262" y="876"/>
                </a:cxn>
                <a:cxn ang="0">
                  <a:pos x="284" y="883"/>
                </a:cxn>
                <a:cxn ang="0">
                  <a:pos x="311" y="888"/>
                </a:cxn>
                <a:cxn ang="0">
                  <a:pos x="342" y="800"/>
                </a:cxn>
                <a:cxn ang="0">
                  <a:pos x="371" y="710"/>
                </a:cxn>
                <a:cxn ang="0">
                  <a:pos x="398" y="620"/>
                </a:cxn>
                <a:cxn ang="0">
                  <a:pos x="422" y="529"/>
                </a:cxn>
                <a:cxn ang="0">
                  <a:pos x="444" y="437"/>
                </a:cxn>
                <a:cxn ang="0">
                  <a:pos x="466" y="344"/>
                </a:cxn>
                <a:cxn ang="0">
                  <a:pos x="485" y="252"/>
                </a:cxn>
                <a:cxn ang="0">
                  <a:pos x="505" y="159"/>
                </a:cxn>
                <a:cxn ang="0">
                  <a:pos x="459" y="100"/>
                </a:cxn>
                <a:cxn ang="0">
                  <a:pos x="442" y="74"/>
                </a:cxn>
              </a:cxnLst>
              <a:rect l="0" t="0" r="r" b="b"/>
              <a:pathLst>
                <a:path w="505" h="888">
                  <a:moveTo>
                    <a:pt x="442" y="74"/>
                  </a:moveTo>
                  <a:lnTo>
                    <a:pt x="427" y="57"/>
                  </a:lnTo>
                  <a:lnTo>
                    <a:pt x="413" y="42"/>
                  </a:lnTo>
                  <a:lnTo>
                    <a:pt x="398" y="31"/>
                  </a:lnTo>
                  <a:lnTo>
                    <a:pt x="383" y="19"/>
                  </a:lnTo>
                  <a:lnTo>
                    <a:pt x="369" y="12"/>
                  </a:lnTo>
                  <a:lnTo>
                    <a:pt x="354" y="7"/>
                  </a:lnTo>
                  <a:lnTo>
                    <a:pt x="340" y="2"/>
                  </a:lnTo>
                  <a:lnTo>
                    <a:pt x="325" y="0"/>
                  </a:lnTo>
                  <a:lnTo>
                    <a:pt x="313" y="0"/>
                  </a:lnTo>
                  <a:lnTo>
                    <a:pt x="299" y="2"/>
                  </a:lnTo>
                  <a:lnTo>
                    <a:pt x="267" y="7"/>
                  </a:lnTo>
                  <a:lnTo>
                    <a:pt x="235" y="19"/>
                  </a:lnTo>
                  <a:lnTo>
                    <a:pt x="201" y="31"/>
                  </a:lnTo>
                  <a:lnTo>
                    <a:pt x="182" y="40"/>
                  </a:lnTo>
                  <a:lnTo>
                    <a:pt x="165" y="52"/>
                  </a:lnTo>
                  <a:lnTo>
                    <a:pt x="148" y="69"/>
                  </a:lnTo>
                  <a:lnTo>
                    <a:pt x="131" y="85"/>
                  </a:lnTo>
                  <a:lnTo>
                    <a:pt x="99" y="126"/>
                  </a:lnTo>
                  <a:lnTo>
                    <a:pt x="73" y="168"/>
                  </a:lnTo>
                  <a:lnTo>
                    <a:pt x="51" y="209"/>
                  </a:lnTo>
                  <a:lnTo>
                    <a:pt x="31" y="245"/>
                  </a:lnTo>
                  <a:lnTo>
                    <a:pt x="17" y="275"/>
                  </a:lnTo>
                  <a:lnTo>
                    <a:pt x="10" y="318"/>
                  </a:lnTo>
                  <a:lnTo>
                    <a:pt x="2" y="361"/>
                  </a:lnTo>
                  <a:lnTo>
                    <a:pt x="0" y="406"/>
                  </a:lnTo>
                  <a:lnTo>
                    <a:pt x="2" y="453"/>
                  </a:lnTo>
                  <a:lnTo>
                    <a:pt x="7" y="501"/>
                  </a:lnTo>
                  <a:lnTo>
                    <a:pt x="15" y="548"/>
                  </a:lnTo>
                  <a:lnTo>
                    <a:pt x="27" y="596"/>
                  </a:lnTo>
                  <a:lnTo>
                    <a:pt x="41" y="641"/>
                  </a:lnTo>
                  <a:lnTo>
                    <a:pt x="61" y="686"/>
                  </a:lnTo>
                  <a:lnTo>
                    <a:pt x="85" y="727"/>
                  </a:lnTo>
                  <a:lnTo>
                    <a:pt x="112" y="767"/>
                  </a:lnTo>
                  <a:lnTo>
                    <a:pt x="126" y="784"/>
                  </a:lnTo>
                  <a:lnTo>
                    <a:pt x="143" y="800"/>
                  </a:lnTo>
                  <a:lnTo>
                    <a:pt x="160" y="817"/>
                  </a:lnTo>
                  <a:lnTo>
                    <a:pt x="177" y="831"/>
                  </a:lnTo>
                  <a:lnTo>
                    <a:pt x="196" y="845"/>
                  </a:lnTo>
                  <a:lnTo>
                    <a:pt x="218" y="857"/>
                  </a:lnTo>
                  <a:lnTo>
                    <a:pt x="240" y="867"/>
                  </a:lnTo>
                  <a:lnTo>
                    <a:pt x="262" y="876"/>
                  </a:lnTo>
                  <a:lnTo>
                    <a:pt x="284" y="883"/>
                  </a:lnTo>
                  <a:lnTo>
                    <a:pt x="311" y="888"/>
                  </a:lnTo>
                  <a:lnTo>
                    <a:pt x="342" y="800"/>
                  </a:lnTo>
                  <a:lnTo>
                    <a:pt x="371" y="710"/>
                  </a:lnTo>
                  <a:lnTo>
                    <a:pt x="398" y="620"/>
                  </a:lnTo>
                  <a:lnTo>
                    <a:pt x="422" y="529"/>
                  </a:lnTo>
                  <a:lnTo>
                    <a:pt x="444" y="437"/>
                  </a:lnTo>
                  <a:lnTo>
                    <a:pt x="466" y="344"/>
                  </a:lnTo>
                  <a:lnTo>
                    <a:pt x="485" y="252"/>
                  </a:lnTo>
                  <a:lnTo>
                    <a:pt x="505" y="159"/>
                  </a:lnTo>
                  <a:lnTo>
                    <a:pt x="459" y="100"/>
                  </a:lnTo>
                  <a:lnTo>
                    <a:pt x="442" y="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0" name="Freeform 165"/>
            <p:cNvSpPr/>
            <p:nvPr/>
          </p:nvSpPr>
          <p:spPr bwMode="auto">
            <a:xfrm>
              <a:off x="589248" y="2966075"/>
              <a:ext cx="143402" cy="276325"/>
            </a:xfrm>
            <a:custGeom>
              <a:avLst/>
              <a:gdLst/>
              <a:ahLst/>
              <a:cxnLst>
                <a:cxn ang="0">
                  <a:pos x="240" y="259"/>
                </a:cxn>
                <a:cxn ang="0">
                  <a:pos x="248" y="190"/>
                </a:cxn>
                <a:cxn ang="0">
                  <a:pos x="245" y="114"/>
                </a:cxn>
                <a:cxn ang="0">
                  <a:pos x="238" y="62"/>
                </a:cxn>
                <a:cxn ang="0">
                  <a:pos x="226" y="36"/>
                </a:cxn>
                <a:cxn ang="0">
                  <a:pos x="202" y="17"/>
                </a:cxn>
                <a:cxn ang="0">
                  <a:pos x="168" y="2"/>
                </a:cxn>
                <a:cxn ang="0">
                  <a:pos x="134" y="0"/>
                </a:cxn>
                <a:cxn ang="0">
                  <a:pos x="85" y="7"/>
                </a:cxn>
                <a:cxn ang="0">
                  <a:pos x="37" y="28"/>
                </a:cxn>
                <a:cxn ang="0">
                  <a:pos x="3" y="64"/>
                </a:cxn>
                <a:cxn ang="0">
                  <a:pos x="3" y="79"/>
                </a:cxn>
                <a:cxn ang="0">
                  <a:pos x="12" y="83"/>
                </a:cxn>
                <a:cxn ang="0">
                  <a:pos x="58" y="86"/>
                </a:cxn>
                <a:cxn ang="0">
                  <a:pos x="107" y="95"/>
                </a:cxn>
                <a:cxn ang="0">
                  <a:pos x="146" y="112"/>
                </a:cxn>
                <a:cxn ang="0">
                  <a:pos x="180" y="140"/>
                </a:cxn>
                <a:cxn ang="0">
                  <a:pos x="197" y="176"/>
                </a:cxn>
                <a:cxn ang="0">
                  <a:pos x="197" y="216"/>
                </a:cxn>
                <a:cxn ang="0">
                  <a:pos x="182" y="257"/>
                </a:cxn>
                <a:cxn ang="0">
                  <a:pos x="143" y="323"/>
                </a:cxn>
                <a:cxn ang="0">
                  <a:pos x="58" y="430"/>
                </a:cxn>
                <a:cxn ang="0">
                  <a:pos x="29" y="475"/>
                </a:cxn>
                <a:cxn ang="0">
                  <a:pos x="24" y="489"/>
                </a:cxn>
                <a:cxn ang="0">
                  <a:pos x="29" y="499"/>
                </a:cxn>
                <a:cxn ang="0">
                  <a:pos x="41" y="501"/>
                </a:cxn>
                <a:cxn ang="0">
                  <a:pos x="85" y="487"/>
                </a:cxn>
                <a:cxn ang="0">
                  <a:pos x="146" y="451"/>
                </a:cxn>
                <a:cxn ang="0">
                  <a:pos x="168" y="444"/>
                </a:cxn>
                <a:cxn ang="0">
                  <a:pos x="180" y="447"/>
                </a:cxn>
                <a:cxn ang="0">
                  <a:pos x="187" y="458"/>
                </a:cxn>
                <a:cxn ang="0">
                  <a:pos x="260" y="309"/>
                </a:cxn>
                <a:cxn ang="0">
                  <a:pos x="253" y="314"/>
                </a:cxn>
                <a:cxn ang="0">
                  <a:pos x="243" y="309"/>
                </a:cxn>
                <a:cxn ang="0">
                  <a:pos x="236" y="287"/>
                </a:cxn>
              </a:cxnLst>
              <a:rect l="0" t="0" r="r" b="b"/>
              <a:pathLst>
                <a:path w="260" h="501">
                  <a:moveTo>
                    <a:pt x="236" y="280"/>
                  </a:moveTo>
                  <a:lnTo>
                    <a:pt x="240" y="259"/>
                  </a:lnTo>
                  <a:lnTo>
                    <a:pt x="245" y="228"/>
                  </a:lnTo>
                  <a:lnTo>
                    <a:pt x="248" y="190"/>
                  </a:lnTo>
                  <a:lnTo>
                    <a:pt x="248" y="152"/>
                  </a:lnTo>
                  <a:lnTo>
                    <a:pt x="245" y="114"/>
                  </a:lnTo>
                  <a:lnTo>
                    <a:pt x="240" y="79"/>
                  </a:lnTo>
                  <a:lnTo>
                    <a:pt x="238" y="62"/>
                  </a:lnTo>
                  <a:lnTo>
                    <a:pt x="231" y="47"/>
                  </a:lnTo>
                  <a:lnTo>
                    <a:pt x="226" y="36"/>
                  </a:lnTo>
                  <a:lnTo>
                    <a:pt x="219" y="28"/>
                  </a:lnTo>
                  <a:lnTo>
                    <a:pt x="202" y="17"/>
                  </a:lnTo>
                  <a:lnTo>
                    <a:pt x="185" y="10"/>
                  </a:lnTo>
                  <a:lnTo>
                    <a:pt x="168" y="2"/>
                  </a:lnTo>
                  <a:lnTo>
                    <a:pt x="151" y="0"/>
                  </a:lnTo>
                  <a:lnTo>
                    <a:pt x="134" y="0"/>
                  </a:lnTo>
                  <a:lnTo>
                    <a:pt x="117" y="0"/>
                  </a:lnTo>
                  <a:lnTo>
                    <a:pt x="85" y="7"/>
                  </a:lnTo>
                  <a:lnTo>
                    <a:pt x="58" y="17"/>
                  </a:lnTo>
                  <a:lnTo>
                    <a:pt x="37" y="28"/>
                  </a:lnTo>
                  <a:lnTo>
                    <a:pt x="15" y="40"/>
                  </a:lnTo>
                  <a:lnTo>
                    <a:pt x="3" y="64"/>
                  </a:lnTo>
                  <a:lnTo>
                    <a:pt x="0" y="71"/>
                  </a:lnTo>
                  <a:lnTo>
                    <a:pt x="3" y="79"/>
                  </a:lnTo>
                  <a:lnTo>
                    <a:pt x="5" y="81"/>
                  </a:lnTo>
                  <a:lnTo>
                    <a:pt x="12" y="83"/>
                  </a:lnTo>
                  <a:lnTo>
                    <a:pt x="32" y="86"/>
                  </a:lnTo>
                  <a:lnTo>
                    <a:pt x="58" y="86"/>
                  </a:lnTo>
                  <a:lnTo>
                    <a:pt x="90" y="90"/>
                  </a:lnTo>
                  <a:lnTo>
                    <a:pt x="107" y="95"/>
                  </a:lnTo>
                  <a:lnTo>
                    <a:pt x="126" y="102"/>
                  </a:lnTo>
                  <a:lnTo>
                    <a:pt x="146" y="112"/>
                  </a:lnTo>
                  <a:lnTo>
                    <a:pt x="165" y="123"/>
                  </a:lnTo>
                  <a:lnTo>
                    <a:pt x="180" y="140"/>
                  </a:lnTo>
                  <a:lnTo>
                    <a:pt x="192" y="157"/>
                  </a:lnTo>
                  <a:lnTo>
                    <a:pt x="197" y="176"/>
                  </a:lnTo>
                  <a:lnTo>
                    <a:pt x="199" y="195"/>
                  </a:lnTo>
                  <a:lnTo>
                    <a:pt x="197" y="216"/>
                  </a:lnTo>
                  <a:lnTo>
                    <a:pt x="190" y="235"/>
                  </a:lnTo>
                  <a:lnTo>
                    <a:pt x="182" y="257"/>
                  </a:lnTo>
                  <a:lnTo>
                    <a:pt x="170" y="280"/>
                  </a:lnTo>
                  <a:lnTo>
                    <a:pt x="143" y="323"/>
                  </a:lnTo>
                  <a:lnTo>
                    <a:pt x="114" y="363"/>
                  </a:lnTo>
                  <a:lnTo>
                    <a:pt x="58" y="430"/>
                  </a:lnTo>
                  <a:lnTo>
                    <a:pt x="39" y="456"/>
                  </a:lnTo>
                  <a:lnTo>
                    <a:pt x="29" y="475"/>
                  </a:lnTo>
                  <a:lnTo>
                    <a:pt x="27" y="482"/>
                  </a:lnTo>
                  <a:lnTo>
                    <a:pt x="24" y="489"/>
                  </a:lnTo>
                  <a:lnTo>
                    <a:pt x="27" y="494"/>
                  </a:lnTo>
                  <a:lnTo>
                    <a:pt x="29" y="499"/>
                  </a:lnTo>
                  <a:lnTo>
                    <a:pt x="34" y="501"/>
                  </a:lnTo>
                  <a:lnTo>
                    <a:pt x="41" y="501"/>
                  </a:lnTo>
                  <a:lnTo>
                    <a:pt x="58" y="499"/>
                  </a:lnTo>
                  <a:lnTo>
                    <a:pt x="85" y="487"/>
                  </a:lnTo>
                  <a:lnTo>
                    <a:pt x="117" y="468"/>
                  </a:lnTo>
                  <a:lnTo>
                    <a:pt x="146" y="451"/>
                  </a:lnTo>
                  <a:lnTo>
                    <a:pt x="158" y="447"/>
                  </a:lnTo>
                  <a:lnTo>
                    <a:pt x="168" y="444"/>
                  </a:lnTo>
                  <a:lnTo>
                    <a:pt x="175" y="444"/>
                  </a:lnTo>
                  <a:lnTo>
                    <a:pt x="180" y="447"/>
                  </a:lnTo>
                  <a:lnTo>
                    <a:pt x="185" y="451"/>
                  </a:lnTo>
                  <a:lnTo>
                    <a:pt x="187" y="458"/>
                  </a:lnTo>
                  <a:lnTo>
                    <a:pt x="226" y="385"/>
                  </a:lnTo>
                  <a:lnTo>
                    <a:pt x="260" y="309"/>
                  </a:lnTo>
                  <a:lnTo>
                    <a:pt x="255" y="314"/>
                  </a:lnTo>
                  <a:lnTo>
                    <a:pt x="253" y="314"/>
                  </a:lnTo>
                  <a:lnTo>
                    <a:pt x="248" y="311"/>
                  </a:lnTo>
                  <a:lnTo>
                    <a:pt x="243" y="309"/>
                  </a:lnTo>
                  <a:lnTo>
                    <a:pt x="238" y="294"/>
                  </a:lnTo>
                  <a:lnTo>
                    <a:pt x="236" y="287"/>
                  </a:lnTo>
                  <a:lnTo>
                    <a:pt x="236" y="2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1" name="Freeform 166"/>
            <p:cNvSpPr/>
            <p:nvPr/>
          </p:nvSpPr>
          <p:spPr bwMode="auto">
            <a:xfrm>
              <a:off x="889290" y="3132642"/>
              <a:ext cx="40263" cy="25923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0" y="31"/>
                </a:cxn>
                <a:cxn ang="0">
                  <a:pos x="29" y="40"/>
                </a:cxn>
                <a:cxn ang="0">
                  <a:pos x="41" y="45"/>
                </a:cxn>
                <a:cxn ang="0">
                  <a:pos x="53" y="47"/>
                </a:cxn>
                <a:cxn ang="0">
                  <a:pos x="63" y="47"/>
                </a:cxn>
                <a:cxn ang="0">
                  <a:pos x="68" y="45"/>
                </a:cxn>
                <a:cxn ang="0">
                  <a:pos x="70" y="42"/>
                </a:cxn>
                <a:cxn ang="0">
                  <a:pos x="73" y="38"/>
                </a:cxn>
                <a:cxn ang="0">
                  <a:pos x="73" y="35"/>
                </a:cxn>
                <a:cxn ang="0">
                  <a:pos x="68" y="26"/>
                </a:cxn>
                <a:cxn ang="0">
                  <a:pos x="61" y="19"/>
                </a:cxn>
                <a:cxn ang="0">
                  <a:pos x="48" y="14"/>
                </a:cxn>
                <a:cxn ang="0">
                  <a:pos x="29" y="4"/>
                </a:cxn>
                <a:cxn ang="0">
                  <a:pos x="19" y="0"/>
                </a:cxn>
                <a:cxn ang="0">
                  <a:pos x="0" y="24"/>
                </a:cxn>
              </a:cxnLst>
              <a:rect l="0" t="0" r="r" b="b"/>
              <a:pathLst>
                <a:path w="73" h="47">
                  <a:moveTo>
                    <a:pt x="0" y="24"/>
                  </a:moveTo>
                  <a:lnTo>
                    <a:pt x="10" y="31"/>
                  </a:lnTo>
                  <a:lnTo>
                    <a:pt x="29" y="40"/>
                  </a:lnTo>
                  <a:lnTo>
                    <a:pt x="41" y="45"/>
                  </a:lnTo>
                  <a:lnTo>
                    <a:pt x="53" y="47"/>
                  </a:lnTo>
                  <a:lnTo>
                    <a:pt x="63" y="47"/>
                  </a:lnTo>
                  <a:lnTo>
                    <a:pt x="68" y="45"/>
                  </a:lnTo>
                  <a:lnTo>
                    <a:pt x="70" y="42"/>
                  </a:lnTo>
                  <a:lnTo>
                    <a:pt x="73" y="38"/>
                  </a:lnTo>
                  <a:lnTo>
                    <a:pt x="73" y="35"/>
                  </a:lnTo>
                  <a:lnTo>
                    <a:pt x="68" y="26"/>
                  </a:lnTo>
                  <a:lnTo>
                    <a:pt x="61" y="19"/>
                  </a:lnTo>
                  <a:lnTo>
                    <a:pt x="48" y="14"/>
                  </a:lnTo>
                  <a:lnTo>
                    <a:pt x="29" y="4"/>
                  </a:lnTo>
                  <a:lnTo>
                    <a:pt x="19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2" name="Freeform 167"/>
            <p:cNvSpPr/>
            <p:nvPr/>
          </p:nvSpPr>
          <p:spPr bwMode="auto">
            <a:xfrm>
              <a:off x="822553" y="3119405"/>
              <a:ext cx="182010" cy="327619"/>
            </a:xfrm>
            <a:custGeom>
              <a:avLst/>
              <a:gdLst/>
              <a:ahLst/>
              <a:cxnLst>
                <a:cxn ang="0">
                  <a:pos x="271" y="7"/>
                </a:cxn>
                <a:cxn ang="0">
                  <a:pos x="269" y="24"/>
                </a:cxn>
                <a:cxn ang="0">
                  <a:pos x="262" y="74"/>
                </a:cxn>
                <a:cxn ang="0">
                  <a:pos x="250" y="145"/>
                </a:cxn>
                <a:cxn ang="0">
                  <a:pos x="240" y="185"/>
                </a:cxn>
                <a:cxn ang="0">
                  <a:pos x="225" y="230"/>
                </a:cxn>
                <a:cxn ang="0">
                  <a:pos x="211" y="278"/>
                </a:cxn>
                <a:cxn ang="0">
                  <a:pos x="191" y="325"/>
                </a:cxn>
                <a:cxn ang="0">
                  <a:pos x="169" y="375"/>
                </a:cxn>
                <a:cxn ang="0">
                  <a:pos x="145" y="423"/>
                </a:cxn>
                <a:cxn ang="0">
                  <a:pos x="116" y="470"/>
                </a:cxn>
                <a:cxn ang="0">
                  <a:pos x="82" y="515"/>
                </a:cxn>
                <a:cxn ang="0">
                  <a:pos x="63" y="537"/>
                </a:cxn>
                <a:cxn ang="0">
                  <a:pos x="43" y="556"/>
                </a:cxn>
                <a:cxn ang="0">
                  <a:pos x="21" y="575"/>
                </a:cxn>
                <a:cxn ang="0">
                  <a:pos x="0" y="594"/>
                </a:cxn>
                <a:cxn ang="0">
                  <a:pos x="14" y="594"/>
                </a:cxn>
                <a:cxn ang="0">
                  <a:pos x="31" y="591"/>
                </a:cxn>
                <a:cxn ang="0">
                  <a:pos x="53" y="589"/>
                </a:cxn>
                <a:cxn ang="0">
                  <a:pos x="60" y="587"/>
                </a:cxn>
                <a:cxn ang="0">
                  <a:pos x="70" y="580"/>
                </a:cxn>
                <a:cxn ang="0">
                  <a:pos x="82" y="572"/>
                </a:cxn>
                <a:cxn ang="0">
                  <a:pos x="94" y="561"/>
                </a:cxn>
                <a:cxn ang="0">
                  <a:pos x="111" y="546"/>
                </a:cxn>
                <a:cxn ang="0">
                  <a:pos x="128" y="527"/>
                </a:cxn>
                <a:cxn ang="0">
                  <a:pos x="145" y="503"/>
                </a:cxn>
                <a:cxn ang="0">
                  <a:pos x="165" y="473"/>
                </a:cxn>
                <a:cxn ang="0">
                  <a:pos x="184" y="439"/>
                </a:cxn>
                <a:cxn ang="0">
                  <a:pos x="206" y="399"/>
                </a:cxn>
                <a:cxn ang="0">
                  <a:pos x="225" y="354"/>
                </a:cxn>
                <a:cxn ang="0">
                  <a:pos x="247" y="299"/>
                </a:cxn>
                <a:cxn ang="0">
                  <a:pos x="267" y="240"/>
                </a:cxn>
                <a:cxn ang="0">
                  <a:pos x="289" y="171"/>
                </a:cxn>
                <a:cxn ang="0">
                  <a:pos x="308" y="97"/>
                </a:cxn>
                <a:cxn ang="0">
                  <a:pos x="327" y="12"/>
                </a:cxn>
                <a:cxn ang="0">
                  <a:pos x="330" y="0"/>
                </a:cxn>
                <a:cxn ang="0">
                  <a:pos x="271" y="7"/>
                </a:cxn>
              </a:cxnLst>
              <a:rect l="0" t="0" r="r" b="b"/>
              <a:pathLst>
                <a:path w="330" h="594">
                  <a:moveTo>
                    <a:pt x="271" y="7"/>
                  </a:moveTo>
                  <a:lnTo>
                    <a:pt x="269" y="24"/>
                  </a:lnTo>
                  <a:lnTo>
                    <a:pt x="262" y="74"/>
                  </a:lnTo>
                  <a:lnTo>
                    <a:pt x="250" y="145"/>
                  </a:lnTo>
                  <a:lnTo>
                    <a:pt x="240" y="185"/>
                  </a:lnTo>
                  <a:lnTo>
                    <a:pt x="225" y="230"/>
                  </a:lnTo>
                  <a:lnTo>
                    <a:pt x="211" y="278"/>
                  </a:lnTo>
                  <a:lnTo>
                    <a:pt x="191" y="325"/>
                  </a:lnTo>
                  <a:lnTo>
                    <a:pt x="169" y="375"/>
                  </a:lnTo>
                  <a:lnTo>
                    <a:pt x="145" y="423"/>
                  </a:lnTo>
                  <a:lnTo>
                    <a:pt x="116" y="470"/>
                  </a:lnTo>
                  <a:lnTo>
                    <a:pt x="82" y="515"/>
                  </a:lnTo>
                  <a:lnTo>
                    <a:pt x="63" y="537"/>
                  </a:lnTo>
                  <a:lnTo>
                    <a:pt x="43" y="556"/>
                  </a:lnTo>
                  <a:lnTo>
                    <a:pt x="21" y="575"/>
                  </a:lnTo>
                  <a:lnTo>
                    <a:pt x="0" y="594"/>
                  </a:lnTo>
                  <a:lnTo>
                    <a:pt x="14" y="594"/>
                  </a:lnTo>
                  <a:lnTo>
                    <a:pt x="31" y="591"/>
                  </a:lnTo>
                  <a:lnTo>
                    <a:pt x="53" y="589"/>
                  </a:lnTo>
                  <a:lnTo>
                    <a:pt x="60" y="587"/>
                  </a:lnTo>
                  <a:lnTo>
                    <a:pt x="70" y="580"/>
                  </a:lnTo>
                  <a:lnTo>
                    <a:pt x="82" y="572"/>
                  </a:lnTo>
                  <a:lnTo>
                    <a:pt x="94" y="561"/>
                  </a:lnTo>
                  <a:lnTo>
                    <a:pt x="111" y="546"/>
                  </a:lnTo>
                  <a:lnTo>
                    <a:pt x="128" y="527"/>
                  </a:lnTo>
                  <a:lnTo>
                    <a:pt x="145" y="503"/>
                  </a:lnTo>
                  <a:lnTo>
                    <a:pt x="165" y="473"/>
                  </a:lnTo>
                  <a:lnTo>
                    <a:pt x="184" y="439"/>
                  </a:lnTo>
                  <a:lnTo>
                    <a:pt x="206" y="399"/>
                  </a:lnTo>
                  <a:lnTo>
                    <a:pt x="225" y="354"/>
                  </a:lnTo>
                  <a:lnTo>
                    <a:pt x="247" y="299"/>
                  </a:lnTo>
                  <a:lnTo>
                    <a:pt x="267" y="240"/>
                  </a:lnTo>
                  <a:lnTo>
                    <a:pt x="289" y="171"/>
                  </a:lnTo>
                  <a:lnTo>
                    <a:pt x="308" y="97"/>
                  </a:lnTo>
                  <a:lnTo>
                    <a:pt x="327" y="12"/>
                  </a:lnTo>
                  <a:lnTo>
                    <a:pt x="330" y="0"/>
                  </a:lnTo>
                  <a:lnTo>
                    <a:pt x="271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3" name="Freeform 168"/>
            <p:cNvSpPr/>
            <p:nvPr/>
          </p:nvSpPr>
          <p:spPr bwMode="auto">
            <a:xfrm>
              <a:off x="1028831" y="3162425"/>
              <a:ext cx="44124" cy="40814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16" y="10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34"/>
                </a:cxn>
                <a:cxn ang="0">
                  <a:pos x="0" y="41"/>
                </a:cxn>
                <a:cxn ang="0">
                  <a:pos x="2" y="48"/>
                </a:cxn>
                <a:cxn ang="0">
                  <a:pos x="4" y="55"/>
                </a:cxn>
                <a:cxn ang="0">
                  <a:pos x="9" y="60"/>
                </a:cxn>
                <a:cxn ang="0">
                  <a:pos x="14" y="65"/>
                </a:cxn>
                <a:cxn ang="0">
                  <a:pos x="26" y="72"/>
                </a:cxn>
                <a:cxn ang="0">
                  <a:pos x="43" y="74"/>
                </a:cxn>
                <a:cxn ang="0">
                  <a:pos x="50" y="72"/>
                </a:cxn>
                <a:cxn ang="0">
                  <a:pos x="58" y="69"/>
                </a:cxn>
                <a:cxn ang="0">
                  <a:pos x="65" y="65"/>
                </a:cxn>
                <a:cxn ang="0">
                  <a:pos x="70" y="60"/>
                </a:cxn>
                <a:cxn ang="0">
                  <a:pos x="77" y="48"/>
                </a:cxn>
                <a:cxn ang="0">
                  <a:pos x="80" y="41"/>
                </a:cxn>
                <a:cxn ang="0">
                  <a:pos x="80" y="34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2" y="14"/>
                </a:cxn>
                <a:cxn ang="0">
                  <a:pos x="65" y="10"/>
                </a:cxn>
                <a:cxn ang="0">
                  <a:pos x="53" y="3"/>
                </a:cxn>
                <a:cxn ang="0">
                  <a:pos x="38" y="0"/>
                </a:cxn>
                <a:cxn ang="0">
                  <a:pos x="31" y="3"/>
                </a:cxn>
                <a:cxn ang="0">
                  <a:pos x="24" y="5"/>
                </a:cxn>
              </a:cxnLst>
              <a:rect l="0" t="0" r="r" b="b"/>
              <a:pathLst>
                <a:path w="80" h="74">
                  <a:moveTo>
                    <a:pt x="24" y="5"/>
                  </a:moveTo>
                  <a:lnTo>
                    <a:pt x="16" y="10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1"/>
                  </a:lnTo>
                  <a:lnTo>
                    <a:pt x="2" y="48"/>
                  </a:lnTo>
                  <a:lnTo>
                    <a:pt x="4" y="55"/>
                  </a:lnTo>
                  <a:lnTo>
                    <a:pt x="9" y="60"/>
                  </a:lnTo>
                  <a:lnTo>
                    <a:pt x="14" y="65"/>
                  </a:lnTo>
                  <a:lnTo>
                    <a:pt x="26" y="72"/>
                  </a:lnTo>
                  <a:lnTo>
                    <a:pt x="43" y="74"/>
                  </a:lnTo>
                  <a:lnTo>
                    <a:pt x="50" y="72"/>
                  </a:lnTo>
                  <a:lnTo>
                    <a:pt x="58" y="69"/>
                  </a:lnTo>
                  <a:lnTo>
                    <a:pt x="65" y="65"/>
                  </a:lnTo>
                  <a:lnTo>
                    <a:pt x="70" y="60"/>
                  </a:lnTo>
                  <a:lnTo>
                    <a:pt x="77" y="48"/>
                  </a:lnTo>
                  <a:lnTo>
                    <a:pt x="80" y="41"/>
                  </a:lnTo>
                  <a:lnTo>
                    <a:pt x="80" y="34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2" y="14"/>
                  </a:lnTo>
                  <a:lnTo>
                    <a:pt x="65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31" y="3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4" name="Freeform 169"/>
            <p:cNvSpPr/>
            <p:nvPr/>
          </p:nvSpPr>
          <p:spPr bwMode="auto">
            <a:xfrm>
              <a:off x="1035450" y="3169044"/>
              <a:ext cx="30887" cy="2757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7" y="10"/>
                </a:cxn>
                <a:cxn ang="0">
                  <a:pos x="2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9" y="45"/>
                </a:cxn>
                <a:cxn ang="0">
                  <a:pos x="19" y="50"/>
                </a:cxn>
                <a:cxn ang="0">
                  <a:pos x="29" y="50"/>
                </a:cxn>
                <a:cxn ang="0">
                  <a:pos x="41" y="48"/>
                </a:cxn>
                <a:cxn ang="0">
                  <a:pos x="48" y="41"/>
                </a:cxn>
                <a:cxn ang="0">
                  <a:pos x="53" y="34"/>
                </a:cxn>
                <a:cxn ang="0">
                  <a:pos x="56" y="24"/>
                </a:cxn>
                <a:cxn ang="0">
                  <a:pos x="53" y="14"/>
                </a:cxn>
                <a:cxn ang="0">
                  <a:pos x="46" y="5"/>
                </a:cxn>
                <a:cxn ang="0">
                  <a:pos x="36" y="0"/>
                </a:cxn>
                <a:cxn ang="0">
                  <a:pos x="26" y="0"/>
                </a:cxn>
                <a:cxn ang="0">
                  <a:pos x="17" y="2"/>
                </a:cxn>
              </a:cxnLst>
              <a:rect l="0" t="0" r="r" b="b"/>
              <a:pathLst>
                <a:path w="56" h="50">
                  <a:moveTo>
                    <a:pt x="17" y="2"/>
                  </a:moveTo>
                  <a:lnTo>
                    <a:pt x="7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9" y="45"/>
                  </a:lnTo>
                  <a:lnTo>
                    <a:pt x="19" y="50"/>
                  </a:lnTo>
                  <a:lnTo>
                    <a:pt x="29" y="50"/>
                  </a:lnTo>
                  <a:lnTo>
                    <a:pt x="41" y="48"/>
                  </a:lnTo>
                  <a:lnTo>
                    <a:pt x="48" y="41"/>
                  </a:lnTo>
                  <a:lnTo>
                    <a:pt x="53" y="34"/>
                  </a:lnTo>
                  <a:lnTo>
                    <a:pt x="56" y="24"/>
                  </a:lnTo>
                  <a:lnTo>
                    <a:pt x="53" y="14"/>
                  </a:lnTo>
                  <a:lnTo>
                    <a:pt x="4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1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5" name="Freeform 170"/>
            <p:cNvSpPr/>
            <p:nvPr/>
          </p:nvSpPr>
          <p:spPr bwMode="auto">
            <a:xfrm>
              <a:off x="1039311" y="3172905"/>
              <a:ext cx="22614" cy="20959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5" y="7"/>
                </a:cxn>
                <a:cxn ang="0">
                  <a:pos x="2" y="12"/>
                </a:cxn>
                <a:cxn ang="0">
                  <a:pos x="0" y="19"/>
                </a:cxn>
                <a:cxn ang="0">
                  <a:pos x="2" y="27"/>
                </a:cxn>
                <a:cxn ang="0">
                  <a:pos x="7" y="34"/>
                </a:cxn>
                <a:cxn ang="0">
                  <a:pos x="15" y="36"/>
                </a:cxn>
                <a:cxn ang="0">
                  <a:pos x="22" y="38"/>
                </a:cxn>
                <a:cxn ang="0">
                  <a:pos x="29" y="36"/>
                </a:cxn>
                <a:cxn ang="0">
                  <a:pos x="36" y="31"/>
                </a:cxn>
                <a:cxn ang="0">
                  <a:pos x="41" y="24"/>
                </a:cxn>
                <a:cxn ang="0">
                  <a:pos x="41" y="17"/>
                </a:cxn>
                <a:cxn ang="0">
                  <a:pos x="39" y="10"/>
                </a:cxn>
                <a:cxn ang="0">
                  <a:pos x="34" y="3"/>
                </a:cxn>
                <a:cxn ang="0">
                  <a:pos x="27" y="0"/>
                </a:cxn>
                <a:cxn ang="0">
                  <a:pos x="19" y="0"/>
                </a:cxn>
                <a:cxn ang="0">
                  <a:pos x="12" y="3"/>
                </a:cxn>
              </a:cxnLst>
              <a:rect l="0" t="0" r="r" b="b"/>
              <a:pathLst>
                <a:path w="41" h="38">
                  <a:moveTo>
                    <a:pt x="12" y="3"/>
                  </a:moveTo>
                  <a:lnTo>
                    <a:pt x="5" y="7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7"/>
                  </a:lnTo>
                  <a:lnTo>
                    <a:pt x="7" y="34"/>
                  </a:lnTo>
                  <a:lnTo>
                    <a:pt x="15" y="36"/>
                  </a:lnTo>
                  <a:lnTo>
                    <a:pt x="22" y="38"/>
                  </a:lnTo>
                  <a:lnTo>
                    <a:pt x="29" y="36"/>
                  </a:lnTo>
                  <a:lnTo>
                    <a:pt x="36" y="31"/>
                  </a:lnTo>
                  <a:lnTo>
                    <a:pt x="41" y="24"/>
                  </a:lnTo>
                  <a:lnTo>
                    <a:pt x="41" y="17"/>
                  </a:lnTo>
                  <a:lnTo>
                    <a:pt x="39" y="10"/>
                  </a:lnTo>
                  <a:lnTo>
                    <a:pt x="34" y="3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6" name="Freeform 171"/>
            <p:cNvSpPr/>
            <p:nvPr/>
          </p:nvSpPr>
          <p:spPr bwMode="auto">
            <a:xfrm>
              <a:off x="1043171" y="3175662"/>
              <a:ext cx="14892" cy="1434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5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5" y="24"/>
                </a:cxn>
                <a:cxn ang="0">
                  <a:pos x="10" y="26"/>
                </a:cxn>
                <a:cxn ang="0">
                  <a:pos x="15" y="26"/>
                </a:cxn>
                <a:cxn ang="0">
                  <a:pos x="20" y="24"/>
                </a:cxn>
                <a:cxn ang="0">
                  <a:pos x="24" y="22"/>
                </a:cxn>
                <a:cxn ang="0">
                  <a:pos x="27" y="17"/>
                </a:cxn>
                <a:cxn ang="0">
                  <a:pos x="27" y="12"/>
                </a:cxn>
                <a:cxn ang="0">
                  <a:pos x="27" y="7"/>
                </a:cxn>
                <a:cxn ang="0">
                  <a:pos x="22" y="2"/>
                </a:cxn>
                <a:cxn ang="0">
                  <a:pos x="17" y="2"/>
                </a:cxn>
                <a:cxn ang="0">
                  <a:pos x="12" y="0"/>
                </a:cxn>
                <a:cxn ang="0">
                  <a:pos x="8" y="2"/>
                </a:cxn>
              </a:cxnLst>
              <a:rect l="0" t="0" r="r" b="b"/>
              <a:pathLst>
                <a:path w="27" h="26">
                  <a:moveTo>
                    <a:pt x="8" y="2"/>
                  </a:moveTo>
                  <a:lnTo>
                    <a:pt x="3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3" y="19"/>
                  </a:lnTo>
                  <a:lnTo>
                    <a:pt x="5" y="24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20" y="24"/>
                  </a:lnTo>
                  <a:lnTo>
                    <a:pt x="24" y="22"/>
                  </a:lnTo>
                  <a:lnTo>
                    <a:pt x="27" y="17"/>
                  </a:lnTo>
                  <a:lnTo>
                    <a:pt x="27" y="12"/>
                  </a:lnTo>
                  <a:lnTo>
                    <a:pt x="27" y="7"/>
                  </a:lnTo>
                  <a:lnTo>
                    <a:pt x="22" y="2"/>
                  </a:lnTo>
                  <a:lnTo>
                    <a:pt x="17" y="2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7" name="Freeform 172"/>
            <p:cNvSpPr/>
            <p:nvPr/>
          </p:nvSpPr>
          <p:spPr bwMode="auto">
            <a:xfrm>
              <a:off x="1047584" y="3179523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2" y="7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2" y="7"/>
                  </a:lnTo>
                  <a:lnTo>
                    <a:pt x="9" y="12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8" name="Freeform 173"/>
            <p:cNvSpPr/>
            <p:nvPr/>
          </p:nvSpPr>
          <p:spPr bwMode="auto">
            <a:xfrm>
              <a:off x="995187" y="3188899"/>
              <a:ext cx="42469" cy="39160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4" y="7"/>
                </a:cxn>
                <a:cxn ang="0">
                  <a:pos x="9" y="12"/>
                </a:cxn>
                <a:cxn ang="0">
                  <a:pos x="2" y="24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0" y="45"/>
                </a:cxn>
                <a:cxn ang="0">
                  <a:pos x="2" y="52"/>
                </a:cxn>
                <a:cxn ang="0">
                  <a:pos x="7" y="59"/>
                </a:cxn>
                <a:cxn ang="0">
                  <a:pos x="12" y="64"/>
                </a:cxn>
                <a:cxn ang="0">
                  <a:pos x="26" y="69"/>
                </a:cxn>
                <a:cxn ang="0">
                  <a:pos x="41" y="71"/>
                </a:cxn>
                <a:cxn ang="0">
                  <a:pos x="48" y="69"/>
                </a:cxn>
                <a:cxn ang="0">
                  <a:pos x="56" y="66"/>
                </a:cxn>
                <a:cxn ang="0">
                  <a:pos x="63" y="62"/>
                </a:cxn>
                <a:cxn ang="0">
                  <a:pos x="68" y="57"/>
                </a:cxn>
                <a:cxn ang="0">
                  <a:pos x="75" y="45"/>
                </a:cxn>
                <a:cxn ang="0">
                  <a:pos x="77" y="38"/>
                </a:cxn>
                <a:cxn ang="0">
                  <a:pos x="77" y="31"/>
                </a:cxn>
                <a:cxn ang="0">
                  <a:pos x="77" y="24"/>
                </a:cxn>
                <a:cxn ang="0">
                  <a:pos x="75" y="19"/>
                </a:cxn>
                <a:cxn ang="0">
                  <a:pos x="70" y="12"/>
                </a:cxn>
                <a:cxn ang="0">
                  <a:pos x="65" y="7"/>
                </a:cxn>
                <a:cxn ang="0">
                  <a:pos x="51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2" y="2"/>
                </a:cxn>
              </a:cxnLst>
              <a:rect l="0" t="0" r="r" b="b"/>
              <a:pathLst>
                <a:path w="77" h="71">
                  <a:moveTo>
                    <a:pt x="22" y="2"/>
                  </a:moveTo>
                  <a:lnTo>
                    <a:pt x="14" y="7"/>
                  </a:lnTo>
                  <a:lnTo>
                    <a:pt x="9" y="12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0" y="45"/>
                  </a:lnTo>
                  <a:lnTo>
                    <a:pt x="2" y="52"/>
                  </a:lnTo>
                  <a:lnTo>
                    <a:pt x="7" y="59"/>
                  </a:lnTo>
                  <a:lnTo>
                    <a:pt x="12" y="64"/>
                  </a:lnTo>
                  <a:lnTo>
                    <a:pt x="26" y="69"/>
                  </a:lnTo>
                  <a:lnTo>
                    <a:pt x="41" y="71"/>
                  </a:lnTo>
                  <a:lnTo>
                    <a:pt x="48" y="69"/>
                  </a:lnTo>
                  <a:lnTo>
                    <a:pt x="56" y="66"/>
                  </a:lnTo>
                  <a:lnTo>
                    <a:pt x="63" y="62"/>
                  </a:lnTo>
                  <a:lnTo>
                    <a:pt x="68" y="57"/>
                  </a:lnTo>
                  <a:lnTo>
                    <a:pt x="75" y="45"/>
                  </a:lnTo>
                  <a:lnTo>
                    <a:pt x="77" y="38"/>
                  </a:lnTo>
                  <a:lnTo>
                    <a:pt x="77" y="31"/>
                  </a:lnTo>
                  <a:lnTo>
                    <a:pt x="77" y="24"/>
                  </a:lnTo>
                  <a:lnTo>
                    <a:pt x="75" y="19"/>
                  </a:lnTo>
                  <a:lnTo>
                    <a:pt x="70" y="12"/>
                  </a:lnTo>
                  <a:lnTo>
                    <a:pt x="65" y="7"/>
                  </a:lnTo>
                  <a:lnTo>
                    <a:pt x="51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39" name="Freeform 174"/>
            <p:cNvSpPr/>
            <p:nvPr/>
          </p:nvSpPr>
          <p:spPr bwMode="auto">
            <a:xfrm>
              <a:off x="1001806" y="3193864"/>
              <a:ext cx="29232" cy="2757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5" y="10"/>
                </a:cxn>
                <a:cxn ang="0">
                  <a:pos x="0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7" y="45"/>
                </a:cxn>
                <a:cxn ang="0">
                  <a:pos x="17" y="50"/>
                </a:cxn>
                <a:cxn ang="0">
                  <a:pos x="29" y="50"/>
                </a:cxn>
                <a:cxn ang="0">
                  <a:pos x="39" y="48"/>
                </a:cxn>
                <a:cxn ang="0">
                  <a:pos x="49" y="43"/>
                </a:cxn>
                <a:cxn ang="0">
                  <a:pos x="53" y="34"/>
                </a:cxn>
                <a:cxn ang="0">
                  <a:pos x="53" y="24"/>
                </a:cxn>
                <a:cxn ang="0">
                  <a:pos x="51" y="15"/>
                </a:cxn>
                <a:cxn ang="0">
                  <a:pos x="46" y="5"/>
                </a:cxn>
                <a:cxn ang="0">
                  <a:pos x="36" y="3"/>
                </a:cxn>
                <a:cxn ang="0">
                  <a:pos x="24" y="0"/>
                </a:cxn>
                <a:cxn ang="0">
                  <a:pos x="14" y="3"/>
                </a:cxn>
              </a:cxnLst>
              <a:rect l="0" t="0" r="r" b="b"/>
              <a:pathLst>
                <a:path w="53" h="50">
                  <a:moveTo>
                    <a:pt x="14" y="3"/>
                  </a:moveTo>
                  <a:lnTo>
                    <a:pt x="5" y="10"/>
                  </a:lnTo>
                  <a:lnTo>
                    <a:pt x="0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7" y="45"/>
                  </a:lnTo>
                  <a:lnTo>
                    <a:pt x="17" y="50"/>
                  </a:lnTo>
                  <a:lnTo>
                    <a:pt x="29" y="50"/>
                  </a:lnTo>
                  <a:lnTo>
                    <a:pt x="39" y="48"/>
                  </a:lnTo>
                  <a:lnTo>
                    <a:pt x="49" y="43"/>
                  </a:lnTo>
                  <a:lnTo>
                    <a:pt x="53" y="34"/>
                  </a:lnTo>
                  <a:lnTo>
                    <a:pt x="53" y="24"/>
                  </a:lnTo>
                  <a:lnTo>
                    <a:pt x="51" y="15"/>
                  </a:lnTo>
                  <a:lnTo>
                    <a:pt x="46" y="5"/>
                  </a:lnTo>
                  <a:lnTo>
                    <a:pt x="36" y="3"/>
                  </a:lnTo>
                  <a:lnTo>
                    <a:pt x="24" y="0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0" name="Freeform 175"/>
            <p:cNvSpPr/>
            <p:nvPr/>
          </p:nvSpPr>
          <p:spPr bwMode="auto">
            <a:xfrm>
              <a:off x="1004563" y="3198276"/>
              <a:ext cx="24268" cy="20407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21"/>
                </a:cxn>
                <a:cxn ang="0">
                  <a:pos x="2" y="28"/>
                </a:cxn>
                <a:cxn ang="0">
                  <a:pos x="7" y="33"/>
                </a:cxn>
                <a:cxn ang="0">
                  <a:pos x="14" y="37"/>
                </a:cxn>
                <a:cxn ang="0">
                  <a:pos x="22" y="37"/>
                </a:cxn>
                <a:cxn ang="0">
                  <a:pos x="31" y="35"/>
                </a:cxn>
                <a:cxn ang="0">
                  <a:pos x="39" y="30"/>
                </a:cxn>
                <a:cxn ang="0">
                  <a:pos x="41" y="23"/>
                </a:cxn>
                <a:cxn ang="0">
                  <a:pos x="44" y="16"/>
                </a:cxn>
                <a:cxn ang="0">
                  <a:pos x="41" y="9"/>
                </a:cxn>
                <a:cxn ang="0">
                  <a:pos x="36" y="4"/>
                </a:cxn>
                <a:cxn ang="0">
                  <a:pos x="29" y="0"/>
                </a:cxn>
                <a:cxn ang="0">
                  <a:pos x="22" y="0"/>
                </a:cxn>
                <a:cxn ang="0">
                  <a:pos x="12" y="2"/>
                </a:cxn>
              </a:cxnLst>
              <a:rect l="0" t="0" r="r" b="b"/>
              <a:pathLst>
                <a:path w="44" h="37">
                  <a:moveTo>
                    <a:pt x="12" y="2"/>
                  </a:moveTo>
                  <a:lnTo>
                    <a:pt x="7" y="7"/>
                  </a:lnTo>
                  <a:lnTo>
                    <a:pt x="2" y="14"/>
                  </a:lnTo>
                  <a:lnTo>
                    <a:pt x="0" y="21"/>
                  </a:lnTo>
                  <a:lnTo>
                    <a:pt x="2" y="28"/>
                  </a:lnTo>
                  <a:lnTo>
                    <a:pt x="7" y="33"/>
                  </a:lnTo>
                  <a:lnTo>
                    <a:pt x="14" y="37"/>
                  </a:lnTo>
                  <a:lnTo>
                    <a:pt x="22" y="37"/>
                  </a:lnTo>
                  <a:lnTo>
                    <a:pt x="31" y="35"/>
                  </a:lnTo>
                  <a:lnTo>
                    <a:pt x="39" y="30"/>
                  </a:lnTo>
                  <a:lnTo>
                    <a:pt x="41" y="23"/>
                  </a:lnTo>
                  <a:lnTo>
                    <a:pt x="44" y="16"/>
                  </a:lnTo>
                  <a:lnTo>
                    <a:pt x="41" y="9"/>
                  </a:lnTo>
                  <a:lnTo>
                    <a:pt x="36" y="4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1" name="Freeform 176"/>
            <p:cNvSpPr/>
            <p:nvPr/>
          </p:nvSpPr>
          <p:spPr bwMode="auto">
            <a:xfrm>
              <a:off x="1008424" y="3202137"/>
              <a:ext cx="15995" cy="12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5" y="4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5" y="21"/>
                </a:cxn>
                <a:cxn ang="0">
                  <a:pos x="10" y="23"/>
                </a:cxn>
                <a:cxn ang="0">
                  <a:pos x="15" y="23"/>
                </a:cxn>
                <a:cxn ang="0">
                  <a:pos x="22" y="21"/>
                </a:cxn>
                <a:cxn ang="0">
                  <a:pos x="24" y="19"/>
                </a:cxn>
                <a:cxn ang="0">
                  <a:pos x="27" y="14"/>
                </a:cxn>
                <a:cxn ang="0">
                  <a:pos x="29" y="9"/>
                </a:cxn>
                <a:cxn ang="0">
                  <a:pos x="27" y="4"/>
                </a:cxn>
                <a:cxn ang="0">
                  <a:pos x="24" y="2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0" y="0"/>
                </a:cxn>
              </a:cxnLst>
              <a:rect l="0" t="0" r="r" b="b"/>
              <a:pathLst>
                <a:path w="29" h="23">
                  <a:moveTo>
                    <a:pt x="10" y="0"/>
                  </a:moveTo>
                  <a:lnTo>
                    <a:pt x="5" y="4"/>
                  </a:lnTo>
                  <a:lnTo>
                    <a:pt x="2" y="7"/>
                  </a:lnTo>
                  <a:lnTo>
                    <a:pt x="0" y="11"/>
                  </a:lnTo>
                  <a:lnTo>
                    <a:pt x="2" y="16"/>
                  </a:lnTo>
                  <a:lnTo>
                    <a:pt x="5" y="21"/>
                  </a:lnTo>
                  <a:lnTo>
                    <a:pt x="10" y="23"/>
                  </a:lnTo>
                  <a:lnTo>
                    <a:pt x="15" y="23"/>
                  </a:lnTo>
                  <a:lnTo>
                    <a:pt x="22" y="21"/>
                  </a:lnTo>
                  <a:lnTo>
                    <a:pt x="24" y="19"/>
                  </a:lnTo>
                  <a:lnTo>
                    <a:pt x="27" y="14"/>
                  </a:lnTo>
                  <a:lnTo>
                    <a:pt x="29" y="9"/>
                  </a:lnTo>
                  <a:lnTo>
                    <a:pt x="27" y="4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2" name="Freeform 177"/>
            <p:cNvSpPr/>
            <p:nvPr/>
          </p:nvSpPr>
          <p:spPr bwMode="auto">
            <a:xfrm>
              <a:off x="1012285" y="3204343"/>
              <a:ext cx="8273" cy="66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0" y="12"/>
                </a:cxn>
                <a:cxn ang="0">
                  <a:pos x="5" y="12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15" h="12">
                  <a:moveTo>
                    <a:pt x="5" y="0"/>
                  </a:move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0" y="12"/>
                  </a:lnTo>
                  <a:lnTo>
                    <a:pt x="5" y="12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3" name="Freeform 178"/>
            <p:cNvSpPr/>
            <p:nvPr/>
          </p:nvSpPr>
          <p:spPr bwMode="auto">
            <a:xfrm>
              <a:off x="988568" y="3148085"/>
              <a:ext cx="44124" cy="40814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17" y="10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33"/>
                </a:cxn>
                <a:cxn ang="0">
                  <a:pos x="0" y="40"/>
                </a:cxn>
                <a:cxn ang="0">
                  <a:pos x="2" y="48"/>
                </a:cxn>
                <a:cxn ang="0">
                  <a:pos x="4" y="55"/>
                </a:cxn>
                <a:cxn ang="0">
                  <a:pos x="9" y="60"/>
                </a:cxn>
                <a:cxn ang="0">
                  <a:pos x="14" y="64"/>
                </a:cxn>
                <a:cxn ang="0">
                  <a:pos x="26" y="72"/>
                </a:cxn>
                <a:cxn ang="0">
                  <a:pos x="41" y="74"/>
                </a:cxn>
                <a:cxn ang="0">
                  <a:pos x="51" y="72"/>
                </a:cxn>
                <a:cxn ang="0">
                  <a:pos x="58" y="69"/>
                </a:cxn>
                <a:cxn ang="0">
                  <a:pos x="63" y="64"/>
                </a:cxn>
                <a:cxn ang="0">
                  <a:pos x="70" y="60"/>
                </a:cxn>
                <a:cxn ang="0">
                  <a:pos x="77" y="48"/>
                </a:cxn>
                <a:cxn ang="0">
                  <a:pos x="80" y="40"/>
                </a:cxn>
                <a:cxn ang="0">
                  <a:pos x="80" y="33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3" y="14"/>
                </a:cxn>
                <a:cxn ang="0">
                  <a:pos x="65" y="7"/>
                </a:cxn>
                <a:cxn ang="0">
                  <a:pos x="53" y="3"/>
                </a:cxn>
                <a:cxn ang="0">
                  <a:pos x="38" y="0"/>
                </a:cxn>
                <a:cxn ang="0">
                  <a:pos x="31" y="3"/>
                </a:cxn>
                <a:cxn ang="0">
                  <a:pos x="21" y="5"/>
                </a:cxn>
              </a:cxnLst>
              <a:rect l="0" t="0" r="r" b="b"/>
              <a:pathLst>
                <a:path w="80" h="74">
                  <a:moveTo>
                    <a:pt x="21" y="5"/>
                  </a:moveTo>
                  <a:lnTo>
                    <a:pt x="17" y="10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5"/>
                  </a:lnTo>
                  <a:lnTo>
                    <a:pt x="9" y="60"/>
                  </a:lnTo>
                  <a:lnTo>
                    <a:pt x="14" y="64"/>
                  </a:lnTo>
                  <a:lnTo>
                    <a:pt x="26" y="72"/>
                  </a:lnTo>
                  <a:lnTo>
                    <a:pt x="41" y="74"/>
                  </a:lnTo>
                  <a:lnTo>
                    <a:pt x="51" y="72"/>
                  </a:lnTo>
                  <a:lnTo>
                    <a:pt x="58" y="69"/>
                  </a:lnTo>
                  <a:lnTo>
                    <a:pt x="63" y="64"/>
                  </a:lnTo>
                  <a:lnTo>
                    <a:pt x="70" y="60"/>
                  </a:lnTo>
                  <a:lnTo>
                    <a:pt x="77" y="48"/>
                  </a:lnTo>
                  <a:lnTo>
                    <a:pt x="80" y="40"/>
                  </a:lnTo>
                  <a:lnTo>
                    <a:pt x="80" y="33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3" y="14"/>
                  </a:lnTo>
                  <a:lnTo>
                    <a:pt x="65" y="7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31" y="3"/>
                  </a:lnTo>
                  <a:lnTo>
                    <a:pt x="2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4" name="Freeform 179"/>
            <p:cNvSpPr/>
            <p:nvPr/>
          </p:nvSpPr>
          <p:spPr bwMode="auto">
            <a:xfrm>
              <a:off x="995187" y="3154704"/>
              <a:ext cx="30887" cy="2757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7" y="10"/>
                </a:cxn>
                <a:cxn ang="0">
                  <a:pos x="2" y="17"/>
                </a:cxn>
                <a:cxn ang="0">
                  <a:pos x="0" y="26"/>
                </a:cxn>
                <a:cxn ang="0">
                  <a:pos x="2" y="36"/>
                </a:cxn>
                <a:cxn ang="0">
                  <a:pos x="9" y="45"/>
                </a:cxn>
                <a:cxn ang="0">
                  <a:pos x="19" y="50"/>
                </a:cxn>
                <a:cxn ang="0">
                  <a:pos x="29" y="50"/>
                </a:cxn>
                <a:cxn ang="0">
                  <a:pos x="41" y="48"/>
                </a:cxn>
                <a:cxn ang="0">
                  <a:pos x="48" y="40"/>
                </a:cxn>
                <a:cxn ang="0">
                  <a:pos x="53" y="31"/>
                </a:cxn>
                <a:cxn ang="0">
                  <a:pos x="56" y="21"/>
                </a:cxn>
                <a:cxn ang="0">
                  <a:pos x="53" y="12"/>
                </a:cxn>
                <a:cxn ang="0">
                  <a:pos x="46" y="5"/>
                </a:cxn>
                <a:cxn ang="0">
                  <a:pos x="36" y="0"/>
                </a:cxn>
                <a:cxn ang="0">
                  <a:pos x="26" y="0"/>
                </a:cxn>
                <a:cxn ang="0">
                  <a:pos x="17" y="2"/>
                </a:cxn>
              </a:cxnLst>
              <a:rect l="0" t="0" r="r" b="b"/>
              <a:pathLst>
                <a:path w="56" h="50">
                  <a:moveTo>
                    <a:pt x="17" y="2"/>
                  </a:moveTo>
                  <a:lnTo>
                    <a:pt x="7" y="10"/>
                  </a:lnTo>
                  <a:lnTo>
                    <a:pt x="2" y="17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9" y="45"/>
                  </a:lnTo>
                  <a:lnTo>
                    <a:pt x="19" y="50"/>
                  </a:lnTo>
                  <a:lnTo>
                    <a:pt x="29" y="50"/>
                  </a:lnTo>
                  <a:lnTo>
                    <a:pt x="41" y="48"/>
                  </a:lnTo>
                  <a:lnTo>
                    <a:pt x="48" y="40"/>
                  </a:lnTo>
                  <a:lnTo>
                    <a:pt x="53" y="31"/>
                  </a:lnTo>
                  <a:lnTo>
                    <a:pt x="56" y="21"/>
                  </a:lnTo>
                  <a:lnTo>
                    <a:pt x="53" y="12"/>
                  </a:lnTo>
                  <a:lnTo>
                    <a:pt x="4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1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5" name="Freeform 180"/>
            <p:cNvSpPr/>
            <p:nvPr/>
          </p:nvSpPr>
          <p:spPr bwMode="auto">
            <a:xfrm>
              <a:off x="999048" y="3157461"/>
              <a:ext cx="22614" cy="20959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5" y="7"/>
                </a:cxn>
                <a:cxn ang="0">
                  <a:pos x="0" y="14"/>
                </a:cxn>
                <a:cxn ang="0">
                  <a:pos x="0" y="21"/>
                </a:cxn>
                <a:cxn ang="0">
                  <a:pos x="2" y="28"/>
                </a:cxn>
                <a:cxn ang="0">
                  <a:pos x="7" y="35"/>
                </a:cxn>
                <a:cxn ang="0">
                  <a:pos x="15" y="38"/>
                </a:cxn>
                <a:cxn ang="0">
                  <a:pos x="22" y="38"/>
                </a:cxn>
                <a:cxn ang="0">
                  <a:pos x="29" y="35"/>
                </a:cxn>
                <a:cxn ang="0">
                  <a:pos x="36" y="31"/>
                </a:cxn>
                <a:cxn ang="0">
                  <a:pos x="41" y="26"/>
                </a:cxn>
                <a:cxn ang="0">
                  <a:pos x="41" y="19"/>
                </a:cxn>
                <a:cxn ang="0">
                  <a:pos x="39" y="9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19" y="0"/>
                </a:cxn>
                <a:cxn ang="0">
                  <a:pos x="12" y="2"/>
                </a:cxn>
              </a:cxnLst>
              <a:rect l="0" t="0" r="r" b="b"/>
              <a:pathLst>
                <a:path w="41" h="38">
                  <a:moveTo>
                    <a:pt x="12" y="2"/>
                  </a:moveTo>
                  <a:lnTo>
                    <a:pt x="5" y="7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2" y="28"/>
                  </a:lnTo>
                  <a:lnTo>
                    <a:pt x="7" y="35"/>
                  </a:lnTo>
                  <a:lnTo>
                    <a:pt x="15" y="38"/>
                  </a:lnTo>
                  <a:lnTo>
                    <a:pt x="22" y="38"/>
                  </a:lnTo>
                  <a:lnTo>
                    <a:pt x="29" y="35"/>
                  </a:lnTo>
                  <a:lnTo>
                    <a:pt x="36" y="31"/>
                  </a:lnTo>
                  <a:lnTo>
                    <a:pt x="41" y="26"/>
                  </a:lnTo>
                  <a:lnTo>
                    <a:pt x="41" y="19"/>
                  </a:lnTo>
                  <a:lnTo>
                    <a:pt x="39" y="9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19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6" name="Freeform 181"/>
            <p:cNvSpPr/>
            <p:nvPr/>
          </p:nvSpPr>
          <p:spPr bwMode="auto">
            <a:xfrm>
              <a:off x="1002909" y="3161322"/>
              <a:ext cx="14892" cy="1434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5"/>
                </a:cxn>
                <a:cxn ang="0">
                  <a:pos x="0" y="9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5" y="21"/>
                </a:cxn>
                <a:cxn ang="0">
                  <a:pos x="10" y="24"/>
                </a:cxn>
                <a:cxn ang="0">
                  <a:pos x="15" y="26"/>
                </a:cxn>
                <a:cxn ang="0">
                  <a:pos x="20" y="24"/>
                </a:cxn>
                <a:cxn ang="0">
                  <a:pos x="25" y="21"/>
                </a:cxn>
                <a:cxn ang="0">
                  <a:pos x="27" y="16"/>
                </a:cxn>
                <a:cxn ang="0">
                  <a:pos x="27" y="12"/>
                </a:cxn>
                <a:cxn ang="0">
                  <a:pos x="27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8" y="2"/>
                </a:cxn>
              </a:cxnLst>
              <a:rect l="0" t="0" r="r" b="b"/>
              <a:pathLst>
                <a:path w="27" h="26">
                  <a:moveTo>
                    <a:pt x="8" y="2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5" y="21"/>
                  </a:lnTo>
                  <a:lnTo>
                    <a:pt x="10" y="24"/>
                  </a:lnTo>
                  <a:lnTo>
                    <a:pt x="15" y="26"/>
                  </a:lnTo>
                  <a:lnTo>
                    <a:pt x="20" y="24"/>
                  </a:lnTo>
                  <a:lnTo>
                    <a:pt x="25" y="21"/>
                  </a:lnTo>
                  <a:lnTo>
                    <a:pt x="27" y="16"/>
                  </a:lnTo>
                  <a:lnTo>
                    <a:pt x="27" y="12"/>
                  </a:lnTo>
                  <a:lnTo>
                    <a:pt x="27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7" name="Freeform 182"/>
            <p:cNvSpPr/>
            <p:nvPr/>
          </p:nvSpPr>
          <p:spPr bwMode="auto">
            <a:xfrm>
              <a:off x="1007321" y="3165183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9" y="12"/>
                  </a:lnTo>
                  <a:lnTo>
                    <a:pt x="4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8" name="Freeform 183"/>
            <p:cNvSpPr/>
            <p:nvPr/>
          </p:nvSpPr>
          <p:spPr bwMode="auto">
            <a:xfrm>
              <a:off x="925692" y="3193864"/>
              <a:ext cx="42469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0" y="29"/>
                </a:cxn>
                <a:cxn ang="0">
                  <a:pos x="7" y="17"/>
                </a:cxn>
                <a:cxn ang="0">
                  <a:pos x="16" y="8"/>
                </a:cxn>
                <a:cxn ang="0">
                  <a:pos x="24" y="3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63" y="8"/>
                </a:cxn>
                <a:cxn ang="0">
                  <a:pos x="68" y="12"/>
                </a:cxn>
                <a:cxn ang="0">
                  <a:pos x="72" y="17"/>
                </a:cxn>
                <a:cxn ang="0">
                  <a:pos x="75" y="24"/>
                </a:cxn>
                <a:cxn ang="0">
                  <a:pos x="77" y="31"/>
                </a:cxn>
                <a:cxn ang="0">
                  <a:pos x="77" y="38"/>
                </a:cxn>
                <a:cxn ang="0">
                  <a:pos x="77" y="45"/>
                </a:cxn>
                <a:cxn ang="0">
                  <a:pos x="70" y="57"/>
                </a:cxn>
                <a:cxn ang="0">
                  <a:pos x="58" y="67"/>
                </a:cxn>
                <a:cxn ang="0">
                  <a:pos x="50" y="69"/>
                </a:cxn>
                <a:cxn ang="0">
                  <a:pos x="43" y="72"/>
                </a:cxn>
                <a:cxn ang="0">
                  <a:pos x="36" y="74"/>
                </a:cxn>
                <a:cxn ang="0">
                  <a:pos x="29" y="72"/>
                </a:cxn>
                <a:cxn ang="0">
                  <a:pos x="14" y="67"/>
                </a:cxn>
                <a:cxn ang="0">
                  <a:pos x="9" y="62"/>
                </a:cxn>
                <a:cxn ang="0">
                  <a:pos x="4" y="57"/>
                </a:cxn>
                <a:cxn ang="0">
                  <a:pos x="0" y="50"/>
                </a:cxn>
                <a:cxn ang="0">
                  <a:pos x="0" y="43"/>
                </a:cxn>
              </a:cxnLst>
              <a:rect l="0" t="0" r="r" b="b"/>
              <a:pathLst>
                <a:path w="77" h="74">
                  <a:moveTo>
                    <a:pt x="0" y="43"/>
                  </a:moveTo>
                  <a:lnTo>
                    <a:pt x="0" y="36"/>
                  </a:lnTo>
                  <a:lnTo>
                    <a:pt x="0" y="29"/>
                  </a:lnTo>
                  <a:lnTo>
                    <a:pt x="7" y="17"/>
                  </a:lnTo>
                  <a:lnTo>
                    <a:pt x="16" y="8"/>
                  </a:lnTo>
                  <a:lnTo>
                    <a:pt x="24" y="3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63" y="8"/>
                  </a:lnTo>
                  <a:lnTo>
                    <a:pt x="68" y="12"/>
                  </a:lnTo>
                  <a:lnTo>
                    <a:pt x="72" y="17"/>
                  </a:lnTo>
                  <a:lnTo>
                    <a:pt x="75" y="24"/>
                  </a:lnTo>
                  <a:lnTo>
                    <a:pt x="77" y="31"/>
                  </a:lnTo>
                  <a:lnTo>
                    <a:pt x="77" y="38"/>
                  </a:lnTo>
                  <a:lnTo>
                    <a:pt x="77" y="45"/>
                  </a:lnTo>
                  <a:lnTo>
                    <a:pt x="70" y="57"/>
                  </a:lnTo>
                  <a:lnTo>
                    <a:pt x="58" y="67"/>
                  </a:lnTo>
                  <a:lnTo>
                    <a:pt x="50" y="69"/>
                  </a:lnTo>
                  <a:lnTo>
                    <a:pt x="43" y="72"/>
                  </a:lnTo>
                  <a:lnTo>
                    <a:pt x="36" y="74"/>
                  </a:lnTo>
                  <a:lnTo>
                    <a:pt x="29" y="72"/>
                  </a:lnTo>
                  <a:lnTo>
                    <a:pt x="14" y="67"/>
                  </a:lnTo>
                  <a:lnTo>
                    <a:pt x="9" y="62"/>
                  </a:lnTo>
                  <a:lnTo>
                    <a:pt x="4" y="57"/>
                  </a:lnTo>
                  <a:lnTo>
                    <a:pt x="0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49" name="Freeform 184"/>
            <p:cNvSpPr/>
            <p:nvPr/>
          </p:nvSpPr>
          <p:spPr bwMode="auto">
            <a:xfrm>
              <a:off x="930656" y="3200482"/>
              <a:ext cx="30887" cy="27577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3" y="19"/>
                </a:cxn>
                <a:cxn ang="0">
                  <a:pos x="7" y="10"/>
                </a:cxn>
                <a:cxn ang="0">
                  <a:pos x="15" y="3"/>
                </a:cxn>
                <a:cxn ang="0">
                  <a:pos x="25" y="0"/>
                </a:cxn>
                <a:cxn ang="0">
                  <a:pos x="37" y="0"/>
                </a:cxn>
                <a:cxn ang="0">
                  <a:pos x="46" y="3"/>
                </a:cxn>
                <a:cxn ang="0">
                  <a:pos x="54" y="10"/>
                </a:cxn>
                <a:cxn ang="0">
                  <a:pos x="56" y="19"/>
                </a:cxn>
                <a:cxn ang="0">
                  <a:pos x="56" y="31"/>
                </a:cxn>
                <a:cxn ang="0">
                  <a:pos x="51" y="38"/>
                </a:cxn>
                <a:cxn ang="0">
                  <a:pos x="44" y="45"/>
                </a:cxn>
                <a:cxn ang="0">
                  <a:pos x="32" y="50"/>
                </a:cxn>
                <a:cxn ang="0">
                  <a:pos x="22" y="50"/>
                </a:cxn>
                <a:cxn ang="0">
                  <a:pos x="12" y="45"/>
                </a:cxn>
                <a:cxn ang="0">
                  <a:pos x="5" y="38"/>
                </a:cxn>
                <a:cxn ang="0">
                  <a:pos x="0" y="29"/>
                </a:cxn>
              </a:cxnLst>
              <a:rect l="0" t="0" r="r" b="b"/>
              <a:pathLst>
                <a:path w="56" h="50">
                  <a:moveTo>
                    <a:pt x="0" y="29"/>
                  </a:moveTo>
                  <a:lnTo>
                    <a:pt x="3" y="19"/>
                  </a:lnTo>
                  <a:lnTo>
                    <a:pt x="7" y="10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7" y="0"/>
                  </a:lnTo>
                  <a:lnTo>
                    <a:pt x="46" y="3"/>
                  </a:lnTo>
                  <a:lnTo>
                    <a:pt x="54" y="10"/>
                  </a:lnTo>
                  <a:lnTo>
                    <a:pt x="56" y="19"/>
                  </a:lnTo>
                  <a:lnTo>
                    <a:pt x="56" y="31"/>
                  </a:lnTo>
                  <a:lnTo>
                    <a:pt x="51" y="38"/>
                  </a:lnTo>
                  <a:lnTo>
                    <a:pt x="44" y="45"/>
                  </a:lnTo>
                  <a:lnTo>
                    <a:pt x="32" y="50"/>
                  </a:lnTo>
                  <a:lnTo>
                    <a:pt x="22" y="50"/>
                  </a:lnTo>
                  <a:lnTo>
                    <a:pt x="12" y="45"/>
                  </a:lnTo>
                  <a:lnTo>
                    <a:pt x="5" y="38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0" name="Freeform 185"/>
            <p:cNvSpPr/>
            <p:nvPr/>
          </p:nvSpPr>
          <p:spPr bwMode="auto">
            <a:xfrm>
              <a:off x="934517" y="3203240"/>
              <a:ext cx="23165" cy="2095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17"/>
                </a:cxn>
                <a:cxn ang="0">
                  <a:pos x="5" y="9"/>
                </a:cxn>
                <a:cxn ang="0">
                  <a:pos x="10" y="5"/>
                </a:cxn>
                <a:cxn ang="0">
                  <a:pos x="20" y="0"/>
                </a:cxn>
                <a:cxn ang="0">
                  <a:pos x="27" y="2"/>
                </a:cxn>
                <a:cxn ang="0">
                  <a:pos x="34" y="5"/>
                </a:cxn>
                <a:cxn ang="0">
                  <a:pos x="39" y="9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39" y="31"/>
                </a:cxn>
                <a:cxn ang="0">
                  <a:pos x="32" y="36"/>
                </a:cxn>
                <a:cxn ang="0">
                  <a:pos x="25" y="38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3" y="31"/>
                </a:cxn>
                <a:cxn ang="0">
                  <a:pos x="0" y="24"/>
                </a:cxn>
              </a:cxnLst>
              <a:rect l="0" t="0" r="r" b="b"/>
              <a:pathLst>
                <a:path w="42" h="38">
                  <a:moveTo>
                    <a:pt x="0" y="24"/>
                  </a:moveTo>
                  <a:lnTo>
                    <a:pt x="3" y="17"/>
                  </a:lnTo>
                  <a:lnTo>
                    <a:pt x="5" y="9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34" y="5"/>
                  </a:lnTo>
                  <a:lnTo>
                    <a:pt x="39" y="9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39" y="31"/>
                  </a:lnTo>
                  <a:lnTo>
                    <a:pt x="32" y="36"/>
                  </a:lnTo>
                  <a:lnTo>
                    <a:pt x="25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3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1" name="Freeform 186"/>
            <p:cNvSpPr/>
            <p:nvPr/>
          </p:nvSpPr>
          <p:spPr bwMode="auto">
            <a:xfrm>
              <a:off x="938929" y="3207101"/>
              <a:ext cx="14340" cy="1434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2"/>
                </a:cxn>
                <a:cxn ang="0">
                  <a:pos x="26" y="5"/>
                </a:cxn>
                <a:cxn ang="0">
                  <a:pos x="26" y="10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2" y="24"/>
                </a:cxn>
                <a:cxn ang="0">
                  <a:pos x="17" y="26"/>
                </a:cxn>
                <a:cxn ang="0">
                  <a:pos x="10" y="24"/>
                </a:cxn>
                <a:cxn ang="0">
                  <a:pos x="5" y="24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6">
                  <a:moveTo>
                    <a:pt x="0" y="14"/>
                  </a:moveTo>
                  <a:lnTo>
                    <a:pt x="0" y="10"/>
                  </a:lnTo>
                  <a:lnTo>
                    <a:pt x="2" y="5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2" y="24"/>
                  </a:lnTo>
                  <a:lnTo>
                    <a:pt x="17" y="26"/>
                  </a:lnTo>
                  <a:lnTo>
                    <a:pt x="10" y="24"/>
                  </a:lnTo>
                  <a:lnTo>
                    <a:pt x="5" y="24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2" name="Freeform 187"/>
            <p:cNvSpPr/>
            <p:nvPr/>
          </p:nvSpPr>
          <p:spPr bwMode="auto">
            <a:xfrm>
              <a:off x="942790" y="3210961"/>
              <a:ext cx="8273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12"/>
                </a:cxn>
                <a:cxn ang="0">
                  <a:pos x="7" y="12"/>
                </a:cxn>
                <a:cxn ang="0">
                  <a:pos x="12" y="10"/>
                </a:cxn>
                <a:cxn ang="0">
                  <a:pos x="15" y="5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0" y="7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lnTo>
                    <a:pt x="3" y="12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5" y="5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3" name="Freeform 188"/>
            <p:cNvSpPr/>
            <p:nvPr/>
          </p:nvSpPr>
          <p:spPr bwMode="auto">
            <a:xfrm>
              <a:off x="926795" y="3154704"/>
              <a:ext cx="44124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10" y="17"/>
                </a:cxn>
                <a:cxn ang="0">
                  <a:pos x="19" y="7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4" y="0"/>
                </a:cxn>
                <a:cxn ang="0">
                  <a:pos x="51" y="0"/>
                </a:cxn>
                <a:cxn ang="0">
                  <a:pos x="63" y="7"/>
                </a:cxn>
                <a:cxn ang="0">
                  <a:pos x="70" y="12"/>
                </a:cxn>
                <a:cxn ang="0">
                  <a:pos x="75" y="17"/>
                </a:cxn>
                <a:cxn ang="0">
                  <a:pos x="78" y="24"/>
                </a:cxn>
                <a:cxn ang="0">
                  <a:pos x="80" y="28"/>
                </a:cxn>
                <a:cxn ang="0">
                  <a:pos x="80" y="38"/>
                </a:cxn>
                <a:cxn ang="0">
                  <a:pos x="78" y="45"/>
                </a:cxn>
                <a:cxn ang="0">
                  <a:pos x="73" y="57"/>
                </a:cxn>
                <a:cxn ang="0">
                  <a:pos x="61" y="67"/>
                </a:cxn>
                <a:cxn ang="0">
                  <a:pos x="53" y="69"/>
                </a:cxn>
                <a:cxn ang="0">
                  <a:pos x="46" y="71"/>
                </a:cxn>
                <a:cxn ang="0">
                  <a:pos x="39" y="74"/>
                </a:cxn>
                <a:cxn ang="0">
                  <a:pos x="29" y="71"/>
                </a:cxn>
                <a:cxn ang="0">
                  <a:pos x="17" y="67"/>
                </a:cxn>
                <a:cxn ang="0">
                  <a:pos x="12" y="62"/>
                </a:cxn>
                <a:cxn ang="0">
                  <a:pos x="7" y="57"/>
                </a:cxn>
                <a:cxn ang="0">
                  <a:pos x="2" y="50"/>
                </a:cxn>
                <a:cxn ang="0">
                  <a:pos x="0" y="43"/>
                </a:cxn>
              </a:cxnLst>
              <a:rect l="0" t="0" r="r" b="b"/>
              <a:pathLst>
                <a:path w="80" h="74">
                  <a:moveTo>
                    <a:pt x="0" y="43"/>
                  </a:moveTo>
                  <a:lnTo>
                    <a:pt x="0" y="36"/>
                  </a:lnTo>
                  <a:lnTo>
                    <a:pt x="2" y="28"/>
                  </a:lnTo>
                  <a:lnTo>
                    <a:pt x="10" y="17"/>
                  </a:lnTo>
                  <a:lnTo>
                    <a:pt x="19" y="7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63" y="7"/>
                  </a:lnTo>
                  <a:lnTo>
                    <a:pt x="70" y="12"/>
                  </a:lnTo>
                  <a:lnTo>
                    <a:pt x="75" y="17"/>
                  </a:lnTo>
                  <a:lnTo>
                    <a:pt x="78" y="24"/>
                  </a:lnTo>
                  <a:lnTo>
                    <a:pt x="80" y="28"/>
                  </a:lnTo>
                  <a:lnTo>
                    <a:pt x="80" y="38"/>
                  </a:lnTo>
                  <a:lnTo>
                    <a:pt x="78" y="45"/>
                  </a:lnTo>
                  <a:lnTo>
                    <a:pt x="73" y="57"/>
                  </a:lnTo>
                  <a:lnTo>
                    <a:pt x="61" y="67"/>
                  </a:lnTo>
                  <a:lnTo>
                    <a:pt x="53" y="69"/>
                  </a:lnTo>
                  <a:lnTo>
                    <a:pt x="46" y="71"/>
                  </a:lnTo>
                  <a:lnTo>
                    <a:pt x="39" y="74"/>
                  </a:lnTo>
                  <a:lnTo>
                    <a:pt x="29" y="71"/>
                  </a:lnTo>
                  <a:lnTo>
                    <a:pt x="17" y="67"/>
                  </a:lnTo>
                  <a:lnTo>
                    <a:pt x="12" y="62"/>
                  </a:lnTo>
                  <a:lnTo>
                    <a:pt x="7" y="57"/>
                  </a:lnTo>
                  <a:lnTo>
                    <a:pt x="2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4" name="Freeform 189"/>
            <p:cNvSpPr/>
            <p:nvPr/>
          </p:nvSpPr>
          <p:spPr bwMode="auto">
            <a:xfrm>
              <a:off x="933414" y="3161322"/>
              <a:ext cx="30887" cy="2757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" y="19"/>
                </a:cxn>
                <a:cxn ang="0">
                  <a:pos x="5" y="9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6" y="0"/>
                </a:cxn>
                <a:cxn ang="0">
                  <a:pos x="46" y="2"/>
                </a:cxn>
                <a:cxn ang="0">
                  <a:pos x="51" y="9"/>
                </a:cxn>
                <a:cxn ang="0">
                  <a:pos x="56" y="19"/>
                </a:cxn>
                <a:cxn ang="0">
                  <a:pos x="56" y="31"/>
                </a:cxn>
                <a:cxn ang="0">
                  <a:pos x="51" y="38"/>
                </a:cxn>
                <a:cxn ang="0">
                  <a:pos x="44" y="45"/>
                </a:cxn>
                <a:cxn ang="0">
                  <a:pos x="32" y="50"/>
                </a:cxn>
                <a:cxn ang="0">
                  <a:pos x="22" y="50"/>
                </a:cxn>
                <a:cxn ang="0">
                  <a:pos x="12" y="45"/>
                </a:cxn>
                <a:cxn ang="0">
                  <a:pos x="5" y="38"/>
                </a:cxn>
                <a:cxn ang="0">
                  <a:pos x="0" y="28"/>
                </a:cxn>
              </a:cxnLst>
              <a:rect l="0" t="0" r="r" b="b"/>
              <a:pathLst>
                <a:path w="56" h="50">
                  <a:moveTo>
                    <a:pt x="0" y="28"/>
                  </a:moveTo>
                  <a:lnTo>
                    <a:pt x="2" y="19"/>
                  </a:lnTo>
                  <a:lnTo>
                    <a:pt x="5" y="9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46" y="2"/>
                  </a:lnTo>
                  <a:lnTo>
                    <a:pt x="51" y="9"/>
                  </a:lnTo>
                  <a:lnTo>
                    <a:pt x="56" y="19"/>
                  </a:lnTo>
                  <a:lnTo>
                    <a:pt x="56" y="31"/>
                  </a:lnTo>
                  <a:lnTo>
                    <a:pt x="51" y="38"/>
                  </a:lnTo>
                  <a:lnTo>
                    <a:pt x="44" y="45"/>
                  </a:lnTo>
                  <a:lnTo>
                    <a:pt x="32" y="50"/>
                  </a:lnTo>
                  <a:lnTo>
                    <a:pt x="22" y="50"/>
                  </a:lnTo>
                  <a:lnTo>
                    <a:pt x="12" y="45"/>
                  </a:lnTo>
                  <a:lnTo>
                    <a:pt x="5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5" name="Freeform 190"/>
            <p:cNvSpPr/>
            <p:nvPr/>
          </p:nvSpPr>
          <p:spPr bwMode="auto">
            <a:xfrm>
              <a:off x="937274" y="3164080"/>
              <a:ext cx="23165" cy="20959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6"/>
                </a:cxn>
                <a:cxn ang="0">
                  <a:pos x="5" y="9"/>
                </a:cxn>
                <a:cxn ang="0">
                  <a:pos x="10" y="4"/>
                </a:cxn>
                <a:cxn ang="0">
                  <a:pos x="17" y="0"/>
                </a:cxn>
                <a:cxn ang="0">
                  <a:pos x="27" y="0"/>
                </a:cxn>
                <a:cxn ang="0">
                  <a:pos x="34" y="4"/>
                </a:cxn>
                <a:cxn ang="0">
                  <a:pos x="39" y="9"/>
                </a:cxn>
                <a:cxn ang="0">
                  <a:pos x="42" y="16"/>
                </a:cxn>
                <a:cxn ang="0">
                  <a:pos x="42" y="23"/>
                </a:cxn>
                <a:cxn ang="0">
                  <a:pos x="37" y="31"/>
                </a:cxn>
                <a:cxn ang="0">
                  <a:pos x="32" y="35"/>
                </a:cxn>
                <a:cxn ang="0">
                  <a:pos x="25" y="38"/>
                </a:cxn>
                <a:cxn ang="0">
                  <a:pos x="15" y="38"/>
                </a:cxn>
                <a:cxn ang="0">
                  <a:pos x="8" y="35"/>
                </a:cxn>
                <a:cxn ang="0">
                  <a:pos x="3" y="31"/>
                </a:cxn>
                <a:cxn ang="0">
                  <a:pos x="0" y="23"/>
                </a:cxn>
              </a:cxnLst>
              <a:rect l="0" t="0" r="r" b="b"/>
              <a:pathLst>
                <a:path w="42" h="38">
                  <a:moveTo>
                    <a:pt x="0" y="23"/>
                  </a:moveTo>
                  <a:lnTo>
                    <a:pt x="0" y="16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34" y="4"/>
                  </a:lnTo>
                  <a:lnTo>
                    <a:pt x="39" y="9"/>
                  </a:lnTo>
                  <a:lnTo>
                    <a:pt x="42" y="16"/>
                  </a:lnTo>
                  <a:lnTo>
                    <a:pt x="42" y="23"/>
                  </a:lnTo>
                  <a:lnTo>
                    <a:pt x="37" y="31"/>
                  </a:lnTo>
                  <a:lnTo>
                    <a:pt x="32" y="35"/>
                  </a:lnTo>
                  <a:lnTo>
                    <a:pt x="25" y="38"/>
                  </a:lnTo>
                  <a:lnTo>
                    <a:pt x="15" y="38"/>
                  </a:lnTo>
                  <a:lnTo>
                    <a:pt x="8" y="35"/>
                  </a:lnTo>
                  <a:lnTo>
                    <a:pt x="3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6" name="Freeform 191"/>
            <p:cNvSpPr/>
            <p:nvPr/>
          </p:nvSpPr>
          <p:spPr bwMode="auto">
            <a:xfrm>
              <a:off x="941687" y="3167941"/>
              <a:ext cx="14340" cy="13237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1" y="2"/>
                </a:cxn>
                <a:cxn ang="0">
                  <a:pos x="24" y="4"/>
                </a:cxn>
                <a:cxn ang="0">
                  <a:pos x="26" y="9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1" y="24"/>
                </a:cxn>
                <a:cxn ang="0">
                  <a:pos x="14" y="24"/>
                </a:cxn>
                <a:cxn ang="0">
                  <a:pos x="9" y="24"/>
                </a:cxn>
                <a:cxn ang="0">
                  <a:pos x="5" y="24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4">
                  <a:moveTo>
                    <a:pt x="0" y="14"/>
                  </a:moveTo>
                  <a:lnTo>
                    <a:pt x="0" y="9"/>
                  </a:lnTo>
                  <a:lnTo>
                    <a:pt x="2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1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5" y="24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7" name="Freeform 192"/>
            <p:cNvSpPr/>
            <p:nvPr/>
          </p:nvSpPr>
          <p:spPr bwMode="auto">
            <a:xfrm>
              <a:off x="945548" y="3171802"/>
              <a:ext cx="7722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12"/>
                </a:cxn>
                <a:cxn ang="0">
                  <a:pos x="7" y="12"/>
                </a:cxn>
                <a:cxn ang="0">
                  <a:pos x="12" y="9"/>
                </a:cxn>
                <a:cxn ang="0">
                  <a:pos x="14" y="5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0" y="2"/>
                </a:cxn>
                <a:cxn ang="0">
                  <a:pos x="0" y="7"/>
                </a:cxn>
              </a:cxnLst>
              <a:rect l="0" t="0" r="r" b="b"/>
              <a:pathLst>
                <a:path w="14" h="12">
                  <a:moveTo>
                    <a:pt x="0" y="7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12" y="9"/>
                  </a:lnTo>
                  <a:lnTo>
                    <a:pt x="14" y="5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8" name="Freeform 193"/>
            <p:cNvSpPr/>
            <p:nvPr/>
          </p:nvSpPr>
          <p:spPr bwMode="auto">
            <a:xfrm>
              <a:off x="888187" y="3174559"/>
              <a:ext cx="42469" cy="39160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7" y="16"/>
                </a:cxn>
                <a:cxn ang="0">
                  <a:pos x="16" y="4"/>
                </a:cxn>
                <a:cxn ang="0">
                  <a:pos x="24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63" y="7"/>
                </a:cxn>
                <a:cxn ang="0">
                  <a:pos x="68" y="12"/>
                </a:cxn>
                <a:cxn ang="0">
                  <a:pos x="72" y="16"/>
                </a:cxn>
                <a:cxn ang="0">
                  <a:pos x="75" y="21"/>
                </a:cxn>
                <a:cxn ang="0">
                  <a:pos x="77" y="28"/>
                </a:cxn>
                <a:cxn ang="0">
                  <a:pos x="77" y="38"/>
                </a:cxn>
                <a:cxn ang="0">
                  <a:pos x="77" y="43"/>
                </a:cxn>
                <a:cxn ang="0">
                  <a:pos x="70" y="57"/>
                </a:cxn>
                <a:cxn ang="0">
                  <a:pos x="58" y="66"/>
                </a:cxn>
                <a:cxn ang="0">
                  <a:pos x="50" y="69"/>
                </a:cxn>
                <a:cxn ang="0">
                  <a:pos x="43" y="71"/>
                </a:cxn>
                <a:cxn ang="0">
                  <a:pos x="36" y="71"/>
                </a:cxn>
                <a:cxn ang="0">
                  <a:pos x="29" y="71"/>
                </a:cxn>
                <a:cxn ang="0">
                  <a:pos x="14" y="66"/>
                </a:cxn>
                <a:cxn ang="0">
                  <a:pos x="9" y="61"/>
                </a:cxn>
                <a:cxn ang="0">
                  <a:pos x="5" y="57"/>
                </a:cxn>
                <a:cxn ang="0">
                  <a:pos x="0" y="50"/>
                </a:cxn>
                <a:cxn ang="0">
                  <a:pos x="0" y="43"/>
                </a:cxn>
              </a:cxnLst>
              <a:rect l="0" t="0" r="r" b="b"/>
              <a:pathLst>
                <a:path w="77" h="71">
                  <a:moveTo>
                    <a:pt x="0" y="43"/>
                  </a:moveTo>
                  <a:lnTo>
                    <a:pt x="0" y="35"/>
                  </a:lnTo>
                  <a:lnTo>
                    <a:pt x="0" y="28"/>
                  </a:lnTo>
                  <a:lnTo>
                    <a:pt x="7" y="16"/>
                  </a:lnTo>
                  <a:lnTo>
                    <a:pt x="16" y="4"/>
                  </a:lnTo>
                  <a:lnTo>
                    <a:pt x="24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63" y="7"/>
                  </a:lnTo>
                  <a:lnTo>
                    <a:pt x="68" y="12"/>
                  </a:lnTo>
                  <a:lnTo>
                    <a:pt x="72" y="16"/>
                  </a:lnTo>
                  <a:lnTo>
                    <a:pt x="75" y="21"/>
                  </a:lnTo>
                  <a:lnTo>
                    <a:pt x="77" y="28"/>
                  </a:lnTo>
                  <a:lnTo>
                    <a:pt x="77" y="38"/>
                  </a:lnTo>
                  <a:lnTo>
                    <a:pt x="77" y="43"/>
                  </a:lnTo>
                  <a:lnTo>
                    <a:pt x="70" y="57"/>
                  </a:lnTo>
                  <a:lnTo>
                    <a:pt x="58" y="66"/>
                  </a:lnTo>
                  <a:lnTo>
                    <a:pt x="50" y="69"/>
                  </a:lnTo>
                  <a:lnTo>
                    <a:pt x="43" y="71"/>
                  </a:lnTo>
                  <a:lnTo>
                    <a:pt x="36" y="71"/>
                  </a:lnTo>
                  <a:lnTo>
                    <a:pt x="29" y="71"/>
                  </a:lnTo>
                  <a:lnTo>
                    <a:pt x="14" y="66"/>
                  </a:lnTo>
                  <a:lnTo>
                    <a:pt x="9" y="61"/>
                  </a:lnTo>
                  <a:lnTo>
                    <a:pt x="5" y="57"/>
                  </a:lnTo>
                  <a:lnTo>
                    <a:pt x="0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59" name="Freeform 194"/>
            <p:cNvSpPr/>
            <p:nvPr/>
          </p:nvSpPr>
          <p:spPr bwMode="auto">
            <a:xfrm>
              <a:off x="894805" y="3181178"/>
              <a:ext cx="29232" cy="27026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9"/>
                </a:cxn>
                <a:cxn ang="0">
                  <a:pos x="4" y="9"/>
                </a:cxn>
                <a:cxn ang="0">
                  <a:pos x="12" y="2"/>
                </a:cxn>
                <a:cxn ang="0">
                  <a:pos x="22" y="0"/>
                </a:cxn>
                <a:cxn ang="0">
                  <a:pos x="34" y="0"/>
                </a:cxn>
                <a:cxn ang="0">
                  <a:pos x="43" y="2"/>
                </a:cxn>
                <a:cxn ang="0">
                  <a:pos x="51" y="9"/>
                </a:cxn>
                <a:cxn ang="0">
                  <a:pos x="53" y="19"/>
                </a:cxn>
                <a:cxn ang="0">
                  <a:pos x="53" y="28"/>
                </a:cxn>
                <a:cxn ang="0">
                  <a:pos x="48" y="38"/>
                </a:cxn>
                <a:cxn ang="0">
                  <a:pos x="41" y="45"/>
                </a:cxn>
                <a:cxn ang="0">
                  <a:pos x="29" y="49"/>
                </a:cxn>
                <a:cxn ang="0">
                  <a:pos x="19" y="49"/>
                </a:cxn>
                <a:cxn ang="0">
                  <a:pos x="9" y="45"/>
                </a:cxn>
                <a:cxn ang="0">
                  <a:pos x="2" y="38"/>
                </a:cxn>
                <a:cxn ang="0">
                  <a:pos x="0" y="28"/>
                </a:cxn>
              </a:cxnLst>
              <a:rect l="0" t="0" r="r" b="b"/>
              <a:pathLst>
                <a:path w="53" h="49">
                  <a:moveTo>
                    <a:pt x="0" y="28"/>
                  </a:moveTo>
                  <a:lnTo>
                    <a:pt x="0" y="19"/>
                  </a:lnTo>
                  <a:lnTo>
                    <a:pt x="4" y="9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34" y="0"/>
                  </a:lnTo>
                  <a:lnTo>
                    <a:pt x="43" y="2"/>
                  </a:lnTo>
                  <a:lnTo>
                    <a:pt x="51" y="9"/>
                  </a:lnTo>
                  <a:lnTo>
                    <a:pt x="53" y="19"/>
                  </a:lnTo>
                  <a:lnTo>
                    <a:pt x="53" y="28"/>
                  </a:lnTo>
                  <a:lnTo>
                    <a:pt x="48" y="38"/>
                  </a:lnTo>
                  <a:lnTo>
                    <a:pt x="41" y="45"/>
                  </a:lnTo>
                  <a:lnTo>
                    <a:pt x="29" y="49"/>
                  </a:lnTo>
                  <a:lnTo>
                    <a:pt x="19" y="49"/>
                  </a:lnTo>
                  <a:lnTo>
                    <a:pt x="9" y="45"/>
                  </a:lnTo>
                  <a:lnTo>
                    <a:pt x="2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0" name="Freeform 195"/>
            <p:cNvSpPr/>
            <p:nvPr/>
          </p:nvSpPr>
          <p:spPr bwMode="auto">
            <a:xfrm>
              <a:off x="897012" y="3183384"/>
              <a:ext cx="23165" cy="2095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17"/>
                </a:cxn>
                <a:cxn ang="0">
                  <a:pos x="5" y="10"/>
                </a:cxn>
                <a:cxn ang="0">
                  <a:pos x="10" y="5"/>
                </a:cxn>
                <a:cxn ang="0">
                  <a:pos x="20" y="0"/>
                </a:cxn>
                <a:cxn ang="0">
                  <a:pos x="27" y="0"/>
                </a:cxn>
                <a:cxn ang="0">
                  <a:pos x="34" y="5"/>
                </a:cxn>
                <a:cxn ang="0">
                  <a:pos x="39" y="10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39" y="31"/>
                </a:cxn>
                <a:cxn ang="0">
                  <a:pos x="32" y="36"/>
                </a:cxn>
                <a:cxn ang="0">
                  <a:pos x="25" y="38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3" y="31"/>
                </a:cxn>
                <a:cxn ang="0">
                  <a:pos x="0" y="24"/>
                </a:cxn>
              </a:cxnLst>
              <a:rect l="0" t="0" r="r" b="b"/>
              <a:pathLst>
                <a:path w="42" h="38">
                  <a:moveTo>
                    <a:pt x="0" y="24"/>
                  </a:moveTo>
                  <a:lnTo>
                    <a:pt x="3" y="17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4" y="5"/>
                  </a:lnTo>
                  <a:lnTo>
                    <a:pt x="39" y="10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39" y="31"/>
                  </a:lnTo>
                  <a:lnTo>
                    <a:pt x="32" y="36"/>
                  </a:lnTo>
                  <a:lnTo>
                    <a:pt x="25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3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1" name="Freeform 196"/>
            <p:cNvSpPr/>
            <p:nvPr/>
          </p:nvSpPr>
          <p:spPr bwMode="auto">
            <a:xfrm>
              <a:off x="901424" y="3187796"/>
              <a:ext cx="14340" cy="1268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2"/>
                </a:cxn>
                <a:cxn ang="0">
                  <a:pos x="26" y="4"/>
                </a:cxn>
                <a:cxn ang="0">
                  <a:pos x="26" y="9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2" y="23"/>
                </a:cxn>
                <a:cxn ang="0">
                  <a:pos x="17" y="23"/>
                </a:cxn>
                <a:cxn ang="0">
                  <a:pos x="10" y="23"/>
                </a:cxn>
                <a:cxn ang="0">
                  <a:pos x="5" y="23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3">
                  <a:moveTo>
                    <a:pt x="0" y="14"/>
                  </a:moveTo>
                  <a:lnTo>
                    <a:pt x="0" y="9"/>
                  </a:lnTo>
                  <a:lnTo>
                    <a:pt x="2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2" y="23"/>
                  </a:lnTo>
                  <a:lnTo>
                    <a:pt x="17" y="23"/>
                  </a:lnTo>
                  <a:lnTo>
                    <a:pt x="10" y="23"/>
                  </a:lnTo>
                  <a:lnTo>
                    <a:pt x="5" y="23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2" name="Freeform 197"/>
            <p:cNvSpPr/>
            <p:nvPr/>
          </p:nvSpPr>
          <p:spPr bwMode="auto">
            <a:xfrm>
              <a:off x="905285" y="3191657"/>
              <a:ext cx="8273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9"/>
                </a:cxn>
                <a:cxn ang="0">
                  <a:pos x="7" y="12"/>
                </a:cxn>
                <a:cxn ang="0">
                  <a:pos x="12" y="9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7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lnTo>
                    <a:pt x="3" y="9"/>
                  </a:lnTo>
                  <a:lnTo>
                    <a:pt x="7" y="12"/>
                  </a:lnTo>
                  <a:lnTo>
                    <a:pt x="12" y="9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3" name="Freeform 198"/>
            <p:cNvSpPr/>
            <p:nvPr/>
          </p:nvSpPr>
          <p:spPr bwMode="auto">
            <a:xfrm>
              <a:off x="963197" y="3178420"/>
              <a:ext cx="34748" cy="31438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12" y="52"/>
                </a:cxn>
                <a:cxn ang="0">
                  <a:pos x="24" y="57"/>
                </a:cxn>
                <a:cxn ang="0">
                  <a:pos x="36" y="57"/>
                </a:cxn>
                <a:cxn ang="0">
                  <a:pos x="48" y="52"/>
                </a:cxn>
                <a:cxn ang="0">
                  <a:pos x="55" y="45"/>
                </a:cxn>
                <a:cxn ang="0">
                  <a:pos x="63" y="33"/>
                </a:cxn>
                <a:cxn ang="0">
                  <a:pos x="63" y="24"/>
                </a:cxn>
                <a:cxn ang="0">
                  <a:pos x="58" y="12"/>
                </a:cxn>
                <a:cxn ang="0">
                  <a:pos x="50" y="5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4" y="5"/>
                </a:cxn>
                <a:cxn ang="0">
                  <a:pos x="4" y="12"/>
                </a:cxn>
                <a:cxn ang="0">
                  <a:pos x="0" y="21"/>
                </a:cxn>
                <a:cxn ang="0">
                  <a:pos x="0" y="33"/>
                </a:cxn>
                <a:cxn ang="0">
                  <a:pos x="2" y="45"/>
                </a:cxn>
              </a:cxnLst>
              <a:rect l="0" t="0" r="r" b="b"/>
              <a:pathLst>
                <a:path w="63" h="57">
                  <a:moveTo>
                    <a:pt x="2" y="45"/>
                  </a:moveTo>
                  <a:lnTo>
                    <a:pt x="12" y="52"/>
                  </a:lnTo>
                  <a:lnTo>
                    <a:pt x="24" y="57"/>
                  </a:lnTo>
                  <a:lnTo>
                    <a:pt x="36" y="57"/>
                  </a:lnTo>
                  <a:lnTo>
                    <a:pt x="48" y="52"/>
                  </a:lnTo>
                  <a:lnTo>
                    <a:pt x="55" y="45"/>
                  </a:lnTo>
                  <a:lnTo>
                    <a:pt x="63" y="33"/>
                  </a:lnTo>
                  <a:lnTo>
                    <a:pt x="63" y="24"/>
                  </a:lnTo>
                  <a:lnTo>
                    <a:pt x="58" y="12"/>
                  </a:lnTo>
                  <a:lnTo>
                    <a:pt x="50" y="5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4" y="5"/>
                  </a:lnTo>
                  <a:lnTo>
                    <a:pt x="4" y="12"/>
                  </a:lnTo>
                  <a:lnTo>
                    <a:pt x="0" y="21"/>
                  </a:lnTo>
                  <a:lnTo>
                    <a:pt x="0" y="33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4" name="Freeform 199"/>
            <p:cNvSpPr/>
            <p:nvPr/>
          </p:nvSpPr>
          <p:spPr bwMode="auto">
            <a:xfrm>
              <a:off x="963197" y="3310791"/>
              <a:ext cx="42469" cy="40263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6" y="7"/>
                </a:cxn>
                <a:cxn ang="0">
                  <a:pos x="9" y="12"/>
                </a:cxn>
                <a:cxn ang="0">
                  <a:pos x="2" y="24"/>
                </a:cxn>
                <a:cxn ang="0">
                  <a:pos x="0" y="38"/>
                </a:cxn>
                <a:cxn ang="0">
                  <a:pos x="2" y="45"/>
                </a:cxn>
                <a:cxn ang="0">
                  <a:pos x="4" y="52"/>
                </a:cxn>
                <a:cxn ang="0">
                  <a:pos x="7" y="59"/>
                </a:cxn>
                <a:cxn ang="0">
                  <a:pos x="14" y="64"/>
                </a:cxn>
                <a:cxn ang="0">
                  <a:pos x="26" y="71"/>
                </a:cxn>
                <a:cxn ang="0">
                  <a:pos x="41" y="73"/>
                </a:cxn>
                <a:cxn ang="0">
                  <a:pos x="48" y="71"/>
                </a:cxn>
                <a:cxn ang="0">
                  <a:pos x="55" y="69"/>
                </a:cxn>
                <a:cxn ang="0">
                  <a:pos x="63" y="66"/>
                </a:cxn>
                <a:cxn ang="0">
                  <a:pos x="67" y="59"/>
                </a:cxn>
                <a:cxn ang="0">
                  <a:pos x="75" y="47"/>
                </a:cxn>
                <a:cxn ang="0">
                  <a:pos x="77" y="33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0" y="14"/>
                </a:cxn>
                <a:cxn ang="0">
                  <a:pos x="65" y="7"/>
                </a:cxn>
                <a:cxn ang="0">
                  <a:pos x="53" y="0"/>
                </a:cxn>
                <a:cxn ang="0">
                  <a:pos x="38" y="0"/>
                </a:cxn>
                <a:cxn ang="0">
                  <a:pos x="31" y="0"/>
                </a:cxn>
                <a:cxn ang="0">
                  <a:pos x="24" y="2"/>
                </a:cxn>
              </a:cxnLst>
              <a:rect l="0" t="0" r="r" b="b"/>
              <a:pathLst>
                <a:path w="77" h="73">
                  <a:moveTo>
                    <a:pt x="24" y="2"/>
                  </a:moveTo>
                  <a:lnTo>
                    <a:pt x="16" y="7"/>
                  </a:lnTo>
                  <a:lnTo>
                    <a:pt x="9" y="12"/>
                  </a:lnTo>
                  <a:lnTo>
                    <a:pt x="2" y="24"/>
                  </a:lnTo>
                  <a:lnTo>
                    <a:pt x="0" y="38"/>
                  </a:lnTo>
                  <a:lnTo>
                    <a:pt x="2" y="45"/>
                  </a:lnTo>
                  <a:lnTo>
                    <a:pt x="4" y="52"/>
                  </a:lnTo>
                  <a:lnTo>
                    <a:pt x="7" y="59"/>
                  </a:lnTo>
                  <a:lnTo>
                    <a:pt x="14" y="64"/>
                  </a:lnTo>
                  <a:lnTo>
                    <a:pt x="26" y="71"/>
                  </a:lnTo>
                  <a:lnTo>
                    <a:pt x="41" y="73"/>
                  </a:lnTo>
                  <a:lnTo>
                    <a:pt x="48" y="71"/>
                  </a:lnTo>
                  <a:lnTo>
                    <a:pt x="55" y="69"/>
                  </a:lnTo>
                  <a:lnTo>
                    <a:pt x="63" y="66"/>
                  </a:lnTo>
                  <a:lnTo>
                    <a:pt x="67" y="59"/>
                  </a:lnTo>
                  <a:lnTo>
                    <a:pt x="75" y="47"/>
                  </a:lnTo>
                  <a:lnTo>
                    <a:pt x="77" y="33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0" y="14"/>
                  </a:lnTo>
                  <a:lnTo>
                    <a:pt x="65" y="7"/>
                  </a:lnTo>
                  <a:lnTo>
                    <a:pt x="53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5" name="Freeform 200"/>
            <p:cNvSpPr/>
            <p:nvPr/>
          </p:nvSpPr>
          <p:spPr bwMode="auto">
            <a:xfrm>
              <a:off x="969816" y="3315755"/>
              <a:ext cx="29232" cy="29232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7" y="10"/>
                </a:cxn>
                <a:cxn ang="0">
                  <a:pos x="2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9" y="45"/>
                </a:cxn>
                <a:cxn ang="0">
                  <a:pos x="17" y="53"/>
                </a:cxn>
                <a:cxn ang="0">
                  <a:pos x="29" y="53"/>
                </a:cxn>
                <a:cxn ang="0">
                  <a:pos x="38" y="50"/>
                </a:cxn>
                <a:cxn ang="0">
                  <a:pos x="48" y="43"/>
                </a:cxn>
                <a:cxn ang="0">
                  <a:pos x="53" y="36"/>
                </a:cxn>
                <a:cxn ang="0">
                  <a:pos x="53" y="27"/>
                </a:cxn>
                <a:cxn ang="0">
                  <a:pos x="51" y="15"/>
                </a:cxn>
                <a:cxn ang="0">
                  <a:pos x="46" y="7"/>
                </a:cxn>
                <a:cxn ang="0">
                  <a:pos x="36" y="3"/>
                </a:cxn>
                <a:cxn ang="0">
                  <a:pos x="26" y="0"/>
                </a:cxn>
                <a:cxn ang="0">
                  <a:pos x="17" y="3"/>
                </a:cxn>
              </a:cxnLst>
              <a:rect l="0" t="0" r="r" b="b"/>
              <a:pathLst>
                <a:path w="53" h="53">
                  <a:moveTo>
                    <a:pt x="17" y="3"/>
                  </a:moveTo>
                  <a:lnTo>
                    <a:pt x="7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9" y="45"/>
                  </a:lnTo>
                  <a:lnTo>
                    <a:pt x="17" y="53"/>
                  </a:lnTo>
                  <a:lnTo>
                    <a:pt x="29" y="53"/>
                  </a:lnTo>
                  <a:lnTo>
                    <a:pt x="38" y="50"/>
                  </a:lnTo>
                  <a:lnTo>
                    <a:pt x="48" y="43"/>
                  </a:lnTo>
                  <a:lnTo>
                    <a:pt x="53" y="36"/>
                  </a:lnTo>
                  <a:lnTo>
                    <a:pt x="53" y="27"/>
                  </a:lnTo>
                  <a:lnTo>
                    <a:pt x="51" y="15"/>
                  </a:lnTo>
                  <a:lnTo>
                    <a:pt x="46" y="7"/>
                  </a:lnTo>
                  <a:lnTo>
                    <a:pt x="36" y="3"/>
                  </a:lnTo>
                  <a:lnTo>
                    <a:pt x="26" y="0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6" name="Freeform 201"/>
            <p:cNvSpPr/>
            <p:nvPr/>
          </p:nvSpPr>
          <p:spPr bwMode="auto">
            <a:xfrm>
              <a:off x="973676" y="3319616"/>
              <a:ext cx="22614" cy="20959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5" y="8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2" y="29"/>
                </a:cxn>
                <a:cxn ang="0">
                  <a:pos x="7" y="34"/>
                </a:cxn>
                <a:cxn ang="0">
                  <a:pos x="12" y="38"/>
                </a:cxn>
                <a:cxn ang="0">
                  <a:pos x="22" y="38"/>
                </a:cxn>
                <a:cxn ang="0">
                  <a:pos x="29" y="38"/>
                </a:cxn>
                <a:cxn ang="0">
                  <a:pos x="34" y="34"/>
                </a:cxn>
                <a:cxn ang="0">
                  <a:pos x="39" y="27"/>
                </a:cxn>
                <a:cxn ang="0">
                  <a:pos x="41" y="20"/>
                </a:cxn>
                <a:cxn ang="0">
                  <a:pos x="39" y="12"/>
                </a:cxn>
                <a:cxn ang="0">
                  <a:pos x="34" y="5"/>
                </a:cxn>
                <a:cxn ang="0">
                  <a:pos x="27" y="0"/>
                </a:cxn>
                <a:cxn ang="0">
                  <a:pos x="19" y="0"/>
                </a:cxn>
                <a:cxn ang="0">
                  <a:pos x="12" y="3"/>
                </a:cxn>
              </a:cxnLst>
              <a:rect l="0" t="0" r="r" b="b"/>
              <a:pathLst>
                <a:path w="41" h="38">
                  <a:moveTo>
                    <a:pt x="12" y="3"/>
                  </a:moveTo>
                  <a:lnTo>
                    <a:pt x="5" y="8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2" y="29"/>
                  </a:lnTo>
                  <a:lnTo>
                    <a:pt x="7" y="34"/>
                  </a:lnTo>
                  <a:lnTo>
                    <a:pt x="12" y="38"/>
                  </a:lnTo>
                  <a:lnTo>
                    <a:pt x="22" y="38"/>
                  </a:lnTo>
                  <a:lnTo>
                    <a:pt x="29" y="38"/>
                  </a:lnTo>
                  <a:lnTo>
                    <a:pt x="34" y="34"/>
                  </a:lnTo>
                  <a:lnTo>
                    <a:pt x="39" y="27"/>
                  </a:lnTo>
                  <a:lnTo>
                    <a:pt x="41" y="20"/>
                  </a:lnTo>
                  <a:lnTo>
                    <a:pt x="39" y="12"/>
                  </a:lnTo>
                  <a:lnTo>
                    <a:pt x="34" y="5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7" name="Freeform 202"/>
            <p:cNvSpPr/>
            <p:nvPr/>
          </p:nvSpPr>
          <p:spPr bwMode="auto">
            <a:xfrm>
              <a:off x="977537" y="3324029"/>
              <a:ext cx="14892" cy="1434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4"/>
                </a:cxn>
                <a:cxn ang="0">
                  <a:pos x="0" y="7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2" y="26"/>
                </a:cxn>
                <a:cxn ang="0">
                  <a:pos x="20" y="23"/>
                </a:cxn>
                <a:cxn ang="0">
                  <a:pos x="22" y="21"/>
                </a:cxn>
                <a:cxn ang="0">
                  <a:pos x="24" y="16"/>
                </a:cxn>
                <a:cxn ang="0">
                  <a:pos x="27" y="12"/>
                </a:cxn>
                <a:cxn ang="0">
                  <a:pos x="24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8" y="0"/>
                </a:cxn>
              </a:cxnLst>
              <a:rect l="0" t="0" r="r" b="b"/>
              <a:pathLst>
                <a:path w="27" h="26">
                  <a:moveTo>
                    <a:pt x="8" y="0"/>
                  </a:moveTo>
                  <a:lnTo>
                    <a:pt x="3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6"/>
                  </a:lnTo>
                  <a:lnTo>
                    <a:pt x="20" y="23"/>
                  </a:lnTo>
                  <a:lnTo>
                    <a:pt x="22" y="21"/>
                  </a:lnTo>
                  <a:lnTo>
                    <a:pt x="24" y="16"/>
                  </a:lnTo>
                  <a:lnTo>
                    <a:pt x="27" y="12"/>
                  </a:lnTo>
                  <a:lnTo>
                    <a:pt x="24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8" name="Freeform 203"/>
            <p:cNvSpPr/>
            <p:nvPr/>
          </p:nvSpPr>
          <p:spPr bwMode="auto">
            <a:xfrm>
              <a:off x="981950" y="3327889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7" y="12"/>
                </a:cxn>
                <a:cxn ang="0">
                  <a:pos x="2" y="12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7" y="0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7" y="12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69" name="Freeform 204"/>
            <p:cNvSpPr/>
            <p:nvPr/>
          </p:nvSpPr>
          <p:spPr bwMode="auto">
            <a:xfrm>
              <a:off x="929553" y="3334508"/>
              <a:ext cx="42469" cy="40263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14" y="9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2" y="54"/>
                </a:cxn>
                <a:cxn ang="0">
                  <a:pos x="7" y="59"/>
                </a:cxn>
                <a:cxn ang="0">
                  <a:pos x="12" y="66"/>
                </a:cxn>
                <a:cxn ang="0">
                  <a:pos x="24" y="73"/>
                </a:cxn>
                <a:cxn ang="0">
                  <a:pos x="41" y="73"/>
                </a:cxn>
                <a:cxn ang="0">
                  <a:pos x="48" y="73"/>
                </a:cxn>
                <a:cxn ang="0">
                  <a:pos x="56" y="71"/>
                </a:cxn>
                <a:cxn ang="0">
                  <a:pos x="61" y="66"/>
                </a:cxn>
                <a:cxn ang="0">
                  <a:pos x="68" y="61"/>
                </a:cxn>
                <a:cxn ang="0">
                  <a:pos x="75" y="49"/>
                </a:cxn>
                <a:cxn ang="0">
                  <a:pos x="77" y="35"/>
                </a:cxn>
                <a:cxn ang="0">
                  <a:pos x="75" y="28"/>
                </a:cxn>
                <a:cxn ang="0">
                  <a:pos x="73" y="21"/>
                </a:cxn>
                <a:cxn ang="0">
                  <a:pos x="70" y="14"/>
                </a:cxn>
                <a:cxn ang="0">
                  <a:pos x="65" y="9"/>
                </a:cxn>
                <a:cxn ang="0">
                  <a:pos x="51" y="2"/>
                </a:cxn>
                <a:cxn ang="0">
                  <a:pos x="36" y="0"/>
                </a:cxn>
                <a:cxn ang="0">
                  <a:pos x="29" y="2"/>
                </a:cxn>
                <a:cxn ang="0">
                  <a:pos x="22" y="4"/>
                </a:cxn>
              </a:cxnLst>
              <a:rect l="0" t="0" r="r" b="b"/>
              <a:pathLst>
                <a:path w="77" h="73">
                  <a:moveTo>
                    <a:pt x="22" y="4"/>
                  </a:moveTo>
                  <a:lnTo>
                    <a:pt x="14" y="9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7" y="59"/>
                  </a:lnTo>
                  <a:lnTo>
                    <a:pt x="12" y="66"/>
                  </a:lnTo>
                  <a:lnTo>
                    <a:pt x="24" y="73"/>
                  </a:lnTo>
                  <a:lnTo>
                    <a:pt x="41" y="73"/>
                  </a:lnTo>
                  <a:lnTo>
                    <a:pt x="48" y="73"/>
                  </a:lnTo>
                  <a:lnTo>
                    <a:pt x="56" y="71"/>
                  </a:lnTo>
                  <a:lnTo>
                    <a:pt x="61" y="66"/>
                  </a:lnTo>
                  <a:lnTo>
                    <a:pt x="68" y="61"/>
                  </a:lnTo>
                  <a:lnTo>
                    <a:pt x="75" y="49"/>
                  </a:lnTo>
                  <a:lnTo>
                    <a:pt x="77" y="35"/>
                  </a:lnTo>
                  <a:lnTo>
                    <a:pt x="75" y="28"/>
                  </a:lnTo>
                  <a:lnTo>
                    <a:pt x="73" y="21"/>
                  </a:lnTo>
                  <a:lnTo>
                    <a:pt x="70" y="14"/>
                  </a:lnTo>
                  <a:lnTo>
                    <a:pt x="65" y="9"/>
                  </a:lnTo>
                  <a:lnTo>
                    <a:pt x="51" y="2"/>
                  </a:lnTo>
                  <a:lnTo>
                    <a:pt x="36" y="0"/>
                  </a:lnTo>
                  <a:lnTo>
                    <a:pt x="29" y="2"/>
                  </a:lnTo>
                  <a:lnTo>
                    <a:pt x="2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0" name="Freeform 205"/>
            <p:cNvSpPr/>
            <p:nvPr/>
          </p:nvSpPr>
          <p:spPr bwMode="auto">
            <a:xfrm>
              <a:off x="936171" y="3340575"/>
              <a:ext cx="29232" cy="29232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7" y="10"/>
                </a:cxn>
                <a:cxn ang="0">
                  <a:pos x="0" y="17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7" y="46"/>
                </a:cxn>
                <a:cxn ang="0">
                  <a:pos x="17" y="50"/>
                </a:cxn>
                <a:cxn ang="0">
                  <a:pos x="27" y="53"/>
                </a:cxn>
                <a:cxn ang="0">
                  <a:pos x="39" y="50"/>
                </a:cxn>
                <a:cxn ang="0">
                  <a:pos x="46" y="43"/>
                </a:cxn>
                <a:cxn ang="0">
                  <a:pos x="51" y="34"/>
                </a:cxn>
                <a:cxn ang="0">
                  <a:pos x="53" y="24"/>
                </a:cxn>
                <a:cxn ang="0">
                  <a:pos x="51" y="15"/>
                </a:cxn>
                <a:cxn ang="0">
                  <a:pos x="44" y="8"/>
                </a:cxn>
                <a:cxn ang="0">
                  <a:pos x="36" y="0"/>
                </a:cxn>
                <a:cxn ang="0">
                  <a:pos x="27" y="0"/>
                </a:cxn>
                <a:cxn ang="0">
                  <a:pos x="15" y="3"/>
                </a:cxn>
              </a:cxnLst>
              <a:rect l="0" t="0" r="r" b="b"/>
              <a:pathLst>
                <a:path w="53" h="53">
                  <a:moveTo>
                    <a:pt x="15" y="3"/>
                  </a:moveTo>
                  <a:lnTo>
                    <a:pt x="7" y="1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7" y="46"/>
                  </a:lnTo>
                  <a:lnTo>
                    <a:pt x="17" y="50"/>
                  </a:lnTo>
                  <a:lnTo>
                    <a:pt x="27" y="53"/>
                  </a:lnTo>
                  <a:lnTo>
                    <a:pt x="39" y="50"/>
                  </a:lnTo>
                  <a:lnTo>
                    <a:pt x="46" y="43"/>
                  </a:lnTo>
                  <a:lnTo>
                    <a:pt x="51" y="34"/>
                  </a:lnTo>
                  <a:lnTo>
                    <a:pt x="53" y="24"/>
                  </a:lnTo>
                  <a:lnTo>
                    <a:pt x="51" y="15"/>
                  </a:lnTo>
                  <a:lnTo>
                    <a:pt x="44" y="8"/>
                  </a:lnTo>
                  <a:lnTo>
                    <a:pt x="36" y="0"/>
                  </a:lnTo>
                  <a:lnTo>
                    <a:pt x="27" y="0"/>
                  </a:lnTo>
                  <a:lnTo>
                    <a:pt x="1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1" name="Freeform 206"/>
            <p:cNvSpPr/>
            <p:nvPr/>
          </p:nvSpPr>
          <p:spPr bwMode="auto">
            <a:xfrm>
              <a:off x="940032" y="3344987"/>
              <a:ext cx="21511" cy="20959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7"/>
                </a:cxn>
                <a:cxn ang="0">
                  <a:pos x="0" y="11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5" y="33"/>
                </a:cxn>
                <a:cxn ang="0">
                  <a:pos x="12" y="38"/>
                </a:cxn>
                <a:cxn ang="0">
                  <a:pos x="20" y="38"/>
                </a:cxn>
                <a:cxn ang="0">
                  <a:pos x="29" y="35"/>
                </a:cxn>
                <a:cxn ang="0">
                  <a:pos x="34" y="30"/>
                </a:cxn>
                <a:cxn ang="0">
                  <a:pos x="39" y="26"/>
                </a:cxn>
                <a:cxn ang="0">
                  <a:pos x="39" y="16"/>
                </a:cxn>
                <a:cxn ang="0">
                  <a:pos x="39" y="9"/>
                </a:cxn>
                <a:cxn ang="0">
                  <a:pos x="34" y="4"/>
                </a:cxn>
                <a:cxn ang="0">
                  <a:pos x="27" y="0"/>
                </a:cxn>
                <a:cxn ang="0">
                  <a:pos x="20" y="0"/>
                </a:cxn>
                <a:cxn ang="0">
                  <a:pos x="10" y="2"/>
                </a:cxn>
              </a:cxnLst>
              <a:rect l="0" t="0" r="r" b="b"/>
              <a:pathLst>
                <a:path w="39" h="38">
                  <a:moveTo>
                    <a:pt x="10" y="2"/>
                  </a:moveTo>
                  <a:lnTo>
                    <a:pt x="5" y="7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5" y="33"/>
                  </a:lnTo>
                  <a:lnTo>
                    <a:pt x="12" y="38"/>
                  </a:lnTo>
                  <a:lnTo>
                    <a:pt x="20" y="38"/>
                  </a:lnTo>
                  <a:lnTo>
                    <a:pt x="29" y="35"/>
                  </a:lnTo>
                  <a:lnTo>
                    <a:pt x="34" y="30"/>
                  </a:lnTo>
                  <a:lnTo>
                    <a:pt x="39" y="26"/>
                  </a:lnTo>
                  <a:lnTo>
                    <a:pt x="39" y="16"/>
                  </a:lnTo>
                  <a:lnTo>
                    <a:pt x="39" y="9"/>
                  </a:lnTo>
                  <a:lnTo>
                    <a:pt x="34" y="4"/>
                  </a:lnTo>
                  <a:lnTo>
                    <a:pt x="27" y="0"/>
                  </a:lnTo>
                  <a:lnTo>
                    <a:pt x="20" y="0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2" name="Freeform 207"/>
            <p:cNvSpPr/>
            <p:nvPr/>
          </p:nvSpPr>
          <p:spPr bwMode="auto">
            <a:xfrm>
              <a:off x="942790" y="3347194"/>
              <a:ext cx="14892" cy="14340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5" y="5"/>
                </a:cxn>
                <a:cxn ang="0">
                  <a:pos x="3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5" y="24"/>
                </a:cxn>
                <a:cxn ang="0">
                  <a:pos x="10" y="26"/>
                </a:cxn>
                <a:cxn ang="0">
                  <a:pos x="15" y="26"/>
                </a:cxn>
                <a:cxn ang="0">
                  <a:pos x="19" y="26"/>
                </a:cxn>
                <a:cxn ang="0">
                  <a:pos x="24" y="22"/>
                </a:cxn>
                <a:cxn ang="0">
                  <a:pos x="27" y="19"/>
                </a:cxn>
                <a:cxn ang="0">
                  <a:pos x="27" y="14"/>
                </a:cxn>
                <a:cxn ang="0">
                  <a:pos x="27" y="7"/>
                </a:cxn>
                <a:cxn ang="0">
                  <a:pos x="24" y="5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10" y="3"/>
                </a:cxn>
              </a:cxnLst>
              <a:rect l="0" t="0" r="r" b="b"/>
              <a:pathLst>
                <a:path w="27" h="26">
                  <a:moveTo>
                    <a:pt x="10" y="3"/>
                  </a:moveTo>
                  <a:lnTo>
                    <a:pt x="5" y="5"/>
                  </a:lnTo>
                  <a:lnTo>
                    <a:pt x="3" y="10"/>
                  </a:lnTo>
                  <a:lnTo>
                    <a:pt x="0" y="14"/>
                  </a:lnTo>
                  <a:lnTo>
                    <a:pt x="3" y="19"/>
                  </a:lnTo>
                  <a:lnTo>
                    <a:pt x="5" y="24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4" y="22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4" y="5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3" name="Freeform 209"/>
            <p:cNvSpPr/>
            <p:nvPr/>
          </p:nvSpPr>
          <p:spPr bwMode="auto">
            <a:xfrm>
              <a:off x="946651" y="3351054"/>
              <a:ext cx="8273" cy="827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15" h="15">
                  <a:moveTo>
                    <a:pt x="5" y="0"/>
                  </a:move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0" y="12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4" name="Freeform 210"/>
            <p:cNvSpPr/>
            <p:nvPr/>
          </p:nvSpPr>
          <p:spPr bwMode="auto">
            <a:xfrm>
              <a:off x="924037" y="3293693"/>
              <a:ext cx="43021" cy="4081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7" y="7"/>
                </a:cxn>
                <a:cxn ang="0">
                  <a:pos x="10" y="12"/>
                </a:cxn>
                <a:cxn ang="0">
                  <a:pos x="3" y="24"/>
                </a:cxn>
                <a:cxn ang="0">
                  <a:pos x="0" y="38"/>
                </a:cxn>
                <a:cxn ang="0">
                  <a:pos x="3" y="45"/>
                </a:cxn>
                <a:cxn ang="0">
                  <a:pos x="5" y="52"/>
                </a:cxn>
                <a:cxn ang="0">
                  <a:pos x="7" y="59"/>
                </a:cxn>
                <a:cxn ang="0">
                  <a:pos x="12" y="64"/>
                </a:cxn>
                <a:cxn ang="0">
                  <a:pos x="27" y="71"/>
                </a:cxn>
                <a:cxn ang="0">
                  <a:pos x="41" y="74"/>
                </a:cxn>
                <a:cxn ang="0">
                  <a:pos x="49" y="74"/>
                </a:cxn>
                <a:cxn ang="0">
                  <a:pos x="56" y="69"/>
                </a:cxn>
                <a:cxn ang="0">
                  <a:pos x="63" y="67"/>
                </a:cxn>
                <a:cxn ang="0">
                  <a:pos x="68" y="62"/>
                </a:cxn>
                <a:cxn ang="0">
                  <a:pos x="75" y="47"/>
                </a:cxn>
                <a:cxn ang="0">
                  <a:pos x="78" y="35"/>
                </a:cxn>
                <a:cxn ang="0">
                  <a:pos x="78" y="28"/>
                </a:cxn>
                <a:cxn ang="0">
                  <a:pos x="75" y="21"/>
                </a:cxn>
                <a:cxn ang="0">
                  <a:pos x="71" y="14"/>
                </a:cxn>
                <a:cxn ang="0">
                  <a:pos x="66" y="9"/>
                </a:cxn>
                <a:cxn ang="0">
                  <a:pos x="53" y="2"/>
                </a:cxn>
                <a:cxn ang="0">
                  <a:pos x="37" y="0"/>
                </a:cxn>
                <a:cxn ang="0">
                  <a:pos x="29" y="0"/>
                </a:cxn>
                <a:cxn ang="0">
                  <a:pos x="22" y="2"/>
                </a:cxn>
              </a:cxnLst>
              <a:rect l="0" t="0" r="r" b="b"/>
              <a:pathLst>
                <a:path w="78" h="74">
                  <a:moveTo>
                    <a:pt x="22" y="2"/>
                  </a:moveTo>
                  <a:lnTo>
                    <a:pt x="17" y="7"/>
                  </a:lnTo>
                  <a:lnTo>
                    <a:pt x="10" y="12"/>
                  </a:lnTo>
                  <a:lnTo>
                    <a:pt x="3" y="24"/>
                  </a:lnTo>
                  <a:lnTo>
                    <a:pt x="0" y="38"/>
                  </a:lnTo>
                  <a:lnTo>
                    <a:pt x="3" y="45"/>
                  </a:lnTo>
                  <a:lnTo>
                    <a:pt x="5" y="52"/>
                  </a:lnTo>
                  <a:lnTo>
                    <a:pt x="7" y="59"/>
                  </a:lnTo>
                  <a:lnTo>
                    <a:pt x="12" y="64"/>
                  </a:lnTo>
                  <a:lnTo>
                    <a:pt x="27" y="71"/>
                  </a:lnTo>
                  <a:lnTo>
                    <a:pt x="41" y="74"/>
                  </a:lnTo>
                  <a:lnTo>
                    <a:pt x="49" y="74"/>
                  </a:lnTo>
                  <a:lnTo>
                    <a:pt x="56" y="69"/>
                  </a:lnTo>
                  <a:lnTo>
                    <a:pt x="63" y="67"/>
                  </a:lnTo>
                  <a:lnTo>
                    <a:pt x="68" y="62"/>
                  </a:lnTo>
                  <a:lnTo>
                    <a:pt x="75" y="47"/>
                  </a:lnTo>
                  <a:lnTo>
                    <a:pt x="78" y="35"/>
                  </a:lnTo>
                  <a:lnTo>
                    <a:pt x="78" y="28"/>
                  </a:lnTo>
                  <a:lnTo>
                    <a:pt x="75" y="21"/>
                  </a:lnTo>
                  <a:lnTo>
                    <a:pt x="71" y="14"/>
                  </a:lnTo>
                  <a:lnTo>
                    <a:pt x="66" y="9"/>
                  </a:lnTo>
                  <a:lnTo>
                    <a:pt x="53" y="2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5" name="Freeform 211"/>
            <p:cNvSpPr/>
            <p:nvPr/>
          </p:nvSpPr>
          <p:spPr bwMode="auto">
            <a:xfrm>
              <a:off x="930656" y="3298657"/>
              <a:ext cx="29784" cy="29232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7" y="10"/>
                </a:cxn>
                <a:cxn ang="0">
                  <a:pos x="3" y="19"/>
                </a:cxn>
                <a:cxn ang="0">
                  <a:pos x="0" y="29"/>
                </a:cxn>
                <a:cxn ang="0">
                  <a:pos x="3" y="38"/>
                </a:cxn>
                <a:cxn ang="0">
                  <a:pos x="10" y="48"/>
                </a:cxn>
                <a:cxn ang="0">
                  <a:pos x="17" y="53"/>
                </a:cxn>
                <a:cxn ang="0">
                  <a:pos x="27" y="53"/>
                </a:cxn>
                <a:cxn ang="0">
                  <a:pos x="39" y="50"/>
                </a:cxn>
                <a:cxn ang="0">
                  <a:pos x="46" y="46"/>
                </a:cxn>
                <a:cxn ang="0">
                  <a:pos x="54" y="36"/>
                </a:cxn>
                <a:cxn ang="0">
                  <a:pos x="54" y="26"/>
                </a:cxn>
                <a:cxn ang="0">
                  <a:pos x="51" y="17"/>
                </a:cxn>
                <a:cxn ang="0">
                  <a:pos x="46" y="7"/>
                </a:cxn>
                <a:cxn ang="0">
                  <a:pos x="37" y="3"/>
                </a:cxn>
                <a:cxn ang="0">
                  <a:pos x="27" y="0"/>
                </a:cxn>
                <a:cxn ang="0">
                  <a:pos x="15" y="5"/>
                </a:cxn>
              </a:cxnLst>
              <a:rect l="0" t="0" r="r" b="b"/>
              <a:pathLst>
                <a:path w="54" h="53">
                  <a:moveTo>
                    <a:pt x="15" y="5"/>
                  </a:moveTo>
                  <a:lnTo>
                    <a:pt x="7" y="10"/>
                  </a:lnTo>
                  <a:lnTo>
                    <a:pt x="3" y="19"/>
                  </a:lnTo>
                  <a:lnTo>
                    <a:pt x="0" y="29"/>
                  </a:lnTo>
                  <a:lnTo>
                    <a:pt x="3" y="38"/>
                  </a:lnTo>
                  <a:lnTo>
                    <a:pt x="10" y="48"/>
                  </a:lnTo>
                  <a:lnTo>
                    <a:pt x="17" y="53"/>
                  </a:lnTo>
                  <a:lnTo>
                    <a:pt x="27" y="53"/>
                  </a:lnTo>
                  <a:lnTo>
                    <a:pt x="39" y="50"/>
                  </a:lnTo>
                  <a:lnTo>
                    <a:pt x="46" y="46"/>
                  </a:lnTo>
                  <a:lnTo>
                    <a:pt x="54" y="36"/>
                  </a:lnTo>
                  <a:lnTo>
                    <a:pt x="54" y="26"/>
                  </a:lnTo>
                  <a:lnTo>
                    <a:pt x="51" y="17"/>
                  </a:lnTo>
                  <a:lnTo>
                    <a:pt x="46" y="7"/>
                  </a:lnTo>
                  <a:lnTo>
                    <a:pt x="37" y="3"/>
                  </a:lnTo>
                  <a:lnTo>
                    <a:pt x="27" y="0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6" name="Freeform 212"/>
            <p:cNvSpPr/>
            <p:nvPr/>
          </p:nvSpPr>
          <p:spPr bwMode="auto">
            <a:xfrm>
              <a:off x="934517" y="3302518"/>
              <a:ext cx="21511" cy="22614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5" y="8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0" y="29"/>
                </a:cxn>
                <a:cxn ang="0">
                  <a:pos x="5" y="36"/>
                </a:cxn>
                <a:cxn ang="0">
                  <a:pos x="13" y="39"/>
                </a:cxn>
                <a:cxn ang="0">
                  <a:pos x="20" y="41"/>
                </a:cxn>
                <a:cxn ang="0">
                  <a:pos x="30" y="39"/>
                </a:cxn>
                <a:cxn ang="0">
                  <a:pos x="34" y="34"/>
                </a:cxn>
                <a:cxn ang="0">
                  <a:pos x="39" y="27"/>
                </a:cxn>
                <a:cxn ang="0">
                  <a:pos x="39" y="19"/>
                </a:cxn>
                <a:cxn ang="0">
                  <a:pos x="39" y="12"/>
                </a:cxn>
                <a:cxn ang="0">
                  <a:pos x="34" y="5"/>
                </a:cxn>
                <a:cxn ang="0">
                  <a:pos x="27" y="3"/>
                </a:cxn>
                <a:cxn ang="0">
                  <a:pos x="20" y="0"/>
                </a:cxn>
                <a:cxn ang="0">
                  <a:pos x="13" y="3"/>
                </a:cxn>
              </a:cxnLst>
              <a:rect l="0" t="0" r="r" b="b"/>
              <a:pathLst>
                <a:path w="39" h="41">
                  <a:moveTo>
                    <a:pt x="13" y="3"/>
                  </a:moveTo>
                  <a:lnTo>
                    <a:pt x="5" y="8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39"/>
                  </a:lnTo>
                  <a:lnTo>
                    <a:pt x="20" y="41"/>
                  </a:lnTo>
                  <a:lnTo>
                    <a:pt x="30" y="39"/>
                  </a:lnTo>
                  <a:lnTo>
                    <a:pt x="34" y="34"/>
                  </a:lnTo>
                  <a:lnTo>
                    <a:pt x="39" y="27"/>
                  </a:lnTo>
                  <a:lnTo>
                    <a:pt x="39" y="19"/>
                  </a:lnTo>
                  <a:lnTo>
                    <a:pt x="39" y="12"/>
                  </a:lnTo>
                  <a:lnTo>
                    <a:pt x="34" y="5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7" name="Freeform 213"/>
            <p:cNvSpPr/>
            <p:nvPr/>
          </p:nvSpPr>
          <p:spPr bwMode="auto">
            <a:xfrm>
              <a:off x="938929" y="3306930"/>
              <a:ext cx="14340" cy="1434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2" y="23"/>
                </a:cxn>
                <a:cxn ang="0">
                  <a:pos x="7" y="26"/>
                </a:cxn>
                <a:cxn ang="0">
                  <a:pos x="12" y="26"/>
                </a:cxn>
                <a:cxn ang="0">
                  <a:pos x="17" y="23"/>
                </a:cxn>
                <a:cxn ang="0">
                  <a:pos x="22" y="21"/>
                </a:cxn>
                <a:cxn ang="0">
                  <a:pos x="24" y="16"/>
                </a:cxn>
                <a:cxn ang="0">
                  <a:pos x="26" y="11"/>
                </a:cxn>
                <a:cxn ang="0">
                  <a:pos x="24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7" y="2"/>
                </a:cxn>
              </a:cxnLst>
              <a:rect l="0" t="0" r="r" b="b"/>
              <a:pathLst>
                <a:path w="26" h="26">
                  <a:moveTo>
                    <a:pt x="7" y="2"/>
                  </a:moveTo>
                  <a:lnTo>
                    <a:pt x="2" y="4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2" y="23"/>
                  </a:lnTo>
                  <a:lnTo>
                    <a:pt x="7" y="26"/>
                  </a:lnTo>
                  <a:lnTo>
                    <a:pt x="12" y="26"/>
                  </a:lnTo>
                  <a:lnTo>
                    <a:pt x="17" y="23"/>
                  </a:lnTo>
                  <a:lnTo>
                    <a:pt x="22" y="21"/>
                  </a:lnTo>
                  <a:lnTo>
                    <a:pt x="24" y="16"/>
                  </a:lnTo>
                  <a:lnTo>
                    <a:pt x="26" y="11"/>
                  </a:lnTo>
                  <a:lnTo>
                    <a:pt x="24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8" name="Freeform 214"/>
            <p:cNvSpPr/>
            <p:nvPr/>
          </p:nvSpPr>
          <p:spPr bwMode="auto">
            <a:xfrm>
              <a:off x="941687" y="3310791"/>
              <a:ext cx="7722" cy="66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4" y="7"/>
                </a:cxn>
                <a:cxn ang="0">
                  <a:pos x="9" y="12"/>
                </a:cxn>
                <a:cxn ang="0">
                  <a:pos x="5" y="12"/>
                </a:cxn>
                <a:cxn ang="0">
                  <a:pos x="0" y="9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4" h="12">
                  <a:moveTo>
                    <a:pt x="5" y="0"/>
                  </a:moveTo>
                  <a:lnTo>
                    <a:pt x="9" y="0"/>
                  </a:lnTo>
                  <a:lnTo>
                    <a:pt x="14" y="2"/>
                  </a:lnTo>
                  <a:lnTo>
                    <a:pt x="14" y="7"/>
                  </a:lnTo>
                  <a:lnTo>
                    <a:pt x="9" y="12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79" name="Freeform 215"/>
            <p:cNvSpPr/>
            <p:nvPr/>
          </p:nvSpPr>
          <p:spPr bwMode="auto">
            <a:xfrm>
              <a:off x="861161" y="3338369"/>
              <a:ext cx="43021" cy="40263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35"/>
                </a:cxn>
                <a:cxn ang="0">
                  <a:pos x="2" y="28"/>
                </a:cxn>
                <a:cxn ang="0">
                  <a:pos x="7" y="14"/>
                </a:cxn>
                <a:cxn ang="0">
                  <a:pos x="20" y="4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9" y="0"/>
                </a:cxn>
                <a:cxn ang="0">
                  <a:pos x="63" y="7"/>
                </a:cxn>
                <a:cxn ang="0">
                  <a:pos x="73" y="16"/>
                </a:cxn>
                <a:cxn ang="0">
                  <a:pos x="75" y="23"/>
                </a:cxn>
                <a:cxn ang="0">
                  <a:pos x="78" y="30"/>
                </a:cxn>
                <a:cxn ang="0">
                  <a:pos x="78" y="38"/>
                </a:cxn>
                <a:cxn ang="0">
                  <a:pos x="75" y="45"/>
                </a:cxn>
                <a:cxn ang="0">
                  <a:pos x="70" y="59"/>
                </a:cxn>
                <a:cxn ang="0">
                  <a:pos x="58" y="69"/>
                </a:cxn>
                <a:cxn ang="0">
                  <a:pos x="51" y="71"/>
                </a:cxn>
                <a:cxn ang="0">
                  <a:pos x="44" y="73"/>
                </a:cxn>
                <a:cxn ang="0">
                  <a:pos x="36" y="73"/>
                </a:cxn>
                <a:cxn ang="0">
                  <a:pos x="29" y="73"/>
                </a:cxn>
                <a:cxn ang="0">
                  <a:pos x="15" y="66"/>
                </a:cxn>
                <a:cxn ang="0">
                  <a:pos x="5" y="57"/>
                </a:cxn>
                <a:cxn ang="0">
                  <a:pos x="2" y="50"/>
                </a:cxn>
                <a:cxn ang="0">
                  <a:pos x="0" y="42"/>
                </a:cxn>
              </a:cxnLst>
              <a:rect l="0" t="0" r="r" b="b"/>
              <a:pathLst>
                <a:path w="78" h="73">
                  <a:moveTo>
                    <a:pt x="0" y="42"/>
                  </a:moveTo>
                  <a:lnTo>
                    <a:pt x="0" y="35"/>
                  </a:lnTo>
                  <a:lnTo>
                    <a:pt x="2" y="28"/>
                  </a:lnTo>
                  <a:lnTo>
                    <a:pt x="7" y="14"/>
                  </a:lnTo>
                  <a:lnTo>
                    <a:pt x="20" y="4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63" y="7"/>
                  </a:lnTo>
                  <a:lnTo>
                    <a:pt x="73" y="16"/>
                  </a:lnTo>
                  <a:lnTo>
                    <a:pt x="75" y="23"/>
                  </a:lnTo>
                  <a:lnTo>
                    <a:pt x="78" y="30"/>
                  </a:lnTo>
                  <a:lnTo>
                    <a:pt x="78" y="38"/>
                  </a:lnTo>
                  <a:lnTo>
                    <a:pt x="75" y="45"/>
                  </a:lnTo>
                  <a:lnTo>
                    <a:pt x="70" y="59"/>
                  </a:lnTo>
                  <a:lnTo>
                    <a:pt x="58" y="69"/>
                  </a:lnTo>
                  <a:lnTo>
                    <a:pt x="51" y="71"/>
                  </a:lnTo>
                  <a:lnTo>
                    <a:pt x="44" y="73"/>
                  </a:lnTo>
                  <a:lnTo>
                    <a:pt x="36" y="73"/>
                  </a:lnTo>
                  <a:lnTo>
                    <a:pt x="29" y="73"/>
                  </a:lnTo>
                  <a:lnTo>
                    <a:pt x="15" y="66"/>
                  </a:lnTo>
                  <a:lnTo>
                    <a:pt x="5" y="57"/>
                  </a:lnTo>
                  <a:lnTo>
                    <a:pt x="2" y="50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0" name="Freeform 216"/>
            <p:cNvSpPr/>
            <p:nvPr/>
          </p:nvSpPr>
          <p:spPr bwMode="auto">
            <a:xfrm>
              <a:off x="867779" y="3344987"/>
              <a:ext cx="29232" cy="2757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8"/>
                </a:cxn>
                <a:cxn ang="0">
                  <a:pos x="5" y="9"/>
                </a:cxn>
                <a:cxn ang="0">
                  <a:pos x="12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4" y="4"/>
                </a:cxn>
                <a:cxn ang="0">
                  <a:pos x="51" y="11"/>
                </a:cxn>
                <a:cxn ang="0">
                  <a:pos x="53" y="21"/>
                </a:cxn>
                <a:cxn ang="0">
                  <a:pos x="53" y="30"/>
                </a:cxn>
                <a:cxn ang="0">
                  <a:pos x="49" y="40"/>
                </a:cxn>
                <a:cxn ang="0">
                  <a:pos x="42" y="47"/>
                </a:cxn>
                <a:cxn ang="0">
                  <a:pos x="29" y="50"/>
                </a:cxn>
                <a:cxn ang="0">
                  <a:pos x="20" y="50"/>
                </a:cxn>
                <a:cxn ang="0">
                  <a:pos x="10" y="45"/>
                </a:cxn>
                <a:cxn ang="0">
                  <a:pos x="3" y="38"/>
                </a:cxn>
                <a:cxn ang="0">
                  <a:pos x="0" y="28"/>
                </a:cxn>
              </a:cxnLst>
              <a:rect l="0" t="0" r="r" b="b"/>
              <a:pathLst>
                <a:path w="53" h="50">
                  <a:moveTo>
                    <a:pt x="0" y="28"/>
                  </a:moveTo>
                  <a:lnTo>
                    <a:pt x="0" y="18"/>
                  </a:lnTo>
                  <a:lnTo>
                    <a:pt x="5" y="9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4"/>
                  </a:lnTo>
                  <a:lnTo>
                    <a:pt x="51" y="11"/>
                  </a:lnTo>
                  <a:lnTo>
                    <a:pt x="53" y="21"/>
                  </a:lnTo>
                  <a:lnTo>
                    <a:pt x="53" y="30"/>
                  </a:lnTo>
                  <a:lnTo>
                    <a:pt x="49" y="40"/>
                  </a:lnTo>
                  <a:lnTo>
                    <a:pt x="42" y="47"/>
                  </a:lnTo>
                  <a:lnTo>
                    <a:pt x="29" y="50"/>
                  </a:lnTo>
                  <a:lnTo>
                    <a:pt x="20" y="50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1" name="Freeform 217"/>
            <p:cNvSpPr/>
            <p:nvPr/>
          </p:nvSpPr>
          <p:spPr bwMode="auto">
            <a:xfrm>
              <a:off x="872192" y="3347194"/>
              <a:ext cx="20959" cy="2261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14"/>
                </a:cxn>
                <a:cxn ang="0">
                  <a:pos x="2" y="10"/>
                </a:cxn>
                <a:cxn ang="0">
                  <a:pos x="9" y="5"/>
                </a:cxn>
                <a:cxn ang="0">
                  <a:pos x="16" y="0"/>
                </a:cxn>
                <a:cxn ang="0">
                  <a:pos x="24" y="3"/>
                </a:cxn>
                <a:cxn ang="0">
                  <a:pos x="31" y="5"/>
                </a:cxn>
                <a:cxn ang="0">
                  <a:pos x="36" y="10"/>
                </a:cxn>
                <a:cxn ang="0">
                  <a:pos x="38" y="17"/>
                </a:cxn>
                <a:cxn ang="0">
                  <a:pos x="38" y="26"/>
                </a:cxn>
                <a:cxn ang="0">
                  <a:pos x="36" y="31"/>
                </a:cxn>
                <a:cxn ang="0">
                  <a:pos x="29" y="38"/>
                </a:cxn>
                <a:cxn ang="0">
                  <a:pos x="21" y="41"/>
                </a:cxn>
                <a:cxn ang="0">
                  <a:pos x="14" y="41"/>
                </a:cxn>
                <a:cxn ang="0">
                  <a:pos x="7" y="36"/>
                </a:cxn>
                <a:cxn ang="0">
                  <a:pos x="2" y="31"/>
                </a:cxn>
                <a:cxn ang="0">
                  <a:pos x="0" y="24"/>
                </a:cxn>
              </a:cxnLst>
              <a:rect l="0" t="0" r="r" b="b"/>
              <a:pathLst>
                <a:path w="38" h="41">
                  <a:moveTo>
                    <a:pt x="0" y="24"/>
                  </a:moveTo>
                  <a:lnTo>
                    <a:pt x="0" y="14"/>
                  </a:lnTo>
                  <a:lnTo>
                    <a:pt x="2" y="10"/>
                  </a:lnTo>
                  <a:lnTo>
                    <a:pt x="9" y="5"/>
                  </a:lnTo>
                  <a:lnTo>
                    <a:pt x="16" y="0"/>
                  </a:lnTo>
                  <a:lnTo>
                    <a:pt x="24" y="3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8" y="17"/>
                  </a:lnTo>
                  <a:lnTo>
                    <a:pt x="38" y="26"/>
                  </a:lnTo>
                  <a:lnTo>
                    <a:pt x="36" y="31"/>
                  </a:lnTo>
                  <a:lnTo>
                    <a:pt x="29" y="38"/>
                  </a:lnTo>
                  <a:lnTo>
                    <a:pt x="21" y="41"/>
                  </a:lnTo>
                  <a:lnTo>
                    <a:pt x="14" y="41"/>
                  </a:lnTo>
                  <a:lnTo>
                    <a:pt x="7" y="36"/>
                  </a:lnTo>
                  <a:lnTo>
                    <a:pt x="2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2" name="Freeform 218"/>
            <p:cNvSpPr/>
            <p:nvPr/>
          </p:nvSpPr>
          <p:spPr bwMode="auto">
            <a:xfrm>
              <a:off x="876053" y="3351054"/>
              <a:ext cx="13237" cy="1489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9" y="3"/>
                </a:cxn>
                <a:cxn ang="0">
                  <a:pos x="24" y="7"/>
                </a:cxn>
                <a:cxn ang="0">
                  <a:pos x="24" y="12"/>
                </a:cxn>
                <a:cxn ang="0">
                  <a:pos x="24" y="17"/>
                </a:cxn>
                <a:cxn ang="0">
                  <a:pos x="22" y="22"/>
                </a:cxn>
                <a:cxn ang="0">
                  <a:pos x="19" y="24"/>
                </a:cxn>
                <a:cxn ang="0">
                  <a:pos x="14" y="27"/>
                </a:cxn>
                <a:cxn ang="0">
                  <a:pos x="7" y="27"/>
                </a:cxn>
                <a:cxn ang="0">
                  <a:pos x="5" y="24"/>
                </a:cxn>
                <a:cxn ang="0">
                  <a:pos x="0" y="19"/>
                </a:cxn>
                <a:cxn ang="0">
                  <a:pos x="0" y="15"/>
                </a:cxn>
              </a:cxnLst>
              <a:rect l="0" t="0" r="r" b="b"/>
              <a:pathLst>
                <a:path w="24" h="27">
                  <a:moveTo>
                    <a:pt x="0" y="15"/>
                  </a:moveTo>
                  <a:lnTo>
                    <a:pt x="0" y="10"/>
                  </a:lnTo>
                  <a:lnTo>
                    <a:pt x="2" y="5"/>
                  </a:lnTo>
                  <a:lnTo>
                    <a:pt x="5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9" y="3"/>
                  </a:lnTo>
                  <a:lnTo>
                    <a:pt x="24" y="7"/>
                  </a:lnTo>
                  <a:lnTo>
                    <a:pt x="24" y="12"/>
                  </a:lnTo>
                  <a:lnTo>
                    <a:pt x="24" y="17"/>
                  </a:lnTo>
                  <a:lnTo>
                    <a:pt x="22" y="22"/>
                  </a:lnTo>
                  <a:lnTo>
                    <a:pt x="19" y="24"/>
                  </a:lnTo>
                  <a:lnTo>
                    <a:pt x="14" y="27"/>
                  </a:lnTo>
                  <a:lnTo>
                    <a:pt x="7" y="27"/>
                  </a:lnTo>
                  <a:lnTo>
                    <a:pt x="5" y="24"/>
                  </a:lnTo>
                  <a:lnTo>
                    <a:pt x="0" y="19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3" name="Freeform 219"/>
            <p:cNvSpPr/>
            <p:nvPr/>
          </p:nvSpPr>
          <p:spPr bwMode="auto">
            <a:xfrm>
              <a:off x="878810" y="3354915"/>
              <a:ext cx="7722" cy="66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12"/>
                </a:cxn>
                <a:cxn ang="0">
                  <a:pos x="7" y="12"/>
                </a:cxn>
                <a:cxn ang="0">
                  <a:pos x="12" y="10"/>
                </a:cxn>
                <a:cxn ang="0">
                  <a:pos x="14" y="5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2" y="3"/>
                </a:cxn>
                <a:cxn ang="0">
                  <a:pos x="0" y="8"/>
                </a:cxn>
              </a:cxnLst>
              <a:rect l="0" t="0" r="r" b="b"/>
              <a:pathLst>
                <a:path w="14" h="12">
                  <a:moveTo>
                    <a:pt x="0" y="8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4" y="5"/>
                  </a:lnTo>
                  <a:lnTo>
                    <a:pt x="12" y="0"/>
                  </a:lnTo>
                  <a:lnTo>
                    <a:pt x="7" y="0"/>
                  </a:lnTo>
                  <a:lnTo>
                    <a:pt x="2" y="3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4" name="Freeform 220"/>
            <p:cNvSpPr/>
            <p:nvPr/>
          </p:nvSpPr>
          <p:spPr bwMode="auto">
            <a:xfrm>
              <a:off x="863919" y="3297554"/>
              <a:ext cx="43021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10" y="17"/>
                </a:cxn>
                <a:cxn ang="0">
                  <a:pos x="19" y="5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51" y="2"/>
                </a:cxn>
                <a:cxn ang="0">
                  <a:pos x="63" y="7"/>
                </a:cxn>
                <a:cxn ang="0">
                  <a:pos x="73" y="19"/>
                </a:cxn>
                <a:cxn ang="0">
                  <a:pos x="75" y="24"/>
                </a:cxn>
                <a:cxn ang="0">
                  <a:pos x="78" y="33"/>
                </a:cxn>
                <a:cxn ang="0">
                  <a:pos x="78" y="40"/>
                </a:cxn>
                <a:cxn ang="0">
                  <a:pos x="78" y="48"/>
                </a:cxn>
                <a:cxn ang="0">
                  <a:pos x="70" y="60"/>
                </a:cxn>
                <a:cxn ang="0">
                  <a:pos x="58" y="69"/>
                </a:cxn>
                <a:cxn ang="0">
                  <a:pos x="51" y="74"/>
                </a:cxn>
                <a:cxn ang="0">
                  <a:pos x="44" y="74"/>
                </a:cxn>
                <a:cxn ang="0">
                  <a:pos x="36" y="74"/>
                </a:cxn>
                <a:cxn ang="0">
                  <a:pos x="29" y="74"/>
                </a:cxn>
                <a:cxn ang="0">
                  <a:pos x="15" y="67"/>
                </a:cxn>
                <a:cxn ang="0">
                  <a:pos x="5" y="57"/>
                </a:cxn>
                <a:cxn ang="0">
                  <a:pos x="2" y="50"/>
                </a:cxn>
                <a:cxn ang="0">
                  <a:pos x="0" y="43"/>
                </a:cxn>
              </a:cxnLst>
              <a:rect l="0" t="0" r="r" b="b"/>
              <a:pathLst>
                <a:path w="78" h="74">
                  <a:moveTo>
                    <a:pt x="0" y="43"/>
                  </a:moveTo>
                  <a:lnTo>
                    <a:pt x="0" y="36"/>
                  </a:lnTo>
                  <a:lnTo>
                    <a:pt x="2" y="28"/>
                  </a:lnTo>
                  <a:lnTo>
                    <a:pt x="10" y="17"/>
                  </a:lnTo>
                  <a:lnTo>
                    <a:pt x="19" y="5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51" y="2"/>
                  </a:lnTo>
                  <a:lnTo>
                    <a:pt x="63" y="7"/>
                  </a:lnTo>
                  <a:lnTo>
                    <a:pt x="73" y="19"/>
                  </a:lnTo>
                  <a:lnTo>
                    <a:pt x="75" y="24"/>
                  </a:lnTo>
                  <a:lnTo>
                    <a:pt x="78" y="33"/>
                  </a:lnTo>
                  <a:lnTo>
                    <a:pt x="78" y="40"/>
                  </a:lnTo>
                  <a:lnTo>
                    <a:pt x="78" y="48"/>
                  </a:lnTo>
                  <a:lnTo>
                    <a:pt x="70" y="60"/>
                  </a:lnTo>
                  <a:lnTo>
                    <a:pt x="58" y="69"/>
                  </a:lnTo>
                  <a:lnTo>
                    <a:pt x="51" y="74"/>
                  </a:lnTo>
                  <a:lnTo>
                    <a:pt x="44" y="74"/>
                  </a:lnTo>
                  <a:lnTo>
                    <a:pt x="36" y="74"/>
                  </a:lnTo>
                  <a:lnTo>
                    <a:pt x="29" y="74"/>
                  </a:lnTo>
                  <a:lnTo>
                    <a:pt x="15" y="67"/>
                  </a:lnTo>
                  <a:lnTo>
                    <a:pt x="5" y="57"/>
                  </a:lnTo>
                  <a:lnTo>
                    <a:pt x="2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5" name="Freeform 221"/>
            <p:cNvSpPr/>
            <p:nvPr/>
          </p:nvSpPr>
          <p:spPr bwMode="auto">
            <a:xfrm>
              <a:off x="870537" y="3304173"/>
              <a:ext cx="29232" cy="28680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9"/>
                </a:cxn>
                <a:cxn ang="0">
                  <a:pos x="5" y="9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4" y="5"/>
                </a:cxn>
                <a:cxn ang="0">
                  <a:pos x="51" y="12"/>
                </a:cxn>
                <a:cxn ang="0">
                  <a:pos x="53" y="21"/>
                </a:cxn>
                <a:cxn ang="0">
                  <a:pos x="53" y="33"/>
                </a:cxn>
                <a:cxn ang="0">
                  <a:pos x="48" y="40"/>
                </a:cxn>
                <a:cxn ang="0">
                  <a:pos x="41" y="48"/>
                </a:cxn>
                <a:cxn ang="0">
                  <a:pos x="32" y="52"/>
                </a:cxn>
                <a:cxn ang="0">
                  <a:pos x="19" y="50"/>
                </a:cxn>
                <a:cxn ang="0">
                  <a:pos x="10" y="48"/>
                </a:cxn>
                <a:cxn ang="0">
                  <a:pos x="5" y="40"/>
                </a:cxn>
                <a:cxn ang="0">
                  <a:pos x="0" y="28"/>
                </a:cxn>
              </a:cxnLst>
              <a:rect l="0" t="0" r="r" b="b"/>
              <a:pathLst>
                <a:path w="53" h="52">
                  <a:moveTo>
                    <a:pt x="0" y="28"/>
                  </a:moveTo>
                  <a:lnTo>
                    <a:pt x="0" y="19"/>
                  </a:lnTo>
                  <a:lnTo>
                    <a:pt x="5" y="9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5"/>
                  </a:lnTo>
                  <a:lnTo>
                    <a:pt x="51" y="12"/>
                  </a:lnTo>
                  <a:lnTo>
                    <a:pt x="53" y="21"/>
                  </a:lnTo>
                  <a:lnTo>
                    <a:pt x="53" y="33"/>
                  </a:lnTo>
                  <a:lnTo>
                    <a:pt x="48" y="40"/>
                  </a:lnTo>
                  <a:lnTo>
                    <a:pt x="41" y="48"/>
                  </a:lnTo>
                  <a:lnTo>
                    <a:pt x="32" y="52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5" y="40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6" name="Freeform 222"/>
            <p:cNvSpPr/>
            <p:nvPr/>
          </p:nvSpPr>
          <p:spPr bwMode="auto">
            <a:xfrm>
              <a:off x="874398" y="3308034"/>
              <a:ext cx="22614" cy="20959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14"/>
                </a:cxn>
                <a:cxn ang="0">
                  <a:pos x="5" y="7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2" y="2"/>
                </a:cxn>
                <a:cxn ang="0">
                  <a:pos x="37" y="9"/>
                </a:cxn>
                <a:cxn ang="0">
                  <a:pos x="41" y="17"/>
                </a:cxn>
                <a:cxn ang="0">
                  <a:pos x="39" y="24"/>
                </a:cxn>
                <a:cxn ang="0">
                  <a:pos x="37" y="31"/>
                </a:cxn>
                <a:cxn ang="0">
                  <a:pos x="30" y="36"/>
                </a:cxn>
                <a:cxn ang="0">
                  <a:pos x="22" y="38"/>
                </a:cxn>
                <a:cxn ang="0">
                  <a:pos x="15" y="38"/>
                </a:cxn>
                <a:cxn ang="0">
                  <a:pos x="8" y="33"/>
                </a:cxn>
                <a:cxn ang="0">
                  <a:pos x="3" y="29"/>
                </a:cxn>
                <a:cxn ang="0">
                  <a:pos x="0" y="21"/>
                </a:cxn>
              </a:cxnLst>
              <a:rect l="0" t="0" r="r" b="b"/>
              <a:pathLst>
                <a:path w="41" h="38">
                  <a:moveTo>
                    <a:pt x="0" y="21"/>
                  </a:moveTo>
                  <a:lnTo>
                    <a:pt x="0" y="14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2" y="2"/>
                  </a:lnTo>
                  <a:lnTo>
                    <a:pt x="37" y="9"/>
                  </a:lnTo>
                  <a:lnTo>
                    <a:pt x="41" y="17"/>
                  </a:lnTo>
                  <a:lnTo>
                    <a:pt x="39" y="24"/>
                  </a:lnTo>
                  <a:lnTo>
                    <a:pt x="37" y="31"/>
                  </a:lnTo>
                  <a:lnTo>
                    <a:pt x="30" y="36"/>
                  </a:lnTo>
                  <a:lnTo>
                    <a:pt x="22" y="38"/>
                  </a:lnTo>
                  <a:lnTo>
                    <a:pt x="15" y="38"/>
                  </a:lnTo>
                  <a:lnTo>
                    <a:pt x="8" y="33"/>
                  </a:lnTo>
                  <a:lnTo>
                    <a:pt x="3" y="29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7" name="Freeform 223"/>
            <p:cNvSpPr/>
            <p:nvPr/>
          </p:nvSpPr>
          <p:spPr bwMode="auto">
            <a:xfrm>
              <a:off x="878810" y="3310791"/>
              <a:ext cx="14340" cy="1434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4" y="2"/>
                </a:cxn>
                <a:cxn ang="0">
                  <a:pos x="12" y="0"/>
                </a:cxn>
                <a:cxn ang="0">
                  <a:pos x="17" y="2"/>
                </a:cxn>
                <a:cxn ang="0">
                  <a:pos x="22" y="2"/>
                </a:cxn>
                <a:cxn ang="0">
                  <a:pos x="24" y="7"/>
                </a:cxn>
                <a:cxn ang="0">
                  <a:pos x="26" y="12"/>
                </a:cxn>
                <a:cxn ang="0">
                  <a:pos x="26" y="16"/>
                </a:cxn>
                <a:cxn ang="0">
                  <a:pos x="24" y="21"/>
                </a:cxn>
                <a:cxn ang="0">
                  <a:pos x="19" y="24"/>
                </a:cxn>
                <a:cxn ang="0">
                  <a:pos x="14" y="26"/>
                </a:cxn>
                <a:cxn ang="0">
                  <a:pos x="9" y="26"/>
                </a:cxn>
                <a:cxn ang="0">
                  <a:pos x="4" y="24"/>
                </a:cxn>
                <a:cxn ang="0">
                  <a:pos x="0" y="21"/>
                </a:cxn>
                <a:cxn ang="0">
                  <a:pos x="0" y="16"/>
                </a:cxn>
              </a:cxnLst>
              <a:rect l="0" t="0" r="r" b="b"/>
              <a:pathLst>
                <a:path w="26" h="26">
                  <a:moveTo>
                    <a:pt x="0" y="16"/>
                  </a:moveTo>
                  <a:lnTo>
                    <a:pt x="0" y="9"/>
                  </a:lnTo>
                  <a:lnTo>
                    <a:pt x="2" y="7"/>
                  </a:lnTo>
                  <a:lnTo>
                    <a:pt x="4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2"/>
                  </a:lnTo>
                  <a:lnTo>
                    <a:pt x="24" y="7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19" y="24"/>
                  </a:lnTo>
                  <a:lnTo>
                    <a:pt x="14" y="26"/>
                  </a:lnTo>
                  <a:lnTo>
                    <a:pt x="9" y="26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8" name="Freeform 224"/>
            <p:cNvSpPr/>
            <p:nvPr/>
          </p:nvSpPr>
          <p:spPr bwMode="auto">
            <a:xfrm>
              <a:off x="881017" y="3314652"/>
              <a:ext cx="8273" cy="77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12"/>
                </a:cxn>
                <a:cxn ang="0">
                  <a:pos x="10" y="14"/>
                </a:cxn>
                <a:cxn ang="0">
                  <a:pos x="13" y="9"/>
                </a:cxn>
                <a:cxn ang="0">
                  <a:pos x="15" y="5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7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lnTo>
                    <a:pt x="3" y="12"/>
                  </a:lnTo>
                  <a:lnTo>
                    <a:pt x="10" y="14"/>
                  </a:lnTo>
                  <a:lnTo>
                    <a:pt x="13" y="9"/>
                  </a:lnTo>
                  <a:lnTo>
                    <a:pt x="15" y="5"/>
                  </a:ln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89" name="Freeform 225"/>
            <p:cNvSpPr/>
            <p:nvPr/>
          </p:nvSpPr>
          <p:spPr bwMode="auto">
            <a:xfrm>
              <a:off x="824759" y="3315755"/>
              <a:ext cx="43021" cy="41918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3" y="29"/>
                </a:cxn>
                <a:cxn ang="0">
                  <a:pos x="8" y="17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4" y="3"/>
                </a:cxn>
                <a:cxn ang="0">
                  <a:pos x="42" y="0"/>
                </a:cxn>
                <a:cxn ang="0">
                  <a:pos x="49" y="3"/>
                </a:cxn>
                <a:cxn ang="0">
                  <a:pos x="64" y="7"/>
                </a:cxn>
                <a:cxn ang="0">
                  <a:pos x="73" y="19"/>
                </a:cxn>
                <a:cxn ang="0">
                  <a:pos x="76" y="27"/>
                </a:cxn>
                <a:cxn ang="0">
                  <a:pos x="78" y="34"/>
                </a:cxn>
                <a:cxn ang="0">
                  <a:pos x="78" y="41"/>
                </a:cxn>
                <a:cxn ang="0">
                  <a:pos x="76" y="48"/>
                </a:cxn>
                <a:cxn ang="0">
                  <a:pos x="71" y="60"/>
                </a:cxn>
                <a:cxn ang="0">
                  <a:pos x="59" y="69"/>
                </a:cxn>
                <a:cxn ang="0">
                  <a:pos x="51" y="74"/>
                </a:cxn>
                <a:cxn ang="0">
                  <a:pos x="44" y="74"/>
                </a:cxn>
                <a:cxn ang="0">
                  <a:pos x="37" y="76"/>
                </a:cxn>
                <a:cxn ang="0">
                  <a:pos x="30" y="74"/>
                </a:cxn>
                <a:cxn ang="0">
                  <a:pos x="15" y="69"/>
                </a:cxn>
                <a:cxn ang="0">
                  <a:pos x="5" y="57"/>
                </a:cxn>
                <a:cxn ang="0">
                  <a:pos x="3" y="50"/>
                </a:cxn>
                <a:cxn ang="0">
                  <a:pos x="0" y="43"/>
                </a:cxn>
              </a:cxnLst>
              <a:rect l="0" t="0" r="r" b="b"/>
              <a:pathLst>
                <a:path w="78" h="76">
                  <a:moveTo>
                    <a:pt x="0" y="43"/>
                  </a:moveTo>
                  <a:lnTo>
                    <a:pt x="0" y="36"/>
                  </a:lnTo>
                  <a:lnTo>
                    <a:pt x="3" y="29"/>
                  </a:lnTo>
                  <a:lnTo>
                    <a:pt x="8" y="17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4" y="3"/>
                  </a:lnTo>
                  <a:lnTo>
                    <a:pt x="42" y="0"/>
                  </a:lnTo>
                  <a:lnTo>
                    <a:pt x="49" y="3"/>
                  </a:lnTo>
                  <a:lnTo>
                    <a:pt x="64" y="7"/>
                  </a:lnTo>
                  <a:lnTo>
                    <a:pt x="73" y="19"/>
                  </a:lnTo>
                  <a:lnTo>
                    <a:pt x="76" y="27"/>
                  </a:lnTo>
                  <a:lnTo>
                    <a:pt x="78" y="34"/>
                  </a:lnTo>
                  <a:lnTo>
                    <a:pt x="78" y="41"/>
                  </a:lnTo>
                  <a:lnTo>
                    <a:pt x="76" y="48"/>
                  </a:lnTo>
                  <a:lnTo>
                    <a:pt x="71" y="60"/>
                  </a:lnTo>
                  <a:lnTo>
                    <a:pt x="59" y="69"/>
                  </a:lnTo>
                  <a:lnTo>
                    <a:pt x="51" y="74"/>
                  </a:lnTo>
                  <a:lnTo>
                    <a:pt x="44" y="74"/>
                  </a:lnTo>
                  <a:lnTo>
                    <a:pt x="37" y="76"/>
                  </a:lnTo>
                  <a:lnTo>
                    <a:pt x="30" y="74"/>
                  </a:lnTo>
                  <a:lnTo>
                    <a:pt x="15" y="69"/>
                  </a:lnTo>
                  <a:lnTo>
                    <a:pt x="5" y="57"/>
                  </a:lnTo>
                  <a:lnTo>
                    <a:pt x="3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0" name="Freeform 226"/>
            <p:cNvSpPr/>
            <p:nvPr/>
          </p:nvSpPr>
          <p:spPr bwMode="auto">
            <a:xfrm>
              <a:off x="831929" y="3322374"/>
              <a:ext cx="29232" cy="28680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0" y="19"/>
                </a:cxn>
                <a:cxn ang="0">
                  <a:pos x="4" y="10"/>
                </a:cxn>
                <a:cxn ang="0">
                  <a:pos x="12" y="5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3" y="5"/>
                </a:cxn>
                <a:cxn ang="0">
                  <a:pos x="51" y="12"/>
                </a:cxn>
                <a:cxn ang="0">
                  <a:pos x="53" y="22"/>
                </a:cxn>
                <a:cxn ang="0">
                  <a:pos x="53" y="33"/>
                </a:cxn>
                <a:cxn ang="0">
                  <a:pos x="48" y="43"/>
                </a:cxn>
                <a:cxn ang="0">
                  <a:pos x="41" y="48"/>
                </a:cxn>
                <a:cxn ang="0">
                  <a:pos x="29" y="52"/>
                </a:cxn>
                <a:cxn ang="0">
                  <a:pos x="19" y="52"/>
                </a:cxn>
                <a:cxn ang="0">
                  <a:pos x="9" y="48"/>
                </a:cxn>
                <a:cxn ang="0">
                  <a:pos x="2" y="41"/>
                </a:cxn>
                <a:cxn ang="0">
                  <a:pos x="0" y="31"/>
                </a:cxn>
              </a:cxnLst>
              <a:rect l="0" t="0" r="r" b="b"/>
              <a:pathLst>
                <a:path w="53" h="52">
                  <a:moveTo>
                    <a:pt x="0" y="31"/>
                  </a:moveTo>
                  <a:lnTo>
                    <a:pt x="0" y="19"/>
                  </a:lnTo>
                  <a:lnTo>
                    <a:pt x="4" y="10"/>
                  </a:lnTo>
                  <a:lnTo>
                    <a:pt x="12" y="5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3" y="5"/>
                  </a:lnTo>
                  <a:lnTo>
                    <a:pt x="51" y="12"/>
                  </a:lnTo>
                  <a:lnTo>
                    <a:pt x="53" y="22"/>
                  </a:lnTo>
                  <a:lnTo>
                    <a:pt x="53" y="33"/>
                  </a:lnTo>
                  <a:lnTo>
                    <a:pt x="48" y="43"/>
                  </a:lnTo>
                  <a:lnTo>
                    <a:pt x="41" y="48"/>
                  </a:lnTo>
                  <a:lnTo>
                    <a:pt x="29" y="52"/>
                  </a:lnTo>
                  <a:lnTo>
                    <a:pt x="19" y="52"/>
                  </a:lnTo>
                  <a:lnTo>
                    <a:pt x="9" y="48"/>
                  </a:lnTo>
                  <a:lnTo>
                    <a:pt x="2" y="41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1" name="Freeform 227"/>
            <p:cNvSpPr/>
            <p:nvPr/>
          </p:nvSpPr>
          <p:spPr bwMode="auto">
            <a:xfrm>
              <a:off x="835790" y="3326235"/>
              <a:ext cx="21511" cy="20959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10" y="3"/>
                </a:cxn>
                <a:cxn ang="0">
                  <a:pos x="17" y="0"/>
                </a:cxn>
                <a:cxn ang="0">
                  <a:pos x="24" y="0"/>
                </a:cxn>
                <a:cxn ang="0">
                  <a:pos x="31" y="3"/>
                </a:cxn>
                <a:cxn ang="0">
                  <a:pos x="36" y="10"/>
                </a:cxn>
                <a:cxn ang="0">
                  <a:pos x="39" y="17"/>
                </a:cxn>
                <a:cxn ang="0">
                  <a:pos x="39" y="24"/>
                </a:cxn>
                <a:cxn ang="0">
                  <a:pos x="36" y="31"/>
                </a:cxn>
                <a:cxn ang="0">
                  <a:pos x="29" y="36"/>
                </a:cxn>
                <a:cxn ang="0">
                  <a:pos x="22" y="38"/>
                </a:cxn>
                <a:cxn ang="0">
                  <a:pos x="14" y="38"/>
                </a:cxn>
                <a:cxn ang="0">
                  <a:pos x="7" y="36"/>
                </a:cxn>
                <a:cxn ang="0">
                  <a:pos x="2" y="29"/>
                </a:cxn>
                <a:cxn ang="0">
                  <a:pos x="0" y="22"/>
                </a:cxn>
              </a:cxnLst>
              <a:rect l="0" t="0" r="r" b="b"/>
              <a:pathLst>
                <a:path w="39" h="38">
                  <a:moveTo>
                    <a:pt x="0" y="22"/>
                  </a:moveTo>
                  <a:lnTo>
                    <a:pt x="0" y="15"/>
                  </a:lnTo>
                  <a:lnTo>
                    <a:pt x="2" y="8"/>
                  </a:lnTo>
                  <a:lnTo>
                    <a:pt x="10" y="3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1" y="3"/>
                  </a:lnTo>
                  <a:lnTo>
                    <a:pt x="36" y="10"/>
                  </a:lnTo>
                  <a:lnTo>
                    <a:pt x="39" y="17"/>
                  </a:lnTo>
                  <a:lnTo>
                    <a:pt x="39" y="24"/>
                  </a:lnTo>
                  <a:lnTo>
                    <a:pt x="36" y="31"/>
                  </a:lnTo>
                  <a:lnTo>
                    <a:pt x="29" y="36"/>
                  </a:lnTo>
                  <a:lnTo>
                    <a:pt x="22" y="38"/>
                  </a:lnTo>
                  <a:lnTo>
                    <a:pt x="14" y="38"/>
                  </a:lnTo>
                  <a:lnTo>
                    <a:pt x="7" y="36"/>
                  </a:lnTo>
                  <a:lnTo>
                    <a:pt x="2" y="29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2" name="Freeform 228"/>
            <p:cNvSpPr/>
            <p:nvPr/>
          </p:nvSpPr>
          <p:spPr bwMode="auto">
            <a:xfrm>
              <a:off x="839651" y="3330647"/>
              <a:ext cx="13237" cy="1268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3" y="4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4" y="9"/>
                </a:cxn>
                <a:cxn ang="0">
                  <a:pos x="24" y="14"/>
                </a:cxn>
                <a:cxn ang="0">
                  <a:pos x="22" y="18"/>
                </a:cxn>
                <a:cxn ang="0">
                  <a:pos x="20" y="23"/>
                </a:cxn>
                <a:cxn ang="0">
                  <a:pos x="15" y="23"/>
                </a:cxn>
                <a:cxn ang="0">
                  <a:pos x="7" y="23"/>
                </a:cxn>
                <a:cxn ang="0">
                  <a:pos x="5" y="21"/>
                </a:cxn>
                <a:cxn ang="0">
                  <a:pos x="0" y="18"/>
                </a:cxn>
                <a:cxn ang="0">
                  <a:pos x="0" y="14"/>
                </a:cxn>
              </a:cxnLst>
              <a:rect l="0" t="0" r="r" b="b"/>
              <a:pathLst>
                <a:path w="24" h="23">
                  <a:moveTo>
                    <a:pt x="0" y="14"/>
                  </a:moveTo>
                  <a:lnTo>
                    <a:pt x="0" y="9"/>
                  </a:lnTo>
                  <a:lnTo>
                    <a:pt x="3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2" y="18"/>
                  </a:lnTo>
                  <a:lnTo>
                    <a:pt x="20" y="23"/>
                  </a:lnTo>
                  <a:lnTo>
                    <a:pt x="15" y="23"/>
                  </a:lnTo>
                  <a:lnTo>
                    <a:pt x="7" y="23"/>
                  </a:lnTo>
                  <a:lnTo>
                    <a:pt x="5" y="21"/>
                  </a:lnTo>
                  <a:lnTo>
                    <a:pt x="0" y="18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3" name="Freeform 229"/>
            <p:cNvSpPr/>
            <p:nvPr/>
          </p:nvSpPr>
          <p:spPr bwMode="auto">
            <a:xfrm>
              <a:off x="842408" y="3332853"/>
              <a:ext cx="8273" cy="77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12"/>
                </a:cxn>
                <a:cxn ang="0">
                  <a:pos x="7" y="14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2" y="3"/>
                </a:cxn>
                <a:cxn ang="0">
                  <a:pos x="7" y="0"/>
                </a:cxn>
                <a:cxn ang="0">
                  <a:pos x="2" y="3"/>
                </a:cxn>
                <a:cxn ang="0">
                  <a:pos x="0" y="7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lnTo>
                    <a:pt x="2" y="12"/>
                  </a:lnTo>
                  <a:lnTo>
                    <a:pt x="7" y="14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2" y="3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4" name="Freeform 230"/>
            <p:cNvSpPr/>
            <p:nvPr/>
          </p:nvSpPr>
          <p:spPr bwMode="auto">
            <a:xfrm>
              <a:off x="898666" y="3322374"/>
              <a:ext cx="33645" cy="32541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12" y="55"/>
                </a:cxn>
                <a:cxn ang="0">
                  <a:pos x="22" y="59"/>
                </a:cxn>
                <a:cxn ang="0">
                  <a:pos x="34" y="59"/>
                </a:cxn>
                <a:cxn ang="0">
                  <a:pos x="46" y="57"/>
                </a:cxn>
                <a:cxn ang="0">
                  <a:pos x="56" y="48"/>
                </a:cxn>
                <a:cxn ang="0">
                  <a:pos x="61" y="38"/>
                </a:cxn>
                <a:cxn ang="0">
                  <a:pos x="61" y="26"/>
                </a:cxn>
                <a:cxn ang="0">
                  <a:pos x="58" y="15"/>
                </a:cxn>
                <a:cxn ang="0">
                  <a:pos x="49" y="7"/>
                </a:cxn>
                <a:cxn ang="0">
                  <a:pos x="39" y="0"/>
                </a:cxn>
                <a:cxn ang="0">
                  <a:pos x="27" y="0"/>
                </a:cxn>
                <a:cxn ang="0">
                  <a:pos x="15" y="5"/>
                </a:cxn>
                <a:cxn ang="0">
                  <a:pos x="5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2" y="45"/>
                </a:cxn>
              </a:cxnLst>
              <a:rect l="0" t="0" r="r" b="b"/>
              <a:pathLst>
                <a:path w="61" h="59">
                  <a:moveTo>
                    <a:pt x="2" y="45"/>
                  </a:moveTo>
                  <a:lnTo>
                    <a:pt x="12" y="55"/>
                  </a:lnTo>
                  <a:lnTo>
                    <a:pt x="22" y="59"/>
                  </a:lnTo>
                  <a:lnTo>
                    <a:pt x="34" y="59"/>
                  </a:lnTo>
                  <a:lnTo>
                    <a:pt x="46" y="57"/>
                  </a:lnTo>
                  <a:lnTo>
                    <a:pt x="56" y="48"/>
                  </a:lnTo>
                  <a:lnTo>
                    <a:pt x="61" y="38"/>
                  </a:lnTo>
                  <a:lnTo>
                    <a:pt x="61" y="26"/>
                  </a:lnTo>
                  <a:lnTo>
                    <a:pt x="58" y="15"/>
                  </a:lnTo>
                  <a:lnTo>
                    <a:pt x="49" y="7"/>
                  </a:lnTo>
                  <a:lnTo>
                    <a:pt x="39" y="0"/>
                  </a:lnTo>
                  <a:lnTo>
                    <a:pt x="27" y="0"/>
                  </a:lnTo>
                  <a:lnTo>
                    <a:pt x="15" y="5"/>
                  </a:lnTo>
                  <a:lnTo>
                    <a:pt x="5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5" name="Freeform 231"/>
            <p:cNvSpPr/>
            <p:nvPr/>
          </p:nvSpPr>
          <p:spPr bwMode="auto">
            <a:xfrm>
              <a:off x="663156" y="3056528"/>
              <a:ext cx="263639" cy="404835"/>
            </a:xfrm>
            <a:custGeom>
              <a:avLst/>
              <a:gdLst/>
              <a:ahLst/>
              <a:cxnLst>
                <a:cxn ang="0">
                  <a:pos x="461" y="178"/>
                </a:cxn>
                <a:cxn ang="0">
                  <a:pos x="444" y="178"/>
                </a:cxn>
                <a:cxn ang="0">
                  <a:pos x="424" y="178"/>
                </a:cxn>
                <a:cxn ang="0">
                  <a:pos x="408" y="173"/>
                </a:cxn>
                <a:cxn ang="0">
                  <a:pos x="388" y="166"/>
                </a:cxn>
                <a:cxn ang="0">
                  <a:pos x="371" y="159"/>
                </a:cxn>
                <a:cxn ang="0">
                  <a:pos x="354" y="150"/>
                </a:cxn>
                <a:cxn ang="0">
                  <a:pos x="318" y="123"/>
                </a:cxn>
                <a:cxn ang="0">
                  <a:pos x="284" y="95"/>
                </a:cxn>
                <a:cxn ang="0">
                  <a:pos x="250" y="64"/>
                </a:cxn>
                <a:cxn ang="0">
                  <a:pos x="221" y="31"/>
                </a:cxn>
                <a:cxn ang="0">
                  <a:pos x="194" y="0"/>
                </a:cxn>
                <a:cxn ang="0">
                  <a:pos x="174" y="93"/>
                </a:cxn>
                <a:cxn ang="0">
                  <a:pos x="155" y="185"/>
                </a:cxn>
                <a:cxn ang="0">
                  <a:pos x="133" y="278"/>
                </a:cxn>
                <a:cxn ang="0">
                  <a:pos x="111" y="370"/>
                </a:cxn>
                <a:cxn ang="0">
                  <a:pos x="87" y="461"/>
                </a:cxn>
                <a:cxn ang="0">
                  <a:pos x="60" y="551"/>
                </a:cxn>
                <a:cxn ang="0">
                  <a:pos x="31" y="641"/>
                </a:cxn>
                <a:cxn ang="0">
                  <a:pos x="0" y="729"/>
                </a:cxn>
                <a:cxn ang="0">
                  <a:pos x="7" y="732"/>
                </a:cxn>
                <a:cxn ang="0">
                  <a:pos x="34" y="734"/>
                </a:cxn>
                <a:cxn ang="0">
                  <a:pos x="58" y="734"/>
                </a:cxn>
                <a:cxn ang="0">
                  <a:pos x="82" y="729"/>
                </a:cxn>
                <a:cxn ang="0">
                  <a:pos x="104" y="722"/>
                </a:cxn>
                <a:cxn ang="0">
                  <a:pos x="128" y="713"/>
                </a:cxn>
                <a:cxn ang="0">
                  <a:pos x="150" y="701"/>
                </a:cxn>
                <a:cxn ang="0">
                  <a:pos x="170" y="689"/>
                </a:cxn>
                <a:cxn ang="0">
                  <a:pos x="192" y="672"/>
                </a:cxn>
                <a:cxn ang="0">
                  <a:pos x="211" y="653"/>
                </a:cxn>
                <a:cxn ang="0">
                  <a:pos x="228" y="634"/>
                </a:cxn>
                <a:cxn ang="0">
                  <a:pos x="264" y="591"/>
                </a:cxn>
                <a:cxn ang="0">
                  <a:pos x="296" y="544"/>
                </a:cxn>
                <a:cxn ang="0">
                  <a:pos x="327" y="494"/>
                </a:cxn>
                <a:cxn ang="0">
                  <a:pos x="354" y="444"/>
                </a:cxn>
                <a:cxn ang="0">
                  <a:pos x="379" y="394"/>
                </a:cxn>
                <a:cxn ang="0">
                  <a:pos x="417" y="304"/>
                </a:cxn>
                <a:cxn ang="0">
                  <a:pos x="446" y="235"/>
                </a:cxn>
                <a:cxn ang="0">
                  <a:pos x="456" y="214"/>
                </a:cxn>
                <a:cxn ang="0">
                  <a:pos x="463" y="202"/>
                </a:cxn>
                <a:cxn ang="0">
                  <a:pos x="473" y="192"/>
                </a:cxn>
                <a:cxn ang="0">
                  <a:pos x="478" y="185"/>
                </a:cxn>
                <a:cxn ang="0">
                  <a:pos x="478" y="183"/>
                </a:cxn>
                <a:cxn ang="0">
                  <a:pos x="476" y="178"/>
                </a:cxn>
                <a:cxn ang="0">
                  <a:pos x="466" y="178"/>
                </a:cxn>
                <a:cxn ang="0">
                  <a:pos x="461" y="178"/>
                </a:cxn>
              </a:cxnLst>
              <a:rect l="0" t="0" r="r" b="b"/>
              <a:pathLst>
                <a:path w="478" h="734">
                  <a:moveTo>
                    <a:pt x="461" y="178"/>
                  </a:moveTo>
                  <a:lnTo>
                    <a:pt x="444" y="178"/>
                  </a:lnTo>
                  <a:lnTo>
                    <a:pt x="424" y="178"/>
                  </a:lnTo>
                  <a:lnTo>
                    <a:pt x="408" y="173"/>
                  </a:lnTo>
                  <a:lnTo>
                    <a:pt x="388" y="166"/>
                  </a:lnTo>
                  <a:lnTo>
                    <a:pt x="371" y="159"/>
                  </a:lnTo>
                  <a:lnTo>
                    <a:pt x="354" y="150"/>
                  </a:lnTo>
                  <a:lnTo>
                    <a:pt x="318" y="123"/>
                  </a:lnTo>
                  <a:lnTo>
                    <a:pt x="284" y="95"/>
                  </a:lnTo>
                  <a:lnTo>
                    <a:pt x="250" y="64"/>
                  </a:lnTo>
                  <a:lnTo>
                    <a:pt x="221" y="31"/>
                  </a:lnTo>
                  <a:lnTo>
                    <a:pt x="194" y="0"/>
                  </a:lnTo>
                  <a:lnTo>
                    <a:pt x="174" y="93"/>
                  </a:lnTo>
                  <a:lnTo>
                    <a:pt x="155" y="185"/>
                  </a:lnTo>
                  <a:lnTo>
                    <a:pt x="133" y="278"/>
                  </a:lnTo>
                  <a:lnTo>
                    <a:pt x="111" y="370"/>
                  </a:lnTo>
                  <a:lnTo>
                    <a:pt x="87" y="461"/>
                  </a:lnTo>
                  <a:lnTo>
                    <a:pt x="60" y="551"/>
                  </a:lnTo>
                  <a:lnTo>
                    <a:pt x="31" y="641"/>
                  </a:lnTo>
                  <a:lnTo>
                    <a:pt x="0" y="729"/>
                  </a:lnTo>
                  <a:lnTo>
                    <a:pt x="7" y="732"/>
                  </a:lnTo>
                  <a:lnTo>
                    <a:pt x="34" y="734"/>
                  </a:lnTo>
                  <a:lnTo>
                    <a:pt x="58" y="734"/>
                  </a:lnTo>
                  <a:lnTo>
                    <a:pt x="82" y="729"/>
                  </a:lnTo>
                  <a:lnTo>
                    <a:pt x="104" y="722"/>
                  </a:lnTo>
                  <a:lnTo>
                    <a:pt x="128" y="713"/>
                  </a:lnTo>
                  <a:lnTo>
                    <a:pt x="150" y="701"/>
                  </a:lnTo>
                  <a:lnTo>
                    <a:pt x="170" y="689"/>
                  </a:lnTo>
                  <a:lnTo>
                    <a:pt x="192" y="672"/>
                  </a:lnTo>
                  <a:lnTo>
                    <a:pt x="211" y="653"/>
                  </a:lnTo>
                  <a:lnTo>
                    <a:pt x="228" y="634"/>
                  </a:lnTo>
                  <a:lnTo>
                    <a:pt x="264" y="591"/>
                  </a:lnTo>
                  <a:lnTo>
                    <a:pt x="296" y="544"/>
                  </a:lnTo>
                  <a:lnTo>
                    <a:pt x="327" y="494"/>
                  </a:lnTo>
                  <a:lnTo>
                    <a:pt x="354" y="444"/>
                  </a:lnTo>
                  <a:lnTo>
                    <a:pt x="379" y="394"/>
                  </a:lnTo>
                  <a:lnTo>
                    <a:pt x="417" y="304"/>
                  </a:lnTo>
                  <a:lnTo>
                    <a:pt x="446" y="235"/>
                  </a:lnTo>
                  <a:lnTo>
                    <a:pt x="456" y="214"/>
                  </a:lnTo>
                  <a:lnTo>
                    <a:pt x="463" y="202"/>
                  </a:lnTo>
                  <a:lnTo>
                    <a:pt x="473" y="192"/>
                  </a:lnTo>
                  <a:lnTo>
                    <a:pt x="478" y="185"/>
                  </a:lnTo>
                  <a:lnTo>
                    <a:pt x="478" y="183"/>
                  </a:lnTo>
                  <a:lnTo>
                    <a:pt x="476" y="178"/>
                  </a:lnTo>
                  <a:lnTo>
                    <a:pt x="466" y="178"/>
                  </a:lnTo>
                  <a:lnTo>
                    <a:pt x="461" y="1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6" name="Freeform 232"/>
            <p:cNvSpPr/>
            <p:nvPr/>
          </p:nvSpPr>
          <p:spPr bwMode="auto">
            <a:xfrm>
              <a:off x="497140" y="3139260"/>
              <a:ext cx="247645" cy="324861"/>
            </a:xfrm>
            <a:custGeom>
              <a:avLst/>
              <a:gdLst/>
              <a:ahLst/>
              <a:cxnLst>
                <a:cxn ang="0">
                  <a:pos x="449" y="553"/>
                </a:cxn>
                <a:cxn ang="0">
                  <a:pos x="441" y="555"/>
                </a:cxn>
                <a:cxn ang="0">
                  <a:pos x="422" y="558"/>
                </a:cxn>
                <a:cxn ang="0">
                  <a:pos x="391" y="560"/>
                </a:cxn>
                <a:cxn ang="0">
                  <a:pos x="373" y="558"/>
                </a:cxn>
                <a:cxn ang="0">
                  <a:pos x="352" y="555"/>
                </a:cxn>
                <a:cxn ang="0">
                  <a:pos x="332" y="551"/>
                </a:cxn>
                <a:cxn ang="0">
                  <a:pos x="308" y="541"/>
                </a:cxn>
                <a:cxn ang="0">
                  <a:pos x="286" y="532"/>
                </a:cxn>
                <a:cxn ang="0">
                  <a:pos x="262" y="518"/>
                </a:cxn>
                <a:cxn ang="0">
                  <a:pos x="240" y="501"/>
                </a:cxn>
                <a:cxn ang="0">
                  <a:pos x="216" y="477"/>
                </a:cxn>
                <a:cxn ang="0">
                  <a:pos x="194" y="451"/>
                </a:cxn>
                <a:cxn ang="0">
                  <a:pos x="172" y="420"/>
                </a:cxn>
                <a:cxn ang="0">
                  <a:pos x="152" y="384"/>
                </a:cxn>
                <a:cxn ang="0">
                  <a:pos x="136" y="347"/>
                </a:cxn>
                <a:cxn ang="0">
                  <a:pos x="121" y="306"/>
                </a:cxn>
                <a:cxn ang="0">
                  <a:pos x="109" y="268"/>
                </a:cxn>
                <a:cxn ang="0">
                  <a:pos x="99" y="228"/>
                </a:cxn>
                <a:cxn ang="0">
                  <a:pos x="89" y="187"/>
                </a:cxn>
                <a:cxn ang="0">
                  <a:pos x="75" y="116"/>
                </a:cxn>
                <a:cxn ang="0">
                  <a:pos x="63" y="56"/>
                </a:cxn>
                <a:cxn ang="0">
                  <a:pos x="58" y="33"/>
                </a:cxn>
                <a:cxn ang="0">
                  <a:pos x="53" y="16"/>
                </a:cxn>
                <a:cxn ang="0">
                  <a:pos x="46" y="4"/>
                </a:cxn>
                <a:cxn ang="0">
                  <a:pos x="41" y="2"/>
                </a:cxn>
                <a:cxn ang="0">
                  <a:pos x="39" y="0"/>
                </a:cxn>
                <a:cxn ang="0">
                  <a:pos x="34" y="2"/>
                </a:cxn>
                <a:cxn ang="0">
                  <a:pos x="29" y="4"/>
                </a:cxn>
                <a:cxn ang="0">
                  <a:pos x="19" y="16"/>
                </a:cxn>
                <a:cxn ang="0">
                  <a:pos x="14" y="26"/>
                </a:cxn>
                <a:cxn ang="0">
                  <a:pos x="9" y="38"/>
                </a:cxn>
                <a:cxn ang="0">
                  <a:pos x="2" y="66"/>
                </a:cxn>
                <a:cxn ang="0">
                  <a:pos x="0" y="102"/>
                </a:cxn>
                <a:cxn ang="0">
                  <a:pos x="0" y="142"/>
                </a:cxn>
                <a:cxn ang="0">
                  <a:pos x="2" y="185"/>
                </a:cxn>
                <a:cxn ang="0">
                  <a:pos x="9" y="232"/>
                </a:cxn>
                <a:cxn ang="0">
                  <a:pos x="17" y="280"/>
                </a:cxn>
                <a:cxn ang="0">
                  <a:pos x="29" y="327"/>
                </a:cxn>
                <a:cxn ang="0">
                  <a:pos x="43" y="375"/>
                </a:cxn>
                <a:cxn ang="0">
                  <a:pos x="63" y="420"/>
                </a:cxn>
                <a:cxn ang="0">
                  <a:pos x="82" y="463"/>
                </a:cxn>
                <a:cxn ang="0">
                  <a:pos x="104" y="501"/>
                </a:cxn>
                <a:cxn ang="0">
                  <a:pos x="118" y="518"/>
                </a:cxn>
                <a:cxn ang="0">
                  <a:pos x="131" y="532"/>
                </a:cxn>
                <a:cxn ang="0">
                  <a:pos x="145" y="546"/>
                </a:cxn>
                <a:cxn ang="0">
                  <a:pos x="160" y="558"/>
                </a:cxn>
                <a:cxn ang="0">
                  <a:pos x="174" y="567"/>
                </a:cxn>
                <a:cxn ang="0">
                  <a:pos x="191" y="577"/>
                </a:cxn>
                <a:cxn ang="0">
                  <a:pos x="206" y="582"/>
                </a:cxn>
                <a:cxn ang="0">
                  <a:pos x="225" y="584"/>
                </a:cxn>
                <a:cxn ang="0">
                  <a:pos x="286" y="589"/>
                </a:cxn>
                <a:cxn ang="0">
                  <a:pos x="337" y="589"/>
                </a:cxn>
                <a:cxn ang="0">
                  <a:pos x="378" y="584"/>
                </a:cxn>
                <a:cxn ang="0">
                  <a:pos x="407" y="577"/>
                </a:cxn>
                <a:cxn ang="0">
                  <a:pos x="427" y="570"/>
                </a:cxn>
                <a:cxn ang="0">
                  <a:pos x="441" y="563"/>
                </a:cxn>
                <a:cxn ang="0">
                  <a:pos x="449" y="553"/>
                </a:cxn>
              </a:cxnLst>
              <a:rect l="0" t="0" r="r" b="b"/>
              <a:pathLst>
                <a:path w="449" h="589">
                  <a:moveTo>
                    <a:pt x="449" y="553"/>
                  </a:moveTo>
                  <a:lnTo>
                    <a:pt x="441" y="555"/>
                  </a:lnTo>
                  <a:lnTo>
                    <a:pt x="422" y="558"/>
                  </a:lnTo>
                  <a:lnTo>
                    <a:pt x="391" y="560"/>
                  </a:lnTo>
                  <a:lnTo>
                    <a:pt x="373" y="558"/>
                  </a:lnTo>
                  <a:lnTo>
                    <a:pt x="352" y="555"/>
                  </a:lnTo>
                  <a:lnTo>
                    <a:pt x="332" y="551"/>
                  </a:lnTo>
                  <a:lnTo>
                    <a:pt x="308" y="541"/>
                  </a:lnTo>
                  <a:lnTo>
                    <a:pt x="286" y="532"/>
                  </a:lnTo>
                  <a:lnTo>
                    <a:pt x="262" y="518"/>
                  </a:lnTo>
                  <a:lnTo>
                    <a:pt x="240" y="501"/>
                  </a:lnTo>
                  <a:lnTo>
                    <a:pt x="216" y="477"/>
                  </a:lnTo>
                  <a:lnTo>
                    <a:pt x="194" y="451"/>
                  </a:lnTo>
                  <a:lnTo>
                    <a:pt x="172" y="420"/>
                  </a:lnTo>
                  <a:lnTo>
                    <a:pt x="152" y="384"/>
                  </a:lnTo>
                  <a:lnTo>
                    <a:pt x="136" y="347"/>
                  </a:lnTo>
                  <a:lnTo>
                    <a:pt x="121" y="306"/>
                  </a:lnTo>
                  <a:lnTo>
                    <a:pt x="109" y="268"/>
                  </a:lnTo>
                  <a:lnTo>
                    <a:pt x="99" y="228"/>
                  </a:lnTo>
                  <a:lnTo>
                    <a:pt x="89" y="187"/>
                  </a:lnTo>
                  <a:lnTo>
                    <a:pt x="75" y="116"/>
                  </a:lnTo>
                  <a:lnTo>
                    <a:pt x="63" y="56"/>
                  </a:lnTo>
                  <a:lnTo>
                    <a:pt x="58" y="33"/>
                  </a:lnTo>
                  <a:lnTo>
                    <a:pt x="53" y="16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9" y="0"/>
                  </a:lnTo>
                  <a:lnTo>
                    <a:pt x="34" y="2"/>
                  </a:lnTo>
                  <a:lnTo>
                    <a:pt x="29" y="4"/>
                  </a:lnTo>
                  <a:lnTo>
                    <a:pt x="19" y="16"/>
                  </a:lnTo>
                  <a:lnTo>
                    <a:pt x="14" y="26"/>
                  </a:lnTo>
                  <a:lnTo>
                    <a:pt x="9" y="38"/>
                  </a:lnTo>
                  <a:lnTo>
                    <a:pt x="2" y="66"/>
                  </a:lnTo>
                  <a:lnTo>
                    <a:pt x="0" y="102"/>
                  </a:lnTo>
                  <a:lnTo>
                    <a:pt x="0" y="142"/>
                  </a:lnTo>
                  <a:lnTo>
                    <a:pt x="2" y="185"/>
                  </a:lnTo>
                  <a:lnTo>
                    <a:pt x="9" y="232"/>
                  </a:lnTo>
                  <a:lnTo>
                    <a:pt x="17" y="280"/>
                  </a:lnTo>
                  <a:lnTo>
                    <a:pt x="29" y="327"/>
                  </a:lnTo>
                  <a:lnTo>
                    <a:pt x="43" y="375"/>
                  </a:lnTo>
                  <a:lnTo>
                    <a:pt x="63" y="420"/>
                  </a:lnTo>
                  <a:lnTo>
                    <a:pt x="82" y="463"/>
                  </a:lnTo>
                  <a:lnTo>
                    <a:pt x="104" y="501"/>
                  </a:lnTo>
                  <a:lnTo>
                    <a:pt x="118" y="518"/>
                  </a:lnTo>
                  <a:lnTo>
                    <a:pt x="131" y="532"/>
                  </a:lnTo>
                  <a:lnTo>
                    <a:pt x="145" y="546"/>
                  </a:lnTo>
                  <a:lnTo>
                    <a:pt x="160" y="558"/>
                  </a:lnTo>
                  <a:lnTo>
                    <a:pt x="174" y="567"/>
                  </a:lnTo>
                  <a:lnTo>
                    <a:pt x="191" y="577"/>
                  </a:lnTo>
                  <a:lnTo>
                    <a:pt x="206" y="582"/>
                  </a:lnTo>
                  <a:lnTo>
                    <a:pt x="225" y="584"/>
                  </a:lnTo>
                  <a:lnTo>
                    <a:pt x="286" y="589"/>
                  </a:lnTo>
                  <a:lnTo>
                    <a:pt x="337" y="589"/>
                  </a:lnTo>
                  <a:lnTo>
                    <a:pt x="378" y="584"/>
                  </a:lnTo>
                  <a:lnTo>
                    <a:pt x="407" y="577"/>
                  </a:lnTo>
                  <a:lnTo>
                    <a:pt x="427" y="570"/>
                  </a:lnTo>
                  <a:lnTo>
                    <a:pt x="441" y="563"/>
                  </a:lnTo>
                  <a:lnTo>
                    <a:pt x="449" y="55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7" name="Freeform 233"/>
            <p:cNvSpPr/>
            <p:nvPr/>
          </p:nvSpPr>
          <p:spPr bwMode="auto">
            <a:xfrm>
              <a:off x="573253" y="2433832"/>
              <a:ext cx="570299" cy="465505"/>
            </a:xfrm>
            <a:custGeom>
              <a:avLst/>
              <a:gdLst/>
              <a:ahLst/>
              <a:cxnLst>
                <a:cxn ang="0">
                  <a:pos x="1034" y="84"/>
                </a:cxn>
                <a:cxn ang="0">
                  <a:pos x="1017" y="77"/>
                </a:cxn>
                <a:cxn ang="0">
                  <a:pos x="964" y="55"/>
                </a:cxn>
                <a:cxn ang="0">
                  <a:pos x="928" y="43"/>
                </a:cxn>
                <a:cxn ang="0">
                  <a:pos x="884" y="31"/>
                </a:cxn>
                <a:cxn ang="0">
                  <a:pos x="835" y="22"/>
                </a:cxn>
                <a:cxn ang="0">
                  <a:pos x="779" y="12"/>
                </a:cxn>
                <a:cxn ang="0">
                  <a:pos x="721" y="5"/>
                </a:cxn>
                <a:cxn ang="0">
                  <a:pos x="658" y="0"/>
                </a:cxn>
                <a:cxn ang="0">
                  <a:pos x="590" y="3"/>
                </a:cxn>
                <a:cxn ang="0">
                  <a:pos x="556" y="5"/>
                </a:cxn>
                <a:cxn ang="0">
                  <a:pos x="520" y="10"/>
                </a:cxn>
                <a:cxn ang="0">
                  <a:pos x="483" y="15"/>
                </a:cxn>
                <a:cxn ang="0">
                  <a:pos x="447" y="22"/>
                </a:cxn>
                <a:cxn ang="0">
                  <a:pos x="410" y="31"/>
                </a:cxn>
                <a:cxn ang="0">
                  <a:pos x="374" y="43"/>
                </a:cxn>
                <a:cxn ang="0">
                  <a:pos x="335" y="55"/>
                </a:cxn>
                <a:cxn ang="0">
                  <a:pos x="299" y="72"/>
                </a:cxn>
                <a:cxn ang="0">
                  <a:pos x="260" y="88"/>
                </a:cxn>
                <a:cxn ang="0">
                  <a:pos x="221" y="107"/>
                </a:cxn>
                <a:cxn ang="0">
                  <a:pos x="185" y="131"/>
                </a:cxn>
                <a:cxn ang="0">
                  <a:pos x="153" y="155"/>
                </a:cxn>
                <a:cxn ang="0">
                  <a:pos x="124" y="179"/>
                </a:cxn>
                <a:cxn ang="0">
                  <a:pos x="100" y="205"/>
                </a:cxn>
                <a:cxn ang="0">
                  <a:pos x="78" y="233"/>
                </a:cxn>
                <a:cxn ang="0">
                  <a:pos x="58" y="259"/>
                </a:cxn>
                <a:cxn ang="0">
                  <a:pos x="44" y="290"/>
                </a:cxn>
                <a:cxn ang="0">
                  <a:pos x="32" y="319"/>
                </a:cxn>
                <a:cxn ang="0">
                  <a:pos x="19" y="350"/>
                </a:cxn>
                <a:cxn ang="0">
                  <a:pos x="12" y="378"/>
                </a:cxn>
                <a:cxn ang="0">
                  <a:pos x="7" y="409"/>
                </a:cxn>
                <a:cxn ang="0">
                  <a:pos x="2" y="440"/>
                </a:cxn>
                <a:cxn ang="0">
                  <a:pos x="0" y="471"/>
                </a:cxn>
                <a:cxn ang="0">
                  <a:pos x="0" y="502"/>
                </a:cxn>
                <a:cxn ang="0">
                  <a:pos x="5" y="561"/>
                </a:cxn>
                <a:cxn ang="0">
                  <a:pos x="14" y="618"/>
                </a:cxn>
                <a:cxn ang="0">
                  <a:pos x="27" y="670"/>
                </a:cxn>
                <a:cxn ang="0">
                  <a:pos x="41" y="718"/>
                </a:cxn>
                <a:cxn ang="0">
                  <a:pos x="56" y="761"/>
                </a:cxn>
                <a:cxn ang="0">
                  <a:pos x="70" y="794"/>
                </a:cxn>
                <a:cxn ang="0">
                  <a:pos x="82" y="820"/>
                </a:cxn>
                <a:cxn ang="0">
                  <a:pos x="92" y="844"/>
                </a:cxn>
                <a:cxn ang="0">
                  <a:pos x="1034" y="84"/>
                </a:cxn>
              </a:cxnLst>
              <a:rect l="0" t="0" r="r" b="b"/>
              <a:pathLst>
                <a:path w="1034" h="844">
                  <a:moveTo>
                    <a:pt x="1034" y="84"/>
                  </a:moveTo>
                  <a:lnTo>
                    <a:pt x="1017" y="77"/>
                  </a:lnTo>
                  <a:lnTo>
                    <a:pt x="964" y="55"/>
                  </a:lnTo>
                  <a:lnTo>
                    <a:pt x="928" y="43"/>
                  </a:lnTo>
                  <a:lnTo>
                    <a:pt x="884" y="31"/>
                  </a:lnTo>
                  <a:lnTo>
                    <a:pt x="835" y="22"/>
                  </a:lnTo>
                  <a:lnTo>
                    <a:pt x="779" y="12"/>
                  </a:lnTo>
                  <a:lnTo>
                    <a:pt x="721" y="5"/>
                  </a:lnTo>
                  <a:lnTo>
                    <a:pt x="658" y="0"/>
                  </a:lnTo>
                  <a:lnTo>
                    <a:pt x="590" y="3"/>
                  </a:lnTo>
                  <a:lnTo>
                    <a:pt x="556" y="5"/>
                  </a:lnTo>
                  <a:lnTo>
                    <a:pt x="520" y="10"/>
                  </a:lnTo>
                  <a:lnTo>
                    <a:pt x="483" y="15"/>
                  </a:lnTo>
                  <a:lnTo>
                    <a:pt x="447" y="22"/>
                  </a:lnTo>
                  <a:lnTo>
                    <a:pt x="410" y="31"/>
                  </a:lnTo>
                  <a:lnTo>
                    <a:pt x="374" y="43"/>
                  </a:lnTo>
                  <a:lnTo>
                    <a:pt x="335" y="55"/>
                  </a:lnTo>
                  <a:lnTo>
                    <a:pt x="299" y="72"/>
                  </a:lnTo>
                  <a:lnTo>
                    <a:pt x="260" y="88"/>
                  </a:lnTo>
                  <a:lnTo>
                    <a:pt x="221" y="107"/>
                  </a:lnTo>
                  <a:lnTo>
                    <a:pt x="185" y="131"/>
                  </a:lnTo>
                  <a:lnTo>
                    <a:pt x="153" y="155"/>
                  </a:lnTo>
                  <a:lnTo>
                    <a:pt x="124" y="179"/>
                  </a:lnTo>
                  <a:lnTo>
                    <a:pt x="100" y="205"/>
                  </a:lnTo>
                  <a:lnTo>
                    <a:pt x="78" y="233"/>
                  </a:lnTo>
                  <a:lnTo>
                    <a:pt x="58" y="259"/>
                  </a:lnTo>
                  <a:lnTo>
                    <a:pt x="44" y="290"/>
                  </a:lnTo>
                  <a:lnTo>
                    <a:pt x="32" y="319"/>
                  </a:lnTo>
                  <a:lnTo>
                    <a:pt x="19" y="350"/>
                  </a:lnTo>
                  <a:lnTo>
                    <a:pt x="12" y="378"/>
                  </a:lnTo>
                  <a:lnTo>
                    <a:pt x="7" y="409"/>
                  </a:lnTo>
                  <a:lnTo>
                    <a:pt x="2" y="440"/>
                  </a:lnTo>
                  <a:lnTo>
                    <a:pt x="0" y="471"/>
                  </a:lnTo>
                  <a:lnTo>
                    <a:pt x="0" y="502"/>
                  </a:lnTo>
                  <a:lnTo>
                    <a:pt x="5" y="561"/>
                  </a:lnTo>
                  <a:lnTo>
                    <a:pt x="14" y="618"/>
                  </a:lnTo>
                  <a:lnTo>
                    <a:pt x="27" y="670"/>
                  </a:lnTo>
                  <a:lnTo>
                    <a:pt x="41" y="718"/>
                  </a:lnTo>
                  <a:lnTo>
                    <a:pt x="56" y="761"/>
                  </a:lnTo>
                  <a:lnTo>
                    <a:pt x="70" y="794"/>
                  </a:lnTo>
                  <a:lnTo>
                    <a:pt x="82" y="820"/>
                  </a:lnTo>
                  <a:lnTo>
                    <a:pt x="92" y="844"/>
                  </a:lnTo>
                  <a:lnTo>
                    <a:pt x="103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8" name="Freeform 234"/>
            <p:cNvSpPr/>
            <p:nvPr/>
          </p:nvSpPr>
          <p:spPr bwMode="auto">
            <a:xfrm>
              <a:off x="611862" y="2806126"/>
              <a:ext cx="98175" cy="158845"/>
            </a:xfrm>
            <a:custGeom>
              <a:avLst/>
              <a:gdLst/>
              <a:ahLst/>
              <a:cxnLst>
                <a:cxn ang="0">
                  <a:pos x="139" y="55"/>
                </a:cxn>
                <a:cxn ang="0">
                  <a:pos x="131" y="43"/>
                </a:cxn>
                <a:cxn ang="0">
                  <a:pos x="122" y="31"/>
                </a:cxn>
                <a:cxn ang="0">
                  <a:pos x="110" y="19"/>
                </a:cxn>
                <a:cxn ang="0">
                  <a:pos x="95" y="7"/>
                </a:cxn>
                <a:cxn ang="0">
                  <a:pos x="85" y="2"/>
                </a:cxn>
                <a:cxn ang="0">
                  <a:pos x="78" y="0"/>
                </a:cxn>
                <a:cxn ang="0">
                  <a:pos x="66" y="0"/>
                </a:cxn>
                <a:cxn ang="0">
                  <a:pos x="56" y="0"/>
                </a:cxn>
                <a:cxn ang="0">
                  <a:pos x="46" y="5"/>
                </a:cxn>
                <a:cxn ang="0">
                  <a:pos x="34" y="10"/>
                </a:cxn>
                <a:cxn ang="0">
                  <a:pos x="22" y="19"/>
                </a:cxn>
                <a:cxn ang="0">
                  <a:pos x="15" y="34"/>
                </a:cxn>
                <a:cxn ang="0">
                  <a:pos x="8" y="50"/>
                </a:cxn>
                <a:cxn ang="0">
                  <a:pos x="3" y="69"/>
                </a:cxn>
                <a:cxn ang="0">
                  <a:pos x="0" y="90"/>
                </a:cxn>
                <a:cxn ang="0">
                  <a:pos x="0" y="112"/>
                </a:cxn>
                <a:cxn ang="0">
                  <a:pos x="3" y="136"/>
                </a:cxn>
                <a:cxn ang="0">
                  <a:pos x="8" y="159"/>
                </a:cxn>
                <a:cxn ang="0">
                  <a:pos x="15" y="183"/>
                </a:cxn>
                <a:cxn ang="0">
                  <a:pos x="22" y="207"/>
                </a:cxn>
                <a:cxn ang="0">
                  <a:pos x="32" y="228"/>
                </a:cxn>
                <a:cxn ang="0">
                  <a:pos x="44" y="245"/>
                </a:cxn>
                <a:cxn ang="0">
                  <a:pos x="59" y="261"/>
                </a:cxn>
                <a:cxn ang="0">
                  <a:pos x="76" y="276"/>
                </a:cxn>
                <a:cxn ang="0">
                  <a:pos x="93" y="283"/>
                </a:cxn>
                <a:cxn ang="0">
                  <a:pos x="115" y="288"/>
                </a:cxn>
                <a:cxn ang="0">
                  <a:pos x="131" y="288"/>
                </a:cxn>
                <a:cxn ang="0">
                  <a:pos x="146" y="281"/>
                </a:cxn>
                <a:cxn ang="0">
                  <a:pos x="158" y="273"/>
                </a:cxn>
                <a:cxn ang="0">
                  <a:pos x="168" y="259"/>
                </a:cxn>
                <a:cxn ang="0">
                  <a:pos x="173" y="245"/>
                </a:cxn>
                <a:cxn ang="0">
                  <a:pos x="175" y="226"/>
                </a:cxn>
                <a:cxn ang="0">
                  <a:pos x="178" y="207"/>
                </a:cxn>
                <a:cxn ang="0">
                  <a:pos x="175" y="188"/>
                </a:cxn>
                <a:cxn ang="0">
                  <a:pos x="168" y="145"/>
                </a:cxn>
                <a:cxn ang="0">
                  <a:pos x="158" y="107"/>
                </a:cxn>
                <a:cxn ang="0">
                  <a:pos x="149" y="76"/>
                </a:cxn>
                <a:cxn ang="0">
                  <a:pos x="139" y="55"/>
                </a:cxn>
              </a:cxnLst>
              <a:rect l="0" t="0" r="r" b="b"/>
              <a:pathLst>
                <a:path w="178" h="288">
                  <a:moveTo>
                    <a:pt x="139" y="55"/>
                  </a:moveTo>
                  <a:lnTo>
                    <a:pt x="131" y="43"/>
                  </a:lnTo>
                  <a:lnTo>
                    <a:pt x="122" y="31"/>
                  </a:lnTo>
                  <a:lnTo>
                    <a:pt x="110" y="19"/>
                  </a:lnTo>
                  <a:lnTo>
                    <a:pt x="95" y="7"/>
                  </a:lnTo>
                  <a:lnTo>
                    <a:pt x="85" y="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56" y="0"/>
                  </a:lnTo>
                  <a:lnTo>
                    <a:pt x="46" y="5"/>
                  </a:lnTo>
                  <a:lnTo>
                    <a:pt x="34" y="10"/>
                  </a:lnTo>
                  <a:lnTo>
                    <a:pt x="22" y="19"/>
                  </a:lnTo>
                  <a:lnTo>
                    <a:pt x="15" y="34"/>
                  </a:lnTo>
                  <a:lnTo>
                    <a:pt x="8" y="50"/>
                  </a:lnTo>
                  <a:lnTo>
                    <a:pt x="3" y="69"/>
                  </a:lnTo>
                  <a:lnTo>
                    <a:pt x="0" y="90"/>
                  </a:lnTo>
                  <a:lnTo>
                    <a:pt x="0" y="112"/>
                  </a:lnTo>
                  <a:lnTo>
                    <a:pt x="3" y="136"/>
                  </a:lnTo>
                  <a:lnTo>
                    <a:pt x="8" y="159"/>
                  </a:lnTo>
                  <a:lnTo>
                    <a:pt x="15" y="183"/>
                  </a:lnTo>
                  <a:lnTo>
                    <a:pt x="22" y="207"/>
                  </a:lnTo>
                  <a:lnTo>
                    <a:pt x="32" y="228"/>
                  </a:lnTo>
                  <a:lnTo>
                    <a:pt x="44" y="245"/>
                  </a:lnTo>
                  <a:lnTo>
                    <a:pt x="59" y="261"/>
                  </a:lnTo>
                  <a:lnTo>
                    <a:pt x="76" y="276"/>
                  </a:lnTo>
                  <a:lnTo>
                    <a:pt x="93" y="283"/>
                  </a:lnTo>
                  <a:lnTo>
                    <a:pt x="115" y="288"/>
                  </a:lnTo>
                  <a:lnTo>
                    <a:pt x="131" y="288"/>
                  </a:lnTo>
                  <a:lnTo>
                    <a:pt x="146" y="281"/>
                  </a:lnTo>
                  <a:lnTo>
                    <a:pt x="158" y="273"/>
                  </a:lnTo>
                  <a:lnTo>
                    <a:pt x="168" y="259"/>
                  </a:lnTo>
                  <a:lnTo>
                    <a:pt x="173" y="245"/>
                  </a:lnTo>
                  <a:lnTo>
                    <a:pt x="175" y="226"/>
                  </a:lnTo>
                  <a:lnTo>
                    <a:pt x="178" y="207"/>
                  </a:lnTo>
                  <a:lnTo>
                    <a:pt x="175" y="188"/>
                  </a:lnTo>
                  <a:lnTo>
                    <a:pt x="168" y="145"/>
                  </a:lnTo>
                  <a:lnTo>
                    <a:pt x="158" y="107"/>
                  </a:lnTo>
                  <a:lnTo>
                    <a:pt x="149" y="76"/>
                  </a:lnTo>
                  <a:lnTo>
                    <a:pt x="139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699" name="Freeform 235"/>
            <p:cNvSpPr/>
            <p:nvPr/>
          </p:nvSpPr>
          <p:spPr bwMode="auto">
            <a:xfrm>
              <a:off x="625651" y="2822121"/>
              <a:ext cx="21511" cy="41918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1" y="5"/>
                </a:cxn>
                <a:cxn ang="0">
                  <a:pos x="24" y="9"/>
                </a:cxn>
                <a:cxn ang="0">
                  <a:pos x="17" y="16"/>
                </a:cxn>
                <a:cxn ang="0">
                  <a:pos x="9" y="26"/>
                </a:cxn>
                <a:cxn ang="0">
                  <a:pos x="2" y="40"/>
                </a:cxn>
                <a:cxn ang="0">
                  <a:pos x="0" y="57"/>
                </a:cxn>
                <a:cxn ang="0">
                  <a:pos x="0" y="76"/>
                </a:cxn>
                <a:cxn ang="0">
                  <a:pos x="39" y="0"/>
                </a:cxn>
              </a:cxnLst>
              <a:rect l="0" t="0" r="r" b="b"/>
              <a:pathLst>
                <a:path w="39" h="76">
                  <a:moveTo>
                    <a:pt x="39" y="0"/>
                  </a:moveTo>
                  <a:lnTo>
                    <a:pt x="31" y="5"/>
                  </a:lnTo>
                  <a:lnTo>
                    <a:pt x="24" y="9"/>
                  </a:lnTo>
                  <a:lnTo>
                    <a:pt x="17" y="16"/>
                  </a:lnTo>
                  <a:lnTo>
                    <a:pt x="9" y="26"/>
                  </a:lnTo>
                  <a:lnTo>
                    <a:pt x="2" y="4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0" name="Freeform 236"/>
            <p:cNvSpPr/>
            <p:nvPr/>
          </p:nvSpPr>
          <p:spPr bwMode="auto">
            <a:xfrm>
              <a:off x="616274" y="2813848"/>
              <a:ext cx="40263" cy="57913"/>
            </a:xfrm>
            <a:custGeom>
              <a:avLst/>
              <a:gdLst/>
              <a:ahLst/>
              <a:cxnLst>
                <a:cxn ang="0">
                  <a:pos x="70" y="10"/>
                </a:cxn>
                <a:cxn ang="0">
                  <a:pos x="73" y="17"/>
                </a:cxn>
                <a:cxn ang="0">
                  <a:pos x="70" y="22"/>
                </a:cxn>
                <a:cxn ang="0">
                  <a:pos x="68" y="27"/>
                </a:cxn>
                <a:cxn ang="0">
                  <a:pos x="60" y="29"/>
                </a:cxn>
                <a:cxn ang="0">
                  <a:pos x="56" y="34"/>
                </a:cxn>
                <a:cxn ang="0">
                  <a:pos x="43" y="43"/>
                </a:cxn>
                <a:cxn ang="0">
                  <a:pos x="38" y="50"/>
                </a:cxn>
                <a:cxn ang="0">
                  <a:pos x="34" y="62"/>
                </a:cxn>
                <a:cxn ang="0">
                  <a:pos x="31" y="74"/>
                </a:cxn>
                <a:cxn ang="0">
                  <a:pos x="31" y="88"/>
                </a:cxn>
                <a:cxn ang="0">
                  <a:pos x="31" y="95"/>
                </a:cxn>
                <a:cxn ang="0">
                  <a:pos x="26" y="100"/>
                </a:cxn>
                <a:cxn ang="0">
                  <a:pos x="24" y="105"/>
                </a:cxn>
                <a:cxn ang="0">
                  <a:pos x="17" y="105"/>
                </a:cxn>
                <a:cxn ang="0">
                  <a:pos x="12" y="105"/>
                </a:cxn>
                <a:cxn ang="0">
                  <a:pos x="7" y="103"/>
                </a:cxn>
                <a:cxn ang="0">
                  <a:pos x="2" y="98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2" y="55"/>
                </a:cxn>
                <a:cxn ang="0">
                  <a:pos x="9" y="41"/>
                </a:cxn>
                <a:cxn ang="0">
                  <a:pos x="17" y="29"/>
                </a:cxn>
                <a:cxn ang="0">
                  <a:pos x="24" y="20"/>
                </a:cxn>
                <a:cxn ang="0">
                  <a:pos x="34" y="10"/>
                </a:cxn>
                <a:cxn ang="0">
                  <a:pos x="43" y="5"/>
                </a:cxn>
                <a:cxn ang="0">
                  <a:pos x="51" y="0"/>
                </a:cxn>
                <a:cxn ang="0">
                  <a:pos x="58" y="0"/>
                </a:cxn>
                <a:cxn ang="0">
                  <a:pos x="63" y="3"/>
                </a:cxn>
                <a:cxn ang="0">
                  <a:pos x="68" y="5"/>
                </a:cxn>
                <a:cxn ang="0">
                  <a:pos x="70" y="10"/>
                </a:cxn>
              </a:cxnLst>
              <a:rect l="0" t="0" r="r" b="b"/>
              <a:pathLst>
                <a:path w="73" h="105">
                  <a:moveTo>
                    <a:pt x="70" y="10"/>
                  </a:moveTo>
                  <a:lnTo>
                    <a:pt x="73" y="17"/>
                  </a:lnTo>
                  <a:lnTo>
                    <a:pt x="70" y="22"/>
                  </a:lnTo>
                  <a:lnTo>
                    <a:pt x="68" y="27"/>
                  </a:lnTo>
                  <a:lnTo>
                    <a:pt x="60" y="29"/>
                  </a:lnTo>
                  <a:lnTo>
                    <a:pt x="56" y="34"/>
                  </a:lnTo>
                  <a:lnTo>
                    <a:pt x="43" y="43"/>
                  </a:lnTo>
                  <a:lnTo>
                    <a:pt x="38" y="50"/>
                  </a:lnTo>
                  <a:lnTo>
                    <a:pt x="34" y="62"/>
                  </a:lnTo>
                  <a:lnTo>
                    <a:pt x="31" y="74"/>
                  </a:lnTo>
                  <a:lnTo>
                    <a:pt x="31" y="88"/>
                  </a:lnTo>
                  <a:lnTo>
                    <a:pt x="31" y="95"/>
                  </a:lnTo>
                  <a:lnTo>
                    <a:pt x="26" y="100"/>
                  </a:lnTo>
                  <a:lnTo>
                    <a:pt x="24" y="105"/>
                  </a:lnTo>
                  <a:lnTo>
                    <a:pt x="17" y="105"/>
                  </a:lnTo>
                  <a:lnTo>
                    <a:pt x="12" y="105"/>
                  </a:lnTo>
                  <a:lnTo>
                    <a:pt x="7" y="103"/>
                  </a:lnTo>
                  <a:lnTo>
                    <a:pt x="2" y="98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2" y="55"/>
                  </a:lnTo>
                  <a:lnTo>
                    <a:pt x="9" y="41"/>
                  </a:lnTo>
                  <a:lnTo>
                    <a:pt x="17" y="29"/>
                  </a:lnTo>
                  <a:lnTo>
                    <a:pt x="24" y="20"/>
                  </a:lnTo>
                  <a:lnTo>
                    <a:pt x="34" y="10"/>
                  </a:lnTo>
                  <a:lnTo>
                    <a:pt x="43" y="5"/>
                  </a:lnTo>
                  <a:lnTo>
                    <a:pt x="51" y="0"/>
                  </a:lnTo>
                  <a:lnTo>
                    <a:pt x="58" y="0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0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1" name="Freeform 237"/>
            <p:cNvSpPr/>
            <p:nvPr/>
          </p:nvSpPr>
          <p:spPr bwMode="auto">
            <a:xfrm>
              <a:off x="639991" y="2854662"/>
              <a:ext cx="33645" cy="61773"/>
            </a:xfrm>
            <a:custGeom>
              <a:avLst/>
              <a:gdLst/>
              <a:ahLst/>
              <a:cxnLst>
                <a:cxn ang="0">
                  <a:pos x="61" y="31"/>
                </a:cxn>
                <a:cxn ang="0">
                  <a:pos x="59" y="24"/>
                </a:cxn>
                <a:cxn ang="0">
                  <a:pos x="54" y="14"/>
                </a:cxn>
                <a:cxn ang="0">
                  <a:pos x="49" y="7"/>
                </a:cxn>
                <a:cxn ang="0">
                  <a:pos x="44" y="2"/>
                </a:cxn>
                <a:cxn ang="0">
                  <a:pos x="37" y="0"/>
                </a:cxn>
                <a:cxn ang="0">
                  <a:pos x="30" y="0"/>
                </a:cxn>
                <a:cxn ang="0">
                  <a:pos x="25" y="0"/>
                </a:cxn>
                <a:cxn ang="0">
                  <a:pos x="20" y="5"/>
                </a:cxn>
                <a:cxn ang="0">
                  <a:pos x="13" y="14"/>
                </a:cxn>
                <a:cxn ang="0">
                  <a:pos x="5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3" y="78"/>
                </a:cxn>
                <a:cxn ang="0">
                  <a:pos x="5" y="86"/>
                </a:cxn>
                <a:cxn ang="0">
                  <a:pos x="13" y="95"/>
                </a:cxn>
                <a:cxn ang="0">
                  <a:pos x="20" y="102"/>
                </a:cxn>
                <a:cxn ang="0">
                  <a:pos x="30" y="107"/>
                </a:cxn>
                <a:cxn ang="0">
                  <a:pos x="39" y="112"/>
                </a:cxn>
                <a:cxn ang="0">
                  <a:pos x="44" y="112"/>
                </a:cxn>
                <a:cxn ang="0">
                  <a:pos x="49" y="112"/>
                </a:cxn>
                <a:cxn ang="0">
                  <a:pos x="54" y="109"/>
                </a:cxn>
                <a:cxn ang="0">
                  <a:pos x="54" y="107"/>
                </a:cxn>
                <a:cxn ang="0">
                  <a:pos x="54" y="100"/>
                </a:cxn>
                <a:cxn ang="0">
                  <a:pos x="49" y="93"/>
                </a:cxn>
                <a:cxn ang="0">
                  <a:pos x="39" y="74"/>
                </a:cxn>
                <a:cxn ang="0">
                  <a:pos x="34" y="57"/>
                </a:cxn>
                <a:cxn ang="0">
                  <a:pos x="32" y="52"/>
                </a:cxn>
                <a:cxn ang="0">
                  <a:pos x="34" y="48"/>
                </a:cxn>
                <a:cxn ang="0">
                  <a:pos x="39" y="45"/>
                </a:cxn>
                <a:cxn ang="0">
                  <a:pos x="47" y="43"/>
                </a:cxn>
                <a:cxn ang="0">
                  <a:pos x="54" y="41"/>
                </a:cxn>
                <a:cxn ang="0">
                  <a:pos x="59" y="38"/>
                </a:cxn>
                <a:cxn ang="0">
                  <a:pos x="61" y="36"/>
                </a:cxn>
                <a:cxn ang="0">
                  <a:pos x="61" y="31"/>
                </a:cxn>
              </a:cxnLst>
              <a:rect l="0" t="0" r="r" b="b"/>
              <a:pathLst>
                <a:path w="61" h="112">
                  <a:moveTo>
                    <a:pt x="61" y="31"/>
                  </a:moveTo>
                  <a:lnTo>
                    <a:pt x="59" y="24"/>
                  </a:lnTo>
                  <a:lnTo>
                    <a:pt x="54" y="14"/>
                  </a:lnTo>
                  <a:lnTo>
                    <a:pt x="49" y="7"/>
                  </a:lnTo>
                  <a:lnTo>
                    <a:pt x="44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0" y="5"/>
                  </a:lnTo>
                  <a:lnTo>
                    <a:pt x="13" y="14"/>
                  </a:lnTo>
                  <a:lnTo>
                    <a:pt x="5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3" y="78"/>
                  </a:lnTo>
                  <a:lnTo>
                    <a:pt x="5" y="86"/>
                  </a:lnTo>
                  <a:lnTo>
                    <a:pt x="13" y="95"/>
                  </a:lnTo>
                  <a:lnTo>
                    <a:pt x="20" y="102"/>
                  </a:lnTo>
                  <a:lnTo>
                    <a:pt x="30" y="107"/>
                  </a:lnTo>
                  <a:lnTo>
                    <a:pt x="39" y="112"/>
                  </a:lnTo>
                  <a:lnTo>
                    <a:pt x="44" y="112"/>
                  </a:lnTo>
                  <a:lnTo>
                    <a:pt x="49" y="112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4" y="100"/>
                  </a:lnTo>
                  <a:lnTo>
                    <a:pt x="49" y="93"/>
                  </a:lnTo>
                  <a:lnTo>
                    <a:pt x="39" y="74"/>
                  </a:lnTo>
                  <a:lnTo>
                    <a:pt x="34" y="57"/>
                  </a:lnTo>
                  <a:lnTo>
                    <a:pt x="32" y="52"/>
                  </a:lnTo>
                  <a:lnTo>
                    <a:pt x="34" y="48"/>
                  </a:lnTo>
                  <a:lnTo>
                    <a:pt x="39" y="45"/>
                  </a:lnTo>
                  <a:lnTo>
                    <a:pt x="47" y="43"/>
                  </a:lnTo>
                  <a:lnTo>
                    <a:pt x="54" y="41"/>
                  </a:lnTo>
                  <a:lnTo>
                    <a:pt x="59" y="38"/>
                  </a:lnTo>
                  <a:lnTo>
                    <a:pt x="61" y="36"/>
                  </a:lnTo>
                  <a:lnTo>
                    <a:pt x="6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2" name="Freeform 238"/>
            <p:cNvSpPr>
              <a:spLocks noEditPoints="1"/>
            </p:cNvSpPr>
            <p:nvPr/>
          </p:nvSpPr>
          <p:spPr bwMode="auto">
            <a:xfrm>
              <a:off x="681908" y="2945116"/>
              <a:ext cx="392150" cy="179253"/>
            </a:xfrm>
            <a:custGeom>
              <a:avLst/>
              <a:gdLst/>
              <a:ahLst/>
              <a:cxnLst>
                <a:cxn ang="0">
                  <a:pos x="7" y="14"/>
                </a:cxn>
                <a:cxn ang="0">
                  <a:pos x="2" y="7"/>
                </a:cxn>
                <a:cxn ang="0">
                  <a:pos x="12" y="40"/>
                </a:cxn>
                <a:cxn ang="0">
                  <a:pos x="26" y="74"/>
                </a:cxn>
                <a:cxn ang="0">
                  <a:pos x="43" y="105"/>
                </a:cxn>
                <a:cxn ang="0">
                  <a:pos x="65" y="135"/>
                </a:cxn>
                <a:cxn ang="0">
                  <a:pos x="87" y="164"/>
                </a:cxn>
                <a:cxn ang="0">
                  <a:pos x="116" y="190"/>
                </a:cxn>
                <a:cxn ang="0">
                  <a:pos x="145" y="216"/>
                </a:cxn>
                <a:cxn ang="0">
                  <a:pos x="179" y="237"/>
                </a:cxn>
                <a:cxn ang="0">
                  <a:pos x="216" y="259"/>
                </a:cxn>
                <a:cxn ang="0">
                  <a:pos x="257" y="276"/>
                </a:cxn>
                <a:cxn ang="0">
                  <a:pos x="301" y="292"/>
                </a:cxn>
                <a:cxn ang="0">
                  <a:pos x="347" y="304"/>
                </a:cxn>
                <a:cxn ang="0">
                  <a:pos x="398" y="314"/>
                </a:cxn>
                <a:cxn ang="0">
                  <a:pos x="454" y="321"/>
                </a:cxn>
                <a:cxn ang="0">
                  <a:pos x="512" y="325"/>
                </a:cxn>
                <a:cxn ang="0">
                  <a:pos x="573" y="325"/>
                </a:cxn>
                <a:cxn ang="0">
                  <a:pos x="641" y="321"/>
                </a:cxn>
                <a:cxn ang="0">
                  <a:pos x="701" y="314"/>
                </a:cxn>
                <a:cxn ang="0">
                  <a:pos x="711" y="309"/>
                </a:cxn>
                <a:cxn ang="0">
                  <a:pos x="689" y="309"/>
                </a:cxn>
                <a:cxn ang="0">
                  <a:pos x="629" y="306"/>
                </a:cxn>
                <a:cxn ang="0">
                  <a:pos x="590" y="302"/>
                </a:cxn>
                <a:cxn ang="0">
                  <a:pos x="541" y="297"/>
                </a:cxn>
                <a:cxn ang="0">
                  <a:pos x="490" y="290"/>
                </a:cxn>
                <a:cxn ang="0">
                  <a:pos x="434" y="278"/>
                </a:cxn>
                <a:cxn ang="0">
                  <a:pos x="376" y="261"/>
                </a:cxn>
                <a:cxn ang="0">
                  <a:pos x="318" y="242"/>
                </a:cxn>
                <a:cxn ang="0">
                  <a:pos x="259" y="219"/>
                </a:cxn>
                <a:cxn ang="0">
                  <a:pos x="230" y="207"/>
                </a:cxn>
                <a:cxn ang="0">
                  <a:pos x="201" y="190"/>
                </a:cxn>
                <a:cxn ang="0">
                  <a:pos x="174" y="173"/>
                </a:cxn>
                <a:cxn ang="0">
                  <a:pos x="145" y="157"/>
                </a:cxn>
                <a:cxn ang="0">
                  <a:pos x="121" y="138"/>
                </a:cxn>
                <a:cxn ang="0">
                  <a:pos x="94" y="117"/>
                </a:cxn>
                <a:cxn ang="0">
                  <a:pos x="70" y="93"/>
                </a:cxn>
                <a:cxn ang="0">
                  <a:pos x="48" y="69"/>
                </a:cxn>
                <a:cxn ang="0">
                  <a:pos x="26" y="43"/>
                </a:cxn>
                <a:cxn ang="0">
                  <a:pos x="7" y="14"/>
                </a:cxn>
                <a:cxn ang="0">
                  <a:pos x="0" y="0"/>
                </a:cxn>
                <a:cxn ang="0">
                  <a:pos x="2" y="7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11" h="325">
                  <a:moveTo>
                    <a:pt x="7" y="14"/>
                  </a:moveTo>
                  <a:lnTo>
                    <a:pt x="2" y="7"/>
                  </a:lnTo>
                  <a:lnTo>
                    <a:pt x="12" y="40"/>
                  </a:lnTo>
                  <a:lnTo>
                    <a:pt x="26" y="74"/>
                  </a:lnTo>
                  <a:lnTo>
                    <a:pt x="43" y="105"/>
                  </a:lnTo>
                  <a:lnTo>
                    <a:pt x="65" y="135"/>
                  </a:lnTo>
                  <a:lnTo>
                    <a:pt x="87" y="164"/>
                  </a:lnTo>
                  <a:lnTo>
                    <a:pt x="116" y="190"/>
                  </a:lnTo>
                  <a:lnTo>
                    <a:pt x="145" y="216"/>
                  </a:lnTo>
                  <a:lnTo>
                    <a:pt x="179" y="237"/>
                  </a:lnTo>
                  <a:lnTo>
                    <a:pt x="216" y="259"/>
                  </a:lnTo>
                  <a:lnTo>
                    <a:pt x="257" y="276"/>
                  </a:lnTo>
                  <a:lnTo>
                    <a:pt x="301" y="292"/>
                  </a:lnTo>
                  <a:lnTo>
                    <a:pt x="347" y="304"/>
                  </a:lnTo>
                  <a:lnTo>
                    <a:pt x="398" y="314"/>
                  </a:lnTo>
                  <a:lnTo>
                    <a:pt x="454" y="321"/>
                  </a:lnTo>
                  <a:lnTo>
                    <a:pt x="512" y="325"/>
                  </a:lnTo>
                  <a:lnTo>
                    <a:pt x="573" y="325"/>
                  </a:lnTo>
                  <a:lnTo>
                    <a:pt x="641" y="321"/>
                  </a:lnTo>
                  <a:lnTo>
                    <a:pt x="701" y="314"/>
                  </a:lnTo>
                  <a:lnTo>
                    <a:pt x="711" y="309"/>
                  </a:lnTo>
                  <a:lnTo>
                    <a:pt x="689" y="309"/>
                  </a:lnTo>
                  <a:lnTo>
                    <a:pt x="629" y="306"/>
                  </a:lnTo>
                  <a:lnTo>
                    <a:pt x="590" y="302"/>
                  </a:lnTo>
                  <a:lnTo>
                    <a:pt x="541" y="297"/>
                  </a:lnTo>
                  <a:lnTo>
                    <a:pt x="490" y="290"/>
                  </a:lnTo>
                  <a:lnTo>
                    <a:pt x="434" y="278"/>
                  </a:lnTo>
                  <a:lnTo>
                    <a:pt x="376" y="261"/>
                  </a:lnTo>
                  <a:lnTo>
                    <a:pt x="318" y="242"/>
                  </a:lnTo>
                  <a:lnTo>
                    <a:pt x="259" y="219"/>
                  </a:lnTo>
                  <a:lnTo>
                    <a:pt x="230" y="207"/>
                  </a:lnTo>
                  <a:lnTo>
                    <a:pt x="201" y="190"/>
                  </a:lnTo>
                  <a:lnTo>
                    <a:pt x="174" y="173"/>
                  </a:lnTo>
                  <a:lnTo>
                    <a:pt x="145" y="157"/>
                  </a:lnTo>
                  <a:lnTo>
                    <a:pt x="121" y="138"/>
                  </a:lnTo>
                  <a:lnTo>
                    <a:pt x="94" y="117"/>
                  </a:lnTo>
                  <a:lnTo>
                    <a:pt x="70" y="93"/>
                  </a:lnTo>
                  <a:lnTo>
                    <a:pt x="48" y="69"/>
                  </a:lnTo>
                  <a:lnTo>
                    <a:pt x="26" y="43"/>
                  </a:lnTo>
                  <a:lnTo>
                    <a:pt x="7" y="14"/>
                  </a:lnTo>
                  <a:close/>
                  <a:moveTo>
                    <a:pt x="0" y="0"/>
                  </a:moveTo>
                  <a:lnTo>
                    <a:pt x="2" y="7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3" name="Freeform 239"/>
            <p:cNvSpPr/>
            <p:nvPr/>
          </p:nvSpPr>
          <p:spPr bwMode="auto">
            <a:xfrm>
              <a:off x="574357" y="2428868"/>
              <a:ext cx="691088" cy="294526"/>
            </a:xfrm>
            <a:custGeom>
              <a:avLst/>
              <a:gdLst/>
              <a:ahLst/>
              <a:cxnLst>
                <a:cxn ang="0">
                  <a:pos x="1171" y="238"/>
                </a:cxn>
                <a:cxn ang="0">
                  <a:pos x="1217" y="202"/>
                </a:cxn>
                <a:cxn ang="0">
                  <a:pos x="1236" y="176"/>
                </a:cxn>
                <a:cxn ang="0">
                  <a:pos x="1251" y="143"/>
                </a:cxn>
                <a:cxn ang="0">
                  <a:pos x="1253" y="104"/>
                </a:cxn>
                <a:cxn ang="0">
                  <a:pos x="1241" y="62"/>
                </a:cxn>
                <a:cxn ang="0">
                  <a:pos x="1219" y="86"/>
                </a:cxn>
                <a:cxn ang="0">
                  <a:pos x="1183" y="112"/>
                </a:cxn>
                <a:cxn ang="0">
                  <a:pos x="1137" y="128"/>
                </a:cxn>
                <a:cxn ang="0">
                  <a:pos x="1115" y="131"/>
                </a:cxn>
                <a:cxn ang="0">
                  <a:pos x="1120" y="107"/>
                </a:cxn>
                <a:cxn ang="0">
                  <a:pos x="1120" y="71"/>
                </a:cxn>
                <a:cxn ang="0">
                  <a:pos x="1110" y="28"/>
                </a:cxn>
                <a:cxn ang="0">
                  <a:pos x="1091" y="17"/>
                </a:cxn>
                <a:cxn ang="0">
                  <a:pos x="1066" y="38"/>
                </a:cxn>
                <a:cxn ang="0">
                  <a:pos x="1027" y="60"/>
                </a:cxn>
                <a:cxn ang="0">
                  <a:pos x="986" y="67"/>
                </a:cxn>
                <a:cxn ang="0">
                  <a:pos x="947" y="64"/>
                </a:cxn>
                <a:cxn ang="0">
                  <a:pos x="850" y="33"/>
                </a:cxn>
                <a:cxn ang="0">
                  <a:pos x="758" y="12"/>
                </a:cxn>
                <a:cxn ang="0">
                  <a:pos x="646" y="0"/>
                </a:cxn>
                <a:cxn ang="0">
                  <a:pos x="585" y="2"/>
                </a:cxn>
                <a:cxn ang="0">
                  <a:pos x="520" y="9"/>
                </a:cxn>
                <a:cxn ang="0">
                  <a:pos x="450" y="24"/>
                </a:cxn>
                <a:cxn ang="0">
                  <a:pos x="379" y="48"/>
                </a:cxn>
                <a:cxn ang="0">
                  <a:pos x="304" y="81"/>
                </a:cxn>
                <a:cxn ang="0">
                  <a:pos x="226" y="128"/>
                </a:cxn>
                <a:cxn ang="0">
                  <a:pos x="146" y="185"/>
                </a:cxn>
                <a:cxn ang="0">
                  <a:pos x="64" y="257"/>
                </a:cxn>
                <a:cxn ang="0">
                  <a:pos x="37" y="311"/>
                </a:cxn>
                <a:cxn ang="0">
                  <a:pos x="12" y="387"/>
                </a:cxn>
                <a:cxn ang="0">
                  <a:pos x="0" y="449"/>
                </a:cxn>
                <a:cxn ang="0">
                  <a:pos x="0" y="489"/>
                </a:cxn>
                <a:cxn ang="0">
                  <a:pos x="8" y="513"/>
                </a:cxn>
                <a:cxn ang="0">
                  <a:pos x="22" y="523"/>
                </a:cxn>
                <a:cxn ang="0">
                  <a:pos x="61" y="532"/>
                </a:cxn>
                <a:cxn ang="0">
                  <a:pos x="117" y="534"/>
                </a:cxn>
                <a:cxn ang="0">
                  <a:pos x="272" y="520"/>
                </a:cxn>
                <a:cxn ang="0">
                  <a:pos x="464" y="492"/>
                </a:cxn>
                <a:cxn ang="0">
                  <a:pos x="671" y="447"/>
                </a:cxn>
                <a:cxn ang="0">
                  <a:pos x="865" y="394"/>
                </a:cxn>
                <a:cxn ang="0">
                  <a:pos x="1025" y="335"/>
                </a:cxn>
                <a:cxn ang="0">
                  <a:pos x="1083" y="307"/>
                </a:cxn>
                <a:cxn ang="0">
                  <a:pos x="1127" y="278"/>
                </a:cxn>
                <a:cxn ang="0">
                  <a:pos x="1146" y="249"/>
                </a:cxn>
              </a:cxnLst>
              <a:rect l="0" t="0" r="r" b="b"/>
              <a:pathLst>
                <a:path w="1253" h="534">
                  <a:moveTo>
                    <a:pt x="1146" y="249"/>
                  </a:moveTo>
                  <a:lnTo>
                    <a:pt x="1171" y="238"/>
                  </a:lnTo>
                  <a:lnTo>
                    <a:pt x="1192" y="223"/>
                  </a:lnTo>
                  <a:lnTo>
                    <a:pt x="1217" y="202"/>
                  </a:lnTo>
                  <a:lnTo>
                    <a:pt x="1226" y="188"/>
                  </a:lnTo>
                  <a:lnTo>
                    <a:pt x="1236" y="176"/>
                  </a:lnTo>
                  <a:lnTo>
                    <a:pt x="1246" y="159"/>
                  </a:lnTo>
                  <a:lnTo>
                    <a:pt x="1251" y="143"/>
                  </a:lnTo>
                  <a:lnTo>
                    <a:pt x="1253" y="124"/>
                  </a:lnTo>
                  <a:lnTo>
                    <a:pt x="1253" y="104"/>
                  </a:lnTo>
                  <a:lnTo>
                    <a:pt x="1251" y="83"/>
                  </a:lnTo>
                  <a:lnTo>
                    <a:pt x="1241" y="62"/>
                  </a:lnTo>
                  <a:lnTo>
                    <a:pt x="1231" y="74"/>
                  </a:lnTo>
                  <a:lnTo>
                    <a:pt x="1219" y="86"/>
                  </a:lnTo>
                  <a:lnTo>
                    <a:pt x="1202" y="100"/>
                  </a:lnTo>
                  <a:lnTo>
                    <a:pt x="1183" y="112"/>
                  </a:lnTo>
                  <a:lnTo>
                    <a:pt x="1161" y="124"/>
                  </a:lnTo>
                  <a:lnTo>
                    <a:pt x="1137" y="128"/>
                  </a:lnTo>
                  <a:lnTo>
                    <a:pt x="1127" y="131"/>
                  </a:lnTo>
                  <a:lnTo>
                    <a:pt x="1115" y="131"/>
                  </a:lnTo>
                  <a:lnTo>
                    <a:pt x="1117" y="119"/>
                  </a:lnTo>
                  <a:lnTo>
                    <a:pt x="1120" y="107"/>
                  </a:lnTo>
                  <a:lnTo>
                    <a:pt x="1122" y="90"/>
                  </a:lnTo>
                  <a:lnTo>
                    <a:pt x="1120" y="71"/>
                  </a:lnTo>
                  <a:lnTo>
                    <a:pt x="1117" y="50"/>
                  </a:lnTo>
                  <a:lnTo>
                    <a:pt x="1110" y="28"/>
                  </a:lnTo>
                  <a:lnTo>
                    <a:pt x="1095" y="7"/>
                  </a:lnTo>
                  <a:lnTo>
                    <a:pt x="1091" y="17"/>
                  </a:lnTo>
                  <a:lnTo>
                    <a:pt x="1081" y="28"/>
                  </a:lnTo>
                  <a:lnTo>
                    <a:pt x="1066" y="38"/>
                  </a:lnTo>
                  <a:lnTo>
                    <a:pt x="1049" y="50"/>
                  </a:lnTo>
                  <a:lnTo>
                    <a:pt x="1027" y="60"/>
                  </a:lnTo>
                  <a:lnTo>
                    <a:pt x="1001" y="67"/>
                  </a:lnTo>
                  <a:lnTo>
                    <a:pt x="986" y="67"/>
                  </a:lnTo>
                  <a:lnTo>
                    <a:pt x="969" y="67"/>
                  </a:lnTo>
                  <a:lnTo>
                    <a:pt x="947" y="64"/>
                  </a:lnTo>
                  <a:lnTo>
                    <a:pt x="921" y="55"/>
                  </a:lnTo>
                  <a:lnTo>
                    <a:pt x="850" y="33"/>
                  </a:lnTo>
                  <a:lnTo>
                    <a:pt x="806" y="24"/>
                  </a:lnTo>
                  <a:lnTo>
                    <a:pt x="758" y="12"/>
                  </a:lnTo>
                  <a:lnTo>
                    <a:pt x="705" y="5"/>
                  </a:lnTo>
                  <a:lnTo>
                    <a:pt x="646" y="0"/>
                  </a:lnTo>
                  <a:lnTo>
                    <a:pt x="617" y="0"/>
                  </a:lnTo>
                  <a:lnTo>
                    <a:pt x="585" y="2"/>
                  </a:lnTo>
                  <a:lnTo>
                    <a:pt x="552" y="5"/>
                  </a:lnTo>
                  <a:lnTo>
                    <a:pt x="520" y="9"/>
                  </a:lnTo>
                  <a:lnTo>
                    <a:pt x="486" y="17"/>
                  </a:lnTo>
                  <a:lnTo>
                    <a:pt x="450" y="24"/>
                  </a:lnTo>
                  <a:lnTo>
                    <a:pt x="416" y="36"/>
                  </a:lnTo>
                  <a:lnTo>
                    <a:pt x="379" y="48"/>
                  </a:lnTo>
                  <a:lnTo>
                    <a:pt x="340" y="64"/>
                  </a:lnTo>
                  <a:lnTo>
                    <a:pt x="304" y="81"/>
                  </a:lnTo>
                  <a:lnTo>
                    <a:pt x="265" y="102"/>
                  </a:lnTo>
                  <a:lnTo>
                    <a:pt x="226" y="128"/>
                  </a:lnTo>
                  <a:lnTo>
                    <a:pt x="185" y="154"/>
                  </a:lnTo>
                  <a:lnTo>
                    <a:pt x="146" y="185"/>
                  </a:lnTo>
                  <a:lnTo>
                    <a:pt x="105" y="219"/>
                  </a:lnTo>
                  <a:lnTo>
                    <a:pt x="64" y="257"/>
                  </a:lnTo>
                  <a:lnTo>
                    <a:pt x="51" y="283"/>
                  </a:lnTo>
                  <a:lnTo>
                    <a:pt x="37" y="311"/>
                  </a:lnTo>
                  <a:lnTo>
                    <a:pt x="25" y="347"/>
                  </a:lnTo>
                  <a:lnTo>
                    <a:pt x="12" y="387"/>
                  </a:lnTo>
                  <a:lnTo>
                    <a:pt x="3" y="428"/>
                  </a:lnTo>
                  <a:lnTo>
                    <a:pt x="0" y="449"/>
                  </a:lnTo>
                  <a:lnTo>
                    <a:pt x="0" y="470"/>
                  </a:lnTo>
                  <a:lnTo>
                    <a:pt x="0" y="489"/>
                  </a:lnTo>
                  <a:lnTo>
                    <a:pt x="5" y="508"/>
                  </a:lnTo>
                  <a:lnTo>
                    <a:pt x="8" y="513"/>
                  </a:lnTo>
                  <a:lnTo>
                    <a:pt x="10" y="518"/>
                  </a:lnTo>
                  <a:lnTo>
                    <a:pt x="22" y="523"/>
                  </a:lnTo>
                  <a:lnTo>
                    <a:pt x="39" y="527"/>
                  </a:lnTo>
                  <a:lnTo>
                    <a:pt x="61" y="532"/>
                  </a:lnTo>
                  <a:lnTo>
                    <a:pt x="85" y="534"/>
                  </a:lnTo>
                  <a:lnTo>
                    <a:pt x="117" y="534"/>
                  </a:lnTo>
                  <a:lnTo>
                    <a:pt x="187" y="530"/>
                  </a:lnTo>
                  <a:lnTo>
                    <a:pt x="272" y="520"/>
                  </a:lnTo>
                  <a:lnTo>
                    <a:pt x="364" y="508"/>
                  </a:lnTo>
                  <a:lnTo>
                    <a:pt x="464" y="492"/>
                  </a:lnTo>
                  <a:lnTo>
                    <a:pt x="566" y="470"/>
                  </a:lnTo>
                  <a:lnTo>
                    <a:pt x="671" y="447"/>
                  </a:lnTo>
                  <a:lnTo>
                    <a:pt x="770" y="420"/>
                  </a:lnTo>
                  <a:lnTo>
                    <a:pt x="865" y="394"/>
                  </a:lnTo>
                  <a:lnTo>
                    <a:pt x="950" y="366"/>
                  </a:lnTo>
                  <a:lnTo>
                    <a:pt x="1025" y="335"/>
                  </a:lnTo>
                  <a:lnTo>
                    <a:pt x="1057" y="321"/>
                  </a:lnTo>
                  <a:lnTo>
                    <a:pt x="1083" y="307"/>
                  </a:lnTo>
                  <a:lnTo>
                    <a:pt x="1107" y="292"/>
                  </a:lnTo>
                  <a:lnTo>
                    <a:pt x="1127" y="278"/>
                  </a:lnTo>
                  <a:lnTo>
                    <a:pt x="1139" y="264"/>
                  </a:lnTo>
                  <a:lnTo>
                    <a:pt x="1146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4" name="Freeform 240"/>
            <p:cNvSpPr/>
            <p:nvPr/>
          </p:nvSpPr>
          <p:spPr bwMode="auto">
            <a:xfrm>
              <a:off x="673635" y="2580544"/>
              <a:ext cx="570299" cy="543825"/>
            </a:xfrm>
            <a:custGeom>
              <a:avLst/>
              <a:gdLst/>
              <a:ahLst/>
              <a:cxnLst>
                <a:cxn ang="0">
                  <a:pos x="893" y="100"/>
                </a:cxn>
                <a:cxn ang="0">
                  <a:pos x="957" y="179"/>
                </a:cxn>
                <a:cxn ang="0">
                  <a:pos x="988" y="231"/>
                </a:cxn>
                <a:cxn ang="0">
                  <a:pos x="1012" y="288"/>
                </a:cxn>
                <a:cxn ang="0">
                  <a:pos x="1030" y="350"/>
                </a:cxn>
                <a:cxn ang="0">
                  <a:pos x="1032" y="409"/>
                </a:cxn>
                <a:cxn ang="0">
                  <a:pos x="1015" y="559"/>
                </a:cxn>
                <a:cxn ang="0">
                  <a:pos x="1017" y="594"/>
                </a:cxn>
                <a:cxn ang="0">
                  <a:pos x="1032" y="640"/>
                </a:cxn>
                <a:cxn ang="0">
                  <a:pos x="1034" y="680"/>
                </a:cxn>
                <a:cxn ang="0">
                  <a:pos x="1025" y="732"/>
                </a:cxn>
                <a:cxn ang="0">
                  <a:pos x="1003" y="792"/>
                </a:cxn>
                <a:cxn ang="0">
                  <a:pos x="959" y="851"/>
                </a:cxn>
                <a:cxn ang="0">
                  <a:pos x="913" y="894"/>
                </a:cxn>
                <a:cxn ang="0">
                  <a:pos x="872" y="920"/>
                </a:cxn>
                <a:cxn ang="0">
                  <a:pos x="823" y="944"/>
                </a:cxn>
                <a:cxn ang="0">
                  <a:pos x="767" y="960"/>
                </a:cxn>
                <a:cxn ang="0">
                  <a:pos x="704" y="975"/>
                </a:cxn>
                <a:cxn ang="0">
                  <a:pos x="629" y="984"/>
                </a:cxn>
                <a:cxn ang="0">
                  <a:pos x="546" y="986"/>
                </a:cxn>
                <a:cxn ang="0">
                  <a:pos x="469" y="982"/>
                </a:cxn>
                <a:cxn ang="0">
                  <a:pos x="398" y="972"/>
                </a:cxn>
                <a:cxn ang="0">
                  <a:pos x="333" y="958"/>
                </a:cxn>
                <a:cxn ang="0">
                  <a:pos x="274" y="939"/>
                </a:cxn>
                <a:cxn ang="0">
                  <a:pos x="221" y="915"/>
                </a:cxn>
                <a:cxn ang="0">
                  <a:pos x="175" y="887"/>
                </a:cxn>
                <a:cxn ang="0">
                  <a:pos x="134" y="856"/>
                </a:cxn>
                <a:cxn ang="0">
                  <a:pos x="100" y="820"/>
                </a:cxn>
                <a:cxn ang="0">
                  <a:pos x="68" y="782"/>
                </a:cxn>
                <a:cxn ang="0">
                  <a:pos x="44" y="742"/>
                </a:cxn>
                <a:cxn ang="0">
                  <a:pos x="19" y="675"/>
                </a:cxn>
                <a:cxn ang="0">
                  <a:pos x="3" y="583"/>
                </a:cxn>
                <a:cxn ang="0">
                  <a:pos x="5" y="485"/>
                </a:cxn>
                <a:cxn ang="0">
                  <a:pos x="27" y="383"/>
                </a:cxn>
                <a:cxn ang="0">
                  <a:pos x="68" y="279"/>
                </a:cxn>
                <a:cxn ang="0">
                  <a:pos x="97" y="229"/>
                </a:cxn>
                <a:cxn ang="0">
                  <a:pos x="131" y="181"/>
                </a:cxn>
                <a:cxn ang="0">
                  <a:pos x="170" y="136"/>
                </a:cxn>
                <a:cxn ang="0">
                  <a:pos x="218" y="96"/>
                </a:cxn>
                <a:cxn ang="0">
                  <a:pos x="272" y="62"/>
                </a:cxn>
                <a:cxn ang="0">
                  <a:pos x="333" y="34"/>
                </a:cxn>
                <a:cxn ang="0">
                  <a:pos x="401" y="15"/>
                </a:cxn>
                <a:cxn ang="0">
                  <a:pos x="476" y="3"/>
                </a:cxn>
                <a:cxn ang="0">
                  <a:pos x="561" y="3"/>
                </a:cxn>
                <a:cxn ang="0">
                  <a:pos x="653" y="12"/>
                </a:cxn>
                <a:cxn ang="0">
                  <a:pos x="755" y="34"/>
                </a:cxn>
                <a:cxn ang="0">
                  <a:pos x="867" y="69"/>
                </a:cxn>
              </a:cxnLst>
              <a:rect l="0" t="0" r="r" b="b"/>
              <a:pathLst>
                <a:path w="1034" h="986">
                  <a:moveTo>
                    <a:pt x="867" y="69"/>
                  </a:moveTo>
                  <a:lnTo>
                    <a:pt x="893" y="100"/>
                  </a:lnTo>
                  <a:lnTo>
                    <a:pt x="923" y="134"/>
                  </a:lnTo>
                  <a:lnTo>
                    <a:pt x="957" y="179"/>
                  </a:lnTo>
                  <a:lnTo>
                    <a:pt x="971" y="205"/>
                  </a:lnTo>
                  <a:lnTo>
                    <a:pt x="988" y="231"/>
                  </a:lnTo>
                  <a:lnTo>
                    <a:pt x="1000" y="259"/>
                  </a:lnTo>
                  <a:lnTo>
                    <a:pt x="1012" y="288"/>
                  </a:lnTo>
                  <a:lnTo>
                    <a:pt x="1022" y="319"/>
                  </a:lnTo>
                  <a:lnTo>
                    <a:pt x="1030" y="350"/>
                  </a:lnTo>
                  <a:lnTo>
                    <a:pt x="1032" y="378"/>
                  </a:lnTo>
                  <a:lnTo>
                    <a:pt x="1032" y="409"/>
                  </a:lnTo>
                  <a:lnTo>
                    <a:pt x="1020" y="507"/>
                  </a:lnTo>
                  <a:lnTo>
                    <a:pt x="1015" y="559"/>
                  </a:lnTo>
                  <a:lnTo>
                    <a:pt x="1015" y="578"/>
                  </a:lnTo>
                  <a:lnTo>
                    <a:pt x="1017" y="594"/>
                  </a:lnTo>
                  <a:lnTo>
                    <a:pt x="1030" y="628"/>
                  </a:lnTo>
                  <a:lnTo>
                    <a:pt x="1032" y="640"/>
                  </a:lnTo>
                  <a:lnTo>
                    <a:pt x="1034" y="658"/>
                  </a:lnTo>
                  <a:lnTo>
                    <a:pt x="1034" y="680"/>
                  </a:lnTo>
                  <a:lnTo>
                    <a:pt x="1032" y="704"/>
                  </a:lnTo>
                  <a:lnTo>
                    <a:pt x="1025" y="732"/>
                  </a:lnTo>
                  <a:lnTo>
                    <a:pt x="1015" y="761"/>
                  </a:lnTo>
                  <a:lnTo>
                    <a:pt x="1003" y="792"/>
                  </a:lnTo>
                  <a:lnTo>
                    <a:pt x="983" y="822"/>
                  </a:lnTo>
                  <a:lnTo>
                    <a:pt x="959" y="851"/>
                  </a:lnTo>
                  <a:lnTo>
                    <a:pt x="930" y="882"/>
                  </a:lnTo>
                  <a:lnTo>
                    <a:pt x="913" y="894"/>
                  </a:lnTo>
                  <a:lnTo>
                    <a:pt x="893" y="908"/>
                  </a:lnTo>
                  <a:lnTo>
                    <a:pt x="872" y="920"/>
                  </a:lnTo>
                  <a:lnTo>
                    <a:pt x="850" y="932"/>
                  </a:lnTo>
                  <a:lnTo>
                    <a:pt x="823" y="944"/>
                  </a:lnTo>
                  <a:lnTo>
                    <a:pt x="796" y="953"/>
                  </a:lnTo>
                  <a:lnTo>
                    <a:pt x="767" y="960"/>
                  </a:lnTo>
                  <a:lnTo>
                    <a:pt x="736" y="967"/>
                  </a:lnTo>
                  <a:lnTo>
                    <a:pt x="704" y="975"/>
                  </a:lnTo>
                  <a:lnTo>
                    <a:pt x="668" y="979"/>
                  </a:lnTo>
                  <a:lnTo>
                    <a:pt x="629" y="984"/>
                  </a:lnTo>
                  <a:lnTo>
                    <a:pt x="588" y="986"/>
                  </a:lnTo>
                  <a:lnTo>
                    <a:pt x="546" y="986"/>
                  </a:lnTo>
                  <a:lnTo>
                    <a:pt x="507" y="984"/>
                  </a:lnTo>
                  <a:lnTo>
                    <a:pt x="469" y="982"/>
                  </a:lnTo>
                  <a:lnTo>
                    <a:pt x="432" y="979"/>
                  </a:lnTo>
                  <a:lnTo>
                    <a:pt x="398" y="972"/>
                  </a:lnTo>
                  <a:lnTo>
                    <a:pt x="364" y="967"/>
                  </a:lnTo>
                  <a:lnTo>
                    <a:pt x="333" y="958"/>
                  </a:lnTo>
                  <a:lnTo>
                    <a:pt x="304" y="949"/>
                  </a:lnTo>
                  <a:lnTo>
                    <a:pt x="274" y="939"/>
                  </a:lnTo>
                  <a:lnTo>
                    <a:pt x="248" y="927"/>
                  </a:lnTo>
                  <a:lnTo>
                    <a:pt x="221" y="915"/>
                  </a:lnTo>
                  <a:lnTo>
                    <a:pt x="197" y="901"/>
                  </a:lnTo>
                  <a:lnTo>
                    <a:pt x="175" y="887"/>
                  </a:lnTo>
                  <a:lnTo>
                    <a:pt x="153" y="872"/>
                  </a:lnTo>
                  <a:lnTo>
                    <a:pt x="134" y="856"/>
                  </a:lnTo>
                  <a:lnTo>
                    <a:pt x="117" y="839"/>
                  </a:lnTo>
                  <a:lnTo>
                    <a:pt x="100" y="820"/>
                  </a:lnTo>
                  <a:lnTo>
                    <a:pt x="83" y="801"/>
                  </a:lnTo>
                  <a:lnTo>
                    <a:pt x="68" y="782"/>
                  </a:lnTo>
                  <a:lnTo>
                    <a:pt x="56" y="761"/>
                  </a:lnTo>
                  <a:lnTo>
                    <a:pt x="44" y="742"/>
                  </a:lnTo>
                  <a:lnTo>
                    <a:pt x="34" y="720"/>
                  </a:lnTo>
                  <a:lnTo>
                    <a:pt x="19" y="675"/>
                  </a:lnTo>
                  <a:lnTo>
                    <a:pt x="7" y="630"/>
                  </a:lnTo>
                  <a:lnTo>
                    <a:pt x="3" y="583"/>
                  </a:lnTo>
                  <a:lnTo>
                    <a:pt x="0" y="535"/>
                  </a:lnTo>
                  <a:lnTo>
                    <a:pt x="5" y="485"/>
                  </a:lnTo>
                  <a:lnTo>
                    <a:pt x="15" y="435"/>
                  </a:lnTo>
                  <a:lnTo>
                    <a:pt x="27" y="383"/>
                  </a:lnTo>
                  <a:lnTo>
                    <a:pt x="44" y="331"/>
                  </a:lnTo>
                  <a:lnTo>
                    <a:pt x="68" y="279"/>
                  </a:lnTo>
                  <a:lnTo>
                    <a:pt x="80" y="252"/>
                  </a:lnTo>
                  <a:lnTo>
                    <a:pt x="97" y="229"/>
                  </a:lnTo>
                  <a:lnTo>
                    <a:pt x="112" y="205"/>
                  </a:lnTo>
                  <a:lnTo>
                    <a:pt x="131" y="181"/>
                  </a:lnTo>
                  <a:lnTo>
                    <a:pt x="151" y="157"/>
                  </a:lnTo>
                  <a:lnTo>
                    <a:pt x="170" y="136"/>
                  </a:lnTo>
                  <a:lnTo>
                    <a:pt x="194" y="115"/>
                  </a:lnTo>
                  <a:lnTo>
                    <a:pt x="218" y="96"/>
                  </a:lnTo>
                  <a:lnTo>
                    <a:pt x="243" y="79"/>
                  </a:lnTo>
                  <a:lnTo>
                    <a:pt x="272" y="62"/>
                  </a:lnTo>
                  <a:lnTo>
                    <a:pt x="301" y="46"/>
                  </a:lnTo>
                  <a:lnTo>
                    <a:pt x="333" y="34"/>
                  </a:lnTo>
                  <a:lnTo>
                    <a:pt x="367" y="22"/>
                  </a:lnTo>
                  <a:lnTo>
                    <a:pt x="401" y="15"/>
                  </a:lnTo>
                  <a:lnTo>
                    <a:pt x="437" y="8"/>
                  </a:lnTo>
                  <a:lnTo>
                    <a:pt x="476" y="3"/>
                  </a:lnTo>
                  <a:lnTo>
                    <a:pt x="517" y="0"/>
                  </a:lnTo>
                  <a:lnTo>
                    <a:pt x="561" y="3"/>
                  </a:lnTo>
                  <a:lnTo>
                    <a:pt x="607" y="5"/>
                  </a:lnTo>
                  <a:lnTo>
                    <a:pt x="653" y="12"/>
                  </a:lnTo>
                  <a:lnTo>
                    <a:pt x="704" y="22"/>
                  </a:lnTo>
                  <a:lnTo>
                    <a:pt x="755" y="34"/>
                  </a:lnTo>
                  <a:lnTo>
                    <a:pt x="809" y="50"/>
                  </a:lnTo>
                  <a:lnTo>
                    <a:pt x="867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5" name="Freeform 241"/>
            <p:cNvSpPr/>
            <p:nvPr/>
          </p:nvSpPr>
          <p:spPr bwMode="auto">
            <a:xfrm>
              <a:off x="803800" y="2764208"/>
              <a:ext cx="53500" cy="35299"/>
            </a:xfrm>
            <a:custGeom>
              <a:avLst/>
              <a:gdLst/>
              <a:ahLst/>
              <a:cxnLst>
                <a:cxn ang="0">
                  <a:pos x="97" y="19"/>
                </a:cxn>
                <a:cxn ang="0">
                  <a:pos x="85" y="22"/>
                </a:cxn>
                <a:cxn ang="0">
                  <a:pos x="60" y="26"/>
                </a:cxn>
                <a:cxn ang="0">
                  <a:pos x="43" y="34"/>
                </a:cxn>
                <a:cxn ang="0">
                  <a:pos x="29" y="41"/>
                </a:cxn>
                <a:cxn ang="0">
                  <a:pos x="17" y="50"/>
                </a:cxn>
                <a:cxn ang="0">
                  <a:pos x="7" y="64"/>
                </a:cxn>
                <a:cxn ang="0">
                  <a:pos x="4" y="62"/>
                </a:cxn>
                <a:cxn ang="0">
                  <a:pos x="0" y="57"/>
                </a:cxn>
                <a:cxn ang="0">
                  <a:pos x="0" y="52"/>
                </a:cxn>
                <a:cxn ang="0">
                  <a:pos x="0" y="48"/>
                </a:cxn>
                <a:cxn ang="0">
                  <a:pos x="2" y="41"/>
                </a:cxn>
                <a:cxn ang="0">
                  <a:pos x="9" y="31"/>
                </a:cxn>
                <a:cxn ang="0">
                  <a:pos x="17" y="22"/>
                </a:cxn>
                <a:cxn ang="0">
                  <a:pos x="26" y="14"/>
                </a:cxn>
                <a:cxn ang="0">
                  <a:pos x="38" y="7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5" y="7"/>
                </a:cxn>
                <a:cxn ang="0">
                  <a:pos x="97" y="19"/>
                </a:cxn>
              </a:cxnLst>
              <a:rect l="0" t="0" r="r" b="b"/>
              <a:pathLst>
                <a:path w="97" h="64">
                  <a:moveTo>
                    <a:pt x="97" y="19"/>
                  </a:moveTo>
                  <a:lnTo>
                    <a:pt x="85" y="22"/>
                  </a:lnTo>
                  <a:lnTo>
                    <a:pt x="60" y="26"/>
                  </a:lnTo>
                  <a:lnTo>
                    <a:pt x="43" y="34"/>
                  </a:lnTo>
                  <a:lnTo>
                    <a:pt x="29" y="41"/>
                  </a:lnTo>
                  <a:lnTo>
                    <a:pt x="17" y="50"/>
                  </a:lnTo>
                  <a:lnTo>
                    <a:pt x="7" y="64"/>
                  </a:lnTo>
                  <a:lnTo>
                    <a:pt x="4" y="62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2" y="41"/>
                  </a:lnTo>
                  <a:lnTo>
                    <a:pt x="9" y="31"/>
                  </a:lnTo>
                  <a:lnTo>
                    <a:pt x="17" y="22"/>
                  </a:lnTo>
                  <a:lnTo>
                    <a:pt x="26" y="14"/>
                  </a:lnTo>
                  <a:lnTo>
                    <a:pt x="38" y="7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72" y="2"/>
                  </a:lnTo>
                  <a:lnTo>
                    <a:pt x="85" y="7"/>
                  </a:lnTo>
                  <a:lnTo>
                    <a:pt x="97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6" name="Freeform 242"/>
            <p:cNvSpPr/>
            <p:nvPr/>
          </p:nvSpPr>
          <p:spPr bwMode="auto">
            <a:xfrm>
              <a:off x="1130316" y="2765312"/>
              <a:ext cx="53500" cy="3585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10" y="20"/>
                </a:cxn>
                <a:cxn ang="0">
                  <a:pos x="36" y="27"/>
                </a:cxn>
                <a:cxn ang="0">
                  <a:pos x="51" y="34"/>
                </a:cxn>
                <a:cxn ang="0">
                  <a:pos x="65" y="41"/>
                </a:cxn>
                <a:cxn ang="0">
                  <a:pos x="78" y="50"/>
                </a:cxn>
                <a:cxn ang="0">
                  <a:pos x="87" y="65"/>
                </a:cxn>
                <a:cxn ang="0">
                  <a:pos x="90" y="62"/>
                </a:cxn>
                <a:cxn ang="0">
                  <a:pos x="95" y="58"/>
                </a:cxn>
                <a:cxn ang="0">
                  <a:pos x="97" y="53"/>
                </a:cxn>
                <a:cxn ang="0">
                  <a:pos x="95" y="48"/>
                </a:cxn>
                <a:cxn ang="0">
                  <a:pos x="92" y="41"/>
                </a:cxn>
                <a:cxn ang="0">
                  <a:pos x="87" y="32"/>
                </a:cxn>
                <a:cxn ang="0">
                  <a:pos x="78" y="22"/>
                </a:cxn>
                <a:cxn ang="0">
                  <a:pos x="68" y="15"/>
                </a:cxn>
                <a:cxn ang="0">
                  <a:pos x="58" y="5"/>
                </a:cxn>
                <a:cxn ang="0">
                  <a:pos x="46" y="0"/>
                </a:cxn>
                <a:cxn ang="0">
                  <a:pos x="34" y="0"/>
                </a:cxn>
                <a:cxn ang="0">
                  <a:pos x="22" y="0"/>
                </a:cxn>
                <a:cxn ang="0">
                  <a:pos x="10" y="8"/>
                </a:cxn>
                <a:cxn ang="0">
                  <a:pos x="0" y="20"/>
                </a:cxn>
              </a:cxnLst>
              <a:rect l="0" t="0" r="r" b="b"/>
              <a:pathLst>
                <a:path w="97" h="65">
                  <a:moveTo>
                    <a:pt x="0" y="20"/>
                  </a:moveTo>
                  <a:lnTo>
                    <a:pt x="10" y="20"/>
                  </a:lnTo>
                  <a:lnTo>
                    <a:pt x="36" y="27"/>
                  </a:lnTo>
                  <a:lnTo>
                    <a:pt x="51" y="34"/>
                  </a:lnTo>
                  <a:lnTo>
                    <a:pt x="65" y="41"/>
                  </a:lnTo>
                  <a:lnTo>
                    <a:pt x="78" y="50"/>
                  </a:lnTo>
                  <a:lnTo>
                    <a:pt x="87" y="65"/>
                  </a:lnTo>
                  <a:lnTo>
                    <a:pt x="90" y="62"/>
                  </a:lnTo>
                  <a:lnTo>
                    <a:pt x="95" y="58"/>
                  </a:lnTo>
                  <a:lnTo>
                    <a:pt x="97" y="53"/>
                  </a:lnTo>
                  <a:lnTo>
                    <a:pt x="95" y="48"/>
                  </a:lnTo>
                  <a:lnTo>
                    <a:pt x="92" y="41"/>
                  </a:lnTo>
                  <a:lnTo>
                    <a:pt x="87" y="32"/>
                  </a:lnTo>
                  <a:lnTo>
                    <a:pt x="78" y="22"/>
                  </a:lnTo>
                  <a:lnTo>
                    <a:pt x="68" y="15"/>
                  </a:lnTo>
                  <a:lnTo>
                    <a:pt x="58" y="5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10" y="8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7" name="Freeform 243"/>
            <p:cNvSpPr/>
            <p:nvPr/>
          </p:nvSpPr>
          <p:spPr bwMode="auto">
            <a:xfrm>
              <a:off x="1000151" y="2896580"/>
              <a:ext cx="39160" cy="40814"/>
            </a:xfrm>
            <a:custGeom>
              <a:avLst/>
              <a:gdLst/>
              <a:ahLst/>
              <a:cxnLst>
                <a:cxn ang="0">
                  <a:pos x="44" y="71"/>
                </a:cxn>
                <a:cxn ang="0">
                  <a:pos x="49" y="69"/>
                </a:cxn>
                <a:cxn ang="0">
                  <a:pos x="59" y="59"/>
                </a:cxn>
                <a:cxn ang="0">
                  <a:pos x="66" y="52"/>
                </a:cxn>
                <a:cxn ang="0">
                  <a:pos x="68" y="45"/>
                </a:cxn>
                <a:cxn ang="0">
                  <a:pos x="71" y="38"/>
                </a:cxn>
                <a:cxn ang="0">
                  <a:pos x="68" y="29"/>
                </a:cxn>
                <a:cxn ang="0">
                  <a:pos x="66" y="21"/>
                </a:cxn>
                <a:cxn ang="0">
                  <a:pos x="59" y="14"/>
                </a:cxn>
                <a:cxn ang="0">
                  <a:pos x="52" y="7"/>
                </a:cxn>
                <a:cxn ang="0">
                  <a:pos x="42" y="2"/>
                </a:cxn>
                <a:cxn ang="0">
                  <a:pos x="34" y="0"/>
                </a:cxn>
                <a:cxn ang="0">
                  <a:pos x="22" y="2"/>
                </a:cxn>
                <a:cxn ang="0">
                  <a:pos x="13" y="5"/>
                </a:cxn>
                <a:cxn ang="0">
                  <a:pos x="0" y="12"/>
                </a:cxn>
                <a:cxn ang="0">
                  <a:pos x="0" y="17"/>
                </a:cxn>
                <a:cxn ang="0">
                  <a:pos x="3" y="19"/>
                </a:cxn>
                <a:cxn ang="0">
                  <a:pos x="10" y="19"/>
                </a:cxn>
                <a:cxn ang="0">
                  <a:pos x="22" y="19"/>
                </a:cxn>
                <a:cxn ang="0">
                  <a:pos x="37" y="26"/>
                </a:cxn>
                <a:cxn ang="0">
                  <a:pos x="42" y="31"/>
                </a:cxn>
                <a:cxn ang="0">
                  <a:pos x="44" y="38"/>
                </a:cxn>
                <a:cxn ang="0">
                  <a:pos x="47" y="45"/>
                </a:cxn>
                <a:cxn ang="0">
                  <a:pos x="47" y="52"/>
                </a:cxn>
                <a:cxn ang="0">
                  <a:pos x="42" y="64"/>
                </a:cxn>
                <a:cxn ang="0">
                  <a:pos x="39" y="74"/>
                </a:cxn>
                <a:cxn ang="0">
                  <a:pos x="42" y="74"/>
                </a:cxn>
                <a:cxn ang="0">
                  <a:pos x="44" y="71"/>
                </a:cxn>
              </a:cxnLst>
              <a:rect l="0" t="0" r="r" b="b"/>
              <a:pathLst>
                <a:path w="71" h="74">
                  <a:moveTo>
                    <a:pt x="44" y="71"/>
                  </a:moveTo>
                  <a:lnTo>
                    <a:pt x="49" y="69"/>
                  </a:lnTo>
                  <a:lnTo>
                    <a:pt x="59" y="59"/>
                  </a:lnTo>
                  <a:lnTo>
                    <a:pt x="66" y="52"/>
                  </a:lnTo>
                  <a:lnTo>
                    <a:pt x="68" y="45"/>
                  </a:lnTo>
                  <a:lnTo>
                    <a:pt x="71" y="38"/>
                  </a:lnTo>
                  <a:lnTo>
                    <a:pt x="68" y="29"/>
                  </a:lnTo>
                  <a:lnTo>
                    <a:pt x="66" y="21"/>
                  </a:lnTo>
                  <a:lnTo>
                    <a:pt x="59" y="14"/>
                  </a:lnTo>
                  <a:lnTo>
                    <a:pt x="52" y="7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2" y="2"/>
                  </a:lnTo>
                  <a:lnTo>
                    <a:pt x="13" y="5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22" y="19"/>
                  </a:lnTo>
                  <a:lnTo>
                    <a:pt x="37" y="26"/>
                  </a:lnTo>
                  <a:lnTo>
                    <a:pt x="42" y="31"/>
                  </a:lnTo>
                  <a:lnTo>
                    <a:pt x="44" y="38"/>
                  </a:lnTo>
                  <a:lnTo>
                    <a:pt x="47" y="45"/>
                  </a:lnTo>
                  <a:lnTo>
                    <a:pt x="47" y="52"/>
                  </a:lnTo>
                  <a:lnTo>
                    <a:pt x="42" y="64"/>
                  </a:lnTo>
                  <a:lnTo>
                    <a:pt x="39" y="74"/>
                  </a:lnTo>
                  <a:lnTo>
                    <a:pt x="42" y="74"/>
                  </a:lnTo>
                  <a:lnTo>
                    <a:pt x="44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8" name="Freeform 244"/>
            <p:cNvSpPr/>
            <p:nvPr/>
          </p:nvSpPr>
          <p:spPr bwMode="auto">
            <a:xfrm>
              <a:off x="822553" y="2809987"/>
              <a:ext cx="38608" cy="94315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4" y="119"/>
                </a:cxn>
                <a:cxn ang="0">
                  <a:pos x="7" y="133"/>
                </a:cxn>
                <a:cxn ang="0">
                  <a:pos x="12" y="145"/>
                </a:cxn>
                <a:cxn ang="0">
                  <a:pos x="17" y="157"/>
                </a:cxn>
                <a:cxn ang="0">
                  <a:pos x="21" y="164"/>
                </a:cxn>
                <a:cxn ang="0">
                  <a:pos x="29" y="169"/>
                </a:cxn>
                <a:cxn ang="0">
                  <a:pos x="36" y="171"/>
                </a:cxn>
                <a:cxn ang="0">
                  <a:pos x="41" y="169"/>
                </a:cxn>
                <a:cxn ang="0">
                  <a:pos x="48" y="164"/>
                </a:cxn>
                <a:cxn ang="0">
                  <a:pos x="53" y="157"/>
                </a:cxn>
                <a:cxn ang="0">
                  <a:pos x="60" y="145"/>
                </a:cxn>
                <a:cxn ang="0">
                  <a:pos x="63" y="133"/>
                </a:cxn>
                <a:cxn ang="0">
                  <a:pos x="68" y="119"/>
                </a:cxn>
                <a:cxn ang="0">
                  <a:pos x="70" y="86"/>
                </a:cxn>
                <a:cxn ang="0">
                  <a:pos x="68" y="53"/>
                </a:cxn>
                <a:cxn ang="0">
                  <a:pos x="63" y="38"/>
                </a:cxn>
                <a:cxn ang="0">
                  <a:pos x="60" y="24"/>
                </a:cxn>
                <a:cxn ang="0">
                  <a:pos x="55" y="15"/>
                </a:cxn>
                <a:cxn ang="0">
                  <a:pos x="48" y="7"/>
                </a:cxn>
                <a:cxn ang="0">
                  <a:pos x="43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1" y="7"/>
                </a:cxn>
                <a:cxn ang="0">
                  <a:pos x="17" y="15"/>
                </a:cxn>
                <a:cxn ang="0">
                  <a:pos x="12" y="24"/>
                </a:cxn>
                <a:cxn ang="0">
                  <a:pos x="7" y="38"/>
                </a:cxn>
                <a:cxn ang="0">
                  <a:pos x="4" y="53"/>
                </a:cxn>
                <a:cxn ang="0">
                  <a:pos x="0" y="86"/>
                </a:cxn>
              </a:cxnLst>
              <a:rect l="0" t="0" r="r" b="b"/>
              <a:pathLst>
                <a:path w="70" h="171">
                  <a:moveTo>
                    <a:pt x="0" y="86"/>
                  </a:moveTo>
                  <a:lnTo>
                    <a:pt x="4" y="119"/>
                  </a:lnTo>
                  <a:lnTo>
                    <a:pt x="7" y="133"/>
                  </a:lnTo>
                  <a:lnTo>
                    <a:pt x="12" y="145"/>
                  </a:lnTo>
                  <a:lnTo>
                    <a:pt x="17" y="157"/>
                  </a:lnTo>
                  <a:lnTo>
                    <a:pt x="21" y="164"/>
                  </a:lnTo>
                  <a:lnTo>
                    <a:pt x="29" y="169"/>
                  </a:lnTo>
                  <a:lnTo>
                    <a:pt x="36" y="171"/>
                  </a:lnTo>
                  <a:lnTo>
                    <a:pt x="41" y="169"/>
                  </a:lnTo>
                  <a:lnTo>
                    <a:pt x="48" y="164"/>
                  </a:lnTo>
                  <a:lnTo>
                    <a:pt x="53" y="157"/>
                  </a:lnTo>
                  <a:lnTo>
                    <a:pt x="60" y="145"/>
                  </a:lnTo>
                  <a:lnTo>
                    <a:pt x="63" y="133"/>
                  </a:lnTo>
                  <a:lnTo>
                    <a:pt x="68" y="119"/>
                  </a:lnTo>
                  <a:lnTo>
                    <a:pt x="70" y="86"/>
                  </a:lnTo>
                  <a:lnTo>
                    <a:pt x="68" y="53"/>
                  </a:lnTo>
                  <a:lnTo>
                    <a:pt x="63" y="38"/>
                  </a:lnTo>
                  <a:lnTo>
                    <a:pt x="60" y="24"/>
                  </a:lnTo>
                  <a:lnTo>
                    <a:pt x="55" y="15"/>
                  </a:lnTo>
                  <a:lnTo>
                    <a:pt x="48" y="7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1" y="7"/>
                  </a:lnTo>
                  <a:lnTo>
                    <a:pt x="17" y="15"/>
                  </a:lnTo>
                  <a:lnTo>
                    <a:pt x="12" y="24"/>
                  </a:lnTo>
                  <a:lnTo>
                    <a:pt x="7" y="38"/>
                  </a:lnTo>
                  <a:lnTo>
                    <a:pt x="4" y="53"/>
                  </a:lnTo>
                  <a:lnTo>
                    <a:pt x="0" y="8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09" name="Freeform 245"/>
            <p:cNvSpPr/>
            <p:nvPr/>
          </p:nvSpPr>
          <p:spPr bwMode="auto">
            <a:xfrm>
              <a:off x="838548" y="2829843"/>
              <a:ext cx="14340" cy="2095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0" y="26"/>
                </a:cxn>
                <a:cxn ang="0">
                  <a:pos x="2" y="33"/>
                </a:cxn>
                <a:cxn ang="0">
                  <a:pos x="7" y="35"/>
                </a:cxn>
                <a:cxn ang="0">
                  <a:pos x="12" y="38"/>
                </a:cxn>
                <a:cxn ang="0">
                  <a:pos x="19" y="35"/>
                </a:cxn>
                <a:cxn ang="0">
                  <a:pos x="24" y="33"/>
                </a:cxn>
                <a:cxn ang="0">
                  <a:pos x="26" y="26"/>
                </a:cxn>
                <a:cxn ang="0">
                  <a:pos x="26" y="19"/>
                </a:cxn>
                <a:cxn ang="0">
                  <a:pos x="26" y="12"/>
                </a:cxn>
                <a:cxn ang="0">
                  <a:pos x="24" y="7"/>
                </a:cxn>
                <a:cxn ang="0">
                  <a:pos x="19" y="2"/>
                </a:cxn>
                <a:cxn ang="0">
                  <a:pos x="14" y="0"/>
                </a:cxn>
                <a:cxn ang="0">
                  <a:pos x="7" y="2"/>
                </a:cxn>
                <a:cxn ang="0">
                  <a:pos x="5" y="7"/>
                </a:cxn>
                <a:cxn ang="0">
                  <a:pos x="0" y="12"/>
                </a:cxn>
                <a:cxn ang="0">
                  <a:pos x="0" y="19"/>
                </a:cxn>
              </a:cxnLst>
              <a:rect l="0" t="0" r="r" b="b"/>
              <a:pathLst>
                <a:path w="26" h="38">
                  <a:moveTo>
                    <a:pt x="0" y="19"/>
                  </a:moveTo>
                  <a:lnTo>
                    <a:pt x="0" y="26"/>
                  </a:lnTo>
                  <a:lnTo>
                    <a:pt x="2" y="33"/>
                  </a:lnTo>
                  <a:lnTo>
                    <a:pt x="7" y="35"/>
                  </a:lnTo>
                  <a:lnTo>
                    <a:pt x="12" y="38"/>
                  </a:lnTo>
                  <a:lnTo>
                    <a:pt x="19" y="35"/>
                  </a:lnTo>
                  <a:lnTo>
                    <a:pt x="24" y="33"/>
                  </a:lnTo>
                  <a:lnTo>
                    <a:pt x="26" y="26"/>
                  </a:lnTo>
                  <a:lnTo>
                    <a:pt x="26" y="19"/>
                  </a:lnTo>
                  <a:lnTo>
                    <a:pt x="26" y="12"/>
                  </a:lnTo>
                  <a:lnTo>
                    <a:pt x="24" y="7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7" y="2"/>
                  </a:lnTo>
                  <a:lnTo>
                    <a:pt x="5" y="7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0" name="Freeform 246"/>
            <p:cNvSpPr/>
            <p:nvPr/>
          </p:nvSpPr>
          <p:spPr bwMode="auto">
            <a:xfrm>
              <a:off x="1128661" y="2809987"/>
              <a:ext cx="37505" cy="9596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3" y="122"/>
                </a:cxn>
                <a:cxn ang="0">
                  <a:pos x="5" y="136"/>
                </a:cxn>
                <a:cxn ang="0">
                  <a:pos x="10" y="148"/>
                </a:cxn>
                <a:cxn ang="0">
                  <a:pos x="15" y="157"/>
                </a:cxn>
                <a:cxn ang="0">
                  <a:pos x="20" y="167"/>
                </a:cxn>
                <a:cxn ang="0">
                  <a:pos x="27" y="171"/>
                </a:cxn>
                <a:cxn ang="0">
                  <a:pos x="34" y="174"/>
                </a:cxn>
                <a:cxn ang="0">
                  <a:pos x="42" y="171"/>
                </a:cxn>
                <a:cxn ang="0">
                  <a:pos x="47" y="167"/>
                </a:cxn>
                <a:cxn ang="0">
                  <a:pos x="54" y="159"/>
                </a:cxn>
                <a:cxn ang="0">
                  <a:pos x="59" y="148"/>
                </a:cxn>
                <a:cxn ang="0">
                  <a:pos x="64" y="136"/>
                </a:cxn>
                <a:cxn ang="0">
                  <a:pos x="66" y="122"/>
                </a:cxn>
                <a:cxn ang="0">
                  <a:pos x="68" y="88"/>
                </a:cxn>
                <a:cxn ang="0">
                  <a:pos x="66" y="55"/>
                </a:cxn>
                <a:cxn ang="0">
                  <a:pos x="64" y="38"/>
                </a:cxn>
                <a:cxn ang="0">
                  <a:pos x="59" y="27"/>
                </a:cxn>
                <a:cxn ang="0">
                  <a:pos x="54" y="17"/>
                </a:cxn>
                <a:cxn ang="0">
                  <a:pos x="49" y="7"/>
                </a:cxn>
                <a:cxn ang="0">
                  <a:pos x="42" y="3"/>
                </a:cxn>
                <a:cxn ang="0">
                  <a:pos x="34" y="0"/>
                </a:cxn>
                <a:cxn ang="0">
                  <a:pos x="27" y="3"/>
                </a:cxn>
                <a:cxn ang="0">
                  <a:pos x="22" y="7"/>
                </a:cxn>
                <a:cxn ang="0">
                  <a:pos x="15" y="1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3" y="53"/>
                </a:cxn>
                <a:cxn ang="0">
                  <a:pos x="0" y="88"/>
                </a:cxn>
              </a:cxnLst>
              <a:rect l="0" t="0" r="r" b="b"/>
              <a:pathLst>
                <a:path w="68" h="174">
                  <a:moveTo>
                    <a:pt x="0" y="88"/>
                  </a:moveTo>
                  <a:lnTo>
                    <a:pt x="3" y="122"/>
                  </a:lnTo>
                  <a:lnTo>
                    <a:pt x="5" y="136"/>
                  </a:lnTo>
                  <a:lnTo>
                    <a:pt x="10" y="148"/>
                  </a:lnTo>
                  <a:lnTo>
                    <a:pt x="15" y="157"/>
                  </a:lnTo>
                  <a:lnTo>
                    <a:pt x="20" y="167"/>
                  </a:lnTo>
                  <a:lnTo>
                    <a:pt x="27" y="171"/>
                  </a:lnTo>
                  <a:lnTo>
                    <a:pt x="34" y="174"/>
                  </a:lnTo>
                  <a:lnTo>
                    <a:pt x="42" y="171"/>
                  </a:lnTo>
                  <a:lnTo>
                    <a:pt x="47" y="167"/>
                  </a:lnTo>
                  <a:lnTo>
                    <a:pt x="54" y="159"/>
                  </a:lnTo>
                  <a:lnTo>
                    <a:pt x="59" y="148"/>
                  </a:lnTo>
                  <a:lnTo>
                    <a:pt x="64" y="136"/>
                  </a:lnTo>
                  <a:lnTo>
                    <a:pt x="66" y="122"/>
                  </a:lnTo>
                  <a:lnTo>
                    <a:pt x="68" y="88"/>
                  </a:lnTo>
                  <a:lnTo>
                    <a:pt x="66" y="55"/>
                  </a:lnTo>
                  <a:lnTo>
                    <a:pt x="64" y="38"/>
                  </a:lnTo>
                  <a:lnTo>
                    <a:pt x="59" y="27"/>
                  </a:lnTo>
                  <a:lnTo>
                    <a:pt x="54" y="17"/>
                  </a:lnTo>
                  <a:lnTo>
                    <a:pt x="49" y="7"/>
                  </a:lnTo>
                  <a:lnTo>
                    <a:pt x="42" y="3"/>
                  </a:lnTo>
                  <a:lnTo>
                    <a:pt x="34" y="0"/>
                  </a:lnTo>
                  <a:lnTo>
                    <a:pt x="27" y="3"/>
                  </a:lnTo>
                  <a:lnTo>
                    <a:pt x="22" y="7"/>
                  </a:lnTo>
                  <a:lnTo>
                    <a:pt x="15" y="17"/>
                  </a:lnTo>
                  <a:lnTo>
                    <a:pt x="10" y="27"/>
                  </a:lnTo>
                  <a:lnTo>
                    <a:pt x="5" y="38"/>
                  </a:lnTo>
                  <a:lnTo>
                    <a:pt x="3" y="53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1" name="Freeform 247"/>
            <p:cNvSpPr/>
            <p:nvPr/>
          </p:nvSpPr>
          <p:spPr bwMode="auto">
            <a:xfrm>
              <a:off x="1143553" y="2830946"/>
              <a:ext cx="15995" cy="2095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3" y="26"/>
                </a:cxn>
                <a:cxn ang="0">
                  <a:pos x="5" y="31"/>
                </a:cxn>
                <a:cxn ang="0">
                  <a:pos x="10" y="36"/>
                </a:cxn>
                <a:cxn ang="0">
                  <a:pos x="15" y="38"/>
                </a:cxn>
                <a:cxn ang="0">
                  <a:pos x="20" y="36"/>
                </a:cxn>
                <a:cxn ang="0">
                  <a:pos x="25" y="31"/>
                </a:cxn>
                <a:cxn ang="0">
                  <a:pos x="27" y="26"/>
                </a:cxn>
                <a:cxn ang="0">
                  <a:pos x="29" y="19"/>
                </a:cxn>
                <a:cxn ang="0">
                  <a:pos x="27" y="12"/>
                </a:cxn>
                <a:cxn ang="0">
                  <a:pos x="25" y="5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9"/>
                </a:cxn>
              </a:cxnLst>
              <a:rect l="0" t="0" r="r" b="b"/>
              <a:pathLst>
                <a:path w="29" h="38">
                  <a:moveTo>
                    <a:pt x="0" y="19"/>
                  </a:moveTo>
                  <a:lnTo>
                    <a:pt x="3" y="26"/>
                  </a:lnTo>
                  <a:lnTo>
                    <a:pt x="5" y="31"/>
                  </a:lnTo>
                  <a:lnTo>
                    <a:pt x="10" y="36"/>
                  </a:lnTo>
                  <a:lnTo>
                    <a:pt x="15" y="38"/>
                  </a:lnTo>
                  <a:lnTo>
                    <a:pt x="20" y="36"/>
                  </a:lnTo>
                  <a:lnTo>
                    <a:pt x="25" y="31"/>
                  </a:lnTo>
                  <a:lnTo>
                    <a:pt x="27" y="26"/>
                  </a:lnTo>
                  <a:lnTo>
                    <a:pt x="29" y="19"/>
                  </a:lnTo>
                  <a:lnTo>
                    <a:pt x="27" y="12"/>
                  </a:lnTo>
                  <a:lnTo>
                    <a:pt x="25" y="5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5" y="5"/>
                  </a:lnTo>
                  <a:lnTo>
                    <a:pt x="3" y="1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2" name="Freeform 248"/>
            <p:cNvSpPr/>
            <p:nvPr/>
          </p:nvSpPr>
          <p:spPr bwMode="auto">
            <a:xfrm>
              <a:off x="1140795" y="2909817"/>
              <a:ext cx="91005" cy="88799"/>
            </a:xfrm>
            <a:custGeom>
              <a:avLst/>
              <a:gdLst/>
              <a:ahLst/>
              <a:cxnLst>
                <a:cxn ang="0">
                  <a:pos x="165" y="81"/>
                </a:cxn>
                <a:cxn ang="0">
                  <a:pos x="163" y="97"/>
                </a:cxn>
                <a:cxn ang="0">
                  <a:pos x="158" y="112"/>
                </a:cxn>
                <a:cxn ang="0">
                  <a:pos x="151" y="126"/>
                </a:cxn>
                <a:cxn ang="0">
                  <a:pos x="141" y="138"/>
                </a:cxn>
                <a:cxn ang="0">
                  <a:pos x="129" y="147"/>
                </a:cxn>
                <a:cxn ang="0">
                  <a:pos x="115" y="154"/>
                </a:cxn>
                <a:cxn ang="0">
                  <a:pos x="98" y="159"/>
                </a:cxn>
                <a:cxn ang="0">
                  <a:pos x="80" y="161"/>
                </a:cxn>
                <a:cxn ang="0">
                  <a:pos x="66" y="159"/>
                </a:cxn>
                <a:cxn ang="0">
                  <a:pos x="49" y="154"/>
                </a:cxn>
                <a:cxn ang="0">
                  <a:pos x="34" y="147"/>
                </a:cxn>
                <a:cxn ang="0">
                  <a:pos x="22" y="138"/>
                </a:cxn>
                <a:cxn ang="0">
                  <a:pos x="12" y="126"/>
                </a:cxn>
                <a:cxn ang="0">
                  <a:pos x="5" y="112"/>
                </a:cxn>
                <a:cxn ang="0">
                  <a:pos x="0" y="97"/>
                </a:cxn>
                <a:cxn ang="0">
                  <a:pos x="0" y="81"/>
                </a:cxn>
                <a:cxn ang="0">
                  <a:pos x="0" y="64"/>
                </a:cxn>
                <a:cxn ang="0">
                  <a:pos x="5" y="47"/>
                </a:cxn>
                <a:cxn ang="0">
                  <a:pos x="12" y="35"/>
                </a:cxn>
                <a:cxn ang="0">
                  <a:pos x="25" y="24"/>
                </a:cxn>
                <a:cxn ang="0">
                  <a:pos x="37" y="14"/>
                </a:cxn>
                <a:cxn ang="0">
                  <a:pos x="49" y="5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100" y="0"/>
                </a:cxn>
                <a:cxn ang="0">
                  <a:pos x="115" y="5"/>
                </a:cxn>
                <a:cxn ang="0">
                  <a:pos x="129" y="14"/>
                </a:cxn>
                <a:cxn ang="0">
                  <a:pos x="141" y="24"/>
                </a:cxn>
                <a:cxn ang="0">
                  <a:pos x="151" y="35"/>
                </a:cxn>
                <a:cxn ang="0">
                  <a:pos x="158" y="50"/>
                </a:cxn>
                <a:cxn ang="0">
                  <a:pos x="163" y="64"/>
                </a:cxn>
                <a:cxn ang="0">
                  <a:pos x="165" y="81"/>
                </a:cxn>
              </a:cxnLst>
              <a:rect l="0" t="0" r="r" b="b"/>
              <a:pathLst>
                <a:path w="165" h="161">
                  <a:moveTo>
                    <a:pt x="165" y="81"/>
                  </a:moveTo>
                  <a:lnTo>
                    <a:pt x="163" y="97"/>
                  </a:lnTo>
                  <a:lnTo>
                    <a:pt x="158" y="112"/>
                  </a:lnTo>
                  <a:lnTo>
                    <a:pt x="151" y="126"/>
                  </a:lnTo>
                  <a:lnTo>
                    <a:pt x="141" y="138"/>
                  </a:lnTo>
                  <a:lnTo>
                    <a:pt x="129" y="147"/>
                  </a:lnTo>
                  <a:lnTo>
                    <a:pt x="115" y="154"/>
                  </a:lnTo>
                  <a:lnTo>
                    <a:pt x="98" y="159"/>
                  </a:lnTo>
                  <a:lnTo>
                    <a:pt x="80" y="161"/>
                  </a:lnTo>
                  <a:lnTo>
                    <a:pt x="66" y="159"/>
                  </a:lnTo>
                  <a:lnTo>
                    <a:pt x="49" y="154"/>
                  </a:lnTo>
                  <a:lnTo>
                    <a:pt x="34" y="147"/>
                  </a:lnTo>
                  <a:lnTo>
                    <a:pt x="22" y="138"/>
                  </a:lnTo>
                  <a:lnTo>
                    <a:pt x="12" y="126"/>
                  </a:lnTo>
                  <a:lnTo>
                    <a:pt x="5" y="112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5" y="47"/>
                  </a:lnTo>
                  <a:lnTo>
                    <a:pt x="12" y="35"/>
                  </a:lnTo>
                  <a:lnTo>
                    <a:pt x="25" y="24"/>
                  </a:lnTo>
                  <a:lnTo>
                    <a:pt x="37" y="14"/>
                  </a:lnTo>
                  <a:lnTo>
                    <a:pt x="49" y="5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100" y="0"/>
                  </a:lnTo>
                  <a:lnTo>
                    <a:pt x="115" y="5"/>
                  </a:lnTo>
                  <a:lnTo>
                    <a:pt x="129" y="14"/>
                  </a:lnTo>
                  <a:lnTo>
                    <a:pt x="141" y="24"/>
                  </a:lnTo>
                  <a:lnTo>
                    <a:pt x="151" y="35"/>
                  </a:lnTo>
                  <a:lnTo>
                    <a:pt x="158" y="50"/>
                  </a:lnTo>
                  <a:lnTo>
                    <a:pt x="163" y="64"/>
                  </a:lnTo>
                  <a:lnTo>
                    <a:pt x="165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3" name="Freeform 249"/>
            <p:cNvSpPr/>
            <p:nvPr/>
          </p:nvSpPr>
          <p:spPr bwMode="auto">
            <a:xfrm>
              <a:off x="1140795" y="2909817"/>
              <a:ext cx="91005" cy="88799"/>
            </a:xfrm>
            <a:custGeom>
              <a:avLst/>
              <a:gdLst/>
              <a:ahLst/>
              <a:cxnLst>
                <a:cxn ang="0">
                  <a:pos x="165" y="81"/>
                </a:cxn>
                <a:cxn ang="0">
                  <a:pos x="163" y="97"/>
                </a:cxn>
                <a:cxn ang="0">
                  <a:pos x="158" y="112"/>
                </a:cxn>
                <a:cxn ang="0">
                  <a:pos x="151" y="126"/>
                </a:cxn>
                <a:cxn ang="0">
                  <a:pos x="141" y="138"/>
                </a:cxn>
                <a:cxn ang="0">
                  <a:pos x="129" y="147"/>
                </a:cxn>
                <a:cxn ang="0">
                  <a:pos x="115" y="154"/>
                </a:cxn>
                <a:cxn ang="0">
                  <a:pos x="98" y="159"/>
                </a:cxn>
                <a:cxn ang="0">
                  <a:pos x="80" y="161"/>
                </a:cxn>
                <a:cxn ang="0">
                  <a:pos x="66" y="159"/>
                </a:cxn>
                <a:cxn ang="0">
                  <a:pos x="49" y="154"/>
                </a:cxn>
                <a:cxn ang="0">
                  <a:pos x="34" y="147"/>
                </a:cxn>
                <a:cxn ang="0">
                  <a:pos x="22" y="138"/>
                </a:cxn>
                <a:cxn ang="0">
                  <a:pos x="12" y="126"/>
                </a:cxn>
                <a:cxn ang="0">
                  <a:pos x="5" y="112"/>
                </a:cxn>
                <a:cxn ang="0">
                  <a:pos x="0" y="97"/>
                </a:cxn>
                <a:cxn ang="0">
                  <a:pos x="0" y="81"/>
                </a:cxn>
                <a:cxn ang="0">
                  <a:pos x="0" y="64"/>
                </a:cxn>
                <a:cxn ang="0">
                  <a:pos x="5" y="47"/>
                </a:cxn>
                <a:cxn ang="0">
                  <a:pos x="12" y="35"/>
                </a:cxn>
                <a:cxn ang="0">
                  <a:pos x="25" y="24"/>
                </a:cxn>
                <a:cxn ang="0">
                  <a:pos x="37" y="14"/>
                </a:cxn>
                <a:cxn ang="0">
                  <a:pos x="49" y="5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100" y="0"/>
                </a:cxn>
                <a:cxn ang="0">
                  <a:pos x="115" y="5"/>
                </a:cxn>
                <a:cxn ang="0">
                  <a:pos x="129" y="14"/>
                </a:cxn>
                <a:cxn ang="0">
                  <a:pos x="141" y="24"/>
                </a:cxn>
                <a:cxn ang="0">
                  <a:pos x="151" y="35"/>
                </a:cxn>
                <a:cxn ang="0">
                  <a:pos x="158" y="50"/>
                </a:cxn>
                <a:cxn ang="0">
                  <a:pos x="163" y="64"/>
                </a:cxn>
                <a:cxn ang="0">
                  <a:pos x="165" y="81"/>
                </a:cxn>
              </a:cxnLst>
              <a:rect l="0" t="0" r="r" b="b"/>
              <a:pathLst>
                <a:path w="165" h="161">
                  <a:moveTo>
                    <a:pt x="165" y="81"/>
                  </a:moveTo>
                  <a:lnTo>
                    <a:pt x="163" y="97"/>
                  </a:lnTo>
                  <a:lnTo>
                    <a:pt x="158" y="112"/>
                  </a:lnTo>
                  <a:lnTo>
                    <a:pt x="151" y="126"/>
                  </a:lnTo>
                  <a:lnTo>
                    <a:pt x="141" y="138"/>
                  </a:lnTo>
                  <a:lnTo>
                    <a:pt x="129" y="147"/>
                  </a:lnTo>
                  <a:lnTo>
                    <a:pt x="115" y="154"/>
                  </a:lnTo>
                  <a:lnTo>
                    <a:pt x="98" y="159"/>
                  </a:lnTo>
                  <a:lnTo>
                    <a:pt x="80" y="161"/>
                  </a:lnTo>
                  <a:lnTo>
                    <a:pt x="66" y="159"/>
                  </a:lnTo>
                  <a:lnTo>
                    <a:pt x="49" y="154"/>
                  </a:lnTo>
                  <a:lnTo>
                    <a:pt x="34" y="147"/>
                  </a:lnTo>
                  <a:lnTo>
                    <a:pt x="22" y="138"/>
                  </a:lnTo>
                  <a:lnTo>
                    <a:pt x="12" y="126"/>
                  </a:lnTo>
                  <a:lnTo>
                    <a:pt x="5" y="112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5" y="47"/>
                  </a:lnTo>
                  <a:lnTo>
                    <a:pt x="12" y="35"/>
                  </a:lnTo>
                  <a:lnTo>
                    <a:pt x="25" y="24"/>
                  </a:lnTo>
                  <a:lnTo>
                    <a:pt x="37" y="14"/>
                  </a:lnTo>
                  <a:lnTo>
                    <a:pt x="49" y="5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100" y="0"/>
                  </a:lnTo>
                  <a:lnTo>
                    <a:pt x="115" y="5"/>
                  </a:lnTo>
                  <a:lnTo>
                    <a:pt x="129" y="14"/>
                  </a:lnTo>
                  <a:lnTo>
                    <a:pt x="141" y="24"/>
                  </a:lnTo>
                  <a:lnTo>
                    <a:pt x="151" y="35"/>
                  </a:lnTo>
                  <a:lnTo>
                    <a:pt x="158" y="50"/>
                  </a:lnTo>
                  <a:lnTo>
                    <a:pt x="163" y="64"/>
                  </a:lnTo>
                  <a:lnTo>
                    <a:pt x="165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4" name="Freeform 250"/>
            <p:cNvSpPr/>
            <p:nvPr/>
          </p:nvSpPr>
          <p:spPr bwMode="auto">
            <a:xfrm>
              <a:off x="1151826" y="2920296"/>
              <a:ext cx="68392" cy="66737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121" y="74"/>
                </a:cxn>
                <a:cxn ang="0">
                  <a:pos x="119" y="85"/>
                </a:cxn>
                <a:cxn ang="0">
                  <a:pos x="114" y="95"/>
                </a:cxn>
                <a:cxn ang="0">
                  <a:pos x="104" y="104"/>
                </a:cxn>
                <a:cxn ang="0">
                  <a:pos x="97" y="111"/>
                </a:cxn>
                <a:cxn ang="0">
                  <a:pos x="85" y="116"/>
                </a:cxn>
                <a:cxn ang="0">
                  <a:pos x="75" y="121"/>
                </a:cxn>
                <a:cxn ang="0">
                  <a:pos x="63" y="121"/>
                </a:cxn>
                <a:cxn ang="0">
                  <a:pos x="48" y="121"/>
                </a:cxn>
                <a:cxn ang="0">
                  <a:pos x="39" y="116"/>
                </a:cxn>
                <a:cxn ang="0">
                  <a:pos x="26" y="111"/>
                </a:cxn>
                <a:cxn ang="0">
                  <a:pos x="19" y="104"/>
                </a:cxn>
                <a:cxn ang="0">
                  <a:pos x="10" y="95"/>
                </a:cxn>
                <a:cxn ang="0">
                  <a:pos x="5" y="85"/>
                </a:cxn>
                <a:cxn ang="0">
                  <a:pos x="2" y="74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5" y="38"/>
                </a:cxn>
                <a:cxn ang="0">
                  <a:pos x="12" y="28"/>
                </a:cxn>
                <a:cxn ang="0">
                  <a:pos x="19" y="19"/>
                </a:cxn>
                <a:cxn ang="0">
                  <a:pos x="26" y="12"/>
                </a:cxn>
                <a:cxn ang="0">
                  <a:pos x="39" y="5"/>
                </a:cxn>
                <a:cxn ang="0">
                  <a:pos x="51" y="2"/>
                </a:cxn>
                <a:cxn ang="0">
                  <a:pos x="63" y="0"/>
                </a:cxn>
                <a:cxn ang="0">
                  <a:pos x="75" y="2"/>
                </a:cxn>
                <a:cxn ang="0">
                  <a:pos x="87" y="5"/>
                </a:cxn>
                <a:cxn ang="0">
                  <a:pos x="97" y="12"/>
                </a:cxn>
                <a:cxn ang="0">
                  <a:pos x="107" y="19"/>
                </a:cxn>
                <a:cxn ang="0">
                  <a:pos x="114" y="28"/>
                </a:cxn>
                <a:cxn ang="0">
                  <a:pos x="119" y="38"/>
                </a:cxn>
                <a:cxn ang="0">
                  <a:pos x="121" y="50"/>
                </a:cxn>
                <a:cxn ang="0">
                  <a:pos x="124" y="62"/>
                </a:cxn>
              </a:cxnLst>
              <a:rect l="0" t="0" r="r" b="b"/>
              <a:pathLst>
                <a:path w="124" h="121">
                  <a:moveTo>
                    <a:pt x="124" y="62"/>
                  </a:moveTo>
                  <a:lnTo>
                    <a:pt x="121" y="74"/>
                  </a:lnTo>
                  <a:lnTo>
                    <a:pt x="119" y="85"/>
                  </a:lnTo>
                  <a:lnTo>
                    <a:pt x="114" y="95"/>
                  </a:lnTo>
                  <a:lnTo>
                    <a:pt x="104" y="104"/>
                  </a:lnTo>
                  <a:lnTo>
                    <a:pt x="97" y="111"/>
                  </a:lnTo>
                  <a:lnTo>
                    <a:pt x="85" y="116"/>
                  </a:lnTo>
                  <a:lnTo>
                    <a:pt x="75" y="121"/>
                  </a:lnTo>
                  <a:lnTo>
                    <a:pt x="63" y="121"/>
                  </a:lnTo>
                  <a:lnTo>
                    <a:pt x="48" y="121"/>
                  </a:lnTo>
                  <a:lnTo>
                    <a:pt x="39" y="116"/>
                  </a:lnTo>
                  <a:lnTo>
                    <a:pt x="26" y="111"/>
                  </a:lnTo>
                  <a:lnTo>
                    <a:pt x="19" y="104"/>
                  </a:lnTo>
                  <a:lnTo>
                    <a:pt x="10" y="95"/>
                  </a:lnTo>
                  <a:lnTo>
                    <a:pt x="5" y="85"/>
                  </a:lnTo>
                  <a:lnTo>
                    <a:pt x="2" y="74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5" y="38"/>
                  </a:lnTo>
                  <a:lnTo>
                    <a:pt x="12" y="28"/>
                  </a:lnTo>
                  <a:lnTo>
                    <a:pt x="19" y="19"/>
                  </a:lnTo>
                  <a:lnTo>
                    <a:pt x="26" y="12"/>
                  </a:lnTo>
                  <a:lnTo>
                    <a:pt x="39" y="5"/>
                  </a:lnTo>
                  <a:lnTo>
                    <a:pt x="51" y="2"/>
                  </a:lnTo>
                  <a:lnTo>
                    <a:pt x="63" y="0"/>
                  </a:lnTo>
                  <a:lnTo>
                    <a:pt x="75" y="2"/>
                  </a:lnTo>
                  <a:lnTo>
                    <a:pt x="87" y="5"/>
                  </a:lnTo>
                  <a:lnTo>
                    <a:pt x="97" y="12"/>
                  </a:lnTo>
                  <a:lnTo>
                    <a:pt x="107" y="19"/>
                  </a:lnTo>
                  <a:lnTo>
                    <a:pt x="114" y="28"/>
                  </a:lnTo>
                  <a:lnTo>
                    <a:pt x="119" y="38"/>
                  </a:lnTo>
                  <a:lnTo>
                    <a:pt x="121" y="50"/>
                  </a:lnTo>
                  <a:lnTo>
                    <a:pt x="124" y="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5" name="Freeform 251"/>
            <p:cNvSpPr/>
            <p:nvPr/>
          </p:nvSpPr>
          <p:spPr bwMode="auto">
            <a:xfrm>
              <a:off x="1165063" y="2934637"/>
              <a:ext cx="41366" cy="39160"/>
            </a:xfrm>
            <a:custGeom>
              <a:avLst/>
              <a:gdLst/>
              <a:ahLst/>
              <a:cxnLst>
                <a:cxn ang="0">
                  <a:pos x="75" y="36"/>
                </a:cxn>
                <a:cxn ang="0">
                  <a:pos x="75" y="43"/>
                </a:cxn>
                <a:cxn ang="0">
                  <a:pos x="73" y="50"/>
                </a:cxn>
                <a:cxn ang="0">
                  <a:pos x="63" y="62"/>
                </a:cxn>
                <a:cxn ang="0">
                  <a:pos x="51" y="69"/>
                </a:cxn>
                <a:cxn ang="0">
                  <a:pos x="46" y="71"/>
                </a:cxn>
                <a:cxn ang="0">
                  <a:pos x="39" y="71"/>
                </a:cxn>
                <a:cxn ang="0">
                  <a:pos x="29" y="71"/>
                </a:cxn>
                <a:cxn ang="0">
                  <a:pos x="24" y="69"/>
                </a:cxn>
                <a:cxn ang="0">
                  <a:pos x="12" y="62"/>
                </a:cxn>
                <a:cxn ang="0">
                  <a:pos x="2" y="50"/>
                </a:cxn>
                <a:cxn ang="0">
                  <a:pos x="2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5" y="21"/>
                </a:cxn>
                <a:cxn ang="0">
                  <a:pos x="12" y="9"/>
                </a:cxn>
                <a:cxn ang="0">
                  <a:pos x="24" y="2"/>
                </a:cxn>
                <a:cxn ang="0">
                  <a:pos x="32" y="0"/>
                </a:cxn>
                <a:cxn ang="0">
                  <a:pos x="39" y="0"/>
                </a:cxn>
                <a:cxn ang="0">
                  <a:pos x="46" y="0"/>
                </a:cxn>
                <a:cxn ang="0">
                  <a:pos x="54" y="2"/>
                </a:cxn>
                <a:cxn ang="0">
                  <a:pos x="63" y="9"/>
                </a:cxn>
                <a:cxn ang="0">
                  <a:pos x="73" y="21"/>
                </a:cxn>
                <a:cxn ang="0">
                  <a:pos x="75" y="28"/>
                </a:cxn>
                <a:cxn ang="0">
                  <a:pos x="75" y="36"/>
                </a:cxn>
              </a:cxnLst>
              <a:rect l="0" t="0" r="r" b="b"/>
              <a:pathLst>
                <a:path w="75" h="71">
                  <a:moveTo>
                    <a:pt x="75" y="36"/>
                  </a:moveTo>
                  <a:lnTo>
                    <a:pt x="75" y="43"/>
                  </a:lnTo>
                  <a:lnTo>
                    <a:pt x="73" y="50"/>
                  </a:lnTo>
                  <a:lnTo>
                    <a:pt x="63" y="62"/>
                  </a:lnTo>
                  <a:lnTo>
                    <a:pt x="51" y="69"/>
                  </a:lnTo>
                  <a:lnTo>
                    <a:pt x="46" y="71"/>
                  </a:lnTo>
                  <a:lnTo>
                    <a:pt x="39" y="71"/>
                  </a:lnTo>
                  <a:lnTo>
                    <a:pt x="29" y="71"/>
                  </a:lnTo>
                  <a:lnTo>
                    <a:pt x="24" y="69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" y="43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5" y="21"/>
                  </a:lnTo>
                  <a:lnTo>
                    <a:pt x="12" y="9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4" y="2"/>
                  </a:lnTo>
                  <a:lnTo>
                    <a:pt x="63" y="9"/>
                  </a:lnTo>
                  <a:lnTo>
                    <a:pt x="73" y="21"/>
                  </a:lnTo>
                  <a:lnTo>
                    <a:pt x="75" y="28"/>
                  </a:lnTo>
                  <a:lnTo>
                    <a:pt x="75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6" name="Freeform 252"/>
            <p:cNvSpPr/>
            <p:nvPr/>
          </p:nvSpPr>
          <p:spPr bwMode="auto">
            <a:xfrm>
              <a:off x="1182713" y="2931879"/>
              <a:ext cx="25371" cy="2371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" y="31"/>
                </a:cxn>
                <a:cxn ang="0">
                  <a:pos x="7" y="38"/>
                </a:cxn>
                <a:cxn ang="0">
                  <a:pos x="14" y="43"/>
                </a:cxn>
                <a:cxn ang="0">
                  <a:pos x="22" y="43"/>
                </a:cxn>
                <a:cxn ang="0">
                  <a:pos x="31" y="43"/>
                </a:cxn>
                <a:cxn ang="0">
                  <a:pos x="39" y="38"/>
                </a:cxn>
                <a:cxn ang="0">
                  <a:pos x="43" y="31"/>
                </a:cxn>
                <a:cxn ang="0">
                  <a:pos x="46" y="21"/>
                </a:cxn>
                <a:cxn ang="0">
                  <a:pos x="43" y="14"/>
                </a:cxn>
                <a:cxn ang="0">
                  <a:pos x="39" y="7"/>
                </a:cxn>
                <a:cxn ang="0">
                  <a:pos x="31" y="3"/>
                </a:cxn>
                <a:cxn ang="0">
                  <a:pos x="22" y="0"/>
                </a:cxn>
                <a:cxn ang="0">
                  <a:pos x="14" y="3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21"/>
                </a:cxn>
              </a:cxnLst>
              <a:rect l="0" t="0" r="r" b="b"/>
              <a:pathLst>
                <a:path w="46" h="43">
                  <a:moveTo>
                    <a:pt x="0" y="21"/>
                  </a:moveTo>
                  <a:lnTo>
                    <a:pt x="2" y="31"/>
                  </a:lnTo>
                  <a:lnTo>
                    <a:pt x="7" y="38"/>
                  </a:lnTo>
                  <a:lnTo>
                    <a:pt x="14" y="43"/>
                  </a:lnTo>
                  <a:lnTo>
                    <a:pt x="22" y="43"/>
                  </a:lnTo>
                  <a:lnTo>
                    <a:pt x="31" y="43"/>
                  </a:lnTo>
                  <a:lnTo>
                    <a:pt x="39" y="38"/>
                  </a:lnTo>
                  <a:lnTo>
                    <a:pt x="43" y="31"/>
                  </a:lnTo>
                  <a:lnTo>
                    <a:pt x="46" y="21"/>
                  </a:lnTo>
                  <a:lnTo>
                    <a:pt x="43" y="14"/>
                  </a:lnTo>
                  <a:lnTo>
                    <a:pt x="39" y="7"/>
                  </a:lnTo>
                  <a:lnTo>
                    <a:pt x="31" y="3"/>
                  </a:lnTo>
                  <a:lnTo>
                    <a:pt x="22" y="0"/>
                  </a:lnTo>
                  <a:lnTo>
                    <a:pt x="14" y="3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7" name="Freeform 253"/>
            <p:cNvSpPr/>
            <p:nvPr/>
          </p:nvSpPr>
          <p:spPr bwMode="auto">
            <a:xfrm>
              <a:off x="748645" y="2908162"/>
              <a:ext cx="91005" cy="8935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" y="98"/>
                </a:cxn>
                <a:cxn ang="0">
                  <a:pos x="7" y="112"/>
                </a:cxn>
                <a:cxn ang="0">
                  <a:pos x="15" y="126"/>
                </a:cxn>
                <a:cxn ang="0">
                  <a:pos x="24" y="138"/>
                </a:cxn>
                <a:cxn ang="0">
                  <a:pos x="37" y="148"/>
                </a:cxn>
                <a:cxn ang="0">
                  <a:pos x="51" y="155"/>
                </a:cxn>
                <a:cxn ang="0">
                  <a:pos x="66" y="160"/>
                </a:cxn>
                <a:cxn ang="0">
                  <a:pos x="82" y="162"/>
                </a:cxn>
                <a:cxn ang="0">
                  <a:pos x="100" y="160"/>
                </a:cxn>
                <a:cxn ang="0">
                  <a:pos x="114" y="155"/>
                </a:cxn>
                <a:cxn ang="0">
                  <a:pos x="129" y="148"/>
                </a:cxn>
                <a:cxn ang="0">
                  <a:pos x="141" y="138"/>
                </a:cxn>
                <a:cxn ang="0">
                  <a:pos x="151" y="126"/>
                </a:cxn>
                <a:cxn ang="0">
                  <a:pos x="158" y="112"/>
                </a:cxn>
                <a:cxn ang="0">
                  <a:pos x="163" y="98"/>
                </a:cxn>
                <a:cxn ang="0">
                  <a:pos x="165" y="81"/>
                </a:cxn>
                <a:cxn ang="0">
                  <a:pos x="163" y="64"/>
                </a:cxn>
                <a:cxn ang="0">
                  <a:pos x="158" y="50"/>
                </a:cxn>
                <a:cxn ang="0">
                  <a:pos x="151" y="36"/>
                </a:cxn>
                <a:cxn ang="0">
                  <a:pos x="141" y="24"/>
                </a:cxn>
                <a:cxn ang="0">
                  <a:pos x="129" y="15"/>
                </a:cxn>
                <a:cxn ang="0">
                  <a:pos x="114" y="8"/>
                </a:cxn>
                <a:cxn ang="0">
                  <a:pos x="100" y="3"/>
                </a:cxn>
                <a:cxn ang="0">
                  <a:pos x="82" y="0"/>
                </a:cxn>
                <a:cxn ang="0">
                  <a:pos x="66" y="3"/>
                </a:cxn>
                <a:cxn ang="0">
                  <a:pos x="51" y="5"/>
                </a:cxn>
                <a:cxn ang="0">
                  <a:pos x="37" y="15"/>
                </a:cxn>
                <a:cxn ang="0">
                  <a:pos x="24" y="24"/>
                </a:cxn>
                <a:cxn ang="0">
                  <a:pos x="15" y="36"/>
                </a:cxn>
                <a:cxn ang="0">
                  <a:pos x="7" y="50"/>
                </a:cxn>
                <a:cxn ang="0">
                  <a:pos x="3" y="64"/>
                </a:cxn>
                <a:cxn ang="0">
                  <a:pos x="0" y="81"/>
                </a:cxn>
              </a:cxnLst>
              <a:rect l="0" t="0" r="r" b="b"/>
              <a:pathLst>
                <a:path w="165" h="162">
                  <a:moveTo>
                    <a:pt x="0" y="81"/>
                  </a:moveTo>
                  <a:lnTo>
                    <a:pt x="3" y="98"/>
                  </a:lnTo>
                  <a:lnTo>
                    <a:pt x="7" y="112"/>
                  </a:lnTo>
                  <a:lnTo>
                    <a:pt x="15" y="126"/>
                  </a:lnTo>
                  <a:lnTo>
                    <a:pt x="24" y="138"/>
                  </a:lnTo>
                  <a:lnTo>
                    <a:pt x="37" y="148"/>
                  </a:lnTo>
                  <a:lnTo>
                    <a:pt x="51" y="155"/>
                  </a:lnTo>
                  <a:lnTo>
                    <a:pt x="66" y="160"/>
                  </a:lnTo>
                  <a:lnTo>
                    <a:pt x="82" y="162"/>
                  </a:lnTo>
                  <a:lnTo>
                    <a:pt x="100" y="160"/>
                  </a:lnTo>
                  <a:lnTo>
                    <a:pt x="114" y="155"/>
                  </a:lnTo>
                  <a:lnTo>
                    <a:pt x="129" y="148"/>
                  </a:lnTo>
                  <a:lnTo>
                    <a:pt x="141" y="138"/>
                  </a:lnTo>
                  <a:lnTo>
                    <a:pt x="151" y="126"/>
                  </a:lnTo>
                  <a:lnTo>
                    <a:pt x="158" y="112"/>
                  </a:lnTo>
                  <a:lnTo>
                    <a:pt x="163" y="98"/>
                  </a:lnTo>
                  <a:lnTo>
                    <a:pt x="165" y="81"/>
                  </a:lnTo>
                  <a:lnTo>
                    <a:pt x="163" y="64"/>
                  </a:lnTo>
                  <a:lnTo>
                    <a:pt x="158" y="50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14" y="8"/>
                  </a:lnTo>
                  <a:lnTo>
                    <a:pt x="100" y="3"/>
                  </a:lnTo>
                  <a:lnTo>
                    <a:pt x="82" y="0"/>
                  </a:lnTo>
                  <a:lnTo>
                    <a:pt x="66" y="3"/>
                  </a:lnTo>
                  <a:lnTo>
                    <a:pt x="51" y="5"/>
                  </a:lnTo>
                  <a:lnTo>
                    <a:pt x="37" y="15"/>
                  </a:lnTo>
                  <a:lnTo>
                    <a:pt x="24" y="24"/>
                  </a:lnTo>
                  <a:lnTo>
                    <a:pt x="15" y="36"/>
                  </a:lnTo>
                  <a:lnTo>
                    <a:pt x="7" y="50"/>
                  </a:lnTo>
                  <a:lnTo>
                    <a:pt x="3" y="64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8" name="Freeform 254"/>
            <p:cNvSpPr/>
            <p:nvPr/>
          </p:nvSpPr>
          <p:spPr bwMode="auto">
            <a:xfrm>
              <a:off x="748645" y="2908162"/>
              <a:ext cx="91005" cy="8935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" y="98"/>
                </a:cxn>
                <a:cxn ang="0">
                  <a:pos x="7" y="112"/>
                </a:cxn>
                <a:cxn ang="0">
                  <a:pos x="15" y="126"/>
                </a:cxn>
                <a:cxn ang="0">
                  <a:pos x="24" y="138"/>
                </a:cxn>
                <a:cxn ang="0">
                  <a:pos x="37" y="148"/>
                </a:cxn>
                <a:cxn ang="0">
                  <a:pos x="51" y="155"/>
                </a:cxn>
                <a:cxn ang="0">
                  <a:pos x="66" y="160"/>
                </a:cxn>
                <a:cxn ang="0">
                  <a:pos x="82" y="162"/>
                </a:cxn>
                <a:cxn ang="0">
                  <a:pos x="100" y="160"/>
                </a:cxn>
                <a:cxn ang="0">
                  <a:pos x="114" y="155"/>
                </a:cxn>
                <a:cxn ang="0">
                  <a:pos x="129" y="148"/>
                </a:cxn>
                <a:cxn ang="0">
                  <a:pos x="141" y="138"/>
                </a:cxn>
                <a:cxn ang="0">
                  <a:pos x="151" y="126"/>
                </a:cxn>
                <a:cxn ang="0">
                  <a:pos x="158" y="112"/>
                </a:cxn>
                <a:cxn ang="0">
                  <a:pos x="163" y="98"/>
                </a:cxn>
                <a:cxn ang="0">
                  <a:pos x="165" y="81"/>
                </a:cxn>
                <a:cxn ang="0">
                  <a:pos x="163" y="64"/>
                </a:cxn>
                <a:cxn ang="0">
                  <a:pos x="158" y="50"/>
                </a:cxn>
                <a:cxn ang="0">
                  <a:pos x="151" y="36"/>
                </a:cxn>
                <a:cxn ang="0">
                  <a:pos x="141" y="24"/>
                </a:cxn>
                <a:cxn ang="0">
                  <a:pos x="129" y="15"/>
                </a:cxn>
                <a:cxn ang="0">
                  <a:pos x="114" y="8"/>
                </a:cxn>
                <a:cxn ang="0">
                  <a:pos x="100" y="3"/>
                </a:cxn>
                <a:cxn ang="0">
                  <a:pos x="82" y="0"/>
                </a:cxn>
                <a:cxn ang="0">
                  <a:pos x="66" y="3"/>
                </a:cxn>
                <a:cxn ang="0">
                  <a:pos x="51" y="5"/>
                </a:cxn>
                <a:cxn ang="0">
                  <a:pos x="37" y="15"/>
                </a:cxn>
                <a:cxn ang="0">
                  <a:pos x="24" y="24"/>
                </a:cxn>
                <a:cxn ang="0">
                  <a:pos x="15" y="36"/>
                </a:cxn>
                <a:cxn ang="0">
                  <a:pos x="7" y="50"/>
                </a:cxn>
                <a:cxn ang="0">
                  <a:pos x="3" y="64"/>
                </a:cxn>
                <a:cxn ang="0">
                  <a:pos x="0" y="81"/>
                </a:cxn>
              </a:cxnLst>
              <a:rect l="0" t="0" r="r" b="b"/>
              <a:pathLst>
                <a:path w="165" h="162">
                  <a:moveTo>
                    <a:pt x="0" y="81"/>
                  </a:moveTo>
                  <a:lnTo>
                    <a:pt x="3" y="98"/>
                  </a:lnTo>
                  <a:lnTo>
                    <a:pt x="7" y="112"/>
                  </a:lnTo>
                  <a:lnTo>
                    <a:pt x="15" y="126"/>
                  </a:lnTo>
                  <a:lnTo>
                    <a:pt x="24" y="138"/>
                  </a:lnTo>
                  <a:lnTo>
                    <a:pt x="37" y="148"/>
                  </a:lnTo>
                  <a:lnTo>
                    <a:pt x="51" y="155"/>
                  </a:lnTo>
                  <a:lnTo>
                    <a:pt x="66" y="160"/>
                  </a:lnTo>
                  <a:lnTo>
                    <a:pt x="82" y="162"/>
                  </a:lnTo>
                  <a:lnTo>
                    <a:pt x="100" y="160"/>
                  </a:lnTo>
                  <a:lnTo>
                    <a:pt x="114" y="155"/>
                  </a:lnTo>
                  <a:lnTo>
                    <a:pt x="129" y="148"/>
                  </a:lnTo>
                  <a:lnTo>
                    <a:pt x="141" y="138"/>
                  </a:lnTo>
                  <a:lnTo>
                    <a:pt x="151" y="126"/>
                  </a:lnTo>
                  <a:lnTo>
                    <a:pt x="158" y="112"/>
                  </a:lnTo>
                  <a:lnTo>
                    <a:pt x="163" y="98"/>
                  </a:lnTo>
                  <a:lnTo>
                    <a:pt x="165" y="81"/>
                  </a:lnTo>
                  <a:lnTo>
                    <a:pt x="163" y="64"/>
                  </a:lnTo>
                  <a:lnTo>
                    <a:pt x="158" y="50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14" y="8"/>
                  </a:lnTo>
                  <a:lnTo>
                    <a:pt x="100" y="3"/>
                  </a:lnTo>
                  <a:lnTo>
                    <a:pt x="82" y="0"/>
                  </a:lnTo>
                  <a:lnTo>
                    <a:pt x="66" y="3"/>
                  </a:lnTo>
                  <a:lnTo>
                    <a:pt x="51" y="5"/>
                  </a:lnTo>
                  <a:lnTo>
                    <a:pt x="37" y="15"/>
                  </a:lnTo>
                  <a:lnTo>
                    <a:pt x="24" y="24"/>
                  </a:lnTo>
                  <a:lnTo>
                    <a:pt x="15" y="36"/>
                  </a:lnTo>
                  <a:lnTo>
                    <a:pt x="7" y="50"/>
                  </a:lnTo>
                  <a:lnTo>
                    <a:pt x="3" y="64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19" name="Freeform 255"/>
            <p:cNvSpPr/>
            <p:nvPr/>
          </p:nvSpPr>
          <p:spPr bwMode="auto">
            <a:xfrm>
              <a:off x="760779" y="2919193"/>
              <a:ext cx="66737" cy="66737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73"/>
                </a:cxn>
                <a:cxn ang="0">
                  <a:pos x="5" y="85"/>
                </a:cxn>
                <a:cxn ang="0">
                  <a:pos x="10" y="95"/>
                </a:cxn>
                <a:cxn ang="0">
                  <a:pos x="17" y="104"/>
                </a:cxn>
                <a:cxn ang="0">
                  <a:pos x="26" y="111"/>
                </a:cxn>
                <a:cxn ang="0">
                  <a:pos x="36" y="116"/>
                </a:cxn>
                <a:cxn ang="0">
                  <a:pos x="48" y="121"/>
                </a:cxn>
                <a:cxn ang="0">
                  <a:pos x="60" y="121"/>
                </a:cxn>
                <a:cxn ang="0">
                  <a:pos x="73" y="121"/>
                </a:cxn>
                <a:cxn ang="0">
                  <a:pos x="85" y="116"/>
                </a:cxn>
                <a:cxn ang="0">
                  <a:pos x="95" y="111"/>
                </a:cxn>
                <a:cxn ang="0">
                  <a:pos x="104" y="104"/>
                </a:cxn>
                <a:cxn ang="0">
                  <a:pos x="112" y="95"/>
                </a:cxn>
                <a:cxn ang="0">
                  <a:pos x="116" y="85"/>
                </a:cxn>
                <a:cxn ang="0">
                  <a:pos x="121" y="73"/>
                </a:cxn>
                <a:cxn ang="0">
                  <a:pos x="121" y="61"/>
                </a:cxn>
                <a:cxn ang="0">
                  <a:pos x="121" y="49"/>
                </a:cxn>
                <a:cxn ang="0">
                  <a:pos x="116" y="37"/>
                </a:cxn>
                <a:cxn ang="0">
                  <a:pos x="112" y="28"/>
                </a:cxn>
                <a:cxn ang="0">
                  <a:pos x="104" y="18"/>
                </a:cxn>
                <a:cxn ang="0">
                  <a:pos x="95" y="11"/>
                </a:cxn>
                <a:cxn ang="0">
                  <a:pos x="85" y="7"/>
                </a:cxn>
                <a:cxn ang="0">
                  <a:pos x="73" y="2"/>
                </a:cxn>
                <a:cxn ang="0">
                  <a:pos x="60" y="0"/>
                </a:cxn>
                <a:cxn ang="0">
                  <a:pos x="48" y="2"/>
                </a:cxn>
                <a:cxn ang="0">
                  <a:pos x="36" y="4"/>
                </a:cxn>
                <a:cxn ang="0">
                  <a:pos x="26" y="11"/>
                </a:cxn>
                <a:cxn ang="0">
                  <a:pos x="17" y="18"/>
                </a:cxn>
                <a:cxn ang="0">
                  <a:pos x="10" y="28"/>
                </a:cxn>
                <a:cxn ang="0">
                  <a:pos x="5" y="37"/>
                </a:cxn>
                <a:cxn ang="0">
                  <a:pos x="0" y="49"/>
                </a:cxn>
                <a:cxn ang="0">
                  <a:pos x="0" y="61"/>
                </a:cxn>
              </a:cxnLst>
              <a:rect l="0" t="0" r="r" b="b"/>
              <a:pathLst>
                <a:path w="121" h="121">
                  <a:moveTo>
                    <a:pt x="0" y="61"/>
                  </a:moveTo>
                  <a:lnTo>
                    <a:pt x="0" y="73"/>
                  </a:lnTo>
                  <a:lnTo>
                    <a:pt x="5" y="85"/>
                  </a:lnTo>
                  <a:lnTo>
                    <a:pt x="10" y="95"/>
                  </a:lnTo>
                  <a:lnTo>
                    <a:pt x="17" y="104"/>
                  </a:lnTo>
                  <a:lnTo>
                    <a:pt x="26" y="111"/>
                  </a:lnTo>
                  <a:lnTo>
                    <a:pt x="36" y="116"/>
                  </a:lnTo>
                  <a:lnTo>
                    <a:pt x="48" y="121"/>
                  </a:lnTo>
                  <a:lnTo>
                    <a:pt x="60" y="121"/>
                  </a:lnTo>
                  <a:lnTo>
                    <a:pt x="73" y="121"/>
                  </a:lnTo>
                  <a:lnTo>
                    <a:pt x="85" y="116"/>
                  </a:lnTo>
                  <a:lnTo>
                    <a:pt x="95" y="111"/>
                  </a:lnTo>
                  <a:lnTo>
                    <a:pt x="104" y="104"/>
                  </a:lnTo>
                  <a:lnTo>
                    <a:pt x="112" y="95"/>
                  </a:lnTo>
                  <a:lnTo>
                    <a:pt x="116" y="85"/>
                  </a:lnTo>
                  <a:lnTo>
                    <a:pt x="121" y="73"/>
                  </a:lnTo>
                  <a:lnTo>
                    <a:pt x="121" y="61"/>
                  </a:lnTo>
                  <a:lnTo>
                    <a:pt x="121" y="49"/>
                  </a:lnTo>
                  <a:lnTo>
                    <a:pt x="116" y="37"/>
                  </a:lnTo>
                  <a:lnTo>
                    <a:pt x="112" y="28"/>
                  </a:lnTo>
                  <a:lnTo>
                    <a:pt x="104" y="18"/>
                  </a:lnTo>
                  <a:lnTo>
                    <a:pt x="95" y="11"/>
                  </a:lnTo>
                  <a:lnTo>
                    <a:pt x="85" y="7"/>
                  </a:lnTo>
                  <a:lnTo>
                    <a:pt x="73" y="2"/>
                  </a:lnTo>
                  <a:lnTo>
                    <a:pt x="60" y="0"/>
                  </a:lnTo>
                  <a:lnTo>
                    <a:pt x="48" y="2"/>
                  </a:lnTo>
                  <a:lnTo>
                    <a:pt x="36" y="4"/>
                  </a:lnTo>
                  <a:lnTo>
                    <a:pt x="26" y="11"/>
                  </a:lnTo>
                  <a:lnTo>
                    <a:pt x="17" y="18"/>
                  </a:lnTo>
                  <a:lnTo>
                    <a:pt x="10" y="28"/>
                  </a:lnTo>
                  <a:lnTo>
                    <a:pt x="5" y="37"/>
                  </a:lnTo>
                  <a:lnTo>
                    <a:pt x="0" y="49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0" name="Freeform 256"/>
            <p:cNvSpPr/>
            <p:nvPr/>
          </p:nvSpPr>
          <p:spPr bwMode="auto">
            <a:xfrm>
              <a:off x="774017" y="2933533"/>
              <a:ext cx="40263" cy="3916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42"/>
                </a:cxn>
                <a:cxn ang="0">
                  <a:pos x="2" y="50"/>
                </a:cxn>
                <a:cxn ang="0">
                  <a:pos x="10" y="61"/>
                </a:cxn>
                <a:cxn ang="0">
                  <a:pos x="22" y="69"/>
                </a:cxn>
                <a:cxn ang="0">
                  <a:pos x="29" y="71"/>
                </a:cxn>
                <a:cxn ang="0">
                  <a:pos x="36" y="71"/>
                </a:cxn>
                <a:cxn ang="0">
                  <a:pos x="44" y="71"/>
                </a:cxn>
                <a:cxn ang="0">
                  <a:pos x="51" y="69"/>
                </a:cxn>
                <a:cxn ang="0">
                  <a:pos x="63" y="61"/>
                </a:cxn>
                <a:cxn ang="0">
                  <a:pos x="71" y="50"/>
                </a:cxn>
                <a:cxn ang="0">
                  <a:pos x="73" y="42"/>
                </a:cxn>
                <a:cxn ang="0">
                  <a:pos x="73" y="35"/>
                </a:cxn>
                <a:cxn ang="0">
                  <a:pos x="73" y="28"/>
                </a:cxn>
                <a:cxn ang="0">
                  <a:pos x="71" y="21"/>
                </a:cxn>
                <a:cxn ang="0">
                  <a:pos x="63" y="9"/>
                </a:cxn>
                <a:cxn ang="0">
                  <a:pos x="51" y="2"/>
                </a:cxn>
                <a:cxn ang="0">
                  <a:pos x="44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2" y="2"/>
                </a:cxn>
                <a:cxn ang="0">
                  <a:pos x="10" y="9"/>
                </a:cxn>
                <a:cxn ang="0">
                  <a:pos x="2" y="21"/>
                </a:cxn>
                <a:cxn ang="0">
                  <a:pos x="0" y="28"/>
                </a:cxn>
                <a:cxn ang="0">
                  <a:pos x="0" y="35"/>
                </a:cxn>
              </a:cxnLst>
              <a:rect l="0" t="0" r="r" b="b"/>
              <a:pathLst>
                <a:path w="73" h="71">
                  <a:moveTo>
                    <a:pt x="0" y="35"/>
                  </a:moveTo>
                  <a:lnTo>
                    <a:pt x="0" y="42"/>
                  </a:lnTo>
                  <a:lnTo>
                    <a:pt x="2" y="50"/>
                  </a:lnTo>
                  <a:lnTo>
                    <a:pt x="10" y="61"/>
                  </a:lnTo>
                  <a:lnTo>
                    <a:pt x="22" y="69"/>
                  </a:lnTo>
                  <a:lnTo>
                    <a:pt x="29" y="71"/>
                  </a:lnTo>
                  <a:lnTo>
                    <a:pt x="36" y="71"/>
                  </a:lnTo>
                  <a:lnTo>
                    <a:pt x="44" y="71"/>
                  </a:lnTo>
                  <a:lnTo>
                    <a:pt x="51" y="69"/>
                  </a:lnTo>
                  <a:lnTo>
                    <a:pt x="63" y="61"/>
                  </a:lnTo>
                  <a:lnTo>
                    <a:pt x="71" y="50"/>
                  </a:lnTo>
                  <a:lnTo>
                    <a:pt x="73" y="42"/>
                  </a:lnTo>
                  <a:lnTo>
                    <a:pt x="73" y="35"/>
                  </a:lnTo>
                  <a:lnTo>
                    <a:pt x="73" y="28"/>
                  </a:lnTo>
                  <a:lnTo>
                    <a:pt x="71" y="21"/>
                  </a:lnTo>
                  <a:lnTo>
                    <a:pt x="63" y="9"/>
                  </a:lnTo>
                  <a:lnTo>
                    <a:pt x="51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2"/>
                  </a:lnTo>
                  <a:lnTo>
                    <a:pt x="10" y="9"/>
                  </a:lnTo>
                  <a:lnTo>
                    <a:pt x="2" y="21"/>
                  </a:lnTo>
                  <a:lnTo>
                    <a:pt x="0" y="28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1" name="Freeform 257"/>
            <p:cNvSpPr/>
            <p:nvPr/>
          </p:nvSpPr>
          <p:spPr bwMode="auto">
            <a:xfrm>
              <a:off x="772913" y="2930776"/>
              <a:ext cx="25371" cy="23717"/>
            </a:xfrm>
            <a:custGeom>
              <a:avLst/>
              <a:gdLst/>
              <a:ahLst/>
              <a:cxnLst>
                <a:cxn ang="0">
                  <a:pos x="46" y="21"/>
                </a:cxn>
                <a:cxn ang="0">
                  <a:pos x="43" y="31"/>
                </a:cxn>
                <a:cxn ang="0">
                  <a:pos x="38" y="38"/>
                </a:cxn>
                <a:cxn ang="0">
                  <a:pos x="31" y="43"/>
                </a:cxn>
                <a:cxn ang="0">
                  <a:pos x="22" y="43"/>
                </a:cxn>
                <a:cxn ang="0">
                  <a:pos x="14" y="43"/>
                </a:cxn>
                <a:cxn ang="0">
                  <a:pos x="7" y="38"/>
                </a:cxn>
                <a:cxn ang="0">
                  <a:pos x="2" y="31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7" y="7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31" y="2"/>
                </a:cxn>
                <a:cxn ang="0">
                  <a:pos x="38" y="7"/>
                </a:cxn>
                <a:cxn ang="0">
                  <a:pos x="43" y="14"/>
                </a:cxn>
                <a:cxn ang="0">
                  <a:pos x="46" y="21"/>
                </a:cxn>
              </a:cxnLst>
              <a:rect l="0" t="0" r="r" b="b"/>
              <a:pathLst>
                <a:path w="46" h="43">
                  <a:moveTo>
                    <a:pt x="46" y="21"/>
                  </a:moveTo>
                  <a:lnTo>
                    <a:pt x="43" y="31"/>
                  </a:lnTo>
                  <a:lnTo>
                    <a:pt x="38" y="38"/>
                  </a:lnTo>
                  <a:lnTo>
                    <a:pt x="31" y="43"/>
                  </a:lnTo>
                  <a:lnTo>
                    <a:pt x="22" y="43"/>
                  </a:lnTo>
                  <a:lnTo>
                    <a:pt x="14" y="43"/>
                  </a:lnTo>
                  <a:lnTo>
                    <a:pt x="7" y="38"/>
                  </a:lnTo>
                  <a:lnTo>
                    <a:pt x="2" y="3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7" y="7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31" y="2"/>
                  </a:lnTo>
                  <a:lnTo>
                    <a:pt x="38" y="7"/>
                  </a:lnTo>
                  <a:lnTo>
                    <a:pt x="43" y="14"/>
                  </a:lnTo>
                  <a:lnTo>
                    <a:pt x="46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2" name="Freeform 258"/>
            <p:cNvSpPr/>
            <p:nvPr/>
          </p:nvSpPr>
          <p:spPr bwMode="auto">
            <a:xfrm>
              <a:off x="945548" y="2966075"/>
              <a:ext cx="128511" cy="12465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0" y="50"/>
                </a:cxn>
                <a:cxn ang="0">
                  <a:pos x="2" y="81"/>
                </a:cxn>
                <a:cxn ang="0">
                  <a:pos x="5" y="109"/>
                </a:cxn>
                <a:cxn ang="0">
                  <a:pos x="10" y="133"/>
                </a:cxn>
                <a:cxn ang="0">
                  <a:pos x="17" y="154"/>
                </a:cxn>
                <a:cxn ang="0">
                  <a:pos x="24" y="171"/>
                </a:cxn>
                <a:cxn ang="0">
                  <a:pos x="32" y="185"/>
                </a:cxn>
                <a:cxn ang="0">
                  <a:pos x="41" y="197"/>
                </a:cxn>
                <a:cxn ang="0">
                  <a:pos x="53" y="207"/>
                </a:cxn>
                <a:cxn ang="0">
                  <a:pos x="63" y="214"/>
                </a:cxn>
                <a:cxn ang="0">
                  <a:pos x="73" y="219"/>
                </a:cxn>
                <a:cxn ang="0">
                  <a:pos x="82" y="221"/>
                </a:cxn>
                <a:cxn ang="0">
                  <a:pos x="102" y="226"/>
                </a:cxn>
                <a:cxn ang="0">
                  <a:pos x="116" y="226"/>
                </a:cxn>
                <a:cxn ang="0">
                  <a:pos x="131" y="226"/>
                </a:cxn>
                <a:cxn ang="0">
                  <a:pos x="151" y="221"/>
                </a:cxn>
                <a:cxn ang="0">
                  <a:pos x="160" y="219"/>
                </a:cxn>
                <a:cxn ang="0">
                  <a:pos x="170" y="214"/>
                </a:cxn>
                <a:cxn ang="0">
                  <a:pos x="180" y="207"/>
                </a:cxn>
                <a:cxn ang="0">
                  <a:pos x="192" y="197"/>
                </a:cxn>
                <a:cxn ang="0">
                  <a:pos x="201" y="185"/>
                </a:cxn>
                <a:cxn ang="0">
                  <a:pos x="209" y="171"/>
                </a:cxn>
                <a:cxn ang="0">
                  <a:pos x="216" y="154"/>
                </a:cxn>
                <a:cxn ang="0">
                  <a:pos x="223" y="133"/>
                </a:cxn>
                <a:cxn ang="0">
                  <a:pos x="228" y="109"/>
                </a:cxn>
                <a:cxn ang="0">
                  <a:pos x="233" y="81"/>
                </a:cxn>
                <a:cxn ang="0">
                  <a:pos x="233" y="50"/>
                </a:cxn>
                <a:cxn ang="0">
                  <a:pos x="233" y="14"/>
                </a:cxn>
                <a:cxn ang="0">
                  <a:pos x="231" y="5"/>
                </a:cxn>
                <a:cxn ang="0">
                  <a:pos x="228" y="2"/>
                </a:cxn>
                <a:cxn ang="0">
                  <a:pos x="226" y="0"/>
                </a:cxn>
                <a:cxn ang="0">
                  <a:pos x="223" y="2"/>
                </a:cxn>
                <a:cxn ang="0">
                  <a:pos x="199" y="12"/>
                </a:cxn>
                <a:cxn ang="0">
                  <a:pos x="175" y="21"/>
                </a:cxn>
                <a:cxn ang="0">
                  <a:pos x="148" y="28"/>
                </a:cxn>
                <a:cxn ang="0">
                  <a:pos x="116" y="33"/>
                </a:cxn>
                <a:cxn ang="0">
                  <a:pos x="99" y="33"/>
                </a:cxn>
                <a:cxn ang="0">
                  <a:pos x="82" y="31"/>
                </a:cxn>
                <a:cxn ang="0">
                  <a:pos x="66" y="26"/>
                </a:cxn>
                <a:cxn ang="0">
                  <a:pos x="48" y="21"/>
                </a:cxn>
                <a:cxn ang="0">
                  <a:pos x="32" y="12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2" y="12"/>
                </a:cxn>
              </a:cxnLst>
              <a:rect l="0" t="0" r="r" b="b"/>
              <a:pathLst>
                <a:path w="233" h="226">
                  <a:moveTo>
                    <a:pt x="2" y="12"/>
                  </a:moveTo>
                  <a:lnTo>
                    <a:pt x="0" y="50"/>
                  </a:lnTo>
                  <a:lnTo>
                    <a:pt x="2" y="81"/>
                  </a:lnTo>
                  <a:lnTo>
                    <a:pt x="5" y="109"/>
                  </a:lnTo>
                  <a:lnTo>
                    <a:pt x="10" y="133"/>
                  </a:lnTo>
                  <a:lnTo>
                    <a:pt x="17" y="154"/>
                  </a:lnTo>
                  <a:lnTo>
                    <a:pt x="24" y="171"/>
                  </a:lnTo>
                  <a:lnTo>
                    <a:pt x="32" y="185"/>
                  </a:lnTo>
                  <a:lnTo>
                    <a:pt x="41" y="197"/>
                  </a:lnTo>
                  <a:lnTo>
                    <a:pt x="53" y="207"/>
                  </a:lnTo>
                  <a:lnTo>
                    <a:pt x="63" y="214"/>
                  </a:lnTo>
                  <a:lnTo>
                    <a:pt x="73" y="219"/>
                  </a:lnTo>
                  <a:lnTo>
                    <a:pt x="82" y="221"/>
                  </a:lnTo>
                  <a:lnTo>
                    <a:pt x="102" y="226"/>
                  </a:lnTo>
                  <a:lnTo>
                    <a:pt x="116" y="226"/>
                  </a:lnTo>
                  <a:lnTo>
                    <a:pt x="131" y="226"/>
                  </a:lnTo>
                  <a:lnTo>
                    <a:pt x="151" y="221"/>
                  </a:lnTo>
                  <a:lnTo>
                    <a:pt x="160" y="219"/>
                  </a:lnTo>
                  <a:lnTo>
                    <a:pt x="170" y="214"/>
                  </a:lnTo>
                  <a:lnTo>
                    <a:pt x="180" y="207"/>
                  </a:lnTo>
                  <a:lnTo>
                    <a:pt x="192" y="197"/>
                  </a:lnTo>
                  <a:lnTo>
                    <a:pt x="201" y="185"/>
                  </a:lnTo>
                  <a:lnTo>
                    <a:pt x="209" y="171"/>
                  </a:lnTo>
                  <a:lnTo>
                    <a:pt x="216" y="154"/>
                  </a:lnTo>
                  <a:lnTo>
                    <a:pt x="223" y="133"/>
                  </a:lnTo>
                  <a:lnTo>
                    <a:pt x="228" y="109"/>
                  </a:lnTo>
                  <a:lnTo>
                    <a:pt x="233" y="81"/>
                  </a:lnTo>
                  <a:lnTo>
                    <a:pt x="233" y="50"/>
                  </a:lnTo>
                  <a:lnTo>
                    <a:pt x="233" y="14"/>
                  </a:lnTo>
                  <a:lnTo>
                    <a:pt x="231" y="5"/>
                  </a:lnTo>
                  <a:lnTo>
                    <a:pt x="228" y="2"/>
                  </a:lnTo>
                  <a:lnTo>
                    <a:pt x="226" y="0"/>
                  </a:lnTo>
                  <a:lnTo>
                    <a:pt x="223" y="2"/>
                  </a:lnTo>
                  <a:lnTo>
                    <a:pt x="199" y="12"/>
                  </a:lnTo>
                  <a:lnTo>
                    <a:pt x="175" y="21"/>
                  </a:lnTo>
                  <a:lnTo>
                    <a:pt x="148" y="28"/>
                  </a:lnTo>
                  <a:lnTo>
                    <a:pt x="116" y="33"/>
                  </a:lnTo>
                  <a:lnTo>
                    <a:pt x="99" y="33"/>
                  </a:lnTo>
                  <a:lnTo>
                    <a:pt x="82" y="31"/>
                  </a:lnTo>
                  <a:lnTo>
                    <a:pt x="66" y="26"/>
                  </a:lnTo>
                  <a:lnTo>
                    <a:pt x="48" y="21"/>
                  </a:lnTo>
                  <a:lnTo>
                    <a:pt x="32" y="1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2" y="5"/>
                  </a:lnTo>
                  <a:lnTo>
                    <a:pt x="2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3" name="Freeform 259"/>
            <p:cNvSpPr/>
            <p:nvPr/>
          </p:nvSpPr>
          <p:spPr bwMode="auto">
            <a:xfrm>
              <a:off x="958785" y="2969936"/>
              <a:ext cx="100382" cy="39711"/>
            </a:xfrm>
            <a:custGeom>
              <a:avLst/>
              <a:gdLst/>
              <a:ahLst/>
              <a:cxnLst>
                <a:cxn ang="0">
                  <a:pos x="182" y="3"/>
                </a:cxn>
                <a:cxn ang="0">
                  <a:pos x="180" y="24"/>
                </a:cxn>
                <a:cxn ang="0">
                  <a:pos x="177" y="38"/>
                </a:cxn>
                <a:cxn ang="0">
                  <a:pos x="175" y="50"/>
                </a:cxn>
                <a:cxn ang="0">
                  <a:pos x="165" y="55"/>
                </a:cxn>
                <a:cxn ang="0">
                  <a:pos x="146" y="62"/>
                </a:cxn>
                <a:cxn ang="0">
                  <a:pos x="122" y="69"/>
                </a:cxn>
                <a:cxn ang="0">
                  <a:pos x="97" y="72"/>
                </a:cxn>
                <a:cxn ang="0">
                  <a:pos x="71" y="69"/>
                </a:cxn>
                <a:cxn ang="0">
                  <a:pos x="44" y="62"/>
                </a:cxn>
                <a:cxn ang="0">
                  <a:pos x="20" y="52"/>
                </a:cxn>
                <a:cxn ang="0">
                  <a:pos x="10" y="48"/>
                </a:cxn>
                <a:cxn ang="0">
                  <a:pos x="5" y="40"/>
                </a:cxn>
                <a:cxn ang="0">
                  <a:pos x="3" y="29"/>
                </a:cxn>
                <a:cxn ang="0">
                  <a:pos x="0" y="14"/>
                </a:cxn>
                <a:cxn ang="0">
                  <a:pos x="0" y="0"/>
                </a:cxn>
                <a:cxn ang="0">
                  <a:pos x="15" y="7"/>
                </a:cxn>
                <a:cxn ang="0">
                  <a:pos x="29" y="14"/>
                </a:cxn>
                <a:cxn ang="0">
                  <a:pos x="51" y="19"/>
                </a:cxn>
                <a:cxn ang="0">
                  <a:pos x="78" y="21"/>
                </a:cxn>
                <a:cxn ang="0">
                  <a:pos x="109" y="21"/>
                </a:cxn>
                <a:cxn ang="0">
                  <a:pos x="127" y="19"/>
                </a:cxn>
                <a:cxn ang="0">
                  <a:pos x="143" y="14"/>
                </a:cxn>
                <a:cxn ang="0">
                  <a:pos x="163" y="10"/>
                </a:cxn>
                <a:cxn ang="0">
                  <a:pos x="182" y="3"/>
                </a:cxn>
              </a:cxnLst>
              <a:rect l="0" t="0" r="r" b="b"/>
              <a:pathLst>
                <a:path w="182" h="72">
                  <a:moveTo>
                    <a:pt x="182" y="3"/>
                  </a:moveTo>
                  <a:lnTo>
                    <a:pt x="180" y="24"/>
                  </a:lnTo>
                  <a:lnTo>
                    <a:pt x="177" y="38"/>
                  </a:lnTo>
                  <a:lnTo>
                    <a:pt x="175" y="50"/>
                  </a:lnTo>
                  <a:lnTo>
                    <a:pt x="165" y="55"/>
                  </a:lnTo>
                  <a:lnTo>
                    <a:pt x="146" y="62"/>
                  </a:lnTo>
                  <a:lnTo>
                    <a:pt x="122" y="69"/>
                  </a:lnTo>
                  <a:lnTo>
                    <a:pt x="97" y="72"/>
                  </a:lnTo>
                  <a:lnTo>
                    <a:pt x="71" y="69"/>
                  </a:lnTo>
                  <a:lnTo>
                    <a:pt x="44" y="62"/>
                  </a:lnTo>
                  <a:lnTo>
                    <a:pt x="20" y="52"/>
                  </a:lnTo>
                  <a:lnTo>
                    <a:pt x="10" y="48"/>
                  </a:lnTo>
                  <a:lnTo>
                    <a:pt x="5" y="40"/>
                  </a:lnTo>
                  <a:lnTo>
                    <a:pt x="3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5" y="7"/>
                  </a:lnTo>
                  <a:lnTo>
                    <a:pt x="29" y="14"/>
                  </a:lnTo>
                  <a:lnTo>
                    <a:pt x="51" y="19"/>
                  </a:lnTo>
                  <a:lnTo>
                    <a:pt x="78" y="21"/>
                  </a:lnTo>
                  <a:lnTo>
                    <a:pt x="109" y="21"/>
                  </a:lnTo>
                  <a:lnTo>
                    <a:pt x="127" y="19"/>
                  </a:lnTo>
                  <a:lnTo>
                    <a:pt x="143" y="14"/>
                  </a:lnTo>
                  <a:lnTo>
                    <a:pt x="163" y="10"/>
                  </a:lnTo>
                  <a:lnTo>
                    <a:pt x="18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4" name="Freeform 260"/>
            <p:cNvSpPr/>
            <p:nvPr/>
          </p:nvSpPr>
          <p:spPr bwMode="auto">
            <a:xfrm>
              <a:off x="948305" y="3027848"/>
              <a:ext cx="99278" cy="62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7"/>
                </a:cxn>
                <a:cxn ang="0">
                  <a:pos x="53" y="14"/>
                </a:cxn>
                <a:cxn ang="0">
                  <a:pos x="82" y="23"/>
                </a:cxn>
                <a:cxn ang="0">
                  <a:pos x="114" y="38"/>
                </a:cxn>
                <a:cxn ang="0">
                  <a:pos x="141" y="52"/>
                </a:cxn>
                <a:cxn ang="0">
                  <a:pos x="153" y="61"/>
                </a:cxn>
                <a:cxn ang="0">
                  <a:pos x="165" y="71"/>
                </a:cxn>
                <a:cxn ang="0">
                  <a:pos x="172" y="80"/>
                </a:cxn>
                <a:cxn ang="0">
                  <a:pos x="180" y="90"/>
                </a:cxn>
                <a:cxn ang="0">
                  <a:pos x="177" y="92"/>
                </a:cxn>
                <a:cxn ang="0">
                  <a:pos x="170" y="99"/>
                </a:cxn>
                <a:cxn ang="0">
                  <a:pos x="160" y="104"/>
                </a:cxn>
                <a:cxn ang="0">
                  <a:pos x="141" y="111"/>
                </a:cxn>
                <a:cxn ang="0">
                  <a:pos x="124" y="114"/>
                </a:cxn>
                <a:cxn ang="0">
                  <a:pos x="111" y="114"/>
                </a:cxn>
                <a:cxn ang="0">
                  <a:pos x="99" y="114"/>
                </a:cxn>
                <a:cxn ang="0">
                  <a:pos x="85" y="111"/>
                </a:cxn>
                <a:cxn ang="0">
                  <a:pos x="70" y="107"/>
                </a:cxn>
                <a:cxn ang="0">
                  <a:pos x="53" y="97"/>
                </a:cxn>
                <a:cxn ang="0">
                  <a:pos x="36" y="85"/>
                </a:cxn>
                <a:cxn ang="0">
                  <a:pos x="29" y="76"/>
                </a:cxn>
                <a:cxn ang="0">
                  <a:pos x="22" y="64"/>
                </a:cxn>
                <a:cxn ang="0">
                  <a:pos x="14" y="52"/>
                </a:cxn>
                <a:cxn ang="0">
                  <a:pos x="9" y="35"/>
                </a:cxn>
                <a:cxn ang="0">
                  <a:pos x="5" y="19"/>
                </a:cxn>
                <a:cxn ang="0">
                  <a:pos x="0" y="0"/>
                </a:cxn>
              </a:cxnLst>
              <a:rect l="0" t="0" r="r" b="b"/>
              <a:pathLst>
                <a:path w="180" h="114">
                  <a:moveTo>
                    <a:pt x="0" y="0"/>
                  </a:moveTo>
                  <a:lnTo>
                    <a:pt x="29" y="7"/>
                  </a:lnTo>
                  <a:lnTo>
                    <a:pt x="53" y="14"/>
                  </a:lnTo>
                  <a:lnTo>
                    <a:pt x="82" y="23"/>
                  </a:lnTo>
                  <a:lnTo>
                    <a:pt x="114" y="38"/>
                  </a:lnTo>
                  <a:lnTo>
                    <a:pt x="141" y="52"/>
                  </a:lnTo>
                  <a:lnTo>
                    <a:pt x="153" y="61"/>
                  </a:lnTo>
                  <a:lnTo>
                    <a:pt x="165" y="71"/>
                  </a:lnTo>
                  <a:lnTo>
                    <a:pt x="172" y="80"/>
                  </a:lnTo>
                  <a:lnTo>
                    <a:pt x="180" y="90"/>
                  </a:lnTo>
                  <a:lnTo>
                    <a:pt x="177" y="92"/>
                  </a:lnTo>
                  <a:lnTo>
                    <a:pt x="170" y="99"/>
                  </a:lnTo>
                  <a:lnTo>
                    <a:pt x="160" y="104"/>
                  </a:lnTo>
                  <a:lnTo>
                    <a:pt x="141" y="111"/>
                  </a:lnTo>
                  <a:lnTo>
                    <a:pt x="124" y="114"/>
                  </a:lnTo>
                  <a:lnTo>
                    <a:pt x="111" y="114"/>
                  </a:lnTo>
                  <a:lnTo>
                    <a:pt x="99" y="114"/>
                  </a:lnTo>
                  <a:lnTo>
                    <a:pt x="85" y="111"/>
                  </a:lnTo>
                  <a:lnTo>
                    <a:pt x="70" y="107"/>
                  </a:lnTo>
                  <a:lnTo>
                    <a:pt x="53" y="97"/>
                  </a:lnTo>
                  <a:lnTo>
                    <a:pt x="36" y="85"/>
                  </a:lnTo>
                  <a:lnTo>
                    <a:pt x="29" y="76"/>
                  </a:lnTo>
                  <a:lnTo>
                    <a:pt x="22" y="64"/>
                  </a:lnTo>
                  <a:lnTo>
                    <a:pt x="14" y="52"/>
                  </a:lnTo>
                  <a:lnTo>
                    <a:pt x="9" y="35"/>
                  </a:lnTo>
                  <a:lnTo>
                    <a:pt x="5" y="1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5" name="Freeform 261"/>
            <p:cNvSpPr/>
            <p:nvPr/>
          </p:nvSpPr>
          <p:spPr bwMode="auto">
            <a:xfrm>
              <a:off x="665913" y="2460306"/>
              <a:ext cx="619939" cy="317140"/>
            </a:xfrm>
            <a:custGeom>
              <a:avLst/>
              <a:gdLst/>
              <a:ahLst/>
              <a:cxnLst>
                <a:cxn ang="0">
                  <a:pos x="835" y="47"/>
                </a:cxn>
                <a:cxn ang="0">
                  <a:pos x="692" y="14"/>
                </a:cxn>
                <a:cxn ang="0">
                  <a:pos x="614" y="5"/>
                </a:cxn>
                <a:cxn ang="0">
                  <a:pos x="534" y="0"/>
                </a:cxn>
                <a:cxn ang="0">
                  <a:pos x="453" y="5"/>
                </a:cxn>
                <a:cxn ang="0">
                  <a:pos x="376" y="14"/>
                </a:cxn>
                <a:cxn ang="0">
                  <a:pos x="303" y="33"/>
                </a:cxn>
                <a:cxn ang="0">
                  <a:pos x="232" y="59"/>
                </a:cxn>
                <a:cxn ang="0">
                  <a:pos x="169" y="97"/>
                </a:cxn>
                <a:cxn ang="0">
                  <a:pos x="114" y="145"/>
                </a:cxn>
                <a:cxn ang="0">
                  <a:pos x="67" y="204"/>
                </a:cxn>
                <a:cxn ang="0">
                  <a:pos x="31" y="276"/>
                </a:cxn>
                <a:cxn ang="0">
                  <a:pos x="9" y="361"/>
                </a:cxn>
                <a:cxn ang="0">
                  <a:pos x="0" y="458"/>
                </a:cxn>
                <a:cxn ang="0">
                  <a:pos x="7" y="573"/>
                </a:cxn>
                <a:cxn ang="0">
                  <a:pos x="77" y="553"/>
                </a:cxn>
                <a:cxn ang="0">
                  <a:pos x="264" y="520"/>
                </a:cxn>
                <a:cxn ang="0">
                  <a:pos x="262" y="439"/>
                </a:cxn>
                <a:cxn ang="0">
                  <a:pos x="267" y="373"/>
                </a:cxn>
                <a:cxn ang="0">
                  <a:pos x="284" y="311"/>
                </a:cxn>
                <a:cxn ang="0">
                  <a:pos x="298" y="287"/>
                </a:cxn>
                <a:cxn ang="0">
                  <a:pos x="288" y="368"/>
                </a:cxn>
                <a:cxn ang="0">
                  <a:pos x="288" y="442"/>
                </a:cxn>
                <a:cxn ang="0">
                  <a:pos x="298" y="497"/>
                </a:cxn>
                <a:cxn ang="0">
                  <a:pos x="369" y="508"/>
                </a:cxn>
                <a:cxn ang="0">
                  <a:pos x="361" y="439"/>
                </a:cxn>
                <a:cxn ang="0">
                  <a:pos x="361" y="385"/>
                </a:cxn>
                <a:cxn ang="0">
                  <a:pos x="374" y="333"/>
                </a:cxn>
                <a:cxn ang="0">
                  <a:pos x="388" y="382"/>
                </a:cxn>
                <a:cxn ang="0">
                  <a:pos x="400" y="477"/>
                </a:cxn>
                <a:cxn ang="0">
                  <a:pos x="487" y="499"/>
                </a:cxn>
                <a:cxn ang="0">
                  <a:pos x="667" y="499"/>
                </a:cxn>
                <a:cxn ang="0">
                  <a:pos x="769" y="480"/>
                </a:cxn>
                <a:cxn ang="0">
                  <a:pos x="784" y="387"/>
                </a:cxn>
                <a:cxn ang="0">
                  <a:pos x="801" y="340"/>
                </a:cxn>
                <a:cxn ang="0">
                  <a:pos x="808" y="390"/>
                </a:cxn>
                <a:cxn ang="0">
                  <a:pos x="808" y="442"/>
                </a:cxn>
                <a:cxn ang="0">
                  <a:pos x="798" y="511"/>
                </a:cxn>
                <a:cxn ang="0">
                  <a:pos x="873" y="485"/>
                </a:cxn>
                <a:cxn ang="0">
                  <a:pos x="881" y="411"/>
                </a:cxn>
                <a:cxn ang="0">
                  <a:pos x="878" y="321"/>
                </a:cxn>
                <a:cxn ang="0">
                  <a:pos x="883" y="309"/>
                </a:cxn>
                <a:cxn ang="0">
                  <a:pos x="898" y="349"/>
                </a:cxn>
                <a:cxn ang="0">
                  <a:pos x="905" y="411"/>
                </a:cxn>
                <a:cxn ang="0">
                  <a:pos x="905" y="475"/>
                </a:cxn>
                <a:cxn ang="0">
                  <a:pos x="951" y="534"/>
                </a:cxn>
                <a:cxn ang="0">
                  <a:pos x="1051" y="561"/>
                </a:cxn>
                <a:cxn ang="0">
                  <a:pos x="1107" y="558"/>
                </a:cxn>
                <a:cxn ang="0">
                  <a:pos x="1119" y="482"/>
                </a:cxn>
                <a:cxn ang="0">
                  <a:pos x="1124" y="409"/>
                </a:cxn>
                <a:cxn ang="0">
                  <a:pos x="1114" y="326"/>
                </a:cxn>
                <a:cxn ang="0">
                  <a:pos x="1097" y="264"/>
                </a:cxn>
                <a:cxn ang="0">
                  <a:pos x="1078" y="221"/>
                </a:cxn>
                <a:cxn ang="0">
                  <a:pos x="1053" y="181"/>
                </a:cxn>
                <a:cxn ang="0">
                  <a:pos x="1019" y="145"/>
                </a:cxn>
                <a:cxn ang="0">
                  <a:pos x="978" y="112"/>
                </a:cxn>
                <a:cxn ang="0">
                  <a:pos x="929" y="81"/>
                </a:cxn>
              </a:cxnLst>
              <a:rect l="0" t="0" r="r" b="b"/>
              <a:pathLst>
                <a:path w="1124" h="575">
                  <a:moveTo>
                    <a:pt x="900" y="69"/>
                  </a:moveTo>
                  <a:lnTo>
                    <a:pt x="835" y="47"/>
                  </a:lnTo>
                  <a:lnTo>
                    <a:pt x="764" y="29"/>
                  </a:lnTo>
                  <a:lnTo>
                    <a:pt x="692" y="14"/>
                  </a:lnTo>
                  <a:lnTo>
                    <a:pt x="653" y="10"/>
                  </a:lnTo>
                  <a:lnTo>
                    <a:pt x="614" y="5"/>
                  </a:lnTo>
                  <a:lnTo>
                    <a:pt x="573" y="3"/>
                  </a:lnTo>
                  <a:lnTo>
                    <a:pt x="534" y="0"/>
                  </a:lnTo>
                  <a:lnTo>
                    <a:pt x="495" y="3"/>
                  </a:lnTo>
                  <a:lnTo>
                    <a:pt x="453" y="5"/>
                  </a:lnTo>
                  <a:lnTo>
                    <a:pt x="415" y="7"/>
                  </a:lnTo>
                  <a:lnTo>
                    <a:pt x="376" y="14"/>
                  </a:lnTo>
                  <a:lnTo>
                    <a:pt x="339" y="21"/>
                  </a:lnTo>
                  <a:lnTo>
                    <a:pt x="303" y="33"/>
                  </a:lnTo>
                  <a:lnTo>
                    <a:pt x="267" y="45"/>
                  </a:lnTo>
                  <a:lnTo>
                    <a:pt x="232" y="59"/>
                  </a:lnTo>
                  <a:lnTo>
                    <a:pt x="198" y="78"/>
                  </a:lnTo>
                  <a:lnTo>
                    <a:pt x="169" y="97"/>
                  </a:lnTo>
                  <a:lnTo>
                    <a:pt x="140" y="119"/>
                  </a:lnTo>
                  <a:lnTo>
                    <a:pt x="114" y="145"/>
                  </a:lnTo>
                  <a:lnTo>
                    <a:pt x="89" y="174"/>
                  </a:lnTo>
                  <a:lnTo>
                    <a:pt x="67" y="204"/>
                  </a:lnTo>
                  <a:lnTo>
                    <a:pt x="48" y="240"/>
                  </a:lnTo>
                  <a:lnTo>
                    <a:pt x="31" y="276"/>
                  </a:lnTo>
                  <a:lnTo>
                    <a:pt x="19" y="316"/>
                  </a:lnTo>
                  <a:lnTo>
                    <a:pt x="9" y="361"/>
                  </a:lnTo>
                  <a:lnTo>
                    <a:pt x="2" y="409"/>
                  </a:lnTo>
                  <a:lnTo>
                    <a:pt x="0" y="458"/>
                  </a:lnTo>
                  <a:lnTo>
                    <a:pt x="2" y="513"/>
                  </a:lnTo>
                  <a:lnTo>
                    <a:pt x="7" y="573"/>
                  </a:lnTo>
                  <a:lnTo>
                    <a:pt x="26" y="568"/>
                  </a:lnTo>
                  <a:lnTo>
                    <a:pt x="77" y="553"/>
                  </a:lnTo>
                  <a:lnTo>
                    <a:pt x="157" y="537"/>
                  </a:lnTo>
                  <a:lnTo>
                    <a:pt x="264" y="520"/>
                  </a:lnTo>
                  <a:lnTo>
                    <a:pt x="262" y="470"/>
                  </a:lnTo>
                  <a:lnTo>
                    <a:pt x="262" y="439"/>
                  </a:lnTo>
                  <a:lnTo>
                    <a:pt x="264" y="406"/>
                  </a:lnTo>
                  <a:lnTo>
                    <a:pt x="267" y="373"/>
                  </a:lnTo>
                  <a:lnTo>
                    <a:pt x="274" y="340"/>
                  </a:lnTo>
                  <a:lnTo>
                    <a:pt x="284" y="311"/>
                  </a:lnTo>
                  <a:lnTo>
                    <a:pt x="291" y="299"/>
                  </a:lnTo>
                  <a:lnTo>
                    <a:pt x="298" y="287"/>
                  </a:lnTo>
                  <a:lnTo>
                    <a:pt x="296" y="311"/>
                  </a:lnTo>
                  <a:lnTo>
                    <a:pt x="288" y="368"/>
                  </a:lnTo>
                  <a:lnTo>
                    <a:pt x="288" y="404"/>
                  </a:lnTo>
                  <a:lnTo>
                    <a:pt x="288" y="442"/>
                  </a:lnTo>
                  <a:lnTo>
                    <a:pt x="293" y="480"/>
                  </a:lnTo>
                  <a:lnTo>
                    <a:pt x="298" y="497"/>
                  </a:lnTo>
                  <a:lnTo>
                    <a:pt x="303" y="516"/>
                  </a:lnTo>
                  <a:lnTo>
                    <a:pt x="369" y="508"/>
                  </a:lnTo>
                  <a:lnTo>
                    <a:pt x="364" y="466"/>
                  </a:lnTo>
                  <a:lnTo>
                    <a:pt x="361" y="439"/>
                  </a:lnTo>
                  <a:lnTo>
                    <a:pt x="359" y="413"/>
                  </a:lnTo>
                  <a:lnTo>
                    <a:pt x="361" y="385"/>
                  </a:lnTo>
                  <a:lnTo>
                    <a:pt x="366" y="356"/>
                  </a:lnTo>
                  <a:lnTo>
                    <a:pt x="374" y="333"/>
                  </a:lnTo>
                  <a:lnTo>
                    <a:pt x="383" y="311"/>
                  </a:lnTo>
                  <a:lnTo>
                    <a:pt x="388" y="382"/>
                  </a:lnTo>
                  <a:lnTo>
                    <a:pt x="395" y="447"/>
                  </a:lnTo>
                  <a:lnTo>
                    <a:pt x="400" y="477"/>
                  </a:lnTo>
                  <a:lnTo>
                    <a:pt x="405" y="504"/>
                  </a:lnTo>
                  <a:lnTo>
                    <a:pt x="487" y="499"/>
                  </a:lnTo>
                  <a:lnTo>
                    <a:pt x="575" y="497"/>
                  </a:lnTo>
                  <a:lnTo>
                    <a:pt x="667" y="499"/>
                  </a:lnTo>
                  <a:lnTo>
                    <a:pt x="762" y="506"/>
                  </a:lnTo>
                  <a:lnTo>
                    <a:pt x="769" y="480"/>
                  </a:lnTo>
                  <a:lnTo>
                    <a:pt x="774" y="449"/>
                  </a:lnTo>
                  <a:lnTo>
                    <a:pt x="784" y="387"/>
                  </a:lnTo>
                  <a:lnTo>
                    <a:pt x="791" y="318"/>
                  </a:lnTo>
                  <a:lnTo>
                    <a:pt x="801" y="340"/>
                  </a:lnTo>
                  <a:lnTo>
                    <a:pt x="805" y="363"/>
                  </a:lnTo>
                  <a:lnTo>
                    <a:pt x="808" y="390"/>
                  </a:lnTo>
                  <a:lnTo>
                    <a:pt x="808" y="416"/>
                  </a:lnTo>
                  <a:lnTo>
                    <a:pt x="808" y="442"/>
                  </a:lnTo>
                  <a:lnTo>
                    <a:pt x="805" y="468"/>
                  </a:lnTo>
                  <a:lnTo>
                    <a:pt x="798" y="511"/>
                  </a:lnTo>
                  <a:lnTo>
                    <a:pt x="864" y="520"/>
                  </a:lnTo>
                  <a:lnTo>
                    <a:pt x="873" y="485"/>
                  </a:lnTo>
                  <a:lnTo>
                    <a:pt x="878" y="447"/>
                  </a:lnTo>
                  <a:lnTo>
                    <a:pt x="881" y="411"/>
                  </a:lnTo>
                  <a:lnTo>
                    <a:pt x="881" y="375"/>
                  </a:lnTo>
                  <a:lnTo>
                    <a:pt x="878" y="321"/>
                  </a:lnTo>
                  <a:lnTo>
                    <a:pt x="876" y="297"/>
                  </a:lnTo>
                  <a:lnTo>
                    <a:pt x="883" y="309"/>
                  </a:lnTo>
                  <a:lnTo>
                    <a:pt x="888" y="321"/>
                  </a:lnTo>
                  <a:lnTo>
                    <a:pt x="898" y="349"/>
                  </a:lnTo>
                  <a:lnTo>
                    <a:pt x="903" y="380"/>
                  </a:lnTo>
                  <a:lnTo>
                    <a:pt x="905" y="411"/>
                  </a:lnTo>
                  <a:lnTo>
                    <a:pt x="907" y="444"/>
                  </a:lnTo>
                  <a:lnTo>
                    <a:pt x="905" y="475"/>
                  </a:lnTo>
                  <a:lnTo>
                    <a:pt x="903" y="525"/>
                  </a:lnTo>
                  <a:lnTo>
                    <a:pt x="951" y="534"/>
                  </a:lnTo>
                  <a:lnTo>
                    <a:pt x="1002" y="546"/>
                  </a:lnTo>
                  <a:lnTo>
                    <a:pt x="1051" y="561"/>
                  </a:lnTo>
                  <a:lnTo>
                    <a:pt x="1102" y="575"/>
                  </a:lnTo>
                  <a:lnTo>
                    <a:pt x="1107" y="558"/>
                  </a:lnTo>
                  <a:lnTo>
                    <a:pt x="1114" y="513"/>
                  </a:lnTo>
                  <a:lnTo>
                    <a:pt x="1119" y="482"/>
                  </a:lnTo>
                  <a:lnTo>
                    <a:pt x="1121" y="447"/>
                  </a:lnTo>
                  <a:lnTo>
                    <a:pt x="1124" y="409"/>
                  </a:lnTo>
                  <a:lnTo>
                    <a:pt x="1121" y="368"/>
                  </a:lnTo>
                  <a:lnTo>
                    <a:pt x="1114" y="326"/>
                  </a:lnTo>
                  <a:lnTo>
                    <a:pt x="1104" y="285"/>
                  </a:lnTo>
                  <a:lnTo>
                    <a:pt x="1097" y="264"/>
                  </a:lnTo>
                  <a:lnTo>
                    <a:pt x="1090" y="242"/>
                  </a:lnTo>
                  <a:lnTo>
                    <a:pt x="1078" y="221"/>
                  </a:lnTo>
                  <a:lnTo>
                    <a:pt x="1065" y="202"/>
                  </a:lnTo>
                  <a:lnTo>
                    <a:pt x="1053" y="181"/>
                  </a:lnTo>
                  <a:lnTo>
                    <a:pt x="1036" y="162"/>
                  </a:lnTo>
                  <a:lnTo>
                    <a:pt x="1019" y="145"/>
                  </a:lnTo>
                  <a:lnTo>
                    <a:pt x="1000" y="126"/>
                  </a:lnTo>
                  <a:lnTo>
                    <a:pt x="978" y="112"/>
                  </a:lnTo>
                  <a:lnTo>
                    <a:pt x="954" y="95"/>
                  </a:lnTo>
                  <a:lnTo>
                    <a:pt x="929" y="81"/>
                  </a:lnTo>
                  <a:lnTo>
                    <a:pt x="900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6" name="Freeform 262"/>
            <p:cNvSpPr/>
            <p:nvPr/>
          </p:nvSpPr>
          <p:spPr bwMode="auto">
            <a:xfrm>
              <a:off x="793872" y="2485126"/>
              <a:ext cx="376707" cy="7115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73" y="10"/>
                </a:cxn>
                <a:cxn ang="0">
                  <a:pos x="219" y="17"/>
                </a:cxn>
                <a:cxn ang="0">
                  <a:pos x="275" y="24"/>
                </a:cxn>
                <a:cxn ang="0">
                  <a:pos x="338" y="31"/>
                </a:cxn>
                <a:cxn ang="0">
                  <a:pos x="401" y="31"/>
                </a:cxn>
                <a:cxn ang="0">
                  <a:pos x="433" y="31"/>
                </a:cxn>
                <a:cxn ang="0">
                  <a:pos x="462" y="29"/>
                </a:cxn>
                <a:cxn ang="0">
                  <a:pos x="491" y="24"/>
                </a:cxn>
                <a:cxn ang="0">
                  <a:pos x="515" y="17"/>
                </a:cxn>
                <a:cxn ang="0">
                  <a:pos x="542" y="24"/>
                </a:cxn>
                <a:cxn ang="0">
                  <a:pos x="600" y="38"/>
                </a:cxn>
                <a:cxn ang="0">
                  <a:pos x="629" y="48"/>
                </a:cxn>
                <a:cxn ang="0">
                  <a:pos x="656" y="57"/>
                </a:cxn>
                <a:cxn ang="0">
                  <a:pos x="675" y="67"/>
                </a:cxn>
                <a:cxn ang="0">
                  <a:pos x="680" y="71"/>
                </a:cxn>
                <a:cxn ang="0">
                  <a:pos x="683" y="76"/>
                </a:cxn>
                <a:cxn ang="0">
                  <a:pos x="683" y="78"/>
                </a:cxn>
                <a:cxn ang="0">
                  <a:pos x="678" y="81"/>
                </a:cxn>
                <a:cxn ang="0">
                  <a:pos x="661" y="86"/>
                </a:cxn>
                <a:cxn ang="0">
                  <a:pos x="637" y="93"/>
                </a:cxn>
                <a:cxn ang="0">
                  <a:pos x="603" y="100"/>
                </a:cxn>
                <a:cxn ang="0">
                  <a:pos x="518" y="114"/>
                </a:cxn>
                <a:cxn ang="0">
                  <a:pos x="467" y="119"/>
                </a:cxn>
                <a:cxn ang="0">
                  <a:pos x="411" y="124"/>
                </a:cxn>
                <a:cxn ang="0">
                  <a:pos x="355" y="129"/>
                </a:cxn>
                <a:cxn ang="0">
                  <a:pos x="299" y="129"/>
                </a:cxn>
                <a:cxn ang="0">
                  <a:pos x="241" y="126"/>
                </a:cxn>
                <a:cxn ang="0">
                  <a:pos x="185" y="121"/>
                </a:cxn>
                <a:cxn ang="0">
                  <a:pos x="134" y="114"/>
                </a:cxn>
                <a:cxn ang="0">
                  <a:pos x="83" y="102"/>
                </a:cxn>
                <a:cxn ang="0">
                  <a:pos x="61" y="98"/>
                </a:cxn>
                <a:cxn ang="0">
                  <a:pos x="39" y="88"/>
                </a:cxn>
                <a:cxn ang="0">
                  <a:pos x="20" y="78"/>
                </a:cxn>
                <a:cxn ang="0">
                  <a:pos x="0" y="69"/>
                </a:cxn>
                <a:cxn ang="0">
                  <a:pos x="5" y="60"/>
                </a:cxn>
                <a:cxn ang="0">
                  <a:pos x="13" y="50"/>
                </a:cxn>
                <a:cxn ang="0">
                  <a:pos x="25" y="38"/>
                </a:cxn>
                <a:cxn ang="0">
                  <a:pos x="42" y="26"/>
                </a:cxn>
                <a:cxn ang="0">
                  <a:pos x="64" y="17"/>
                </a:cxn>
                <a:cxn ang="0">
                  <a:pos x="95" y="7"/>
                </a:cxn>
                <a:cxn ang="0">
                  <a:pos x="132" y="0"/>
                </a:cxn>
              </a:cxnLst>
              <a:rect l="0" t="0" r="r" b="b"/>
              <a:pathLst>
                <a:path w="683" h="129">
                  <a:moveTo>
                    <a:pt x="132" y="0"/>
                  </a:moveTo>
                  <a:lnTo>
                    <a:pt x="173" y="10"/>
                  </a:lnTo>
                  <a:lnTo>
                    <a:pt x="219" y="17"/>
                  </a:lnTo>
                  <a:lnTo>
                    <a:pt x="275" y="24"/>
                  </a:lnTo>
                  <a:lnTo>
                    <a:pt x="338" y="31"/>
                  </a:lnTo>
                  <a:lnTo>
                    <a:pt x="401" y="31"/>
                  </a:lnTo>
                  <a:lnTo>
                    <a:pt x="433" y="31"/>
                  </a:lnTo>
                  <a:lnTo>
                    <a:pt x="462" y="29"/>
                  </a:lnTo>
                  <a:lnTo>
                    <a:pt x="491" y="24"/>
                  </a:lnTo>
                  <a:lnTo>
                    <a:pt x="515" y="17"/>
                  </a:lnTo>
                  <a:lnTo>
                    <a:pt x="542" y="24"/>
                  </a:lnTo>
                  <a:lnTo>
                    <a:pt x="600" y="38"/>
                  </a:lnTo>
                  <a:lnTo>
                    <a:pt x="629" y="48"/>
                  </a:lnTo>
                  <a:lnTo>
                    <a:pt x="656" y="57"/>
                  </a:lnTo>
                  <a:lnTo>
                    <a:pt x="675" y="67"/>
                  </a:lnTo>
                  <a:lnTo>
                    <a:pt x="680" y="71"/>
                  </a:lnTo>
                  <a:lnTo>
                    <a:pt x="683" y="76"/>
                  </a:lnTo>
                  <a:lnTo>
                    <a:pt x="683" y="78"/>
                  </a:lnTo>
                  <a:lnTo>
                    <a:pt x="678" y="81"/>
                  </a:lnTo>
                  <a:lnTo>
                    <a:pt x="661" y="86"/>
                  </a:lnTo>
                  <a:lnTo>
                    <a:pt x="637" y="93"/>
                  </a:lnTo>
                  <a:lnTo>
                    <a:pt x="603" y="100"/>
                  </a:lnTo>
                  <a:lnTo>
                    <a:pt x="518" y="114"/>
                  </a:lnTo>
                  <a:lnTo>
                    <a:pt x="467" y="119"/>
                  </a:lnTo>
                  <a:lnTo>
                    <a:pt x="411" y="124"/>
                  </a:lnTo>
                  <a:lnTo>
                    <a:pt x="355" y="129"/>
                  </a:lnTo>
                  <a:lnTo>
                    <a:pt x="299" y="129"/>
                  </a:lnTo>
                  <a:lnTo>
                    <a:pt x="241" y="126"/>
                  </a:lnTo>
                  <a:lnTo>
                    <a:pt x="185" y="121"/>
                  </a:lnTo>
                  <a:lnTo>
                    <a:pt x="134" y="114"/>
                  </a:lnTo>
                  <a:lnTo>
                    <a:pt x="83" y="102"/>
                  </a:lnTo>
                  <a:lnTo>
                    <a:pt x="61" y="98"/>
                  </a:lnTo>
                  <a:lnTo>
                    <a:pt x="39" y="88"/>
                  </a:lnTo>
                  <a:lnTo>
                    <a:pt x="20" y="78"/>
                  </a:lnTo>
                  <a:lnTo>
                    <a:pt x="0" y="69"/>
                  </a:lnTo>
                  <a:lnTo>
                    <a:pt x="5" y="60"/>
                  </a:lnTo>
                  <a:lnTo>
                    <a:pt x="13" y="50"/>
                  </a:lnTo>
                  <a:lnTo>
                    <a:pt x="25" y="38"/>
                  </a:lnTo>
                  <a:lnTo>
                    <a:pt x="42" y="26"/>
                  </a:lnTo>
                  <a:lnTo>
                    <a:pt x="64" y="17"/>
                  </a:lnTo>
                  <a:lnTo>
                    <a:pt x="95" y="7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7" name="Freeform 263"/>
            <p:cNvSpPr/>
            <p:nvPr/>
          </p:nvSpPr>
          <p:spPr bwMode="auto">
            <a:xfrm>
              <a:off x="760779" y="2485126"/>
              <a:ext cx="167119" cy="87696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150" y="12"/>
                </a:cxn>
                <a:cxn ang="0">
                  <a:pos x="102" y="38"/>
                </a:cxn>
                <a:cxn ang="0">
                  <a:pos x="75" y="55"/>
                </a:cxn>
                <a:cxn ang="0">
                  <a:pos x="51" y="76"/>
                </a:cxn>
                <a:cxn ang="0">
                  <a:pos x="26" y="98"/>
                </a:cxn>
                <a:cxn ang="0">
                  <a:pos x="19" y="109"/>
                </a:cxn>
                <a:cxn ang="0">
                  <a:pos x="12" y="119"/>
                </a:cxn>
                <a:cxn ang="0">
                  <a:pos x="2" y="138"/>
                </a:cxn>
                <a:cxn ang="0">
                  <a:pos x="0" y="147"/>
                </a:cxn>
                <a:cxn ang="0">
                  <a:pos x="0" y="150"/>
                </a:cxn>
                <a:cxn ang="0">
                  <a:pos x="2" y="152"/>
                </a:cxn>
                <a:cxn ang="0">
                  <a:pos x="7" y="150"/>
                </a:cxn>
                <a:cxn ang="0">
                  <a:pos x="26" y="136"/>
                </a:cxn>
                <a:cxn ang="0">
                  <a:pos x="51" y="121"/>
                </a:cxn>
                <a:cxn ang="0">
                  <a:pos x="63" y="117"/>
                </a:cxn>
                <a:cxn ang="0">
                  <a:pos x="70" y="117"/>
                </a:cxn>
                <a:cxn ang="0">
                  <a:pos x="78" y="119"/>
                </a:cxn>
                <a:cxn ang="0">
                  <a:pos x="82" y="124"/>
                </a:cxn>
                <a:cxn ang="0">
                  <a:pos x="87" y="131"/>
                </a:cxn>
                <a:cxn ang="0">
                  <a:pos x="90" y="140"/>
                </a:cxn>
                <a:cxn ang="0">
                  <a:pos x="92" y="157"/>
                </a:cxn>
                <a:cxn ang="0">
                  <a:pos x="92" y="159"/>
                </a:cxn>
                <a:cxn ang="0">
                  <a:pos x="99" y="150"/>
                </a:cxn>
                <a:cxn ang="0">
                  <a:pos x="109" y="136"/>
                </a:cxn>
                <a:cxn ang="0">
                  <a:pos x="126" y="117"/>
                </a:cxn>
                <a:cxn ang="0">
                  <a:pos x="150" y="98"/>
                </a:cxn>
                <a:cxn ang="0">
                  <a:pos x="163" y="88"/>
                </a:cxn>
                <a:cxn ang="0">
                  <a:pos x="180" y="78"/>
                </a:cxn>
                <a:cxn ang="0">
                  <a:pos x="197" y="71"/>
                </a:cxn>
                <a:cxn ang="0">
                  <a:pos x="216" y="64"/>
                </a:cxn>
                <a:cxn ang="0">
                  <a:pos x="238" y="62"/>
                </a:cxn>
                <a:cxn ang="0">
                  <a:pos x="262" y="60"/>
                </a:cxn>
                <a:cxn ang="0">
                  <a:pos x="284" y="57"/>
                </a:cxn>
                <a:cxn ang="0">
                  <a:pos x="296" y="57"/>
                </a:cxn>
                <a:cxn ang="0">
                  <a:pos x="303" y="52"/>
                </a:cxn>
                <a:cxn ang="0">
                  <a:pos x="303" y="50"/>
                </a:cxn>
                <a:cxn ang="0">
                  <a:pos x="301" y="45"/>
                </a:cxn>
                <a:cxn ang="0">
                  <a:pos x="291" y="41"/>
                </a:cxn>
                <a:cxn ang="0">
                  <a:pos x="267" y="29"/>
                </a:cxn>
                <a:cxn ang="0">
                  <a:pos x="204" y="10"/>
                </a:cxn>
                <a:cxn ang="0">
                  <a:pos x="170" y="0"/>
                </a:cxn>
              </a:cxnLst>
              <a:rect l="0" t="0" r="r" b="b"/>
              <a:pathLst>
                <a:path w="303" h="159">
                  <a:moveTo>
                    <a:pt x="170" y="0"/>
                  </a:moveTo>
                  <a:lnTo>
                    <a:pt x="150" y="12"/>
                  </a:lnTo>
                  <a:lnTo>
                    <a:pt x="102" y="38"/>
                  </a:lnTo>
                  <a:lnTo>
                    <a:pt x="75" y="55"/>
                  </a:lnTo>
                  <a:lnTo>
                    <a:pt x="51" y="76"/>
                  </a:lnTo>
                  <a:lnTo>
                    <a:pt x="26" y="98"/>
                  </a:lnTo>
                  <a:lnTo>
                    <a:pt x="19" y="109"/>
                  </a:lnTo>
                  <a:lnTo>
                    <a:pt x="12" y="119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50"/>
                  </a:lnTo>
                  <a:lnTo>
                    <a:pt x="2" y="152"/>
                  </a:lnTo>
                  <a:lnTo>
                    <a:pt x="7" y="150"/>
                  </a:lnTo>
                  <a:lnTo>
                    <a:pt x="26" y="136"/>
                  </a:lnTo>
                  <a:lnTo>
                    <a:pt x="51" y="121"/>
                  </a:lnTo>
                  <a:lnTo>
                    <a:pt x="63" y="117"/>
                  </a:lnTo>
                  <a:lnTo>
                    <a:pt x="70" y="117"/>
                  </a:lnTo>
                  <a:lnTo>
                    <a:pt x="78" y="119"/>
                  </a:lnTo>
                  <a:lnTo>
                    <a:pt x="82" y="124"/>
                  </a:lnTo>
                  <a:lnTo>
                    <a:pt x="87" y="131"/>
                  </a:lnTo>
                  <a:lnTo>
                    <a:pt x="90" y="140"/>
                  </a:lnTo>
                  <a:lnTo>
                    <a:pt x="92" y="157"/>
                  </a:lnTo>
                  <a:lnTo>
                    <a:pt x="92" y="159"/>
                  </a:lnTo>
                  <a:lnTo>
                    <a:pt x="99" y="150"/>
                  </a:lnTo>
                  <a:lnTo>
                    <a:pt x="109" y="136"/>
                  </a:lnTo>
                  <a:lnTo>
                    <a:pt x="126" y="117"/>
                  </a:lnTo>
                  <a:lnTo>
                    <a:pt x="150" y="98"/>
                  </a:lnTo>
                  <a:lnTo>
                    <a:pt x="163" y="88"/>
                  </a:lnTo>
                  <a:lnTo>
                    <a:pt x="180" y="78"/>
                  </a:lnTo>
                  <a:lnTo>
                    <a:pt x="197" y="71"/>
                  </a:lnTo>
                  <a:lnTo>
                    <a:pt x="216" y="64"/>
                  </a:lnTo>
                  <a:lnTo>
                    <a:pt x="238" y="62"/>
                  </a:lnTo>
                  <a:lnTo>
                    <a:pt x="262" y="60"/>
                  </a:lnTo>
                  <a:lnTo>
                    <a:pt x="284" y="57"/>
                  </a:lnTo>
                  <a:lnTo>
                    <a:pt x="296" y="57"/>
                  </a:lnTo>
                  <a:lnTo>
                    <a:pt x="303" y="52"/>
                  </a:lnTo>
                  <a:lnTo>
                    <a:pt x="303" y="50"/>
                  </a:lnTo>
                  <a:lnTo>
                    <a:pt x="301" y="45"/>
                  </a:lnTo>
                  <a:lnTo>
                    <a:pt x="291" y="41"/>
                  </a:lnTo>
                  <a:lnTo>
                    <a:pt x="267" y="29"/>
                  </a:lnTo>
                  <a:lnTo>
                    <a:pt x="204" y="10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8" name="Freeform 264"/>
            <p:cNvSpPr/>
            <p:nvPr/>
          </p:nvSpPr>
          <p:spPr bwMode="auto">
            <a:xfrm>
              <a:off x="776774" y="2883343"/>
              <a:ext cx="467160" cy="241026"/>
            </a:xfrm>
            <a:custGeom>
              <a:avLst/>
              <a:gdLst/>
              <a:ahLst/>
              <a:cxnLst>
                <a:cxn ang="0">
                  <a:pos x="835" y="57"/>
                </a:cxn>
                <a:cxn ang="0">
                  <a:pos x="828" y="22"/>
                </a:cxn>
                <a:cxn ang="0">
                  <a:pos x="825" y="7"/>
                </a:cxn>
                <a:cxn ang="0">
                  <a:pos x="828" y="45"/>
                </a:cxn>
                <a:cxn ang="0">
                  <a:pos x="828" y="117"/>
                </a:cxn>
                <a:cxn ang="0">
                  <a:pos x="816" y="176"/>
                </a:cxn>
                <a:cxn ang="0">
                  <a:pos x="789" y="226"/>
                </a:cxn>
                <a:cxn ang="0">
                  <a:pos x="758" y="264"/>
                </a:cxn>
                <a:cxn ang="0">
                  <a:pos x="724" y="295"/>
                </a:cxn>
                <a:cxn ang="0">
                  <a:pos x="672" y="326"/>
                </a:cxn>
                <a:cxn ang="0">
                  <a:pos x="641" y="342"/>
                </a:cxn>
                <a:cxn ang="0">
                  <a:pos x="590" y="364"/>
                </a:cxn>
                <a:cxn ang="0">
                  <a:pos x="507" y="385"/>
                </a:cxn>
                <a:cxn ang="0">
                  <a:pos x="398" y="397"/>
                </a:cxn>
                <a:cxn ang="0">
                  <a:pos x="289" y="395"/>
                </a:cxn>
                <a:cxn ang="0">
                  <a:pos x="187" y="385"/>
                </a:cxn>
                <a:cxn ang="0">
                  <a:pos x="68" y="364"/>
                </a:cxn>
                <a:cxn ang="0">
                  <a:pos x="0" y="345"/>
                </a:cxn>
                <a:cxn ang="0">
                  <a:pos x="78" y="385"/>
                </a:cxn>
                <a:cxn ang="0">
                  <a:pos x="170" y="416"/>
                </a:cxn>
                <a:cxn ang="0">
                  <a:pos x="277" y="433"/>
                </a:cxn>
                <a:cxn ang="0">
                  <a:pos x="401" y="437"/>
                </a:cxn>
                <a:cxn ang="0">
                  <a:pos x="481" y="430"/>
                </a:cxn>
                <a:cxn ang="0">
                  <a:pos x="549" y="418"/>
                </a:cxn>
                <a:cxn ang="0">
                  <a:pos x="609" y="404"/>
                </a:cxn>
                <a:cxn ang="0">
                  <a:pos x="663" y="383"/>
                </a:cxn>
                <a:cxn ang="0">
                  <a:pos x="706" y="359"/>
                </a:cxn>
                <a:cxn ang="0">
                  <a:pos x="743" y="333"/>
                </a:cxn>
                <a:cxn ang="0">
                  <a:pos x="796" y="273"/>
                </a:cxn>
                <a:cxn ang="0">
                  <a:pos x="828" y="212"/>
                </a:cxn>
                <a:cxn ang="0">
                  <a:pos x="845" y="155"/>
                </a:cxn>
                <a:cxn ang="0">
                  <a:pos x="847" y="109"/>
                </a:cxn>
                <a:cxn ang="0">
                  <a:pos x="843" y="79"/>
                </a:cxn>
              </a:cxnLst>
              <a:rect l="0" t="0" r="r" b="b"/>
              <a:pathLst>
                <a:path w="847" h="437">
                  <a:moveTo>
                    <a:pt x="843" y="79"/>
                  </a:moveTo>
                  <a:lnTo>
                    <a:pt x="835" y="57"/>
                  </a:lnTo>
                  <a:lnTo>
                    <a:pt x="830" y="41"/>
                  </a:lnTo>
                  <a:lnTo>
                    <a:pt x="828" y="22"/>
                  </a:lnTo>
                  <a:lnTo>
                    <a:pt x="828" y="0"/>
                  </a:lnTo>
                  <a:lnTo>
                    <a:pt x="825" y="7"/>
                  </a:lnTo>
                  <a:lnTo>
                    <a:pt x="825" y="19"/>
                  </a:lnTo>
                  <a:lnTo>
                    <a:pt x="828" y="45"/>
                  </a:lnTo>
                  <a:lnTo>
                    <a:pt x="830" y="83"/>
                  </a:lnTo>
                  <a:lnTo>
                    <a:pt x="828" y="117"/>
                  </a:lnTo>
                  <a:lnTo>
                    <a:pt x="823" y="148"/>
                  </a:lnTo>
                  <a:lnTo>
                    <a:pt x="816" y="176"/>
                  </a:lnTo>
                  <a:lnTo>
                    <a:pt x="804" y="202"/>
                  </a:lnTo>
                  <a:lnTo>
                    <a:pt x="789" y="226"/>
                  </a:lnTo>
                  <a:lnTo>
                    <a:pt x="775" y="247"/>
                  </a:lnTo>
                  <a:lnTo>
                    <a:pt x="758" y="264"/>
                  </a:lnTo>
                  <a:lnTo>
                    <a:pt x="740" y="281"/>
                  </a:lnTo>
                  <a:lnTo>
                    <a:pt x="724" y="295"/>
                  </a:lnTo>
                  <a:lnTo>
                    <a:pt x="694" y="314"/>
                  </a:lnTo>
                  <a:lnTo>
                    <a:pt x="672" y="326"/>
                  </a:lnTo>
                  <a:lnTo>
                    <a:pt x="665" y="331"/>
                  </a:lnTo>
                  <a:lnTo>
                    <a:pt x="641" y="342"/>
                  </a:lnTo>
                  <a:lnTo>
                    <a:pt x="614" y="354"/>
                  </a:lnTo>
                  <a:lnTo>
                    <a:pt x="590" y="364"/>
                  </a:lnTo>
                  <a:lnTo>
                    <a:pt x="563" y="371"/>
                  </a:lnTo>
                  <a:lnTo>
                    <a:pt x="507" y="385"/>
                  </a:lnTo>
                  <a:lnTo>
                    <a:pt x="454" y="392"/>
                  </a:lnTo>
                  <a:lnTo>
                    <a:pt x="398" y="397"/>
                  </a:lnTo>
                  <a:lnTo>
                    <a:pt x="342" y="397"/>
                  </a:lnTo>
                  <a:lnTo>
                    <a:pt x="289" y="395"/>
                  </a:lnTo>
                  <a:lnTo>
                    <a:pt x="236" y="392"/>
                  </a:lnTo>
                  <a:lnTo>
                    <a:pt x="187" y="385"/>
                  </a:lnTo>
                  <a:lnTo>
                    <a:pt x="143" y="378"/>
                  </a:lnTo>
                  <a:lnTo>
                    <a:pt x="68" y="364"/>
                  </a:lnTo>
                  <a:lnTo>
                    <a:pt x="17" y="349"/>
                  </a:lnTo>
                  <a:lnTo>
                    <a:pt x="0" y="345"/>
                  </a:lnTo>
                  <a:lnTo>
                    <a:pt x="36" y="366"/>
                  </a:lnTo>
                  <a:lnTo>
                    <a:pt x="78" y="385"/>
                  </a:lnTo>
                  <a:lnTo>
                    <a:pt x="121" y="402"/>
                  </a:lnTo>
                  <a:lnTo>
                    <a:pt x="170" y="416"/>
                  </a:lnTo>
                  <a:lnTo>
                    <a:pt x="221" y="426"/>
                  </a:lnTo>
                  <a:lnTo>
                    <a:pt x="277" y="433"/>
                  </a:lnTo>
                  <a:lnTo>
                    <a:pt x="338" y="437"/>
                  </a:lnTo>
                  <a:lnTo>
                    <a:pt x="401" y="437"/>
                  </a:lnTo>
                  <a:lnTo>
                    <a:pt x="442" y="435"/>
                  </a:lnTo>
                  <a:lnTo>
                    <a:pt x="481" y="430"/>
                  </a:lnTo>
                  <a:lnTo>
                    <a:pt x="517" y="426"/>
                  </a:lnTo>
                  <a:lnTo>
                    <a:pt x="549" y="418"/>
                  </a:lnTo>
                  <a:lnTo>
                    <a:pt x="580" y="411"/>
                  </a:lnTo>
                  <a:lnTo>
                    <a:pt x="609" y="404"/>
                  </a:lnTo>
                  <a:lnTo>
                    <a:pt x="636" y="395"/>
                  </a:lnTo>
                  <a:lnTo>
                    <a:pt x="663" y="383"/>
                  </a:lnTo>
                  <a:lnTo>
                    <a:pt x="685" y="371"/>
                  </a:lnTo>
                  <a:lnTo>
                    <a:pt x="706" y="359"/>
                  </a:lnTo>
                  <a:lnTo>
                    <a:pt x="726" y="345"/>
                  </a:lnTo>
                  <a:lnTo>
                    <a:pt x="743" y="333"/>
                  </a:lnTo>
                  <a:lnTo>
                    <a:pt x="772" y="302"/>
                  </a:lnTo>
                  <a:lnTo>
                    <a:pt x="796" y="273"/>
                  </a:lnTo>
                  <a:lnTo>
                    <a:pt x="816" y="243"/>
                  </a:lnTo>
                  <a:lnTo>
                    <a:pt x="828" y="212"/>
                  </a:lnTo>
                  <a:lnTo>
                    <a:pt x="838" y="183"/>
                  </a:lnTo>
                  <a:lnTo>
                    <a:pt x="845" y="155"/>
                  </a:lnTo>
                  <a:lnTo>
                    <a:pt x="847" y="131"/>
                  </a:lnTo>
                  <a:lnTo>
                    <a:pt x="847" y="109"/>
                  </a:lnTo>
                  <a:lnTo>
                    <a:pt x="845" y="91"/>
                  </a:lnTo>
                  <a:lnTo>
                    <a:pt x="843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29" name="Freeform 265"/>
            <p:cNvSpPr/>
            <p:nvPr/>
          </p:nvSpPr>
          <p:spPr bwMode="auto">
            <a:xfrm>
              <a:off x="672532" y="2749868"/>
              <a:ext cx="77768" cy="14009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" y="60"/>
                </a:cxn>
                <a:cxn ang="0">
                  <a:pos x="9" y="116"/>
                </a:cxn>
                <a:cxn ang="0">
                  <a:pos x="14" y="150"/>
                </a:cxn>
                <a:cxn ang="0">
                  <a:pos x="21" y="185"/>
                </a:cxn>
                <a:cxn ang="0">
                  <a:pos x="31" y="216"/>
                </a:cxn>
                <a:cxn ang="0">
                  <a:pos x="43" y="245"/>
                </a:cxn>
                <a:cxn ang="0">
                  <a:pos x="46" y="249"/>
                </a:cxn>
                <a:cxn ang="0">
                  <a:pos x="51" y="252"/>
                </a:cxn>
                <a:cxn ang="0">
                  <a:pos x="53" y="254"/>
                </a:cxn>
                <a:cxn ang="0">
                  <a:pos x="58" y="252"/>
                </a:cxn>
                <a:cxn ang="0">
                  <a:pos x="65" y="245"/>
                </a:cxn>
                <a:cxn ang="0">
                  <a:pos x="73" y="233"/>
                </a:cxn>
                <a:cxn ang="0">
                  <a:pos x="80" y="216"/>
                </a:cxn>
                <a:cxn ang="0">
                  <a:pos x="89" y="195"/>
                </a:cxn>
                <a:cxn ang="0">
                  <a:pos x="104" y="147"/>
                </a:cxn>
                <a:cxn ang="0">
                  <a:pos x="119" y="95"/>
                </a:cxn>
                <a:cxn ang="0">
                  <a:pos x="128" y="48"/>
                </a:cxn>
                <a:cxn ang="0">
                  <a:pos x="141" y="0"/>
                </a:cxn>
                <a:cxn ang="0">
                  <a:pos x="0" y="36"/>
                </a:cxn>
              </a:cxnLst>
              <a:rect l="0" t="0" r="r" b="b"/>
              <a:pathLst>
                <a:path w="141" h="254">
                  <a:moveTo>
                    <a:pt x="0" y="36"/>
                  </a:moveTo>
                  <a:lnTo>
                    <a:pt x="2" y="60"/>
                  </a:lnTo>
                  <a:lnTo>
                    <a:pt x="9" y="116"/>
                  </a:lnTo>
                  <a:lnTo>
                    <a:pt x="14" y="150"/>
                  </a:lnTo>
                  <a:lnTo>
                    <a:pt x="21" y="185"/>
                  </a:lnTo>
                  <a:lnTo>
                    <a:pt x="31" y="216"/>
                  </a:lnTo>
                  <a:lnTo>
                    <a:pt x="43" y="245"/>
                  </a:lnTo>
                  <a:lnTo>
                    <a:pt x="46" y="249"/>
                  </a:lnTo>
                  <a:lnTo>
                    <a:pt x="51" y="252"/>
                  </a:lnTo>
                  <a:lnTo>
                    <a:pt x="53" y="254"/>
                  </a:lnTo>
                  <a:lnTo>
                    <a:pt x="58" y="252"/>
                  </a:lnTo>
                  <a:lnTo>
                    <a:pt x="65" y="245"/>
                  </a:lnTo>
                  <a:lnTo>
                    <a:pt x="73" y="233"/>
                  </a:lnTo>
                  <a:lnTo>
                    <a:pt x="80" y="216"/>
                  </a:lnTo>
                  <a:lnTo>
                    <a:pt x="89" y="195"/>
                  </a:lnTo>
                  <a:lnTo>
                    <a:pt x="104" y="147"/>
                  </a:lnTo>
                  <a:lnTo>
                    <a:pt x="119" y="95"/>
                  </a:lnTo>
                  <a:lnTo>
                    <a:pt x="128" y="48"/>
                  </a:lnTo>
                  <a:lnTo>
                    <a:pt x="141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0" name="Freeform 266"/>
            <p:cNvSpPr/>
            <p:nvPr/>
          </p:nvSpPr>
          <p:spPr bwMode="auto">
            <a:xfrm>
              <a:off x="1217460" y="2961111"/>
              <a:ext cx="44124" cy="9817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4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6" y="7"/>
                </a:cxn>
                <a:cxn ang="0">
                  <a:pos x="46" y="14"/>
                </a:cxn>
                <a:cxn ang="0">
                  <a:pos x="56" y="23"/>
                </a:cxn>
                <a:cxn ang="0">
                  <a:pos x="65" y="33"/>
                </a:cxn>
                <a:cxn ang="0">
                  <a:pos x="70" y="45"/>
                </a:cxn>
                <a:cxn ang="0">
                  <a:pos x="75" y="54"/>
                </a:cxn>
                <a:cxn ang="0">
                  <a:pos x="80" y="73"/>
                </a:cxn>
                <a:cxn ang="0">
                  <a:pos x="80" y="88"/>
                </a:cxn>
                <a:cxn ang="0">
                  <a:pos x="80" y="109"/>
                </a:cxn>
                <a:cxn ang="0">
                  <a:pos x="78" y="132"/>
                </a:cxn>
                <a:cxn ang="0">
                  <a:pos x="70" y="144"/>
                </a:cxn>
                <a:cxn ang="0">
                  <a:pos x="58" y="161"/>
                </a:cxn>
                <a:cxn ang="0">
                  <a:pos x="46" y="178"/>
                </a:cxn>
                <a:cxn ang="0">
                  <a:pos x="29" y="109"/>
                </a:cxn>
                <a:cxn ang="0">
                  <a:pos x="14" y="54"/>
                </a:cxn>
                <a:cxn ang="0">
                  <a:pos x="0" y="7"/>
                </a:cxn>
              </a:cxnLst>
              <a:rect l="0" t="0" r="r" b="b"/>
              <a:pathLst>
                <a:path w="80" h="178">
                  <a:moveTo>
                    <a:pt x="0" y="7"/>
                  </a:moveTo>
                  <a:lnTo>
                    <a:pt x="2" y="4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6" y="7"/>
                  </a:lnTo>
                  <a:lnTo>
                    <a:pt x="46" y="14"/>
                  </a:lnTo>
                  <a:lnTo>
                    <a:pt x="56" y="23"/>
                  </a:lnTo>
                  <a:lnTo>
                    <a:pt x="65" y="33"/>
                  </a:lnTo>
                  <a:lnTo>
                    <a:pt x="70" y="45"/>
                  </a:lnTo>
                  <a:lnTo>
                    <a:pt x="75" y="54"/>
                  </a:lnTo>
                  <a:lnTo>
                    <a:pt x="80" y="73"/>
                  </a:lnTo>
                  <a:lnTo>
                    <a:pt x="80" y="88"/>
                  </a:lnTo>
                  <a:lnTo>
                    <a:pt x="80" y="109"/>
                  </a:lnTo>
                  <a:lnTo>
                    <a:pt x="78" y="132"/>
                  </a:lnTo>
                  <a:lnTo>
                    <a:pt x="70" y="144"/>
                  </a:lnTo>
                  <a:lnTo>
                    <a:pt x="58" y="161"/>
                  </a:lnTo>
                  <a:lnTo>
                    <a:pt x="46" y="178"/>
                  </a:lnTo>
                  <a:lnTo>
                    <a:pt x="29" y="109"/>
                  </a:lnTo>
                  <a:lnTo>
                    <a:pt x="14" y="5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1" name="Freeform 267"/>
            <p:cNvSpPr/>
            <p:nvPr/>
          </p:nvSpPr>
          <p:spPr bwMode="auto">
            <a:xfrm>
              <a:off x="1217460" y="2962214"/>
              <a:ext cx="31990" cy="5736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2"/>
                </a:cxn>
                <a:cxn ang="0">
                  <a:pos x="10" y="0"/>
                </a:cxn>
                <a:cxn ang="0">
                  <a:pos x="19" y="7"/>
                </a:cxn>
                <a:cxn ang="0">
                  <a:pos x="34" y="21"/>
                </a:cxn>
                <a:cxn ang="0">
                  <a:pos x="51" y="38"/>
                </a:cxn>
                <a:cxn ang="0">
                  <a:pos x="56" y="47"/>
                </a:cxn>
                <a:cxn ang="0">
                  <a:pos x="58" y="57"/>
                </a:cxn>
                <a:cxn ang="0">
                  <a:pos x="58" y="74"/>
                </a:cxn>
                <a:cxn ang="0">
                  <a:pos x="56" y="90"/>
                </a:cxn>
                <a:cxn ang="0">
                  <a:pos x="51" y="102"/>
                </a:cxn>
                <a:cxn ang="0">
                  <a:pos x="46" y="104"/>
                </a:cxn>
                <a:cxn ang="0">
                  <a:pos x="44" y="104"/>
                </a:cxn>
                <a:cxn ang="0">
                  <a:pos x="22" y="54"/>
                </a:cxn>
                <a:cxn ang="0">
                  <a:pos x="0" y="5"/>
                </a:cxn>
              </a:cxnLst>
              <a:rect l="0" t="0" r="r" b="b"/>
              <a:pathLst>
                <a:path w="58" h="104">
                  <a:moveTo>
                    <a:pt x="0" y="5"/>
                  </a:moveTo>
                  <a:lnTo>
                    <a:pt x="2" y="2"/>
                  </a:lnTo>
                  <a:lnTo>
                    <a:pt x="10" y="0"/>
                  </a:lnTo>
                  <a:lnTo>
                    <a:pt x="19" y="7"/>
                  </a:lnTo>
                  <a:lnTo>
                    <a:pt x="34" y="21"/>
                  </a:lnTo>
                  <a:lnTo>
                    <a:pt x="51" y="38"/>
                  </a:lnTo>
                  <a:lnTo>
                    <a:pt x="56" y="47"/>
                  </a:lnTo>
                  <a:lnTo>
                    <a:pt x="58" y="57"/>
                  </a:lnTo>
                  <a:lnTo>
                    <a:pt x="58" y="74"/>
                  </a:lnTo>
                  <a:lnTo>
                    <a:pt x="56" y="90"/>
                  </a:lnTo>
                  <a:lnTo>
                    <a:pt x="51" y="102"/>
                  </a:lnTo>
                  <a:lnTo>
                    <a:pt x="46" y="104"/>
                  </a:lnTo>
                  <a:lnTo>
                    <a:pt x="44" y="104"/>
                  </a:lnTo>
                  <a:lnTo>
                    <a:pt x="22" y="54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2" name="Freeform 268"/>
            <p:cNvSpPr/>
            <p:nvPr/>
          </p:nvSpPr>
          <p:spPr bwMode="auto">
            <a:xfrm>
              <a:off x="1187677" y="2958353"/>
              <a:ext cx="60670" cy="14009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8" y="2"/>
                </a:cxn>
                <a:cxn ang="0">
                  <a:pos x="15" y="0"/>
                </a:cxn>
                <a:cxn ang="0">
                  <a:pos x="22" y="0"/>
                </a:cxn>
                <a:cxn ang="0">
                  <a:pos x="34" y="2"/>
                </a:cxn>
                <a:cxn ang="0">
                  <a:pos x="49" y="7"/>
                </a:cxn>
                <a:cxn ang="0">
                  <a:pos x="59" y="16"/>
                </a:cxn>
                <a:cxn ang="0">
                  <a:pos x="71" y="24"/>
                </a:cxn>
                <a:cxn ang="0">
                  <a:pos x="80" y="35"/>
                </a:cxn>
                <a:cxn ang="0">
                  <a:pos x="88" y="47"/>
                </a:cxn>
                <a:cxn ang="0">
                  <a:pos x="100" y="71"/>
                </a:cxn>
                <a:cxn ang="0">
                  <a:pos x="105" y="95"/>
                </a:cxn>
                <a:cxn ang="0">
                  <a:pos x="107" y="140"/>
                </a:cxn>
                <a:cxn ang="0">
                  <a:pos x="110" y="183"/>
                </a:cxn>
                <a:cxn ang="0">
                  <a:pos x="107" y="190"/>
                </a:cxn>
                <a:cxn ang="0">
                  <a:pos x="102" y="197"/>
                </a:cxn>
                <a:cxn ang="0">
                  <a:pos x="90" y="209"/>
                </a:cxn>
                <a:cxn ang="0">
                  <a:pos x="73" y="223"/>
                </a:cxn>
                <a:cxn ang="0">
                  <a:pos x="54" y="237"/>
                </a:cxn>
                <a:cxn ang="0">
                  <a:pos x="34" y="247"/>
                </a:cxn>
                <a:cxn ang="0">
                  <a:pos x="20" y="254"/>
                </a:cxn>
                <a:cxn ang="0">
                  <a:pos x="13" y="254"/>
                </a:cxn>
                <a:cxn ang="0">
                  <a:pos x="8" y="252"/>
                </a:cxn>
                <a:cxn ang="0">
                  <a:pos x="5" y="249"/>
                </a:cxn>
                <a:cxn ang="0">
                  <a:pos x="3" y="244"/>
                </a:cxn>
                <a:cxn ang="0">
                  <a:pos x="5" y="228"/>
                </a:cxn>
                <a:cxn ang="0">
                  <a:pos x="8" y="204"/>
                </a:cxn>
                <a:cxn ang="0">
                  <a:pos x="17" y="140"/>
                </a:cxn>
                <a:cxn ang="0">
                  <a:pos x="20" y="104"/>
                </a:cxn>
                <a:cxn ang="0">
                  <a:pos x="17" y="71"/>
                </a:cxn>
                <a:cxn ang="0">
                  <a:pos x="17" y="54"/>
                </a:cxn>
                <a:cxn ang="0">
                  <a:pos x="13" y="40"/>
                </a:cxn>
                <a:cxn ang="0">
                  <a:pos x="8" y="26"/>
                </a:cxn>
                <a:cxn ang="0">
                  <a:pos x="0" y="14"/>
                </a:cxn>
              </a:cxnLst>
              <a:rect l="0" t="0" r="r" b="b"/>
              <a:pathLst>
                <a:path w="110" h="254">
                  <a:moveTo>
                    <a:pt x="0" y="14"/>
                  </a:moveTo>
                  <a:lnTo>
                    <a:pt x="3" y="9"/>
                  </a:lnTo>
                  <a:lnTo>
                    <a:pt x="5" y="7"/>
                  </a:lnTo>
                  <a:lnTo>
                    <a:pt x="8" y="2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4" y="2"/>
                  </a:lnTo>
                  <a:lnTo>
                    <a:pt x="49" y="7"/>
                  </a:lnTo>
                  <a:lnTo>
                    <a:pt x="59" y="16"/>
                  </a:lnTo>
                  <a:lnTo>
                    <a:pt x="71" y="24"/>
                  </a:lnTo>
                  <a:lnTo>
                    <a:pt x="80" y="35"/>
                  </a:lnTo>
                  <a:lnTo>
                    <a:pt x="88" y="47"/>
                  </a:lnTo>
                  <a:lnTo>
                    <a:pt x="100" y="71"/>
                  </a:lnTo>
                  <a:lnTo>
                    <a:pt x="105" y="95"/>
                  </a:lnTo>
                  <a:lnTo>
                    <a:pt x="107" y="140"/>
                  </a:lnTo>
                  <a:lnTo>
                    <a:pt x="110" y="183"/>
                  </a:lnTo>
                  <a:lnTo>
                    <a:pt x="107" y="190"/>
                  </a:lnTo>
                  <a:lnTo>
                    <a:pt x="102" y="197"/>
                  </a:lnTo>
                  <a:lnTo>
                    <a:pt x="90" y="209"/>
                  </a:lnTo>
                  <a:lnTo>
                    <a:pt x="73" y="223"/>
                  </a:lnTo>
                  <a:lnTo>
                    <a:pt x="54" y="237"/>
                  </a:lnTo>
                  <a:lnTo>
                    <a:pt x="34" y="247"/>
                  </a:lnTo>
                  <a:lnTo>
                    <a:pt x="20" y="254"/>
                  </a:lnTo>
                  <a:lnTo>
                    <a:pt x="13" y="254"/>
                  </a:lnTo>
                  <a:lnTo>
                    <a:pt x="8" y="252"/>
                  </a:lnTo>
                  <a:lnTo>
                    <a:pt x="5" y="249"/>
                  </a:lnTo>
                  <a:lnTo>
                    <a:pt x="3" y="244"/>
                  </a:lnTo>
                  <a:lnTo>
                    <a:pt x="5" y="228"/>
                  </a:lnTo>
                  <a:lnTo>
                    <a:pt x="8" y="204"/>
                  </a:lnTo>
                  <a:lnTo>
                    <a:pt x="17" y="140"/>
                  </a:lnTo>
                  <a:lnTo>
                    <a:pt x="20" y="104"/>
                  </a:lnTo>
                  <a:lnTo>
                    <a:pt x="17" y="71"/>
                  </a:lnTo>
                  <a:lnTo>
                    <a:pt x="17" y="54"/>
                  </a:lnTo>
                  <a:lnTo>
                    <a:pt x="13" y="40"/>
                  </a:lnTo>
                  <a:lnTo>
                    <a:pt x="8" y="26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3" name="Freeform 269"/>
            <p:cNvSpPr/>
            <p:nvPr/>
          </p:nvSpPr>
          <p:spPr bwMode="auto">
            <a:xfrm>
              <a:off x="1187677" y="2958353"/>
              <a:ext cx="43021" cy="91557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7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25" y="12"/>
                </a:cxn>
                <a:cxn ang="0">
                  <a:pos x="27" y="21"/>
                </a:cxn>
                <a:cxn ang="0">
                  <a:pos x="32" y="28"/>
                </a:cxn>
                <a:cxn ang="0">
                  <a:pos x="44" y="45"/>
                </a:cxn>
                <a:cxn ang="0">
                  <a:pos x="61" y="73"/>
                </a:cxn>
                <a:cxn ang="0">
                  <a:pos x="73" y="104"/>
                </a:cxn>
                <a:cxn ang="0">
                  <a:pos x="76" y="116"/>
                </a:cxn>
                <a:cxn ang="0">
                  <a:pos x="78" y="126"/>
                </a:cxn>
                <a:cxn ang="0">
                  <a:pos x="73" y="137"/>
                </a:cxn>
                <a:cxn ang="0">
                  <a:pos x="66" y="159"/>
                </a:cxn>
                <a:cxn ang="0">
                  <a:pos x="61" y="164"/>
                </a:cxn>
                <a:cxn ang="0">
                  <a:pos x="59" y="166"/>
                </a:cxn>
                <a:cxn ang="0">
                  <a:pos x="49" y="166"/>
                </a:cxn>
                <a:cxn ang="0">
                  <a:pos x="44" y="166"/>
                </a:cxn>
                <a:cxn ang="0">
                  <a:pos x="37" y="166"/>
                </a:cxn>
                <a:cxn ang="0">
                  <a:pos x="37" y="149"/>
                </a:cxn>
                <a:cxn ang="0">
                  <a:pos x="32" y="111"/>
                </a:cxn>
                <a:cxn ang="0">
                  <a:pos x="30" y="85"/>
                </a:cxn>
                <a:cxn ang="0">
                  <a:pos x="22" y="61"/>
                </a:cxn>
                <a:cxn ang="0">
                  <a:pos x="13" y="35"/>
                </a:cxn>
                <a:cxn ang="0">
                  <a:pos x="0" y="14"/>
                </a:cxn>
              </a:cxnLst>
              <a:rect l="0" t="0" r="r" b="b"/>
              <a:pathLst>
                <a:path w="78" h="166">
                  <a:moveTo>
                    <a:pt x="0" y="14"/>
                  </a:moveTo>
                  <a:lnTo>
                    <a:pt x="3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25" y="12"/>
                  </a:lnTo>
                  <a:lnTo>
                    <a:pt x="27" y="21"/>
                  </a:lnTo>
                  <a:lnTo>
                    <a:pt x="32" y="28"/>
                  </a:lnTo>
                  <a:lnTo>
                    <a:pt x="44" y="45"/>
                  </a:lnTo>
                  <a:lnTo>
                    <a:pt x="61" y="73"/>
                  </a:lnTo>
                  <a:lnTo>
                    <a:pt x="73" y="104"/>
                  </a:lnTo>
                  <a:lnTo>
                    <a:pt x="76" y="116"/>
                  </a:lnTo>
                  <a:lnTo>
                    <a:pt x="78" y="126"/>
                  </a:lnTo>
                  <a:lnTo>
                    <a:pt x="73" y="137"/>
                  </a:lnTo>
                  <a:lnTo>
                    <a:pt x="66" y="159"/>
                  </a:lnTo>
                  <a:lnTo>
                    <a:pt x="61" y="164"/>
                  </a:lnTo>
                  <a:lnTo>
                    <a:pt x="59" y="166"/>
                  </a:lnTo>
                  <a:lnTo>
                    <a:pt x="49" y="166"/>
                  </a:lnTo>
                  <a:lnTo>
                    <a:pt x="44" y="166"/>
                  </a:lnTo>
                  <a:lnTo>
                    <a:pt x="37" y="166"/>
                  </a:lnTo>
                  <a:lnTo>
                    <a:pt x="37" y="149"/>
                  </a:lnTo>
                  <a:lnTo>
                    <a:pt x="32" y="111"/>
                  </a:lnTo>
                  <a:lnTo>
                    <a:pt x="30" y="85"/>
                  </a:lnTo>
                  <a:lnTo>
                    <a:pt x="22" y="61"/>
                  </a:lnTo>
                  <a:lnTo>
                    <a:pt x="13" y="35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4" name="Freeform 270"/>
            <p:cNvSpPr/>
            <p:nvPr/>
          </p:nvSpPr>
          <p:spPr bwMode="auto">
            <a:xfrm>
              <a:off x="1158445" y="2958353"/>
              <a:ext cx="59016" cy="158294"/>
            </a:xfrm>
            <a:custGeom>
              <a:avLst/>
              <a:gdLst/>
              <a:ahLst/>
              <a:cxnLst>
                <a:cxn ang="0">
                  <a:pos x="29" y="145"/>
                </a:cxn>
                <a:cxn ang="0">
                  <a:pos x="32" y="140"/>
                </a:cxn>
                <a:cxn ang="0">
                  <a:pos x="39" y="130"/>
                </a:cxn>
                <a:cxn ang="0">
                  <a:pos x="44" y="116"/>
                </a:cxn>
                <a:cxn ang="0">
                  <a:pos x="44" y="109"/>
                </a:cxn>
                <a:cxn ang="0">
                  <a:pos x="41" y="100"/>
                </a:cxn>
                <a:cxn ang="0">
                  <a:pos x="32" y="83"/>
                </a:cxn>
                <a:cxn ang="0">
                  <a:pos x="17" y="64"/>
                </a:cxn>
                <a:cxn ang="0">
                  <a:pos x="7" y="42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7" y="2"/>
                </a:cxn>
                <a:cxn ang="0">
                  <a:pos x="17" y="0"/>
                </a:cxn>
                <a:cxn ang="0">
                  <a:pos x="27" y="2"/>
                </a:cxn>
                <a:cxn ang="0">
                  <a:pos x="39" y="7"/>
                </a:cxn>
                <a:cxn ang="0">
                  <a:pos x="51" y="14"/>
                </a:cxn>
                <a:cxn ang="0">
                  <a:pos x="63" y="26"/>
                </a:cxn>
                <a:cxn ang="0">
                  <a:pos x="70" y="40"/>
                </a:cxn>
                <a:cxn ang="0">
                  <a:pos x="85" y="66"/>
                </a:cxn>
                <a:cxn ang="0">
                  <a:pos x="95" y="93"/>
                </a:cxn>
                <a:cxn ang="0">
                  <a:pos x="102" y="116"/>
                </a:cxn>
                <a:cxn ang="0">
                  <a:pos x="107" y="140"/>
                </a:cxn>
                <a:cxn ang="0">
                  <a:pos x="102" y="157"/>
                </a:cxn>
                <a:cxn ang="0">
                  <a:pos x="95" y="178"/>
                </a:cxn>
                <a:cxn ang="0">
                  <a:pos x="85" y="206"/>
                </a:cxn>
                <a:cxn ang="0">
                  <a:pos x="70" y="233"/>
                </a:cxn>
                <a:cxn ang="0">
                  <a:pos x="56" y="256"/>
                </a:cxn>
                <a:cxn ang="0">
                  <a:pos x="44" y="275"/>
                </a:cxn>
                <a:cxn ang="0">
                  <a:pos x="36" y="282"/>
                </a:cxn>
                <a:cxn ang="0">
                  <a:pos x="29" y="287"/>
                </a:cxn>
                <a:cxn ang="0">
                  <a:pos x="24" y="287"/>
                </a:cxn>
                <a:cxn ang="0">
                  <a:pos x="19" y="285"/>
                </a:cxn>
                <a:cxn ang="0">
                  <a:pos x="14" y="278"/>
                </a:cxn>
                <a:cxn ang="0">
                  <a:pos x="10" y="264"/>
                </a:cxn>
                <a:cxn ang="0">
                  <a:pos x="10" y="249"/>
                </a:cxn>
                <a:cxn ang="0">
                  <a:pos x="10" y="230"/>
                </a:cxn>
                <a:cxn ang="0">
                  <a:pos x="17" y="190"/>
                </a:cxn>
                <a:cxn ang="0">
                  <a:pos x="29" y="145"/>
                </a:cxn>
              </a:cxnLst>
              <a:rect l="0" t="0" r="r" b="b"/>
              <a:pathLst>
                <a:path w="107" h="287">
                  <a:moveTo>
                    <a:pt x="29" y="145"/>
                  </a:moveTo>
                  <a:lnTo>
                    <a:pt x="32" y="140"/>
                  </a:lnTo>
                  <a:lnTo>
                    <a:pt x="39" y="130"/>
                  </a:lnTo>
                  <a:lnTo>
                    <a:pt x="44" y="116"/>
                  </a:lnTo>
                  <a:lnTo>
                    <a:pt x="44" y="109"/>
                  </a:lnTo>
                  <a:lnTo>
                    <a:pt x="41" y="100"/>
                  </a:lnTo>
                  <a:lnTo>
                    <a:pt x="32" y="83"/>
                  </a:lnTo>
                  <a:lnTo>
                    <a:pt x="17" y="64"/>
                  </a:lnTo>
                  <a:lnTo>
                    <a:pt x="7" y="42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2" y="9"/>
                  </a:lnTo>
                  <a:lnTo>
                    <a:pt x="7" y="2"/>
                  </a:lnTo>
                  <a:lnTo>
                    <a:pt x="17" y="0"/>
                  </a:lnTo>
                  <a:lnTo>
                    <a:pt x="27" y="2"/>
                  </a:lnTo>
                  <a:lnTo>
                    <a:pt x="39" y="7"/>
                  </a:lnTo>
                  <a:lnTo>
                    <a:pt x="51" y="14"/>
                  </a:lnTo>
                  <a:lnTo>
                    <a:pt x="63" y="26"/>
                  </a:lnTo>
                  <a:lnTo>
                    <a:pt x="70" y="40"/>
                  </a:lnTo>
                  <a:lnTo>
                    <a:pt x="85" y="66"/>
                  </a:lnTo>
                  <a:lnTo>
                    <a:pt x="95" y="93"/>
                  </a:lnTo>
                  <a:lnTo>
                    <a:pt x="102" y="116"/>
                  </a:lnTo>
                  <a:lnTo>
                    <a:pt x="107" y="140"/>
                  </a:lnTo>
                  <a:lnTo>
                    <a:pt x="102" y="157"/>
                  </a:lnTo>
                  <a:lnTo>
                    <a:pt x="95" y="178"/>
                  </a:lnTo>
                  <a:lnTo>
                    <a:pt x="85" y="206"/>
                  </a:lnTo>
                  <a:lnTo>
                    <a:pt x="70" y="233"/>
                  </a:lnTo>
                  <a:lnTo>
                    <a:pt x="56" y="256"/>
                  </a:lnTo>
                  <a:lnTo>
                    <a:pt x="44" y="275"/>
                  </a:lnTo>
                  <a:lnTo>
                    <a:pt x="36" y="282"/>
                  </a:lnTo>
                  <a:lnTo>
                    <a:pt x="29" y="287"/>
                  </a:lnTo>
                  <a:lnTo>
                    <a:pt x="24" y="287"/>
                  </a:lnTo>
                  <a:lnTo>
                    <a:pt x="19" y="285"/>
                  </a:lnTo>
                  <a:lnTo>
                    <a:pt x="14" y="278"/>
                  </a:lnTo>
                  <a:lnTo>
                    <a:pt x="10" y="264"/>
                  </a:lnTo>
                  <a:lnTo>
                    <a:pt x="10" y="249"/>
                  </a:lnTo>
                  <a:lnTo>
                    <a:pt x="10" y="230"/>
                  </a:lnTo>
                  <a:lnTo>
                    <a:pt x="17" y="190"/>
                  </a:lnTo>
                  <a:lnTo>
                    <a:pt x="29" y="1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5" name="Freeform 271"/>
            <p:cNvSpPr/>
            <p:nvPr/>
          </p:nvSpPr>
          <p:spPr bwMode="auto">
            <a:xfrm>
              <a:off x="1158445" y="2958353"/>
              <a:ext cx="33645" cy="103139"/>
            </a:xfrm>
            <a:custGeom>
              <a:avLst/>
              <a:gdLst/>
              <a:ahLst/>
              <a:cxnLst>
                <a:cxn ang="0">
                  <a:pos x="29" y="145"/>
                </a:cxn>
                <a:cxn ang="0">
                  <a:pos x="32" y="140"/>
                </a:cxn>
                <a:cxn ang="0">
                  <a:pos x="39" y="130"/>
                </a:cxn>
                <a:cxn ang="0">
                  <a:pos x="44" y="116"/>
                </a:cxn>
                <a:cxn ang="0">
                  <a:pos x="44" y="109"/>
                </a:cxn>
                <a:cxn ang="0">
                  <a:pos x="41" y="100"/>
                </a:cxn>
                <a:cxn ang="0">
                  <a:pos x="32" y="83"/>
                </a:cxn>
                <a:cxn ang="0">
                  <a:pos x="17" y="64"/>
                </a:cxn>
                <a:cxn ang="0">
                  <a:pos x="7" y="42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7" y="2"/>
                </a:cxn>
                <a:cxn ang="0">
                  <a:pos x="17" y="0"/>
                </a:cxn>
                <a:cxn ang="0">
                  <a:pos x="29" y="2"/>
                </a:cxn>
                <a:cxn ang="0">
                  <a:pos x="32" y="7"/>
                </a:cxn>
                <a:cxn ang="0">
                  <a:pos x="29" y="9"/>
                </a:cxn>
                <a:cxn ang="0">
                  <a:pos x="24" y="14"/>
                </a:cxn>
                <a:cxn ang="0">
                  <a:pos x="24" y="19"/>
                </a:cxn>
                <a:cxn ang="0">
                  <a:pos x="24" y="24"/>
                </a:cxn>
                <a:cxn ang="0">
                  <a:pos x="24" y="31"/>
                </a:cxn>
                <a:cxn ang="0">
                  <a:pos x="29" y="38"/>
                </a:cxn>
                <a:cxn ang="0">
                  <a:pos x="41" y="57"/>
                </a:cxn>
                <a:cxn ang="0">
                  <a:pos x="51" y="83"/>
                </a:cxn>
                <a:cxn ang="0">
                  <a:pos x="58" y="109"/>
                </a:cxn>
                <a:cxn ang="0">
                  <a:pos x="61" y="121"/>
                </a:cxn>
                <a:cxn ang="0">
                  <a:pos x="61" y="130"/>
                </a:cxn>
                <a:cxn ang="0">
                  <a:pos x="53" y="149"/>
                </a:cxn>
                <a:cxn ang="0">
                  <a:pos x="39" y="171"/>
                </a:cxn>
                <a:cxn ang="0">
                  <a:pos x="29" y="187"/>
                </a:cxn>
                <a:cxn ang="0">
                  <a:pos x="24" y="187"/>
                </a:cxn>
                <a:cxn ang="0">
                  <a:pos x="22" y="183"/>
                </a:cxn>
                <a:cxn ang="0">
                  <a:pos x="22" y="176"/>
                </a:cxn>
                <a:cxn ang="0">
                  <a:pos x="29" y="145"/>
                </a:cxn>
              </a:cxnLst>
              <a:rect l="0" t="0" r="r" b="b"/>
              <a:pathLst>
                <a:path w="61" h="187">
                  <a:moveTo>
                    <a:pt x="29" y="145"/>
                  </a:moveTo>
                  <a:lnTo>
                    <a:pt x="32" y="140"/>
                  </a:lnTo>
                  <a:lnTo>
                    <a:pt x="39" y="130"/>
                  </a:lnTo>
                  <a:lnTo>
                    <a:pt x="44" y="116"/>
                  </a:lnTo>
                  <a:lnTo>
                    <a:pt x="44" y="109"/>
                  </a:lnTo>
                  <a:lnTo>
                    <a:pt x="41" y="100"/>
                  </a:lnTo>
                  <a:lnTo>
                    <a:pt x="32" y="83"/>
                  </a:lnTo>
                  <a:lnTo>
                    <a:pt x="17" y="64"/>
                  </a:lnTo>
                  <a:lnTo>
                    <a:pt x="7" y="42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2" y="9"/>
                  </a:lnTo>
                  <a:lnTo>
                    <a:pt x="7" y="2"/>
                  </a:lnTo>
                  <a:lnTo>
                    <a:pt x="17" y="0"/>
                  </a:lnTo>
                  <a:lnTo>
                    <a:pt x="29" y="2"/>
                  </a:lnTo>
                  <a:lnTo>
                    <a:pt x="32" y="7"/>
                  </a:lnTo>
                  <a:lnTo>
                    <a:pt x="29" y="9"/>
                  </a:lnTo>
                  <a:lnTo>
                    <a:pt x="24" y="14"/>
                  </a:lnTo>
                  <a:lnTo>
                    <a:pt x="24" y="19"/>
                  </a:lnTo>
                  <a:lnTo>
                    <a:pt x="24" y="24"/>
                  </a:lnTo>
                  <a:lnTo>
                    <a:pt x="24" y="31"/>
                  </a:lnTo>
                  <a:lnTo>
                    <a:pt x="29" y="38"/>
                  </a:lnTo>
                  <a:lnTo>
                    <a:pt x="41" y="57"/>
                  </a:lnTo>
                  <a:lnTo>
                    <a:pt x="51" y="83"/>
                  </a:lnTo>
                  <a:lnTo>
                    <a:pt x="58" y="109"/>
                  </a:lnTo>
                  <a:lnTo>
                    <a:pt x="61" y="121"/>
                  </a:lnTo>
                  <a:lnTo>
                    <a:pt x="61" y="130"/>
                  </a:lnTo>
                  <a:lnTo>
                    <a:pt x="53" y="149"/>
                  </a:lnTo>
                  <a:lnTo>
                    <a:pt x="39" y="171"/>
                  </a:lnTo>
                  <a:lnTo>
                    <a:pt x="29" y="187"/>
                  </a:lnTo>
                  <a:lnTo>
                    <a:pt x="24" y="187"/>
                  </a:lnTo>
                  <a:lnTo>
                    <a:pt x="22" y="183"/>
                  </a:lnTo>
                  <a:lnTo>
                    <a:pt x="22" y="176"/>
                  </a:lnTo>
                  <a:lnTo>
                    <a:pt x="29" y="1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6" name="Freeform 272"/>
            <p:cNvSpPr/>
            <p:nvPr/>
          </p:nvSpPr>
          <p:spPr bwMode="auto">
            <a:xfrm>
              <a:off x="1098326" y="2980415"/>
              <a:ext cx="77768" cy="162706"/>
            </a:xfrm>
            <a:custGeom>
              <a:avLst/>
              <a:gdLst/>
              <a:ahLst/>
              <a:cxnLst>
                <a:cxn ang="0">
                  <a:pos x="26" y="285"/>
                </a:cxn>
                <a:cxn ang="0">
                  <a:pos x="19" y="278"/>
                </a:cxn>
                <a:cxn ang="0">
                  <a:pos x="12" y="271"/>
                </a:cxn>
                <a:cxn ang="0">
                  <a:pos x="5" y="259"/>
                </a:cxn>
                <a:cxn ang="0">
                  <a:pos x="0" y="245"/>
                </a:cxn>
                <a:cxn ang="0">
                  <a:pos x="2" y="226"/>
                </a:cxn>
                <a:cxn ang="0">
                  <a:pos x="5" y="214"/>
                </a:cxn>
                <a:cxn ang="0">
                  <a:pos x="7" y="202"/>
                </a:cxn>
                <a:cxn ang="0">
                  <a:pos x="14" y="190"/>
                </a:cxn>
                <a:cxn ang="0">
                  <a:pos x="24" y="176"/>
                </a:cxn>
                <a:cxn ang="0">
                  <a:pos x="31" y="171"/>
                </a:cxn>
                <a:cxn ang="0">
                  <a:pos x="48" y="155"/>
                </a:cxn>
                <a:cxn ang="0">
                  <a:pos x="55" y="143"/>
                </a:cxn>
                <a:cxn ang="0">
                  <a:pos x="65" y="128"/>
                </a:cxn>
                <a:cxn ang="0">
                  <a:pos x="70" y="112"/>
                </a:cxn>
                <a:cxn ang="0">
                  <a:pos x="73" y="93"/>
                </a:cxn>
                <a:cxn ang="0">
                  <a:pos x="75" y="55"/>
                </a:cxn>
                <a:cxn ang="0">
                  <a:pos x="75" y="38"/>
                </a:cxn>
                <a:cxn ang="0">
                  <a:pos x="77" y="26"/>
                </a:cxn>
                <a:cxn ang="0">
                  <a:pos x="82" y="14"/>
                </a:cxn>
                <a:cxn ang="0">
                  <a:pos x="89" y="5"/>
                </a:cxn>
                <a:cxn ang="0">
                  <a:pos x="97" y="0"/>
                </a:cxn>
                <a:cxn ang="0">
                  <a:pos x="109" y="0"/>
                </a:cxn>
                <a:cxn ang="0">
                  <a:pos x="119" y="0"/>
                </a:cxn>
                <a:cxn ang="0">
                  <a:pos x="126" y="5"/>
                </a:cxn>
                <a:cxn ang="0">
                  <a:pos x="133" y="12"/>
                </a:cxn>
                <a:cxn ang="0">
                  <a:pos x="136" y="21"/>
                </a:cxn>
                <a:cxn ang="0">
                  <a:pos x="138" y="45"/>
                </a:cxn>
                <a:cxn ang="0">
                  <a:pos x="138" y="71"/>
                </a:cxn>
                <a:cxn ang="0">
                  <a:pos x="141" y="128"/>
                </a:cxn>
                <a:cxn ang="0">
                  <a:pos x="141" y="171"/>
                </a:cxn>
                <a:cxn ang="0">
                  <a:pos x="141" y="193"/>
                </a:cxn>
                <a:cxn ang="0">
                  <a:pos x="138" y="214"/>
                </a:cxn>
                <a:cxn ang="0">
                  <a:pos x="133" y="235"/>
                </a:cxn>
                <a:cxn ang="0">
                  <a:pos x="126" y="254"/>
                </a:cxn>
                <a:cxn ang="0">
                  <a:pos x="116" y="268"/>
                </a:cxn>
                <a:cxn ang="0">
                  <a:pos x="107" y="283"/>
                </a:cxn>
                <a:cxn ang="0">
                  <a:pos x="92" y="290"/>
                </a:cxn>
                <a:cxn ang="0">
                  <a:pos x="82" y="292"/>
                </a:cxn>
                <a:cxn ang="0">
                  <a:pos x="73" y="295"/>
                </a:cxn>
                <a:cxn ang="0">
                  <a:pos x="53" y="292"/>
                </a:cxn>
                <a:cxn ang="0">
                  <a:pos x="26" y="285"/>
                </a:cxn>
              </a:cxnLst>
              <a:rect l="0" t="0" r="r" b="b"/>
              <a:pathLst>
                <a:path w="141" h="295">
                  <a:moveTo>
                    <a:pt x="26" y="285"/>
                  </a:moveTo>
                  <a:lnTo>
                    <a:pt x="19" y="278"/>
                  </a:lnTo>
                  <a:lnTo>
                    <a:pt x="12" y="271"/>
                  </a:lnTo>
                  <a:lnTo>
                    <a:pt x="5" y="259"/>
                  </a:lnTo>
                  <a:lnTo>
                    <a:pt x="0" y="245"/>
                  </a:lnTo>
                  <a:lnTo>
                    <a:pt x="2" y="226"/>
                  </a:lnTo>
                  <a:lnTo>
                    <a:pt x="5" y="214"/>
                  </a:lnTo>
                  <a:lnTo>
                    <a:pt x="7" y="202"/>
                  </a:lnTo>
                  <a:lnTo>
                    <a:pt x="14" y="190"/>
                  </a:lnTo>
                  <a:lnTo>
                    <a:pt x="24" y="176"/>
                  </a:lnTo>
                  <a:lnTo>
                    <a:pt x="31" y="171"/>
                  </a:lnTo>
                  <a:lnTo>
                    <a:pt x="48" y="155"/>
                  </a:lnTo>
                  <a:lnTo>
                    <a:pt x="55" y="143"/>
                  </a:lnTo>
                  <a:lnTo>
                    <a:pt x="65" y="128"/>
                  </a:lnTo>
                  <a:lnTo>
                    <a:pt x="70" y="112"/>
                  </a:lnTo>
                  <a:lnTo>
                    <a:pt x="73" y="93"/>
                  </a:lnTo>
                  <a:lnTo>
                    <a:pt x="75" y="55"/>
                  </a:lnTo>
                  <a:lnTo>
                    <a:pt x="75" y="38"/>
                  </a:lnTo>
                  <a:lnTo>
                    <a:pt x="77" y="26"/>
                  </a:lnTo>
                  <a:lnTo>
                    <a:pt x="82" y="14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26" y="5"/>
                  </a:lnTo>
                  <a:lnTo>
                    <a:pt x="133" y="12"/>
                  </a:lnTo>
                  <a:lnTo>
                    <a:pt x="136" y="21"/>
                  </a:lnTo>
                  <a:lnTo>
                    <a:pt x="138" y="45"/>
                  </a:lnTo>
                  <a:lnTo>
                    <a:pt x="138" y="71"/>
                  </a:lnTo>
                  <a:lnTo>
                    <a:pt x="141" y="128"/>
                  </a:lnTo>
                  <a:lnTo>
                    <a:pt x="141" y="171"/>
                  </a:lnTo>
                  <a:lnTo>
                    <a:pt x="141" y="193"/>
                  </a:lnTo>
                  <a:lnTo>
                    <a:pt x="138" y="214"/>
                  </a:lnTo>
                  <a:lnTo>
                    <a:pt x="133" y="235"/>
                  </a:lnTo>
                  <a:lnTo>
                    <a:pt x="126" y="254"/>
                  </a:lnTo>
                  <a:lnTo>
                    <a:pt x="116" y="268"/>
                  </a:lnTo>
                  <a:lnTo>
                    <a:pt x="107" y="283"/>
                  </a:lnTo>
                  <a:lnTo>
                    <a:pt x="92" y="290"/>
                  </a:lnTo>
                  <a:lnTo>
                    <a:pt x="82" y="292"/>
                  </a:lnTo>
                  <a:lnTo>
                    <a:pt x="73" y="295"/>
                  </a:lnTo>
                  <a:lnTo>
                    <a:pt x="53" y="292"/>
                  </a:lnTo>
                  <a:lnTo>
                    <a:pt x="26" y="28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7" name="Freeform 273"/>
            <p:cNvSpPr/>
            <p:nvPr/>
          </p:nvSpPr>
          <p:spPr bwMode="auto">
            <a:xfrm>
              <a:off x="1098326" y="2980415"/>
              <a:ext cx="66737" cy="161052"/>
            </a:xfrm>
            <a:custGeom>
              <a:avLst/>
              <a:gdLst/>
              <a:ahLst/>
              <a:cxnLst>
                <a:cxn ang="0">
                  <a:pos x="24" y="176"/>
                </a:cxn>
                <a:cxn ang="0">
                  <a:pos x="31" y="171"/>
                </a:cxn>
                <a:cxn ang="0">
                  <a:pos x="48" y="155"/>
                </a:cxn>
                <a:cxn ang="0">
                  <a:pos x="55" y="143"/>
                </a:cxn>
                <a:cxn ang="0">
                  <a:pos x="65" y="128"/>
                </a:cxn>
                <a:cxn ang="0">
                  <a:pos x="70" y="112"/>
                </a:cxn>
                <a:cxn ang="0">
                  <a:pos x="73" y="93"/>
                </a:cxn>
                <a:cxn ang="0">
                  <a:pos x="75" y="55"/>
                </a:cxn>
                <a:cxn ang="0">
                  <a:pos x="75" y="38"/>
                </a:cxn>
                <a:cxn ang="0">
                  <a:pos x="77" y="26"/>
                </a:cxn>
                <a:cxn ang="0">
                  <a:pos x="82" y="14"/>
                </a:cxn>
                <a:cxn ang="0">
                  <a:pos x="89" y="5"/>
                </a:cxn>
                <a:cxn ang="0">
                  <a:pos x="97" y="0"/>
                </a:cxn>
                <a:cxn ang="0">
                  <a:pos x="109" y="0"/>
                </a:cxn>
                <a:cxn ang="0">
                  <a:pos x="119" y="0"/>
                </a:cxn>
                <a:cxn ang="0">
                  <a:pos x="121" y="5"/>
                </a:cxn>
                <a:cxn ang="0">
                  <a:pos x="116" y="7"/>
                </a:cxn>
                <a:cxn ang="0">
                  <a:pos x="109" y="17"/>
                </a:cxn>
                <a:cxn ang="0">
                  <a:pos x="104" y="24"/>
                </a:cxn>
                <a:cxn ang="0">
                  <a:pos x="102" y="33"/>
                </a:cxn>
                <a:cxn ang="0">
                  <a:pos x="99" y="45"/>
                </a:cxn>
                <a:cxn ang="0">
                  <a:pos x="99" y="60"/>
                </a:cxn>
                <a:cxn ang="0">
                  <a:pos x="102" y="76"/>
                </a:cxn>
                <a:cxn ang="0">
                  <a:pos x="99" y="95"/>
                </a:cxn>
                <a:cxn ang="0">
                  <a:pos x="97" y="114"/>
                </a:cxn>
                <a:cxn ang="0">
                  <a:pos x="92" y="133"/>
                </a:cxn>
                <a:cxn ang="0">
                  <a:pos x="85" y="152"/>
                </a:cxn>
                <a:cxn ang="0">
                  <a:pos x="77" y="169"/>
                </a:cxn>
                <a:cxn ang="0">
                  <a:pos x="68" y="183"/>
                </a:cxn>
                <a:cxn ang="0">
                  <a:pos x="58" y="195"/>
                </a:cxn>
                <a:cxn ang="0">
                  <a:pos x="48" y="204"/>
                </a:cxn>
                <a:cxn ang="0">
                  <a:pos x="43" y="216"/>
                </a:cxn>
                <a:cxn ang="0">
                  <a:pos x="41" y="231"/>
                </a:cxn>
                <a:cxn ang="0">
                  <a:pos x="39" y="245"/>
                </a:cxn>
                <a:cxn ang="0">
                  <a:pos x="39" y="259"/>
                </a:cxn>
                <a:cxn ang="0">
                  <a:pos x="41" y="273"/>
                </a:cxn>
                <a:cxn ang="0">
                  <a:pos x="46" y="283"/>
                </a:cxn>
                <a:cxn ang="0">
                  <a:pos x="48" y="292"/>
                </a:cxn>
                <a:cxn ang="0">
                  <a:pos x="43" y="292"/>
                </a:cxn>
                <a:cxn ang="0">
                  <a:pos x="39" y="290"/>
                </a:cxn>
                <a:cxn ang="0">
                  <a:pos x="26" y="285"/>
                </a:cxn>
                <a:cxn ang="0">
                  <a:pos x="19" y="278"/>
                </a:cxn>
                <a:cxn ang="0">
                  <a:pos x="12" y="271"/>
                </a:cxn>
                <a:cxn ang="0">
                  <a:pos x="5" y="259"/>
                </a:cxn>
                <a:cxn ang="0">
                  <a:pos x="0" y="245"/>
                </a:cxn>
                <a:cxn ang="0">
                  <a:pos x="2" y="226"/>
                </a:cxn>
                <a:cxn ang="0">
                  <a:pos x="5" y="214"/>
                </a:cxn>
                <a:cxn ang="0">
                  <a:pos x="7" y="202"/>
                </a:cxn>
                <a:cxn ang="0">
                  <a:pos x="14" y="190"/>
                </a:cxn>
                <a:cxn ang="0">
                  <a:pos x="24" y="176"/>
                </a:cxn>
              </a:cxnLst>
              <a:rect l="0" t="0" r="r" b="b"/>
              <a:pathLst>
                <a:path w="121" h="292">
                  <a:moveTo>
                    <a:pt x="24" y="176"/>
                  </a:moveTo>
                  <a:lnTo>
                    <a:pt x="31" y="171"/>
                  </a:lnTo>
                  <a:lnTo>
                    <a:pt x="48" y="155"/>
                  </a:lnTo>
                  <a:lnTo>
                    <a:pt x="55" y="143"/>
                  </a:lnTo>
                  <a:lnTo>
                    <a:pt x="65" y="128"/>
                  </a:lnTo>
                  <a:lnTo>
                    <a:pt x="70" y="112"/>
                  </a:lnTo>
                  <a:lnTo>
                    <a:pt x="73" y="93"/>
                  </a:lnTo>
                  <a:lnTo>
                    <a:pt x="75" y="55"/>
                  </a:lnTo>
                  <a:lnTo>
                    <a:pt x="75" y="38"/>
                  </a:lnTo>
                  <a:lnTo>
                    <a:pt x="77" y="26"/>
                  </a:lnTo>
                  <a:lnTo>
                    <a:pt x="82" y="14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21" y="5"/>
                  </a:lnTo>
                  <a:lnTo>
                    <a:pt x="116" y="7"/>
                  </a:lnTo>
                  <a:lnTo>
                    <a:pt x="109" y="17"/>
                  </a:lnTo>
                  <a:lnTo>
                    <a:pt x="104" y="24"/>
                  </a:lnTo>
                  <a:lnTo>
                    <a:pt x="102" y="33"/>
                  </a:lnTo>
                  <a:lnTo>
                    <a:pt x="99" y="45"/>
                  </a:lnTo>
                  <a:lnTo>
                    <a:pt x="99" y="60"/>
                  </a:lnTo>
                  <a:lnTo>
                    <a:pt x="102" y="76"/>
                  </a:lnTo>
                  <a:lnTo>
                    <a:pt x="99" y="95"/>
                  </a:lnTo>
                  <a:lnTo>
                    <a:pt x="97" y="114"/>
                  </a:lnTo>
                  <a:lnTo>
                    <a:pt x="92" y="133"/>
                  </a:lnTo>
                  <a:lnTo>
                    <a:pt x="85" y="152"/>
                  </a:lnTo>
                  <a:lnTo>
                    <a:pt x="77" y="169"/>
                  </a:lnTo>
                  <a:lnTo>
                    <a:pt x="68" y="183"/>
                  </a:lnTo>
                  <a:lnTo>
                    <a:pt x="58" y="195"/>
                  </a:lnTo>
                  <a:lnTo>
                    <a:pt x="48" y="204"/>
                  </a:lnTo>
                  <a:lnTo>
                    <a:pt x="43" y="216"/>
                  </a:lnTo>
                  <a:lnTo>
                    <a:pt x="41" y="231"/>
                  </a:lnTo>
                  <a:lnTo>
                    <a:pt x="39" y="245"/>
                  </a:lnTo>
                  <a:lnTo>
                    <a:pt x="39" y="259"/>
                  </a:lnTo>
                  <a:lnTo>
                    <a:pt x="41" y="273"/>
                  </a:lnTo>
                  <a:lnTo>
                    <a:pt x="46" y="283"/>
                  </a:lnTo>
                  <a:lnTo>
                    <a:pt x="48" y="292"/>
                  </a:lnTo>
                  <a:lnTo>
                    <a:pt x="43" y="292"/>
                  </a:lnTo>
                  <a:lnTo>
                    <a:pt x="39" y="290"/>
                  </a:lnTo>
                  <a:lnTo>
                    <a:pt x="26" y="285"/>
                  </a:lnTo>
                  <a:lnTo>
                    <a:pt x="19" y="278"/>
                  </a:lnTo>
                  <a:lnTo>
                    <a:pt x="12" y="271"/>
                  </a:lnTo>
                  <a:lnTo>
                    <a:pt x="5" y="259"/>
                  </a:lnTo>
                  <a:lnTo>
                    <a:pt x="0" y="245"/>
                  </a:lnTo>
                  <a:lnTo>
                    <a:pt x="2" y="226"/>
                  </a:lnTo>
                  <a:lnTo>
                    <a:pt x="5" y="214"/>
                  </a:lnTo>
                  <a:lnTo>
                    <a:pt x="7" y="202"/>
                  </a:lnTo>
                  <a:lnTo>
                    <a:pt x="14" y="190"/>
                  </a:lnTo>
                  <a:lnTo>
                    <a:pt x="24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8" name="Freeform 274"/>
            <p:cNvSpPr/>
            <p:nvPr/>
          </p:nvSpPr>
          <p:spPr bwMode="auto">
            <a:xfrm>
              <a:off x="1134177" y="3019575"/>
              <a:ext cx="126304" cy="121892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229" y="24"/>
                </a:cxn>
                <a:cxn ang="0">
                  <a:pos x="229" y="48"/>
                </a:cxn>
                <a:cxn ang="0">
                  <a:pos x="224" y="76"/>
                </a:cxn>
                <a:cxn ang="0">
                  <a:pos x="216" y="110"/>
                </a:cxn>
                <a:cxn ang="0">
                  <a:pos x="211" y="124"/>
                </a:cxn>
                <a:cxn ang="0">
                  <a:pos x="204" y="141"/>
                </a:cxn>
                <a:cxn ang="0">
                  <a:pos x="195" y="155"/>
                </a:cxn>
                <a:cxn ang="0">
                  <a:pos x="185" y="169"/>
                </a:cxn>
                <a:cxn ang="0">
                  <a:pos x="173" y="183"/>
                </a:cxn>
                <a:cxn ang="0">
                  <a:pos x="158" y="193"/>
                </a:cxn>
                <a:cxn ang="0">
                  <a:pos x="144" y="202"/>
                </a:cxn>
                <a:cxn ang="0">
                  <a:pos x="127" y="209"/>
                </a:cxn>
                <a:cxn ang="0">
                  <a:pos x="112" y="214"/>
                </a:cxn>
                <a:cxn ang="0">
                  <a:pos x="100" y="219"/>
                </a:cxn>
                <a:cxn ang="0">
                  <a:pos x="85" y="221"/>
                </a:cxn>
                <a:cxn ang="0">
                  <a:pos x="73" y="221"/>
                </a:cxn>
                <a:cxn ang="0">
                  <a:pos x="49" y="219"/>
                </a:cxn>
                <a:cxn ang="0">
                  <a:pos x="29" y="212"/>
                </a:cxn>
                <a:cxn ang="0">
                  <a:pos x="12" y="200"/>
                </a:cxn>
                <a:cxn ang="0">
                  <a:pos x="3" y="188"/>
                </a:cxn>
                <a:cxn ang="0">
                  <a:pos x="0" y="183"/>
                </a:cxn>
                <a:cxn ang="0">
                  <a:pos x="0" y="176"/>
                </a:cxn>
                <a:cxn ang="0">
                  <a:pos x="3" y="169"/>
                </a:cxn>
                <a:cxn ang="0">
                  <a:pos x="8" y="162"/>
                </a:cxn>
                <a:cxn ang="0">
                  <a:pos x="17" y="155"/>
                </a:cxn>
                <a:cxn ang="0">
                  <a:pos x="29" y="145"/>
                </a:cxn>
                <a:cxn ang="0">
                  <a:pos x="63" y="129"/>
                </a:cxn>
                <a:cxn ang="0">
                  <a:pos x="100" y="107"/>
                </a:cxn>
                <a:cxn ang="0">
                  <a:pos x="139" y="86"/>
                </a:cxn>
                <a:cxn ang="0">
                  <a:pos x="177" y="60"/>
                </a:cxn>
                <a:cxn ang="0">
                  <a:pos x="192" y="48"/>
                </a:cxn>
                <a:cxn ang="0">
                  <a:pos x="207" y="34"/>
                </a:cxn>
                <a:cxn ang="0">
                  <a:pos x="219" y="17"/>
                </a:cxn>
                <a:cxn ang="0">
                  <a:pos x="229" y="0"/>
                </a:cxn>
              </a:cxnLst>
              <a:rect l="0" t="0" r="r" b="b"/>
              <a:pathLst>
                <a:path w="229" h="221">
                  <a:moveTo>
                    <a:pt x="229" y="0"/>
                  </a:moveTo>
                  <a:lnTo>
                    <a:pt x="229" y="24"/>
                  </a:lnTo>
                  <a:lnTo>
                    <a:pt x="229" y="48"/>
                  </a:lnTo>
                  <a:lnTo>
                    <a:pt x="224" y="76"/>
                  </a:lnTo>
                  <a:lnTo>
                    <a:pt x="216" y="110"/>
                  </a:lnTo>
                  <a:lnTo>
                    <a:pt x="211" y="124"/>
                  </a:lnTo>
                  <a:lnTo>
                    <a:pt x="204" y="141"/>
                  </a:lnTo>
                  <a:lnTo>
                    <a:pt x="195" y="155"/>
                  </a:lnTo>
                  <a:lnTo>
                    <a:pt x="185" y="169"/>
                  </a:lnTo>
                  <a:lnTo>
                    <a:pt x="173" y="183"/>
                  </a:lnTo>
                  <a:lnTo>
                    <a:pt x="158" y="193"/>
                  </a:lnTo>
                  <a:lnTo>
                    <a:pt x="144" y="202"/>
                  </a:lnTo>
                  <a:lnTo>
                    <a:pt x="127" y="209"/>
                  </a:lnTo>
                  <a:lnTo>
                    <a:pt x="112" y="214"/>
                  </a:lnTo>
                  <a:lnTo>
                    <a:pt x="100" y="219"/>
                  </a:lnTo>
                  <a:lnTo>
                    <a:pt x="85" y="221"/>
                  </a:lnTo>
                  <a:lnTo>
                    <a:pt x="73" y="221"/>
                  </a:lnTo>
                  <a:lnTo>
                    <a:pt x="49" y="219"/>
                  </a:lnTo>
                  <a:lnTo>
                    <a:pt x="29" y="212"/>
                  </a:lnTo>
                  <a:lnTo>
                    <a:pt x="12" y="200"/>
                  </a:lnTo>
                  <a:lnTo>
                    <a:pt x="3" y="188"/>
                  </a:lnTo>
                  <a:lnTo>
                    <a:pt x="0" y="183"/>
                  </a:lnTo>
                  <a:lnTo>
                    <a:pt x="0" y="176"/>
                  </a:lnTo>
                  <a:lnTo>
                    <a:pt x="3" y="169"/>
                  </a:lnTo>
                  <a:lnTo>
                    <a:pt x="8" y="162"/>
                  </a:lnTo>
                  <a:lnTo>
                    <a:pt x="17" y="155"/>
                  </a:lnTo>
                  <a:lnTo>
                    <a:pt x="29" y="145"/>
                  </a:lnTo>
                  <a:lnTo>
                    <a:pt x="63" y="129"/>
                  </a:lnTo>
                  <a:lnTo>
                    <a:pt x="100" y="107"/>
                  </a:lnTo>
                  <a:lnTo>
                    <a:pt x="139" y="86"/>
                  </a:lnTo>
                  <a:lnTo>
                    <a:pt x="177" y="60"/>
                  </a:lnTo>
                  <a:lnTo>
                    <a:pt x="192" y="48"/>
                  </a:lnTo>
                  <a:lnTo>
                    <a:pt x="207" y="34"/>
                  </a:lnTo>
                  <a:lnTo>
                    <a:pt x="219" y="17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39" name="Freeform 275"/>
            <p:cNvSpPr/>
            <p:nvPr/>
          </p:nvSpPr>
          <p:spPr bwMode="auto">
            <a:xfrm>
              <a:off x="1011182" y="3086863"/>
              <a:ext cx="260882" cy="306109"/>
            </a:xfrm>
            <a:custGeom>
              <a:avLst/>
              <a:gdLst/>
              <a:ahLst/>
              <a:cxnLst>
                <a:cxn ang="0">
                  <a:pos x="184" y="28"/>
                </a:cxn>
                <a:cxn ang="0">
                  <a:pos x="189" y="49"/>
                </a:cxn>
                <a:cxn ang="0">
                  <a:pos x="206" y="71"/>
                </a:cxn>
                <a:cxn ang="0">
                  <a:pos x="250" y="83"/>
                </a:cxn>
                <a:cxn ang="0">
                  <a:pos x="306" y="78"/>
                </a:cxn>
                <a:cxn ang="0">
                  <a:pos x="359" y="61"/>
                </a:cxn>
                <a:cxn ang="0">
                  <a:pos x="403" y="38"/>
                </a:cxn>
                <a:cxn ang="0">
                  <a:pos x="430" y="9"/>
                </a:cxn>
                <a:cxn ang="0">
                  <a:pos x="439" y="0"/>
                </a:cxn>
                <a:cxn ang="0">
                  <a:pos x="449" y="0"/>
                </a:cxn>
                <a:cxn ang="0">
                  <a:pos x="466" y="19"/>
                </a:cxn>
                <a:cxn ang="0">
                  <a:pos x="473" y="54"/>
                </a:cxn>
                <a:cxn ang="0">
                  <a:pos x="468" y="90"/>
                </a:cxn>
                <a:cxn ang="0">
                  <a:pos x="449" y="116"/>
                </a:cxn>
                <a:cxn ang="0">
                  <a:pos x="418" y="154"/>
                </a:cxn>
                <a:cxn ang="0">
                  <a:pos x="403" y="183"/>
                </a:cxn>
                <a:cxn ang="0">
                  <a:pos x="400" y="228"/>
                </a:cxn>
                <a:cxn ang="0">
                  <a:pos x="388" y="325"/>
                </a:cxn>
                <a:cxn ang="0">
                  <a:pos x="374" y="382"/>
                </a:cxn>
                <a:cxn ang="0">
                  <a:pos x="350" y="439"/>
                </a:cxn>
                <a:cxn ang="0">
                  <a:pos x="318" y="489"/>
                </a:cxn>
                <a:cxn ang="0">
                  <a:pos x="274" y="527"/>
                </a:cxn>
                <a:cxn ang="0">
                  <a:pos x="235" y="546"/>
                </a:cxn>
                <a:cxn ang="0">
                  <a:pos x="192" y="553"/>
                </a:cxn>
                <a:cxn ang="0">
                  <a:pos x="138" y="555"/>
                </a:cxn>
                <a:cxn ang="0">
                  <a:pos x="95" y="546"/>
                </a:cxn>
                <a:cxn ang="0">
                  <a:pos x="61" y="529"/>
                </a:cxn>
                <a:cxn ang="0">
                  <a:pos x="34" y="506"/>
                </a:cxn>
                <a:cxn ang="0">
                  <a:pos x="14" y="477"/>
                </a:cxn>
                <a:cxn ang="0">
                  <a:pos x="5" y="444"/>
                </a:cxn>
                <a:cxn ang="0">
                  <a:pos x="0" y="408"/>
                </a:cxn>
                <a:cxn ang="0">
                  <a:pos x="7" y="356"/>
                </a:cxn>
                <a:cxn ang="0">
                  <a:pos x="32" y="294"/>
                </a:cxn>
                <a:cxn ang="0">
                  <a:pos x="73" y="220"/>
                </a:cxn>
                <a:cxn ang="0">
                  <a:pos x="95" y="178"/>
                </a:cxn>
                <a:cxn ang="0">
                  <a:pos x="119" y="102"/>
                </a:cxn>
                <a:cxn ang="0">
                  <a:pos x="143" y="49"/>
                </a:cxn>
                <a:cxn ang="0">
                  <a:pos x="163" y="23"/>
                </a:cxn>
                <a:cxn ang="0">
                  <a:pos x="177" y="19"/>
                </a:cxn>
              </a:cxnLst>
              <a:rect l="0" t="0" r="r" b="b"/>
              <a:pathLst>
                <a:path w="473" h="555">
                  <a:moveTo>
                    <a:pt x="184" y="19"/>
                  </a:moveTo>
                  <a:lnTo>
                    <a:pt x="184" y="28"/>
                  </a:lnTo>
                  <a:lnTo>
                    <a:pt x="184" y="38"/>
                  </a:lnTo>
                  <a:lnTo>
                    <a:pt x="189" y="49"/>
                  </a:lnTo>
                  <a:lnTo>
                    <a:pt x="194" y="59"/>
                  </a:lnTo>
                  <a:lnTo>
                    <a:pt x="206" y="71"/>
                  </a:lnTo>
                  <a:lnTo>
                    <a:pt x="223" y="78"/>
                  </a:lnTo>
                  <a:lnTo>
                    <a:pt x="250" y="83"/>
                  </a:lnTo>
                  <a:lnTo>
                    <a:pt x="277" y="83"/>
                  </a:lnTo>
                  <a:lnTo>
                    <a:pt x="306" y="78"/>
                  </a:lnTo>
                  <a:lnTo>
                    <a:pt x="333" y="71"/>
                  </a:lnTo>
                  <a:lnTo>
                    <a:pt x="359" y="61"/>
                  </a:lnTo>
                  <a:lnTo>
                    <a:pt x="384" y="49"/>
                  </a:lnTo>
                  <a:lnTo>
                    <a:pt x="403" y="38"/>
                  </a:lnTo>
                  <a:lnTo>
                    <a:pt x="420" y="23"/>
                  </a:lnTo>
                  <a:lnTo>
                    <a:pt x="430" y="9"/>
                  </a:lnTo>
                  <a:lnTo>
                    <a:pt x="434" y="2"/>
                  </a:lnTo>
                  <a:lnTo>
                    <a:pt x="439" y="0"/>
                  </a:lnTo>
                  <a:lnTo>
                    <a:pt x="444" y="0"/>
                  </a:lnTo>
                  <a:lnTo>
                    <a:pt x="449" y="0"/>
                  </a:lnTo>
                  <a:lnTo>
                    <a:pt x="459" y="7"/>
                  </a:lnTo>
                  <a:lnTo>
                    <a:pt x="466" y="19"/>
                  </a:lnTo>
                  <a:lnTo>
                    <a:pt x="471" y="35"/>
                  </a:lnTo>
                  <a:lnTo>
                    <a:pt x="473" y="54"/>
                  </a:lnTo>
                  <a:lnTo>
                    <a:pt x="473" y="73"/>
                  </a:lnTo>
                  <a:lnTo>
                    <a:pt x="468" y="90"/>
                  </a:lnTo>
                  <a:lnTo>
                    <a:pt x="461" y="102"/>
                  </a:lnTo>
                  <a:lnTo>
                    <a:pt x="449" y="116"/>
                  </a:lnTo>
                  <a:lnTo>
                    <a:pt x="427" y="140"/>
                  </a:lnTo>
                  <a:lnTo>
                    <a:pt x="418" y="154"/>
                  </a:lnTo>
                  <a:lnTo>
                    <a:pt x="410" y="168"/>
                  </a:lnTo>
                  <a:lnTo>
                    <a:pt x="403" y="183"/>
                  </a:lnTo>
                  <a:lnTo>
                    <a:pt x="403" y="199"/>
                  </a:lnTo>
                  <a:lnTo>
                    <a:pt x="400" y="228"/>
                  </a:lnTo>
                  <a:lnTo>
                    <a:pt x="398" y="273"/>
                  </a:lnTo>
                  <a:lnTo>
                    <a:pt x="388" y="325"/>
                  </a:lnTo>
                  <a:lnTo>
                    <a:pt x="381" y="354"/>
                  </a:lnTo>
                  <a:lnTo>
                    <a:pt x="374" y="382"/>
                  </a:lnTo>
                  <a:lnTo>
                    <a:pt x="362" y="410"/>
                  </a:lnTo>
                  <a:lnTo>
                    <a:pt x="350" y="439"/>
                  </a:lnTo>
                  <a:lnTo>
                    <a:pt x="335" y="465"/>
                  </a:lnTo>
                  <a:lnTo>
                    <a:pt x="318" y="489"/>
                  </a:lnTo>
                  <a:lnTo>
                    <a:pt x="299" y="510"/>
                  </a:lnTo>
                  <a:lnTo>
                    <a:pt x="274" y="527"/>
                  </a:lnTo>
                  <a:lnTo>
                    <a:pt x="250" y="541"/>
                  </a:lnTo>
                  <a:lnTo>
                    <a:pt x="235" y="546"/>
                  </a:lnTo>
                  <a:lnTo>
                    <a:pt x="221" y="548"/>
                  </a:lnTo>
                  <a:lnTo>
                    <a:pt x="192" y="553"/>
                  </a:lnTo>
                  <a:lnTo>
                    <a:pt x="165" y="555"/>
                  </a:lnTo>
                  <a:lnTo>
                    <a:pt x="138" y="555"/>
                  </a:lnTo>
                  <a:lnTo>
                    <a:pt x="116" y="551"/>
                  </a:lnTo>
                  <a:lnTo>
                    <a:pt x="95" y="546"/>
                  </a:lnTo>
                  <a:lnTo>
                    <a:pt x="78" y="539"/>
                  </a:lnTo>
                  <a:lnTo>
                    <a:pt x="61" y="529"/>
                  </a:lnTo>
                  <a:lnTo>
                    <a:pt x="46" y="518"/>
                  </a:lnTo>
                  <a:lnTo>
                    <a:pt x="34" y="506"/>
                  </a:lnTo>
                  <a:lnTo>
                    <a:pt x="24" y="491"/>
                  </a:lnTo>
                  <a:lnTo>
                    <a:pt x="14" y="477"/>
                  </a:lnTo>
                  <a:lnTo>
                    <a:pt x="10" y="460"/>
                  </a:lnTo>
                  <a:lnTo>
                    <a:pt x="5" y="444"/>
                  </a:lnTo>
                  <a:lnTo>
                    <a:pt x="2" y="427"/>
                  </a:lnTo>
                  <a:lnTo>
                    <a:pt x="0" y="408"/>
                  </a:lnTo>
                  <a:lnTo>
                    <a:pt x="2" y="391"/>
                  </a:lnTo>
                  <a:lnTo>
                    <a:pt x="7" y="356"/>
                  </a:lnTo>
                  <a:lnTo>
                    <a:pt x="19" y="323"/>
                  </a:lnTo>
                  <a:lnTo>
                    <a:pt x="32" y="294"/>
                  </a:lnTo>
                  <a:lnTo>
                    <a:pt x="46" y="268"/>
                  </a:lnTo>
                  <a:lnTo>
                    <a:pt x="73" y="220"/>
                  </a:lnTo>
                  <a:lnTo>
                    <a:pt x="85" y="199"/>
                  </a:lnTo>
                  <a:lnTo>
                    <a:pt x="95" y="178"/>
                  </a:lnTo>
                  <a:lnTo>
                    <a:pt x="109" y="128"/>
                  </a:lnTo>
                  <a:lnTo>
                    <a:pt x="119" y="102"/>
                  </a:lnTo>
                  <a:lnTo>
                    <a:pt x="131" y="73"/>
                  </a:lnTo>
                  <a:lnTo>
                    <a:pt x="143" y="49"/>
                  </a:lnTo>
                  <a:lnTo>
                    <a:pt x="155" y="31"/>
                  </a:lnTo>
                  <a:lnTo>
                    <a:pt x="163" y="23"/>
                  </a:lnTo>
                  <a:lnTo>
                    <a:pt x="170" y="19"/>
                  </a:lnTo>
                  <a:lnTo>
                    <a:pt x="177" y="19"/>
                  </a:lnTo>
                  <a:lnTo>
                    <a:pt x="184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0" name="Freeform 276"/>
            <p:cNvSpPr/>
            <p:nvPr/>
          </p:nvSpPr>
          <p:spPr bwMode="auto">
            <a:xfrm>
              <a:off x="1011182" y="3097343"/>
              <a:ext cx="195248" cy="297284"/>
            </a:xfrm>
            <a:custGeom>
              <a:avLst/>
              <a:gdLst/>
              <a:ahLst/>
              <a:cxnLst>
                <a:cxn ang="0">
                  <a:pos x="240" y="104"/>
                </a:cxn>
                <a:cxn ang="0">
                  <a:pos x="211" y="97"/>
                </a:cxn>
                <a:cxn ang="0">
                  <a:pos x="189" y="85"/>
                </a:cxn>
                <a:cxn ang="0">
                  <a:pos x="177" y="68"/>
                </a:cxn>
                <a:cxn ang="0">
                  <a:pos x="170" y="42"/>
                </a:cxn>
                <a:cxn ang="0">
                  <a:pos x="172" y="9"/>
                </a:cxn>
                <a:cxn ang="0">
                  <a:pos x="170" y="2"/>
                </a:cxn>
                <a:cxn ang="0">
                  <a:pos x="150" y="19"/>
                </a:cxn>
                <a:cxn ang="0">
                  <a:pos x="126" y="61"/>
                </a:cxn>
                <a:cxn ang="0">
                  <a:pos x="95" y="159"/>
                </a:cxn>
                <a:cxn ang="0">
                  <a:pos x="73" y="201"/>
                </a:cxn>
                <a:cxn ang="0">
                  <a:pos x="32" y="275"/>
                </a:cxn>
                <a:cxn ang="0">
                  <a:pos x="7" y="337"/>
                </a:cxn>
                <a:cxn ang="0">
                  <a:pos x="0" y="399"/>
                </a:cxn>
                <a:cxn ang="0">
                  <a:pos x="12" y="453"/>
                </a:cxn>
                <a:cxn ang="0">
                  <a:pos x="24" y="477"/>
                </a:cxn>
                <a:cxn ang="0">
                  <a:pos x="44" y="499"/>
                </a:cxn>
                <a:cxn ang="0">
                  <a:pos x="70" y="515"/>
                </a:cxn>
                <a:cxn ang="0">
                  <a:pos x="102" y="529"/>
                </a:cxn>
                <a:cxn ang="0">
                  <a:pos x="146" y="536"/>
                </a:cxn>
                <a:cxn ang="0">
                  <a:pos x="168" y="539"/>
                </a:cxn>
                <a:cxn ang="0">
                  <a:pos x="192" y="536"/>
                </a:cxn>
                <a:cxn ang="0">
                  <a:pos x="209" y="529"/>
                </a:cxn>
                <a:cxn ang="0">
                  <a:pos x="218" y="517"/>
                </a:cxn>
                <a:cxn ang="0">
                  <a:pos x="218" y="501"/>
                </a:cxn>
                <a:cxn ang="0">
                  <a:pos x="209" y="482"/>
                </a:cxn>
                <a:cxn ang="0">
                  <a:pos x="175" y="446"/>
                </a:cxn>
                <a:cxn ang="0">
                  <a:pos x="124" y="411"/>
                </a:cxn>
                <a:cxn ang="0">
                  <a:pos x="107" y="382"/>
                </a:cxn>
                <a:cxn ang="0">
                  <a:pos x="107" y="354"/>
                </a:cxn>
                <a:cxn ang="0">
                  <a:pos x="124" y="325"/>
                </a:cxn>
                <a:cxn ang="0">
                  <a:pos x="153" y="296"/>
                </a:cxn>
                <a:cxn ang="0">
                  <a:pos x="206" y="259"/>
                </a:cxn>
                <a:cxn ang="0">
                  <a:pos x="284" y="216"/>
                </a:cxn>
                <a:cxn ang="0">
                  <a:pos x="315" y="199"/>
                </a:cxn>
                <a:cxn ang="0">
                  <a:pos x="337" y="180"/>
                </a:cxn>
                <a:cxn ang="0">
                  <a:pos x="352" y="161"/>
                </a:cxn>
                <a:cxn ang="0">
                  <a:pos x="354" y="142"/>
                </a:cxn>
                <a:cxn ang="0">
                  <a:pos x="347" y="128"/>
                </a:cxn>
                <a:cxn ang="0">
                  <a:pos x="330" y="114"/>
                </a:cxn>
                <a:cxn ang="0">
                  <a:pos x="301" y="106"/>
                </a:cxn>
                <a:cxn ang="0">
                  <a:pos x="260" y="104"/>
                </a:cxn>
              </a:cxnLst>
              <a:rect l="0" t="0" r="r" b="b"/>
              <a:pathLst>
                <a:path w="354" h="539">
                  <a:moveTo>
                    <a:pt x="260" y="104"/>
                  </a:moveTo>
                  <a:lnTo>
                    <a:pt x="240" y="104"/>
                  </a:lnTo>
                  <a:lnTo>
                    <a:pt x="223" y="102"/>
                  </a:lnTo>
                  <a:lnTo>
                    <a:pt x="211" y="97"/>
                  </a:lnTo>
                  <a:lnTo>
                    <a:pt x="199" y="92"/>
                  </a:lnTo>
                  <a:lnTo>
                    <a:pt x="189" y="85"/>
                  </a:lnTo>
                  <a:lnTo>
                    <a:pt x="182" y="78"/>
                  </a:lnTo>
                  <a:lnTo>
                    <a:pt x="177" y="68"/>
                  </a:lnTo>
                  <a:lnTo>
                    <a:pt x="175" y="59"/>
                  </a:lnTo>
                  <a:lnTo>
                    <a:pt x="170" y="42"/>
                  </a:lnTo>
                  <a:lnTo>
                    <a:pt x="170" y="23"/>
                  </a:lnTo>
                  <a:lnTo>
                    <a:pt x="172" y="9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63" y="4"/>
                  </a:lnTo>
                  <a:lnTo>
                    <a:pt x="150" y="19"/>
                  </a:lnTo>
                  <a:lnTo>
                    <a:pt x="138" y="38"/>
                  </a:lnTo>
                  <a:lnTo>
                    <a:pt x="126" y="61"/>
                  </a:lnTo>
                  <a:lnTo>
                    <a:pt x="109" y="114"/>
                  </a:lnTo>
                  <a:lnTo>
                    <a:pt x="95" y="159"/>
                  </a:lnTo>
                  <a:lnTo>
                    <a:pt x="85" y="180"/>
                  </a:lnTo>
                  <a:lnTo>
                    <a:pt x="73" y="201"/>
                  </a:lnTo>
                  <a:lnTo>
                    <a:pt x="46" y="249"/>
                  </a:lnTo>
                  <a:lnTo>
                    <a:pt x="32" y="275"/>
                  </a:lnTo>
                  <a:lnTo>
                    <a:pt x="19" y="304"/>
                  </a:lnTo>
                  <a:lnTo>
                    <a:pt x="7" y="337"/>
                  </a:lnTo>
                  <a:lnTo>
                    <a:pt x="2" y="372"/>
                  </a:lnTo>
                  <a:lnTo>
                    <a:pt x="0" y="399"/>
                  </a:lnTo>
                  <a:lnTo>
                    <a:pt x="2" y="427"/>
                  </a:lnTo>
                  <a:lnTo>
                    <a:pt x="12" y="453"/>
                  </a:lnTo>
                  <a:lnTo>
                    <a:pt x="17" y="465"/>
                  </a:lnTo>
                  <a:lnTo>
                    <a:pt x="24" y="477"/>
                  </a:lnTo>
                  <a:lnTo>
                    <a:pt x="34" y="487"/>
                  </a:lnTo>
                  <a:lnTo>
                    <a:pt x="44" y="499"/>
                  </a:lnTo>
                  <a:lnTo>
                    <a:pt x="56" y="508"/>
                  </a:lnTo>
                  <a:lnTo>
                    <a:pt x="70" y="515"/>
                  </a:lnTo>
                  <a:lnTo>
                    <a:pt x="85" y="522"/>
                  </a:lnTo>
                  <a:lnTo>
                    <a:pt x="102" y="529"/>
                  </a:lnTo>
                  <a:lnTo>
                    <a:pt x="124" y="534"/>
                  </a:lnTo>
                  <a:lnTo>
                    <a:pt x="146" y="536"/>
                  </a:lnTo>
                  <a:lnTo>
                    <a:pt x="153" y="539"/>
                  </a:lnTo>
                  <a:lnTo>
                    <a:pt x="168" y="539"/>
                  </a:lnTo>
                  <a:lnTo>
                    <a:pt x="182" y="539"/>
                  </a:lnTo>
                  <a:lnTo>
                    <a:pt x="192" y="536"/>
                  </a:lnTo>
                  <a:lnTo>
                    <a:pt x="201" y="534"/>
                  </a:lnTo>
                  <a:lnTo>
                    <a:pt x="209" y="529"/>
                  </a:lnTo>
                  <a:lnTo>
                    <a:pt x="216" y="522"/>
                  </a:lnTo>
                  <a:lnTo>
                    <a:pt x="218" y="517"/>
                  </a:lnTo>
                  <a:lnTo>
                    <a:pt x="218" y="508"/>
                  </a:lnTo>
                  <a:lnTo>
                    <a:pt x="218" y="501"/>
                  </a:lnTo>
                  <a:lnTo>
                    <a:pt x="213" y="491"/>
                  </a:lnTo>
                  <a:lnTo>
                    <a:pt x="209" y="482"/>
                  </a:lnTo>
                  <a:lnTo>
                    <a:pt x="199" y="470"/>
                  </a:lnTo>
                  <a:lnTo>
                    <a:pt x="175" y="446"/>
                  </a:lnTo>
                  <a:lnTo>
                    <a:pt x="141" y="423"/>
                  </a:lnTo>
                  <a:lnTo>
                    <a:pt x="124" y="411"/>
                  </a:lnTo>
                  <a:lnTo>
                    <a:pt x="112" y="396"/>
                  </a:lnTo>
                  <a:lnTo>
                    <a:pt x="107" y="382"/>
                  </a:lnTo>
                  <a:lnTo>
                    <a:pt x="104" y="368"/>
                  </a:lnTo>
                  <a:lnTo>
                    <a:pt x="107" y="354"/>
                  </a:lnTo>
                  <a:lnTo>
                    <a:pt x="114" y="339"/>
                  </a:lnTo>
                  <a:lnTo>
                    <a:pt x="124" y="325"/>
                  </a:lnTo>
                  <a:lnTo>
                    <a:pt x="136" y="311"/>
                  </a:lnTo>
                  <a:lnTo>
                    <a:pt x="153" y="296"/>
                  </a:lnTo>
                  <a:lnTo>
                    <a:pt x="170" y="285"/>
                  </a:lnTo>
                  <a:lnTo>
                    <a:pt x="206" y="259"/>
                  </a:lnTo>
                  <a:lnTo>
                    <a:pt x="245" y="235"/>
                  </a:lnTo>
                  <a:lnTo>
                    <a:pt x="284" y="216"/>
                  </a:lnTo>
                  <a:lnTo>
                    <a:pt x="301" y="209"/>
                  </a:lnTo>
                  <a:lnTo>
                    <a:pt x="315" y="199"/>
                  </a:lnTo>
                  <a:lnTo>
                    <a:pt x="328" y="190"/>
                  </a:lnTo>
                  <a:lnTo>
                    <a:pt x="337" y="180"/>
                  </a:lnTo>
                  <a:lnTo>
                    <a:pt x="345" y="171"/>
                  </a:lnTo>
                  <a:lnTo>
                    <a:pt x="352" y="161"/>
                  </a:lnTo>
                  <a:lnTo>
                    <a:pt x="354" y="152"/>
                  </a:lnTo>
                  <a:lnTo>
                    <a:pt x="354" y="142"/>
                  </a:lnTo>
                  <a:lnTo>
                    <a:pt x="352" y="135"/>
                  </a:lnTo>
                  <a:lnTo>
                    <a:pt x="347" y="128"/>
                  </a:lnTo>
                  <a:lnTo>
                    <a:pt x="340" y="121"/>
                  </a:lnTo>
                  <a:lnTo>
                    <a:pt x="330" y="114"/>
                  </a:lnTo>
                  <a:lnTo>
                    <a:pt x="318" y="109"/>
                  </a:lnTo>
                  <a:lnTo>
                    <a:pt x="301" y="106"/>
                  </a:lnTo>
                  <a:lnTo>
                    <a:pt x="281" y="104"/>
                  </a:lnTo>
                  <a:lnTo>
                    <a:pt x="260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1" name="Freeform 277"/>
            <p:cNvSpPr/>
            <p:nvPr/>
          </p:nvSpPr>
          <p:spPr bwMode="auto">
            <a:xfrm>
              <a:off x="726032" y="2939600"/>
              <a:ext cx="30887" cy="8659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4" y="5"/>
                </a:cxn>
                <a:cxn ang="0">
                  <a:pos x="34" y="15"/>
                </a:cxn>
                <a:cxn ang="0">
                  <a:pos x="24" y="24"/>
                </a:cxn>
                <a:cxn ang="0">
                  <a:pos x="12" y="39"/>
                </a:cxn>
                <a:cxn ang="0">
                  <a:pos x="5" y="58"/>
                </a:cxn>
                <a:cxn ang="0">
                  <a:pos x="0" y="76"/>
                </a:cxn>
                <a:cxn ang="0">
                  <a:pos x="0" y="88"/>
                </a:cxn>
                <a:cxn ang="0">
                  <a:pos x="2" y="103"/>
                </a:cxn>
                <a:cxn ang="0">
                  <a:pos x="5" y="117"/>
                </a:cxn>
                <a:cxn ang="0">
                  <a:pos x="12" y="131"/>
                </a:cxn>
                <a:cxn ang="0">
                  <a:pos x="17" y="143"/>
                </a:cxn>
                <a:cxn ang="0">
                  <a:pos x="24" y="153"/>
                </a:cxn>
                <a:cxn ang="0">
                  <a:pos x="31" y="157"/>
                </a:cxn>
                <a:cxn ang="0">
                  <a:pos x="34" y="157"/>
                </a:cxn>
                <a:cxn ang="0">
                  <a:pos x="36" y="155"/>
                </a:cxn>
                <a:cxn ang="0">
                  <a:pos x="41" y="148"/>
                </a:cxn>
                <a:cxn ang="0">
                  <a:pos x="44" y="131"/>
                </a:cxn>
                <a:cxn ang="0">
                  <a:pos x="44" y="88"/>
                </a:cxn>
                <a:cxn ang="0">
                  <a:pos x="48" y="46"/>
                </a:cxn>
                <a:cxn ang="0">
                  <a:pos x="56" y="0"/>
                </a:cxn>
              </a:cxnLst>
              <a:rect l="0" t="0" r="r" b="b"/>
              <a:pathLst>
                <a:path w="56" h="157">
                  <a:moveTo>
                    <a:pt x="56" y="0"/>
                  </a:moveTo>
                  <a:lnTo>
                    <a:pt x="44" y="5"/>
                  </a:lnTo>
                  <a:lnTo>
                    <a:pt x="34" y="15"/>
                  </a:lnTo>
                  <a:lnTo>
                    <a:pt x="24" y="24"/>
                  </a:lnTo>
                  <a:lnTo>
                    <a:pt x="12" y="39"/>
                  </a:lnTo>
                  <a:lnTo>
                    <a:pt x="5" y="58"/>
                  </a:lnTo>
                  <a:lnTo>
                    <a:pt x="0" y="76"/>
                  </a:lnTo>
                  <a:lnTo>
                    <a:pt x="0" y="88"/>
                  </a:lnTo>
                  <a:lnTo>
                    <a:pt x="2" y="103"/>
                  </a:lnTo>
                  <a:lnTo>
                    <a:pt x="5" y="117"/>
                  </a:lnTo>
                  <a:lnTo>
                    <a:pt x="12" y="131"/>
                  </a:lnTo>
                  <a:lnTo>
                    <a:pt x="17" y="143"/>
                  </a:lnTo>
                  <a:lnTo>
                    <a:pt x="24" y="153"/>
                  </a:lnTo>
                  <a:lnTo>
                    <a:pt x="31" y="157"/>
                  </a:lnTo>
                  <a:lnTo>
                    <a:pt x="34" y="157"/>
                  </a:lnTo>
                  <a:lnTo>
                    <a:pt x="36" y="155"/>
                  </a:lnTo>
                  <a:lnTo>
                    <a:pt x="41" y="148"/>
                  </a:lnTo>
                  <a:lnTo>
                    <a:pt x="44" y="131"/>
                  </a:lnTo>
                  <a:lnTo>
                    <a:pt x="44" y="88"/>
                  </a:lnTo>
                  <a:lnTo>
                    <a:pt x="48" y="4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2" name="Freeform 278"/>
            <p:cNvSpPr/>
            <p:nvPr/>
          </p:nvSpPr>
          <p:spPr bwMode="auto">
            <a:xfrm>
              <a:off x="684115" y="3025090"/>
              <a:ext cx="243784" cy="362918"/>
            </a:xfrm>
            <a:custGeom>
              <a:avLst/>
              <a:gdLst/>
              <a:ahLst/>
              <a:cxnLst>
                <a:cxn ang="0">
                  <a:pos x="112" y="145"/>
                </a:cxn>
                <a:cxn ang="0">
                  <a:pos x="105" y="164"/>
                </a:cxn>
                <a:cxn ang="0">
                  <a:pos x="107" y="185"/>
                </a:cxn>
                <a:cxn ang="0">
                  <a:pos x="117" y="192"/>
                </a:cxn>
                <a:cxn ang="0">
                  <a:pos x="120" y="190"/>
                </a:cxn>
                <a:cxn ang="0">
                  <a:pos x="117" y="171"/>
                </a:cxn>
                <a:cxn ang="0">
                  <a:pos x="110" y="169"/>
                </a:cxn>
                <a:cxn ang="0">
                  <a:pos x="95" y="187"/>
                </a:cxn>
                <a:cxn ang="0">
                  <a:pos x="54" y="278"/>
                </a:cxn>
                <a:cxn ang="0">
                  <a:pos x="18" y="371"/>
                </a:cxn>
                <a:cxn ang="0">
                  <a:pos x="10" y="477"/>
                </a:cxn>
                <a:cxn ang="0">
                  <a:pos x="0" y="603"/>
                </a:cxn>
                <a:cxn ang="0">
                  <a:pos x="5" y="651"/>
                </a:cxn>
                <a:cxn ang="0">
                  <a:pos x="10" y="658"/>
                </a:cxn>
                <a:cxn ang="0">
                  <a:pos x="20" y="651"/>
                </a:cxn>
                <a:cxn ang="0">
                  <a:pos x="47" y="587"/>
                </a:cxn>
                <a:cxn ang="0">
                  <a:pos x="88" y="482"/>
                </a:cxn>
                <a:cxn ang="0">
                  <a:pos x="124" y="401"/>
                </a:cxn>
                <a:cxn ang="0">
                  <a:pos x="154" y="354"/>
                </a:cxn>
                <a:cxn ang="0">
                  <a:pos x="185" y="318"/>
                </a:cxn>
                <a:cxn ang="0">
                  <a:pos x="224" y="299"/>
                </a:cxn>
                <a:cxn ang="0">
                  <a:pos x="263" y="295"/>
                </a:cxn>
                <a:cxn ang="0">
                  <a:pos x="328" y="285"/>
                </a:cxn>
                <a:cxn ang="0">
                  <a:pos x="401" y="261"/>
                </a:cxn>
                <a:cxn ang="0">
                  <a:pos x="440" y="242"/>
                </a:cxn>
                <a:cxn ang="0">
                  <a:pos x="440" y="235"/>
                </a:cxn>
                <a:cxn ang="0">
                  <a:pos x="423" y="235"/>
                </a:cxn>
                <a:cxn ang="0">
                  <a:pos x="391" y="230"/>
                </a:cxn>
                <a:cxn ang="0">
                  <a:pos x="350" y="216"/>
                </a:cxn>
                <a:cxn ang="0">
                  <a:pos x="263" y="164"/>
                </a:cxn>
                <a:cxn ang="0">
                  <a:pos x="187" y="107"/>
                </a:cxn>
                <a:cxn ang="0">
                  <a:pos x="146" y="71"/>
                </a:cxn>
                <a:cxn ang="0">
                  <a:pos x="115" y="45"/>
                </a:cxn>
                <a:cxn ang="0">
                  <a:pos x="86" y="9"/>
                </a:cxn>
                <a:cxn ang="0">
                  <a:pos x="81" y="2"/>
                </a:cxn>
                <a:cxn ang="0">
                  <a:pos x="83" y="31"/>
                </a:cxn>
                <a:cxn ang="0">
                  <a:pos x="93" y="59"/>
                </a:cxn>
                <a:cxn ang="0">
                  <a:pos x="117" y="114"/>
                </a:cxn>
                <a:cxn ang="0">
                  <a:pos x="120" y="135"/>
                </a:cxn>
              </a:cxnLst>
              <a:rect l="0" t="0" r="r" b="b"/>
              <a:pathLst>
                <a:path w="442" h="658">
                  <a:moveTo>
                    <a:pt x="120" y="138"/>
                  </a:moveTo>
                  <a:lnTo>
                    <a:pt x="112" y="145"/>
                  </a:lnTo>
                  <a:lnTo>
                    <a:pt x="107" y="152"/>
                  </a:lnTo>
                  <a:lnTo>
                    <a:pt x="105" y="164"/>
                  </a:lnTo>
                  <a:lnTo>
                    <a:pt x="105" y="176"/>
                  </a:lnTo>
                  <a:lnTo>
                    <a:pt x="107" y="185"/>
                  </a:lnTo>
                  <a:lnTo>
                    <a:pt x="112" y="192"/>
                  </a:lnTo>
                  <a:lnTo>
                    <a:pt x="117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78"/>
                  </a:lnTo>
                  <a:lnTo>
                    <a:pt x="117" y="171"/>
                  </a:lnTo>
                  <a:lnTo>
                    <a:pt x="112" y="169"/>
                  </a:lnTo>
                  <a:lnTo>
                    <a:pt x="110" y="169"/>
                  </a:lnTo>
                  <a:lnTo>
                    <a:pt x="105" y="173"/>
                  </a:lnTo>
                  <a:lnTo>
                    <a:pt x="95" y="187"/>
                  </a:lnTo>
                  <a:lnTo>
                    <a:pt x="88" y="202"/>
                  </a:lnTo>
                  <a:lnTo>
                    <a:pt x="54" y="278"/>
                  </a:lnTo>
                  <a:lnTo>
                    <a:pt x="15" y="351"/>
                  </a:lnTo>
                  <a:lnTo>
                    <a:pt x="18" y="371"/>
                  </a:lnTo>
                  <a:lnTo>
                    <a:pt x="18" y="399"/>
                  </a:lnTo>
                  <a:lnTo>
                    <a:pt x="10" y="477"/>
                  </a:lnTo>
                  <a:lnTo>
                    <a:pt x="3" y="565"/>
                  </a:lnTo>
                  <a:lnTo>
                    <a:pt x="0" y="603"/>
                  </a:lnTo>
                  <a:lnTo>
                    <a:pt x="0" y="632"/>
                  </a:lnTo>
                  <a:lnTo>
                    <a:pt x="5" y="651"/>
                  </a:lnTo>
                  <a:lnTo>
                    <a:pt x="8" y="656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0" y="651"/>
                  </a:lnTo>
                  <a:lnTo>
                    <a:pt x="32" y="627"/>
                  </a:lnTo>
                  <a:lnTo>
                    <a:pt x="47" y="587"/>
                  </a:lnTo>
                  <a:lnTo>
                    <a:pt x="66" y="537"/>
                  </a:lnTo>
                  <a:lnTo>
                    <a:pt x="88" y="482"/>
                  </a:lnTo>
                  <a:lnTo>
                    <a:pt x="110" y="427"/>
                  </a:lnTo>
                  <a:lnTo>
                    <a:pt x="124" y="401"/>
                  </a:lnTo>
                  <a:lnTo>
                    <a:pt x="139" y="378"/>
                  </a:lnTo>
                  <a:lnTo>
                    <a:pt x="154" y="354"/>
                  </a:lnTo>
                  <a:lnTo>
                    <a:pt x="168" y="335"/>
                  </a:lnTo>
                  <a:lnTo>
                    <a:pt x="185" y="318"/>
                  </a:lnTo>
                  <a:lnTo>
                    <a:pt x="204" y="306"/>
                  </a:lnTo>
                  <a:lnTo>
                    <a:pt x="224" y="299"/>
                  </a:lnTo>
                  <a:lnTo>
                    <a:pt x="243" y="297"/>
                  </a:lnTo>
                  <a:lnTo>
                    <a:pt x="263" y="295"/>
                  </a:lnTo>
                  <a:lnTo>
                    <a:pt x="285" y="292"/>
                  </a:lnTo>
                  <a:lnTo>
                    <a:pt x="328" y="285"/>
                  </a:lnTo>
                  <a:lnTo>
                    <a:pt x="367" y="275"/>
                  </a:lnTo>
                  <a:lnTo>
                    <a:pt x="401" y="261"/>
                  </a:lnTo>
                  <a:lnTo>
                    <a:pt x="428" y="252"/>
                  </a:lnTo>
                  <a:lnTo>
                    <a:pt x="440" y="242"/>
                  </a:lnTo>
                  <a:lnTo>
                    <a:pt x="442" y="237"/>
                  </a:lnTo>
                  <a:lnTo>
                    <a:pt x="440" y="235"/>
                  </a:lnTo>
                  <a:lnTo>
                    <a:pt x="435" y="235"/>
                  </a:lnTo>
                  <a:lnTo>
                    <a:pt x="423" y="235"/>
                  </a:lnTo>
                  <a:lnTo>
                    <a:pt x="408" y="235"/>
                  </a:lnTo>
                  <a:lnTo>
                    <a:pt x="391" y="230"/>
                  </a:lnTo>
                  <a:lnTo>
                    <a:pt x="372" y="226"/>
                  </a:lnTo>
                  <a:lnTo>
                    <a:pt x="350" y="216"/>
                  </a:lnTo>
                  <a:lnTo>
                    <a:pt x="309" y="192"/>
                  </a:lnTo>
                  <a:lnTo>
                    <a:pt x="263" y="164"/>
                  </a:lnTo>
                  <a:lnTo>
                    <a:pt x="221" y="135"/>
                  </a:lnTo>
                  <a:lnTo>
                    <a:pt x="187" y="107"/>
                  </a:lnTo>
                  <a:lnTo>
                    <a:pt x="161" y="85"/>
                  </a:lnTo>
                  <a:lnTo>
                    <a:pt x="146" y="71"/>
                  </a:lnTo>
                  <a:lnTo>
                    <a:pt x="136" y="64"/>
                  </a:lnTo>
                  <a:lnTo>
                    <a:pt x="115" y="45"/>
                  </a:lnTo>
                  <a:lnTo>
                    <a:pt x="93" y="21"/>
                  </a:lnTo>
                  <a:lnTo>
                    <a:pt x="86" y="9"/>
                  </a:lnTo>
                  <a:lnTo>
                    <a:pt x="83" y="0"/>
                  </a:lnTo>
                  <a:lnTo>
                    <a:pt x="81" y="2"/>
                  </a:lnTo>
                  <a:lnTo>
                    <a:pt x="81" y="14"/>
                  </a:lnTo>
                  <a:lnTo>
                    <a:pt x="83" y="31"/>
                  </a:lnTo>
                  <a:lnTo>
                    <a:pt x="86" y="45"/>
                  </a:lnTo>
                  <a:lnTo>
                    <a:pt x="93" y="59"/>
                  </a:lnTo>
                  <a:lnTo>
                    <a:pt x="107" y="90"/>
                  </a:lnTo>
                  <a:lnTo>
                    <a:pt x="117" y="114"/>
                  </a:lnTo>
                  <a:lnTo>
                    <a:pt x="120" y="131"/>
                  </a:lnTo>
                  <a:lnTo>
                    <a:pt x="120" y="135"/>
                  </a:lnTo>
                  <a:lnTo>
                    <a:pt x="120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3" name="Freeform 279"/>
            <p:cNvSpPr/>
            <p:nvPr/>
          </p:nvSpPr>
          <p:spPr bwMode="auto">
            <a:xfrm>
              <a:off x="1253311" y="3014611"/>
              <a:ext cx="12134" cy="3916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3" y="31"/>
                </a:cxn>
                <a:cxn ang="0">
                  <a:pos x="8" y="52"/>
                </a:cxn>
                <a:cxn ang="0">
                  <a:pos x="3" y="69"/>
                </a:cxn>
                <a:cxn ang="0">
                  <a:pos x="0" y="71"/>
                </a:cxn>
                <a:cxn ang="0">
                  <a:pos x="3" y="71"/>
                </a:cxn>
                <a:cxn ang="0">
                  <a:pos x="8" y="66"/>
                </a:cxn>
                <a:cxn ang="0">
                  <a:pos x="15" y="52"/>
                </a:cxn>
                <a:cxn ang="0">
                  <a:pos x="20" y="33"/>
                </a:cxn>
                <a:cxn ang="0">
                  <a:pos x="22" y="17"/>
                </a:cxn>
                <a:cxn ang="0">
                  <a:pos x="22" y="5"/>
                </a:cxn>
                <a:cxn ang="0">
                  <a:pos x="20" y="0"/>
                </a:cxn>
                <a:cxn ang="0">
                  <a:pos x="17" y="5"/>
                </a:cxn>
              </a:cxnLst>
              <a:rect l="0" t="0" r="r" b="b"/>
              <a:pathLst>
                <a:path w="22" h="71">
                  <a:moveTo>
                    <a:pt x="17" y="5"/>
                  </a:moveTo>
                  <a:lnTo>
                    <a:pt x="13" y="31"/>
                  </a:lnTo>
                  <a:lnTo>
                    <a:pt x="8" y="52"/>
                  </a:lnTo>
                  <a:lnTo>
                    <a:pt x="3" y="69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8" y="66"/>
                  </a:lnTo>
                  <a:lnTo>
                    <a:pt x="15" y="52"/>
                  </a:lnTo>
                  <a:lnTo>
                    <a:pt x="20" y="33"/>
                  </a:lnTo>
                  <a:lnTo>
                    <a:pt x="22" y="17"/>
                  </a:lnTo>
                  <a:lnTo>
                    <a:pt x="22" y="5"/>
                  </a:lnTo>
                  <a:lnTo>
                    <a:pt x="2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4" name="Freeform 280"/>
            <p:cNvSpPr/>
            <p:nvPr/>
          </p:nvSpPr>
          <p:spPr bwMode="auto">
            <a:xfrm>
              <a:off x="707280" y="2976554"/>
              <a:ext cx="31990" cy="51294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29" y="0"/>
                </a:cxn>
                <a:cxn ang="0">
                  <a:pos x="17" y="2"/>
                </a:cxn>
                <a:cxn ang="0">
                  <a:pos x="10" y="7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0" y="31"/>
                </a:cxn>
                <a:cxn ang="0">
                  <a:pos x="2" y="43"/>
                </a:cxn>
                <a:cxn ang="0">
                  <a:pos x="7" y="55"/>
                </a:cxn>
                <a:cxn ang="0">
                  <a:pos x="12" y="64"/>
                </a:cxn>
                <a:cxn ang="0">
                  <a:pos x="19" y="74"/>
                </a:cxn>
                <a:cxn ang="0">
                  <a:pos x="31" y="88"/>
                </a:cxn>
                <a:cxn ang="0">
                  <a:pos x="39" y="93"/>
                </a:cxn>
                <a:cxn ang="0">
                  <a:pos x="44" y="83"/>
                </a:cxn>
                <a:cxn ang="0">
                  <a:pos x="51" y="71"/>
                </a:cxn>
                <a:cxn ang="0">
                  <a:pos x="56" y="60"/>
                </a:cxn>
                <a:cxn ang="0">
                  <a:pos x="58" y="45"/>
                </a:cxn>
                <a:cxn ang="0">
                  <a:pos x="58" y="28"/>
                </a:cxn>
                <a:cxn ang="0">
                  <a:pos x="56" y="21"/>
                </a:cxn>
                <a:cxn ang="0">
                  <a:pos x="51" y="14"/>
                </a:cxn>
                <a:cxn ang="0">
                  <a:pos x="44" y="7"/>
                </a:cxn>
                <a:cxn ang="0">
                  <a:pos x="36" y="0"/>
                </a:cxn>
              </a:cxnLst>
              <a:rect l="0" t="0" r="r" b="b"/>
              <a:pathLst>
                <a:path w="58" h="93">
                  <a:moveTo>
                    <a:pt x="36" y="0"/>
                  </a:moveTo>
                  <a:lnTo>
                    <a:pt x="29" y="0"/>
                  </a:lnTo>
                  <a:lnTo>
                    <a:pt x="17" y="2"/>
                  </a:lnTo>
                  <a:lnTo>
                    <a:pt x="10" y="7"/>
                  </a:lnTo>
                  <a:lnTo>
                    <a:pt x="5" y="12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2" y="43"/>
                  </a:lnTo>
                  <a:lnTo>
                    <a:pt x="7" y="55"/>
                  </a:lnTo>
                  <a:lnTo>
                    <a:pt x="12" y="64"/>
                  </a:lnTo>
                  <a:lnTo>
                    <a:pt x="19" y="74"/>
                  </a:lnTo>
                  <a:lnTo>
                    <a:pt x="31" y="88"/>
                  </a:lnTo>
                  <a:lnTo>
                    <a:pt x="39" y="93"/>
                  </a:lnTo>
                  <a:lnTo>
                    <a:pt x="44" y="83"/>
                  </a:lnTo>
                  <a:lnTo>
                    <a:pt x="51" y="71"/>
                  </a:lnTo>
                  <a:lnTo>
                    <a:pt x="56" y="60"/>
                  </a:lnTo>
                  <a:lnTo>
                    <a:pt x="58" y="45"/>
                  </a:lnTo>
                  <a:lnTo>
                    <a:pt x="58" y="28"/>
                  </a:lnTo>
                  <a:lnTo>
                    <a:pt x="56" y="21"/>
                  </a:lnTo>
                  <a:lnTo>
                    <a:pt x="51" y="14"/>
                  </a:lnTo>
                  <a:lnTo>
                    <a:pt x="44" y="7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5" name="Freeform 281"/>
            <p:cNvSpPr/>
            <p:nvPr/>
          </p:nvSpPr>
          <p:spPr bwMode="auto">
            <a:xfrm>
              <a:off x="711140" y="2984276"/>
              <a:ext cx="144505" cy="141748"/>
            </a:xfrm>
            <a:custGeom>
              <a:avLst/>
              <a:gdLst/>
              <a:ahLst/>
              <a:cxnLst>
                <a:cxn ang="0">
                  <a:pos x="32" y="79"/>
                </a:cxn>
                <a:cxn ang="0">
                  <a:pos x="15" y="57"/>
                </a:cxn>
                <a:cxn ang="0">
                  <a:pos x="5" y="38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3" y="12"/>
                </a:cxn>
                <a:cxn ang="0">
                  <a:pos x="5" y="7"/>
                </a:cxn>
                <a:cxn ang="0">
                  <a:pos x="7" y="3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34" y="5"/>
                </a:cxn>
                <a:cxn ang="0">
                  <a:pos x="49" y="19"/>
                </a:cxn>
                <a:cxn ang="0">
                  <a:pos x="73" y="43"/>
                </a:cxn>
                <a:cxn ang="0">
                  <a:pos x="138" y="112"/>
                </a:cxn>
                <a:cxn ang="0">
                  <a:pos x="226" y="209"/>
                </a:cxn>
                <a:cxn ang="0">
                  <a:pos x="262" y="257"/>
                </a:cxn>
                <a:cxn ang="0">
                  <a:pos x="250" y="257"/>
                </a:cxn>
                <a:cxn ang="0">
                  <a:pos x="240" y="254"/>
                </a:cxn>
                <a:cxn ang="0">
                  <a:pos x="228" y="250"/>
                </a:cxn>
                <a:cxn ang="0">
                  <a:pos x="192" y="224"/>
                </a:cxn>
                <a:cxn ang="0">
                  <a:pos x="131" y="176"/>
                </a:cxn>
                <a:cxn ang="0">
                  <a:pos x="97" y="150"/>
                </a:cxn>
                <a:cxn ang="0">
                  <a:pos x="66" y="121"/>
                </a:cxn>
                <a:cxn ang="0">
                  <a:pos x="44" y="98"/>
                </a:cxn>
                <a:cxn ang="0">
                  <a:pos x="37" y="88"/>
                </a:cxn>
                <a:cxn ang="0">
                  <a:pos x="32" y="79"/>
                </a:cxn>
              </a:cxnLst>
              <a:rect l="0" t="0" r="r" b="b"/>
              <a:pathLst>
                <a:path w="262" h="257">
                  <a:moveTo>
                    <a:pt x="32" y="79"/>
                  </a:moveTo>
                  <a:lnTo>
                    <a:pt x="15" y="57"/>
                  </a:lnTo>
                  <a:lnTo>
                    <a:pt x="5" y="38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12"/>
                  </a:lnTo>
                  <a:lnTo>
                    <a:pt x="5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34" y="5"/>
                  </a:lnTo>
                  <a:lnTo>
                    <a:pt x="49" y="19"/>
                  </a:lnTo>
                  <a:lnTo>
                    <a:pt x="73" y="43"/>
                  </a:lnTo>
                  <a:lnTo>
                    <a:pt x="138" y="112"/>
                  </a:lnTo>
                  <a:lnTo>
                    <a:pt x="226" y="209"/>
                  </a:lnTo>
                  <a:lnTo>
                    <a:pt x="262" y="257"/>
                  </a:lnTo>
                  <a:lnTo>
                    <a:pt x="250" y="257"/>
                  </a:lnTo>
                  <a:lnTo>
                    <a:pt x="240" y="254"/>
                  </a:lnTo>
                  <a:lnTo>
                    <a:pt x="228" y="250"/>
                  </a:lnTo>
                  <a:lnTo>
                    <a:pt x="192" y="224"/>
                  </a:lnTo>
                  <a:lnTo>
                    <a:pt x="131" y="176"/>
                  </a:lnTo>
                  <a:lnTo>
                    <a:pt x="97" y="150"/>
                  </a:lnTo>
                  <a:lnTo>
                    <a:pt x="66" y="121"/>
                  </a:lnTo>
                  <a:lnTo>
                    <a:pt x="44" y="98"/>
                  </a:lnTo>
                  <a:lnTo>
                    <a:pt x="37" y="88"/>
                  </a:lnTo>
                  <a:lnTo>
                    <a:pt x="32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6" name="Freeform 282"/>
            <p:cNvSpPr/>
            <p:nvPr/>
          </p:nvSpPr>
          <p:spPr bwMode="auto">
            <a:xfrm>
              <a:off x="732651" y="2931879"/>
              <a:ext cx="47985" cy="89351"/>
            </a:xfrm>
            <a:custGeom>
              <a:avLst/>
              <a:gdLst/>
              <a:ahLst/>
              <a:cxnLst>
                <a:cxn ang="0">
                  <a:pos x="87" y="7"/>
                </a:cxn>
                <a:cxn ang="0">
                  <a:pos x="85" y="3"/>
                </a:cxn>
                <a:cxn ang="0">
                  <a:pos x="75" y="0"/>
                </a:cxn>
                <a:cxn ang="0">
                  <a:pos x="68" y="0"/>
                </a:cxn>
                <a:cxn ang="0">
                  <a:pos x="58" y="3"/>
                </a:cxn>
                <a:cxn ang="0">
                  <a:pos x="48" y="7"/>
                </a:cxn>
                <a:cxn ang="0">
                  <a:pos x="36" y="14"/>
                </a:cxn>
                <a:cxn ang="0">
                  <a:pos x="27" y="26"/>
                </a:cxn>
                <a:cxn ang="0">
                  <a:pos x="17" y="36"/>
                </a:cxn>
                <a:cxn ang="0">
                  <a:pos x="10" y="48"/>
                </a:cxn>
                <a:cxn ang="0">
                  <a:pos x="5" y="60"/>
                </a:cxn>
                <a:cxn ang="0">
                  <a:pos x="0" y="81"/>
                </a:cxn>
                <a:cxn ang="0">
                  <a:pos x="0" y="95"/>
                </a:cxn>
                <a:cxn ang="0">
                  <a:pos x="5" y="114"/>
                </a:cxn>
                <a:cxn ang="0">
                  <a:pos x="14" y="136"/>
                </a:cxn>
                <a:cxn ang="0">
                  <a:pos x="27" y="162"/>
                </a:cxn>
                <a:cxn ang="0">
                  <a:pos x="51" y="105"/>
                </a:cxn>
                <a:cxn ang="0">
                  <a:pos x="87" y="7"/>
                </a:cxn>
              </a:cxnLst>
              <a:rect l="0" t="0" r="r" b="b"/>
              <a:pathLst>
                <a:path w="87" h="162">
                  <a:moveTo>
                    <a:pt x="87" y="7"/>
                  </a:moveTo>
                  <a:lnTo>
                    <a:pt x="85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48" y="7"/>
                  </a:lnTo>
                  <a:lnTo>
                    <a:pt x="36" y="14"/>
                  </a:lnTo>
                  <a:lnTo>
                    <a:pt x="27" y="26"/>
                  </a:lnTo>
                  <a:lnTo>
                    <a:pt x="17" y="36"/>
                  </a:lnTo>
                  <a:lnTo>
                    <a:pt x="10" y="48"/>
                  </a:lnTo>
                  <a:lnTo>
                    <a:pt x="5" y="60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5" y="114"/>
                  </a:lnTo>
                  <a:lnTo>
                    <a:pt x="14" y="136"/>
                  </a:lnTo>
                  <a:lnTo>
                    <a:pt x="27" y="162"/>
                  </a:lnTo>
                  <a:lnTo>
                    <a:pt x="51" y="105"/>
                  </a:lnTo>
                  <a:lnTo>
                    <a:pt x="87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7" name="Freeform 283"/>
            <p:cNvSpPr/>
            <p:nvPr/>
          </p:nvSpPr>
          <p:spPr bwMode="auto">
            <a:xfrm>
              <a:off x="745888" y="2931879"/>
              <a:ext cx="34748" cy="64531"/>
            </a:xfrm>
            <a:custGeom>
              <a:avLst/>
              <a:gdLst/>
              <a:ahLst/>
              <a:cxnLst>
                <a:cxn ang="0">
                  <a:pos x="63" y="5"/>
                </a:cxn>
                <a:cxn ang="0">
                  <a:pos x="61" y="5"/>
                </a:cxn>
                <a:cxn ang="0">
                  <a:pos x="53" y="0"/>
                </a:cxn>
                <a:cxn ang="0">
                  <a:pos x="44" y="10"/>
                </a:cxn>
                <a:cxn ang="0">
                  <a:pos x="24" y="26"/>
                </a:cxn>
                <a:cxn ang="0">
                  <a:pos x="10" y="45"/>
                </a:cxn>
                <a:cxn ang="0">
                  <a:pos x="3" y="55"/>
                </a:cxn>
                <a:cxn ang="0">
                  <a:pos x="0" y="62"/>
                </a:cxn>
                <a:cxn ang="0">
                  <a:pos x="0" y="83"/>
                </a:cxn>
                <a:cxn ang="0">
                  <a:pos x="3" y="100"/>
                </a:cxn>
                <a:cxn ang="0">
                  <a:pos x="10" y="114"/>
                </a:cxn>
                <a:cxn ang="0">
                  <a:pos x="12" y="117"/>
                </a:cxn>
                <a:cxn ang="0">
                  <a:pos x="15" y="117"/>
                </a:cxn>
                <a:cxn ang="0">
                  <a:pos x="42" y="62"/>
                </a:cxn>
                <a:cxn ang="0">
                  <a:pos x="63" y="7"/>
                </a:cxn>
                <a:cxn ang="0">
                  <a:pos x="63" y="5"/>
                </a:cxn>
              </a:cxnLst>
              <a:rect l="0" t="0" r="r" b="b"/>
              <a:pathLst>
                <a:path w="63" h="117">
                  <a:moveTo>
                    <a:pt x="63" y="5"/>
                  </a:moveTo>
                  <a:lnTo>
                    <a:pt x="61" y="5"/>
                  </a:lnTo>
                  <a:lnTo>
                    <a:pt x="53" y="0"/>
                  </a:lnTo>
                  <a:lnTo>
                    <a:pt x="44" y="10"/>
                  </a:lnTo>
                  <a:lnTo>
                    <a:pt x="24" y="26"/>
                  </a:lnTo>
                  <a:lnTo>
                    <a:pt x="10" y="45"/>
                  </a:lnTo>
                  <a:lnTo>
                    <a:pt x="3" y="55"/>
                  </a:lnTo>
                  <a:lnTo>
                    <a:pt x="0" y="62"/>
                  </a:lnTo>
                  <a:lnTo>
                    <a:pt x="0" y="83"/>
                  </a:lnTo>
                  <a:lnTo>
                    <a:pt x="3" y="100"/>
                  </a:lnTo>
                  <a:lnTo>
                    <a:pt x="10" y="114"/>
                  </a:lnTo>
                  <a:lnTo>
                    <a:pt x="12" y="117"/>
                  </a:lnTo>
                  <a:lnTo>
                    <a:pt x="15" y="117"/>
                  </a:lnTo>
                  <a:lnTo>
                    <a:pt x="42" y="62"/>
                  </a:lnTo>
                  <a:lnTo>
                    <a:pt x="63" y="7"/>
                  </a:lnTo>
                  <a:lnTo>
                    <a:pt x="6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8" name="Freeform 284"/>
            <p:cNvSpPr/>
            <p:nvPr/>
          </p:nvSpPr>
          <p:spPr bwMode="auto">
            <a:xfrm>
              <a:off x="748645" y="2928018"/>
              <a:ext cx="64531" cy="152227"/>
            </a:xfrm>
            <a:custGeom>
              <a:avLst/>
              <a:gdLst/>
              <a:ahLst/>
              <a:cxnLst>
                <a:cxn ang="0">
                  <a:pos x="117" y="17"/>
                </a:cxn>
                <a:cxn ang="0">
                  <a:pos x="117" y="12"/>
                </a:cxn>
                <a:cxn ang="0">
                  <a:pos x="112" y="7"/>
                </a:cxn>
                <a:cxn ang="0">
                  <a:pos x="109" y="5"/>
                </a:cxn>
                <a:cxn ang="0">
                  <a:pos x="102" y="2"/>
                </a:cxn>
                <a:cxn ang="0">
                  <a:pos x="92" y="0"/>
                </a:cxn>
                <a:cxn ang="0">
                  <a:pos x="80" y="2"/>
                </a:cxn>
                <a:cxn ang="0">
                  <a:pos x="66" y="10"/>
                </a:cxn>
                <a:cxn ang="0">
                  <a:pos x="48" y="21"/>
                </a:cxn>
                <a:cxn ang="0">
                  <a:pos x="34" y="36"/>
                </a:cxn>
                <a:cxn ang="0">
                  <a:pos x="22" y="52"/>
                </a:cxn>
                <a:cxn ang="0">
                  <a:pos x="12" y="69"/>
                </a:cxn>
                <a:cxn ang="0">
                  <a:pos x="5" y="88"/>
                </a:cxn>
                <a:cxn ang="0">
                  <a:pos x="0" y="107"/>
                </a:cxn>
                <a:cxn ang="0">
                  <a:pos x="0" y="124"/>
                </a:cxn>
                <a:cxn ang="0">
                  <a:pos x="0" y="136"/>
                </a:cxn>
                <a:cxn ang="0">
                  <a:pos x="7" y="152"/>
                </a:cxn>
                <a:cxn ang="0">
                  <a:pos x="19" y="176"/>
                </a:cxn>
                <a:cxn ang="0">
                  <a:pos x="37" y="202"/>
                </a:cxn>
                <a:cxn ang="0">
                  <a:pos x="56" y="228"/>
                </a:cxn>
                <a:cxn ang="0">
                  <a:pos x="75" y="252"/>
                </a:cxn>
                <a:cxn ang="0">
                  <a:pos x="92" y="268"/>
                </a:cxn>
                <a:cxn ang="0">
                  <a:pos x="100" y="273"/>
                </a:cxn>
                <a:cxn ang="0">
                  <a:pos x="104" y="276"/>
                </a:cxn>
                <a:cxn ang="0">
                  <a:pos x="107" y="273"/>
                </a:cxn>
                <a:cxn ang="0">
                  <a:pos x="109" y="271"/>
                </a:cxn>
                <a:cxn ang="0">
                  <a:pos x="107" y="252"/>
                </a:cxn>
                <a:cxn ang="0">
                  <a:pos x="104" y="226"/>
                </a:cxn>
                <a:cxn ang="0">
                  <a:pos x="97" y="155"/>
                </a:cxn>
                <a:cxn ang="0">
                  <a:pos x="95" y="116"/>
                </a:cxn>
                <a:cxn ang="0">
                  <a:pos x="97" y="79"/>
                </a:cxn>
                <a:cxn ang="0">
                  <a:pos x="100" y="60"/>
                </a:cxn>
                <a:cxn ang="0">
                  <a:pos x="104" y="45"/>
                </a:cxn>
                <a:cxn ang="0">
                  <a:pos x="109" y="28"/>
                </a:cxn>
                <a:cxn ang="0">
                  <a:pos x="117" y="17"/>
                </a:cxn>
              </a:cxnLst>
              <a:rect l="0" t="0" r="r" b="b"/>
              <a:pathLst>
                <a:path w="117" h="276">
                  <a:moveTo>
                    <a:pt x="117" y="17"/>
                  </a:moveTo>
                  <a:lnTo>
                    <a:pt x="117" y="12"/>
                  </a:lnTo>
                  <a:lnTo>
                    <a:pt x="112" y="7"/>
                  </a:lnTo>
                  <a:lnTo>
                    <a:pt x="109" y="5"/>
                  </a:lnTo>
                  <a:lnTo>
                    <a:pt x="102" y="2"/>
                  </a:lnTo>
                  <a:lnTo>
                    <a:pt x="92" y="0"/>
                  </a:lnTo>
                  <a:lnTo>
                    <a:pt x="80" y="2"/>
                  </a:lnTo>
                  <a:lnTo>
                    <a:pt x="66" y="10"/>
                  </a:lnTo>
                  <a:lnTo>
                    <a:pt x="48" y="21"/>
                  </a:lnTo>
                  <a:lnTo>
                    <a:pt x="34" y="36"/>
                  </a:lnTo>
                  <a:lnTo>
                    <a:pt x="22" y="52"/>
                  </a:lnTo>
                  <a:lnTo>
                    <a:pt x="12" y="69"/>
                  </a:lnTo>
                  <a:lnTo>
                    <a:pt x="5" y="88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0" y="136"/>
                  </a:lnTo>
                  <a:lnTo>
                    <a:pt x="7" y="152"/>
                  </a:lnTo>
                  <a:lnTo>
                    <a:pt x="19" y="176"/>
                  </a:lnTo>
                  <a:lnTo>
                    <a:pt x="37" y="202"/>
                  </a:lnTo>
                  <a:lnTo>
                    <a:pt x="56" y="228"/>
                  </a:lnTo>
                  <a:lnTo>
                    <a:pt x="75" y="252"/>
                  </a:lnTo>
                  <a:lnTo>
                    <a:pt x="92" y="268"/>
                  </a:lnTo>
                  <a:lnTo>
                    <a:pt x="100" y="273"/>
                  </a:lnTo>
                  <a:lnTo>
                    <a:pt x="104" y="276"/>
                  </a:lnTo>
                  <a:lnTo>
                    <a:pt x="107" y="273"/>
                  </a:lnTo>
                  <a:lnTo>
                    <a:pt x="109" y="271"/>
                  </a:lnTo>
                  <a:lnTo>
                    <a:pt x="107" y="252"/>
                  </a:lnTo>
                  <a:lnTo>
                    <a:pt x="104" y="226"/>
                  </a:lnTo>
                  <a:lnTo>
                    <a:pt x="97" y="155"/>
                  </a:lnTo>
                  <a:lnTo>
                    <a:pt x="95" y="116"/>
                  </a:lnTo>
                  <a:lnTo>
                    <a:pt x="97" y="79"/>
                  </a:lnTo>
                  <a:lnTo>
                    <a:pt x="100" y="60"/>
                  </a:lnTo>
                  <a:lnTo>
                    <a:pt x="104" y="45"/>
                  </a:lnTo>
                  <a:lnTo>
                    <a:pt x="109" y="28"/>
                  </a:lnTo>
                  <a:lnTo>
                    <a:pt x="117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49" name="Freeform 285"/>
            <p:cNvSpPr/>
            <p:nvPr/>
          </p:nvSpPr>
          <p:spPr bwMode="auto">
            <a:xfrm>
              <a:off x="767398" y="2928018"/>
              <a:ext cx="45779" cy="129614"/>
            </a:xfrm>
            <a:custGeom>
              <a:avLst/>
              <a:gdLst/>
              <a:ahLst/>
              <a:cxnLst>
                <a:cxn ang="0">
                  <a:pos x="83" y="17"/>
                </a:cxn>
                <a:cxn ang="0">
                  <a:pos x="80" y="10"/>
                </a:cxn>
                <a:cxn ang="0">
                  <a:pos x="73" y="5"/>
                </a:cxn>
                <a:cxn ang="0">
                  <a:pos x="63" y="0"/>
                </a:cxn>
                <a:cxn ang="0">
                  <a:pos x="58" y="2"/>
                </a:cxn>
                <a:cxn ang="0">
                  <a:pos x="58" y="14"/>
                </a:cxn>
                <a:cxn ang="0">
                  <a:pos x="56" y="24"/>
                </a:cxn>
                <a:cxn ang="0">
                  <a:pos x="48" y="31"/>
                </a:cxn>
                <a:cxn ang="0">
                  <a:pos x="44" y="38"/>
                </a:cxn>
                <a:cxn ang="0">
                  <a:pos x="34" y="50"/>
                </a:cxn>
                <a:cxn ang="0">
                  <a:pos x="17" y="81"/>
                </a:cxn>
                <a:cxn ang="0">
                  <a:pos x="5" y="114"/>
                </a:cxn>
                <a:cxn ang="0">
                  <a:pos x="0" y="128"/>
                </a:cxn>
                <a:cxn ang="0">
                  <a:pos x="0" y="138"/>
                </a:cxn>
                <a:cxn ang="0">
                  <a:pos x="3" y="164"/>
                </a:cxn>
                <a:cxn ang="0">
                  <a:pos x="12" y="200"/>
                </a:cxn>
                <a:cxn ang="0">
                  <a:pos x="32" y="221"/>
                </a:cxn>
                <a:cxn ang="0">
                  <a:pos x="48" y="235"/>
                </a:cxn>
                <a:cxn ang="0">
                  <a:pos x="53" y="231"/>
                </a:cxn>
                <a:cxn ang="0">
                  <a:pos x="58" y="223"/>
                </a:cxn>
                <a:cxn ang="0">
                  <a:pos x="56" y="183"/>
                </a:cxn>
                <a:cxn ang="0">
                  <a:pos x="56" y="155"/>
                </a:cxn>
                <a:cxn ang="0">
                  <a:pos x="53" y="126"/>
                </a:cxn>
                <a:cxn ang="0">
                  <a:pos x="56" y="97"/>
                </a:cxn>
                <a:cxn ang="0">
                  <a:pos x="61" y="69"/>
                </a:cxn>
                <a:cxn ang="0">
                  <a:pos x="70" y="40"/>
                </a:cxn>
                <a:cxn ang="0">
                  <a:pos x="75" y="28"/>
                </a:cxn>
                <a:cxn ang="0">
                  <a:pos x="83" y="17"/>
                </a:cxn>
              </a:cxnLst>
              <a:rect l="0" t="0" r="r" b="b"/>
              <a:pathLst>
                <a:path w="83" h="235">
                  <a:moveTo>
                    <a:pt x="83" y="17"/>
                  </a:moveTo>
                  <a:lnTo>
                    <a:pt x="80" y="10"/>
                  </a:lnTo>
                  <a:lnTo>
                    <a:pt x="73" y="5"/>
                  </a:lnTo>
                  <a:lnTo>
                    <a:pt x="63" y="0"/>
                  </a:lnTo>
                  <a:lnTo>
                    <a:pt x="58" y="2"/>
                  </a:lnTo>
                  <a:lnTo>
                    <a:pt x="58" y="14"/>
                  </a:lnTo>
                  <a:lnTo>
                    <a:pt x="56" y="24"/>
                  </a:lnTo>
                  <a:lnTo>
                    <a:pt x="48" y="31"/>
                  </a:lnTo>
                  <a:lnTo>
                    <a:pt x="44" y="38"/>
                  </a:lnTo>
                  <a:lnTo>
                    <a:pt x="34" y="50"/>
                  </a:lnTo>
                  <a:lnTo>
                    <a:pt x="17" y="81"/>
                  </a:lnTo>
                  <a:lnTo>
                    <a:pt x="5" y="114"/>
                  </a:lnTo>
                  <a:lnTo>
                    <a:pt x="0" y="128"/>
                  </a:lnTo>
                  <a:lnTo>
                    <a:pt x="0" y="138"/>
                  </a:lnTo>
                  <a:lnTo>
                    <a:pt x="3" y="164"/>
                  </a:lnTo>
                  <a:lnTo>
                    <a:pt x="12" y="200"/>
                  </a:lnTo>
                  <a:lnTo>
                    <a:pt x="32" y="221"/>
                  </a:lnTo>
                  <a:lnTo>
                    <a:pt x="48" y="235"/>
                  </a:lnTo>
                  <a:lnTo>
                    <a:pt x="53" y="231"/>
                  </a:lnTo>
                  <a:lnTo>
                    <a:pt x="58" y="223"/>
                  </a:lnTo>
                  <a:lnTo>
                    <a:pt x="56" y="183"/>
                  </a:lnTo>
                  <a:lnTo>
                    <a:pt x="56" y="155"/>
                  </a:lnTo>
                  <a:lnTo>
                    <a:pt x="53" y="126"/>
                  </a:lnTo>
                  <a:lnTo>
                    <a:pt x="56" y="97"/>
                  </a:lnTo>
                  <a:lnTo>
                    <a:pt x="61" y="69"/>
                  </a:lnTo>
                  <a:lnTo>
                    <a:pt x="70" y="40"/>
                  </a:lnTo>
                  <a:lnTo>
                    <a:pt x="75" y="28"/>
                  </a:lnTo>
                  <a:lnTo>
                    <a:pt x="83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0" name="Freeform 286"/>
            <p:cNvSpPr/>
            <p:nvPr/>
          </p:nvSpPr>
          <p:spPr bwMode="auto">
            <a:xfrm>
              <a:off x="782290" y="2929121"/>
              <a:ext cx="62876" cy="173186"/>
            </a:xfrm>
            <a:custGeom>
              <a:avLst/>
              <a:gdLst/>
              <a:ahLst/>
              <a:cxnLst>
                <a:cxn ang="0">
                  <a:pos x="82" y="157"/>
                </a:cxn>
                <a:cxn ang="0">
                  <a:pos x="80" y="153"/>
                </a:cxn>
                <a:cxn ang="0">
                  <a:pos x="73" y="141"/>
                </a:cxn>
                <a:cxn ang="0">
                  <a:pos x="70" y="134"/>
                </a:cxn>
                <a:cxn ang="0">
                  <a:pos x="68" y="126"/>
                </a:cxn>
                <a:cxn ang="0">
                  <a:pos x="68" y="117"/>
                </a:cxn>
                <a:cxn ang="0">
                  <a:pos x="70" y="107"/>
                </a:cxn>
                <a:cxn ang="0">
                  <a:pos x="82" y="88"/>
                </a:cxn>
                <a:cxn ang="0">
                  <a:pos x="94" y="69"/>
                </a:cxn>
                <a:cxn ang="0">
                  <a:pos x="107" y="46"/>
                </a:cxn>
                <a:cxn ang="0">
                  <a:pos x="111" y="34"/>
                </a:cxn>
                <a:cxn ang="0">
                  <a:pos x="114" y="19"/>
                </a:cxn>
                <a:cxn ang="0">
                  <a:pos x="114" y="15"/>
                </a:cxn>
                <a:cxn ang="0">
                  <a:pos x="111" y="8"/>
                </a:cxn>
                <a:cxn ang="0">
                  <a:pos x="109" y="5"/>
                </a:cxn>
                <a:cxn ang="0">
                  <a:pos x="107" y="3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0" y="8"/>
                </a:cxn>
                <a:cxn ang="0">
                  <a:pos x="58" y="15"/>
                </a:cxn>
                <a:cxn ang="0">
                  <a:pos x="46" y="26"/>
                </a:cxn>
                <a:cxn ang="0">
                  <a:pos x="36" y="41"/>
                </a:cxn>
                <a:cxn ang="0">
                  <a:pos x="21" y="72"/>
                </a:cxn>
                <a:cxn ang="0">
                  <a:pos x="9" y="100"/>
                </a:cxn>
                <a:cxn ang="0">
                  <a:pos x="2" y="126"/>
                </a:cxn>
                <a:cxn ang="0">
                  <a:pos x="0" y="138"/>
                </a:cxn>
                <a:cxn ang="0">
                  <a:pos x="0" y="153"/>
                </a:cxn>
                <a:cxn ang="0">
                  <a:pos x="2" y="169"/>
                </a:cxn>
                <a:cxn ang="0">
                  <a:pos x="9" y="195"/>
                </a:cxn>
                <a:cxn ang="0">
                  <a:pos x="21" y="224"/>
                </a:cxn>
                <a:cxn ang="0">
                  <a:pos x="36" y="252"/>
                </a:cxn>
                <a:cxn ang="0">
                  <a:pos x="53" y="278"/>
                </a:cxn>
                <a:cxn ang="0">
                  <a:pos x="68" y="300"/>
                </a:cxn>
                <a:cxn ang="0">
                  <a:pos x="75" y="307"/>
                </a:cxn>
                <a:cxn ang="0">
                  <a:pos x="82" y="312"/>
                </a:cxn>
                <a:cxn ang="0">
                  <a:pos x="87" y="314"/>
                </a:cxn>
                <a:cxn ang="0">
                  <a:pos x="92" y="312"/>
                </a:cxn>
                <a:cxn ang="0">
                  <a:pos x="99" y="300"/>
                </a:cxn>
                <a:cxn ang="0">
                  <a:pos x="104" y="288"/>
                </a:cxn>
                <a:cxn ang="0">
                  <a:pos x="104" y="271"/>
                </a:cxn>
                <a:cxn ang="0">
                  <a:pos x="104" y="250"/>
                </a:cxn>
                <a:cxn ang="0">
                  <a:pos x="94" y="207"/>
                </a:cxn>
                <a:cxn ang="0">
                  <a:pos x="82" y="157"/>
                </a:cxn>
              </a:cxnLst>
              <a:rect l="0" t="0" r="r" b="b"/>
              <a:pathLst>
                <a:path w="114" h="314">
                  <a:moveTo>
                    <a:pt x="82" y="157"/>
                  </a:moveTo>
                  <a:lnTo>
                    <a:pt x="80" y="153"/>
                  </a:lnTo>
                  <a:lnTo>
                    <a:pt x="73" y="141"/>
                  </a:lnTo>
                  <a:lnTo>
                    <a:pt x="70" y="134"/>
                  </a:lnTo>
                  <a:lnTo>
                    <a:pt x="68" y="126"/>
                  </a:lnTo>
                  <a:lnTo>
                    <a:pt x="68" y="117"/>
                  </a:lnTo>
                  <a:lnTo>
                    <a:pt x="70" y="107"/>
                  </a:lnTo>
                  <a:lnTo>
                    <a:pt x="82" y="88"/>
                  </a:lnTo>
                  <a:lnTo>
                    <a:pt x="94" y="69"/>
                  </a:lnTo>
                  <a:lnTo>
                    <a:pt x="107" y="46"/>
                  </a:lnTo>
                  <a:lnTo>
                    <a:pt x="111" y="34"/>
                  </a:lnTo>
                  <a:lnTo>
                    <a:pt x="114" y="19"/>
                  </a:lnTo>
                  <a:lnTo>
                    <a:pt x="114" y="15"/>
                  </a:lnTo>
                  <a:lnTo>
                    <a:pt x="111" y="8"/>
                  </a:lnTo>
                  <a:lnTo>
                    <a:pt x="109" y="5"/>
                  </a:lnTo>
                  <a:lnTo>
                    <a:pt x="107" y="3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0" y="8"/>
                  </a:lnTo>
                  <a:lnTo>
                    <a:pt x="58" y="15"/>
                  </a:lnTo>
                  <a:lnTo>
                    <a:pt x="46" y="26"/>
                  </a:lnTo>
                  <a:lnTo>
                    <a:pt x="36" y="41"/>
                  </a:lnTo>
                  <a:lnTo>
                    <a:pt x="21" y="72"/>
                  </a:lnTo>
                  <a:lnTo>
                    <a:pt x="9" y="100"/>
                  </a:lnTo>
                  <a:lnTo>
                    <a:pt x="2" y="126"/>
                  </a:lnTo>
                  <a:lnTo>
                    <a:pt x="0" y="138"/>
                  </a:lnTo>
                  <a:lnTo>
                    <a:pt x="0" y="153"/>
                  </a:lnTo>
                  <a:lnTo>
                    <a:pt x="2" y="169"/>
                  </a:lnTo>
                  <a:lnTo>
                    <a:pt x="9" y="195"/>
                  </a:lnTo>
                  <a:lnTo>
                    <a:pt x="21" y="224"/>
                  </a:lnTo>
                  <a:lnTo>
                    <a:pt x="36" y="252"/>
                  </a:lnTo>
                  <a:lnTo>
                    <a:pt x="53" y="278"/>
                  </a:lnTo>
                  <a:lnTo>
                    <a:pt x="68" y="300"/>
                  </a:lnTo>
                  <a:lnTo>
                    <a:pt x="75" y="307"/>
                  </a:lnTo>
                  <a:lnTo>
                    <a:pt x="82" y="312"/>
                  </a:lnTo>
                  <a:lnTo>
                    <a:pt x="87" y="314"/>
                  </a:lnTo>
                  <a:lnTo>
                    <a:pt x="92" y="312"/>
                  </a:lnTo>
                  <a:lnTo>
                    <a:pt x="99" y="300"/>
                  </a:lnTo>
                  <a:lnTo>
                    <a:pt x="104" y="288"/>
                  </a:lnTo>
                  <a:lnTo>
                    <a:pt x="104" y="271"/>
                  </a:lnTo>
                  <a:lnTo>
                    <a:pt x="104" y="250"/>
                  </a:lnTo>
                  <a:lnTo>
                    <a:pt x="94" y="207"/>
                  </a:lnTo>
                  <a:lnTo>
                    <a:pt x="82" y="15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1" name="Freeform 287"/>
            <p:cNvSpPr/>
            <p:nvPr/>
          </p:nvSpPr>
          <p:spPr bwMode="auto">
            <a:xfrm>
              <a:off x="808764" y="2929121"/>
              <a:ext cx="36402" cy="113067"/>
            </a:xfrm>
            <a:custGeom>
              <a:avLst/>
              <a:gdLst/>
              <a:ahLst/>
              <a:cxnLst>
                <a:cxn ang="0">
                  <a:pos x="34" y="157"/>
                </a:cxn>
                <a:cxn ang="0">
                  <a:pos x="32" y="153"/>
                </a:cxn>
                <a:cxn ang="0">
                  <a:pos x="25" y="141"/>
                </a:cxn>
                <a:cxn ang="0">
                  <a:pos x="22" y="134"/>
                </a:cxn>
                <a:cxn ang="0">
                  <a:pos x="20" y="126"/>
                </a:cxn>
                <a:cxn ang="0">
                  <a:pos x="20" y="117"/>
                </a:cxn>
                <a:cxn ang="0">
                  <a:pos x="22" y="107"/>
                </a:cxn>
                <a:cxn ang="0">
                  <a:pos x="34" y="88"/>
                </a:cxn>
                <a:cxn ang="0">
                  <a:pos x="46" y="69"/>
                </a:cxn>
                <a:cxn ang="0">
                  <a:pos x="59" y="46"/>
                </a:cxn>
                <a:cxn ang="0">
                  <a:pos x="63" y="34"/>
                </a:cxn>
                <a:cxn ang="0">
                  <a:pos x="66" y="19"/>
                </a:cxn>
                <a:cxn ang="0">
                  <a:pos x="66" y="15"/>
                </a:cxn>
                <a:cxn ang="0">
                  <a:pos x="63" y="8"/>
                </a:cxn>
                <a:cxn ang="0">
                  <a:pos x="61" y="5"/>
                </a:cxn>
                <a:cxn ang="0">
                  <a:pos x="56" y="3"/>
                </a:cxn>
                <a:cxn ang="0">
                  <a:pos x="49" y="0"/>
                </a:cxn>
                <a:cxn ang="0">
                  <a:pos x="37" y="0"/>
                </a:cxn>
                <a:cxn ang="0">
                  <a:pos x="32" y="8"/>
                </a:cxn>
                <a:cxn ang="0">
                  <a:pos x="34" y="10"/>
                </a:cxn>
                <a:cxn ang="0">
                  <a:pos x="39" y="15"/>
                </a:cxn>
                <a:cxn ang="0">
                  <a:pos x="42" y="19"/>
                </a:cxn>
                <a:cxn ang="0">
                  <a:pos x="42" y="26"/>
                </a:cxn>
                <a:cxn ang="0">
                  <a:pos x="39" y="34"/>
                </a:cxn>
                <a:cxn ang="0">
                  <a:pos x="34" y="41"/>
                </a:cxn>
                <a:cxn ang="0">
                  <a:pos x="22" y="60"/>
                </a:cxn>
                <a:cxn ang="0">
                  <a:pos x="10" y="88"/>
                </a:cxn>
                <a:cxn ang="0">
                  <a:pos x="3" y="117"/>
                </a:cxn>
                <a:cxn ang="0">
                  <a:pos x="0" y="131"/>
                </a:cxn>
                <a:cxn ang="0">
                  <a:pos x="0" y="141"/>
                </a:cxn>
                <a:cxn ang="0">
                  <a:pos x="10" y="162"/>
                </a:cxn>
                <a:cxn ang="0">
                  <a:pos x="22" y="186"/>
                </a:cxn>
                <a:cxn ang="0">
                  <a:pos x="29" y="195"/>
                </a:cxn>
                <a:cxn ang="0">
                  <a:pos x="37" y="202"/>
                </a:cxn>
                <a:cxn ang="0">
                  <a:pos x="39" y="205"/>
                </a:cxn>
                <a:cxn ang="0">
                  <a:pos x="42" y="200"/>
                </a:cxn>
                <a:cxn ang="0">
                  <a:pos x="44" y="190"/>
                </a:cxn>
                <a:cxn ang="0">
                  <a:pos x="34" y="157"/>
                </a:cxn>
              </a:cxnLst>
              <a:rect l="0" t="0" r="r" b="b"/>
              <a:pathLst>
                <a:path w="66" h="205">
                  <a:moveTo>
                    <a:pt x="34" y="157"/>
                  </a:moveTo>
                  <a:lnTo>
                    <a:pt x="32" y="153"/>
                  </a:lnTo>
                  <a:lnTo>
                    <a:pt x="25" y="141"/>
                  </a:lnTo>
                  <a:lnTo>
                    <a:pt x="22" y="134"/>
                  </a:lnTo>
                  <a:lnTo>
                    <a:pt x="20" y="126"/>
                  </a:lnTo>
                  <a:lnTo>
                    <a:pt x="20" y="117"/>
                  </a:lnTo>
                  <a:lnTo>
                    <a:pt x="22" y="107"/>
                  </a:lnTo>
                  <a:lnTo>
                    <a:pt x="34" y="88"/>
                  </a:lnTo>
                  <a:lnTo>
                    <a:pt x="46" y="69"/>
                  </a:lnTo>
                  <a:lnTo>
                    <a:pt x="59" y="46"/>
                  </a:lnTo>
                  <a:lnTo>
                    <a:pt x="63" y="34"/>
                  </a:lnTo>
                  <a:lnTo>
                    <a:pt x="66" y="19"/>
                  </a:lnTo>
                  <a:lnTo>
                    <a:pt x="66" y="15"/>
                  </a:lnTo>
                  <a:lnTo>
                    <a:pt x="63" y="8"/>
                  </a:lnTo>
                  <a:lnTo>
                    <a:pt x="61" y="5"/>
                  </a:lnTo>
                  <a:lnTo>
                    <a:pt x="56" y="3"/>
                  </a:lnTo>
                  <a:lnTo>
                    <a:pt x="49" y="0"/>
                  </a:lnTo>
                  <a:lnTo>
                    <a:pt x="37" y="0"/>
                  </a:lnTo>
                  <a:lnTo>
                    <a:pt x="32" y="8"/>
                  </a:lnTo>
                  <a:lnTo>
                    <a:pt x="34" y="10"/>
                  </a:lnTo>
                  <a:lnTo>
                    <a:pt x="39" y="15"/>
                  </a:lnTo>
                  <a:lnTo>
                    <a:pt x="42" y="19"/>
                  </a:lnTo>
                  <a:lnTo>
                    <a:pt x="42" y="26"/>
                  </a:lnTo>
                  <a:lnTo>
                    <a:pt x="39" y="34"/>
                  </a:lnTo>
                  <a:lnTo>
                    <a:pt x="34" y="41"/>
                  </a:lnTo>
                  <a:lnTo>
                    <a:pt x="22" y="60"/>
                  </a:lnTo>
                  <a:lnTo>
                    <a:pt x="10" y="88"/>
                  </a:lnTo>
                  <a:lnTo>
                    <a:pt x="3" y="117"/>
                  </a:lnTo>
                  <a:lnTo>
                    <a:pt x="0" y="131"/>
                  </a:lnTo>
                  <a:lnTo>
                    <a:pt x="0" y="141"/>
                  </a:lnTo>
                  <a:lnTo>
                    <a:pt x="10" y="162"/>
                  </a:lnTo>
                  <a:lnTo>
                    <a:pt x="22" y="186"/>
                  </a:lnTo>
                  <a:lnTo>
                    <a:pt x="29" y="195"/>
                  </a:lnTo>
                  <a:lnTo>
                    <a:pt x="37" y="202"/>
                  </a:lnTo>
                  <a:lnTo>
                    <a:pt x="39" y="205"/>
                  </a:lnTo>
                  <a:lnTo>
                    <a:pt x="42" y="200"/>
                  </a:lnTo>
                  <a:lnTo>
                    <a:pt x="44" y="190"/>
                  </a:lnTo>
                  <a:lnTo>
                    <a:pt x="34" y="15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2" name="Freeform 288"/>
            <p:cNvSpPr/>
            <p:nvPr/>
          </p:nvSpPr>
          <p:spPr bwMode="auto">
            <a:xfrm>
              <a:off x="826414" y="2951734"/>
              <a:ext cx="84387" cy="178150"/>
            </a:xfrm>
            <a:custGeom>
              <a:avLst/>
              <a:gdLst/>
              <a:ahLst/>
              <a:cxnLst>
                <a:cxn ang="0">
                  <a:pos x="124" y="313"/>
                </a:cxn>
                <a:cxn ang="0">
                  <a:pos x="133" y="306"/>
                </a:cxn>
                <a:cxn ang="0">
                  <a:pos x="141" y="297"/>
                </a:cxn>
                <a:cxn ang="0">
                  <a:pos x="148" y="285"/>
                </a:cxn>
                <a:cxn ang="0">
                  <a:pos x="153" y="268"/>
                </a:cxn>
                <a:cxn ang="0">
                  <a:pos x="153" y="259"/>
                </a:cxn>
                <a:cxn ang="0">
                  <a:pos x="153" y="247"/>
                </a:cxn>
                <a:cxn ang="0">
                  <a:pos x="150" y="235"/>
                </a:cxn>
                <a:cxn ang="0">
                  <a:pos x="146" y="223"/>
                </a:cxn>
                <a:cxn ang="0">
                  <a:pos x="138" y="209"/>
                </a:cxn>
                <a:cxn ang="0">
                  <a:pos x="128" y="195"/>
                </a:cxn>
                <a:cxn ang="0">
                  <a:pos x="119" y="188"/>
                </a:cxn>
                <a:cxn ang="0">
                  <a:pos x="102" y="171"/>
                </a:cxn>
                <a:cxn ang="0">
                  <a:pos x="92" y="157"/>
                </a:cxn>
                <a:cxn ang="0">
                  <a:pos x="83" y="142"/>
                </a:cxn>
                <a:cxn ang="0">
                  <a:pos x="78" y="123"/>
                </a:cxn>
                <a:cxn ang="0">
                  <a:pos x="73" y="102"/>
                </a:cxn>
                <a:cxn ang="0">
                  <a:pos x="73" y="62"/>
                </a:cxn>
                <a:cxn ang="0">
                  <a:pos x="70" y="45"/>
                </a:cxn>
                <a:cxn ang="0">
                  <a:pos x="68" y="28"/>
                </a:cxn>
                <a:cxn ang="0">
                  <a:pos x="63" y="17"/>
                </a:cxn>
                <a:cxn ang="0">
                  <a:pos x="56" y="7"/>
                </a:cxn>
                <a:cxn ang="0">
                  <a:pos x="48" y="2"/>
                </a:cxn>
                <a:cxn ang="0">
                  <a:pos x="36" y="0"/>
                </a:cxn>
                <a:cxn ang="0">
                  <a:pos x="24" y="2"/>
                </a:cxn>
                <a:cxn ang="0">
                  <a:pos x="14" y="9"/>
                </a:cxn>
                <a:cxn ang="0">
                  <a:pos x="10" y="17"/>
                </a:cxn>
                <a:cxn ang="0">
                  <a:pos x="5" y="26"/>
                </a:cxn>
                <a:cxn ang="0">
                  <a:pos x="2" y="38"/>
                </a:cxn>
                <a:cxn ang="0">
                  <a:pos x="2" y="52"/>
                </a:cxn>
                <a:cxn ang="0">
                  <a:pos x="2" y="81"/>
                </a:cxn>
                <a:cxn ang="0">
                  <a:pos x="0" y="142"/>
                </a:cxn>
                <a:cxn ang="0">
                  <a:pos x="0" y="188"/>
                </a:cxn>
                <a:cxn ang="0">
                  <a:pos x="0" y="211"/>
                </a:cxn>
                <a:cxn ang="0">
                  <a:pos x="5" y="235"/>
                </a:cxn>
                <a:cxn ang="0">
                  <a:pos x="10" y="259"/>
                </a:cxn>
                <a:cxn ang="0">
                  <a:pos x="14" y="278"/>
                </a:cxn>
                <a:cxn ang="0">
                  <a:pos x="24" y="294"/>
                </a:cxn>
                <a:cxn ang="0">
                  <a:pos x="39" y="309"/>
                </a:cxn>
                <a:cxn ang="0">
                  <a:pos x="46" y="313"/>
                </a:cxn>
                <a:cxn ang="0">
                  <a:pos x="53" y="318"/>
                </a:cxn>
                <a:cxn ang="0">
                  <a:pos x="63" y="320"/>
                </a:cxn>
                <a:cxn ang="0">
                  <a:pos x="73" y="323"/>
                </a:cxn>
                <a:cxn ang="0">
                  <a:pos x="85" y="323"/>
                </a:cxn>
                <a:cxn ang="0">
                  <a:pos x="97" y="320"/>
                </a:cxn>
                <a:cxn ang="0">
                  <a:pos x="124" y="313"/>
                </a:cxn>
              </a:cxnLst>
              <a:rect l="0" t="0" r="r" b="b"/>
              <a:pathLst>
                <a:path w="153" h="323">
                  <a:moveTo>
                    <a:pt x="124" y="313"/>
                  </a:moveTo>
                  <a:lnTo>
                    <a:pt x="133" y="306"/>
                  </a:lnTo>
                  <a:lnTo>
                    <a:pt x="141" y="297"/>
                  </a:lnTo>
                  <a:lnTo>
                    <a:pt x="148" y="285"/>
                  </a:lnTo>
                  <a:lnTo>
                    <a:pt x="153" y="268"/>
                  </a:lnTo>
                  <a:lnTo>
                    <a:pt x="153" y="259"/>
                  </a:lnTo>
                  <a:lnTo>
                    <a:pt x="153" y="247"/>
                  </a:lnTo>
                  <a:lnTo>
                    <a:pt x="150" y="235"/>
                  </a:lnTo>
                  <a:lnTo>
                    <a:pt x="146" y="223"/>
                  </a:lnTo>
                  <a:lnTo>
                    <a:pt x="138" y="209"/>
                  </a:lnTo>
                  <a:lnTo>
                    <a:pt x="128" y="195"/>
                  </a:lnTo>
                  <a:lnTo>
                    <a:pt x="119" y="188"/>
                  </a:lnTo>
                  <a:lnTo>
                    <a:pt x="102" y="171"/>
                  </a:lnTo>
                  <a:lnTo>
                    <a:pt x="92" y="157"/>
                  </a:lnTo>
                  <a:lnTo>
                    <a:pt x="83" y="142"/>
                  </a:lnTo>
                  <a:lnTo>
                    <a:pt x="78" y="123"/>
                  </a:lnTo>
                  <a:lnTo>
                    <a:pt x="73" y="102"/>
                  </a:lnTo>
                  <a:lnTo>
                    <a:pt x="73" y="62"/>
                  </a:lnTo>
                  <a:lnTo>
                    <a:pt x="70" y="45"/>
                  </a:lnTo>
                  <a:lnTo>
                    <a:pt x="68" y="28"/>
                  </a:lnTo>
                  <a:lnTo>
                    <a:pt x="63" y="17"/>
                  </a:lnTo>
                  <a:lnTo>
                    <a:pt x="56" y="7"/>
                  </a:lnTo>
                  <a:lnTo>
                    <a:pt x="48" y="2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4" y="9"/>
                  </a:lnTo>
                  <a:lnTo>
                    <a:pt x="10" y="17"/>
                  </a:lnTo>
                  <a:lnTo>
                    <a:pt x="5" y="26"/>
                  </a:lnTo>
                  <a:lnTo>
                    <a:pt x="2" y="38"/>
                  </a:lnTo>
                  <a:lnTo>
                    <a:pt x="2" y="52"/>
                  </a:lnTo>
                  <a:lnTo>
                    <a:pt x="2" y="81"/>
                  </a:lnTo>
                  <a:lnTo>
                    <a:pt x="0" y="142"/>
                  </a:lnTo>
                  <a:lnTo>
                    <a:pt x="0" y="188"/>
                  </a:lnTo>
                  <a:lnTo>
                    <a:pt x="0" y="211"/>
                  </a:lnTo>
                  <a:lnTo>
                    <a:pt x="5" y="235"/>
                  </a:lnTo>
                  <a:lnTo>
                    <a:pt x="10" y="259"/>
                  </a:lnTo>
                  <a:lnTo>
                    <a:pt x="14" y="278"/>
                  </a:lnTo>
                  <a:lnTo>
                    <a:pt x="24" y="294"/>
                  </a:lnTo>
                  <a:lnTo>
                    <a:pt x="39" y="309"/>
                  </a:lnTo>
                  <a:lnTo>
                    <a:pt x="46" y="313"/>
                  </a:lnTo>
                  <a:lnTo>
                    <a:pt x="53" y="318"/>
                  </a:lnTo>
                  <a:lnTo>
                    <a:pt x="63" y="320"/>
                  </a:lnTo>
                  <a:lnTo>
                    <a:pt x="73" y="323"/>
                  </a:lnTo>
                  <a:lnTo>
                    <a:pt x="85" y="323"/>
                  </a:lnTo>
                  <a:lnTo>
                    <a:pt x="97" y="320"/>
                  </a:lnTo>
                  <a:lnTo>
                    <a:pt x="124" y="3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3" name="Freeform 289"/>
            <p:cNvSpPr/>
            <p:nvPr/>
          </p:nvSpPr>
          <p:spPr bwMode="auto">
            <a:xfrm>
              <a:off x="838548" y="2951734"/>
              <a:ext cx="72253" cy="176495"/>
            </a:xfrm>
            <a:custGeom>
              <a:avLst/>
              <a:gdLst/>
              <a:ahLst/>
              <a:cxnLst>
                <a:cxn ang="0">
                  <a:pos x="106" y="195"/>
                </a:cxn>
                <a:cxn ang="0">
                  <a:pos x="97" y="188"/>
                </a:cxn>
                <a:cxn ang="0">
                  <a:pos x="80" y="171"/>
                </a:cxn>
                <a:cxn ang="0">
                  <a:pos x="70" y="157"/>
                </a:cxn>
                <a:cxn ang="0">
                  <a:pos x="61" y="142"/>
                </a:cxn>
                <a:cxn ang="0">
                  <a:pos x="56" y="123"/>
                </a:cxn>
                <a:cxn ang="0">
                  <a:pos x="51" y="102"/>
                </a:cxn>
                <a:cxn ang="0">
                  <a:pos x="51" y="62"/>
                </a:cxn>
                <a:cxn ang="0">
                  <a:pos x="48" y="45"/>
                </a:cxn>
                <a:cxn ang="0">
                  <a:pos x="46" y="28"/>
                </a:cxn>
                <a:cxn ang="0">
                  <a:pos x="41" y="17"/>
                </a:cxn>
                <a:cxn ang="0">
                  <a:pos x="34" y="7"/>
                </a:cxn>
                <a:cxn ang="0">
                  <a:pos x="26" y="2"/>
                </a:cxn>
                <a:cxn ang="0">
                  <a:pos x="14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5" y="9"/>
                </a:cxn>
                <a:cxn ang="0">
                  <a:pos x="12" y="19"/>
                </a:cxn>
                <a:cxn ang="0">
                  <a:pos x="17" y="28"/>
                </a:cxn>
                <a:cxn ang="0">
                  <a:pos x="22" y="38"/>
                </a:cxn>
                <a:cxn ang="0">
                  <a:pos x="22" y="50"/>
                </a:cxn>
                <a:cxn ang="0">
                  <a:pos x="22" y="66"/>
                </a:cxn>
                <a:cxn ang="0">
                  <a:pos x="22" y="85"/>
                </a:cxn>
                <a:cxn ang="0">
                  <a:pos x="22" y="105"/>
                </a:cxn>
                <a:cxn ang="0">
                  <a:pos x="26" y="126"/>
                </a:cxn>
                <a:cxn ang="0">
                  <a:pos x="31" y="147"/>
                </a:cxn>
                <a:cxn ang="0">
                  <a:pos x="39" y="169"/>
                </a:cxn>
                <a:cxn ang="0">
                  <a:pos x="46" y="185"/>
                </a:cxn>
                <a:cxn ang="0">
                  <a:pos x="58" y="202"/>
                </a:cxn>
                <a:cxn ang="0">
                  <a:pos x="68" y="214"/>
                </a:cxn>
                <a:cxn ang="0">
                  <a:pos x="77" y="223"/>
                </a:cxn>
                <a:cxn ang="0">
                  <a:pos x="85" y="237"/>
                </a:cxn>
                <a:cxn ang="0">
                  <a:pos x="87" y="252"/>
                </a:cxn>
                <a:cxn ang="0">
                  <a:pos x="90" y="268"/>
                </a:cxn>
                <a:cxn ang="0">
                  <a:pos x="87" y="285"/>
                </a:cxn>
                <a:cxn ang="0">
                  <a:pos x="87" y="299"/>
                </a:cxn>
                <a:cxn ang="0">
                  <a:pos x="82" y="311"/>
                </a:cxn>
                <a:cxn ang="0">
                  <a:pos x="77" y="320"/>
                </a:cxn>
                <a:cxn ang="0">
                  <a:pos x="82" y="320"/>
                </a:cxn>
                <a:cxn ang="0">
                  <a:pos x="90" y="316"/>
                </a:cxn>
                <a:cxn ang="0">
                  <a:pos x="97" y="313"/>
                </a:cxn>
                <a:cxn ang="0">
                  <a:pos x="102" y="313"/>
                </a:cxn>
                <a:cxn ang="0">
                  <a:pos x="111" y="306"/>
                </a:cxn>
                <a:cxn ang="0">
                  <a:pos x="119" y="297"/>
                </a:cxn>
                <a:cxn ang="0">
                  <a:pos x="126" y="285"/>
                </a:cxn>
                <a:cxn ang="0">
                  <a:pos x="131" y="268"/>
                </a:cxn>
                <a:cxn ang="0">
                  <a:pos x="131" y="259"/>
                </a:cxn>
                <a:cxn ang="0">
                  <a:pos x="131" y="247"/>
                </a:cxn>
                <a:cxn ang="0">
                  <a:pos x="128" y="235"/>
                </a:cxn>
                <a:cxn ang="0">
                  <a:pos x="124" y="223"/>
                </a:cxn>
                <a:cxn ang="0">
                  <a:pos x="116" y="209"/>
                </a:cxn>
                <a:cxn ang="0">
                  <a:pos x="106" y="195"/>
                </a:cxn>
              </a:cxnLst>
              <a:rect l="0" t="0" r="r" b="b"/>
              <a:pathLst>
                <a:path w="131" h="320">
                  <a:moveTo>
                    <a:pt x="106" y="195"/>
                  </a:moveTo>
                  <a:lnTo>
                    <a:pt x="97" y="188"/>
                  </a:lnTo>
                  <a:lnTo>
                    <a:pt x="80" y="171"/>
                  </a:lnTo>
                  <a:lnTo>
                    <a:pt x="70" y="157"/>
                  </a:lnTo>
                  <a:lnTo>
                    <a:pt x="61" y="142"/>
                  </a:lnTo>
                  <a:lnTo>
                    <a:pt x="56" y="123"/>
                  </a:lnTo>
                  <a:lnTo>
                    <a:pt x="51" y="102"/>
                  </a:lnTo>
                  <a:lnTo>
                    <a:pt x="51" y="62"/>
                  </a:lnTo>
                  <a:lnTo>
                    <a:pt x="48" y="45"/>
                  </a:lnTo>
                  <a:lnTo>
                    <a:pt x="46" y="28"/>
                  </a:lnTo>
                  <a:lnTo>
                    <a:pt x="41" y="17"/>
                  </a:lnTo>
                  <a:lnTo>
                    <a:pt x="34" y="7"/>
                  </a:lnTo>
                  <a:lnTo>
                    <a:pt x="26" y="2"/>
                  </a:lnTo>
                  <a:lnTo>
                    <a:pt x="14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5" y="9"/>
                  </a:lnTo>
                  <a:lnTo>
                    <a:pt x="12" y="19"/>
                  </a:lnTo>
                  <a:lnTo>
                    <a:pt x="17" y="28"/>
                  </a:lnTo>
                  <a:lnTo>
                    <a:pt x="22" y="38"/>
                  </a:lnTo>
                  <a:lnTo>
                    <a:pt x="22" y="50"/>
                  </a:lnTo>
                  <a:lnTo>
                    <a:pt x="22" y="66"/>
                  </a:lnTo>
                  <a:lnTo>
                    <a:pt x="22" y="85"/>
                  </a:lnTo>
                  <a:lnTo>
                    <a:pt x="22" y="105"/>
                  </a:lnTo>
                  <a:lnTo>
                    <a:pt x="26" y="126"/>
                  </a:lnTo>
                  <a:lnTo>
                    <a:pt x="31" y="147"/>
                  </a:lnTo>
                  <a:lnTo>
                    <a:pt x="39" y="169"/>
                  </a:lnTo>
                  <a:lnTo>
                    <a:pt x="46" y="185"/>
                  </a:lnTo>
                  <a:lnTo>
                    <a:pt x="58" y="202"/>
                  </a:lnTo>
                  <a:lnTo>
                    <a:pt x="68" y="214"/>
                  </a:lnTo>
                  <a:lnTo>
                    <a:pt x="77" y="223"/>
                  </a:lnTo>
                  <a:lnTo>
                    <a:pt x="85" y="237"/>
                  </a:lnTo>
                  <a:lnTo>
                    <a:pt x="87" y="252"/>
                  </a:lnTo>
                  <a:lnTo>
                    <a:pt x="90" y="268"/>
                  </a:lnTo>
                  <a:lnTo>
                    <a:pt x="87" y="285"/>
                  </a:lnTo>
                  <a:lnTo>
                    <a:pt x="87" y="299"/>
                  </a:lnTo>
                  <a:lnTo>
                    <a:pt x="82" y="311"/>
                  </a:lnTo>
                  <a:lnTo>
                    <a:pt x="77" y="320"/>
                  </a:lnTo>
                  <a:lnTo>
                    <a:pt x="82" y="320"/>
                  </a:lnTo>
                  <a:lnTo>
                    <a:pt x="90" y="316"/>
                  </a:lnTo>
                  <a:lnTo>
                    <a:pt x="97" y="313"/>
                  </a:lnTo>
                  <a:lnTo>
                    <a:pt x="102" y="313"/>
                  </a:lnTo>
                  <a:lnTo>
                    <a:pt x="111" y="306"/>
                  </a:lnTo>
                  <a:lnTo>
                    <a:pt x="119" y="297"/>
                  </a:lnTo>
                  <a:lnTo>
                    <a:pt x="126" y="285"/>
                  </a:lnTo>
                  <a:lnTo>
                    <a:pt x="131" y="268"/>
                  </a:lnTo>
                  <a:lnTo>
                    <a:pt x="131" y="259"/>
                  </a:lnTo>
                  <a:lnTo>
                    <a:pt x="131" y="247"/>
                  </a:lnTo>
                  <a:lnTo>
                    <a:pt x="128" y="235"/>
                  </a:lnTo>
                  <a:lnTo>
                    <a:pt x="124" y="223"/>
                  </a:lnTo>
                  <a:lnTo>
                    <a:pt x="116" y="209"/>
                  </a:lnTo>
                  <a:lnTo>
                    <a:pt x="106" y="19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4" name="Freeform 290"/>
            <p:cNvSpPr/>
            <p:nvPr/>
          </p:nvSpPr>
          <p:spPr bwMode="auto">
            <a:xfrm>
              <a:off x="728790" y="2972693"/>
              <a:ext cx="9376" cy="30335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7" y="26"/>
                </a:cxn>
                <a:cxn ang="0">
                  <a:pos x="12" y="40"/>
                </a:cxn>
                <a:cxn ang="0">
                  <a:pos x="17" y="52"/>
                </a:cxn>
                <a:cxn ang="0">
                  <a:pos x="14" y="55"/>
                </a:cxn>
                <a:cxn ang="0">
                  <a:pos x="12" y="55"/>
                </a:cxn>
                <a:cxn ang="0">
                  <a:pos x="9" y="50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0" y="7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12"/>
                </a:cxn>
              </a:cxnLst>
              <a:rect l="0" t="0" r="r" b="b"/>
              <a:pathLst>
                <a:path w="17" h="55">
                  <a:moveTo>
                    <a:pt x="7" y="12"/>
                  </a:moveTo>
                  <a:lnTo>
                    <a:pt x="7" y="26"/>
                  </a:lnTo>
                  <a:lnTo>
                    <a:pt x="12" y="40"/>
                  </a:lnTo>
                  <a:lnTo>
                    <a:pt x="17" y="52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9" y="50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5" name="Freeform 291"/>
            <p:cNvSpPr/>
            <p:nvPr/>
          </p:nvSpPr>
          <p:spPr bwMode="auto">
            <a:xfrm>
              <a:off x="745888" y="2938497"/>
              <a:ext cx="24268" cy="8107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4" y="7"/>
                </a:cxn>
                <a:cxn ang="0">
                  <a:pos x="20" y="29"/>
                </a:cxn>
                <a:cxn ang="0">
                  <a:pos x="10" y="41"/>
                </a:cxn>
                <a:cxn ang="0">
                  <a:pos x="5" y="55"/>
                </a:cxn>
                <a:cxn ang="0">
                  <a:pos x="0" y="71"/>
                </a:cxn>
                <a:cxn ang="0">
                  <a:pos x="0" y="88"/>
                </a:cxn>
                <a:cxn ang="0">
                  <a:pos x="3" y="112"/>
                </a:cxn>
                <a:cxn ang="0">
                  <a:pos x="8" y="131"/>
                </a:cxn>
                <a:cxn ang="0">
                  <a:pos x="10" y="143"/>
                </a:cxn>
                <a:cxn ang="0">
                  <a:pos x="15" y="147"/>
                </a:cxn>
                <a:cxn ang="0">
                  <a:pos x="15" y="143"/>
                </a:cxn>
                <a:cxn ang="0">
                  <a:pos x="15" y="133"/>
                </a:cxn>
                <a:cxn ang="0">
                  <a:pos x="12" y="117"/>
                </a:cxn>
                <a:cxn ang="0">
                  <a:pos x="8" y="97"/>
                </a:cxn>
                <a:cxn ang="0">
                  <a:pos x="8" y="86"/>
                </a:cxn>
                <a:cxn ang="0">
                  <a:pos x="8" y="71"/>
                </a:cxn>
                <a:cxn ang="0">
                  <a:pos x="12" y="60"/>
                </a:cxn>
                <a:cxn ang="0">
                  <a:pos x="17" y="45"/>
                </a:cxn>
                <a:cxn ang="0">
                  <a:pos x="27" y="31"/>
                </a:cxn>
                <a:cxn ang="0">
                  <a:pos x="39" y="19"/>
                </a:cxn>
                <a:cxn ang="0">
                  <a:pos x="44" y="0"/>
                </a:cxn>
              </a:cxnLst>
              <a:rect l="0" t="0" r="r" b="b"/>
              <a:pathLst>
                <a:path w="44" h="147">
                  <a:moveTo>
                    <a:pt x="44" y="0"/>
                  </a:moveTo>
                  <a:lnTo>
                    <a:pt x="34" y="7"/>
                  </a:lnTo>
                  <a:lnTo>
                    <a:pt x="20" y="29"/>
                  </a:lnTo>
                  <a:lnTo>
                    <a:pt x="10" y="41"/>
                  </a:lnTo>
                  <a:lnTo>
                    <a:pt x="5" y="55"/>
                  </a:lnTo>
                  <a:lnTo>
                    <a:pt x="0" y="71"/>
                  </a:lnTo>
                  <a:lnTo>
                    <a:pt x="0" y="88"/>
                  </a:lnTo>
                  <a:lnTo>
                    <a:pt x="3" y="112"/>
                  </a:lnTo>
                  <a:lnTo>
                    <a:pt x="8" y="131"/>
                  </a:lnTo>
                  <a:lnTo>
                    <a:pt x="10" y="143"/>
                  </a:lnTo>
                  <a:lnTo>
                    <a:pt x="15" y="147"/>
                  </a:lnTo>
                  <a:lnTo>
                    <a:pt x="15" y="143"/>
                  </a:lnTo>
                  <a:lnTo>
                    <a:pt x="15" y="133"/>
                  </a:lnTo>
                  <a:lnTo>
                    <a:pt x="12" y="117"/>
                  </a:lnTo>
                  <a:lnTo>
                    <a:pt x="8" y="97"/>
                  </a:lnTo>
                  <a:lnTo>
                    <a:pt x="8" y="86"/>
                  </a:lnTo>
                  <a:lnTo>
                    <a:pt x="8" y="71"/>
                  </a:lnTo>
                  <a:lnTo>
                    <a:pt x="12" y="60"/>
                  </a:lnTo>
                  <a:lnTo>
                    <a:pt x="17" y="45"/>
                  </a:lnTo>
                  <a:lnTo>
                    <a:pt x="27" y="31"/>
                  </a:lnTo>
                  <a:lnTo>
                    <a:pt x="39" y="19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6" name="Freeform 292"/>
            <p:cNvSpPr/>
            <p:nvPr/>
          </p:nvSpPr>
          <p:spPr bwMode="auto">
            <a:xfrm>
              <a:off x="835790" y="3119405"/>
              <a:ext cx="45227" cy="22062"/>
            </a:xfrm>
            <a:custGeom>
              <a:avLst/>
              <a:gdLst/>
              <a:ahLst/>
              <a:cxnLst>
                <a:cxn ang="0">
                  <a:pos x="82" y="16"/>
                </a:cxn>
                <a:cxn ang="0">
                  <a:pos x="68" y="40"/>
                </a:cxn>
                <a:cxn ang="0">
                  <a:pos x="39" y="26"/>
                </a:cxn>
                <a:cxn ang="0">
                  <a:pos x="17" y="14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0" y="0"/>
                </a:cxn>
                <a:cxn ang="0">
                  <a:pos x="39" y="5"/>
                </a:cxn>
                <a:cxn ang="0">
                  <a:pos x="82" y="16"/>
                </a:cxn>
              </a:cxnLst>
              <a:rect l="0" t="0" r="r" b="b"/>
              <a:pathLst>
                <a:path w="82" h="40">
                  <a:moveTo>
                    <a:pt x="82" y="16"/>
                  </a:moveTo>
                  <a:lnTo>
                    <a:pt x="68" y="40"/>
                  </a:lnTo>
                  <a:lnTo>
                    <a:pt x="39" y="26"/>
                  </a:lnTo>
                  <a:lnTo>
                    <a:pt x="17" y="14"/>
                  </a:lnTo>
                  <a:lnTo>
                    <a:pt x="2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10" y="0"/>
                  </a:lnTo>
                  <a:lnTo>
                    <a:pt x="39" y="5"/>
                  </a:lnTo>
                  <a:lnTo>
                    <a:pt x="82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</p:grpSp>
      <p:grpSp>
        <p:nvGrpSpPr>
          <p:cNvPr id="757" name="组合 456"/>
          <p:cNvGrpSpPr/>
          <p:nvPr/>
        </p:nvGrpSpPr>
        <p:grpSpPr>
          <a:xfrm flipH="1">
            <a:off x="2864097" y="5105960"/>
            <a:ext cx="800616" cy="1214446"/>
            <a:chOff x="285346" y="2428868"/>
            <a:chExt cx="1000506" cy="1643058"/>
          </a:xfrm>
          <a:solidFill>
            <a:srgbClr val="000000">
              <a:lumMod val="60000"/>
              <a:lumOff val="40000"/>
            </a:srgbClr>
          </a:solidFill>
        </p:grpSpPr>
        <p:sp>
          <p:nvSpPr>
            <p:cNvPr id="758" name="Freeform 8"/>
            <p:cNvSpPr/>
            <p:nvPr/>
          </p:nvSpPr>
          <p:spPr bwMode="auto">
            <a:xfrm>
              <a:off x="1250553" y="3009647"/>
              <a:ext cx="32541" cy="6784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8" y="7"/>
                </a:cxn>
                <a:cxn ang="0">
                  <a:pos x="32" y="2"/>
                </a:cxn>
                <a:cxn ang="0">
                  <a:pos x="39" y="0"/>
                </a:cxn>
                <a:cxn ang="0">
                  <a:pos x="47" y="2"/>
                </a:cxn>
                <a:cxn ang="0">
                  <a:pos x="52" y="4"/>
                </a:cxn>
                <a:cxn ang="0">
                  <a:pos x="54" y="7"/>
                </a:cxn>
                <a:cxn ang="0">
                  <a:pos x="56" y="11"/>
                </a:cxn>
                <a:cxn ang="0">
                  <a:pos x="59" y="18"/>
                </a:cxn>
                <a:cxn ang="0">
                  <a:pos x="56" y="30"/>
                </a:cxn>
                <a:cxn ang="0">
                  <a:pos x="54" y="37"/>
                </a:cxn>
                <a:cxn ang="0">
                  <a:pos x="49" y="44"/>
                </a:cxn>
                <a:cxn ang="0">
                  <a:pos x="39" y="66"/>
                </a:cxn>
                <a:cxn ang="0">
                  <a:pos x="27" y="92"/>
                </a:cxn>
                <a:cxn ang="0">
                  <a:pos x="15" y="113"/>
                </a:cxn>
                <a:cxn ang="0">
                  <a:pos x="13" y="120"/>
                </a:cxn>
                <a:cxn ang="0">
                  <a:pos x="8" y="123"/>
                </a:cxn>
                <a:cxn ang="0">
                  <a:pos x="5" y="120"/>
                </a:cxn>
                <a:cxn ang="0">
                  <a:pos x="5" y="118"/>
                </a:cxn>
                <a:cxn ang="0">
                  <a:pos x="3" y="106"/>
                </a:cxn>
                <a:cxn ang="0">
                  <a:pos x="0" y="68"/>
                </a:cxn>
                <a:cxn ang="0">
                  <a:pos x="0" y="14"/>
                </a:cxn>
              </a:cxnLst>
              <a:rect l="0" t="0" r="r" b="b"/>
              <a:pathLst>
                <a:path w="59" h="123">
                  <a:moveTo>
                    <a:pt x="0" y="14"/>
                  </a:moveTo>
                  <a:lnTo>
                    <a:pt x="18" y="7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7" y="2"/>
                  </a:lnTo>
                  <a:lnTo>
                    <a:pt x="52" y="4"/>
                  </a:lnTo>
                  <a:lnTo>
                    <a:pt x="54" y="7"/>
                  </a:lnTo>
                  <a:lnTo>
                    <a:pt x="56" y="11"/>
                  </a:lnTo>
                  <a:lnTo>
                    <a:pt x="59" y="18"/>
                  </a:lnTo>
                  <a:lnTo>
                    <a:pt x="56" y="30"/>
                  </a:lnTo>
                  <a:lnTo>
                    <a:pt x="54" y="37"/>
                  </a:lnTo>
                  <a:lnTo>
                    <a:pt x="49" y="44"/>
                  </a:lnTo>
                  <a:lnTo>
                    <a:pt x="39" y="66"/>
                  </a:lnTo>
                  <a:lnTo>
                    <a:pt x="27" y="92"/>
                  </a:lnTo>
                  <a:lnTo>
                    <a:pt x="15" y="113"/>
                  </a:lnTo>
                  <a:lnTo>
                    <a:pt x="13" y="120"/>
                  </a:lnTo>
                  <a:lnTo>
                    <a:pt x="8" y="123"/>
                  </a:lnTo>
                  <a:lnTo>
                    <a:pt x="5" y="120"/>
                  </a:lnTo>
                  <a:lnTo>
                    <a:pt x="5" y="118"/>
                  </a:lnTo>
                  <a:lnTo>
                    <a:pt x="3" y="106"/>
                  </a:lnTo>
                  <a:lnTo>
                    <a:pt x="0" y="68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59" name="Freeform 148"/>
            <p:cNvSpPr/>
            <p:nvPr/>
          </p:nvSpPr>
          <p:spPr bwMode="auto">
            <a:xfrm>
              <a:off x="697903" y="3030054"/>
              <a:ext cx="400423" cy="456129"/>
            </a:xfrm>
            <a:custGeom>
              <a:avLst/>
              <a:gdLst/>
              <a:ahLst/>
              <a:cxnLst>
                <a:cxn ang="0">
                  <a:pos x="454" y="112"/>
                </a:cxn>
                <a:cxn ang="0">
                  <a:pos x="631" y="93"/>
                </a:cxn>
                <a:cxn ang="0">
                  <a:pos x="677" y="83"/>
                </a:cxn>
                <a:cxn ang="0">
                  <a:pos x="692" y="88"/>
                </a:cxn>
                <a:cxn ang="0">
                  <a:pos x="706" y="105"/>
                </a:cxn>
                <a:cxn ang="0">
                  <a:pos x="718" y="150"/>
                </a:cxn>
                <a:cxn ang="0">
                  <a:pos x="726" y="212"/>
                </a:cxn>
                <a:cxn ang="0">
                  <a:pos x="723" y="286"/>
                </a:cxn>
                <a:cxn ang="0">
                  <a:pos x="714" y="364"/>
                </a:cxn>
                <a:cxn ang="0">
                  <a:pos x="699" y="447"/>
                </a:cxn>
                <a:cxn ang="0">
                  <a:pos x="677" y="523"/>
                </a:cxn>
                <a:cxn ang="0">
                  <a:pos x="650" y="592"/>
                </a:cxn>
                <a:cxn ang="0">
                  <a:pos x="626" y="675"/>
                </a:cxn>
                <a:cxn ang="0">
                  <a:pos x="612" y="753"/>
                </a:cxn>
                <a:cxn ang="0">
                  <a:pos x="602" y="792"/>
                </a:cxn>
                <a:cxn ang="0">
                  <a:pos x="592" y="810"/>
                </a:cxn>
                <a:cxn ang="0">
                  <a:pos x="573" y="822"/>
                </a:cxn>
                <a:cxn ang="0">
                  <a:pos x="546" y="827"/>
                </a:cxn>
                <a:cxn ang="0">
                  <a:pos x="507" y="825"/>
                </a:cxn>
                <a:cxn ang="0">
                  <a:pos x="432" y="808"/>
                </a:cxn>
                <a:cxn ang="0">
                  <a:pos x="308" y="777"/>
                </a:cxn>
                <a:cxn ang="0">
                  <a:pos x="240" y="765"/>
                </a:cxn>
                <a:cxn ang="0">
                  <a:pos x="172" y="761"/>
                </a:cxn>
                <a:cxn ang="0">
                  <a:pos x="107" y="768"/>
                </a:cxn>
                <a:cxn ang="0">
                  <a:pos x="77" y="763"/>
                </a:cxn>
                <a:cxn ang="0">
                  <a:pos x="53" y="744"/>
                </a:cxn>
                <a:cxn ang="0">
                  <a:pos x="34" y="708"/>
                </a:cxn>
                <a:cxn ang="0">
                  <a:pos x="19" y="661"/>
                </a:cxn>
                <a:cxn ang="0">
                  <a:pos x="2" y="540"/>
                </a:cxn>
                <a:cxn ang="0">
                  <a:pos x="0" y="397"/>
                </a:cxn>
                <a:cxn ang="0">
                  <a:pos x="5" y="252"/>
                </a:cxn>
                <a:cxn ang="0">
                  <a:pos x="22" y="34"/>
                </a:cxn>
                <a:cxn ang="0">
                  <a:pos x="61" y="10"/>
                </a:cxn>
                <a:cxn ang="0">
                  <a:pos x="138" y="36"/>
                </a:cxn>
                <a:cxn ang="0">
                  <a:pos x="230" y="74"/>
                </a:cxn>
                <a:cxn ang="0">
                  <a:pos x="269" y="98"/>
                </a:cxn>
                <a:cxn ang="0">
                  <a:pos x="296" y="124"/>
                </a:cxn>
              </a:cxnLst>
              <a:rect l="0" t="0" r="r" b="b"/>
              <a:pathLst>
                <a:path w="726" h="827">
                  <a:moveTo>
                    <a:pt x="296" y="124"/>
                  </a:moveTo>
                  <a:lnTo>
                    <a:pt x="454" y="112"/>
                  </a:lnTo>
                  <a:lnTo>
                    <a:pt x="578" y="100"/>
                  </a:lnTo>
                  <a:lnTo>
                    <a:pt x="631" y="93"/>
                  </a:lnTo>
                  <a:lnTo>
                    <a:pt x="670" y="83"/>
                  </a:lnTo>
                  <a:lnTo>
                    <a:pt x="677" y="83"/>
                  </a:lnTo>
                  <a:lnTo>
                    <a:pt x="684" y="86"/>
                  </a:lnTo>
                  <a:lnTo>
                    <a:pt x="692" y="88"/>
                  </a:lnTo>
                  <a:lnTo>
                    <a:pt x="697" y="93"/>
                  </a:lnTo>
                  <a:lnTo>
                    <a:pt x="706" y="105"/>
                  </a:lnTo>
                  <a:lnTo>
                    <a:pt x="714" y="124"/>
                  </a:lnTo>
                  <a:lnTo>
                    <a:pt x="718" y="150"/>
                  </a:lnTo>
                  <a:lnTo>
                    <a:pt x="723" y="178"/>
                  </a:lnTo>
                  <a:lnTo>
                    <a:pt x="726" y="212"/>
                  </a:lnTo>
                  <a:lnTo>
                    <a:pt x="726" y="247"/>
                  </a:lnTo>
                  <a:lnTo>
                    <a:pt x="723" y="286"/>
                  </a:lnTo>
                  <a:lnTo>
                    <a:pt x="718" y="323"/>
                  </a:lnTo>
                  <a:lnTo>
                    <a:pt x="714" y="364"/>
                  </a:lnTo>
                  <a:lnTo>
                    <a:pt x="706" y="407"/>
                  </a:lnTo>
                  <a:lnTo>
                    <a:pt x="699" y="447"/>
                  </a:lnTo>
                  <a:lnTo>
                    <a:pt x="687" y="485"/>
                  </a:lnTo>
                  <a:lnTo>
                    <a:pt x="677" y="523"/>
                  </a:lnTo>
                  <a:lnTo>
                    <a:pt x="663" y="559"/>
                  </a:lnTo>
                  <a:lnTo>
                    <a:pt x="650" y="592"/>
                  </a:lnTo>
                  <a:lnTo>
                    <a:pt x="641" y="623"/>
                  </a:lnTo>
                  <a:lnTo>
                    <a:pt x="626" y="675"/>
                  </a:lnTo>
                  <a:lnTo>
                    <a:pt x="619" y="718"/>
                  </a:lnTo>
                  <a:lnTo>
                    <a:pt x="612" y="753"/>
                  </a:lnTo>
                  <a:lnTo>
                    <a:pt x="607" y="782"/>
                  </a:lnTo>
                  <a:lnTo>
                    <a:pt x="602" y="792"/>
                  </a:lnTo>
                  <a:lnTo>
                    <a:pt x="597" y="801"/>
                  </a:lnTo>
                  <a:lnTo>
                    <a:pt x="592" y="810"/>
                  </a:lnTo>
                  <a:lnTo>
                    <a:pt x="582" y="815"/>
                  </a:lnTo>
                  <a:lnTo>
                    <a:pt x="573" y="822"/>
                  </a:lnTo>
                  <a:lnTo>
                    <a:pt x="561" y="825"/>
                  </a:lnTo>
                  <a:lnTo>
                    <a:pt x="546" y="827"/>
                  </a:lnTo>
                  <a:lnTo>
                    <a:pt x="527" y="827"/>
                  </a:lnTo>
                  <a:lnTo>
                    <a:pt x="507" y="825"/>
                  </a:lnTo>
                  <a:lnTo>
                    <a:pt x="483" y="820"/>
                  </a:lnTo>
                  <a:lnTo>
                    <a:pt x="432" y="808"/>
                  </a:lnTo>
                  <a:lnTo>
                    <a:pt x="371" y="792"/>
                  </a:lnTo>
                  <a:lnTo>
                    <a:pt x="308" y="777"/>
                  </a:lnTo>
                  <a:lnTo>
                    <a:pt x="274" y="770"/>
                  </a:lnTo>
                  <a:lnTo>
                    <a:pt x="240" y="765"/>
                  </a:lnTo>
                  <a:lnTo>
                    <a:pt x="206" y="763"/>
                  </a:lnTo>
                  <a:lnTo>
                    <a:pt x="172" y="761"/>
                  </a:lnTo>
                  <a:lnTo>
                    <a:pt x="140" y="763"/>
                  </a:lnTo>
                  <a:lnTo>
                    <a:pt x="107" y="768"/>
                  </a:lnTo>
                  <a:lnTo>
                    <a:pt x="90" y="768"/>
                  </a:lnTo>
                  <a:lnTo>
                    <a:pt x="77" y="763"/>
                  </a:lnTo>
                  <a:lnTo>
                    <a:pt x="63" y="756"/>
                  </a:lnTo>
                  <a:lnTo>
                    <a:pt x="53" y="744"/>
                  </a:lnTo>
                  <a:lnTo>
                    <a:pt x="41" y="727"/>
                  </a:lnTo>
                  <a:lnTo>
                    <a:pt x="34" y="708"/>
                  </a:lnTo>
                  <a:lnTo>
                    <a:pt x="27" y="687"/>
                  </a:lnTo>
                  <a:lnTo>
                    <a:pt x="19" y="661"/>
                  </a:lnTo>
                  <a:lnTo>
                    <a:pt x="9" y="604"/>
                  </a:lnTo>
                  <a:lnTo>
                    <a:pt x="2" y="540"/>
                  </a:lnTo>
                  <a:lnTo>
                    <a:pt x="0" y="468"/>
                  </a:lnTo>
                  <a:lnTo>
                    <a:pt x="0" y="397"/>
                  </a:lnTo>
                  <a:lnTo>
                    <a:pt x="2" y="323"/>
                  </a:lnTo>
                  <a:lnTo>
                    <a:pt x="5" y="252"/>
                  </a:lnTo>
                  <a:lnTo>
                    <a:pt x="14" y="124"/>
                  </a:lnTo>
                  <a:lnTo>
                    <a:pt x="22" y="34"/>
                  </a:lnTo>
                  <a:lnTo>
                    <a:pt x="27" y="0"/>
                  </a:lnTo>
                  <a:lnTo>
                    <a:pt x="61" y="10"/>
                  </a:lnTo>
                  <a:lnTo>
                    <a:pt x="97" y="19"/>
                  </a:lnTo>
                  <a:lnTo>
                    <a:pt x="138" y="36"/>
                  </a:lnTo>
                  <a:lnTo>
                    <a:pt x="184" y="53"/>
                  </a:lnTo>
                  <a:lnTo>
                    <a:pt x="230" y="74"/>
                  </a:lnTo>
                  <a:lnTo>
                    <a:pt x="250" y="86"/>
                  </a:lnTo>
                  <a:lnTo>
                    <a:pt x="269" y="98"/>
                  </a:lnTo>
                  <a:lnTo>
                    <a:pt x="284" y="110"/>
                  </a:lnTo>
                  <a:lnTo>
                    <a:pt x="296" y="1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0" name="Freeform 149"/>
            <p:cNvSpPr/>
            <p:nvPr/>
          </p:nvSpPr>
          <p:spPr bwMode="auto">
            <a:xfrm>
              <a:off x="787254" y="3905359"/>
              <a:ext cx="352439" cy="75010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637" y="10"/>
                </a:cxn>
                <a:cxn ang="0">
                  <a:pos x="639" y="31"/>
                </a:cxn>
                <a:cxn ang="0">
                  <a:pos x="639" y="55"/>
                </a:cxn>
                <a:cxn ang="0">
                  <a:pos x="637" y="64"/>
                </a:cxn>
                <a:cxn ang="0">
                  <a:pos x="632" y="69"/>
                </a:cxn>
                <a:cxn ang="0">
                  <a:pos x="603" y="88"/>
                </a:cxn>
                <a:cxn ang="0">
                  <a:pos x="571" y="102"/>
                </a:cxn>
                <a:cxn ang="0">
                  <a:pos x="535" y="117"/>
                </a:cxn>
                <a:cxn ang="0">
                  <a:pos x="496" y="126"/>
                </a:cxn>
                <a:cxn ang="0">
                  <a:pos x="452" y="133"/>
                </a:cxn>
                <a:cxn ang="0">
                  <a:pos x="408" y="136"/>
                </a:cxn>
                <a:cxn ang="0">
                  <a:pos x="365" y="136"/>
                </a:cxn>
                <a:cxn ang="0">
                  <a:pos x="319" y="131"/>
                </a:cxn>
                <a:cxn ang="0">
                  <a:pos x="270" y="124"/>
                </a:cxn>
                <a:cxn ang="0">
                  <a:pos x="219" y="114"/>
                </a:cxn>
                <a:cxn ang="0">
                  <a:pos x="117" y="91"/>
                </a:cxn>
                <a:cxn ang="0">
                  <a:pos x="37" y="69"/>
                </a:cxn>
                <a:cxn ang="0">
                  <a:pos x="10" y="60"/>
                </a:cxn>
                <a:cxn ang="0">
                  <a:pos x="0" y="55"/>
                </a:cxn>
                <a:cxn ang="0">
                  <a:pos x="0" y="50"/>
                </a:cxn>
                <a:cxn ang="0">
                  <a:pos x="0" y="43"/>
                </a:cxn>
                <a:cxn ang="0">
                  <a:pos x="5" y="24"/>
                </a:cxn>
                <a:cxn ang="0">
                  <a:pos x="15" y="3"/>
                </a:cxn>
                <a:cxn ang="0">
                  <a:pos x="98" y="19"/>
                </a:cxn>
                <a:cxn ang="0">
                  <a:pos x="183" y="31"/>
                </a:cxn>
                <a:cxn ang="0">
                  <a:pos x="287" y="43"/>
                </a:cxn>
                <a:cxn ang="0">
                  <a:pos x="340" y="48"/>
                </a:cxn>
                <a:cxn ang="0">
                  <a:pos x="394" y="50"/>
                </a:cxn>
                <a:cxn ang="0">
                  <a:pos x="445" y="50"/>
                </a:cxn>
                <a:cxn ang="0">
                  <a:pos x="493" y="48"/>
                </a:cxn>
                <a:cxn ang="0">
                  <a:pos x="540" y="41"/>
                </a:cxn>
                <a:cxn ang="0">
                  <a:pos x="578" y="34"/>
                </a:cxn>
                <a:cxn ang="0">
                  <a:pos x="595" y="27"/>
                </a:cxn>
                <a:cxn ang="0">
                  <a:pos x="610" y="19"/>
                </a:cxn>
                <a:cxn ang="0">
                  <a:pos x="624" y="10"/>
                </a:cxn>
                <a:cxn ang="0">
                  <a:pos x="634" y="0"/>
                </a:cxn>
              </a:cxnLst>
              <a:rect l="0" t="0" r="r" b="b"/>
              <a:pathLst>
                <a:path w="639" h="136">
                  <a:moveTo>
                    <a:pt x="634" y="0"/>
                  </a:moveTo>
                  <a:lnTo>
                    <a:pt x="637" y="10"/>
                  </a:lnTo>
                  <a:lnTo>
                    <a:pt x="639" y="31"/>
                  </a:lnTo>
                  <a:lnTo>
                    <a:pt x="639" y="55"/>
                  </a:lnTo>
                  <a:lnTo>
                    <a:pt x="637" y="64"/>
                  </a:lnTo>
                  <a:lnTo>
                    <a:pt x="632" y="69"/>
                  </a:lnTo>
                  <a:lnTo>
                    <a:pt x="603" y="88"/>
                  </a:lnTo>
                  <a:lnTo>
                    <a:pt x="571" y="102"/>
                  </a:lnTo>
                  <a:lnTo>
                    <a:pt x="535" y="117"/>
                  </a:lnTo>
                  <a:lnTo>
                    <a:pt x="496" y="126"/>
                  </a:lnTo>
                  <a:lnTo>
                    <a:pt x="452" y="133"/>
                  </a:lnTo>
                  <a:lnTo>
                    <a:pt x="408" y="136"/>
                  </a:lnTo>
                  <a:lnTo>
                    <a:pt x="365" y="136"/>
                  </a:lnTo>
                  <a:lnTo>
                    <a:pt x="319" y="131"/>
                  </a:lnTo>
                  <a:lnTo>
                    <a:pt x="270" y="124"/>
                  </a:lnTo>
                  <a:lnTo>
                    <a:pt x="219" y="114"/>
                  </a:lnTo>
                  <a:lnTo>
                    <a:pt x="117" y="91"/>
                  </a:lnTo>
                  <a:lnTo>
                    <a:pt x="37" y="69"/>
                  </a:lnTo>
                  <a:lnTo>
                    <a:pt x="10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5" y="24"/>
                  </a:lnTo>
                  <a:lnTo>
                    <a:pt x="15" y="3"/>
                  </a:lnTo>
                  <a:lnTo>
                    <a:pt x="98" y="19"/>
                  </a:lnTo>
                  <a:lnTo>
                    <a:pt x="183" y="31"/>
                  </a:lnTo>
                  <a:lnTo>
                    <a:pt x="287" y="43"/>
                  </a:lnTo>
                  <a:lnTo>
                    <a:pt x="340" y="48"/>
                  </a:lnTo>
                  <a:lnTo>
                    <a:pt x="394" y="50"/>
                  </a:lnTo>
                  <a:lnTo>
                    <a:pt x="445" y="50"/>
                  </a:lnTo>
                  <a:lnTo>
                    <a:pt x="493" y="48"/>
                  </a:lnTo>
                  <a:lnTo>
                    <a:pt x="540" y="41"/>
                  </a:lnTo>
                  <a:lnTo>
                    <a:pt x="578" y="34"/>
                  </a:lnTo>
                  <a:lnTo>
                    <a:pt x="595" y="27"/>
                  </a:lnTo>
                  <a:lnTo>
                    <a:pt x="610" y="19"/>
                  </a:lnTo>
                  <a:lnTo>
                    <a:pt x="624" y="10"/>
                  </a:lnTo>
                  <a:lnTo>
                    <a:pt x="6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1" name="Freeform 150"/>
            <p:cNvSpPr/>
            <p:nvPr/>
          </p:nvSpPr>
          <p:spPr bwMode="auto">
            <a:xfrm>
              <a:off x="829171" y="3844137"/>
              <a:ext cx="307763" cy="100382"/>
            </a:xfrm>
            <a:custGeom>
              <a:avLst/>
              <a:gdLst/>
              <a:ahLst/>
              <a:cxnLst>
                <a:cxn ang="0">
                  <a:pos x="432" y="21"/>
                </a:cxn>
                <a:cxn ang="0">
                  <a:pos x="449" y="30"/>
                </a:cxn>
                <a:cxn ang="0">
                  <a:pos x="490" y="52"/>
                </a:cxn>
                <a:cxn ang="0">
                  <a:pos x="512" y="64"/>
                </a:cxn>
                <a:cxn ang="0">
                  <a:pos x="531" y="78"/>
                </a:cxn>
                <a:cxn ang="0">
                  <a:pos x="548" y="92"/>
                </a:cxn>
                <a:cxn ang="0">
                  <a:pos x="553" y="99"/>
                </a:cxn>
                <a:cxn ang="0">
                  <a:pos x="556" y="106"/>
                </a:cxn>
                <a:cxn ang="0">
                  <a:pos x="558" y="116"/>
                </a:cxn>
                <a:cxn ang="0">
                  <a:pos x="556" y="128"/>
                </a:cxn>
                <a:cxn ang="0">
                  <a:pos x="548" y="135"/>
                </a:cxn>
                <a:cxn ang="0">
                  <a:pos x="539" y="145"/>
                </a:cxn>
                <a:cxn ang="0">
                  <a:pos x="527" y="152"/>
                </a:cxn>
                <a:cxn ang="0">
                  <a:pos x="509" y="159"/>
                </a:cxn>
                <a:cxn ang="0">
                  <a:pos x="468" y="173"/>
                </a:cxn>
                <a:cxn ang="0">
                  <a:pos x="451" y="175"/>
                </a:cxn>
                <a:cxn ang="0">
                  <a:pos x="432" y="178"/>
                </a:cxn>
                <a:cxn ang="0">
                  <a:pos x="374" y="182"/>
                </a:cxn>
                <a:cxn ang="0">
                  <a:pos x="303" y="180"/>
                </a:cxn>
                <a:cxn ang="0">
                  <a:pos x="225" y="178"/>
                </a:cxn>
                <a:cxn ang="0">
                  <a:pos x="150" y="171"/>
                </a:cxn>
                <a:cxn ang="0">
                  <a:pos x="82" y="161"/>
                </a:cxn>
                <a:cxn ang="0">
                  <a:pos x="56" y="154"/>
                </a:cxn>
                <a:cxn ang="0">
                  <a:pos x="34" y="147"/>
                </a:cxn>
                <a:cxn ang="0">
                  <a:pos x="17" y="138"/>
                </a:cxn>
                <a:cxn ang="0">
                  <a:pos x="12" y="133"/>
                </a:cxn>
                <a:cxn ang="0">
                  <a:pos x="7" y="130"/>
                </a:cxn>
                <a:cxn ang="0">
                  <a:pos x="2" y="118"/>
                </a:cxn>
                <a:cxn ang="0">
                  <a:pos x="0" y="109"/>
                </a:cxn>
                <a:cxn ang="0">
                  <a:pos x="0" y="99"/>
                </a:cxn>
                <a:cxn ang="0">
                  <a:pos x="2" y="88"/>
                </a:cxn>
                <a:cxn ang="0">
                  <a:pos x="12" y="66"/>
                </a:cxn>
                <a:cxn ang="0">
                  <a:pos x="26" y="45"/>
                </a:cxn>
                <a:cxn ang="0">
                  <a:pos x="41" y="28"/>
                </a:cxn>
                <a:cxn ang="0">
                  <a:pos x="56" y="14"/>
                </a:cxn>
                <a:cxn ang="0">
                  <a:pos x="70" y="0"/>
                </a:cxn>
                <a:cxn ang="0">
                  <a:pos x="78" y="4"/>
                </a:cxn>
                <a:cxn ang="0">
                  <a:pos x="99" y="16"/>
                </a:cxn>
                <a:cxn ang="0">
                  <a:pos x="136" y="30"/>
                </a:cxn>
                <a:cxn ang="0">
                  <a:pos x="182" y="45"/>
                </a:cxn>
                <a:cxn ang="0">
                  <a:pos x="209" y="50"/>
                </a:cxn>
                <a:cxn ang="0">
                  <a:pos x="235" y="54"/>
                </a:cxn>
                <a:cxn ang="0">
                  <a:pos x="264" y="57"/>
                </a:cxn>
                <a:cxn ang="0">
                  <a:pos x="296" y="57"/>
                </a:cxn>
                <a:cxn ang="0">
                  <a:pos x="330" y="54"/>
                </a:cxn>
                <a:cxn ang="0">
                  <a:pos x="362" y="47"/>
                </a:cxn>
                <a:cxn ang="0">
                  <a:pos x="396" y="38"/>
                </a:cxn>
                <a:cxn ang="0">
                  <a:pos x="432" y="21"/>
                </a:cxn>
              </a:cxnLst>
              <a:rect l="0" t="0" r="r" b="b"/>
              <a:pathLst>
                <a:path w="558" h="182">
                  <a:moveTo>
                    <a:pt x="432" y="21"/>
                  </a:moveTo>
                  <a:lnTo>
                    <a:pt x="449" y="30"/>
                  </a:lnTo>
                  <a:lnTo>
                    <a:pt x="490" y="52"/>
                  </a:lnTo>
                  <a:lnTo>
                    <a:pt x="512" y="64"/>
                  </a:lnTo>
                  <a:lnTo>
                    <a:pt x="531" y="78"/>
                  </a:lnTo>
                  <a:lnTo>
                    <a:pt x="548" y="92"/>
                  </a:lnTo>
                  <a:lnTo>
                    <a:pt x="553" y="99"/>
                  </a:lnTo>
                  <a:lnTo>
                    <a:pt x="556" y="106"/>
                  </a:lnTo>
                  <a:lnTo>
                    <a:pt x="558" y="116"/>
                  </a:lnTo>
                  <a:lnTo>
                    <a:pt x="556" y="128"/>
                  </a:lnTo>
                  <a:lnTo>
                    <a:pt x="548" y="135"/>
                  </a:lnTo>
                  <a:lnTo>
                    <a:pt x="539" y="145"/>
                  </a:lnTo>
                  <a:lnTo>
                    <a:pt x="527" y="152"/>
                  </a:lnTo>
                  <a:lnTo>
                    <a:pt x="509" y="159"/>
                  </a:lnTo>
                  <a:lnTo>
                    <a:pt x="468" y="173"/>
                  </a:lnTo>
                  <a:lnTo>
                    <a:pt x="451" y="175"/>
                  </a:lnTo>
                  <a:lnTo>
                    <a:pt x="432" y="178"/>
                  </a:lnTo>
                  <a:lnTo>
                    <a:pt x="374" y="182"/>
                  </a:lnTo>
                  <a:lnTo>
                    <a:pt x="303" y="180"/>
                  </a:lnTo>
                  <a:lnTo>
                    <a:pt x="225" y="178"/>
                  </a:lnTo>
                  <a:lnTo>
                    <a:pt x="150" y="171"/>
                  </a:lnTo>
                  <a:lnTo>
                    <a:pt x="82" y="161"/>
                  </a:lnTo>
                  <a:lnTo>
                    <a:pt x="56" y="154"/>
                  </a:lnTo>
                  <a:lnTo>
                    <a:pt x="34" y="147"/>
                  </a:lnTo>
                  <a:lnTo>
                    <a:pt x="17" y="138"/>
                  </a:lnTo>
                  <a:lnTo>
                    <a:pt x="12" y="133"/>
                  </a:lnTo>
                  <a:lnTo>
                    <a:pt x="7" y="130"/>
                  </a:lnTo>
                  <a:lnTo>
                    <a:pt x="2" y="118"/>
                  </a:lnTo>
                  <a:lnTo>
                    <a:pt x="0" y="109"/>
                  </a:lnTo>
                  <a:lnTo>
                    <a:pt x="0" y="99"/>
                  </a:lnTo>
                  <a:lnTo>
                    <a:pt x="2" y="88"/>
                  </a:lnTo>
                  <a:lnTo>
                    <a:pt x="12" y="66"/>
                  </a:lnTo>
                  <a:lnTo>
                    <a:pt x="26" y="45"/>
                  </a:lnTo>
                  <a:lnTo>
                    <a:pt x="41" y="28"/>
                  </a:lnTo>
                  <a:lnTo>
                    <a:pt x="56" y="14"/>
                  </a:lnTo>
                  <a:lnTo>
                    <a:pt x="70" y="0"/>
                  </a:lnTo>
                  <a:lnTo>
                    <a:pt x="78" y="4"/>
                  </a:lnTo>
                  <a:lnTo>
                    <a:pt x="99" y="16"/>
                  </a:lnTo>
                  <a:lnTo>
                    <a:pt x="136" y="30"/>
                  </a:lnTo>
                  <a:lnTo>
                    <a:pt x="182" y="45"/>
                  </a:lnTo>
                  <a:lnTo>
                    <a:pt x="209" y="50"/>
                  </a:lnTo>
                  <a:lnTo>
                    <a:pt x="235" y="54"/>
                  </a:lnTo>
                  <a:lnTo>
                    <a:pt x="264" y="57"/>
                  </a:lnTo>
                  <a:lnTo>
                    <a:pt x="296" y="57"/>
                  </a:lnTo>
                  <a:lnTo>
                    <a:pt x="330" y="54"/>
                  </a:lnTo>
                  <a:lnTo>
                    <a:pt x="362" y="47"/>
                  </a:lnTo>
                  <a:lnTo>
                    <a:pt x="396" y="38"/>
                  </a:lnTo>
                  <a:lnTo>
                    <a:pt x="432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2" name="Freeform 151"/>
            <p:cNvSpPr/>
            <p:nvPr/>
          </p:nvSpPr>
          <p:spPr bwMode="auto">
            <a:xfrm>
              <a:off x="910800" y="3814905"/>
              <a:ext cx="162155" cy="71150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177" y="12"/>
                </a:cxn>
                <a:cxn ang="0">
                  <a:pos x="223" y="36"/>
                </a:cxn>
                <a:cxn ang="0">
                  <a:pos x="250" y="53"/>
                </a:cxn>
                <a:cxn ang="0">
                  <a:pos x="272" y="67"/>
                </a:cxn>
                <a:cxn ang="0">
                  <a:pos x="286" y="79"/>
                </a:cxn>
                <a:cxn ang="0">
                  <a:pos x="291" y="83"/>
                </a:cxn>
                <a:cxn ang="0">
                  <a:pos x="294" y="88"/>
                </a:cxn>
                <a:cxn ang="0">
                  <a:pos x="294" y="93"/>
                </a:cxn>
                <a:cxn ang="0">
                  <a:pos x="289" y="98"/>
                </a:cxn>
                <a:cxn ang="0">
                  <a:pos x="279" y="107"/>
                </a:cxn>
                <a:cxn ang="0">
                  <a:pos x="260" y="117"/>
                </a:cxn>
                <a:cxn ang="0">
                  <a:pos x="233" y="126"/>
                </a:cxn>
                <a:cxn ang="0">
                  <a:pos x="199" y="129"/>
                </a:cxn>
                <a:cxn ang="0">
                  <a:pos x="179" y="129"/>
                </a:cxn>
                <a:cxn ang="0">
                  <a:pos x="158" y="129"/>
                </a:cxn>
                <a:cxn ang="0">
                  <a:pos x="136" y="124"/>
                </a:cxn>
                <a:cxn ang="0">
                  <a:pos x="109" y="119"/>
                </a:cxn>
                <a:cxn ang="0">
                  <a:pos x="82" y="112"/>
                </a:cxn>
                <a:cxn ang="0">
                  <a:pos x="56" y="103"/>
                </a:cxn>
                <a:cxn ang="0">
                  <a:pos x="29" y="91"/>
                </a:cxn>
                <a:cxn ang="0">
                  <a:pos x="12" y="81"/>
                </a:cxn>
                <a:cxn ang="0">
                  <a:pos x="2" y="72"/>
                </a:cxn>
                <a:cxn ang="0">
                  <a:pos x="0" y="62"/>
                </a:cxn>
                <a:cxn ang="0">
                  <a:pos x="2" y="53"/>
                </a:cxn>
                <a:cxn ang="0">
                  <a:pos x="7" y="46"/>
                </a:cxn>
                <a:cxn ang="0">
                  <a:pos x="19" y="38"/>
                </a:cxn>
                <a:cxn ang="0">
                  <a:pos x="31" y="31"/>
                </a:cxn>
                <a:cxn ang="0">
                  <a:pos x="65" y="19"/>
                </a:cxn>
                <a:cxn ang="0">
                  <a:pos x="102" y="10"/>
                </a:cxn>
                <a:cxn ang="0">
                  <a:pos x="133" y="5"/>
                </a:cxn>
                <a:cxn ang="0">
                  <a:pos x="155" y="0"/>
                </a:cxn>
              </a:cxnLst>
              <a:rect l="0" t="0" r="r" b="b"/>
              <a:pathLst>
                <a:path w="294" h="129">
                  <a:moveTo>
                    <a:pt x="155" y="0"/>
                  </a:moveTo>
                  <a:lnTo>
                    <a:pt x="177" y="12"/>
                  </a:lnTo>
                  <a:lnTo>
                    <a:pt x="223" y="36"/>
                  </a:lnTo>
                  <a:lnTo>
                    <a:pt x="250" y="53"/>
                  </a:lnTo>
                  <a:lnTo>
                    <a:pt x="272" y="67"/>
                  </a:lnTo>
                  <a:lnTo>
                    <a:pt x="286" y="79"/>
                  </a:lnTo>
                  <a:lnTo>
                    <a:pt x="291" y="83"/>
                  </a:lnTo>
                  <a:lnTo>
                    <a:pt x="294" y="88"/>
                  </a:lnTo>
                  <a:lnTo>
                    <a:pt x="294" y="93"/>
                  </a:lnTo>
                  <a:lnTo>
                    <a:pt x="289" y="98"/>
                  </a:lnTo>
                  <a:lnTo>
                    <a:pt x="279" y="107"/>
                  </a:lnTo>
                  <a:lnTo>
                    <a:pt x="260" y="117"/>
                  </a:lnTo>
                  <a:lnTo>
                    <a:pt x="233" y="126"/>
                  </a:lnTo>
                  <a:lnTo>
                    <a:pt x="199" y="129"/>
                  </a:lnTo>
                  <a:lnTo>
                    <a:pt x="179" y="129"/>
                  </a:lnTo>
                  <a:lnTo>
                    <a:pt x="158" y="129"/>
                  </a:lnTo>
                  <a:lnTo>
                    <a:pt x="136" y="124"/>
                  </a:lnTo>
                  <a:lnTo>
                    <a:pt x="109" y="119"/>
                  </a:lnTo>
                  <a:lnTo>
                    <a:pt x="82" y="112"/>
                  </a:lnTo>
                  <a:lnTo>
                    <a:pt x="56" y="103"/>
                  </a:lnTo>
                  <a:lnTo>
                    <a:pt x="29" y="91"/>
                  </a:lnTo>
                  <a:lnTo>
                    <a:pt x="12" y="81"/>
                  </a:lnTo>
                  <a:lnTo>
                    <a:pt x="2" y="72"/>
                  </a:lnTo>
                  <a:lnTo>
                    <a:pt x="0" y="62"/>
                  </a:lnTo>
                  <a:lnTo>
                    <a:pt x="2" y="53"/>
                  </a:lnTo>
                  <a:lnTo>
                    <a:pt x="7" y="46"/>
                  </a:lnTo>
                  <a:lnTo>
                    <a:pt x="19" y="38"/>
                  </a:lnTo>
                  <a:lnTo>
                    <a:pt x="31" y="31"/>
                  </a:lnTo>
                  <a:lnTo>
                    <a:pt x="65" y="19"/>
                  </a:lnTo>
                  <a:lnTo>
                    <a:pt x="102" y="10"/>
                  </a:lnTo>
                  <a:lnTo>
                    <a:pt x="133" y="5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3" name="Freeform 152"/>
            <p:cNvSpPr/>
            <p:nvPr/>
          </p:nvSpPr>
          <p:spPr bwMode="auto">
            <a:xfrm>
              <a:off x="910800" y="3844137"/>
              <a:ext cx="162155" cy="41918"/>
            </a:xfrm>
            <a:custGeom>
              <a:avLst/>
              <a:gdLst/>
              <a:ahLst/>
              <a:cxnLst>
                <a:cxn ang="0">
                  <a:pos x="211" y="40"/>
                </a:cxn>
                <a:cxn ang="0">
                  <a:pos x="223" y="35"/>
                </a:cxn>
                <a:cxn ang="0">
                  <a:pos x="230" y="30"/>
                </a:cxn>
                <a:cxn ang="0">
                  <a:pos x="238" y="23"/>
                </a:cxn>
                <a:cxn ang="0">
                  <a:pos x="243" y="16"/>
                </a:cxn>
                <a:cxn ang="0">
                  <a:pos x="245" y="4"/>
                </a:cxn>
                <a:cxn ang="0">
                  <a:pos x="248" y="0"/>
                </a:cxn>
                <a:cxn ang="0">
                  <a:pos x="274" y="16"/>
                </a:cxn>
                <a:cxn ang="0">
                  <a:pos x="284" y="23"/>
                </a:cxn>
                <a:cxn ang="0">
                  <a:pos x="291" y="33"/>
                </a:cxn>
                <a:cxn ang="0">
                  <a:pos x="294" y="35"/>
                </a:cxn>
                <a:cxn ang="0">
                  <a:pos x="294" y="40"/>
                </a:cxn>
                <a:cxn ang="0">
                  <a:pos x="289" y="45"/>
                </a:cxn>
                <a:cxn ang="0">
                  <a:pos x="279" y="54"/>
                </a:cxn>
                <a:cxn ang="0">
                  <a:pos x="260" y="64"/>
                </a:cxn>
                <a:cxn ang="0">
                  <a:pos x="233" y="73"/>
                </a:cxn>
                <a:cxn ang="0">
                  <a:pos x="199" y="76"/>
                </a:cxn>
                <a:cxn ang="0">
                  <a:pos x="179" y="76"/>
                </a:cxn>
                <a:cxn ang="0">
                  <a:pos x="158" y="76"/>
                </a:cxn>
                <a:cxn ang="0">
                  <a:pos x="136" y="71"/>
                </a:cxn>
                <a:cxn ang="0">
                  <a:pos x="109" y="66"/>
                </a:cxn>
                <a:cxn ang="0">
                  <a:pos x="82" y="59"/>
                </a:cxn>
                <a:cxn ang="0">
                  <a:pos x="56" y="50"/>
                </a:cxn>
                <a:cxn ang="0">
                  <a:pos x="34" y="40"/>
                </a:cxn>
                <a:cxn ang="0">
                  <a:pos x="17" y="30"/>
                </a:cxn>
                <a:cxn ang="0">
                  <a:pos x="7" y="23"/>
                </a:cxn>
                <a:cxn ang="0">
                  <a:pos x="0" y="14"/>
                </a:cxn>
                <a:cxn ang="0">
                  <a:pos x="48" y="23"/>
                </a:cxn>
                <a:cxn ang="0">
                  <a:pos x="111" y="33"/>
                </a:cxn>
                <a:cxn ang="0">
                  <a:pos x="172" y="40"/>
                </a:cxn>
                <a:cxn ang="0">
                  <a:pos x="196" y="40"/>
                </a:cxn>
                <a:cxn ang="0">
                  <a:pos x="211" y="40"/>
                </a:cxn>
              </a:cxnLst>
              <a:rect l="0" t="0" r="r" b="b"/>
              <a:pathLst>
                <a:path w="294" h="76">
                  <a:moveTo>
                    <a:pt x="211" y="40"/>
                  </a:moveTo>
                  <a:lnTo>
                    <a:pt x="223" y="35"/>
                  </a:lnTo>
                  <a:lnTo>
                    <a:pt x="230" y="30"/>
                  </a:lnTo>
                  <a:lnTo>
                    <a:pt x="238" y="23"/>
                  </a:lnTo>
                  <a:lnTo>
                    <a:pt x="243" y="16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74" y="16"/>
                  </a:lnTo>
                  <a:lnTo>
                    <a:pt x="284" y="23"/>
                  </a:lnTo>
                  <a:lnTo>
                    <a:pt x="291" y="33"/>
                  </a:lnTo>
                  <a:lnTo>
                    <a:pt x="294" y="35"/>
                  </a:lnTo>
                  <a:lnTo>
                    <a:pt x="294" y="40"/>
                  </a:lnTo>
                  <a:lnTo>
                    <a:pt x="289" y="45"/>
                  </a:lnTo>
                  <a:lnTo>
                    <a:pt x="279" y="54"/>
                  </a:lnTo>
                  <a:lnTo>
                    <a:pt x="260" y="64"/>
                  </a:lnTo>
                  <a:lnTo>
                    <a:pt x="233" y="73"/>
                  </a:lnTo>
                  <a:lnTo>
                    <a:pt x="199" y="76"/>
                  </a:lnTo>
                  <a:lnTo>
                    <a:pt x="179" y="76"/>
                  </a:lnTo>
                  <a:lnTo>
                    <a:pt x="158" y="76"/>
                  </a:lnTo>
                  <a:lnTo>
                    <a:pt x="136" y="71"/>
                  </a:lnTo>
                  <a:lnTo>
                    <a:pt x="109" y="66"/>
                  </a:lnTo>
                  <a:lnTo>
                    <a:pt x="82" y="59"/>
                  </a:lnTo>
                  <a:lnTo>
                    <a:pt x="56" y="50"/>
                  </a:lnTo>
                  <a:lnTo>
                    <a:pt x="34" y="40"/>
                  </a:lnTo>
                  <a:lnTo>
                    <a:pt x="17" y="30"/>
                  </a:lnTo>
                  <a:lnTo>
                    <a:pt x="7" y="23"/>
                  </a:lnTo>
                  <a:lnTo>
                    <a:pt x="0" y="14"/>
                  </a:lnTo>
                  <a:lnTo>
                    <a:pt x="48" y="23"/>
                  </a:lnTo>
                  <a:lnTo>
                    <a:pt x="111" y="33"/>
                  </a:lnTo>
                  <a:lnTo>
                    <a:pt x="172" y="40"/>
                  </a:lnTo>
                  <a:lnTo>
                    <a:pt x="196" y="40"/>
                  </a:lnTo>
                  <a:lnTo>
                    <a:pt x="211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4" name="Freeform 153"/>
            <p:cNvSpPr/>
            <p:nvPr/>
          </p:nvSpPr>
          <p:spPr bwMode="auto">
            <a:xfrm>
              <a:off x="692388" y="3353812"/>
              <a:ext cx="448408" cy="579124"/>
            </a:xfrm>
            <a:custGeom>
              <a:avLst/>
              <a:gdLst/>
              <a:ahLst/>
              <a:cxnLst>
                <a:cxn ang="0">
                  <a:pos x="44" y="694"/>
                </a:cxn>
                <a:cxn ang="0">
                  <a:pos x="85" y="680"/>
                </a:cxn>
                <a:cxn ang="0">
                  <a:pos x="124" y="658"/>
                </a:cxn>
                <a:cxn ang="0">
                  <a:pos x="148" y="634"/>
                </a:cxn>
                <a:cxn ang="0">
                  <a:pos x="170" y="606"/>
                </a:cxn>
                <a:cxn ang="0">
                  <a:pos x="189" y="556"/>
                </a:cxn>
                <a:cxn ang="0">
                  <a:pos x="172" y="618"/>
                </a:cxn>
                <a:cxn ang="0">
                  <a:pos x="168" y="668"/>
                </a:cxn>
                <a:cxn ang="0">
                  <a:pos x="170" y="701"/>
                </a:cxn>
                <a:cxn ang="0">
                  <a:pos x="177" y="729"/>
                </a:cxn>
                <a:cxn ang="0">
                  <a:pos x="177" y="756"/>
                </a:cxn>
                <a:cxn ang="0">
                  <a:pos x="165" y="796"/>
                </a:cxn>
                <a:cxn ang="0">
                  <a:pos x="141" y="853"/>
                </a:cxn>
                <a:cxn ang="0">
                  <a:pos x="126" y="898"/>
                </a:cxn>
                <a:cxn ang="0">
                  <a:pos x="129" y="931"/>
                </a:cxn>
                <a:cxn ang="0">
                  <a:pos x="148" y="1005"/>
                </a:cxn>
                <a:cxn ang="0">
                  <a:pos x="160" y="1036"/>
                </a:cxn>
                <a:cxn ang="0">
                  <a:pos x="177" y="1048"/>
                </a:cxn>
                <a:cxn ang="0">
                  <a:pos x="204" y="1048"/>
                </a:cxn>
                <a:cxn ang="0">
                  <a:pos x="277" y="1017"/>
                </a:cxn>
                <a:cxn ang="0">
                  <a:pos x="473" y="939"/>
                </a:cxn>
                <a:cxn ang="0">
                  <a:pos x="571" y="910"/>
                </a:cxn>
                <a:cxn ang="0">
                  <a:pos x="622" y="903"/>
                </a:cxn>
                <a:cxn ang="0">
                  <a:pos x="673" y="908"/>
                </a:cxn>
                <a:cxn ang="0">
                  <a:pos x="690" y="903"/>
                </a:cxn>
                <a:cxn ang="0">
                  <a:pos x="697" y="896"/>
                </a:cxn>
                <a:cxn ang="0">
                  <a:pos x="697" y="851"/>
                </a:cxn>
                <a:cxn ang="0">
                  <a:pos x="699" y="824"/>
                </a:cxn>
                <a:cxn ang="0">
                  <a:pos x="712" y="801"/>
                </a:cxn>
                <a:cxn ang="0">
                  <a:pos x="719" y="737"/>
                </a:cxn>
                <a:cxn ang="0">
                  <a:pos x="726" y="672"/>
                </a:cxn>
                <a:cxn ang="0">
                  <a:pos x="755" y="582"/>
                </a:cxn>
                <a:cxn ang="0">
                  <a:pos x="779" y="520"/>
                </a:cxn>
                <a:cxn ang="0">
                  <a:pos x="796" y="447"/>
                </a:cxn>
                <a:cxn ang="0">
                  <a:pos x="809" y="364"/>
                </a:cxn>
                <a:cxn ang="0">
                  <a:pos x="813" y="276"/>
                </a:cxn>
                <a:cxn ang="0">
                  <a:pos x="809" y="195"/>
                </a:cxn>
                <a:cxn ang="0">
                  <a:pos x="794" y="121"/>
                </a:cxn>
                <a:cxn ang="0">
                  <a:pos x="772" y="74"/>
                </a:cxn>
                <a:cxn ang="0">
                  <a:pos x="753" y="48"/>
                </a:cxn>
                <a:cxn ang="0">
                  <a:pos x="728" y="29"/>
                </a:cxn>
                <a:cxn ang="0">
                  <a:pos x="687" y="10"/>
                </a:cxn>
                <a:cxn ang="0">
                  <a:pos x="624" y="0"/>
                </a:cxn>
                <a:cxn ang="0">
                  <a:pos x="554" y="5"/>
                </a:cxn>
                <a:cxn ang="0">
                  <a:pos x="478" y="22"/>
                </a:cxn>
                <a:cxn ang="0">
                  <a:pos x="403" y="52"/>
                </a:cxn>
                <a:cxn ang="0">
                  <a:pos x="333" y="90"/>
                </a:cxn>
                <a:cxn ang="0">
                  <a:pos x="267" y="138"/>
                </a:cxn>
                <a:cxn ang="0">
                  <a:pos x="214" y="190"/>
                </a:cxn>
                <a:cxn ang="0">
                  <a:pos x="170" y="249"/>
                </a:cxn>
                <a:cxn ang="0">
                  <a:pos x="107" y="359"/>
                </a:cxn>
                <a:cxn ang="0">
                  <a:pos x="37" y="516"/>
                </a:cxn>
                <a:cxn ang="0">
                  <a:pos x="12" y="587"/>
                </a:cxn>
                <a:cxn ang="0">
                  <a:pos x="0" y="644"/>
                </a:cxn>
                <a:cxn ang="0">
                  <a:pos x="3" y="684"/>
                </a:cxn>
                <a:cxn ang="0">
                  <a:pos x="12" y="694"/>
                </a:cxn>
                <a:cxn ang="0">
                  <a:pos x="24" y="696"/>
                </a:cxn>
              </a:cxnLst>
              <a:rect l="0" t="0" r="r" b="b"/>
              <a:pathLst>
                <a:path w="813" h="1050">
                  <a:moveTo>
                    <a:pt x="24" y="696"/>
                  </a:moveTo>
                  <a:lnTo>
                    <a:pt x="44" y="694"/>
                  </a:lnTo>
                  <a:lnTo>
                    <a:pt x="63" y="689"/>
                  </a:lnTo>
                  <a:lnTo>
                    <a:pt x="85" y="680"/>
                  </a:lnTo>
                  <a:lnTo>
                    <a:pt x="112" y="665"/>
                  </a:lnTo>
                  <a:lnTo>
                    <a:pt x="124" y="658"/>
                  </a:lnTo>
                  <a:lnTo>
                    <a:pt x="136" y="646"/>
                  </a:lnTo>
                  <a:lnTo>
                    <a:pt x="148" y="634"/>
                  </a:lnTo>
                  <a:lnTo>
                    <a:pt x="160" y="623"/>
                  </a:lnTo>
                  <a:lnTo>
                    <a:pt x="170" y="606"/>
                  </a:lnTo>
                  <a:lnTo>
                    <a:pt x="177" y="589"/>
                  </a:lnTo>
                  <a:lnTo>
                    <a:pt x="189" y="556"/>
                  </a:lnTo>
                  <a:lnTo>
                    <a:pt x="180" y="587"/>
                  </a:lnTo>
                  <a:lnTo>
                    <a:pt x="172" y="618"/>
                  </a:lnTo>
                  <a:lnTo>
                    <a:pt x="168" y="651"/>
                  </a:lnTo>
                  <a:lnTo>
                    <a:pt x="168" y="668"/>
                  </a:lnTo>
                  <a:lnTo>
                    <a:pt x="168" y="684"/>
                  </a:lnTo>
                  <a:lnTo>
                    <a:pt x="170" y="701"/>
                  </a:lnTo>
                  <a:lnTo>
                    <a:pt x="175" y="715"/>
                  </a:lnTo>
                  <a:lnTo>
                    <a:pt x="177" y="729"/>
                  </a:lnTo>
                  <a:lnTo>
                    <a:pt x="180" y="744"/>
                  </a:lnTo>
                  <a:lnTo>
                    <a:pt x="177" y="756"/>
                  </a:lnTo>
                  <a:lnTo>
                    <a:pt x="175" y="770"/>
                  </a:lnTo>
                  <a:lnTo>
                    <a:pt x="165" y="796"/>
                  </a:lnTo>
                  <a:lnTo>
                    <a:pt x="153" y="824"/>
                  </a:lnTo>
                  <a:lnTo>
                    <a:pt x="141" y="853"/>
                  </a:lnTo>
                  <a:lnTo>
                    <a:pt x="131" y="884"/>
                  </a:lnTo>
                  <a:lnTo>
                    <a:pt x="126" y="898"/>
                  </a:lnTo>
                  <a:lnTo>
                    <a:pt x="126" y="915"/>
                  </a:lnTo>
                  <a:lnTo>
                    <a:pt x="129" y="931"/>
                  </a:lnTo>
                  <a:lnTo>
                    <a:pt x="131" y="948"/>
                  </a:lnTo>
                  <a:lnTo>
                    <a:pt x="148" y="1005"/>
                  </a:lnTo>
                  <a:lnTo>
                    <a:pt x="155" y="1022"/>
                  </a:lnTo>
                  <a:lnTo>
                    <a:pt x="160" y="1036"/>
                  </a:lnTo>
                  <a:lnTo>
                    <a:pt x="168" y="1043"/>
                  </a:lnTo>
                  <a:lnTo>
                    <a:pt x="177" y="1048"/>
                  </a:lnTo>
                  <a:lnTo>
                    <a:pt x="189" y="1050"/>
                  </a:lnTo>
                  <a:lnTo>
                    <a:pt x="204" y="1048"/>
                  </a:lnTo>
                  <a:lnTo>
                    <a:pt x="231" y="1038"/>
                  </a:lnTo>
                  <a:lnTo>
                    <a:pt x="277" y="1017"/>
                  </a:lnTo>
                  <a:lnTo>
                    <a:pt x="403" y="965"/>
                  </a:lnTo>
                  <a:lnTo>
                    <a:pt x="473" y="939"/>
                  </a:lnTo>
                  <a:lnTo>
                    <a:pt x="539" y="917"/>
                  </a:lnTo>
                  <a:lnTo>
                    <a:pt x="571" y="910"/>
                  </a:lnTo>
                  <a:lnTo>
                    <a:pt x="597" y="903"/>
                  </a:lnTo>
                  <a:lnTo>
                    <a:pt x="622" y="903"/>
                  </a:lnTo>
                  <a:lnTo>
                    <a:pt x="644" y="903"/>
                  </a:lnTo>
                  <a:lnTo>
                    <a:pt x="673" y="908"/>
                  </a:lnTo>
                  <a:lnTo>
                    <a:pt x="682" y="905"/>
                  </a:lnTo>
                  <a:lnTo>
                    <a:pt x="690" y="903"/>
                  </a:lnTo>
                  <a:lnTo>
                    <a:pt x="694" y="900"/>
                  </a:lnTo>
                  <a:lnTo>
                    <a:pt x="697" y="896"/>
                  </a:lnTo>
                  <a:lnTo>
                    <a:pt x="699" y="884"/>
                  </a:lnTo>
                  <a:lnTo>
                    <a:pt x="697" y="851"/>
                  </a:lnTo>
                  <a:lnTo>
                    <a:pt x="697" y="834"/>
                  </a:lnTo>
                  <a:lnTo>
                    <a:pt x="699" y="824"/>
                  </a:lnTo>
                  <a:lnTo>
                    <a:pt x="704" y="817"/>
                  </a:lnTo>
                  <a:lnTo>
                    <a:pt x="712" y="801"/>
                  </a:lnTo>
                  <a:lnTo>
                    <a:pt x="716" y="784"/>
                  </a:lnTo>
                  <a:lnTo>
                    <a:pt x="719" y="737"/>
                  </a:lnTo>
                  <a:lnTo>
                    <a:pt x="721" y="708"/>
                  </a:lnTo>
                  <a:lnTo>
                    <a:pt x="726" y="672"/>
                  </a:lnTo>
                  <a:lnTo>
                    <a:pt x="738" y="630"/>
                  </a:lnTo>
                  <a:lnTo>
                    <a:pt x="755" y="582"/>
                  </a:lnTo>
                  <a:lnTo>
                    <a:pt x="767" y="554"/>
                  </a:lnTo>
                  <a:lnTo>
                    <a:pt x="779" y="520"/>
                  </a:lnTo>
                  <a:lnTo>
                    <a:pt x="789" y="485"/>
                  </a:lnTo>
                  <a:lnTo>
                    <a:pt x="796" y="447"/>
                  </a:lnTo>
                  <a:lnTo>
                    <a:pt x="804" y="404"/>
                  </a:lnTo>
                  <a:lnTo>
                    <a:pt x="809" y="364"/>
                  </a:lnTo>
                  <a:lnTo>
                    <a:pt x="813" y="321"/>
                  </a:lnTo>
                  <a:lnTo>
                    <a:pt x="813" y="276"/>
                  </a:lnTo>
                  <a:lnTo>
                    <a:pt x="813" y="235"/>
                  </a:lnTo>
                  <a:lnTo>
                    <a:pt x="809" y="195"/>
                  </a:lnTo>
                  <a:lnTo>
                    <a:pt x="804" y="157"/>
                  </a:lnTo>
                  <a:lnTo>
                    <a:pt x="794" y="121"/>
                  </a:lnTo>
                  <a:lnTo>
                    <a:pt x="779" y="88"/>
                  </a:lnTo>
                  <a:lnTo>
                    <a:pt x="772" y="74"/>
                  </a:lnTo>
                  <a:lnTo>
                    <a:pt x="762" y="60"/>
                  </a:lnTo>
                  <a:lnTo>
                    <a:pt x="753" y="48"/>
                  </a:lnTo>
                  <a:lnTo>
                    <a:pt x="741" y="38"/>
                  </a:lnTo>
                  <a:lnTo>
                    <a:pt x="728" y="29"/>
                  </a:lnTo>
                  <a:lnTo>
                    <a:pt x="716" y="22"/>
                  </a:lnTo>
                  <a:lnTo>
                    <a:pt x="687" y="10"/>
                  </a:lnTo>
                  <a:lnTo>
                    <a:pt x="658" y="2"/>
                  </a:lnTo>
                  <a:lnTo>
                    <a:pt x="624" y="0"/>
                  </a:lnTo>
                  <a:lnTo>
                    <a:pt x="590" y="0"/>
                  </a:lnTo>
                  <a:lnTo>
                    <a:pt x="554" y="5"/>
                  </a:lnTo>
                  <a:lnTo>
                    <a:pt x="517" y="12"/>
                  </a:lnTo>
                  <a:lnTo>
                    <a:pt x="478" y="22"/>
                  </a:lnTo>
                  <a:lnTo>
                    <a:pt x="442" y="36"/>
                  </a:lnTo>
                  <a:lnTo>
                    <a:pt x="403" y="52"/>
                  </a:lnTo>
                  <a:lnTo>
                    <a:pt x="367" y="71"/>
                  </a:lnTo>
                  <a:lnTo>
                    <a:pt x="333" y="90"/>
                  </a:lnTo>
                  <a:lnTo>
                    <a:pt x="299" y="114"/>
                  </a:lnTo>
                  <a:lnTo>
                    <a:pt x="267" y="138"/>
                  </a:lnTo>
                  <a:lnTo>
                    <a:pt x="238" y="164"/>
                  </a:lnTo>
                  <a:lnTo>
                    <a:pt x="214" y="190"/>
                  </a:lnTo>
                  <a:lnTo>
                    <a:pt x="189" y="219"/>
                  </a:lnTo>
                  <a:lnTo>
                    <a:pt x="170" y="249"/>
                  </a:lnTo>
                  <a:lnTo>
                    <a:pt x="148" y="283"/>
                  </a:lnTo>
                  <a:lnTo>
                    <a:pt x="107" y="359"/>
                  </a:lnTo>
                  <a:lnTo>
                    <a:pt x="68" y="437"/>
                  </a:lnTo>
                  <a:lnTo>
                    <a:pt x="37" y="516"/>
                  </a:lnTo>
                  <a:lnTo>
                    <a:pt x="22" y="554"/>
                  </a:lnTo>
                  <a:lnTo>
                    <a:pt x="12" y="587"/>
                  </a:lnTo>
                  <a:lnTo>
                    <a:pt x="5" y="618"/>
                  </a:lnTo>
                  <a:lnTo>
                    <a:pt x="0" y="644"/>
                  </a:lnTo>
                  <a:lnTo>
                    <a:pt x="0" y="668"/>
                  </a:lnTo>
                  <a:lnTo>
                    <a:pt x="3" y="684"/>
                  </a:lnTo>
                  <a:lnTo>
                    <a:pt x="7" y="689"/>
                  </a:lnTo>
                  <a:lnTo>
                    <a:pt x="12" y="694"/>
                  </a:lnTo>
                  <a:lnTo>
                    <a:pt x="17" y="696"/>
                  </a:lnTo>
                  <a:lnTo>
                    <a:pt x="24" y="69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5" name="Freeform 154"/>
            <p:cNvSpPr/>
            <p:nvPr/>
          </p:nvSpPr>
          <p:spPr bwMode="auto">
            <a:xfrm>
              <a:off x="770156" y="3352709"/>
              <a:ext cx="326516" cy="534449"/>
            </a:xfrm>
            <a:custGeom>
              <a:avLst/>
              <a:gdLst/>
              <a:ahLst/>
              <a:cxnLst>
                <a:cxn ang="0">
                  <a:pos x="131" y="142"/>
                </a:cxn>
                <a:cxn ang="0">
                  <a:pos x="264" y="76"/>
                </a:cxn>
                <a:cxn ang="0">
                  <a:pos x="345" y="40"/>
                </a:cxn>
                <a:cxn ang="0">
                  <a:pos x="422" y="14"/>
                </a:cxn>
                <a:cxn ang="0">
                  <a:pos x="493" y="0"/>
                </a:cxn>
                <a:cxn ang="0">
                  <a:pos x="537" y="2"/>
                </a:cxn>
                <a:cxn ang="0">
                  <a:pos x="558" y="9"/>
                </a:cxn>
                <a:cxn ang="0">
                  <a:pos x="575" y="24"/>
                </a:cxn>
                <a:cxn ang="0">
                  <a:pos x="587" y="38"/>
                </a:cxn>
                <a:cxn ang="0">
                  <a:pos x="592" y="69"/>
                </a:cxn>
                <a:cxn ang="0">
                  <a:pos x="585" y="116"/>
                </a:cxn>
                <a:cxn ang="0">
                  <a:pos x="566" y="171"/>
                </a:cxn>
                <a:cxn ang="0">
                  <a:pos x="534" y="228"/>
                </a:cxn>
                <a:cxn ang="0">
                  <a:pos x="495" y="280"/>
                </a:cxn>
                <a:cxn ang="0">
                  <a:pos x="439" y="347"/>
                </a:cxn>
                <a:cxn ang="0">
                  <a:pos x="381" y="392"/>
                </a:cxn>
                <a:cxn ang="0">
                  <a:pos x="294" y="454"/>
                </a:cxn>
                <a:cxn ang="0">
                  <a:pos x="238" y="499"/>
                </a:cxn>
                <a:cxn ang="0">
                  <a:pos x="216" y="527"/>
                </a:cxn>
                <a:cxn ang="0">
                  <a:pos x="211" y="553"/>
                </a:cxn>
                <a:cxn ang="0">
                  <a:pos x="219" y="565"/>
                </a:cxn>
                <a:cxn ang="0">
                  <a:pos x="250" y="584"/>
                </a:cxn>
                <a:cxn ang="0">
                  <a:pos x="328" y="615"/>
                </a:cxn>
                <a:cxn ang="0">
                  <a:pos x="362" y="639"/>
                </a:cxn>
                <a:cxn ang="0">
                  <a:pos x="374" y="655"/>
                </a:cxn>
                <a:cxn ang="0">
                  <a:pos x="374" y="674"/>
                </a:cxn>
                <a:cxn ang="0">
                  <a:pos x="366" y="696"/>
                </a:cxn>
                <a:cxn ang="0">
                  <a:pos x="332" y="736"/>
                </a:cxn>
                <a:cxn ang="0">
                  <a:pos x="296" y="767"/>
                </a:cxn>
                <a:cxn ang="0">
                  <a:pos x="206" y="826"/>
                </a:cxn>
                <a:cxn ang="0">
                  <a:pos x="129" y="874"/>
                </a:cxn>
                <a:cxn ang="0">
                  <a:pos x="109" y="888"/>
                </a:cxn>
                <a:cxn ang="0">
                  <a:pos x="107" y="895"/>
                </a:cxn>
                <a:cxn ang="0">
                  <a:pos x="119" y="898"/>
                </a:cxn>
                <a:cxn ang="0">
                  <a:pos x="155" y="898"/>
                </a:cxn>
                <a:cxn ang="0">
                  <a:pos x="167" y="902"/>
                </a:cxn>
                <a:cxn ang="0">
                  <a:pos x="165" y="914"/>
                </a:cxn>
                <a:cxn ang="0">
                  <a:pos x="146" y="933"/>
                </a:cxn>
                <a:cxn ang="0">
                  <a:pos x="112" y="953"/>
                </a:cxn>
                <a:cxn ang="0">
                  <a:pos x="75" y="967"/>
                </a:cxn>
                <a:cxn ang="0">
                  <a:pos x="39" y="969"/>
                </a:cxn>
                <a:cxn ang="0">
                  <a:pos x="17" y="960"/>
                </a:cxn>
                <a:cxn ang="0">
                  <a:pos x="7" y="945"/>
                </a:cxn>
                <a:cxn ang="0">
                  <a:pos x="2" y="926"/>
                </a:cxn>
                <a:cxn ang="0">
                  <a:pos x="5" y="843"/>
                </a:cxn>
                <a:cxn ang="0">
                  <a:pos x="39" y="494"/>
                </a:cxn>
                <a:cxn ang="0">
                  <a:pos x="75" y="176"/>
                </a:cxn>
              </a:cxnLst>
              <a:rect l="0" t="0" r="r" b="b"/>
              <a:pathLst>
                <a:path w="592" h="969">
                  <a:moveTo>
                    <a:pt x="75" y="176"/>
                  </a:moveTo>
                  <a:lnTo>
                    <a:pt x="131" y="142"/>
                  </a:lnTo>
                  <a:lnTo>
                    <a:pt x="192" y="111"/>
                  </a:lnTo>
                  <a:lnTo>
                    <a:pt x="264" y="76"/>
                  </a:lnTo>
                  <a:lnTo>
                    <a:pt x="303" y="57"/>
                  </a:lnTo>
                  <a:lnTo>
                    <a:pt x="345" y="40"/>
                  </a:lnTo>
                  <a:lnTo>
                    <a:pt x="384" y="26"/>
                  </a:lnTo>
                  <a:lnTo>
                    <a:pt x="422" y="14"/>
                  </a:lnTo>
                  <a:lnTo>
                    <a:pt x="459" y="4"/>
                  </a:lnTo>
                  <a:lnTo>
                    <a:pt x="493" y="0"/>
                  </a:lnTo>
                  <a:lnTo>
                    <a:pt x="522" y="0"/>
                  </a:lnTo>
                  <a:lnTo>
                    <a:pt x="537" y="2"/>
                  </a:lnTo>
                  <a:lnTo>
                    <a:pt x="549" y="7"/>
                  </a:lnTo>
                  <a:lnTo>
                    <a:pt x="558" y="9"/>
                  </a:lnTo>
                  <a:lnTo>
                    <a:pt x="568" y="16"/>
                  </a:lnTo>
                  <a:lnTo>
                    <a:pt x="575" y="24"/>
                  </a:lnTo>
                  <a:lnTo>
                    <a:pt x="583" y="31"/>
                  </a:lnTo>
                  <a:lnTo>
                    <a:pt x="587" y="38"/>
                  </a:lnTo>
                  <a:lnTo>
                    <a:pt x="590" y="47"/>
                  </a:lnTo>
                  <a:lnTo>
                    <a:pt x="592" y="69"/>
                  </a:lnTo>
                  <a:lnTo>
                    <a:pt x="592" y="92"/>
                  </a:lnTo>
                  <a:lnTo>
                    <a:pt x="585" y="116"/>
                  </a:lnTo>
                  <a:lnTo>
                    <a:pt x="578" y="145"/>
                  </a:lnTo>
                  <a:lnTo>
                    <a:pt x="566" y="171"/>
                  </a:lnTo>
                  <a:lnTo>
                    <a:pt x="551" y="199"/>
                  </a:lnTo>
                  <a:lnTo>
                    <a:pt x="534" y="228"/>
                  </a:lnTo>
                  <a:lnTo>
                    <a:pt x="515" y="254"/>
                  </a:lnTo>
                  <a:lnTo>
                    <a:pt x="495" y="280"/>
                  </a:lnTo>
                  <a:lnTo>
                    <a:pt x="456" y="325"/>
                  </a:lnTo>
                  <a:lnTo>
                    <a:pt x="439" y="347"/>
                  </a:lnTo>
                  <a:lnTo>
                    <a:pt x="420" y="361"/>
                  </a:lnTo>
                  <a:lnTo>
                    <a:pt x="381" y="392"/>
                  </a:lnTo>
                  <a:lnTo>
                    <a:pt x="337" y="423"/>
                  </a:lnTo>
                  <a:lnTo>
                    <a:pt x="294" y="454"/>
                  </a:lnTo>
                  <a:lnTo>
                    <a:pt x="255" y="484"/>
                  </a:lnTo>
                  <a:lnTo>
                    <a:pt x="238" y="499"/>
                  </a:lnTo>
                  <a:lnTo>
                    <a:pt x="226" y="513"/>
                  </a:lnTo>
                  <a:lnTo>
                    <a:pt x="216" y="527"/>
                  </a:lnTo>
                  <a:lnTo>
                    <a:pt x="211" y="542"/>
                  </a:lnTo>
                  <a:lnTo>
                    <a:pt x="211" y="553"/>
                  </a:lnTo>
                  <a:lnTo>
                    <a:pt x="214" y="558"/>
                  </a:lnTo>
                  <a:lnTo>
                    <a:pt x="219" y="565"/>
                  </a:lnTo>
                  <a:lnTo>
                    <a:pt x="230" y="575"/>
                  </a:lnTo>
                  <a:lnTo>
                    <a:pt x="250" y="584"/>
                  </a:lnTo>
                  <a:lnTo>
                    <a:pt x="291" y="601"/>
                  </a:lnTo>
                  <a:lnTo>
                    <a:pt x="328" y="615"/>
                  </a:lnTo>
                  <a:lnTo>
                    <a:pt x="352" y="629"/>
                  </a:lnTo>
                  <a:lnTo>
                    <a:pt x="362" y="639"/>
                  </a:lnTo>
                  <a:lnTo>
                    <a:pt x="369" y="646"/>
                  </a:lnTo>
                  <a:lnTo>
                    <a:pt x="374" y="655"/>
                  </a:lnTo>
                  <a:lnTo>
                    <a:pt x="376" y="662"/>
                  </a:lnTo>
                  <a:lnTo>
                    <a:pt x="374" y="674"/>
                  </a:lnTo>
                  <a:lnTo>
                    <a:pt x="371" y="684"/>
                  </a:lnTo>
                  <a:lnTo>
                    <a:pt x="366" y="696"/>
                  </a:lnTo>
                  <a:lnTo>
                    <a:pt x="359" y="708"/>
                  </a:lnTo>
                  <a:lnTo>
                    <a:pt x="332" y="736"/>
                  </a:lnTo>
                  <a:lnTo>
                    <a:pt x="318" y="750"/>
                  </a:lnTo>
                  <a:lnTo>
                    <a:pt x="296" y="767"/>
                  </a:lnTo>
                  <a:lnTo>
                    <a:pt x="252" y="798"/>
                  </a:lnTo>
                  <a:lnTo>
                    <a:pt x="206" y="826"/>
                  </a:lnTo>
                  <a:lnTo>
                    <a:pt x="163" y="853"/>
                  </a:lnTo>
                  <a:lnTo>
                    <a:pt x="129" y="874"/>
                  </a:lnTo>
                  <a:lnTo>
                    <a:pt x="116" y="881"/>
                  </a:lnTo>
                  <a:lnTo>
                    <a:pt x="109" y="888"/>
                  </a:lnTo>
                  <a:lnTo>
                    <a:pt x="107" y="893"/>
                  </a:lnTo>
                  <a:lnTo>
                    <a:pt x="107" y="895"/>
                  </a:lnTo>
                  <a:lnTo>
                    <a:pt x="109" y="898"/>
                  </a:lnTo>
                  <a:lnTo>
                    <a:pt x="119" y="898"/>
                  </a:lnTo>
                  <a:lnTo>
                    <a:pt x="138" y="898"/>
                  </a:lnTo>
                  <a:lnTo>
                    <a:pt x="155" y="898"/>
                  </a:lnTo>
                  <a:lnTo>
                    <a:pt x="165" y="900"/>
                  </a:lnTo>
                  <a:lnTo>
                    <a:pt x="167" y="902"/>
                  </a:lnTo>
                  <a:lnTo>
                    <a:pt x="167" y="905"/>
                  </a:lnTo>
                  <a:lnTo>
                    <a:pt x="165" y="914"/>
                  </a:lnTo>
                  <a:lnTo>
                    <a:pt x="158" y="924"/>
                  </a:lnTo>
                  <a:lnTo>
                    <a:pt x="146" y="933"/>
                  </a:lnTo>
                  <a:lnTo>
                    <a:pt x="129" y="943"/>
                  </a:lnTo>
                  <a:lnTo>
                    <a:pt x="112" y="953"/>
                  </a:lnTo>
                  <a:lnTo>
                    <a:pt x="95" y="962"/>
                  </a:lnTo>
                  <a:lnTo>
                    <a:pt x="75" y="967"/>
                  </a:lnTo>
                  <a:lnTo>
                    <a:pt x="56" y="969"/>
                  </a:lnTo>
                  <a:lnTo>
                    <a:pt x="39" y="969"/>
                  </a:lnTo>
                  <a:lnTo>
                    <a:pt x="24" y="964"/>
                  </a:lnTo>
                  <a:lnTo>
                    <a:pt x="17" y="960"/>
                  </a:lnTo>
                  <a:lnTo>
                    <a:pt x="12" y="953"/>
                  </a:lnTo>
                  <a:lnTo>
                    <a:pt x="7" y="945"/>
                  </a:lnTo>
                  <a:lnTo>
                    <a:pt x="5" y="938"/>
                  </a:lnTo>
                  <a:lnTo>
                    <a:pt x="2" y="926"/>
                  </a:lnTo>
                  <a:lnTo>
                    <a:pt x="0" y="914"/>
                  </a:lnTo>
                  <a:lnTo>
                    <a:pt x="5" y="843"/>
                  </a:lnTo>
                  <a:lnTo>
                    <a:pt x="12" y="741"/>
                  </a:lnTo>
                  <a:lnTo>
                    <a:pt x="39" y="494"/>
                  </a:lnTo>
                  <a:lnTo>
                    <a:pt x="63" y="273"/>
                  </a:lnTo>
                  <a:lnTo>
                    <a:pt x="75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6" name="Freeform 155"/>
            <p:cNvSpPr/>
            <p:nvPr/>
          </p:nvSpPr>
          <p:spPr bwMode="auto">
            <a:xfrm>
              <a:off x="285346" y="3007992"/>
              <a:ext cx="456681" cy="827872"/>
            </a:xfrm>
            <a:custGeom>
              <a:avLst/>
              <a:gdLst/>
              <a:ahLst/>
              <a:cxnLst>
                <a:cxn ang="0">
                  <a:pos x="476" y="81"/>
                </a:cxn>
                <a:cxn ang="0">
                  <a:pos x="274" y="375"/>
                </a:cxn>
                <a:cxn ang="0">
                  <a:pos x="153" y="565"/>
                </a:cxn>
                <a:cxn ang="0">
                  <a:pos x="119" y="629"/>
                </a:cxn>
                <a:cxn ang="0">
                  <a:pos x="44" y="817"/>
                </a:cxn>
                <a:cxn ang="0">
                  <a:pos x="22" y="891"/>
                </a:cxn>
                <a:cxn ang="0">
                  <a:pos x="5" y="967"/>
                </a:cxn>
                <a:cxn ang="0">
                  <a:pos x="0" y="1038"/>
                </a:cxn>
                <a:cxn ang="0">
                  <a:pos x="10" y="1102"/>
                </a:cxn>
                <a:cxn ang="0">
                  <a:pos x="29" y="1147"/>
                </a:cxn>
                <a:cxn ang="0">
                  <a:pos x="53" y="1185"/>
                </a:cxn>
                <a:cxn ang="0">
                  <a:pos x="73" y="1223"/>
                </a:cxn>
                <a:cxn ang="0">
                  <a:pos x="83" y="1252"/>
                </a:cxn>
                <a:cxn ang="0">
                  <a:pos x="83" y="1283"/>
                </a:cxn>
                <a:cxn ang="0">
                  <a:pos x="80" y="1314"/>
                </a:cxn>
                <a:cxn ang="0">
                  <a:pos x="87" y="1330"/>
                </a:cxn>
                <a:cxn ang="0">
                  <a:pos x="105" y="1352"/>
                </a:cxn>
                <a:cxn ang="0">
                  <a:pos x="146" y="1406"/>
                </a:cxn>
                <a:cxn ang="0">
                  <a:pos x="194" y="1482"/>
                </a:cxn>
                <a:cxn ang="0">
                  <a:pos x="211" y="1497"/>
                </a:cxn>
                <a:cxn ang="0">
                  <a:pos x="228" y="1501"/>
                </a:cxn>
                <a:cxn ang="0">
                  <a:pos x="250" y="1494"/>
                </a:cxn>
                <a:cxn ang="0">
                  <a:pos x="262" y="1482"/>
                </a:cxn>
                <a:cxn ang="0">
                  <a:pos x="277" y="1432"/>
                </a:cxn>
                <a:cxn ang="0">
                  <a:pos x="301" y="1307"/>
                </a:cxn>
                <a:cxn ang="0">
                  <a:pos x="328" y="1202"/>
                </a:cxn>
                <a:cxn ang="0">
                  <a:pos x="362" y="1121"/>
                </a:cxn>
                <a:cxn ang="0">
                  <a:pos x="391" y="1067"/>
                </a:cxn>
                <a:cxn ang="0">
                  <a:pos x="427" y="1014"/>
                </a:cxn>
                <a:cxn ang="0">
                  <a:pos x="471" y="964"/>
                </a:cxn>
                <a:cxn ang="0">
                  <a:pos x="524" y="919"/>
                </a:cxn>
                <a:cxn ang="0">
                  <a:pos x="588" y="879"/>
                </a:cxn>
                <a:cxn ang="0">
                  <a:pos x="663" y="846"/>
                </a:cxn>
                <a:cxn ang="0">
                  <a:pos x="721" y="832"/>
                </a:cxn>
                <a:cxn ang="0">
                  <a:pos x="755" y="829"/>
                </a:cxn>
                <a:cxn ang="0">
                  <a:pos x="787" y="815"/>
                </a:cxn>
                <a:cxn ang="0">
                  <a:pos x="806" y="801"/>
                </a:cxn>
                <a:cxn ang="0">
                  <a:pos x="821" y="779"/>
                </a:cxn>
                <a:cxn ang="0">
                  <a:pos x="828" y="756"/>
                </a:cxn>
                <a:cxn ang="0">
                  <a:pos x="823" y="708"/>
                </a:cxn>
                <a:cxn ang="0">
                  <a:pos x="794" y="611"/>
                </a:cxn>
                <a:cxn ang="0">
                  <a:pos x="748" y="487"/>
                </a:cxn>
                <a:cxn ang="0">
                  <a:pos x="634" y="221"/>
                </a:cxn>
                <a:cxn ang="0">
                  <a:pos x="534" y="0"/>
                </a:cxn>
              </a:cxnLst>
              <a:rect l="0" t="0" r="r" b="b"/>
              <a:pathLst>
                <a:path w="828" h="1501">
                  <a:moveTo>
                    <a:pt x="534" y="0"/>
                  </a:moveTo>
                  <a:lnTo>
                    <a:pt x="476" y="81"/>
                  </a:lnTo>
                  <a:lnTo>
                    <a:pt x="347" y="266"/>
                  </a:lnTo>
                  <a:lnTo>
                    <a:pt x="274" y="375"/>
                  </a:lnTo>
                  <a:lnTo>
                    <a:pt x="206" y="477"/>
                  </a:lnTo>
                  <a:lnTo>
                    <a:pt x="153" y="565"/>
                  </a:lnTo>
                  <a:lnTo>
                    <a:pt x="134" y="601"/>
                  </a:lnTo>
                  <a:lnTo>
                    <a:pt x="119" y="629"/>
                  </a:lnTo>
                  <a:lnTo>
                    <a:pt x="71" y="748"/>
                  </a:lnTo>
                  <a:lnTo>
                    <a:pt x="44" y="817"/>
                  </a:lnTo>
                  <a:lnTo>
                    <a:pt x="32" y="855"/>
                  </a:lnTo>
                  <a:lnTo>
                    <a:pt x="22" y="891"/>
                  </a:lnTo>
                  <a:lnTo>
                    <a:pt x="12" y="929"/>
                  </a:lnTo>
                  <a:lnTo>
                    <a:pt x="5" y="967"/>
                  </a:lnTo>
                  <a:lnTo>
                    <a:pt x="2" y="1003"/>
                  </a:lnTo>
                  <a:lnTo>
                    <a:pt x="0" y="1038"/>
                  </a:lnTo>
                  <a:lnTo>
                    <a:pt x="2" y="1071"/>
                  </a:lnTo>
                  <a:lnTo>
                    <a:pt x="10" y="1102"/>
                  </a:lnTo>
                  <a:lnTo>
                    <a:pt x="22" y="1133"/>
                  </a:lnTo>
                  <a:lnTo>
                    <a:pt x="29" y="1147"/>
                  </a:lnTo>
                  <a:lnTo>
                    <a:pt x="36" y="1159"/>
                  </a:lnTo>
                  <a:lnTo>
                    <a:pt x="53" y="1185"/>
                  </a:lnTo>
                  <a:lnTo>
                    <a:pt x="66" y="1207"/>
                  </a:lnTo>
                  <a:lnTo>
                    <a:pt x="73" y="1223"/>
                  </a:lnTo>
                  <a:lnTo>
                    <a:pt x="80" y="1240"/>
                  </a:lnTo>
                  <a:lnTo>
                    <a:pt x="83" y="1252"/>
                  </a:lnTo>
                  <a:lnTo>
                    <a:pt x="85" y="1264"/>
                  </a:lnTo>
                  <a:lnTo>
                    <a:pt x="83" y="1283"/>
                  </a:lnTo>
                  <a:lnTo>
                    <a:pt x="80" y="1297"/>
                  </a:lnTo>
                  <a:lnTo>
                    <a:pt x="80" y="1314"/>
                  </a:lnTo>
                  <a:lnTo>
                    <a:pt x="83" y="1321"/>
                  </a:lnTo>
                  <a:lnTo>
                    <a:pt x="87" y="1330"/>
                  </a:lnTo>
                  <a:lnTo>
                    <a:pt x="95" y="1340"/>
                  </a:lnTo>
                  <a:lnTo>
                    <a:pt x="105" y="1352"/>
                  </a:lnTo>
                  <a:lnTo>
                    <a:pt x="126" y="1378"/>
                  </a:lnTo>
                  <a:lnTo>
                    <a:pt x="146" y="1406"/>
                  </a:lnTo>
                  <a:lnTo>
                    <a:pt x="177" y="1461"/>
                  </a:lnTo>
                  <a:lnTo>
                    <a:pt x="194" y="1482"/>
                  </a:lnTo>
                  <a:lnTo>
                    <a:pt x="202" y="1490"/>
                  </a:lnTo>
                  <a:lnTo>
                    <a:pt x="211" y="1497"/>
                  </a:lnTo>
                  <a:lnTo>
                    <a:pt x="218" y="1499"/>
                  </a:lnTo>
                  <a:lnTo>
                    <a:pt x="228" y="1501"/>
                  </a:lnTo>
                  <a:lnTo>
                    <a:pt x="240" y="1499"/>
                  </a:lnTo>
                  <a:lnTo>
                    <a:pt x="250" y="1494"/>
                  </a:lnTo>
                  <a:lnTo>
                    <a:pt x="257" y="1490"/>
                  </a:lnTo>
                  <a:lnTo>
                    <a:pt x="262" y="1482"/>
                  </a:lnTo>
                  <a:lnTo>
                    <a:pt x="270" y="1461"/>
                  </a:lnTo>
                  <a:lnTo>
                    <a:pt x="277" y="1432"/>
                  </a:lnTo>
                  <a:lnTo>
                    <a:pt x="284" y="1397"/>
                  </a:lnTo>
                  <a:lnTo>
                    <a:pt x="301" y="1307"/>
                  </a:lnTo>
                  <a:lnTo>
                    <a:pt x="313" y="1257"/>
                  </a:lnTo>
                  <a:lnTo>
                    <a:pt x="328" y="1202"/>
                  </a:lnTo>
                  <a:lnTo>
                    <a:pt x="347" y="1147"/>
                  </a:lnTo>
                  <a:lnTo>
                    <a:pt x="362" y="1121"/>
                  </a:lnTo>
                  <a:lnTo>
                    <a:pt x="374" y="1093"/>
                  </a:lnTo>
                  <a:lnTo>
                    <a:pt x="391" y="1067"/>
                  </a:lnTo>
                  <a:lnTo>
                    <a:pt x="408" y="1040"/>
                  </a:lnTo>
                  <a:lnTo>
                    <a:pt x="427" y="1014"/>
                  </a:lnTo>
                  <a:lnTo>
                    <a:pt x="447" y="988"/>
                  </a:lnTo>
                  <a:lnTo>
                    <a:pt x="471" y="964"/>
                  </a:lnTo>
                  <a:lnTo>
                    <a:pt x="495" y="941"/>
                  </a:lnTo>
                  <a:lnTo>
                    <a:pt x="524" y="919"/>
                  </a:lnTo>
                  <a:lnTo>
                    <a:pt x="556" y="898"/>
                  </a:lnTo>
                  <a:lnTo>
                    <a:pt x="588" y="879"/>
                  </a:lnTo>
                  <a:lnTo>
                    <a:pt x="624" y="860"/>
                  </a:lnTo>
                  <a:lnTo>
                    <a:pt x="663" y="846"/>
                  </a:lnTo>
                  <a:lnTo>
                    <a:pt x="704" y="832"/>
                  </a:lnTo>
                  <a:lnTo>
                    <a:pt x="721" y="832"/>
                  </a:lnTo>
                  <a:lnTo>
                    <a:pt x="736" y="832"/>
                  </a:lnTo>
                  <a:lnTo>
                    <a:pt x="755" y="829"/>
                  </a:lnTo>
                  <a:lnTo>
                    <a:pt x="775" y="822"/>
                  </a:lnTo>
                  <a:lnTo>
                    <a:pt x="787" y="815"/>
                  </a:lnTo>
                  <a:lnTo>
                    <a:pt x="796" y="808"/>
                  </a:lnTo>
                  <a:lnTo>
                    <a:pt x="806" y="801"/>
                  </a:lnTo>
                  <a:lnTo>
                    <a:pt x="813" y="791"/>
                  </a:lnTo>
                  <a:lnTo>
                    <a:pt x="821" y="779"/>
                  </a:lnTo>
                  <a:lnTo>
                    <a:pt x="828" y="765"/>
                  </a:lnTo>
                  <a:lnTo>
                    <a:pt x="828" y="756"/>
                  </a:lnTo>
                  <a:lnTo>
                    <a:pt x="828" y="741"/>
                  </a:lnTo>
                  <a:lnTo>
                    <a:pt x="823" y="708"/>
                  </a:lnTo>
                  <a:lnTo>
                    <a:pt x="811" y="663"/>
                  </a:lnTo>
                  <a:lnTo>
                    <a:pt x="794" y="611"/>
                  </a:lnTo>
                  <a:lnTo>
                    <a:pt x="772" y="551"/>
                  </a:lnTo>
                  <a:lnTo>
                    <a:pt x="748" y="487"/>
                  </a:lnTo>
                  <a:lnTo>
                    <a:pt x="692" y="352"/>
                  </a:lnTo>
                  <a:lnTo>
                    <a:pt x="634" y="221"/>
                  </a:lnTo>
                  <a:lnTo>
                    <a:pt x="585" y="109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7" name="Freeform 156"/>
            <p:cNvSpPr/>
            <p:nvPr/>
          </p:nvSpPr>
          <p:spPr bwMode="auto">
            <a:xfrm>
              <a:off x="398965" y="3503281"/>
              <a:ext cx="187526" cy="334237"/>
            </a:xfrm>
            <a:custGeom>
              <a:avLst/>
              <a:gdLst/>
              <a:ahLst/>
              <a:cxnLst>
                <a:cxn ang="0">
                  <a:pos x="37" y="606"/>
                </a:cxn>
                <a:cxn ang="0">
                  <a:pos x="61" y="606"/>
                </a:cxn>
                <a:cxn ang="0">
                  <a:pos x="85" y="603"/>
                </a:cxn>
                <a:cxn ang="0">
                  <a:pos x="114" y="601"/>
                </a:cxn>
                <a:cxn ang="0">
                  <a:pos x="146" y="594"/>
                </a:cxn>
                <a:cxn ang="0">
                  <a:pos x="178" y="584"/>
                </a:cxn>
                <a:cxn ang="0">
                  <a:pos x="192" y="577"/>
                </a:cxn>
                <a:cxn ang="0">
                  <a:pos x="204" y="570"/>
                </a:cxn>
                <a:cxn ang="0">
                  <a:pos x="217" y="561"/>
                </a:cxn>
                <a:cxn ang="0">
                  <a:pos x="226" y="551"/>
                </a:cxn>
                <a:cxn ang="0">
                  <a:pos x="233" y="534"/>
                </a:cxn>
                <a:cxn ang="0">
                  <a:pos x="243" y="508"/>
                </a:cxn>
                <a:cxn ang="0">
                  <a:pos x="253" y="477"/>
                </a:cxn>
                <a:cxn ang="0">
                  <a:pos x="263" y="440"/>
                </a:cxn>
                <a:cxn ang="0">
                  <a:pos x="282" y="349"/>
                </a:cxn>
                <a:cxn ang="0">
                  <a:pos x="299" y="252"/>
                </a:cxn>
                <a:cxn ang="0">
                  <a:pos x="328" y="78"/>
                </a:cxn>
                <a:cxn ang="0">
                  <a:pos x="340" y="0"/>
                </a:cxn>
                <a:cxn ang="0">
                  <a:pos x="321" y="12"/>
                </a:cxn>
                <a:cxn ang="0">
                  <a:pos x="267" y="47"/>
                </a:cxn>
                <a:cxn ang="0">
                  <a:pos x="236" y="74"/>
                </a:cxn>
                <a:cxn ang="0">
                  <a:pos x="199" y="102"/>
                </a:cxn>
                <a:cxn ang="0">
                  <a:pos x="163" y="138"/>
                </a:cxn>
                <a:cxn ang="0">
                  <a:pos x="124" y="176"/>
                </a:cxn>
                <a:cxn ang="0">
                  <a:pos x="90" y="221"/>
                </a:cxn>
                <a:cxn ang="0">
                  <a:pos x="73" y="242"/>
                </a:cxn>
                <a:cxn ang="0">
                  <a:pos x="59" y="266"/>
                </a:cxn>
                <a:cxn ang="0">
                  <a:pos x="44" y="290"/>
                </a:cxn>
                <a:cxn ang="0">
                  <a:pos x="32" y="316"/>
                </a:cxn>
                <a:cxn ang="0">
                  <a:pos x="22" y="342"/>
                </a:cxn>
                <a:cxn ang="0">
                  <a:pos x="12" y="368"/>
                </a:cxn>
                <a:cxn ang="0">
                  <a:pos x="5" y="397"/>
                </a:cxn>
                <a:cxn ang="0">
                  <a:pos x="3" y="425"/>
                </a:cxn>
                <a:cxn ang="0">
                  <a:pos x="0" y="454"/>
                </a:cxn>
                <a:cxn ang="0">
                  <a:pos x="0" y="482"/>
                </a:cxn>
                <a:cxn ang="0">
                  <a:pos x="5" y="513"/>
                </a:cxn>
                <a:cxn ang="0">
                  <a:pos x="12" y="542"/>
                </a:cxn>
                <a:cxn ang="0">
                  <a:pos x="22" y="573"/>
                </a:cxn>
                <a:cxn ang="0">
                  <a:pos x="37" y="606"/>
                </a:cxn>
              </a:cxnLst>
              <a:rect l="0" t="0" r="r" b="b"/>
              <a:pathLst>
                <a:path w="340" h="606">
                  <a:moveTo>
                    <a:pt x="37" y="606"/>
                  </a:moveTo>
                  <a:lnTo>
                    <a:pt x="61" y="606"/>
                  </a:lnTo>
                  <a:lnTo>
                    <a:pt x="85" y="603"/>
                  </a:lnTo>
                  <a:lnTo>
                    <a:pt x="114" y="601"/>
                  </a:lnTo>
                  <a:lnTo>
                    <a:pt x="146" y="594"/>
                  </a:lnTo>
                  <a:lnTo>
                    <a:pt x="178" y="584"/>
                  </a:lnTo>
                  <a:lnTo>
                    <a:pt x="192" y="577"/>
                  </a:lnTo>
                  <a:lnTo>
                    <a:pt x="204" y="570"/>
                  </a:lnTo>
                  <a:lnTo>
                    <a:pt x="217" y="561"/>
                  </a:lnTo>
                  <a:lnTo>
                    <a:pt x="226" y="551"/>
                  </a:lnTo>
                  <a:lnTo>
                    <a:pt x="233" y="534"/>
                  </a:lnTo>
                  <a:lnTo>
                    <a:pt x="243" y="508"/>
                  </a:lnTo>
                  <a:lnTo>
                    <a:pt x="253" y="477"/>
                  </a:lnTo>
                  <a:lnTo>
                    <a:pt x="263" y="440"/>
                  </a:lnTo>
                  <a:lnTo>
                    <a:pt x="282" y="349"/>
                  </a:lnTo>
                  <a:lnTo>
                    <a:pt x="299" y="252"/>
                  </a:lnTo>
                  <a:lnTo>
                    <a:pt x="328" y="78"/>
                  </a:lnTo>
                  <a:lnTo>
                    <a:pt x="340" y="0"/>
                  </a:lnTo>
                  <a:lnTo>
                    <a:pt x="321" y="12"/>
                  </a:lnTo>
                  <a:lnTo>
                    <a:pt x="267" y="47"/>
                  </a:lnTo>
                  <a:lnTo>
                    <a:pt x="236" y="74"/>
                  </a:lnTo>
                  <a:lnTo>
                    <a:pt x="199" y="102"/>
                  </a:lnTo>
                  <a:lnTo>
                    <a:pt x="163" y="138"/>
                  </a:lnTo>
                  <a:lnTo>
                    <a:pt x="124" y="176"/>
                  </a:lnTo>
                  <a:lnTo>
                    <a:pt x="90" y="221"/>
                  </a:lnTo>
                  <a:lnTo>
                    <a:pt x="73" y="242"/>
                  </a:lnTo>
                  <a:lnTo>
                    <a:pt x="59" y="266"/>
                  </a:lnTo>
                  <a:lnTo>
                    <a:pt x="44" y="290"/>
                  </a:lnTo>
                  <a:lnTo>
                    <a:pt x="32" y="316"/>
                  </a:lnTo>
                  <a:lnTo>
                    <a:pt x="22" y="342"/>
                  </a:lnTo>
                  <a:lnTo>
                    <a:pt x="12" y="368"/>
                  </a:lnTo>
                  <a:lnTo>
                    <a:pt x="5" y="397"/>
                  </a:lnTo>
                  <a:lnTo>
                    <a:pt x="3" y="425"/>
                  </a:lnTo>
                  <a:lnTo>
                    <a:pt x="0" y="454"/>
                  </a:lnTo>
                  <a:lnTo>
                    <a:pt x="0" y="482"/>
                  </a:lnTo>
                  <a:lnTo>
                    <a:pt x="5" y="513"/>
                  </a:lnTo>
                  <a:lnTo>
                    <a:pt x="12" y="542"/>
                  </a:lnTo>
                  <a:lnTo>
                    <a:pt x="22" y="573"/>
                  </a:lnTo>
                  <a:lnTo>
                    <a:pt x="37" y="60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8" name="Freeform 157"/>
            <p:cNvSpPr/>
            <p:nvPr/>
          </p:nvSpPr>
          <p:spPr bwMode="auto">
            <a:xfrm>
              <a:off x="513135" y="3997467"/>
              <a:ext cx="351887" cy="74459"/>
            </a:xfrm>
            <a:custGeom>
              <a:avLst/>
              <a:gdLst/>
              <a:ahLst/>
              <a:cxnLst>
                <a:cxn ang="0">
                  <a:pos x="636" y="0"/>
                </a:cxn>
                <a:cxn ang="0">
                  <a:pos x="636" y="9"/>
                </a:cxn>
                <a:cxn ang="0">
                  <a:pos x="638" y="31"/>
                </a:cxn>
                <a:cxn ang="0">
                  <a:pos x="638" y="54"/>
                </a:cxn>
                <a:cxn ang="0">
                  <a:pos x="636" y="64"/>
                </a:cxn>
                <a:cxn ang="0">
                  <a:pos x="633" y="68"/>
                </a:cxn>
                <a:cxn ang="0">
                  <a:pos x="604" y="87"/>
                </a:cxn>
                <a:cxn ang="0">
                  <a:pos x="570" y="102"/>
                </a:cxn>
                <a:cxn ang="0">
                  <a:pos x="534" y="116"/>
                </a:cxn>
                <a:cxn ang="0">
                  <a:pos x="495" y="126"/>
                </a:cxn>
                <a:cxn ang="0">
                  <a:pos x="454" y="133"/>
                </a:cxn>
                <a:cxn ang="0">
                  <a:pos x="410" y="135"/>
                </a:cxn>
                <a:cxn ang="0">
                  <a:pos x="364" y="135"/>
                </a:cxn>
                <a:cxn ang="0">
                  <a:pos x="318" y="130"/>
                </a:cxn>
                <a:cxn ang="0">
                  <a:pos x="269" y="123"/>
                </a:cxn>
                <a:cxn ang="0">
                  <a:pos x="218" y="114"/>
                </a:cxn>
                <a:cxn ang="0">
                  <a:pos x="116" y="90"/>
                </a:cxn>
                <a:cxn ang="0">
                  <a:pos x="36" y="68"/>
                </a:cxn>
                <a:cxn ang="0">
                  <a:pos x="12" y="59"/>
                </a:cxn>
                <a:cxn ang="0">
                  <a:pos x="2" y="54"/>
                </a:cxn>
                <a:cxn ang="0">
                  <a:pos x="0" y="49"/>
                </a:cxn>
                <a:cxn ang="0">
                  <a:pos x="0" y="42"/>
                </a:cxn>
                <a:cxn ang="0">
                  <a:pos x="7" y="23"/>
                </a:cxn>
                <a:cxn ang="0">
                  <a:pos x="14" y="2"/>
                </a:cxn>
                <a:cxn ang="0">
                  <a:pos x="97" y="19"/>
                </a:cxn>
                <a:cxn ang="0">
                  <a:pos x="184" y="31"/>
                </a:cxn>
                <a:cxn ang="0">
                  <a:pos x="286" y="42"/>
                </a:cxn>
                <a:cxn ang="0">
                  <a:pos x="340" y="47"/>
                </a:cxn>
                <a:cxn ang="0">
                  <a:pos x="393" y="49"/>
                </a:cxn>
                <a:cxn ang="0">
                  <a:pos x="446" y="49"/>
                </a:cxn>
                <a:cxn ang="0">
                  <a:pos x="495" y="47"/>
                </a:cxn>
                <a:cxn ang="0">
                  <a:pos x="539" y="40"/>
                </a:cxn>
                <a:cxn ang="0">
                  <a:pos x="578" y="31"/>
                </a:cxn>
                <a:cxn ang="0">
                  <a:pos x="595" y="26"/>
                </a:cxn>
                <a:cxn ang="0">
                  <a:pos x="612" y="19"/>
                </a:cxn>
                <a:cxn ang="0">
                  <a:pos x="624" y="9"/>
                </a:cxn>
                <a:cxn ang="0">
                  <a:pos x="636" y="0"/>
                </a:cxn>
              </a:cxnLst>
              <a:rect l="0" t="0" r="r" b="b"/>
              <a:pathLst>
                <a:path w="638" h="135">
                  <a:moveTo>
                    <a:pt x="636" y="0"/>
                  </a:moveTo>
                  <a:lnTo>
                    <a:pt x="636" y="9"/>
                  </a:lnTo>
                  <a:lnTo>
                    <a:pt x="638" y="31"/>
                  </a:lnTo>
                  <a:lnTo>
                    <a:pt x="638" y="54"/>
                  </a:lnTo>
                  <a:lnTo>
                    <a:pt x="636" y="64"/>
                  </a:lnTo>
                  <a:lnTo>
                    <a:pt x="633" y="68"/>
                  </a:lnTo>
                  <a:lnTo>
                    <a:pt x="604" y="87"/>
                  </a:lnTo>
                  <a:lnTo>
                    <a:pt x="570" y="102"/>
                  </a:lnTo>
                  <a:lnTo>
                    <a:pt x="534" y="116"/>
                  </a:lnTo>
                  <a:lnTo>
                    <a:pt x="495" y="126"/>
                  </a:lnTo>
                  <a:lnTo>
                    <a:pt x="454" y="133"/>
                  </a:lnTo>
                  <a:lnTo>
                    <a:pt x="410" y="135"/>
                  </a:lnTo>
                  <a:lnTo>
                    <a:pt x="364" y="135"/>
                  </a:lnTo>
                  <a:lnTo>
                    <a:pt x="318" y="130"/>
                  </a:lnTo>
                  <a:lnTo>
                    <a:pt x="269" y="123"/>
                  </a:lnTo>
                  <a:lnTo>
                    <a:pt x="218" y="114"/>
                  </a:lnTo>
                  <a:lnTo>
                    <a:pt x="116" y="90"/>
                  </a:lnTo>
                  <a:lnTo>
                    <a:pt x="36" y="68"/>
                  </a:lnTo>
                  <a:lnTo>
                    <a:pt x="12" y="59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7" y="23"/>
                  </a:lnTo>
                  <a:lnTo>
                    <a:pt x="14" y="2"/>
                  </a:lnTo>
                  <a:lnTo>
                    <a:pt x="97" y="19"/>
                  </a:lnTo>
                  <a:lnTo>
                    <a:pt x="184" y="31"/>
                  </a:lnTo>
                  <a:lnTo>
                    <a:pt x="286" y="42"/>
                  </a:lnTo>
                  <a:lnTo>
                    <a:pt x="340" y="47"/>
                  </a:lnTo>
                  <a:lnTo>
                    <a:pt x="393" y="49"/>
                  </a:lnTo>
                  <a:lnTo>
                    <a:pt x="446" y="49"/>
                  </a:lnTo>
                  <a:lnTo>
                    <a:pt x="495" y="47"/>
                  </a:lnTo>
                  <a:lnTo>
                    <a:pt x="539" y="40"/>
                  </a:lnTo>
                  <a:lnTo>
                    <a:pt x="578" y="31"/>
                  </a:lnTo>
                  <a:lnTo>
                    <a:pt x="595" y="26"/>
                  </a:lnTo>
                  <a:lnTo>
                    <a:pt x="612" y="19"/>
                  </a:lnTo>
                  <a:lnTo>
                    <a:pt x="624" y="9"/>
                  </a:lnTo>
                  <a:lnTo>
                    <a:pt x="63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69" name="Freeform 158"/>
            <p:cNvSpPr/>
            <p:nvPr/>
          </p:nvSpPr>
          <p:spPr bwMode="auto">
            <a:xfrm>
              <a:off x="556156" y="3935694"/>
              <a:ext cx="306109" cy="100933"/>
            </a:xfrm>
            <a:custGeom>
              <a:avLst/>
              <a:gdLst/>
              <a:ahLst/>
              <a:cxnLst>
                <a:cxn ang="0">
                  <a:pos x="429" y="21"/>
                </a:cxn>
                <a:cxn ang="0">
                  <a:pos x="446" y="31"/>
                </a:cxn>
                <a:cxn ang="0">
                  <a:pos x="487" y="52"/>
                </a:cxn>
                <a:cxn ang="0">
                  <a:pos x="509" y="64"/>
                </a:cxn>
                <a:cxn ang="0">
                  <a:pos x="531" y="78"/>
                </a:cxn>
                <a:cxn ang="0">
                  <a:pos x="546" y="93"/>
                </a:cxn>
                <a:cxn ang="0">
                  <a:pos x="551" y="100"/>
                </a:cxn>
                <a:cxn ang="0">
                  <a:pos x="555" y="104"/>
                </a:cxn>
                <a:cxn ang="0">
                  <a:pos x="555" y="116"/>
                </a:cxn>
                <a:cxn ang="0">
                  <a:pos x="553" y="128"/>
                </a:cxn>
                <a:cxn ang="0">
                  <a:pos x="548" y="135"/>
                </a:cxn>
                <a:cxn ang="0">
                  <a:pos x="538" y="145"/>
                </a:cxn>
                <a:cxn ang="0">
                  <a:pos x="524" y="152"/>
                </a:cxn>
                <a:cxn ang="0">
                  <a:pos x="507" y="159"/>
                </a:cxn>
                <a:cxn ang="0">
                  <a:pos x="466" y="173"/>
                </a:cxn>
                <a:cxn ang="0">
                  <a:pos x="451" y="176"/>
                </a:cxn>
                <a:cxn ang="0">
                  <a:pos x="429" y="178"/>
                </a:cxn>
                <a:cxn ang="0">
                  <a:pos x="373" y="183"/>
                </a:cxn>
                <a:cxn ang="0">
                  <a:pos x="300" y="180"/>
                </a:cxn>
                <a:cxn ang="0">
                  <a:pos x="225" y="178"/>
                </a:cxn>
                <a:cxn ang="0">
                  <a:pos x="147" y="171"/>
                </a:cxn>
                <a:cxn ang="0">
                  <a:pos x="82" y="161"/>
                </a:cxn>
                <a:cxn ang="0">
                  <a:pos x="55" y="154"/>
                </a:cxn>
                <a:cxn ang="0">
                  <a:pos x="31" y="147"/>
                </a:cxn>
                <a:cxn ang="0">
                  <a:pos x="14" y="138"/>
                </a:cxn>
                <a:cxn ang="0">
                  <a:pos x="9" y="133"/>
                </a:cxn>
                <a:cxn ang="0">
                  <a:pos x="4" y="128"/>
                </a:cxn>
                <a:cxn ang="0">
                  <a:pos x="2" y="119"/>
                </a:cxn>
                <a:cxn ang="0">
                  <a:pos x="0" y="109"/>
                </a:cxn>
                <a:cxn ang="0">
                  <a:pos x="0" y="100"/>
                </a:cxn>
                <a:cxn ang="0">
                  <a:pos x="2" y="88"/>
                </a:cxn>
                <a:cxn ang="0">
                  <a:pos x="11" y="67"/>
                </a:cxn>
                <a:cxn ang="0">
                  <a:pos x="24" y="45"/>
                </a:cxn>
                <a:cxn ang="0">
                  <a:pos x="38" y="28"/>
                </a:cxn>
                <a:cxn ang="0">
                  <a:pos x="53" y="12"/>
                </a:cxn>
                <a:cxn ang="0">
                  <a:pos x="67" y="0"/>
                </a:cxn>
                <a:cxn ang="0">
                  <a:pos x="75" y="5"/>
                </a:cxn>
                <a:cxn ang="0">
                  <a:pos x="99" y="16"/>
                </a:cxn>
                <a:cxn ang="0">
                  <a:pos x="133" y="31"/>
                </a:cxn>
                <a:cxn ang="0">
                  <a:pos x="179" y="45"/>
                </a:cxn>
                <a:cxn ang="0">
                  <a:pos x="206" y="50"/>
                </a:cxn>
                <a:cxn ang="0">
                  <a:pos x="235" y="55"/>
                </a:cxn>
                <a:cxn ang="0">
                  <a:pos x="264" y="57"/>
                </a:cxn>
                <a:cxn ang="0">
                  <a:pos x="296" y="57"/>
                </a:cxn>
                <a:cxn ang="0">
                  <a:pos x="327" y="55"/>
                </a:cxn>
                <a:cxn ang="0">
                  <a:pos x="361" y="47"/>
                </a:cxn>
                <a:cxn ang="0">
                  <a:pos x="395" y="36"/>
                </a:cxn>
                <a:cxn ang="0">
                  <a:pos x="429" y="21"/>
                </a:cxn>
              </a:cxnLst>
              <a:rect l="0" t="0" r="r" b="b"/>
              <a:pathLst>
                <a:path w="555" h="183">
                  <a:moveTo>
                    <a:pt x="429" y="21"/>
                  </a:moveTo>
                  <a:lnTo>
                    <a:pt x="446" y="31"/>
                  </a:lnTo>
                  <a:lnTo>
                    <a:pt x="487" y="52"/>
                  </a:lnTo>
                  <a:lnTo>
                    <a:pt x="509" y="64"/>
                  </a:lnTo>
                  <a:lnTo>
                    <a:pt x="531" y="78"/>
                  </a:lnTo>
                  <a:lnTo>
                    <a:pt x="546" y="93"/>
                  </a:lnTo>
                  <a:lnTo>
                    <a:pt x="551" y="100"/>
                  </a:lnTo>
                  <a:lnTo>
                    <a:pt x="555" y="104"/>
                  </a:lnTo>
                  <a:lnTo>
                    <a:pt x="555" y="116"/>
                  </a:lnTo>
                  <a:lnTo>
                    <a:pt x="553" y="128"/>
                  </a:lnTo>
                  <a:lnTo>
                    <a:pt x="548" y="135"/>
                  </a:lnTo>
                  <a:lnTo>
                    <a:pt x="538" y="145"/>
                  </a:lnTo>
                  <a:lnTo>
                    <a:pt x="524" y="152"/>
                  </a:lnTo>
                  <a:lnTo>
                    <a:pt x="507" y="159"/>
                  </a:lnTo>
                  <a:lnTo>
                    <a:pt x="466" y="173"/>
                  </a:lnTo>
                  <a:lnTo>
                    <a:pt x="451" y="176"/>
                  </a:lnTo>
                  <a:lnTo>
                    <a:pt x="429" y="178"/>
                  </a:lnTo>
                  <a:lnTo>
                    <a:pt x="373" y="183"/>
                  </a:lnTo>
                  <a:lnTo>
                    <a:pt x="300" y="180"/>
                  </a:lnTo>
                  <a:lnTo>
                    <a:pt x="225" y="178"/>
                  </a:lnTo>
                  <a:lnTo>
                    <a:pt x="147" y="171"/>
                  </a:lnTo>
                  <a:lnTo>
                    <a:pt x="82" y="161"/>
                  </a:lnTo>
                  <a:lnTo>
                    <a:pt x="55" y="154"/>
                  </a:lnTo>
                  <a:lnTo>
                    <a:pt x="31" y="147"/>
                  </a:lnTo>
                  <a:lnTo>
                    <a:pt x="14" y="138"/>
                  </a:lnTo>
                  <a:lnTo>
                    <a:pt x="9" y="133"/>
                  </a:lnTo>
                  <a:lnTo>
                    <a:pt x="4" y="128"/>
                  </a:lnTo>
                  <a:lnTo>
                    <a:pt x="2" y="119"/>
                  </a:lnTo>
                  <a:lnTo>
                    <a:pt x="0" y="109"/>
                  </a:lnTo>
                  <a:lnTo>
                    <a:pt x="0" y="100"/>
                  </a:lnTo>
                  <a:lnTo>
                    <a:pt x="2" y="88"/>
                  </a:lnTo>
                  <a:lnTo>
                    <a:pt x="11" y="67"/>
                  </a:lnTo>
                  <a:lnTo>
                    <a:pt x="24" y="45"/>
                  </a:lnTo>
                  <a:lnTo>
                    <a:pt x="38" y="28"/>
                  </a:lnTo>
                  <a:lnTo>
                    <a:pt x="53" y="12"/>
                  </a:lnTo>
                  <a:lnTo>
                    <a:pt x="67" y="0"/>
                  </a:lnTo>
                  <a:lnTo>
                    <a:pt x="75" y="5"/>
                  </a:lnTo>
                  <a:lnTo>
                    <a:pt x="99" y="16"/>
                  </a:lnTo>
                  <a:lnTo>
                    <a:pt x="133" y="31"/>
                  </a:lnTo>
                  <a:lnTo>
                    <a:pt x="179" y="45"/>
                  </a:lnTo>
                  <a:lnTo>
                    <a:pt x="206" y="50"/>
                  </a:lnTo>
                  <a:lnTo>
                    <a:pt x="235" y="55"/>
                  </a:lnTo>
                  <a:lnTo>
                    <a:pt x="264" y="57"/>
                  </a:lnTo>
                  <a:lnTo>
                    <a:pt x="296" y="57"/>
                  </a:lnTo>
                  <a:lnTo>
                    <a:pt x="327" y="55"/>
                  </a:lnTo>
                  <a:lnTo>
                    <a:pt x="361" y="47"/>
                  </a:lnTo>
                  <a:lnTo>
                    <a:pt x="395" y="36"/>
                  </a:lnTo>
                  <a:lnTo>
                    <a:pt x="429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0" name="Freeform 159"/>
            <p:cNvSpPr/>
            <p:nvPr/>
          </p:nvSpPr>
          <p:spPr bwMode="auto">
            <a:xfrm>
              <a:off x="636130" y="3907013"/>
              <a:ext cx="162155" cy="70598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7" y="12"/>
                </a:cxn>
                <a:cxn ang="0">
                  <a:pos x="226" y="35"/>
                </a:cxn>
                <a:cxn ang="0">
                  <a:pos x="250" y="50"/>
                </a:cxn>
                <a:cxn ang="0">
                  <a:pos x="272" y="64"/>
                </a:cxn>
                <a:cxn ang="0">
                  <a:pos x="289" y="78"/>
                </a:cxn>
                <a:cxn ang="0">
                  <a:pos x="294" y="83"/>
                </a:cxn>
                <a:cxn ang="0">
                  <a:pos x="294" y="88"/>
                </a:cxn>
                <a:cxn ang="0">
                  <a:pos x="294" y="92"/>
                </a:cxn>
                <a:cxn ang="0">
                  <a:pos x="291" y="97"/>
                </a:cxn>
                <a:cxn ang="0">
                  <a:pos x="279" y="107"/>
                </a:cxn>
                <a:cxn ang="0">
                  <a:pos x="262" y="116"/>
                </a:cxn>
                <a:cxn ang="0">
                  <a:pos x="236" y="126"/>
                </a:cxn>
                <a:cxn ang="0">
                  <a:pos x="202" y="128"/>
                </a:cxn>
                <a:cxn ang="0">
                  <a:pos x="182" y="128"/>
                </a:cxn>
                <a:cxn ang="0">
                  <a:pos x="160" y="128"/>
                </a:cxn>
                <a:cxn ang="0">
                  <a:pos x="136" y="123"/>
                </a:cxn>
                <a:cxn ang="0">
                  <a:pos x="112" y="119"/>
                </a:cxn>
                <a:cxn ang="0">
                  <a:pos x="85" y="111"/>
                </a:cxn>
                <a:cxn ang="0">
                  <a:pos x="56" y="102"/>
                </a:cxn>
                <a:cxn ang="0">
                  <a:pos x="32" y="90"/>
                </a:cxn>
                <a:cxn ang="0">
                  <a:pos x="15" y="80"/>
                </a:cxn>
                <a:cxn ang="0">
                  <a:pos x="5" y="71"/>
                </a:cxn>
                <a:cxn ang="0">
                  <a:pos x="0" y="61"/>
                </a:cxn>
                <a:cxn ang="0">
                  <a:pos x="2" y="52"/>
                </a:cxn>
                <a:cxn ang="0">
                  <a:pos x="10" y="45"/>
                </a:cxn>
                <a:cxn ang="0">
                  <a:pos x="20" y="35"/>
                </a:cxn>
                <a:cxn ang="0">
                  <a:pos x="34" y="31"/>
                </a:cxn>
                <a:cxn ang="0">
                  <a:pos x="68" y="19"/>
                </a:cxn>
                <a:cxn ang="0">
                  <a:pos x="105" y="9"/>
                </a:cxn>
                <a:cxn ang="0">
                  <a:pos x="136" y="2"/>
                </a:cxn>
                <a:cxn ang="0">
                  <a:pos x="158" y="0"/>
                </a:cxn>
              </a:cxnLst>
              <a:rect l="0" t="0" r="r" b="b"/>
              <a:pathLst>
                <a:path w="294" h="128">
                  <a:moveTo>
                    <a:pt x="158" y="0"/>
                  </a:moveTo>
                  <a:lnTo>
                    <a:pt x="177" y="12"/>
                  </a:lnTo>
                  <a:lnTo>
                    <a:pt x="226" y="35"/>
                  </a:lnTo>
                  <a:lnTo>
                    <a:pt x="250" y="50"/>
                  </a:lnTo>
                  <a:lnTo>
                    <a:pt x="272" y="64"/>
                  </a:lnTo>
                  <a:lnTo>
                    <a:pt x="289" y="78"/>
                  </a:lnTo>
                  <a:lnTo>
                    <a:pt x="294" y="83"/>
                  </a:lnTo>
                  <a:lnTo>
                    <a:pt x="294" y="88"/>
                  </a:lnTo>
                  <a:lnTo>
                    <a:pt x="294" y="92"/>
                  </a:lnTo>
                  <a:lnTo>
                    <a:pt x="291" y="97"/>
                  </a:lnTo>
                  <a:lnTo>
                    <a:pt x="279" y="107"/>
                  </a:lnTo>
                  <a:lnTo>
                    <a:pt x="262" y="116"/>
                  </a:lnTo>
                  <a:lnTo>
                    <a:pt x="236" y="126"/>
                  </a:lnTo>
                  <a:lnTo>
                    <a:pt x="202" y="128"/>
                  </a:lnTo>
                  <a:lnTo>
                    <a:pt x="182" y="128"/>
                  </a:lnTo>
                  <a:lnTo>
                    <a:pt x="160" y="128"/>
                  </a:lnTo>
                  <a:lnTo>
                    <a:pt x="136" y="123"/>
                  </a:lnTo>
                  <a:lnTo>
                    <a:pt x="112" y="119"/>
                  </a:lnTo>
                  <a:lnTo>
                    <a:pt x="85" y="111"/>
                  </a:lnTo>
                  <a:lnTo>
                    <a:pt x="56" y="102"/>
                  </a:lnTo>
                  <a:lnTo>
                    <a:pt x="32" y="90"/>
                  </a:lnTo>
                  <a:lnTo>
                    <a:pt x="15" y="80"/>
                  </a:lnTo>
                  <a:lnTo>
                    <a:pt x="5" y="71"/>
                  </a:lnTo>
                  <a:lnTo>
                    <a:pt x="0" y="61"/>
                  </a:lnTo>
                  <a:lnTo>
                    <a:pt x="2" y="52"/>
                  </a:lnTo>
                  <a:lnTo>
                    <a:pt x="10" y="45"/>
                  </a:lnTo>
                  <a:lnTo>
                    <a:pt x="20" y="35"/>
                  </a:lnTo>
                  <a:lnTo>
                    <a:pt x="34" y="31"/>
                  </a:lnTo>
                  <a:lnTo>
                    <a:pt x="68" y="19"/>
                  </a:lnTo>
                  <a:lnTo>
                    <a:pt x="105" y="9"/>
                  </a:lnTo>
                  <a:lnTo>
                    <a:pt x="136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1" name="Freeform 160"/>
            <p:cNvSpPr/>
            <p:nvPr/>
          </p:nvSpPr>
          <p:spPr bwMode="auto">
            <a:xfrm>
              <a:off x="637233" y="3935694"/>
              <a:ext cx="161052" cy="41918"/>
            </a:xfrm>
            <a:custGeom>
              <a:avLst/>
              <a:gdLst/>
              <a:ahLst/>
              <a:cxnLst>
                <a:cxn ang="0">
                  <a:pos x="212" y="40"/>
                </a:cxn>
                <a:cxn ang="0">
                  <a:pos x="221" y="36"/>
                </a:cxn>
                <a:cxn ang="0">
                  <a:pos x="231" y="31"/>
                </a:cxn>
                <a:cxn ang="0">
                  <a:pos x="239" y="24"/>
                </a:cxn>
                <a:cxn ang="0">
                  <a:pos x="241" y="16"/>
                </a:cxn>
                <a:cxn ang="0">
                  <a:pos x="246" y="5"/>
                </a:cxn>
                <a:cxn ang="0">
                  <a:pos x="246" y="0"/>
                </a:cxn>
                <a:cxn ang="0">
                  <a:pos x="275" y="16"/>
                </a:cxn>
                <a:cxn ang="0">
                  <a:pos x="284" y="24"/>
                </a:cxn>
                <a:cxn ang="0">
                  <a:pos x="292" y="33"/>
                </a:cxn>
                <a:cxn ang="0">
                  <a:pos x="292" y="36"/>
                </a:cxn>
                <a:cxn ang="0">
                  <a:pos x="292" y="40"/>
                </a:cxn>
                <a:cxn ang="0">
                  <a:pos x="289" y="45"/>
                </a:cxn>
                <a:cxn ang="0">
                  <a:pos x="277" y="55"/>
                </a:cxn>
                <a:cxn ang="0">
                  <a:pos x="260" y="64"/>
                </a:cxn>
                <a:cxn ang="0">
                  <a:pos x="234" y="74"/>
                </a:cxn>
                <a:cxn ang="0">
                  <a:pos x="200" y="76"/>
                </a:cxn>
                <a:cxn ang="0">
                  <a:pos x="180" y="76"/>
                </a:cxn>
                <a:cxn ang="0">
                  <a:pos x="158" y="76"/>
                </a:cxn>
                <a:cxn ang="0">
                  <a:pos x="134" y="71"/>
                </a:cxn>
                <a:cxn ang="0">
                  <a:pos x="110" y="67"/>
                </a:cxn>
                <a:cxn ang="0">
                  <a:pos x="83" y="59"/>
                </a:cxn>
                <a:cxn ang="0">
                  <a:pos x="54" y="50"/>
                </a:cxn>
                <a:cxn ang="0">
                  <a:pos x="32" y="40"/>
                </a:cxn>
                <a:cxn ang="0">
                  <a:pos x="18" y="31"/>
                </a:cxn>
                <a:cxn ang="0">
                  <a:pos x="5" y="24"/>
                </a:cxn>
                <a:cxn ang="0">
                  <a:pos x="0" y="14"/>
                </a:cxn>
                <a:cxn ang="0">
                  <a:pos x="47" y="24"/>
                </a:cxn>
                <a:cxn ang="0">
                  <a:pos x="110" y="33"/>
                </a:cxn>
                <a:cxn ang="0">
                  <a:pos x="173" y="40"/>
                </a:cxn>
                <a:cxn ang="0">
                  <a:pos x="195" y="40"/>
                </a:cxn>
                <a:cxn ang="0">
                  <a:pos x="212" y="40"/>
                </a:cxn>
              </a:cxnLst>
              <a:rect l="0" t="0" r="r" b="b"/>
              <a:pathLst>
                <a:path w="292" h="76">
                  <a:moveTo>
                    <a:pt x="212" y="40"/>
                  </a:moveTo>
                  <a:lnTo>
                    <a:pt x="221" y="36"/>
                  </a:lnTo>
                  <a:lnTo>
                    <a:pt x="231" y="31"/>
                  </a:lnTo>
                  <a:lnTo>
                    <a:pt x="239" y="24"/>
                  </a:lnTo>
                  <a:lnTo>
                    <a:pt x="241" y="16"/>
                  </a:lnTo>
                  <a:lnTo>
                    <a:pt x="246" y="5"/>
                  </a:lnTo>
                  <a:lnTo>
                    <a:pt x="246" y="0"/>
                  </a:lnTo>
                  <a:lnTo>
                    <a:pt x="275" y="16"/>
                  </a:lnTo>
                  <a:lnTo>
                    <a:pt x="284" y="24"/>
                  </a:lnTo>
                  <a:lnTo>
                    <a:pt x="292" y="33"/>
                  </a:lnTo>
                  <a:lnTo>
                    <a:pt x="292" y="36"/>
                  </a:lnTo>
                  <a:lnTo>
                    <a:pt x="292" y="40"/>
                  </a:lnTo>
                  <a:lnTo>
                    <a:pt x="289" y="45"/>
                  </a:lnTo>
                  <a:lnTo>
                    <a:pt x="277" y="55"/>
                  </a:lnTo>
                  <a:lnTo>
                    <a:pt x="260" y="64"/>
                  </a:lnTo>
                  <a:lnTo>
                    <a:pt x="234" y="74"/>
                  </a:lnTo>
                  <a:lnTo>
                    <a:pt x="200" y="76"/>
                  </a:lnTo>
                  <a:lnTo>
                    <a:pt x="180" y="76"/>
                  </a:lnTo>
                  <a:lnTo>
                    <a:pt x="158" y="76"/>
                  </a:lnTo>
                  <a:lnTo>
                    <a:pt x="134" y="71"/>
                  </a:lnTo>
                  <a:lnTo>
                    <a:pt x="110" y="67"/>
                  </a:lnTo>
                  <a:lnTo>
                    <a:pt x="83" y="59"/>
                  </a:lnTo>
                  <a:lnTo>
                    <a:pt x="54" y="50"/>
                  </a:lnTo>
                  <a:lnTo>
                    <a:pt x="32" y="40"/>
                  </a:lnTo>
                  <a:lnTo>
                    <a:pt x="18" y="31"/>
                  </a:lnTo>
                  <a:lnTo>
                    <a:pt x="5" y="24"/>
                  </a:lnTo>
                  <a:lnTo>
                    <a:pt x="0" y="14"/>
                  </a:lnTo>
                  <a:lnTo>
                    <a:pt x="47" y="24"/>
                  </a:lnTo>
                  <a:lnTo>
                    <a:pt x="110" y="33"/>
                  </a:lnTo>
                  <a:lnTo>
                    <a:pt x="173" y="40"/>
                  </a:lnTo>
                  <a:lnTo>
                    <a:pt x="195" y="40"/>
                  </a:lnTo>
                  <a:lnTo>
                    <a:pt x="212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2" name="Freeform 161"/>
            <p:cNvSpPr/>
            <p:nvPr/>
          </p:nvSpPr>
          <p:spPr bwMode="auto">
            <a:xfrm>
              <a:off x="417717" y="3444266"/>
              <a:ext cx="452820" cy="579124"/>
            </a:xfrm>
            <a:custGeom>
              <a:avLst/>
              <a:gdLst/>
              <a:ahLst/>
              <a:cxnLst>
                <a:cxn ang="0">
                  <a:pos x="44" y="696"/>
                </a:cxn>
                <a:cxn ang="0">
                  <a:pos x="88" y="682"/>
                </a:cxn>
                <a:cxn ang="0">
                  <a:pos x="127" y="660"/>
                </a:cxn>
                <a:cxn ang="0">
                  <a:pos x="151" y="637"/>
                </a:cxn>
                <a:cxn ang="0">
                  <a:pos x="170" y="608"/>
                </a:cxn>
                <a:cxn ang="0">
                  <a:pos x="190" y="558"/>
                </a:cxn>
                <a:cxn ang="0">
                  <a:pos x="173" y="620"/>
                </a:cxn>
                <a:cxn ang="0">
                  <a:pos x="168" y="670"/>
                </a:cxn>
                <a:cxn ang="0">
                  <a:pos x="170" y="703"/>
                </a:cxn>
                <a:cxn ang="0">
                  <a:pos x="180" y="732"/>
                </a:cxn>
                <a:cxn ang="0">
                  <a:pos x="180" y="758"/>
                </a:cxn>
                <a:cxn ang="0">
                  <a:pos x="168" y="798"/>
                </a:cxn>
                <a:cxn ang="0">
                  <a:pos x="141" y="855"/>
                </a:cxn>
                <a:cxn ang="0">
                  <a:pos x="129" y="900"/>
                </a:cxn>
                <a:cxn ang="0">
                  <a:pos x="129" y="934"/>
                </a:cxn>
                <a:cxn ang="0">
                  <a:pos x="151" y="1005"/>
                </a:cxn>
                <a:cxn ang="0">
                  <a:pos x="163" y="1038"/>
                </a:cxn>
                <a:cxn ang="0">
                  <a:pos x="178" y="1050"/>
                </a:cxn>
                <a:cxn ang="0">
                  <a:pos x="204" y="1050"/>
                </a:cxn>
                <a:cxn ang="0">
                  <a:pos x="280" y="1019"/>
                </a:cxn>
                <a:cxn ang="0">
                  <a:pos x="474" y="941"/>
                </a:cxn>
                <a:cxn ang="0">
                  <a:pos x="571" y="910"/>
                </a:cxn>
                <a:cxn ang="0">
                  <a:pos x="624" y="905"/>
                </a:cxn>
                <a:cxn ang="0">
                  <a:pos x="673" y="910"/>
                </a:cxn>
                <a:cxn ang="0">
                  <a:pos x="690" y="905"/>
                </a:cxn>
                <a:cxn ang="0">
                  <a:pos x="700" y="898"/>
                </a:cxn>
                <a:cxn ang="0">
                  <a:pos x="697" y="853"/>
                </a:cxn>
                <a:cxn ang="0">
                  <a:pos x="702" y="827"/>
                </a:cxn>
                <a:cxn ang="0">
                  <a:pos x="714" y="803"/>
                </a:cxn>
                <a:cxn ang="0">
                  <a:pos x="719" y="739"/>
                </a:cxn>
                <a:cxn ang="0">
                  <a:pos x="729" y="675"/>
                </a:cxn>
                <a:cxn ang="0">
                  <a:pos x="758" y="584"/>
                </a:cxn>
                <a:cxn ang="0">
                  <a:pos x="780" y="520"/>
                </a:cxn>
                <a:cxn ang="0">
                  <a:pos x="799" y="442"/>
                </a:cxn>
                <a:cxn ang="0">
                  <a:pos x="814" y="352"/>
                </a:cxn>
                <a:cxn ang="0">
                  <a:pos x="821" y="259"/>
                </a:cxn>
                <a:cxn ang="0">
                  <a:pos x="816" y="171"/>
                </a:cxn>
                <a:cxn ang="0">
                  <a:pos x="802" y="95"/>
                </a:cxn>
                <a:cxn ang="0">
                  <a:pos x="780" y="50"/>
                </a:cxn>
                <a:cxn ang="0">
                  <a:pos x="760" y="29"/>
                </a:cxn>
                <a:cxn ang="0">
                  <a:pos x="736" y="12"/>
                </a:cxn>
                <a:cxn ang="0">
                  <a:pos x="692" y="2"/>
                </a:cxn>
                <a:cxn ang="0">
                  <a:pos x="627" y="0"/>
                </a:cxn>
                <a:cxn ang="0">
                  <a:pos x="554" y="10"/>
                </a:cxn>
                <a:cxn ang="0">
                  <a:pos x="479" y="29"/>
                </a:cxn>
                <a:cxn ang="0">
                  <a:pos x="403" y="57"/>
                </a:cxn>
                <a:cxn ang="0">
                  <a:pos x="333" y="95"/>
                </a:cxn>
                <a:cxn ang="0">
                  <a:pos x="267" y="143"/>
                </a:cxn>
                <a:cxn ang="0">
                  <a:pos x="214" y="193"/>
                </a:cxn>
                <a:cxn ang="0">
                  <a:pos x="170" y="252"/>
                </a:cxn>
                <a:cxn ang="0">
                  <a:pos x="107" y="361"/>
                </a:cxn>
                <a:cxn ang="0">
                  <a:pos x="37" y="518"/>
                </a:cxn>
                <a:cxn ang="0">
                  <a:pos x="12" y="589"/>
                </a:cxn>
                <a:cxn ang="0">
                  <a:pos x="3" y="646"/>
                </a:cxn>
                <a:cxn ang="0">
                  <a:pos x="5" y="687"/>
                </a:cxn>
                <a:cxn ang="0">
                  <a:pos x="12" y="696"/>
                </a:cxn>
                <a:cxn ang="0">
                  <a:pos x="25" y="699"/>
                </a:cxn>
              </a:cxnLst>
              <a:rect l="0" t="0" r="r" b="b"/>
              <a:pathLst>
                <a:path w="821" h="1050">
                  <a:moveTo>
                    <a:pt x="25" y="699"/>
                  </a:moveTo>
                  <a:lnTo>
                    <a:pt x="44" y="696"/>
                  </a:lnTo>
                  <a:lnTo>
                    <a:pt x="63" y="691"/>
                  </a:lnTo>
                  <a:lnTo>
                    <a:pt x="88" y="682"/>
                  </a:lnTo>
                  <a:lnTo>
                    <a:pt x="112" y="668"/>
                  </a:lnTo>
                  <a:lnTo>
                    <a:pt x="127" y="660"/>
                  </a:lnTo>
                  <a:lnTo>
                    <a:pt x="139" y="649"/>
                  </a:lnTo>
                  <a:lnTo>
                    <a:pt x="151" y="637"/>
                  </a:lnTo>
                  <a:lnTo>
                    <a:pt x="161" y="623"/>
                  </a:lnTo>
                  <a:lnTo>
                    <a:pt x="170" y="608"/>
                  </a:lnTo>
                  <a:lnTo>
                    <a:pt x="178" y="592"/>
                  </a:lnTo>
                  <a:lnTo>
                    <a:pt x="190" y="558"/>
                  </a:lnTo>
                  <a:lnTo>
                    <a:pt x="180" y="589"/>
                  </a:lnTo>
                  <a:lnTo>
                    <a:pt x="173" y="620"/>
                  </a:lnTo>
                  <a:lnTo>
                    <a:pt x="170" y="653"/>
                  </a:lnTo>
                  <a:lnTo>
                    <a:pt x="168" y="670"/>
                  </a:lnTo>
                  <a:lnTo>
                    <a:pt x="168" y="687"/>
                  </a:lnTo>
                  <a:lnTo>
                    <a:pt x="170" y="703"/>
                  </a:lnTo>
                  <a:lnTo>
                    <a:pt x="175" y="718"/>
                  </a:lnTo>
                  <a:lnTo>
                    <a:pt x="180" y="732"/>
                  </a:lnTo>
                  <a:lnTo>
                    <a:pt x="180" y="746"/>
                  </a:lnTo>
                  <a:lnTo>
                    <a:pt x="180" y="758"/>
                  </a:lnTo>
                  <a:lnTo>
                    <a:pt x="178" y="772"/>
                  </a:lnTo>
                  <a:lnTo>
                    <a:pt x="168" y="798"/>
                  </a:lnTo>
                  <a:lnTo>
                    <a:pt x="153" y="827"/>
                  </a:lnTo>
                  <a:lnTo>
                    <a:pt x="141" y="855"/>
                  </a:lnTo>
                  <a:lnTo>
                    <a:pt x="131" y="886"/>
                  </a:lnTo>
                  <a:lnTo>
                    <a:pt x="129" y="900"/>
                  </a:lnTo>
                  <a:lnTo>
                    <a:pt x="127" y="917"/>
                  </a:lnTo>
                  <a:lnTo>
                    <a:pt x="129" y="934"/>
                  </a:lnTo>
                  <a:lnTo>
                    <a:pt x="134" y="950"/>
                  </a:lnTo>
                  <a:lnTo>
                    <a:pt x="151" y="1005"/>
                  </a:lnTo>
                  <a:lnTo>
                    <a:pt x="156" y="1024"/>
                  </a:lnTo>
                  <a:lnTo>
                    <a:pt x="163" y="1038"/>
                  </a:lnTo>
                  <a:lnTo>
                    <a:pt x="170" y="1045"/>
                  </a:lnTo>
                  <a:lnTo>
                    <a:pt x="178" y="1050"/>
                  </a:lnTo>
                  <a:lnTo>
                    <a:pt x="190" y="1050"/>
                  </a:lnTo>
                  <a:lnTo>
                    <a:pt x="204" y="1050"/>
                  </a:lnTo>
                  <a:lnTo>
                    <a:pt x="233" y="1038"/>
                  </a:lnTo>
                  <a:lnTo>
                    <a:pt x="280" y="1019"/>
                  </a:lnTo>
                  <a:lnTo>
                    <a:pt x="406" y="967"/>
                  </a:lnTo>
                  <a:lnTo>
                    <a:pt x="474" y="941"/>
                  </a:lnTo>
                  <a:lnTo>
                    <a:pt x="539" y="919"/>
                  </a:lnTo>
                  <a:lnTo>
                    <a:pt x="571" y="910"/>
                  </a:lnTo>
                  <a:lnTo>
                    <a:pt x="600" y="905"/>
                  </a:lnTo>
                  <a:lnTo>
                    <a:pt x="624" y="905"/>
                  </a:lnTo>
                  <a:lnTo>
                    <a:pt x="644" y="905"/>
                  </a:lnTo>
                  <a:lnTo>
                    <a:pt x="673" y="910"/>
                  </a:lnTo>
                  <a:lnTo>
                    <a:pt x="682" y="907"/>
                  </a:lnTo>
                  <a:lnTo>
                    <a:pt x="690" y="905"/>
                  </a:lnTo>
                  <a:lnTo>
                    <a:pt x="695" y="903"/>
                  </a:lnTo>
                  <a:lnTo>
                    <a:pt x="700" y="898"/>
                  </a:lnTo>
                  <a:lnTo>
                    <a:pt x="700" y="886"/>
                  </a:lnTo>
                  <a:lnTo>
                    <a:pt x="697" y="853"/>
                  </a:lnTo>
                  <a:lnTo>
                    <a:pt x="700" y="836"/>
                  </a:lnTo>
                  <a:lnTo>
                    <a:pt x="702" y="827"/>
                  </a:lnTo>
                  <a:lnTo>
                    <a:pt x="707" y="820"/>
                  </a:lnTo>
                  <a:lnTo>
                    <a:pt x="714" y="803"/>
                  </a:lnTo>
                  <a:lnTo>
                    <a:pt x="717" y="787"/>
                  </a:lnTo>
                  <a:lnTo>
                    <a:pt x="719" y="739"/>
                  </a:lnTo>
                  <a:lnTo>
                    <a:pt x="721" y="710"/>
                  </a:lnTo>
                  <a:lnTo>
                    <a:pt x="729" y="675"/>
                  </a:lnTo>
                  <a:lnTo>
                    <a:pt x="738" y="632"/>
                  </a:lnTo>
                  <a:lnTo>
                    <a:pt x="758" y="584"/>
                  </a:lnTo>
                  <a:lnTo>
                    <a:pt x="770" y="556"/>
                  </a:lnTo>
                  <a:lnTo>
                    <a:pt x="780" y="520"/>
                  </a:lnTo>
                  <a:lnTo>
                    <a:pt x="789" y="482"/>
                  </a:lnTo>
                  <a:lnTo>
                    <a:pt x="799" y="442"/>
                  </a:lnTo>
                  <a:lnTo>
                    <a:pt x="809" y="397"/>
                  </a:lnTo>
                  <a:lnTo>
                    <a:pt x="814" y="352"/>
                  </a:lnTo>
                  <a:lnTo>
                    <a:pt x="819" y="304"/>
                  </a:lnTo>
                  <a:lnTo>
                    <a:pt x="821" y="259"/>
                  </a:lnTo>
                  <a:lnTo>
                    <a:pt x="821" y="214"/>
                  </a:lnTo>
                  <a:lnTo>
                    <a:pt x="816" y="171"/>
                  </a:lnTo>
                  <a:lnTo>
                    <a:pt x="811" y="131"/>
                  </a:lnTo>
                  <a:lnTo>
                    <a:pt x="802" y="95"/>
                  </a:lnTo>
                  <a:lnTo>
                    <a:pt x="787" y="64"/>
                  </a:lnTo>
                  <a:lnTo>
                    <a:pt x="780" y="50"/>
                  </a:lnTo>
                  <a:lnTo>
                    <a:pt x="770" y="38"/>
                  </a:lnTo>
                  <a:lnTo>
                    <a:pt x="760" y="29"/>
                  </a:lnTo>
                  <a:lnTo>
                    <a:pt x="748" y="19"/>
                  </a:lnTo>
                  <a:lnTo>
                    <a:pt x="736" y="12"/>
                  </a:lnTo>
                  <a:lnTo>
                    <a:pt x="721" y="7"/>
                  </a:lnTo>
                  <a:lnTo>
                    <a:pt x="692" y="2"/>
                  </a:lnTo>
                  <a:lnTo>
                    <a:pt x="661" y="0"/>
                  </a:lnTo>
                  <a:lnTo>
                    <a:pt x="627" y="0"/>
                  </a:lnTo>
                  <a:lnTo>
                    <a:pt x="590" y="2"/>
                  </a:lnTo>
                  <a:lnTo>
                    <a:pt x="554" y="10"/>
                  </a:lnTo>
                  <a:lnTo>
                    <a:pt x="515" y="17"/>
                  </a:lnTo>
                  <a:lnTo>
                    <a:pt x="479" y="29"/>
                  </a:lnTo>
                  <a:lnTo>
                    <a:pt x="440" y="43"/>
                  </a:lnTo>
                  <a:lnTo>
                    <a:pt x="403" y="57"/>
                  </a:lnTo>
                  <a:lnTo>
                    <a:pt x="367" y="76"/>
                  </a:lnTo>
                  <a:lnTo>
                    <a:pt x="333" y="95"/>
                  </a:lnTo>
                  <a:lnTo>
                    <a:pt x="299" y="119"/>
                  </a:lnTo>
                  <a:lnTo>
                    <a:pt x="267" y="143"/>
                  </a:lnTo>
                  <a:lnTo>
                    <a:pt x="241" y="166"/>
                  </a:lnTo>
                  <a:lnTo>
                    <a:pt x="214" y="193"/>
                  </a:lnTo>
                  <a:lnTo>
                    <a:pt x="192" y="221"/>
                  </a:lnTo>
                  <a:lnTo>
                    <a:pt x="170" y="252"/>
                  </a:lnTo>
                  <a:lnTo>
                    <a:pt x="149" y="285"/>
                  </a:lnTo>
                  <a:lnTo>
                    <a:pt x="107" y="361"/>
                  </a:lnTo>
                  <a:lnTo>
                    <a:pt x="68" y="440"/>
                  </a:lnTo>
                  <a:lnTo>
                    <a:pt x="37" y="518"/>
                  </a:lnTo>
                  <a:lnTo>
                    <a:pt x="25" y="556"/>
                  </a:lnTo>
                  <a:lnTo>
                    <a:pt x="12" y="589"/>
                  </a:lnTo>
                  <a:lnTo>
                    <a:pt x="5" y="620"/>
                  </a:lnTo>
                  <a:lnTo>
                    <a:pt x="3" y="646"/>
                  </a:lnTo>
                  <a:lnTo>
                    <a:pt x="0" y="670"/>
                  </a:lnTo>
                  <a:lnTo>
                    <a:pt x="5" y="687"/>
                  </a:lnTo>
                  <a:lnTo>
                    <a:pt x="8" y="691"/>
                  </a:lnTo>
                  <a:lnTo>
                    <a:pt x="12" y="696"/>
                  </a:lnTo>
                  <a:lnTo>
                    <a:pt x="20" y="699"/>
                  </a:lnTo>
                  <a:lnTo>
                    <a:pt x="25" y="6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3" name="Freeform 162"/>
            <p:cNvSpPr/>
            <p:nvPr/>
          </p:nvSpPr>
          <p:spPr bwMode="auto">
            <a:xfrm>
              <a:off x="452465" y="3550714"/>
              <a:ext cx="357954" cy="472676"/>
            </a:xfrm>
            <a:custGeom>
              <a:avLst/>
              <a:gdLst/>
              <a:ahLst/>
              <a:cxnLst>
                <a:cxn ang="0">
                  <a:pos x="603" y="615"/>
                </a:cxn>
                <a:cxn ang="0">
                  <a:pos x="479" y="622"/>
                </a:cxn>
                <a:cxn ang="0">
                  <a:pos x="287" y="641"/>
                </a:cxn>
                <a:cxn ang="0">
                  <a:pos x="199" y="648"/>
                </a:cxn>
                <a:cxn ang="0">
                  <a:pos x="195" y="643"/>
                </a:cxn>
                <a:cxn ang="0">
                  <a:pos x="202" y="627"/>
                </a:cxn>
                <a:cxn ang="0">
                  <a:pos x="226" y="598"/>
                </a:cxn>
                <a:cxn ang="0">
                  <a:pos x="316" y="527"/>
                </a:cxn>
                <a:cxn ang="0">
                  <a:pos x="472" y="418"/>
                </a:cxn>
                <a:cxn ang="0">
                  <a:pos x="496" y="391"/>
                </a:cxn>
                <a:cxn ang="0">
                  <a:pos x="498" y="384"/>
                </a:cxn>
                <a:cxn ang="0">
                  <a:pos x="491" y="380"/>
                </a:cxn>
                <a:cxn ang="0">
                  <a:pos x="462" y="377"/>
                </a:cxn>
                <a:cxn ang="0">
                  <a:pos x="294" y="391"/>
                </a:cxn>
                <a:cxn ang="0">
                  <a:pos x="209" y="391"/>
                </a:cxn>
                <a:cxn ang="0">
                  <a:pos x="178" y="384"/>
                </a:cxn>
                <a:cxn ang="0">
                  <a:pos x="168" y="377"/>
                </a:cxn>
                <a:cxn ang="0">
                  <a:pos x="166" y="365"/>
                </a:cxn>
                <a:cxn ang="0">
                  <a:pos x="175" y="342"/>
                </a:cxn>
                <a:cxn ang="0">
                  <a:pos x="207" y="301"/>
                </a:cxn>
                <a:cxn ang="0">
                  <a:pos x="314" y="197"/>
                </a:cxn>
                <a:cxn ang="0">
                  <a:pos x="391" y="111"/>
                </a:cxn>
                <a:cxn ang="0">
                  <a:pos x="430" y="52"/>
                </a:cxn>
                <a:cxn ang="0">
                  <a:pos x="445" y="14"/>
                </a:cxn>
                <a:cxn ang="0">
                  <a:pos x="442" y="2"/>
                </a:cxn>
                <a:cxn ang="0">
                  <a:pos x="433" y="2"/>
                </a:cxn>
                <a:cxn ang="0">
                  <a:pos x="404" y="23"/>
                </a:cxn>
                <a:cxn ang="0">
                  <a:pos x="350" y="80"/>
                </a:cxn>
                <a:cxn ang="0">
                  <a:pos x="214" y="244"/>
                </a:cxn>
                <a:cxn ang="0">
                  <a:pos x="93" y="401"/>
                </a:cxn>
                <a:cxn ang="0">
                  <a:pos x="32" y="456"/>
                </a:cxn>
                <a:cxn ang="0">
                  <a:pos x="0" y="498"/>
                </a:cxn>
                <a:cxn ang="0">
                  <a:pos x="47" y="477"/>
                </a:cxn>
                <a:cxn ang="0">
                  <a:pos x="78" y="453"/>
                </a:cxn>
                <a:cxn ang="0">
                  <a:pos x="105" y="420"/>
                </a:cxn>
                <a:cxn ang="0">
                  <a:pos x="122" y="380"/>
                </a:cxn>
                <a:cxn ang="0">
                  <a:pos x="107" y="446"/>
                </a:cxn>
                <a:cxn ang="0">
                  <a:pos x="105" y="489"/>
                </a:cxn>
                <a:cxn ang="0">
                  <a:pos x="112" y="525"/>
                </a:cxn>
                <a:cxn ang="0">
                  <a:pos x="117" y="553"/>
                </a:cxn>
                <a:cxn ang="0">
                  <a:pos x="115" y="579"/>
                </a:cxn>
                <a:cxn ang="0">
                  <a:pos x="90" y="634"/>
                </a:cxn>
                <a:cxn ang="0">
                  <a:pos x="68" y="693"/>
                </a:cxn>
                <a:cxn ang="0">
                  <a:pos x="64" y="724"/>
                </a:cxn>
                <a:cxn ang="0">
                  <a:pos x="71" y="757"/>
                </a:cxn>
                <a:cxn ang="0">
                  <a:pos x="98" y="841"/>
                </a:cxn>
                <a:cxn ang="0">
                  <a:pos x="110" y="855"/>
                </a:cxn>
                <a:cxn ang="0">
                  <a:pos x="129" y="857"/>
                </a:cxn>
                <a:cxn ang="0">
                  <a:pos x="188" y="819"/>
                </a:cxn>
                <a:cxn ang="0">
                  <a:pos x="251" y="788"/>
                </a:cxn>
                <a:cxn ang="0">
                  <a:pos x="319" y="765"/>
                </a:cxn>
                <a:cxn ang="0">
                  <a:pos x="522" y="710"/>
                </a:cxn>
                <a:cxn ang="0">
                  <a:pos x="610" y="684"/>
                </a:cxn>
                <a:cxn ang="0">
                  <a:pos x="634" y="662"/>
                </a:cxn>
                <a:cxn ang="0">
                  <a:pos x="637" y="638"/>
                </a:cxn>
                <a:cxn ang="0">
                  <a:pos x="649" y="617"/>
                </a:cxn>
              </a:cxnLst>
              <a:rect l="0" t="0" r="r" b="b"/>
              <a:pathLst>
                <a:path w="649" h="857">
                  <a:moveTo>
                    <a:pt x="649" y="617"/>
                  </a:moveTo>
                  <a:lnTo>
                    <a:pt x="603" y="615"/>
                  </a:lnTo>
                  <a:lnTo>
                    <a:pt x="544" y="617"/>
                  </a:lnTo>
                  <a:lnTo>
                    <a:pt x="479" y="622"/>
                  </a:lnTo>
                  <a:lnTo>
                    <a:pt x="411" y="629"/>
                  </a:lnTo>
                  <a:lnTo>
                    <a:pt x="287" y="641"/>
                  </a:lnTo>
                  <a:lnTo>
                    <a:pt x="209" y="648"/>
                  </a:lnTo>
                  <a:lnTo>
                    <a:pt x="199" y="648"/>
                  </a:lnTo>
                  <a:lnTo>
                    <a:pt x="195" y="646"/>
                  </a:lnTo>
                  <a:lnTo>
                    <a:pt x="195" y="643"/>
                  </a:lnTo>
                  <a:lnTo>
                    <a:pt x="195" y="636"/>
                  </a:lnTo>
                  <a:lnTo>
                    <a:pt x="202" y="627"/>
                  </a:lnTo>
                  <a:lnTo>
                    <a:pt x="212" y="612"/>
                  </a:lnTo>
                  <a:lnTo>
                    <a:pt x="226" y="598"/>
                  </a:lnTo>
                  <a:lnTo>
                    <a:pt x="267" y="565"/>
                  </a:lnTo>
                  <a:lnTo>
                    <a:pt x="316" y="527"/>
                  </a:lnTo>
                  <a:lnTo>
                    <a:pt x="370" y="489"/>
                  </a:lnTo>
                  <a:lnTo>
                    <a:pt x="472" y="418"/>
                  </a:lnTo>
                  <a:lnTo>
                    <a:pt x="488" y="403"/>
                  </a:lnTo>
                  <a:lnTo>
                    <a:pt x="496" y="391"/>
                  </a:lnTo>
                  <a:lnTo>
                    <a:pt x="498" y="389"/>
                  </a:lnTo>
                  <a:lnTo>
                    <a:pt x="498" y="384"/>
                  </a:lnTo>
                  <a:lnTo>
                    <a:pt x="496" y="382"/>
                  </a:lnTo>
                  <a:lnTo>
                    <a:pt x="491" y="380"/>
                  </a:lnTo>
                  <a:lnTo>
                    <a:pt x="479" y="377"/>
                  </a:lnTo>
                  <a:lnTo>
                    <a:pt x="462" y="377"/>
                  </a:lnTo>
                  <a:lnTo>
                    <a:pt x="413" y="380"/>
                  </a:lnTo>
                  <a:lnTo>
                    <a:pt x="294" y="391"/>
                  </a:lnTo>
                  <a:lnTo>
                    <a:pt x="236" y="391"/>
                  </a:lnTo>
                  <a:lnTo>
                    <a:pt x="209" y="391"/>
                  </a:lnTo>
                  <a:lnTo>
                    <a:pt x="188" y="389"/>
                  </a:lnTo>
                  <a:lnTo>
                    <a:pt x="178" y="384"/>
                  </a:lnTo>
                  <a:lnTo>
                    <a:pt x="170" y="382"/>
                  </a:lnTo>
                  <a:lnTo>
                    <a:pt x="168" y="377"/>
                  </a:lnTo>
                  <a:lnTo>
                    <a:pt x="166" y="372"/>
                  </a:lnTo>
                  <a:lnTo>
                    <a:pt x="166" y="365"/>
                  </a:lnTo>
                  <a:lnTo>
                    <a:pt x="166" y="358"/>
                  </a:lnTo>
                  <a:lnTo>
                    <a:pt x="175" y="342"/>
                  </a:lnTo>
                  <a:lnTo>
                    <a:pt x="188" y="323"/>
                  </a:lnTo>
                  <a:lnTo>
                    <a:pt x="207" y="301"/>
                  </a:lnTo>
                  <a:lnTo>
                    <a:pt x="258" y="251"/>
                  </a:lnTo>
                  <a:lnTo>
                    <a:pt x="314" y="197"/>
                  </a:lnTo>
                  <a:lnTo>
                    <a:pt x="367" y="140"/>
                  </a:lnTo>
                  <a:lnTo>
                    <a:pt x="391" y="111"/>
                  </a:lnTo>
                  <a:lnTo>
                    <a:pt x="413" y="80"/>
                  </a:lnTo>
                  <a:lnTo>
                    <a:pt x="430" y="52"/>
                  </a:lnTo>
                  <a:lnTo>
                    <a:pt x="440" y="26"/>
                  </a:lnTo>
                  <a:lnTo>
                    <a:pt x="445" y="14"/>
                  </a:lnTo>
                  <a:lnTo>
                    <a:pt x="445" y="7"/>
                  </a:lnTo>
                  <a:lnTo>
                    <a:pt x="442" y="2"/>
                  </a:lnTo>
                  <a:lnTo>
                    <a:pt x="438" y="0"/>
                  </a:lnTo>
                  <a:lnTo>
                    <a:pt x="433" y="2"/>
                  </a:lnTo>
                  <a:lnTo>
                    <a:pt x="425" y="7"/>
                  </a:lnTo>
                  <a:lnTo>
                    <a:pt x="404" y="23"/>
                  </a:lnTo>
                  <a:lnTo>
                    <a:pt x="379" y="49"/>
                  </a:lnTo>
                  <a:lnTo>
                    <a:pt x="350" y="80"/>
                  </a:lnTo>
                  <a:lnTo>
                    <a:pt x="282" y="159"/>
                  </a:lnTo>
                  <a:lnTo>
                    <a:pt x="214" y="244"/>
                  </a:lnTo>
                  <a:lnTo>
                    <a:pt x="154" y="323"/>
                  </a:lnTo>
                  <a:lnTo>
                    <a:pt x="93" y="401"/>
                  </a:lnTo>
                  <a:lnTo>
                    <a:pt x="59" y="430"/>
                  </a:lnTo>
                  <a:lnTo>
                    <a:pt x="32" y="456"/>
                  </a:lnTo>
                  <a:lnTo>
                    <a:pt x="13" y="477"/>
                  </a:lnTo>
                  <a:lnTo>
                    <a:pt x="0" y="498"/>
                  </a:lnTo>
                  <a:lnTo>
                    <a:pt x="32" y="487"/>
                  </a:lnTo>
                  <a:lnTo>
                    <a:pt x="47" y="477"/>
                  </a:lnTo>
                  <a:lnTo>
                    <a:pt x="64" y="467"/>
                  </a:lnTo>
                  <a:lnTo>
                    <a:pt x="78" y="453"/>
                  </a:lnTo>
                  <a:lnTo>
                    <a:pt x="93" y="437"/>
                  </a:lnTo>
                  <a:lnTo>
                    <a:pt x="105" y="420"/>
                  </a:lnTo>
                  <a:lnTo>
                    <a:pt x="115" y="399"/>
                  </a:lnTo>
                  <a:lnTo>
                    <a:pt x="122" y="380"/>
                  </a:lnTo>
                  <a:lnTo>
                    <a:pt x="115" y="408"/>
                  </a:lnTo>
                  <a:lnTo>
                    <a:pt x="107" y="446"/>
                  </a:lnTo>
                  <a:lnTo>
                    <a:pt x="105" y="467"/>
                  </a:lnTo>
                  <a:lnTo>
                    <a:pt x="105" y="489"/>
                  </a:lnTo>
                  <a:lnTo>
                    <a:pt x="107" y="508"/>
                  </a:lnTo>
                  <a:lnTo>
                    <a:pt x="112" y="525"/>
                  </a:lnTo>
                  <a:lnTo>
                    <a:pt x="117" y="539"/>
                  </a:lnTo>
                  <a:lnTo>
                    <a:pt x="117" y="553"/>
                  </a:lnTo>
                  <a:lnTo>
                    <a:pt x="117" y="565"/>
                  </a:lnTo>
                  <a:lnTo>
                    <a:pt x="115" y="579"/>
                  </a:lnTo>
                  <a:lnTo>
                    <a:pt x="105" y="605"/>
                  </a:lnTo>
                  <a:lnTo>
                    <a:pt x="90" y="634"/>
                  </a:lnTo>
                  <a:lnTo>
                    <a:pt x="78" y="662"/>
                  </a:lnTo>
                  <a:lnTo>
                    <a:pt x="68" y="693"/>
                  </a:lnTo>
                  <a:lnTo>
                    <a:pt x="66" y="707"/>
                  </a:lnTo>
                  <a:lnTo>
                    <a:pt x="64" y="724"/>
                  </a:lnTo>
                  <a:lnTo>
                    <a:pt x="66" y="741"/>
                  </a:lnTo>
                  <a:lnTo>
                    <a:pt x="71" y="757"/>
                  </a:lnTo>
                  <a:lnTo>
                    <a:pt x="86" y="807"/>
                  </a:lnTo>
                  <a:lnTo>
                    <a:pt x="98" y="841"/>
                  </a:lnTo>
                  <a:lnTo>
                    <a:pt x="102" y="850"/>
                  </a:lnTo>
                  <a:lnTo>
                    <a:pt x="110" y="855"/>
                  </a:lnTo>
                  <a:lnTo>
                    <a:pt x="117" y="857"/>
                  </a:lnTo>
                  <a:lnTo>
                    <a:pt x="129" y="857"/>
                  </a:lnTo>
                  <a:lnTo>
                    <a:pt x="156" y="838"/>
                  </a:lnTo>
                  <a:lnTo>
                    <a:pt x="188" y="819"/>
                  </a:lnTo>
                  <a:lnTo>
                    <a:pt x="217" y="802"/>
                  </a:lnTo>
                  <a:lnTo>
                    <a:pt x="251" y="788"/>
                  </a:lnTo>
                  <a:lnTo>
                    <a:pt x="285" y="776"/>
                  </a:lnTo>
                  <a:lnTo>
                    <a:pt x="319" y="765"/>
                  </a:lnTo>
                  <a:lnTo>
                    <a:pt x="389" y="745"/>
                  </a:lnTo>
                  <a:lnTo>
                    <a:pt x="522" y="710"/>
                  </a:lnTo>
                  <a:lnTo>
                    <a:pt x="583" y="693"/>
                  </a:lnTo>
                  <a:lnTo>
                    <a:pt x="610" y="684"/>
                  </a:lnTo>
                  <a:lnTo>
                    <a:pt x="637" y="672"/>
                  </a:lnTo>
                  <a:lnTo>
                    <a:pt x="634" y="662"/>
                  </a:lnTo>
                  <a:lnTo>
                    <a:pt x="634" y="650"/>
                  </a:lnTo>
                  <a:lnTo>
                    <a:pt x="637" y="638"/>
                  </a:lnTo>
                  <a:lnTo>
                    <a:pt x="644" y="627"/>
                  </a:lnTo>
                  <a:lnTo>
                    <a:pt x="649" y="6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4" name="Freeform 163"/>
            <p:cNvSpPr/>
            <p:nvPr/>
          </p:nvSpPr>
          <p:spPr bwMode="auto">
            <a:xfrm>
              <a:off x="815383" y="3132642"/>
              <a:ext cx="292320" cy="315485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5" y="14"/>
                </a:cxn>
                <a:cxn ang="0">
                  <a:pos x="530" y="54"/>
                </a:cxn>
                <a:cxn ang="0">
                  <a:pos x="530" y="114"/>
                </a:cxn>
                <a:cxn ang="0">
                  <a:pos x="530" y="147"/>
                </a:cxn>
                <a:cxn ang="0">
                  <a:pos x="525" y="185"/>
                </a:cxn>
                <a:cxn ang="0">
                  <a:pos x="520" y="223"/>
                </a:cxn>
                <a:cxn ang="0">
                  <a:pos x="513" y="261"/>
                </a:cxn>
                <a:cxn ang="0">
                  <a:pos x="501" y="297"/>
                </a:cxn>
                <a:cxn ang="0">
                  <a:pos x="484" y="335"/>
                </a:cxn>
                <a:cxn ang="0">
                  <a:pos x="464" y="368"/>
                </a:cxn>
                <a:cxn ang="0">
                  <a:pos x="455" y="385"/>
                </a:cxn>
                <a:cxn ang="0">
                  <a:pos x="440" y="401"/>
                </a:cxn>
                <a:cxn ang="0">
                  <a:pos x="425" y="415"/>
                </a:cxn>
                <a:cxn ang="0">
                  <a:pos x="411" y="427"/>
                </a:cxn>
                <a:cxn ang="0">
                  <a:pos x="394" y="439"/>
                </a:cxn>
                <a:cxn ang="0">
                  <a:pos x="377" y="451"/>
                </a:cxn>
                <a:cxn ang="0">
                  <a:pos x="338" y="470"/>
                </a:cxn>
                <a:cxn ang="0">
                  <a:pos x="302" y="487"/>
                </a:cxn>
                <a:cxn ang="0">
                  <a:pos x="231" y="518"/>
                </a:cxn>
                <a:cxn ang="0">
                  <a:pos x="168" y="539"/>
                </a:cxn>
                <a:cxn ang="0">
                  <a:pos x="112" y="553"/>
                </a:cxn>
                <a:cxn ang="0">
                  <a:pos x="66" y="563"/>
                </a:cxn>
                <a:cxn ang="0">
                  <a:pos x="32" y="570"/>
                </a:cxn>
                <a:cxn ang="0">
                  <a:pos x="0" y="572"/>
                </a:cxn>
                <a:cxn ang="0">
                  <a:pos x="22" y="551"/>
                </a:cxn>
                <a:cxn ang="0">
                  <a:pos x="76" y="494"/>
                </a:cxn>
                <a:cxn ang="0">
                  <a:pos x="112" y="458"/>
                </a:cxn>
                <a:cxn ang="0">
                  <a:pos x="151" y="420"/>
                </a:cxn>
                <a:cxn ang="0">
                  <a:pos x="197" y="385"/>
                </a:cxn>
                <a:cxn ang="0">
                  <a:pos x="243" y="349"/>
                </a:cxn>
                <a:cxn ang="0">
                  <a:pos x="268" y="330"/>
                </a:cxn>
                <a:cxn ang="0">
                  <a:pos x="292" y="308"/>
                </a:cxn>
                <a:cxn ang="0">
                  <a:pos x="316" y="282"/>
                </a:cxn>
                <a:cxn ang="0">
                  <a:pos x="340" y="256"/>
                </a:cxn>
                <a:cxn ang="0">
                  <a:pos x="387" y="199"/>
                </a:cxn>
                <a:cxn ang="0">
                  <a:pos x="430" y="140"/>
                </a:cxn>
                <a:cxn ang="0">
                  <a:pos x="467" y="85"/>
                </a:cxn>
                <a:cxn ang="0">
                  <a:pos x="496" y="42"/>
                </a:cxn>
                <a:cxn ang="0">
                  <a:pos x="523" y="0"/>
                </a:cxn>
              </a:cxnLst>
              <a:rect l="0" t="0" r="r" b="b"/>
              <a:pathLst>
                <a:path w="530" h="572">
                  <a:moveTo>
                    <a:pt x="523" y="0"/>
                  </a:moveTo>
                  <a:lnTo>
                    <a:pt x="525" y="14"/>
                  </a:lnTo>
                  <a:lnTo>
                    <a:pt x="530" y="54"/>
                  </a:lnTo>
                  <a:lnTo>
                    <a:pt x="530" y="114"/>
                  </a:lnTo>
                  <a:lnTo>
                    <a:pt x="530" y="147"/>
                  </a:lnTo>
                  <a:lnTo>
                    <a:pt x="525" y="185"/>
                  </a:lnTo>
                  <a:lnTo>
                    <a:pt x="520" y="223"/>
                  </a:lnTo>
                  <a:lnTo>
                    <a:pt x="513" y="261"/>
                  </a:lnTo>
                  <a:lnTo>
                    <a:pt x="501" y="297"/>
                  </a:lnTo>
                  <a:lnTo>
                    <a:pt x="484" y="335"/>
                  </a:lnTo>
                  <a:lnTo>
                    <a:pt x="464" y="368"/>
                  </a:lnTo>
                  <a:lnTo>
                    <a:pt x="455" y="385"/>
                  </a:lnTo>
                  <a:lnTo>
                    <a:pt x="440" y="401"/>
                  </a:lnTo>
                  <a:lnTo>
                    <a:pt x="425" y="415"/>
                  </a:lnTo>
                  <a:lnTo>
                    <a:pt x="411" y="427"/>
                  </a:lnTo>
                  <a:lnTo>
                    <a:pt x="394" y="439"/>
                  </a:lnTo>
                  <a:lnTo>
                    <a:pt x="377" y="451"/>
                  </a:lnTo>
                  <a:lnTo>
                    <a:pt x="338" y="470"/>
                  </a:lnTo>
                  <a:lnTo>
                    <a:pt x="302" y="487"/>
                  </a:lnTo>
                  <a:lnTo>
                    <a:pt x="231" y="518"/>
                  </a:lnTo>
                  <a:lnTo>
                    <a:pt x="168" y="539"/>
                  </a:lnTo>
                  <a:lnTo>
                    <a:pt x="112" y="553"/>
                  </a:lnTo>
                  <a:lnTo>
                    <a:pt x="66" y="563"/>
                  </a:lnTo>
                  <a:lnTo>
                    <a:pt x="32" y="570"/>
                  </a:lnTo>
                  <a:lnTo>
                    <a:pt x="0" y="572"/>
                  </a:lnTo>
                  <a:lnTo>
                    <a:pt x="22" y="551"/>
                  </a:lnTo>
                  <a:lnTo>
                    <a:pt x="76" y="494"/>
                  </a:lnTo>
                  <a:lnTo>
                    <a:pt x="112" y="458"/>
                  </a:lnTo>
                  <a:lnTo>
                    <a:pt x="151" y="420"/>
                  </a:lnTo>
                  <a:lnTo>
                    <a:pt x="197" y="385"/>
                  </a:lnTo>
                  <a:lnTo>
                    <a:pt x="243" y="349"/>
                  </a:lnTo>
                  <a:lnTo>
                    <a:pt x="268" y="330"/>
                  </a:lnTo>
                  <a:lnTo>
                    <a:pt x="292" y="308"/>
                  </a:lnTo>
                  <a:lnTo>
                    <a:pt x="316" y="282"/>
                  </a:lnTo>
                  <a:lnTo>
                    <a:pt x="340" y="256"/>
                  </a:lnTo>
                  <a:lnTo>
                    <a:pt x="387" y="199"/>
                  </a:lnTo>
                  <a:lnTo>
                    <a:pt x="430" y="140"/>
                  </a:lnTo>
                  <a:lnTo>
                    <a:pt x="467" y="85"/>
                  </a:lnTo>
                  <a:lnTo>
                    <a:pt x="496" y="42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5" name="Freeform 164"/>
            <p:cNvSpPr/>
            <p:nvPr/>
          </p:nvSpPr>
          <p:spPr bwMode="auto">
            <a:xfrm>
              <a:off x="491625" y="2968832"/>
              <a:ext cx="278531" cy="489774"/>
            </a:xfrm>
            <a:custGeom>
              <a:avLst/>
              <a:gdLst/>
              <a:ahLst/>
              <a:cxnLst>
                <a:cxn ang="0">
                  <a:pos x="442" y="74"/>
                </a:cxn>
                <a:cxn ang="0">
                  <a:pos x="427" y="57"/>
                </a:cxn>
                <a:cxn ang="0">
                  <a:pos x="413" y="42"/>
                </a:cxn>
                <a:cxn ang="0">
                  <a:pos x="398" y="31"/>
                </a:cxn>
                <a:cxn ang="0">
                  <a:pos x="383" y="19"/>
                </a:cxn>
                <a:cxn ang="0">
                  <a:pos x="369" y="12"/>
                </a:cxn>
                <a:cxn ang="0">
                  <a:pos x="354" y="7"/>
                </a:cxn>
                <a:cxn ang="0">
                  <a:pos x="340" y="2"/>
                </a:cxn>
                <a:cxn ang="0">
                  <a:pos x="325" y="0"/>
                </a:cxn>
                <a:cxn ang="0">
                  <a:pos x="313" y="0"/>
                </a:cxn>
                <a:cxn ang="0">
                  <a:pos x="299" y="2"/>
                </a:cxn>
                <a:cxn ang="0">
                  <a:pos x="267" y="7"/>
                </a:cxn>
                <a:cxn ang="0">
                  <a:pos x="235" y="19"/>
                </a:cxn>
                <a:cxn ang="0">
                  <a:pos x="201" y="31"/>
                </a:cxn>
                <a:cxn ang="0">
                  <a:pos x="182" y="40"/>
                </a:cxn>
                <a:cxn ang="0">
                  <a:pos x="165" y="52"/>
                </a:cxn>
                <a:cxn ang="0">
                  <a:pos x="148" y="69"/>
                </a:cxn>
                <a:cxn ang="0">
                  <a:pos x="131" y="85"/>
                </a:cxn>
                <a:cxn ang="0">
                  <a:pos x="99" y="126"/>
                </a:cxn>
                <a:cxn ang="0">
                  <a:pos x="73" y="168"/>
                </a:cxn>
                <a:cxn ang="0">
                  <a:pos x="51" y="209"/>
                </a:cxn>
                <a:cxn ang="0">
                  <a:pos x="31" y="245"/>
                </a:cxn>
                <a:cxn ang="0">
                  <a:pos x="17" y="275"/>
                </a:cxn>
                <a:cxn ang="0">
                  <a:pos x="10" y="318"/>
                </a:cxn>
                <a:cxn ang="0">
                  <a:pos x="2" y="361"/>
                </a:cxn>
                <a:cxn ang="0">
                  <a:pos x="0" y="406"/>
                </a:cxn>
                <a:cxn ang="0">
                  <a:pos x="2" y="453"/>
                </a:cxn>
                <a:cxn ang="0">
                  <a:pos x="7" y="501"/>
                </a:cxn>
                <a:cxn ang="0">
                  <a:pos x="15" y="548"/>
                </a:cxn>
                <a:cxn ang="0">
                  <a:pos x="27" y="596"/>
                </a:cxn>
                <a:cxn ang="0">
                  <a:pos x="41" y="641"/>
                </a:cxn>
                <a:cxn ang="0">
                  <a:pos x="61" y="686"/>
                </a:cxn>
                <a:cxn ang="0">
                  <a:pos x="85" y="727"/>
                </a:cxn>
                <a:cxn ang="0">
                  <a:pos x="112" y="767"/>
                </a:cxn>
                <a:cxn ang="0">
                  <a:pos x="126" y="784"/>
                </a:cxn>
                <a:cxn ang="0">
                  <a:pos x="143" y="800"/>
                </a:cxn>
                <a:cxn ang="0">
                  <a:pos x="160" y="817"/>
                </a:cxn>
                <a:cxn ang="0">
                  <a:pos x="177" y="831"/>
                </a:cxn>
                <a:cxn ang="0">
                  <a:pos x="196" y="845"/>
                </a:cxn>
                <a:cxn ang="0">
                  <a:pos x="218" y="857"/>
                </a:cxn>
                <a:cxn ang="0">
                  <a:pos x="240" y="867"/>
                </a:cxn>
                <a:cxn ang="0">
                  <a:pos x="262" y="876"/>
                </a:cxn>
                <a:cxn ang="0">
                  <a:pos x="284" y="883"/>
                </a:cxn>
                <a:cxn ang="0">
                  <a:pos x="311" y="888"/>
                </a:cxn>
                <a:cxn ang="0">
                  <a:pos x="342" y="800"/>
                </a:cxn>
                <a:cxn ang="0">
                  <a:pos x="371" y="710"/>
                </a:cxn>
                <a:cxn ang="0">
                  <a:pos x="398" y="620"/>
                </a:cxn>
                <a:cxn ang="0">
                  <a:pos x="422" y="529"/>
                </a:cxn>
                <a:cxn ang="0">
                  <a:pos x="444" y="437"/>
                </a:cxn>
                <a:cxn ang="0">
                  <a:pos x="466" y="344"/>
                </a:cxn>
                <a:cxn ang="0">
                  <a:pos x="485" y="252"/>
                </a:cxn>
                <a:cxn ang="0">
                  <a:pos x="505" y="159"/>
                </a:cxn>
                <a:cxn ang="0">
                  <a:pos x="459" y="100"/>
                </a:cxn>
                <a:cxn ang="0">
                  <a:pos x="442" y="74"/>
                </a:cxn>
              </a:cxnLst>
              <a:rect l="0" t="0" r="r" b="b"/>
              <a:pathLst>
                <a:path w="505" h="888">
                  <a:moveTo>
                    <a:pt x="442" y="74"/>
                  </a:moveTo>
                  <a:lnTo>
                    <a:pt x="427" y="57"/>
                  </a:lnTo>
                  <a:lnTo>
                    <a:pt x="413" y="42"/>
                  </a:lnTo>
                  <a:lnTo>
                    <a:pt x="398" y="31"/>
                  </a:lnTo>
                  <a:lnTo>
                    <a:pt x="383" y="19"/>
                  </a:lnTo>
                  <a:lnTo>
                    <a:pt x="369" y="12"/>
                  </a:lnTo>
                  <a:lnTo>
                    <a:pt x="354" y="7"/>
                  </a:lnTo>
                  <a:lnTo>
                    <a:pt x="340" y="2"/>
                  </a:lnTo>
                  <a:lnTo>
                    <a:pt x="325" y="0"/>
                  </a:lnTo>
                  <a:lnTo>
                    <a:pt x="313" y="0"/>
                  </a:lnTo>
                  <a:lnTo>
                    <a:pt x="299" y="2"/>
                  </a:lnTo>
                  <a:lnTo>
                    <a:pt x="267" y="7"/>
                  </a:lnTo>
                  <a:lnTo>
                    <a:pt x="235" y="19"/>
                  </a:lnTo>
                  <a:lnTo>
                    <a:pt x="201" y="31"/>
                  </a:lnTo>
                  <a:lnTo>
                    <a:pt x="182" y="40"/>
                  </a:lnTo>
                  <a:lnTo>
                    <a:pt x="165" y="52"/>
                  </a:lnTo>
                  <a:lnTo>
                    <a:pt x="148" y="69"/>
                  </a:lnTo>
                  <a:lnTo>
                    <a:pt x="131" y="85"/>
                  </a:lnTo>
                  <a:lnTo>
                    <a:pt x="99" y="126"/>
                  </a:lnTo>
                  <a:lnTo>
                    <a:pt x="73" y="168"/>
                  </a:lnTo>
                  <a:lnTo>
                    <a:pt x="51" y="209"/>
                  </a:lnTo>
                  <a:lnTo>
                    <a:pt x="31" y="245"/>
                  </a:lnTo>
                  <a:lnTo>
                    <a:pt x="17" y="275"/>
                  </a:lnTo>
                  <a:lnTo>
                    <a:pt x="10" y="318"/>
                  </a:lnTo>
                  <a:lnTo>
                    <a:pt x="2" y="361"/>
                  </a:lnTo>
                  <a:lnTo>
                    <a:pt x="0" y="406"/>
                  </a:lnTo>
                  <a:lnTo>
                    <a:pt x="2" y="453"/>
                  </a:lnTo>
                  <a:lnTo>
                    <a:pt x="7" y="501"/>
                  </a:lnTo>
                  <a:lnTo>
                    <a:pt x="15" y="548"/>
                  </a:lnTo>
                  <a:lnTo>
                    <a:pt x="27" y="596"/>
                  </a:lnTo>
                  <a:lnTo>
                    <a:pt x="41" y="641"/>
                  </a:lnTo>
                  <a:lnTo>
                    <a:pt x="61" y="686"/>
                  </a:lnTo>
                  <a:lnTo>
                    <a:pt x="85" y="727"/>
                  </a:lnTo>
                  <a:lnTo>
                    <a:pt x="112" y="767"/>
                  </a:lnTo>
                  <a:lnTo>
                    <a:pt x="126" y="784"/>
                  </a:lnTo>
                  <a:lnTo>
                    <a:pt x="143" y="800"/>
                  </a:lnTo>
                  <a:lnTo>
                    <a:pt x="160" y="817"/>
                  </a:lnTo>
                  <a:lnTo>
                    <a:pt x="177" y="831"/>
                  </a:lnTo>
                  <a:lnTo>
                    <a:pt x="196" y="845"/>
                  </a:lnTo>
                  <a:lnTo>
                    <a:pt x="218" y="857"/>
                  </a:lnTo>
                  <a:lnTo>
                    <a:pt x="240" y="867"/>
                  </a:lnTo>
                  <a:lnTo>
                    <a:pt x="262" y="876"/>
                  </a:lnTo>
                  <a:lnTo>
                    <a:pt x="284" y="883"/>
                  </a:lnTo>
                  <a:lnTo>
                    <a:pt x="311" y="888"/>
                  </a:lnTo>
                  <a:lnTo>
                    <a:pt x="342" y="800"/>
                  </a:lnTo>
                  <a:lnTo>
                    <a:pt x="371" y="710"/>
                  </a:lnTo>
                  <a:lnTo>
                    <a:pt x="398" y="620"/>
                  </a:lnTo>
                  <a:lnTo>
                    <a:pt x="422" y="529"/>
                  </a:lnTo>
                  <a:lnTo>
                    <a:pt x="444" y="437"/>
                  </a:lnTo>
                  <a:lnTo>
                    <a:pt x="466" y="344"/>
                  </a:lnTo>
                  <a:lnTo>
                    <a:pt x="485" y="252"/>
                  </a:lnTo>
                  <a:lnTo>
                    <a:pt x="505" y="159"/>
                  </a:lnTo>
                  <a:lnTo>
                    <a:pt x="459" y="100"/>
                  </a:lnTo>
                  <a:lnTo>
                    <a:pt x="442" y="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6" name="Freeform 165"/>
            <p:cNvSpPr/>
            <p:nvPr/>
          </p:nvSpPr>
          <p:spPr bwMode="auto">
            <a:xfrm>
              <a:off x="589248" y="2966075"/>
              <a:ext cx="143402" cy="276325"/>
            </a:xfrm>
            <a:custGeom>
              <a:avLst/>
              <a:gdLst/>
              <a:ahLst/>
              <a:cxnLst>
                <a:cxn ang="0">
                  <a:pos x="240" y="259"/>
                </a:cxn>
                <a:cxn ang="0">
                  <a:pos x="248" y="190"/>
                </a:cxn>
                <a:cxn ang="0">
                  <a:pos x="245" y="114"/>
                </a:cxn>
                <a:cxn ang="0">
                  <a:pos x="238" y="62"/>
                </a:cxn>
                <a:cxn ang="0">
                  <a:pos x="226" y="36"/>
                </a:cxn>
                <a:cxn ang="0">
                  <a:pos x="202" y="17"/>
                </a:cxn>
                <a:cxn ang="0">
                  <a:pos x="168" y="2"/>
                </a:cxn>
                <a:cxn ang="0">
                  <a:pos x="134" y="0"/>
                </a:cxn>
                <a:cxn ang="0">
                  <a:pos x="85" y="7"/>
                </a:cxn>
                <a:cxn ang="0">
                  <a:pos x="37" y="28"/>
                </a:cxn>
                <a:cxn ang="0">
                  <a:pos x="3" y="64"/>
                </a:cxn>
                <a:cxn ang="0">
                  <a:pos x="3" y="79"/>
                </a:cxn>
                <a:cxn ang="0">
                  <a:pos x="12" y="83"/>
                </a:cxn>
                <a:cxn ang="0">
                  <a:pos x="58" y="86"/>
                </a:cxn>
                <a:cxn ang="0">
                  <a:pos x="107" y="95"/>
                </a:cxn>
                <a:cxn ang="0">
                  <a:pos x="146" y="112"/>
                </a:cxn>
                <a:cxn ang="0">
                  <a:pos x="180" y="140"/>
                </a:cxn>
                <a:cxn ang="0">
                  <a:pos x="197" y="176"/>
                </a:cxn>
                <a:cxn ang="0">
                  <a:pos x="197" y="216"/>
                </a:cxn>
                <a:cxn ang="0">
                  <a:pos x="182" y="257"/>
                </a:cxn>
                <a:cxn ang="0">
                  <a:pos x="143" y="323"/>
                </a:cxn>
                <a:cxn ang="0">
                  <a:pos x="58" y="430"/>
                </a:cxn>
                <a:cxn ang="0">
                  <a:pos x="29" y="475"/>
                </a:cxn>
                <a:cxn ang="0">
                  <a:pos x="24" y="489"/>
                </a:cxn>
                <a:cxn ang="0">
                  <a:pos x="29" y="499"/>
                </a:cxn>
                <a:cxn ang="0">
                  <a:pos x="41" y="501"/>
                </a:cxn>
                <a:cxn ang="0">
                  <a:pos x="85" y="487"/>
                </a:cxn>
                <a:cxn ang="0">
                  <a:pos x="146" y="451"/>
                </a:cxn>
                <a:cxn ang="0">
                  <a:pos x="168" y="444"/>
                </a:cxn>
                <a:cxn ang="0">
                  <a:pos x="180" y="447"/>
                </a:cxn>
                <a:cxn ang="0">
                  <a:pos x="187" y="458"/>
                </a:cxn>
                <a:cxn ang="0">
                  <a:pos x="260" y="309"/>
                </a:cxn>
                <a:cxn ang="0">
                  <a:pos x="253" y="314"/>
                </a:cxn>
                <a:cxn ang="0">
                  <a:pos x="243" y="309"/>
                </a:cxn>
                <a:cxn ang="0">
                  <a:pos x="236" y="287"/>
                </a:cxn>
              </a:cxnLst>
              <a:rect l="0" t="0" r="r" b="b"/>
              <a:pathLst>
                <a:path w="260" h="501">
                  <a:moveTo>
                    <a:pt x="236" y="280"/>
                  </a:moveTo>
                  <a:lnTo>
                    <a:pt x="240" y="259"/>
                  </a:lnTo>
                  <a:lnTo>
                    <a:pt x="245" y="228"/>
                  </a:lnTo>
                  <a:lnTo>
                    <a:pt x="248" y="190"/>
                  </a:lnTo>
                  <a:lnTo>
                    <a:pt x="248" y="152"/>
                  </a:lnTo>
                  <a:lnTo>
                    <a:pt x="245" y="114"/>
                  </a:lnTo>
                  <a:lnTo>
                    <a:pt x="240" y="79"/>
                  </a:lnTo>
                  <a:lnTo>
                    <a:pt x="238" y="62"/>
                  </a:lnTo>
                  <a:lnTo>
                    <a:pt x="231" y="47"/>
                  </a:lnTo>
                  <a:lnTo>
                    <a:pt x="226" y="36"/>
                  </a:lnTo>
                  <a:lnTo>
                    <a:pt x="219" y="28"/>
                  </a:lnTo>
                  <a:lnTo>
                    <a:pt x="202" y="17"/>
                  </a:lnTo>
                  <a:lnTo>
                    <a:pt x="185" y="10"/>
                  </a:lnTo>
                  <a:lnTo>
                    <a:pt x="168" y="2"/>
                  </a:lnTo>
                  <a:lnTo>
                    <a:pt x="151" y="0"/>
                  </a:lnTo>
                  <a:lnTo>
                    <a:pt x="134" y="0"/>
                  </a:lnTo>
                  <a:lnTo>
                    <a:pt x="117" y="0"/>
                  </a:lnTo>
                  <a:lnTo>
                    <a:pt x="85" y="7"/>
                  </a:lnTo>
                  <a:lnTo>
                    <a:pt x="58" y="17"/>
                  </a:lnTo>
                  <a:lnTo>
                    <a:pt x="37" y="28"/>
                  </a:lnTo>
                  <a:lnTo>
                    <a:pt x="15" y="40"/>
                  </a:lnTo>
                  <a:lnTo>
                    <a:pt x="3" y="64"/>
                  </a:lnTo>
                  <a:lnTo>
                    <a:pt x="0" y="71"/>
                  </a:lnTo>
                  <a:lnTo>
                    <a:pt x="3" y="79"/>
                  </a:lnTo>
                  <a:lnTo>
                    <a:pt x="5" y="81"/>
                  </a:lnTo>
                  <a:lnTo>
                    <a:pt x="12" y="83"/>
                  </a:lnTo>
                  <a:lnTo>
                    <a:pt x="32" y="86"/>
                  </a:lnTo>
                  <a:lnTo>
                    <a:pt x="58" y="86"/>
                  </a:lnTo>
                  <a:lnTo>
                    <a:pt x="90" y="90"/>
                  </a:lnTo>
                  <a:lnTo>
                    <a:pt x="107" y="95"/>
                  </a:lnTo>
                  <a:lnTo>
                    <a:pt x="126" y="102"/>
                  </a:lnTo>
                  <a:lnTo>
                    <a:pt x="146" y="112"/>
                  </a:lnTo>
                  <a:lnTo>
                    <a:pt x="165" y="123"/>
                  </a:lnTo>
                  <a:lnTo>
                    <a:pt x="180" y="140"/>
                  </a:lnTo>
                  <a:lnTo>
                    <a:pt x="192" y="157"/>
                  </a:lnTo>
                  <a:lnTo>
                    <a:pt x="197" y="176"/>
                  </a:lnTo>
                  <a:lnTo>
                    <a:pt x="199" y="195"/>
                  </a:lnTo>
                  <a:lnTo>
                    <a:pt x="197" y="216"/>
                  </a:lnTo>
                  <a:lnTo>
                    <a:pt x="190" y="235"/>
                  </a:lnTo>
                  <a:lnTo>
                    <a:pt x="182" y="257"/>
                  </a:lnTo>
                  <a:lnTo>
                    <a:pt x="170" y="280"/>
                  </a:lnTo>
                  <a:lnTo>
                    <a:pt x="143" y="323"/>
                  </a:lnTo>
                  <a:lnTo>
                    <a:pt x="114" y="363"/>
                  </a:lnTo>
                  <a:lnTo>
                    <a:pt x="58" y="430"/>
                  </a:lnTo>
                  <a:lnTo>
                    <a:pt x="39" y="456"/>
                  </a:lnTo>
                  <a:lnTo>
                    <a:pt x="29" y="475"/>
                  </a:lnTo>
                  <a:lnTo>
                    <a:pt x="27" y="482"/>
                  </a:lnTo>
                  <a:lnTo>
                    <a:pt x="24" y="489"/>
                  </a:lnTo>
                  <a:lnTo>
                    <a:pt x="27" y="494"/>
                  </a:lnTo>
                  <a:lnTo>
                    <a:pt x="29" y="499"/>
                  </a:lnTo>
                  <a:lnTo>
                    <a:pt x="34" y="501"/>
                  </a:lnTo>
                  <a:lnTo>
                    <a:pt x="41" y="501"/>
                  </a:lnTo>
                  <a:lnTo>
                    <a:pt x="58" y="499"/>
                  </a:lnTo>
                  <a:lnTo>
                    <a:pt x="85" y="487"/>
                  </a:lnTo>
                  <a:lnTo>
                    <a:pt x="117" y="468"/>
                  </a:lnTo>
                  <a:lnTo>
                    <a:pt x="146" y="451"/>
                  </a:lnTo>
                  <a:lnTo>
                    <a:pt x="158" y="447"/>
                  </a:lnTo>
                  <a:lnTo>
                    <a:pt x="168" y="444"/>
                  </a:lnTo>
                  <a:lnTo>
                    <a:pt x="175" y="444"/>
                  </a:lnTo>
                  <a:lnTo>
                    <a:pt x="180" y="447"/>
                  </a:lnTo>
                  <a:lnTo>
                    <a:pt x="185" y="451"/>
                  </a:lnTo>
                  <a:lnTo>
                    <a:pt x="187" y="458"/>
                  </a:lnTo>
                  <a:lnTo>
                    <a:pt x="226" y="385"/>
                  </a:lnTo>
                  <a:lnTo>
                    <a:pt x="260" y="309"/>
                  </a:lnTo>
                  <a:lnTo>
                    <a:pt x="255" y="314"/>
                  </a:lnTo>
                  <a:lnTo>
                    <a:pt x="253" y="314"/>
                  </a:lnTo>
                  <a:lnTo>
                    <a:pt x="248" y="311"/>
                  </a:lnTo>
                  <a:lnTo>
                    <a:pt x="243" y="309"/>
                  </a:lnTo>
                  <a:lnTo>
                    <a:pt x="238" y="294"/>
                  </a:lnTo>
                  <a:lnTo>
                    <a:pt x="236" y="287"/>
                  </a:lnTo>
                  <a:lnTo>
                    <a:pt x="236" y="2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7" name="Freeform 166"/>
            <p:cNvSpPr/>
            <p:nvPr/>
          </p:nvSpPr>
          <p:spPr bwMode="auto">
            <a:xfrm>
              <a:off x="889290" y="3132642"/>
              <a:ext cx="40263" cy="25923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10" y="31"/>
                </a:cxn>
                <a:cxn ang="0">
                  <a:pos x="29" y="40"/>
                </a:cxn>
                <a:cxn ang="0">
                  <a:pos x="41" y="45"/>
                </a:cxn>
                <a:cxn ang="0">
                  <a:pos x="53" y="47"/>
                </a:cxn>
                <a:cxn ang="0">
                  <a:pos x="63" y="47"/>
                </a:cxn>
                <a:cxn ang="0">
                  <a:pos x="68" y="45"/>
                </a:cxn>
                <a:cxn ang="0">
                  <a:pos x="70" y="42"/>
                </a:cxn>
                <a:cxn ang="0">
                  <a:pos x="73" y="38"/>
                </a:cxn>
                <a:cxn ang="0">
                  <a:pos x="73" y="35"/>
                </a:cxn>
                <a:cxn ang="0">
                  <a:pos x="68" y="26"/>
                </a:cxn>
                <a:cxn ang="0">
                  <a:pos x="61" y="19"/>
                </a:cxn>
                <a:cxn ang="0">
                  <a:pos x="48" y="14"/>
                </a:cxn>
                <a:cxn ang="0">
                  <a:pos x="29" y="4"/>
                </a:cxn>
                <a:cxn ang="0">
                  <a:pos x="19" y="0"/>
                </a:cxn>
                <a:cxn ang="0">
                  <a:pos x="0" y="24"/>
                </a:cxn>
              </a:cxnLst>
              <a:rect l="0" t="0" r="r" b="b"/>
              <a:pathLst>
                <a:path w="73" h="47">
                  <a:moveTo>
                    <a:pt x="0" y="24"/>
                  </a:moveTo>
                  <a:lnTo>
                    <a:pt x="10" y="31"/>
                  </a:lnTo>
                  <a:lnTo>
                    <a:pt x="29" y="40"/>
                  </a:lnTo>
                  <a:lnTo>
                    <a:pt x="41" y="45"/>
                  </a:lnTo>
                  <a:lnTo>
                    <a:pt x="53" y="47"/>
                  </a:lnTo>
                  <a:lnTo>
                    <a:pt x="63" y="47"/>
                  </a:lnTo>
                  <a:lnTo>
                    <a:pt x="68" y="45"/>
                  </a:lnTo>
                  <a:lnTo>
                    <a:pt x="70" y="42"/>
                  </a:lnTo>
                  <a:lnTo>
                    <a:pt x="73" y="38"/>
                  </a:lnTo>
                  <a:lnTo>
                    <a:pt x="73" y="35"/>
                  </a:lnTo>
                  <a:lnTo>
                    <a:pt x="68" y="26"/>
                  </a:lnTo>
                  <a:lnTo>
                    <a:pt x="61" y="19"/>
                  </a:lnTo>
                  <a:lnTo>
                    <a:pt x="48" y="14"/>
                  </a:lnTo>
                  <a:lnTo>
                    <a:pt x="29" y="4"/>
                  </a:lnTo>
                  <a:lnTo>
                    <a:pt x="19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8" name="Freeform 167"/>
            <p:cNvSpPr/>
            <p:nvPr/>
          </p:nvSpPr>
          <p:spPr bwMode="auto">
            <a:xfrm>
              <a:off x="822553" y="3119405"/>
              <a:ext cx="182010" cy="327619"/>
            </a:xfrm>
            <a:custGeom>
              <a:avLst/>
              <a:gdLst/>
              <a:ahLst/>
              <a:cxnLst>
                <a:cxn ang="0">
                  <a:pos x="271" y="7"/>
                </a:cxn>
                <a:cxn ang="0">
                  <a:pos x="269" y="24"/>
                </a:cxn>
                <a:cxn ang="0">
                  <a:pos x="262" y="74"/>
                </a:cxn>
                <a:cxn ang="0">
                  <a:pos x="250" y="145"/>
                </a:cxn>
                <a:cxn ang="0">
                  <a:pos x="240" y="185"/>
                </a:cxn>
                <a:cxn ang="0">
                  <a:pos x="225" y="230"/>
                </a:cxn>
                <a:cxn ang="0">
                  <a:pos x="211" y="278"/>
                </a:cxn>
                <a:cxn ang="0">
                  <a:pos x="191" y="325"/>
                </a:cxn>
                <a:cxn ang="0">
                  <a:pos x="169" y="375"/>
                </a:cxn>
                <a:cxn ang="0">
                  <a:pos x="145" y="423"/>
                </a:cxn>
                <a:cxn ang="0">
                  <a:pos x="116" y="470"/>
                </a:cxn>
                <a:cxn ang="0">
                  <a:pos x="82" y="515"/>
                </a:cxn>
                <a:cxn ang="0">
                  <a:pos x="63" y="537"/>
                </a:cxn>
                <a:cxn ang="0">
                  <a:pos x="43" y="556"/>
                </a:cxn>
                <a:cxn ang="0">
                  <a:pos x="21" y="575"/>
                </a:cxn>
                <a:cxn ang="0">
                  <a:pos x="0" y="594"/>
                </a:cxn>
                <a:cxn ang="0">
                  <a:pos x="14" y="594"/>
                </a:cxn>
                <a:cxn ang="0">
                  <a:pos x="31" y="591"/>
                </a:cxn>
                <a:cxn ang="0">
                  <a:pos x="53" y="589"/>
                </a:cxn>
                <a:cxn ang="0">
                  <a:pos x="60" y="587"/>
                </a:cxn>
                <a:cxn ang="0">
                  <a:pos x="70" y="580"/>
                </a:cxn>
                <a:cxn ang="0">
                  <a:pos x="82" y="572"/>
                </a:cxn>
                <a:cxn ang="0">
                  <a:pos x="94" y="561"/>
                </a:cxn>
                <a:cxn ang="0">
                  <a:pos x="111" y="546"/>
                </a:cxn>
                <a:cxn ang="0">
                  <a:pos x="128" y="527"/>
                </a:cxn>
                <a:cxn ang="0">
                  <a:pos x="145" y="503"/>
                </a:cxn>
                <a:cxn ang="0">
                  <a:pos x="165" y="473"/>
                </a:cxn>
                <a:cxn ang="0">
                  <a:pos x="184" y="439"/>
                </a:cxn>
                <a:cxn ang="0">
                  <a:pos x="206" y="399"/>
                </a:cxn>
                <a:cxn ang="0">
                  <a:pos x="225" y="354"/>
                </a:cxn>
                <a:cxn ang="0">
                  <a:pos x="247" y="299"/>
                </a:cxn>
                <a:cxn ang="0">
                  <a:pos x="267" y="240"/>
                </a:cxn>
                <a:cxn ang="0">
                  <a:pos x="289" y="171"/>
                </a:cxn>
                <a:cxn ang="0">
                  <a:pos x="308" y="97"/>
                </a:cxn>
                <a:cxn ang="0">
                  <a:pos x="327" y="12"/>
                </a:cxn>
                <a:cxn ang="0">
                  <a:pos x="330" y="0"/>
                </a:cxn>
                <a:cxn ang="0">
                  <a:pos x="271" y="7"/>
                </a:cxn>
              </a:cxnLst>
              <a:rect l="0" t="0" r="r" b="b"/>
              <a:pathLst>
                <a:path w="330" h="594">
                  <a:moveTo>
                    <a:pt x="271" y="7"/>
                  </a:moveTo>
                  <a:lnTo>
                    <a:pt x="269" y="24"/>
                  </a:lnTo>
                  <a:lnTo>
                    <a:pt x="262" y="74"/>
                  </a:lnTo>
                  <a:lnTo>
                    <a:pt x="250" y="145"/>
                  </a:lnTo>
                  <a:lnTo>
                    <a:pt x="240" y="185"/>
                  </a:lnTo>
                  <a:lnTo>
                    <a:pt x="225" y="230"/>
                  </a:lnTo>
                  <a:lnTo>
                    <a:pt x="211" y="278"/>
                  </a:lnTo>
                  <a:lnTo>
                    <a:pt x="191" y="325"/>
                  </a:lnTo>
                  <a:lnTo>
                    <a:pt x="169" y="375"/>
                  </a:lnTo>
                  <a:lnTo>
                    <a:pt x="145" y="423"/>
                  </a:lnTo>
                  <a:lnTo>
                    <a:pt x="116" y="470"/>
                  </a:lnTo>
                  <a:lnTo>
                    <a:pt x="82" y="515"/>
                  </a:lnTo>
                  <a:lnTo>
                    <a:pt x="63" y="537"/>
                  </a:lnTo>
                  <a:lnTo>
                    <a:pt x="43" y="556"/>
                  </a:lnTo>
                  <a:lnTo>
                    <a:pt x="21" y="575"/>
                  </a:lnTo>
                  <a:lnTo>
                    <a:pt x="0" y="594"/>
                  </a:lnTo>
                  <a:lnTo>
                    <a:pt x="14" y="594"/>
                  </a:lnTo>
                  <a:lnTo>
                    <a:pt x="31" y="591"/>
                  </a:lnTo>
                  <a:lnTo>
                    <a:pt x="53" y="589"/>
                  </a:lnTo>
                  <a:lnTo>
                    <a:pt x="60" y="587"/>
                  </a:lnTo>
                  <a:lnTo>
                    <a:pt x="70" y="580"/>
                  </a:lnTo>
                  <a:lnTo>
                    <a:pt x="82" y="572"/>
                  </a:lnTo>
                  <a:lnTo>
                    <a:pt x="94" y="561"/>
                  </a:lnTo>
                  <a:lnTo>
                    <a:pt x="111" y="546"/>
                  </a:lnTo>
                  <a:lnTo>
                    <a:pt x="128" y="527"/>
                  </a:lnTo>
                  <a:lnTo>
                    <a:pt x="145" y="503"/>
                  </a:lnTo>
                  <a:lnTo>
                    <a:pt x="165" y="473"/>
                  </a:lnTo>
                  <a:lnTo>
                    <a:pt x="184" y="439"/>
                  </a:lnTo>
                  <a:lnTo>
                    <a:pt x="206" y="399"/>
                  </a:lnTo>
                  <a:lnTo>
                    <a:pt x="225" y="354"/>
                  </a:lnTo>
                  <a:lnTo>
                    <a:pt x="247" y="299"/>
                  </a:lnTo>
                  <a:lnTo>
                    <a:pt x="267" y="240"/>
                  </a:lnTo>
                  <a:lnTo>
                    <a:pt x="289" y="171"/>
                  </a:lnTo>
                  <a:lnTo>
                    <a:pt x="308" y="97"/>
                  </a:lnTo>
                  <a:lnTo>
                    <a:pt x="327" y="12"/>
                  </a:lnTo>
                  <a:lnTo>
                    <a:pt x="330" y="0"/>
                  </a:lnTo>
                  <a:lnTo>
                    <a:pt x="271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79" name="Freeform 168"/>
            <p:cNvSpPr/>
            <p:nvPr/>
          </p:nvSpPr>
          <p:spPr bwMode="auto">
            <a:xfrm>
              <a:off x="1028831" y="3162425"/>
              <a:ext cx="44124" cy="40814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16" y="10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34"/>
                </a:cxn>
                <a:cxn ang="0">
                  <a:pos x="0" y="41"/>
                </a:cxn>
                <a:cxn ang="0">
                  <a:pos x="2" y="48"/>
                </a:cxn>
                <a:cxn ang="0">
                  <a:pos x="4" y="55"/>
                </a:cxn>
                <a:cxn ang="0">
                  <a:pos x="9" y="60"/>
                </a:cxn>
                <a:cxn ang="0">
                  <a:pos x="14" y="65"/>
                </a:cxn>
                <a:cxn ang="0">
                  <a:pos x="26" y="72"/>
                </a:cxn>
                <a:cxn ang="0">
                  <a:pos x="43" y="74"/>
                </a:cxn>
                <a:cxn ang="0">
                  <a:pos x="50" y="72"/>
                </a:cxn>
                <a:cxn ang="0">
                  <a:pos x="58" y="69"/>
                </a:cxn>
                <a:cxn ang="0">
                  <a:pos x="65" y="65"/>
                </a:cxn>
                <a:cxn ang="0">
                  <a:pos x="70" y="60"/>
                </a:cxn>
                <a:cxn ang="0">
                  <a:pos x="77" y="48"/>
                </a:cxn>
                <a:cxn ang="0">
                  <a:pos x="80" y="41"/>
                </a:cxn>
                <a:cxn ang="0">
                  <a:pos x="80" y="34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2" y="14"/>
                </a:cxn>
                <a:cxn ang="0">
                  <a:pos x="65" y="10"/>
                </a:cxn>
                <a:cxn ang="0">
                  <a:pos x="53" y="3"/>
                </a:cxn>
                <a:cxn ang="0">
                  <a:pos x="38" y="0"/>
                </a:cxn>
                <a:cxn ang="0">
                  <a:pos x="31" y="3"/>
                </a:cxn>
                <a:cxn ang="0">
                  <a:pos x="24" y="5"/>
                </a:cxn>
              </a:cxnLst>
              <a:rect l="0" t="0" r="r" b="b"/>
              <a:pathLst>
                <a:path w="80" h="74">
                  <a:moveTo>
                    <a:pt x="24" y="5"/>
                  </a:moveTo>
                  <a:lnTo>
                    <a:pt x="16" y="10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1"/>
                  </a:lnTo>
                  <a:lnTo>
                    <a:pt x="2" y="48"/>
                  </a:lnTo>
                  <a:lnTo>
                    <a:pt x="4" y="55"/>
                  </a:lnTo>
                  <a:lnTo>
                    <a:pt x="9" y="60"/>
                  </a:lnTo>
                  <a:lnTo>
                    <a:pt x="14" y="65"/>
                  </a:lnTo>
                  <a:lnTo>
                    <a:pt x="26" y="72"/>
                  </a:lnTo>
                  <a:lnTo>
                    <a:pt x="43" y="74"/>
                  </a:lnTo>
                  <a:lnTo>
                    <a:pt x="50" y="72"/>
                  </a:lnTo>
                  <a:lnTo>
                    <a:pt x="58" y="69"/>
                  </a:lnTo>
                  <a:lnTo>
                    <a:pt x="65" y="65"/>
                  </a:lnTo>
                  <a:lnTo>
                    <a:pt x="70" y="60"/>
                  </a:lnTo>
                  <a:lnTo>
                    <a:pt x="77" y="48"/>
                  </a:lnTo>
                  <a:lnTo>
                    <a:pt x="80" y="41"/>
                  </a:lnTo>
                  <a:lnTo>
                    <a:pt x="80" y="34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2" y="14"/>
                  </a:lnTo>
                  <a:lnTo>
                    <a:pt x="65" y="10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31" y="3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0" name="Freeform 169"/>
            <p:cNvSpPr/>
            <p:nvPr/>
          </p:nvSpPr>
          <p:spPr bwMode="auto">
            <a:xfrm>
              <a:off x="1035450" y="3169044"/>
              <a:ext cx="30887" cy="2757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7" y="10"/>
                </a:cxn>
                <a:cxn ang="0">
                  <a:pos x="2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9" y="45"/>
                </a:cxn>
                <a:cxn ang="0">
                  <a:pos x="19" y="50"/>
                </a:cxn>
                <a:cxn ang="0">
                  <a:pos x="29" y="50"/>
                </a:cxn>
                <a:cxn ang="0">
                  <a:pos x="41" y="48"/>
                </a:cxn>
                <a:cxn ang="0">
                  <a:pos x="48" y="41"/>
                </a:cxn>
                <a:cxn ang="0">
                  <a:pos x="53" y="34"/>
                </a:cxn>
                <a:cxn ang="0">
                  <a:pos x="56" y="24"/>
                </a:cxn>
                <a:cxn ang="0">
                  <a:pos x="53" y="14"/>
                </a:cxn>
                <a:cxn ang="0">
                  <a:pos x="46" y="5"/>
                </a:cxn>
                <a:cxn ang="0">
                  <a:pos x="36" y="0"/>
                </a:cxn>
                <a:cxn ang="0">
                  <a:pos x="26" y="0"/>
                </a:cxn>
                <a:cxn ang="0">
                  <a:pos x="17" y="2"/>
                </a:cxn>
              </a:cxnLst>
              <a:rect l="0" t="0" r="r" b="b"/>
              <a:pathLst>
                <a:path w="56" h="50">
                  <a:moveTo>
                    <a:pt x="17" y="2"/>
                  </a:moveTo>
                  <a:lnTo>
                    <a:pt x="7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9" y="45"/>
                  </a:lnTo>
                  <a:lnTo>
                    <a:pt x="19" y="50"/>
                  </a:lnTo>
                  <a:lnTo>
                    <a:pt x="29" y="50"/>
                  </a:lnTo>
                  <a:lnTo>
                    <a:pt x="41" y="48"/>
                  </a:lnTo>
                  <a:lnTo>
                    <a:pt x="48" y="41"/>
                  </a:lnTo>
                  <a:lnTo>
                    <a:pt x="53" y="34"/>
                  </a:lnTo>
                  <a:lnTo>
                    <a:pt x="56" y="24"/>
                  </a:lnTo>
                  <a:lnTo>
                    <a:pt x="53" y="14"/>
                  </a:lnTo>
                  <a:lnTo>
                    <a:pt x="4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1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1" name="Freeform 170"/>
            <p:cNvSpPr/>
            <p:nvPr/>
          </p:nvSpPr>
          <p:spPr bwMode="auto">
            <a:xfrm>
              <a:off x="1039311" y="3172905"/>
              <a:ext cx="22614" cy="20959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5" y="7"/>
                </a:cxn>
                <a:cxn ang="0">
                  <a:pos x="2" y="12"/>
                </a:cxn>
                <a:cxn ang="0">
                  <a:pos x="0" y="19"/>
                </a:cxn>
                <a:cxn ang="0">
                  <a:pos x="2" y="27"/>
                </a:cxn>
                <a:cxn ang="0">
                  <a:pos x="7" y="34"/>
                </a:cxn>
                <a:cxn ang="0">
                  <a:pos x="15" y="36"/>
                </a:cxn>
                <a:cxn ang="0">
                  <a:pos x="22" y="38"/>
                </a:cxn>
                <a:cxn ang="0">
                  <a:pos x="29" y="36"/>
                </a:cxn>
                <a:cxn ang="0">
                  <a:pos x="36" y="31"/>
                </a:cxn>
                <a:cxn ang="0">
                  <a:pos x="41" y="24"/>
                </a:cxn>
                <a:cxn ang="0">
                  <a:pos x="41" y="17"/>
                </a:cxn>
                <a:cxn ang="0">
                  <a:pos x="39" y="10"/>
                </a:cxn>
                <a:cxn ang="0">
                  <a:pos x="34" y="3"/>
                </a:cxn>
                <a:cxn ang="0">
                  <a:pos x="27" y="0"/>
                </a:cxn>
                <a:cxn ang="0">
                  <a:pos x="19" y="0"/>
                </a:cxn>
                <a:cxn ang="0">
                  <a:pos x="12" y="3"/>
                </a:cxn>
              </a:cxnLst>
              <a:rect l="0" t="0" r="r" b="b"/>
              <a:pathLst>
                <a:path w="41" h="38">
                  <a:moveTo>
                    <a:pt x="12" y="3"/>
                  </a:moveTo>
                  <a:lnTo>
                    <a:pt x="5" y="7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7"/>
                  </a:lnTo>
                  <a:lnTo>
                    <a:pt x="7" y="34"/>
                  </a:lnTo>
                  <a:lnTo>
                    <a:pt x="15" y="36"/>
                  </a:lnTo>
                  <a:lnTo>
                    <a:pt x="22" y="38"/>
                  </a:lnTo>
                  <a:lnTo>
                    <a:pt x="29" y="36"/>
                  </a:lnTo>
                  <a:lnTo>
                    <a:pt x="36" y="31"/>
                  </a:lnTo>
                  <a:lnTo>
                    <a:pt x="41" y="24"/>
                  </a:lnTo>
                  <a:lnTo>
                    <a:pt x="41" y="17"/>
                  </a:lnTo>
                  <a:lnTo>
                    <a:pt x="39" y="10"/>
                  </a:lnTo>
                  <a:lnTo>
                    <a:pt x="34" y="3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2" name="Freeform 171"/>
            <p:cNvSpPr/>
            <p:nvPr/>
          </p:nvSpPr>
          <p:spPr bwMode="auto">
            <a:xfrm>
              <a:off x="1043171" y="3175662"/>
              <a:ext cx="14892" cy="1434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5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5" y="24"/>
                </a:cxn>
                <a:cxn ang="0">
                  <a:pos x="10" y="26"/>
                </a:cxn>
                <a:cxn ang="0">
                  <a:pos x="15" y="26"/>
                </a:cxn>
                <a:cxn ang="0">
                  <a:pos x="20" y="24"/>
                </a:cxn>
                <a:cxn ang="0">
                  <a:pos x="24" y="22"/>
                </a:cxn>
                <a:cxn ang="0">
                  <a:pos x="27" y="17"/>
                </a:cxn>
                <a:cxn ang="0">
                  <a:pos x="27" y="12"/>
                </a:cxn>
                <a:cxn ang="0">
                  <a:pos x="27" y="7"/>
                </a:cxn>
                <a:cxn ang="0">
                  <a:pos x="22" y="2"/>
                </a:cxn>
                <a:cxn ang="0">
                  <a:pos x="17" y="2"/>
                </a:cxn>
                <a:cxn ang="0">
                  <a:pos x="12" y="0"/>
                </a:cxn>
                <a:cxn ang="0">
                  <a:pos x="8" y="2"/>
                </a:cxn>
              </a:cxnLst>
              <a:rect l="0" t="0" r="r" b="b"/>
              <a:pathLst>
                <a:path w="27" h="26">
                  <a:moveTo>
                    <a:pt x="8" y="2"/>
                  </a:moveTo>
                  <a:lnTo>
                    <a:pt x="3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3" y="19"/>
                  </a:lnTo>
                  <a:lnTo>
                    <a:pt x="5" y="24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20" y="24"/>
                  </a:lnTo>
                  <a:lnTo>
                    <a:pt x="24" y="22"/>
                  </a:lnTo>
                  <a:lnTo>
                    <a:pt x="27" y="17"/>
                  </a:lnTo>
                  <a:lnTo>
                    <a:pt x="27" y="12"/>
                  </a:lnTo>
                  <a:lnTo>
                    <a:pt x="27" y="7"/>
                  </a:lnTo>
                  <a:lnTo>
                    <a:pt x="22" y="2"/>
                  </a:lnTo>
                  <a:lnTo>
                    <a:pt x="17" y="2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3" name="Freeform 172"/>
            <p:cNvSpPr/>
            <p:nvPr/>
          </p:nvSpPr>
          <p:spPr bwMode="auto">
            <a:xfrm>
              <a:off x="1047584" y="3179523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12" y="3"/>
                </a:cxn>
                <a:cxn ang="0">
                  <a:pos x="12" y="7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2" y="7"/>
                  </a:lnTo>
                  <a:lnTo>
                    <a:pt x="9" y="12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4" name="Freeform 173"/>
            <p:cNvSpPr/>
            <p:nvPr/>
          </p:nvSpPr>
          <p:spPr bwMode="auto">
            <a:xfrm>
              <a:off x="995187" y="3188899"/>
              <a:ext cx="42469" cy="39160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4" y="7"/>
                </a:cxn>
                <a:cxn ang="0">
                  <a:pos x="9" y="12"/>
                </a:cxn>
                <a:cxn ang="0">
                  <a:pos x="2" y="24"/>
                </a:cxn>
                <a:cxn ang="0">
                  <a:pos x="0" y="31"/>
                </a:cxn>
                <a:cxn ang="0">
                  <a:pos x="0" y="38"/>
                </a:cxn>
                <a:cxn ang="0">
                  <a:pos x="0" y="45"/>
                </a:cxn>
                <a:cxn ang="0">
                  <a:pos x="2" y="52"/>
                </a:cxn>
                <a:cxn ang="0">
                  <a:pos x="7" y="59"/>
                </a:cxn>
                <a:cxn ang="0">
                  <a:pos x="12" y="64"/>
                </a:cxn>
                <a:cxn ang="0">
                  <a:pos x="26" y="69"/>
                </a:cxn>
                <a:cxn ang="0">
                  <a:pos x="41" y="71"/>
                </a:cxn>
                <a:cxn ang="0">
                  <a:pos x="48" y="69"/>
                </a:cxn>
                <a:cxn ang="0">
                  <a:pos x="56" y="66"/>
                </a:cxn>
                <a:cxn ang="0">
                  <a:pos x="63" y="62"/>
                </a:cxn>
                <a:cxn ang="0">
                  <a:pos x="68" y="57"/>
                </a:cxn>
                <a:cxn ang="0">
                  <a:pos x="75" y="45"/>
                </a:cxn>
                <a:cxn ang="0">
                  <a:pos x="77" y="38"/>
                </a:cxn>
                <a:cxn ang="0">
                  <a:pos x="77" y="31"/>
                </a:cxn>
                <a:cxn ang="0">
                  <a:pos x="77" y="24"/>
                </a:cxn>
                <a:cxn ang="0">
                  <a:pos x="75" y="19"/>
                </a:cxn>
                <a:cxn ang="0">
                  <a:pos x="70" y="12"/>
                </a:cxn>
                <a:cxn ang="0">
                  <a:pos x="65" y="7"/>
                </a:cxn>
                <a:cxn ang="0">
                  <a:pos x="51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2" y="2"/>
                </a:cxn>
              </a:cxnLst>
              <a:rect l="0" t="0" r="r" b="b"/>
              <a:pathLst>
                <a:path w="77" h="71">
                  <a:moveTo>
                    <a:pt x="22" y="2"/>
                  </a:moveTo>
                  <a:lnTo>
                    <a:pt x="14" y="7"/>
                  </a:lnTo>
                  <a:lnTo>
                    <a:pt x="9" y="12"/>
                  </a:lnTo>
                  <a:lnTo>
                    <a:pt x="2" y="24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0" y="45"/>
                  </a:lnTo>
                  <a:lnTo>
                    <a:pt x="2" y="52"/>
                  </a:lnTo>
                  <a:lnTo>
                    <a:pt x="7" y="59"/>
                  </a:lnTo>
                  <a:lnTo>
                    <a:pt x="12" y="64"/>
                  </a:lnTo>
                  <a:lnTo>
                    <a:pt x="26" y="69"/>
                  </a:lnTo>
                  <a:lnTo>
                    <a:pt x="41" y="71"/>
                  </a:lnTo>
                  <a:lnTo>
                    <a:pt x="48" y="69"/>
                  </a:lnTo>
                  <a:lnTo>
                    <a:pt x="56" y="66"/>
                  </a:lnTo>
                  <a:lnTo>
                    <a:pt x="63" y="62"/>
                  </a:lnTo>
                  <a:lnTo>
                    <a:pt x="68" y="57"/>
                  </a:lnTo>
                  <a:lnTo>
                    <a:pt x="75" y="45"/>
                  </a:lnTo>
                  <a:lnTo>
                    <a:pt x="77" y="38"/>
                  </a:lnTo>
                  <a:lnTo>
                    <a:pt x="77" y="31"/>
                  </a:lnTo>
                  <a:lnTo>
                    <a:pt x="77" y="24"/>
                  </a:lnTo>
                  <a:lnTo>
                    <a:pt x="75" y="19"/>
                  </a:lnTo>
                  <a:lnTo>
                    <a:pt x="70" y="12"/>
                  </a:lnTo>
                  <a:lnTo>
                    <a:pt x="65" y="7"/>
                  </a:lnTo>
                  <a:lnTo>
                    <a:pt x="51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5" name="Freeform 174"/>
            <p:cNvSpPr/>
            <p:nvPr/>
          </p:nvSpPr>
          <p:spPr bwMode="auto">
            <a:xfrm>
              <a:off x="1001806" y="3193864"/>
              <a:ext cx="29232" cy="27577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5" y="10"/>
                </a:cxn>
                <a:cxn ang="0">
                  <a:pos x="0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7" y="45"/>
                </a:cxn>
                <a:cxn ang="0">
                  <a:pos x="17" y="50"/>
                </a:cxn>
                <a:cxn ang="0">
                  <a:pos x="29" y="50"/>
                </a:cxn>
                <a:cxn ang="0">
                  <a:pos x="39" y="48"/>
                </a:cxn>
                <a:cxn ang="0">
                  <a:pos x="49" y="43"/>
                </a:cxn>
                <a:cxn ang="0">
                  <a:pos x="53" y="34"/>
                </a:cxn>
                <a:cxn ang="0">
                  <a:pos x="53" y="24"/>
                </a:cxn>
                <a:cxn ang="0">
                  <a:pos x="51" y="15"/>
                </a:cxn>
                <a:cxn ang="0">
                  <a:pos x="46" y="5"/>
                </a:cxn>
                <a:cxn ang="0">
                  <a:pos x="36" y="3"/>
                </a:cxn>
                <a:cxn ang="0">
                  <a:pos x="24" y="0"/>
                </a:cxn>
                <a:cxn ang="0">
                  <a:pos x="14" y="3"/>
                </a:cxn>
              </a:cxnLst>
              <a:rect l="0" t="0" r="r" b="b"/>
              <a:pathLst>
                <a:path w="53" h="50">
                  <a:moveTo>
                    <a:pt x="14" y="3"/>
                  </a:moveTo>
                  <a:lnTo>
                    <a:pt x="5" y="10"/>
                  </a:lnTo>
                  <a:lnTo>
                    <a:pt x="0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7" y="45"/>
                  </a:lnTo>
                  <a:lnTo>
                    <a:pt x="17" y="50"/>
                  </a:lnTo>
                  <a:lnTo>
                    <a:pt x="29" y="50"/>
                  </a:lnTo>
                  <a:lnTo>
                    <a:pt x="39" y="48"/>
                  </a:lnTo>
                  <a:lnTo>
                    <a:pt x="49" y="43"/>
                  </a:lnTo>
                  <a:lnTo>
                    <a:pt x="53" y="34"/>
                  </a:lnTo>
                  <a:lnTo>
                    <a:pt x="53" y="24"/>
                  </a:lnTo>
                  <a:lnTo>
                    <a:pt x="51" y="15"/>
                  </a:lnTo>
                  <a:lnTo>
                    <a:pt x="46" y="5"/>
                  </a:lnTo>
                  <a:lnTo>
                    <a:pt x="36" y="3"/>
                  </a:lnTo>
                  <a:lnTo>
                    <a:pt x="24" y="0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6" name="Freeform 175"/>
            <p:cNvSpPr/>
            <p:nvPr/>
          </p:nvSpPr>
          <p:spPr bwMode="auto">
            <a:xfrm>
              <a:off x="1004563" y="3198276"/>
              <a:ext cx="24268" cy="20407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21"/>
                </a:cxn>
                <a:cxn ang="0">
                  <a:pos x="2" y="28"/>
                </a:cxn>
                <a:cxn ang="0">
                  <a:pos x="7" y="33"/>
                </a:cxn>
                <a:cxn ang="0">
                  <a:pos x="14" y="37"/>
                </a:cxn>
                <a:cxn ang="0">
                  <a:pos x="22" y="37"/>
                </a:cxn>
                <a:cxn ang="0">
                  <a:pos x="31" y="35"/>
                </a:cxn>
                <a:cxn ang="0">
                  <a:pos x="39" y="30"/>
                </a:cxn>
                <a:cxn ang="0">
                  <a:pos x="41" y="23"/>
                </a:cxn>
                <a:cxn ang="0">
                  <a:pos x="44" y="16"/>
                </a:cxn>
                <a:cxn ang="0">
                  <a:pos x="41" y="9"/>
                </a:cxn>
                <a:cxn ang="0">
                  <a:pos x="36" y="4"/>
                </a:cxn>
                <a:cxn ang="0">
                  <a:pos x="29" y="0"/>
                </a:cxn>
                <a:cxn ang="0">
                  <a:pos x="22" y="0"/>
                </a:cxn>
                <a:cxn ang="0">
                  <a:pos x="12" y="2"/>
                </a:cxn>
              </a:cxnLst>
              <a:rect l="0" t="0" r="r" b="b"/>
              <a:pathLst>
                <a:path w="44" h="37">
                  <a:moveTo>
                    <a:pt x="12" y="2"/>
                  </a:moveTo>
                  <a:lnTo>
                    <a:pt x="7" y="7"/>
                  </a:lnTo>
                  <a:lnTo>
                    <a:pt x="2" y="14"/>
                  </a:lnTo>
                  <a:lnTo>
                    <a:pt x="0" y="21"/>
                  </a:lnTo>
                  <a:lnTo>
                    <a:pt x="2" y="28"/>
                  </a:lnTo>
                  <a:lnTo>
                    <a:pt x="7" y="33"/>
                  </a:lnTo>
                  <a:lnTo>
                    <a:pt x="14" y="37"/>
                  </a:lnTo>
                  <a:lnTo>
                    <a:pt x="22" y="37"/>
                  </a:lnTo>
                  <a:lnTo>
                    <a:pt x="31" y="35"/>
                  </a:lnTo>
                  <a:lnTo>
                    <a:pt x="39" y="30"/>
                  </a:lnTo>
                  <a:lnTo>
                    <a:pt x="41" y="23"/>
                  </a:lnTo>
                  <a:lnTo>
                    <a:pt x="44" y="16"/>
                  </a:lnTo>
                  <a:lnTo>
                    <a:pt x="41" y="9"/>
                  </a:lnTo>
                  <a:lnTo>
                    <a:pt x="36" y="4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7" name="Freeform 176"/>
            <p:cNvSpPr/>
            <p:nvPr/>
          </p:nvSpPr>
          <p:spPr bwMode="auto">
            <a:xfrm>
              <a:off x="1008424" y="3202137"/>
              <a:ext cx="15995" cy="12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5" y="4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5" y="21"/>
                </a:cxn>
                <a:cxn ang="0">
                  <a:pos x="10" y="23"/>
                </a:cxn>
                <a:cxn ang="0">
                  <a:pos x="15" y="23"/>
                </a:cxn>
                <a:cxn ang="0">
                  <a:pos x="22" y="21"/>
                </a:cxn>
                <a:cxn ang="0">
                  <a:pos x="24" y="19"/>
                </a:cxn>
                <a:cxn ang="0">
                  <a:pos x="27" y="14"/>
                </a:cxn>
                <a:cxn ang="0">
                  <a:pos x="29" y="9"/>
                </a:cxn>
                <a:cxn ang="0">
                  <a:pos x="27" y="4"/>
                </a:cxn>
                <a:cxn ang="0">
                  <a:pos x="24" y="2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0" y="0"/>
                </a:cxn>
              </a:cxnLst>
              <a:rect l="0" t="0" r="r" b="b"/>
              <a:pathLst>
                <a:path w="29" h="23">
                  <a:moveTo>
                    <a:pt x="10" y="0"/>
                  </a:moveTo>
                  <a:lnTo>
                    <a:pt x="5" y="4"/>
                  </a:lnTo>
                  <a:lnTo>
                    <a:pt x="2" y="7"/>
                  </a:lnTo>
                  <a:lnTo>
                    <a:pt x="0" y="11"/>
                  </a:lnTo>
                  <a:lnTo>
                    <a:pt x="2" y="16"/>
                  </a:lnTo>
                  <a:lnTo>
                    <a:pt x="5" y="21"/>
                  </a:lnTo>
                  <a:lnTo>
                    <a:pt x="10" y="23"/>
                  </a:lnTo>
                  <a:lnTo>
                    <a:pt x="15" y="23"/>
                  </a:lnTo>
                  <a:lnTo>
                    <a:pt x="22" y="21"/>
                  </a:lnTo>
                  <a:lnTo>
                    <a:pt x="24" y="19"/>
                  </a:lnTo>
                  <a:lnTo>
                    <a:pt x="27" y="14"/>
                  </a:lnTo>
                  <a:lnTo>
                    <a:pt x="29" y="9"/>
                  </a:lnTo>
                  <a:lnTo>
                    <a:pt x="27" y="4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8" name="Freeform 177"/>
            <p:cNvSpPr/>
            <p:nvPr/>
          </p:nvSpPr>
          <p:spPr bwMode="auto">
            <a:xfrm>
              <a:off x="1012285" y="3204343"/>
              <a:ext cx="8273" cy="66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0" y="12"/>
                </a:cxn>
                <a:cxn ang="0">
                  <a:pos x="5" y="12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15" h="12">
                  <a:moveTo>
                    <a:pt x="5" y="0"/>
                  </a:move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0" y="12"/>
                  </a:lnTo>
                  <a:lnTo>
                    <a:pt x="5" y="12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89" name="Freeform 178"/>
            <p:cNvSpPr/>
            <p:nvPr/>
          </p:nvSpPr>
          <p:spPr bwMode="auto">
            <a:xfrm>
              <a:off x="988568" y="3148085"/>
              <a:ext cx="44124" cy="40814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17" y="10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33"/>
                </a:cxn>
                <a:cxn ang="0">
                  <a:pos x="0" y="40"/>
                </a:cxn>
                <a:cxn ang="0">
                  <a:pos x="2" y="48"/>
                </a:cxn>
                <a:cxn ang="0">
                  <a:pos x="4" y="55"/>
                </a:cxn>
                <a:cxn ang="0">
                  <a:pos x="9" y="60"/>
                </a:cxn>
                <a:cxn ang="0">
                  <a:pos x="14" y="64"/>
                </a:cxn>
                <a:cxn ang="0">
                  <a:pos x="26" y="72"/>
                </a:cxn>
                <a:cxn ang="0">
                  <a:pos x="41" y="74"/>
                </a:cxn>
                <a:cxn ang="0">
                  <a:pos x="51" y="72"/>
                </a:cxn>
                <a:cxn ang="0">
                  <a:pos x="58" y="69"/>
                </a:cxn>
                <a:cxn ang="0">
                  <a:pos x="63" y="64"/>
                </a:cxn>
                <a:cxn ang="0">
                  <a:pos x="70" y="60"/>
                </a:cxn>
                <a:cxn ang="0">
                  <a:pos x="77" y="48"/>
                </a:cxn>
                <a:cxn ang="0">
                  <a:pos x="80" y="40"/>
                </a:cxn>
                <a:cxn ang="0">
                  <a:pos x="80" y="33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3" y="14"/>
                </a:cxn>
                <a:cxn ang="0">
                  <a:pos x="65" y="7"/>
                </a:cxn>
                <a:cxn ang="0">
                  <a:pos x="53" y="3"/>
                </a:cxn>
                <a:cxn ang="0">
                  <a:pos x="38" y="0"/>
                </a:cxn>
                <a:cxn ang="0">
                  <a:pos x="31" y="3"/>
                </a:cxn>
                <a:cxn ang="0">
                  <a:pos x="21" y="5"/>
                </a:cxn>
              </a:cxnLst>
              <a:rect l="0" t="0" r="r" b="b"/>
              <a:pathLst>
                <a:path w="80" h="74">
                  <a:moveTo>
                    <a:pt x="21" y="5"/>
                  </a:moveTo>
                  <a:lnTo>
                    <a:pt x="17" y="10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4" y="55"/>
                  </a:lnTo>
                  <a:lnTo>
                    <a:pt x="9" y="60"/>
                  </a:lnTo>
                  <a:lnTo>
                    <a:pt x="14" y="64"/>
                  </a:lnTo>
                  <a:lnTo>
                    <a:pt x="26" y="72"/>
                  </a:lnTo>
                  <a:lnTo>
                    <a:pt x="41" y="74"/>
                  </a:lnTo>
                  <a:lnTo>
                    <a:pt x="51" y="72"/>
                  </a:lnTo>
                  <a:lnTo>
                    <a:pt x="58" y="69"/>
                  </a:lnTo>
                  <a:lnTo>
                    <a:pt x="63" y="64"/>
                  </a:lnTo>
                  <a:lnTo>
                    <a:pt x="70" y="60"/>
                  </a:lnTo>
                  <a:lnTo>
                    <a:pt x="77" y="48"/>
                  </a:lnTo>
                  <a:lnTo>
                    <a:pt x="80" y="40"/>
                  </a:lnTo>
                  <a:lnTo>
                    <a:pt x="80" y="33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3" y="14"/>
                  </a:lnTo>
                  <a:lnTo>
                    <a:pt x="65" y="7"/>
                  </a:lnTo>
                  <a:lnTo>
                    <a:pt x="53" y="3"/>
                  </a:lnTo>
                  <a:lnTo>
                    <a:pt x="38" y="0"/>
                  </a:lnTo>
                  <a:lnTo>
                    <a:pt x="31" y="3"/>
                  </a:lnTo>
                  <a:lnTo>
                    <a:pt x="2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0" name="Freeform 179"/>
            <p:cNvSpPr/>
            <p:nvPr/>
          </p:nvSpPr>
          <p:spPr bwMode="auto">
            <a:xfrm>
              <a:off x="995187" y="3154704"/>
              <a:ext cx="30887" cy="27577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7" y="10"/>
                </a:cxn>
                <a:cxn ang="0">
                  <a:pos x="2" y="17"/>
                </a:cxn>
                <a:cxn ang="0">
                  <a:pos x="0" y="26"/>
                </a:cxn>
                <a:cxn ang="0">
                  <a:pos x="2" y="36"/>
                </a:cxn>
                <a:cxn ang="0">
                  <a:pos x="9" y="45"/>
                </a:cxn>
                <a:cxn ang="0">
                  <a:pos x="19" y="50"/>
                </a:cxn>
                <a:cxn ang="0">
                  <a:pos x="29" y="50"/>
                </a:cxn>
                <a:cxn ang="0">
                  <a:pos x="41" y="48"/>
                </a:cxn>
                <a:cxn ang="0">
                  <a:pos x="48" y="40"/>
                </a:cxn>
                <a:cxn ang="0">
                  <a:pos x="53" y="31"/>
                </a:cxn>
                <a:cxn ang="0">
                  <a:pos x="56" y="21"/>
                </a:cxn>
                <a:cxn ang="0">
                  <a:pos x="53" y="12"/>
                </a:cxn>
                <a:cxn ang="0">
                  <a:pos x="46" y="5"/>
                </a:cxn>
                <a:cxn ang="0">
                  <a:pos x="36" y="0"/>
                </a:cxn>
                <a:cxn ang="0">
                  <a:pos x="26" y="0"/>
                </a:cxn>
                <a:cxn ang="0">
                  <a:pos x="17" y="2"/>
                </a:cxn>
              </a:cxnLst>
              <a:rect l="0" t="0" r="r" b="b"/>
              <a:pathLst>
                <a:path w="56" h="50">
                  <a:moveTo>
                    <a:pt x="17" y="2"/>
                  </a:moveTo>
                  <a:lnTo>
                    <a:pt x="7" y="10"/>
                  </a:lnTo>
                  <a:lnTo>
                    <a:pt x="2" y="17"/>
                  </a:lnTo>
                  <a:lnTo>
                    <a:pt x="0" y="26"/>
                  </a:lnTo>
                  <a:lnTo>
                    <a:pt x="2" y="36"/>
                  </a:lnTo>
                  <a:lnTo>
                    <a:pt x="9" y="45"/>
                  </a:lnTo>
                  <a:lnTo>
                    <a:pt x="19" y="50"/>
                  </a:lnTo>
                  <a:lnTo>
                    <a:pt x="29" y="50"/>
                  </a:lnTo>
                  <a:lnTo>
                    <a:pt x="41" y="48"/>
                  </a:lnTo>
                  <a:lnTo>
                    <a:pt x="48" y="40"/>
                  </a:lnTo>
                  <a:lnTo>
                    <a:pt x="53" y="31"/>
                  </a:lnTo>
                  <a:lnTo>
                    <a:pt x="56" y="21"/>
                  </a:lnTo>
                  <a:lnTo>
                    <a:pt x="53" y="12"/>
                  </a:lnTo>
                  <a:lnTo>
                    <a:pt x="46" y="5"/>
                  </a:lnTo>
                  <a:lnTo>
                    <a:pt x="36" y="0"/>
                  </a:lnTo>
                  <a:lnTo>
                    <a:pt x="26" y="0"/>
                  </a:lnTo>
                  <a:lnTo>
                    <a:pt x="1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1" name="Freeform 180"/>
            <p:cNvSpPr/>
            <p:nvPr/>
          </p:nvSpPr>
          <p:spPr bwMode="auto">
            <a:xfrm>
              <a:off x="999048" y="3157461"/>
              <a:ext cx="22614" cy="20959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5" y="7"/>
                </a:cxn>
                <a:cxn ang="0">
                  <a:pos x="0" y="14"/>
                </a:cxn>
                <a:cxn ang="0">
                  <a:pos x="0" y="21"/>
                </a:cxn>
                <a:cxn ang="0">
                  <a:pos x="2" y="28"/>
                </a:cxn>
                <a:cxn ang="0">
                  <a:pos x="7" y="35"/>
                </a:cxn>
                <a:cxn ang="0">
                  <a:pos x="15" y="38"/>
                </a:cxn>
                <a:cxn ang="0">
                  <a:pos x="22" y="38"/>
                </a:cxn>
                <a:cxn ang="0">
                  <a:pos x="29" y="35"/>
                </a:cxn>
                <a:cxn ang="0">
                  <a:pos x="36" y="31"/>
                </a:cxn>
                <a:cxn ang="0">
                  <a:pos x="41" y="26"/>
                </a:cxn>
                <a:cxn ang="0">
                  <a:pos x="41" y="19"/>
                </a:cxn>
                <a:cxn ang="0">
                  <a:pos x="39" y="9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19" y="0"/>
                </a:cxn>
                <a:cxn ang="0">
                  <a:pos x="12" y="2"/>
                </a:cxn>
              </a:cxnLst>
              <a:rect l="0" t="0" r="r" b="b"/>
              <a:pathLst>
                <a:path w="41" h="38">
                  <a:moveTo>
                    <a:pt x="12" y="2"/>
                  </a:moveTo>
                  <a:lnTo>
                    <a:pt x="5" y="7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2" y="28"/>
                  </a:lnTo>
                  <a:lnTo>
                    <a:pt x="7" y="35"/>
                  </a:lnTo>
                  <a:lnTo>
                    <a:pt x="15" y="38"/>
                  </a:lnTo>
                  <a:lnTo>
                    <a:pt x="22" y="38"/>
                  </a:lnTo>
                  <a:lnTo>
                    <a:pt x="29" y="35"/>
                  </a:lnTo>
                  <a:lnTo>
                    <a:pt x="36" y="31"/>
                  </a:lnTo>
                  <a:lnTo>
                    <a:pt x="41" y="26"/>
                  </a:lnTo>
                  <a:lnTo>
                    <a:pt x="41" y="19"/>
                  </a:lnTo>
                  <a:lnTo>
                    <a:pt x="39" y="9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19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2" name="Freeform 181"/>
            <p:cNvSpPr/>
            <p:nvPr/>
          </p:nvSpPr>
          <p:spPr bwMode="auto">
            <a:xfrm>
              <a:off x="1002909" y="3161322"/>
              <a:ext cx="14892" cy="1434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5"/>
                </a:cxn>
                <a:cxn ang="0">
                  <a:pos x="0" y="9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5" y="21"/>
                </a:cxn>
                <a:cxn ang="0">
                  <a:pos x="10" y="24"/>
                </a:cxn>
                <a:cxn ang="0">
                  <a:pos x="15" y="26"/>
                </a:cxn>
                <a:cxn ang="0">
                  <a:pos x="20" y="24"/>
                </a:cxn>
                <a:cxn ang="0">
                  <a:pos x="25" y="21"/>
                </a:cxn>
                <a:cxn ang="0">
                  <a:pos x="27" y="16"/>
                </a:cxn>
                <a:cxn ang="0">
                  <a:pos x="27" y="12"/>
                </a:cxn>
                <a:cxn ang="0">
                  <a:pos x="27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8" y="2"/>
                </a:cxn>
              </a:cxnLst>
              <a:rect l="0" t="0" r="r" b="b"/>
              <a:pathLst>
                <a:path w="27" h="26">
                  <a:moveTo>
                    <a:pt x="8" y="2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5" y="21"/>
                  </a:lnTo>
                  <a:lnTo>
                    <a:pt x="10" y="24"/>
                  </a:lnTo>
                  <a:lnTo>
                    <a:pt x="15" y="26"/>
                  </a:lnTo>
                  <a:lnTo>
                    <a:pt x="20" y="24"/>
                  </a:lnTo>
                  <a:lnTo>
                    <a:pt x="25" y="21"/>
                  </a:lnTo>
                  <a:lnTo>
                    <a:pt x="27" y="16"/>
                  </a:lnTo>
                  <a:lnTo>
                    <a:pt x="27" y="12"/>
                  </a:lnTo>
                  <a:lnTo>
                    <a:pt x="27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3" name="Freeform 182"/>
            <p:cNvSpPr/>
            <p:nvPr/>
          </p:nvSpPr>
          <p:spPr bwMode="auto">
            <a:xfrm>
              <a:off x="1007321" y="3165183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9" y="0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9" y="12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9" y="12"/>
                  </a:lnTo>
                  <a:lnTo>
                    <a:pt x="4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4" name="Freeform 183"/>
            <p:cNvSpPr/>
            <p:nvPr/>
          </p:nvSpPr>
          <p:spPr bwMode="auto">
            <a:xfrm>
              <a:off x="925692" y="3193864"/>
              <a:ext cx="42469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0" y="29"/>
                </a:cxn>
                <a:cxn ang="0">
                  <a:pos x="7" y="17"/>
                </a:cxn>
                <a:cxn ang="0">
                  <a:pos x="16" y="8"/>
                </a:cxn>
                <a:cxn ang="0">
                  <a:pos x="24" y="3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63" y="8"/>
                </a:cxn>
                <a:cxn ang="0">
                  <a:pos x="68" y="12"/>
                </a:cxn>
                <a:cxn ang="0">
                  <a:pos x="72" y="17"/>
                </a:cxn>
                <a:cxn ang="0">
                  <a:pos x="75" y="24"/>
                </a:cxn>
                <a:cxn ang="0">
                  <a:pos x="77" y="31"/>
                </a:cxn>
                <a:cxn ang="0">
                  <a:pos x="77" y="38"/>
                </a:cxn>
                <a:cxn ang="0">
                  <a:pos x="77" y="45"/>
                </a:cxn>
                <a:cxn ang="0">
                  <a:pos x="70" y="57"/>
                </a:cxn>
                <a:cxn ang="0">
                  <a:pos x="58" y="67"/>
                </a:cxn>
                <a:cxn ang="0">
                  <a:pos x="50" y="69"/>
                </a:cxn>
                <a:cxn ang="0">
                  <a:pos x="43" y="72"/>
                </a:cxn>
                <a:cxn ang="0">
                  <a:pos x="36" y="74"/>
                </a:cxn>
                <a:cxn ang="0">
                  <a:pos x="29" y="72"/>
                </a:cxn>
                <a:cxn ang="0">
                  <a:pos x="14" y="67"/>
                </a:cxn>
                <a:cxn ang="0">
                  <a:pos x="9" y="62"/>
                </a:cxn>
                <a:cxn ang="0">
                  <a:pos x="4" y="57"/>
                </a:cxn>
                <a:cxn ang="0">
                  <a:pos x="0" y="50"/>
                </a:cxn>
                <a:cxn ang="0">
                  <a:pos x="0" y="43"/>
                </a:cxn>
              </a:cxnLst>
              <a:rect l="0" t="0" r="r" b="b"/>
              <a:pathLst>
                <a:path w="77" h="74">
                  <a:moveTo>
                    <a:pt x="0" y="43"/>
                  </a:moveTo>
                  <a:lnTo>
                    <a:pt x="0" y="36"/>
                  </a:lnTo>
                  <a:lnTo>
                    <a:pt x="0" y="29"/>
                  </a:lnTo>
                  <a:lnTo>
                    <a:pt x="7" y="17"/>
                  </a:lnTo>
                  <a:lnTo>
                    <a:pt x="16" y="8"/>
                  </a:lnTo>
                  <a:lnTo>
                    <a:pt x="24" y="3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63" y="8"/>
                  </a:lnTo>
                  <a:lnTo>
                    <a:pt x="68" y="12"/>
                  </a:lnTo>
                  <a:lnTo>
                    <a:pt x="72" y="17"/>
                  </a:lnTo>
                  <a:lnTo>
                    <a:pt x="75" y="24"/>
                  </a:lnTo>
                  <a:lnTo>
                    <a:pt x="77" y="31"/>
                  </a:lnTo>
                  <a:lnTo>
                    <a:pt x="77" y="38"/>
                  </a:lnTo>
                  <a:lnTo>
                    <a:pt x="77" y="45"/>
                  </a:lnTo>
                  <a:lnTo>
                    <a:pt x="70" y="57"/>
                  </a:lnTo>
                  <a:lnTo>
                    <a:pt x="58" y="67"/>
                  </a:lnTo>
                  <a:lnTo>
                    <a:pt x="50" y="69"/>
                  </a:lnTo>
                  <a:lnTo>
                    <a:pt x="43" y="72"/>
                  </a:lnTo>
                  <a:lnTo>
                    <a:pt x="36" y="74"/>
                  </a:lnTo>
                  <a:lnTo>
                    <a:pt x="29" y="72"/>
                  </a:lnTo>
                  <a:lnTo>
                    <a:pt x="14" y="67"/>
                  </a:lnTo>
                  <a:lnTo>
                    <a:pt x="9" y="62"/>
                  </a:lnTo>
                  <a:lnTo>
                    <a:pt x="4" y="57"/>
                  </a:lnTo>
                  <a:lnTo>
                    <a:pt x="0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5" name="Freeform 184"/>
            <p:cNvSpPr/>
            <p:nvPr/>
          </p:nvSpPr>
          <p:spPr bwMode="auto">
            <a:xfrm>
              <a:off x="930656" y="3200482"/>
              <a:ext cx="30887" cy="27577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3" y="19"/>
                </a:cxn>
                <a:cxn ang="0">
                  <a:pos x="7" y="10"/>
                </a:cxn>
                <a:cxn ang="0">
                  <a:pos x="15" y="3"/>
                </a:cxn>
                <a:cxn ang="0">
                  <a:pos x="25" y="0"/>
                </a:cxn>
                <a:cxn ang="0">
                  <a:pos x="37" y="0"/>
                </a:cxn>
                <a:cxn ang="0">
                  <a:pos x="46" y="3"/>
                </a:cxn>
                <a:cxn ang="0">
                  <a:pos x="54" y="10"/>
                </a:cxn>
                <a:cxn ang="0">
                  <a:pos x="56" y="19"/>
                </a:cxn>
                <a:cxn ang="0">
                  <a:pos x="56" y="31"/>
                </a:cxn>
                <a:cxn ang="0">
                  <a:pos x="51" y="38"/>
                </a:cxn>
                <a:cxn ang="0">
                  <a:pos x="44" y="45"/>
                </a:cxn>
                <a:cxn ang="0">
                  <a:pos x="32" y="50"/>
                </a:cxn>
                <a:cxn ang="0">
                  <a:pos x="22" y="50"/>
                </a:cxn>
                <a:cxn ang="0">
                  <a:pos x="12" y="45"/>
                </a:cxn>
                <a:cxn ang="0">
                  <a:pos x="5" y="38"/>
                </a:cxn>
                <a:cxn ang="0">
                  <a:pos x="0" y="29"/>
                </a:cxn>
              </a:cxnLst>
              <a:rect l="0" t="0" r="r" b="b"/>
              <a:pathLst>
                <a:path w="56" h="50">
                  <a:moveTo>
                    <a:pt x="0" y="29"/>
                  </a:moveTo>
                  <a:lnTo>
                    <a:pt x="3" y="19"/>
                  </a:lnTo>
                  <a:lnTo>
                    <a:pt x="7" y="10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7" y="0"/>
                  </a:lnTo>
                  <a:lnTo>
                    <a:pt x="46" y="3"/>
                  </a:lnTo>
                  <a:lnTo>
                    <a:pt x="54" y="10"/>
                  </a:lnTo>
                  <a:lnTo>
                    <a:pt x="56" y="19"/>
                  </a:lnTo>
                  <a:lnTo>
                    <a:pt x="56" y="31"/>
                  </a:lnTo>
                  <a:lnTo>
                    <a:pt x="51" y="38"/>
                  </a:lnTo>
                  <a:lnTo>
                    <a:pt x="44" y="45"/>
                  </a:lnTo>
                  <a:lnTo>
                    <a:pt x="32" y="50"/>
                  </a:lnTo>
                  <a:lnTo>
                    <a:pt x="22" y="50"/>
                  </a:lnTo>
                  <a:lnTo>
                    <a:pt x="12" y="45"/>
                  </a:lnTo>
                  <a:lnTo>
                    <a:pt x="5" y="38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6" name="Freeform 185"/>
            <p:cNvSpPr/>
            <p:nvPr/>
          </p:nvSpPr>
          <p:spPr bwMode="auto">
            <a:xfrm>
              <a:off x="934517" y="3203240"/>
              <a:ext cx="23165" cy="2095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17"/>
                </a:cxn>
                <a:cxn ang="0">
                  <a:pos x="5" y="9"/>
                </a:cxn>
                <a:cxn ang="0">
                  <a:pos x="10" y="5"/>
                </a:cxn>
                <a:cxn ang="0">
                  <a:pos x="20" y="0"/>
                </a:cxn>
                <a:cxn ang="0">
                  <a:pos x="27" y="2"/>
                </a:cxn>
                <a:cxn ang="0">
                  <a:pos x="34" y="5"/>
                </a:cxn>
                <a:cxn ang="0">
                  <a:pos x="39" y="9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39" y="31"/>
                </a:cxn>
                <a:cxn ang="0">
                  <a:pos x="32" y="36"/>
                </a:cxn>
                <a:cxn ang="0">
                  <a:pos x="25" y="38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3" y="31"/>
                </a:cxn>
                <a:cxn ang="0">
                  <a:pos x="0" y="24"/>
                </a:cxn>
              </a:cxnLst>
              <a:rect l="0" t="0" r="r" b="b"/>
              <a:pathLst>
                <a:path w="42" h="38">
                  <a:moveTo>
                    <a:pt x="0" y="24"/>
                  </a:moveTo>
                  <a:lnTo>
                    <a:pt x="3" y="17"/>
                  </a:lnTo>
                  <a:lnTo>
                    <a:pt x="5" y="9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34" y="5"/>
                  </a:lnTo>
                  <a:lnTo>
                    <a:pt x="39" y="9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39" y="31"/>
                  </a:lnTo>
                  <a:lnTo>
                    <a:pt x="32" y="36"/>
                  </a:lnTo>
                  <a:lnTo>
                    <a:pt x="25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3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7" name="Freeform 186"/>
            <p:cNvSpPr/>
            <p:nvPr/>
          </p:nvSpPr>
          <p:spPr bwMode="auto">
            <a:xfrm>
              <a:off x="938929" y="3207101"/>
              <a:ext cx="14340" cy="14340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2"/>
                </a:cxn>
                <a:cxn ang="0">
                  <a:pos x="26" y="5"/>
                </a:cxn>
                <a:cxn ang="0">
                  <a:pos x="26" y="10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2" y="24"/>
                </a:cxn>
                <a:cxn ang="0">
                  <a:pos x="17" y="26"/>
                </a:cxn>
                <a:cxn ang="0">
                  <a:pos x="10" y="24"/>
                </a:cxn>
                <a:cxn ang="0">
                  <a:pos x="5" y="24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6">
                  <a:moveTo>
                    <a:pt x="0" y="14"/>
                  </a:moveTo>
                  <a:lnTo>
                    <a:pt x="0" y="10"/>
                  </a:lnTo>
                  <a:lnTo>
                    <a:pt x="2" y="5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6" y="5"/>
                  </a:lnTo>
                  <a:lnTo>
                    <a:pt x="26" y="10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2" y="24"/>
                  </a:lnTo>
                  <a:lnTo>
                    <a:pt x="17" y="26"/>
                  </a:lnTo>
                  <a:lnTo>
                    <a:pt x="10" y="24"/>
                  </a:lnTo>
                  <a:lnTo>
                    <a:pt x="5" y="24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8" name="Freeform 187"/>
            <p:cNvSpPr/>
            <p:nvPr/>
          </p:nvSpPr>
          <p:spPr bwMode="auto">
            <a:xfrm>
              <a:off x="942790" y="3210961"/>
              <a:ext cx="8273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12"/>
                </a:cxn>
                <a:cxn ang="0">
                  <a:pos x="7" y="12"/>
                </a:cxn>
                <a:cxn ang="0">
                  <a:pos x="12" y="10"/>
                </a:cxn>
                <a:cxn ang="0">
                  <a:pos x="15" y="5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0" y="7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lnTo>
                    <a:pt x="3" y="12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5" y="5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799" name="Freeform 188"/>
            <p:cNvSpPr/>
            <p:nvPr/>
          </p:nvSpPr>
          <p:spPr bwMode="auto">
            <a:xfrm>
              <a:off x="926795" y="3154704"/>
              <a:ext cx="44124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10" y="17"/>
                </a:cxn>
                <a:cxn ang="0">
                  <a:pos x="19" y="7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4" y="0"/>
                </a:cxn>
                <a:cxn ang="0">
                  <a:pos x="51" y="0"/>
                </a:cxn>
                <a:cxn ang="0">
                  <a:pos x="63" y="7"/>
                </a:cxn>
                <a:cxn ang="0">
                  <a:pos x="70" y="12"/>
                </a:cxn>
                <a:cxn ang="0">
                  <a:pos x="75" y="17"/>
                </a:cxn>
                <a:cxn ang="0">
                  <a:pos x="78" y="24"/>
                </a:cxn>
                <a:cxn ang="0">
                  <a:pos x="80" y="28"/>
                </a:cxn>
                <a:cxn ang="0">
                  <a:pos x="80" y="38"/>
                </a:cxn>
                <a:cxn ang="0">
                  <a:pos x="78" y="45"/>
                </a:cxn>
                <a:cxn ang="0">
                  <a:pos x="73" y="57"/>
                </a:cxn>
                <a:cxn ang="0">
                  <a:pos x="61" y="67"/>
                </a:cxn>
                <a:cxn ang="0">
                  <a:pos x="53" y="69"/>
                </a:cxn>
                <a:cxn ang="0">
                  <a:pos x="46" y="71"/>
                </a:cxn>
                <a:cxn ang="0">
                  <a:pos x="39" y="74"/>
                </a:cxn>
                <a:cxn ang="0">
                  <a:pos x="29" y="71"/>
                </a:cxn>
                <a:cxn ang="0">
                  <a:pos x="17" y="67"/>
                </a:cxn>
                <a:cxn ang="0">
                  <a:pos x="12" y="62"/>
                </a:cxn>
                <a:cxn ang="0">
                  <a:pos x="7" y="57"/>
                </a:cxn>
                <a:cxn ang="0">
                  <a:pos x="2" y="50"/>
                </a:cxn>
                <a:cxn ang="0">
                  <a:pos x="0" y="43"/>
                </a:cxn>
              </a:cxnLst>
              <a:rect l="0" t="0" r="r" b="b"/>
              <a:pathLst>
                <a:path w="80" h="74">
                  <a:moveTo>
                    <a:pt x="0" y="43"/>
                  </a:moveTo>
                  <a:lnTo>
                    <a:pt x="0" y="36"/>
                  </a:lnTo>
                  <a:lnTo>
                    <a:pt x="2" y="28"/>
                  </a:lnTo>
                  <a:lnTo>
                    <a:pt x="10" y="17"/>
                  </a:lnTo>
                  <a:lnTo>
                    <a:pt x="19" y="7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63" y="7"/>
                  </a:lnTo>
                  <a:lnTo>
                    <a:pt x="70" y="12"/>
                  </a:lnTo>
                  <a:lnTo>
                    <a:pt x="75" y="17"/>
                  </a:lnTo>
                  <a:lnTo>
                    <a:pt x="78" y="24"/>
                  </a:lnTo>
                  <a:lnTo>
                    <a:pt x="80" y="28"/>
                  </a:lnTo>
                  <a:lnTo>
                    <a:pt x="80" y="38"/>
                  </a:lnTo>
                  <a:lnTo>
                    <a:pt x="78" y="45"/>
                  </a:lnTo>
                  <a:lnTo>
                    <a:pt x="73" y="57"/>
                  </a:lnTo>
                  <a:lnTo>
                    <a:pt x="61" y="67"/>
                  </a:lnTo>
                  <a:lnTo>
                    <a:pt x="53" y="69"/>
                  </a:lnTo>
                  <a:lnTo>
                    <a:pt x="46" y="71"/>
                  </a:lnTo>
                  <a:lnTo>
                    <a:pt x="39" y="74"/>
                  </a:lnTo>
                  <a:lnTo>
                    <a:pt x="29" y="71"/>
                  </a:lnTo>
                  <a:lnTo>
                    <a:pt x="17" y="67"/>
                  </a:lnTo>
                  <a:lnTo>
                    <a:pt x="12" y="62"/>
                  </a:lnTo>
                  <a:lnTo>
                    <a:pt x="7" y="57"/>
                  </a:lnTo>
                  <a:lnTo>
                    <a:pt x="2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0" name="Freeform 189"/>
            <p:cNvSpPr/>
            <p:nvPr/>
          </p:nvSpPr>
          <p:spPr bwMode="auto">
            <a:xfrm>
              <a:off x="933414" y="3161322"/>
              <a:ext cx="30887" cy="2757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" y="19"/>
                </a:cxn>
                <a:cxn ang="0">
                  <a:pos x="5" y="9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6" y="0"/>
                </a:cxn>
                <a:cxn ang="0">
                  <a:pos x="46" y="2"/>
                </a:cxn>
                <a:cxn ang="0">
                  <a:pos x="51" y="9"/>
                </a:cxn>
                <a:cxn ang="0">
                  <a:pos x="56" y="19"/>
                </a:cxn>
                <a:cxn ang="0">
                  <a:pos x="56" y="31"/>
                </a:cxn>
                <a:cxn ang="0">
                  <a:pos x="51" y="38"/>
                </a:cxn>
                <a:cxn ang="0">
                  <a:pos x="44" y="45"/>
                </a:cxn>
                <a:cxn ang="0">
                  <a:pos x="32" y="50"/>
                </a:cxn>
                <a:cxn ang="0">
                  <a:pos x="22" y="50"/>
                </a:cxn>
                <a:cxn ang="0">
                  <a:pos x="12" y="45"/>
                </a:cxn>
                <a:cxn ang="0">
                  <a:pos x="5" y="38"/>
                </a:cxn>
                <a:cxn ang="0">
                  <a:pos x="0" y="28"/>
                </a:cxn>
              </a:cxnLst>
              <a:rect l="0" t="0" r="r" b="b"/>
              <a:pathLst>
                <a:path w="56" h="50">
                  <a:moveTo>
                    <a:pt x="0" y="28"/>
                  </a:moveTo>
                  <a:lnTo>
                    <a:pt x="2" y="19"/>
                  </a:lnTo>
                  <a:lnTo>
                    <a:pt x="5" y="9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6" y="0"/>
                  </a:lnTo>
                  <a:lnTo>
                    <a:pt x="46" y="2"/>
                  </a:lnTo>
                  <a:lnTo>
                    <a:pt x="51" y="9"/>
                  </a:lnTo>
                  <a:lnTo>
                    <a:pt x="56" y="19"/>
                  </a:lnTo>
                  <a:lnTo>
                    <a:pt x="56" y="31"/>
                  </a:lnTo>
                  <a:lnTo>
                    <a:pt x="51" y="38"/>
                  </a:lnTo>
                  <a:lnTo>
                    <a:pt x="44" y="45"/>
                  </a:lnTo>
                  <a:lnTo>
                    <a:pt x="32" y="50"/>
                  </a:lnTo>
                  <a:lnTo>
                    <a:pt x="22" y="50"/>
                  </a:lnTo>
                  <a:lnTo>
                    <a:pt x="12" y="45"/>
                  </a:lnTo>
                  <a:lnTo>
                    <a:pt x="5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1" name="Freeform 190"/>
            <p:cNvSpPr/>
            <p:nvPr/>
          </p:nvSpPr>
          <p:spPr bwMode="auto">
            <a:xfrm>
              <a:off x="937274" y="3164080"/>
              <a:ext cx="23165" cy="20959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0" y="16"/>
                </a:cxn>
                <a:cxn ang="0">
                  <a:pos x="5" y="9"/>
                </a:cxn>
                <a:cxn ang="0">
                  <a:pos x="10" y="4"/>
                </a:cxn>
                <a:cxn ang="0">
                  <a:pos x="17" y="0"/>
                </a:cxn>
                <a:cxn ang="0">
                  <a:pos x="27" y="0"/>
                </a:cxn>
                <a:cxn ang="0">
                  <a:pos x="34" y="4"/>
                </a:cxn>
                <a:cxn ang="0">
                  <a:pos x="39" y="9"/>
                </a:cxn>
                <a:cxn ang="0">
                  <a:pos x="42" y="16"/>
                </a:cxn>
                <a:cxn ang="0">
                  <a:pos x="42" y="23"/>
                </a:cxn>
                <a:cxn ang="0">
                  <a:pos x="37" y="31"/>
                </a:cxn>
                <a:cxn ang="0">
                  <a:pos x="32" y="35"/>
                </a:cxn>
                <a:cxn ang="0">
                  <a:pos x="25" y="38"/>
                </a:cxn>
                <a:cxn ang="0">
                  <a:pos x="15" y="38"/>
                </a:cxn>
                <a:cxn ang="0">
                  <a:pos x="8" y="35"/>
                </a:cxn>
                <a:cxn ang="0">
                  <a:pos x="3" y="31"/>
                </a:cxn>
                <a:cxn ang="0">
                  <a:pos x="0" y="23"/>
                </a:cxn>
              </a:cxnLst>
              <a:rect l="0" t="0" r="r" b="b"/>
              <a:pathLst>
                <a:path w="42" h="38">
                  <a:moveTo>
                    <a:pt x="0" y="23"/>
                  </a:moveTo>
                  <a:lnTo>
                    <a:pt x="0" y="16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34" y="4"/>
                  </a:lnTo>
                  <a:lnTo>
                    <a:pt x="39" y="9"/>
                  </a:lnTo>
                  <a:lnTo>
                    <a:pt x="42" y="16"/>
                  </a:lnTo>
                  <a:lnTo>
                    <a:pt x="42" y="23"/>
                  </a:lnTo>
                  <a:lnTo>
                    <a:pt x="37" y="31"/>
                  </a:lnTo>
                  <a:lnTo>
                    <a:pt x="32" y="35"/>
                  </a:lnTo>
                  <a:lnTo>
                    <a:pt x="25" y="38"/>
                  </a:lnTo>
                  <a:lnTo>
                    <a:pt x="15" y="38"/>
                  </a:lnTo>
                  <a:lnTo>
                    <a:pt x="8" y="35"/>
                  </a:lnTo>
                  <a:lnTo>
                    <a:pt x="3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2" name="Freeform 191"/>
            <p:cNvSpPr/>
            <p:nvPr/>
          </p:nvSpPr>
          <p:spPr bwMode="auto">
            <a:xfrm>
              <a:off x="941687" y="3167941"/>
              <a:ext cx="14340" cy="13237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1" y="2"/>
                </a:cxn>
                <a:cxn ang="0">
                  <a:pos x="24" y="4"/>
                </a:cxn>
                <a:cxn ang="0">
                  <a:pos x="26" y="9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1" y="24"/>
                </a:cxn>
                <a:cxn ang="0">
                  <a:pos x="14" y="24"/>
                </a:cxn>
                <a:cxn ang="0">
                  <a:pos x="9" y="24"/>
                </a:cxn>
                <a:cxn ang="0">
                  <a:pos x="5" y="24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4">
                  <a:moveTo>
                    <a:pt x="0" y="14"/>
                  </a:moveTo>
                  <a:lnTo>
                    <a:pt x="0" y="9"/>
                  </a:lnTo>
                  <a:lnTo>
                    <a:pt x="2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4" y="4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1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5" y="24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3" name="Freeform 192"/>
            <p:cNvSpPr/>
            <p:nvPr/>
          </p:nvSpPr>
          <p:spPr bwMode="auto">
            <a:xfrm>
              <a:off x="945548" y="3171802"/>
              <a:ext cx="7722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12"/>
                </a:cxn>
                <a:cxn ang="0">
                  <a:pos x="7" y="12"/>
                </a:cxn>
                <a:cxn ang="0">
                  <a:pos x="12" y="9"/>
                </a:cxn>
                <a:cxn ang="0">
                  <a:pos x="14" y="5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0" y="2"/>
                </a:cxn>
                <a:cxn ang="0">
                  <a:pos x="0" y="7"/>
                </a:cxn>
              </a:cxnLst>
              <a:rect l="0" t="0" r="r" b="b"/>
              <a:pathLst>
                <a:path w="14" h="12">
                  <a:moveTo>
                    <a:pt x="0" y="7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12" y="9"/>
                  </a:lnTo>
                  <a:lnTo>
                    <a:pt x="14" y="5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4" name="Freeform 193"/>
            <p:cNvSpPr/>
            <p:nvPr/>
          </p:nvSpPr>
          <p:spPr bwMode="auto">
            <a:xfrm>
              <a:off x="888187" y="3174559"/>
              <a:ext cx="42469" cy="39160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7" y="16"/>
                </a:cxn>
                <a:cxn ang="0">
                  <a:pos x="16" y="4"/>
                </a:cxn>
                <a:cxn ang="0">
                  <a:pos x="24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63" y="7"/>
                </a:cxn>
                <a:cxn ang="0">
                  <a:pos x="68" y="12"/>
                </a:cxn>
                <a:cxn ang="0">
                  <a:pos x="72" y="16"/>
                </a:cxn>
                <a:cxn ang="0">
                  <a:pos x="75" y="21"/>
                </a:cxn>
                <a:cxn ang="0">
                  <a:pos x="77" y="28"/>
                </a:cxn>
                <a:cxn ang="0">
                  <a:pos x="77" y="38"/>
                </a:cxn>
                <a:cxn ang="0">
                  <a:pos x="77" y="43"/>
                </a:cxn>
                <a:cxn ang="0">
                  <a:pos x="70" y="57"/>
                </a:cxn>
                <a:cxn ang="0">
                  <a:pos x="58" y="66"/>
                </a:cxn>
                <a:cxn ang="0">
                  <a:pos x="50" y="69"/>
                </a:cxn>
                <a:cxn ang="0">
                  <a:pos x="43" y="71"/>
                </a:cxn>
                <a:cxn ang="0">
                  <a:pos x="36" y="71"/>
                </a:cxn>
                <a:cxn ang="0">
                  <a:pos x="29" y="71"/>
                </a:cxn>
                <a:cxn ang="0">
                  <a:pos x="14" y="66"/>
                </a:cxn>
                <a:cxn ang="0">
                  <a:pos x="9" y="61"/>
                </a:cxn>
                <a:cxn ang="0">
                  <a:pos x="5" y="57"/>
                </a:cxn>
                <a:cxn ang="0">
                  <a:pos x="0" y="50"/>
                </a:cxn>
                <a:cxn ang="0">
                  <a:pos x="0" y="43"/>
                </a:cxn>
              </a:cxnLst>
              <a:rect l="0" t="0" r="r" b="b"/>
              <a:pathLst>
                <a:path w="77" h="71">
                  <a:moveTo>
                    <a:pt x="0" y="43"/>
                  </a:moveTo>
                  <a:lnTo>
                    <a:pt x="0" y="35"/>
                  </a:lnTo>
                  <a:lnTo>
                    <a:pt x="0" y="28"/>
                  </a:lnTo>
                  <a:lnTo>
                    <a:pt x="7" y="16"/>
                  </a:lnTo>
                  <a:lnTo>
                    <a:pt x="16" y="4"/>
                  </a:lnTo>
                  <a:lnTo>
                    <a:pt x="24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63" y="7"/>
                  </a:lnTo>
                  <a:lnTo>
                    <a:pt x="68" y="12"/>
                  </a:lnTo>
                  <a:lnTo>
                    <a:pt x="72" y="16"/>
                  </a:lnTo>
                  <a:lnTo>
                    <a:pt x="75" y="21"/>
                  </a:lnTo>
                  <a:lnTo>
                    <a:pt x="77" y="28"/>
                  </a:lnTo>
                  <a:lnTo>
                    <a:pt x="77" y="38"/>
                  </a:lnTo>
                  <a:lnTo>
                    <a:pt x="77" y="43"/>
                  </a:lnTo>
                  <a:lnTo>
                    <a:pt x="70" y="57"/>
                  </a:lnTo>
                  <a:lnTo>
                    <a:pt x="58" y="66"/>
                  </a:lnTo>
                  <a:lnTo>
                    <a:pt x="50" y="69"/>
                  </a:lnTo>
                  <a:lnTo>
                    <a:pt x="43" y="71"/>
                  </a:lnTo>
                  <a:lnTo>
                    <a:pt x="36" y="71"/>
                  </a:lnTo>
                  <a:lnTo>
                    <a:pt x="29" y="71"/>
                  </a:lnTo>
                  <a:lnTo>
                    <a:pt x="14" y="66"/>
                  </a:lnTo>
                  <a:lnTo>
                    <a:pt x="9" y="61"/>
                  </a:lnTo>
                  <a:lnTo>
                    <a:pt x="5" y="57"/>
                  </a:lnTo>
                  <a:lnTo>
                    <a:pt x="0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5" name="Freeform 194"/>
            <p:cNvSpPr/>
            <p:nvPr/>
          </p:nvSpPr>
          <p:spPr bwMode="auto">
            <a:xfrm>
              <a:off x="894805" y="3181178"/>
              <a:ext cx="29232" cy="27026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9"/>
                </a:cxn>
                <a:cxn ang="0">
                  <a:pos x="4" y="9"/>
                </a:cxn>
                <a:cxn ang="0">
                  <a:pos x="12" y="2"/>
                </a:cxn>
                <a:cxn ang="0">
                  <a:pos x="22" y="0"/>
                </a:cxn>
                <a:cxn ang="0">
                  <a:pos x="34" y="0"/>
                </a:cxn>
                <a:cxn ang="0">
                  <a:pos x="43" y="2"/>
                </a:cxn>
                <a:cxn ang="0">
                  <a:pos x="51" y="9"/>
                </a:cxn>
                <a:cxn ang="0">
                  <a:pos x="53" y="19"/>
                </a:cxn>
                <a:cxn ang="0">
                  <a:pos x="53" y="28"/>
                </a:cxn>
                <a:cxn ang="0">
                  <a:pos x="48" y="38"/>
                </a:cxn>
                <a:cxn ang="0">
                  <a:pos x="41" y="45"/>
                </a:cxn>
                <a:cxn ang="0">
                  <a:pos x="29" y="49"/>
                </a:cxn>
                <a:cxn ang="0">
                  <a:pos x="19" y="49"/>
                </a:cxn>
                <a:cxn ang="0">
                  <a:pos x="9" y="45"/>
                </a:cxn>
                <a:cxn ang="0">
                  <a:pos x="2" y="38"/>
                </a:cxn>
                <a:cxn ang="0">
                  <a:pos x="0" y="28"/>
                </a:cxn>
              </a:cxnLst>
              <a:rect l="0" t="0" r="r" b="b"/>
              <a:pathLst>
                <a:path w="53" h="49">
                  <a:moveTo>
                    <a:pt x="0" y="28"/>
                  </a:moveTo>
                  <a:lnTo>
                    <a:pt x="0" y="19"/>
                  </a:lnTo>
                  <a:lnTo>
                    <a:pt x="4" y="9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34" y="0"/>
                  </a:lnTo>
                  <a:lnTo>
                    <a:pt x="43" y="2"/>
                  </a:lnTo>
                  <a:lnTo>
                    <a:pt x="51" y="9"/>
                  </a:lnTo>
                  <a:lnTo>
                    <a:pt x="53" y="19"/>
                  </a:lnTo>
                  <a:lnTo>
                    <a:pt x="53" y="28"/>
                  </a:lnTo>
                  <a:lnTo>
                    <a:pt x="48" y="38"/>
                  </a:lnTo>
                  <a:lnTo>
                    <a:pt x="41" y="45"/>
                  </a:lnTo>
                  <a:lnTo>
                    <a:pt x="29" y="49"/>
                  </a:lnTo>
                  <a:lnTo>
                    <a:pt x="19" y="49"/>
                  </a:lnTo>
                  <a:lnTo>
                    <a:pt x="9" y="45"/>
                  </a:lnTo>
                  <a:lnTo>
                    <a:pt x="2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6" name="Freeform 195"/>
            <p:cNvSpPr/>
            <p:nvPr/>
          </p:nvSpPr>
          <p:spPr bwMode="auto">
            <a:xfrm>
              <a:off x="897012" y="3183384"/>
              <a:ext cx="23165" cy="20959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3" y="17"/>
                </a:cxn>
                <a:cxn ang="0">
                  <a:pos x="5" y="10"/>
                </a:cxn>
                <a:cxn ang="0">
                  <a:pos x="10" y="5"/>
                </a:cxn>
                <a:cxn ang="0">
                  <a:pos x="20" y="0"/>
                </a:cxn>
                <a:cxn ang="0">
                  <a:pos x="27" y="0"/>
                </a:cxn>
                <a:cxn ang="0">
                  <a:pos x="34" y="5"/>
                </a:cxn>
                <a:cxn ang="0">
                  <a:pos x="39" y="10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39" y="31"/>
                </a:cxn>
                <a:cxn ang="0">
                  <a:pos x="32" y="36"/>
                </a:cxn>
                <a:cxn ang="0">
                  <a:pos x="25" y="38"/>
                </a:cxn>
                <a:cxn ang="0">
                  <a:pos x="18" y="38"/>
                </a:cxn>
                <a:cxn ang="0">
                  <a:pos x="10" y="36"/>
                </a:cxn>
                <a:cxn ang="0">
                  <a:pos x="3" y="31"/>
                </a:cxn>
                <a:cxn ang="0">
                  <a:pos x="0" y="24"/>
                </a:cxn>
              </a:cxnLst>
              <a:rect l="0" t="0" r="r" b="b"/>
              <a:pathLst>
                <a:path w="42" h="38">
                  <a:moveTo>
                    <a:pt x="0" y="24"/>
                  </a:moveTo>
                  <a:lnTo>
                    <a:pt x="3" y="17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20" y="0"/>
                  </a:lnTo>
                  <a:lnTo>
                    <a:pt x="27" y="0"/>
                  </a:lnTo>
                  <a:lnTo>
                    <a:pt x="34" y="5"/>
                  </a:lnTo>
                  <a:lnTo>
                    <a:pt x="39" y="10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39" y="31"/>
                  </a:lnTo>
                  <a:lnTo>
                    <a:pt x="32" y="36"/>
                  </a:lnTo>
                  <a:lnTo>
                    <a:pt x="25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3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7" name="Freeform 196"/>
            <p:cNvSpPr/>
            <p:nvPr/>
          </p:nvSpPr>
          <p:spPr bwMode="auto">
            <a:xfrm>
              <a:off x="901424" y="3187796"/>
              <a:ext cx="14340" cy="1268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2"/>
                </a:cxn>
                <a:cxn ang="0">
                  <a:pos x="26" y="4"/>
                </a:cxn>
                <a:cxn ang="0">
                  <a:pos x="26" y="9"/>
                </a:cxn>
                <a:cxn ang="0">
                  <a:pos x="26" y="14"/>
                </a:cxn>
                <a:cxn ang="0">
                  <a:pos x="24" y="19"/>
                </a:cxn>
                <a:cxn ang="0">
                  <a:pos x="22" y="23"/>
                </a:cxn>
                <a:cxn ang="0">
                  <a:pos x="17" y="23"/>
                </a:cxn>
                <a:cxn ang="0">
                  <a:pos x="10" y="23"/>
                </a:cxn>
                <a:cxn ang="0">
                  <a:pos x="5" y="23"/>
                </a:cxn>
                <a:cxn ang="0">
                  <a:pos x="2" y="19"/>
                </a:cxn>
                <a:cxn ang="0">
                  <a:pos x="0" y="14"/>
                </a:cxn>
              </a:cxnLst>
              <a:rect l="0" t="0" r="r" b="b"/>
              <a:pathLst>
                <a:path w="26" h="23">
                  <a:moveTo>
                    <a:pt x="0" y="14"/>
                  </a:moveTo>
                  <a:lnTo>
                    <a:pt x="0" y="9"/>
                  </a:lnTo>
                  <a:lnTo>
                    <a:pt x="2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4" y="19"/>
                  </a:lnTo>
                  <a:lnTo>
                    <a:pt x="22" y="23"/>
                  </a:lnTo>
                  <a:lnTo>
                    <a:pt x="17" y="23"/>
                  </a:lnTo>
                  <a:lnTo>
                    <a:pt x="10" y="23"/>
                  </a:lnTo>
                  <a:lnTo>
                    <a:pt x="5" y="23"/>
                  </a:lnTo>
                  <a:lnTo>
                    <a:pt x="2" y="19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8" name="Freeform 197"/>
            <p:cNvSpPr/>
            <p:nvPr/>
          </p:nvSpPr>
          <p:spPr bwMode="auto">
            <a:xfrm>
              <a:off x="905285" y="3191657"/>
              <a:ext cx="8273" cy="661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9"/>
                </a:cxn>
                <a:cxn ang="0">
                  <a:pos x="7" y="12"/>
                </a:cxn>
                <a:cxn ang="0">
                  <a:pos x="12" y="9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7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lnTo>
                    <a:pt x="3" y="9"/>
                  </a:lnTo>
                  <a:lnTo>
                    <a:pt x="7" y="12"/>
                  </a:lnTo>
                  <a:lnTo>
                    <a:pt x="12" y="9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09" name="Freeform 198"/>
            <p:cNvSpPr/>
            <p:nvPr/>
          </p:nvSpPr>
          <p:spPr bwMode="auto">
            <a:xfrm>
              <a:off x="963197" y="3178420"/>
              <a:ext cx="34748" cy="31438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12" y="52"/>
                </a:cxn>
                <a:cxn ang="0">
                  <a:pos x="24" y="57"/>
                </a:cxn>
                <a:cxn ang="0">
                  <a:pos x="36" y="57"/>
                </a:cxn>
                <a:cxn ang="0">
                  <a:pos x="48" y="52"/>
                </a:cxn>
                <a:cxn ang="0">
                  <a:pos x="55" y="45"/>
                </a:cxn>
                <a:cxn ang="0">
                  <a:pos x="63" y="33"/>
                </a:cxn>
                <a:cxn ang="0">
                  <a:pos x="63" y="24"/>
                </a:cxn>
                <a:cxn ang="0">
                  <a:pos x="58" y="12"/>
                </a:cxn>
                <a:cxn ang="0">
                  <a:pos x="50" y="5"/>
                </a:cxn>
                <a:cxn ang="0">
                  <a:pos x="38" y="0"/>
                </a:cxn>
                <a:cxn ang="0">
                  <a:pos x="26" y="0"/>
                </a:cxn>
                <a:cxn ang="0">
                  <a:pos x="14" y="5"/>
                </a:cxn>
                <a:cxn ang="0">
                  <a:pos x="4" y="12"/>
                </a:cxn>
                <a:cxn ang="0">
                  <a:pos x="0" y="21"/>
                </a:cxn>
                <a:cxn ang="0">
                  <a:pos x="0" y="33"/>
                </a:cxn>
                <a:cxn ang="0">
                  <a:pos x="2" y="45"/>
                </a:cxn>
              </a:cxnLst>
              <a:rect l="0" t="0" r="r" b="b"/>
              <a:pathLst>
                <a:path w="63" h="57">
                  <a:moveTo>
                    <a:pt x="2" y="45"/>
                  </a:moveTo>
                  <a:lnTo>
                    <a:pt x="12" y="52"/>
                  </a:lnTo>
                  <a:lnTo>
                    <a:pt x="24" y="57"/>
                  </a:lnTo>
                  <a:lnTo>
                    <a:pt x="36" y="57"/>
                  </a:lnTo>
                  <a:lnTo>
                    <a:pt x="48" y="52"/>
                  </a:lnTo>
                  <a:lnTo>
                    <a:pt x="55" y="45"/>
                  </a:lnTo>
                  <a:lnTo>
                    <a:pt x="63" y="33"/>
                  </a:lnTo>
                  <a:lnTo>
                    <a:pt x="63" y="24"/>
                  </a:lnTo>
                  <a:lnTo>
                    <a:pt x="58" y="12"/>
                  </a:lnTo>
                  <a:lnTo>
                    <a:pt x="50" y="5"/>
                  </a:lnTo>
                  <a:lnTo>
                    <a:pt x="38" y="0"/>
                  </a:lnTo>
                  <a:lnTo>
                    <a:pt x="26" y="0"/>
                  </a:lnTo>
                  <a:lnTo>
                    <a:pt x="14" y="5"/>
                  </a:lnTo>
                  <a:lnTo>
                    <a:pt x="4" y="12"/>
                  </a:lnTo>
                  <a:lnTo>
                    <a:pt x="0" y="21"/>
                  </a:lnTo>
                  <a:lnTo>
                    <a:pt x="0" y="33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0" name="Freeform 199"/>
            <p:cNvSpPr/>
            <p:nvPr/>
          </p:nvSpPr>
          <p:spPr bwMode="auto">
            <a:xfrm>
              <a:off x="963197" y="3310791"/>
              <a:ext cx="42469" cy="40263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6" y="7"/>
                </a:cxn>
                <a:cxn ang="0">
                  <a:pos x="9" y="12"/>
                </a:cxn>
                <a:cxn ang="0">
                  <a:pos x="2" y="24"/>
                </a:cxn>
                <a:cxn ang="0">
                  <a:pos x="0" y="38"/>
                </a:cxn>
                <a:cxn ang="0">
                  <a:pos x="2" y="45"/>
                </a:cxn>
                <a:cxn ang="0">
                  <a:pos x="4" y="52"/>
                </a:cxn>
                <a:cxn ang="0">
                  <a:pos x="7" y="59"/>
                </a:cxn>
                <a:cxn ang="0">
                  <a:pos x="14" y="64"/>
                </a:cxn>
                <a:cxn ang="0">
                  <a:pos x="26" y="71"/>
                </a:cxn>
                <a:cxn ang="0">
                  <a:pos x="41" y="73"/>
                </a:cxn>
                <a:cxn ang="0">
                  <a:pos x="48" y="71"/>
                </a:cxn>
                <a:cxn ang="0">
                  <a:pos x="55" y="69"/>
                </a:cxn>
                <a:cxn ang="0">
                  <a:pos x="63" y="66"/>
                </a:cxn>
                <a:cxn ang="0">
                  <a:pos x="67" y="59"/>
                </a:cxn>
                <a:cxn ang="0">
                  <a:pos x="75" y="47"/>
                </a:cxn>
                <a:cxn ang="0">
                  <a:pos x="77" y="33"/>
                </a:cxn>
                <a:cxn ang="0">
                  <a:pos x="77" y="26"/>
                </a:cxn>
                <a:cxn ang="0">
                  <a:pos x="75" y="19"/>
                </a:cxn>
                <a:cxn ang="0">
                  <a:pos x="70" y="14"/>
                </a:cxn>
                <a:cxn ang="0">
                  <a:pos x="65" y="7"/>
                </a:cxn>
                <a:cxn ang="0">
                  <a:pos x="53" y="0"/>
                </a:cxn>
                <a:cxn ang="0">
                  <a:pos x="38" y="0"/>
                </a:cxn>
                <a:cxn ang="0">
                  <a:pos x="31" y="0"/>
                </a:cxn>
                <a:cxn ang="0">
                  <a:pos x="24" y="2"/>
                </a:cxn>
              </a:cxnLst>
              <a:rect l="0" t="0" r="r" b="b"/>
              <a:pathLst>
                <a:path w="77" h="73">
                  <a:moveTo>
                    <a:pt x="24" y="2"/>
                  </a:moveTo>
                  <a:lnTo>
                    <a:pt x="16" y="7"/>
                  </a:lnTo>
                  <a:lnTo>
                    <a:pt x="9" y="12"/>
                  </a:lnTo>
                  <a:lnTo>
                    <a:pt x="2" y="24"/>
                  </a:lnTo>
                  <a:lnTo>
                    <a:pt x="0" y="38"/>
                  </a:lnTo>
                  <a:lnTo>
                    <a:pt x="2" y="45"/>
                  </a:lnTo>
                  <a:lnTo>
                    <a:pt x="4" y="52"/>
                  </a:lnTo>
                  <a:lnTo>
                    <a:pt x="7" y="59"/>
                  </a:lnTo>
                  <a:lnTo>
                    <a:pt x="14" y="64"/>
                  </a:lnTo>
                  <a:lnTo>
                    <a:pt x="26" y="71"/>
                  </a:lnTo>
                  <a:lnTo>
                    <a:pt x="41" y="73"/>
                  </a:lnTo>
                  <a:lnTo>
                    <a:pt x="48" y="71"/>
                  </a:lnTo>
                  <a:lnTo>
                    <a:pt x="55" y="69"/>
                  </a:lnTo>
                  <a:lnTo>
                    <a:pt x="63" y="66"/>
                  </a:lnTo>
                  <a:lnTo>
                    <a:pt x="67" y="59"/>
                  </a:lnTo>
                  <a:lnTo>
                    <a:pt x="75" y="47"/>
                  </a:lnTo>
                  <a:lnTo>
                    <a:pt x="77" y="33"/>
                  </a:lnTo>
                  <a:lnTo>
                    <a:pt x="77" y="26"/>
                  </a:lnTo>
                  <a:lnTo>
                    <a:pt x="75" y="19"/>
                  </a:lnTo>
                  <a:lnTo>
                    <a:pt x="70" y="14"/>
                  </a:lnTo>
                  <a:lnTo>
                    <a:pt x="65" y="7"/>
                  </a:lnTo>
                  <a:lnTo>
                    <a:pt x="53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1" name="Freeform 200"/>
            <p:cNvSpPr/>
            <p:nvPr/>
          </p:nvSpPr>
          <p:spPr bwMode="auto">
            <a:xfrm>
              <a:off x="969816" y="3315755"/>
              <a:ext cx="29232" cy="29232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7" y="10"/>
                </a:cxn>
                <a:cxn ang="0">
                  <a:pos x="2" y="19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9" y="45"/>
                </a:cxn>
                <a:cxn ang="0">
                  <a:pos x="17" y="53"/>
                </a:cxn>
                <a:cxn ang="0">
                  <a:pos x="29" y="53"/>
                </a:cxn>
                <a:cxn ang="0">
                  <a:pos x="38" y="50"/>
                </a:cxn>
                <a:cxn ang="0">
                  <a:pos x="48" y="43"/>
                </a:cxn>
                <a:cxn ang="0">
                  <a:pos x="53" y="36"/>
                </a:cxn>
                <a:cxn ang="0">
                  <a:pos x="53" y="27"/>
                </a:cxn>
                <a:cxn ang="0">
                  <a:pos x="51" y="15"/>
                </a:cxn>
                <a:cxn ang="0">
                  <a:pos x="46" y="7"/>
                </a:cxn>
                <a:cxn ang="0">
                  <a:pos x="36" y="3"/>
                </a:cxn>
                <a:cxn ang="0">
                  <a:pos x="26" y="0"/>
                </a:cxn>
                <a:cxn ang="0">
                  <a:pos x="17" y="3"/>
                </a:cxn>
              </a:cxnLst>
              <a:rect l="0" t="0" r="r" b="b"/>
              <a:pathLst>
                <a:path w="53" h="53">
                  <a:moveTo>
                    <a:pt x="17" y="3"/>
                  </a:moveTo>
                  <a:lnTo>
                    <a:pt x="7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9" y="45"/>
                  </a:lnTo>
                  <a:lnTo>
                    <a:pt x="17" y="53"/>
                  </a:lnTo>
                  <a:lnTo>
                    <a:pt x="29" y="53"/>
                  </a:lnTo>
                  <a:lnTo>
                    <a:pt x="38" y="50"/>
                  </a:lnTo>
                  <a:lnTo>
                    <a:pt x="48" y="43"/>
                  </a:lnTo>
                  <a:lnTo>
                    <a:pt x="53" y="36"/>
                  </a:lnTo>
                  <a:lnTo>
                    <a:pt x="53" y="27"/>
                  </a:lnTo>
                  <a:lnTo>
                    <a:pt x="51" y="15"/>
                  </a:lnTo>
                  <a:lnTo>
                    <a:pt x="46" y="7"/>
                  </a:lnTo>
                  <a:lnTo>
                    <a:pt x="36" y="3"/>
                  </a:lnTo>
                  <a:lnTo>
                    <a:pt x="26" y="0"/>
                  </a:ln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2" name="Freeform 201"/>
            <p:cNvSpPr/>
            <p:nvPr/>
          </p:nvSpPr>
          <p:spPr bwMode="auto">
            <a:xfrm>
              <a:off x="973676" y="3319616"/>
              <a:ext cx="22614" cy="20959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5" y="8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2" y="29"/>
                </a:cxn>
                <a:cxn ang="0">
                  <a:pos x="7" y="34"/>
                </a:cxn>
                <a:cxn ang="0">
                  <a:pos x="12" y="38"/>
                </a:cxn>
                <a:cxn ang="0">
                  <a:pos x="22" y="38"/>
                </a:cxn>
                <a:cxn ang="0">
                  <a:pos x="29" y="38"/>
                </a:cxn>
                <a:cxn ang="0">
                  <a:pos x="34" y="34"/>
                </a:cxn>
                <a:cxn ang="0">
                  <a:pos x="39" y="27"/>
                </a:cxn>
                <a:cxn ang="0">
                  <a:pos x="41" y="20"/>
                </a:cxn>
                <a:cxn ang="0">
                  <a:pos x="39" y="12"/>
                </a:cxn>
                <a:cxn ang="0">
                  <a:pos x="34" y="5"/>
                </a:cxn>
                <a:cxn ang="0">
                  <a:pos x="27" y="0"/>
                </a:cxn>
                <a:cxn ang="0">
                  <a:pos x="19" y="0"/>
                </a:cxn>
                <a:cxn ang="0">
                  <a:pos x="12" y="3"/>
                </a:cxn>
              </a:cxnLst>
              <a:rect l="0" t="0" r="r" b="b"/>
              <a:pathLst>
                <a:path w="41" h="38">
                  <a:moveTo>
                    <a:pt x="12" y="3"/>
                  </a:moveTo>
                  <a:lnTo>
                    <a:pt x="5" y="8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2" y="29"/>
                  </a:lnTo>
                  <a:lnTo>
                    <a:pt x="7" y="34"/>
                  </a:lnTo>
                  <a:lnTo>
                    <a:pt x="12" y="38"/>
                  </a:lnTo>
                  <a:lnTo>
                    <a:pt x="22" y="38"/>
                  </a:lnTo>
                  <a:lnTo>
                    <a:pt x="29" y="38"/>
                  </a:lnTo>
                  <a:lnTo>
                    <a:pt x="34" y="34"/>
                  </a:lnTo>
                  <a:lnTo>
                    <a:pt x="39" y="27"/>
                  </a:lnTo>
                  <a:lnTo>
                    <a:pt x="41" y="20"/>
                  </a:lnTo>
                  <a:lnTo>
                    <a:pt x="39" y="12"/>
                  </a:lnTo>
                  <a:lnTo>
                    <a:pt x="34" y="5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3" name="Freeform 202"/>
            <p:cNvSpPr/>
            <p:nvPr/>
          </p:nvSpPr>
          <p:spPr bwMode="auto">
            <a:xfrm>
              <a:off x="977537" y="3324029"/>
              <a:ext cx="14892" cy="1434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" y="4"/>
                </a:cxn>
                <a:cxn ang="0">
                  <a:pos x="0" y="7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2" y="26"/>
                </a:cxn>
                <a:cxn ang="0">
                  <a:pos x="20" y="23"/>
                </a:cxn>
                <a:cxn ang="0">
                  <a:pos x="22" y="21"/>
                </a:cxn>
                <a:cxn ang="0">
                  <a:pos x="24" y="16"/>
                </a:cxn>
                <a:cxn ang="0">
                  <a:pos x="27" y="12"/>
                </a:cxn>
                <a:cxn ang="0">
                  <a:pos x="24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8" y="0"/>
                </a:cxn>
              </a:cxnLst>
              <a:rect l="0" t="0" r="r" b="b"/>
              <a:pathLst>
                <a:path w="27" h="26">
                  <a:moveTo>
                    <a:pt x="8" y="0"/>
                  </a:moveTo>
                  <a:lnTo>
                    <a:pt x="3" y="4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6"/>
                  </a:lnTo>
                  <a:lnTo>
                    <a:pt x="20" y="23"/>
                  </a:lnTo>
                  <a:lnTo>
                    <a:pt x="22" y="21"/>
                  </a:lnTo>
                  <a:lnTo>
                    <a:pt x="24" y="16"/>
                  </a:lnTo>
                  <a:lnTo>
                    <a:pt x="27" y="12"/>
                  </a:lnTo>
                  <a:lnTo>
                    <a:pt x="24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4" name="Freeform 203"/>
            <p:cNvSpPr/>
            <p:nvPr/>
          </p:nvSpPr>
          <p:spPr bwMode="auto">
            <a:xfrm>
              <a:off x="981950" y="3327889"/>
              <a:ext cx="6619" cy="66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0"/>
                </a:cxn>
                <a:cxn ang="0">
                  <a:pos x="12" y="2"/>
                </a:cxn>
                <a:cxn ang="0">
                  <a:pos x="12" y="7"/>
                </a:cxn>
                <a:cxn ang="0">
                  <a:pos x="7" y="12"/>
                </a:cxn>
                <a:cxn ang="0">
                  <a:pos x="2" y="12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12" h="12">
                  <a:moveTo>
                    <a:pt x="2" y="0"/>
                  </a:moveTo>
                  <a:lnTo>
                    <a:pt x="7" y="0"/>
                  </a:lnTo>
                  <a:lnTo>
                    <a:pt x="12" y="2"/>
                  </a:lnTo>
                  <a:lnTo>
                    <a:pt x="12" y="7"/>
                  </a:lnTo>
                  <a:lnTo>
                    <a:pt x="7" y="12"/>
                  </a:lnTo>
                  <a:lnTo>
                    <a:pt x="2" y="12"/>
                  </a:lnTo>
                  <a:lnTo>
                    <a:pt x="0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5" name="Freeform 204"/>
            <p:cNvSpPr/>
            <p:nvPr/>
          </p:nvSpPr>
          <p:spPr bwMode="auto">
            <a:xfrm>
              <a:off x="929553" y="3334508"/>
              <a:ext cx="42469" cy="40263"/>
            </a:xfrm>
            <a:custGeom>
              <a:avLst/>
              <a:gdLst/>
              <a:ahLst/>
              <a:cxnLst>
                <a:cxn ang="0">
                  <a:pos x="22" y="4"/>
                </a:cxn>
                <a:cxn ang="0">
                  <a:pos x="14" y="9"/>
                </a:cxn>
                <a:cxn ang="0">
                  <a:pos x="9" y="14"/>
                </a:cxn>
                <a:cxn ang="0">
                  <a:pos x="2" y="26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2" y="54"/>
                </a:cxn>
                <a:cxn ang="0">
                  <a:pos x="7" y="59"/>
                </a:cxn>
                <a:cxn ang="0">
                  <a:pos x="12" y="66"/>
                </a:cxn>
                <a:cxn ang="0">
                  <a:pos x="24" y="73"/>
                </a:cxn>
                <a:cxn ang="0">
                  <a:pos x="41" y="73"/>
                </a:cxn>
                <a:cxn ang="0">
                  <a:pos x="48" y="73"/>
                </a:cxn>
                <a:cxn ang="0">
                  <a:pos x="56" y="71"/>
                </a:cxn>
                <a:cxn ang="0">
                  <a:pos x="61" y="66"/>
                </a:cxn>
                <a:cxn ang="0">
                  <a:pos x="68" y="61"/>
                </a:cxn>
                <a:cxn ang="0">
                  <a:pos x="75" y="49"/>
                </a:cxn>
                <a:cxn ang="0">
                  <a:pos x="77" y="35"/>
                </a:cxn>
                <a:cxn ang="0">
                  <a:pos x="75" y="28"/>
                </a:cxn>
                <a:cxn ang="0">
                  <a:pos x="73" y="21"/>
                </a:cxn>
                <a:cxn ang="0">
                  <a:pos x="70" y="14"/>
                </a:cxn>
                <a:cxn ang="0">
                  <a:pos x="65" y="9"/>
                </a:cxn>
                <a:cxn ang="0">
                  <a:pos x="51" y="2"/>
                </a:cxn>
                <a:cxn ang="0">
                  <a:pos x="36" y="0"/>
                </a:cxn>
                <a:cxn ang="0">
                  <a:pos x="29" y="2"/>
                </a:cxn>
                <a:cxn ang="0">
                  <a:pos x="22" y="4"/>
                </a:cxn>
              </a:cxnLst>
              <a:rect l="0" t="0" r="r" b="b"/>
              <a:pathLst>
                <a:path w="77" h="73">
                  <a:moveTo>
                    <a:pt x="22" y="4"/>
                  </a:moveTo>
                  <a:lnTo>
                    <a:pt x="14" y="9"/>
                  </a:lnTo>
                  <a:lnTo>
                    <a:pt x="9" y="14"/>
                  </a:lnTo>
                  <a:lnTo>
                    <a:pt x="2" y="26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2" y="54"/>
                  </a:lnTo>
                  <a:lnTo>
                    <a:pt x="7" y="59"/>
                  </a:lnTo>
                  <a:lnTo>
                    <a:pt x="12" y="66"/>
                  </a:lnTo>
                  <a:lnTo>
                    <a:pt x="24" y="73"/>
                  </a:lnTo>
                  <a:lnTo>
                    <a:pt x="41" y="73"/>
                  </a:lnTo>
                  <a:lnTo>
                    <a:pt x="48" y="73"/>
                  </a:lnTo>
                  <a:lnTo>
                    <a:pt x="56" y="71"/>
                  </a:lnTo>
                  <a:lnTo>
                    <a:pt x="61" y="66"/>
                  </a:lnTo>
                  <a:lnTo>
                    <a:pt x="68" y="61"/>
                  </a:lnTo>
                  <a:lnTo>
                    <a:pt x="75" y="49"/>
                  </a:lnTo>
                  <a:lnTo>
                    <a:pt x="77" y="35"/>
                  </a:lnTo>
                  <a:lnTo>
                    <a:pt x="75" y="28"/>
                  </a:lnTo>
                  <a:lnTo>
                    <a:pt x="73" y="21"/>
                  </a:lnTo>
                  <a:lnTo>
                    <a:pt x="70" y="14"/>
                  </a:lnTo>
                  <a:lnTo>
                    <a:pt x="65" y="9"/>
                  </a:lnTo>
                  <a:lnTo>
                    <a:pt x="51" y="2"/>
                  </a:lnTo>
                  <a:lnTo>
                    <a:pt x="36" y="0"/>
                  </a:lnTo>
                  <a:lnTo>
                    <a:pt x="29" y="2"/>
                  </a:lnTo>
                  <a:lnTo>
                    <a:pt x="2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6" name="Freeform 205"/>
            <p:cNvSpPr/>
            <p:nvPr/>
          </p:nvSpPr>
          <p:spPr bwMode="auto">
            <a:xfrm>
              <a:off x="936171" y="3340575"/>
              <a:ext cx="29232" cy="29232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7" y="10"/>
                </a:cxn>
                <a:cxn ang="0">
                  <a:pos x="0" y="17"/>
                </a:cxn>
                <a:cxn ang="0">
                  <a:pos x="0" y="29"/>
                </a:cxn>
                <a:cxn ang="0">
                  <a:pos x="2" y="38"/>
                </a:cxn>
                <a:cxn ang="0">
                  <a:pos x="7" y="46"/>
                </a:cxn>
                <a:cxn ang="0">
                  <a:pos x="17" y="50"/>
                </a:cxn>
                <a:cxn ang="0">
                  <a:pos x="27" y="53"/>
                </a:cxn>
                <a:cxn ang="0">
                  <a:pos x="39" y="50"/>
                </a:cxn>
                <a:cxn ang="0">
                  <a:pos x="46" y="43"/>
                </a:cxn>
                <a:cxn ang="0">
                  <a:pos x="51" y="34"/>
                </a:cxn>
                <a:cxn ang="0">
                  <a:pos x="53" y="24"/>
                </a:cxn>
                <a:cxn ang="0">
                  <a:pos x="51" y="15"/>
                </a:cxn>
                <a:cxn ang="0">
                  <a:pos x="44" y="8"/>
                </a:cxn>
                <a:cxn ang="0">
                  <a:pos x="36" y="0"/>
                </a:cxn>
                <a:cxn ang="0">
                  <a:pos x="27" y="0"/>
                </a:cxn>
                <a:cxn ang="0">
                  <a:pos x="15" y="3"/>
                </a:cxn>
              </a:cxnLst>
              <a:rect l="0" t="0" r="r" b="b"/>
              <a:pathLst>
                <a:path w="53" h="53">
                  <a:moveTo>
                    <a:pt x="15" y="3"/>
                  </a:moveTo>
                  <a:lnTo>
                    <a:pt x="7" y="10"/>
                  </a:lnTo>
                  <a:lnTo>
                    <a:pt x="0" y="17"/>
                  </a:lnTo>
                  <a:lnTo>
                    <a:pt x="0" y="29"/>
                  </a:lnTo>
                  <a:lnTo>
                    <a:pt x="2" y="38"/>
                  </a:lnTo>
                  <a:lnTo>
                    <a:pt x="7" y="46"/>
                  </a:lnTo>
                  <a:lnTo>
                    <a:pt x="17" y="50"/>
                  </a:lnTo>
                  <a:lnTo>
                    <a:pt x="27" y="53"/>
                  </a:lnTo>
                  <a:lnTo>
                    <a:pt x="39" y="50"/>
                  </a:lnTo>
                  <a:lnTo>
                    <a:pt x="46" y="43"/>
                  </a:lnTo>
                  <a:lnTo>
                    <a:pt x="51" y="34"/>
                  </a:lnTo>
                  <a:lnTo>
                    <a:pt x="53" y="24"/>
                  </a:lnTo>
                  <a:lnTo>
                    <a:pt x="51" y="15"/>
                  </a:lnTo>
                  <a:lnTo>
                    <a:pt x="44" y="8"/>
                  </a:lnTo>
                  <a:lnTo>
                    <a:pt x="36" y="0"/>
                  </a:lnTo>
                  <a:lnTo>
                    <a:pt x="27" y="0"/>
                  </a:lnTo>
                  <a:lnTo>
                    <a:pt x="1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7" name="Freeform 206"/>
            <p:cNvSpPr/>
            <p:nvPr/>
          </p:nvSpPr>
          <p:spPr bwMode="auto">
            <a:xfrm>
              <a:off x="940032" y="3344987"/>
              <a:ext cx="21511" cy="20959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7"/>
                </a:cxn>
                <a:cxn ang="0">
                  <a:pos x="0" y="11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5" y="33"/>
                </a:cxn>
                <a:cxn ang="0">
                  <a:pos x="12" y="38"/>
                </a:cxn>
                <a:cxn ang="0">
                  <a:pos x="20" y="38"/>
                </a:cxn>
                <a:cxn ang="0">
                  <a:pos x="29" y="35"/>
                </a:cxn>
                <a:cxn ang="0">
                  <a:pos x="34" y="30"/>
                </a:cxn>
                <a:cxn ang="0">
                  <a:pos x="39" y="26"/>
                </a:cxn>
                <a:cxn ang="0">
                  <a:pos x="39" y="16"/>
                </a:cxn>
                <a:cxn ang="0">
                  <a:pos x="39" y="9"/>
                </a:cxn>
                <a:cxn ang="0">
                  <a:pos x="34" y="4"/>
                </a:cxn>
                <a:cxn ang="0">
                  <a:pos x="27" y="0"/>
                </a:cxn>
                <a:cxn ang="0">
                  <a:pos x="20" y="0"/>
                </a:cxn>
                <a:cxn ang="0">
                  <a:pos x="10" y="2"/>
                </a:cxn>
              </a:cxnLst>
              <a:rect l="0" t="0" r="r" b="b"/>
              <a:pathLst>
                <a:path w="39" h="38">
                  <a:moveTo>
                    <a:pt x="10" y="2"/>
                  </a:moveTo>
                  <a:lnTo>
                    <a:pt x="5" y="7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5" y="33"/>
                  </a:lnTo>
                  <a:lnTo>
                    <a:pt x="12" y="38"/>
                  </a:lnTo>
                  <a:lnTo>
                    <a:pt x="20" y="38"/>
                  </a:lnTo>
                  <a:lnTo>
                    <a:pt x="29" y="35"/>
                  </a:lnTo>
                  <a:lnTo>
                    <a:pt x="34" y="30"/>
                  </a:lnTo>
                  <a:lnTo>
                    <a:pt x="39" y="26"/>
                  </a:lnTo>
                  <a:lnTo>
                    <a:pt x="39" y="16"/>
                  </a:lnTo>
                  <a:lnTo>
                    <a:pt x="39" y="9"/>
                  </a:lnTo>
                  <a:lnTo>
                    <a:pt x="34" y="4"/>
                  </a:lnTo>
                  <a:lnTo>
                    <a:pt x="27" y="0"/>
                  </a:lnTo>
                  <a:lnTo>
                    <a:pt x="20" y="0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8" name="Freeform 207"/>
            <p:cNvSpPr/>
            <p:nvPr/>
          </p:nvSpPr>
          <p:spPr bwMode="auto">
            <a:xfrm>
              <a:off x="942790" y="3347194"/>
              <a:ext cx="14892" cy="14340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5" y="5"/>
                </a:cxn>
                <a:cxn ang="0">
                  <a:pos x="3" y="10"/>
                </a:cxn>
                <a:cxn ang="0">
                  <a:pos x="0" y="14"/>
                </a:cxn>
                <a:cxn ang="0">
                  <a:pos x="3" y="19"/>
                </a:cxn>
                <a:cxn ang="0">
                  <a:pos x="5" y="24"/>
                </a:cxn>
                <a:cxn ang="0">
                  <a:pos x="10" y="26"/>
                </a:cxn>
                <a:cxn ang="0">
                  <a:pos x="15" y="26"/>
                </a:cxn>
                <a:cxn ang="0">
                  <a:pos x="19" y="26"/>
                </a:cxn>
                <a:cxn ang="0">
                  <a:pos x="24" y="22"/>
                </a:cxn>
                <a:cxn ang="0">
                  <a:pos x="27" y="19"/>
                </a:cxn>
                <a:cxn ang="0">
                  <a:pos x="27" y="14"/>
                </a:cxn>
                <a:cxn ang="0">
                  <a:pos x="27" y="7"/>
                </a:cxn>
                <a:cxn ang="0">
                  <a:pos x="24" y="5"/>
                </a:cxn>
                <a:cxn ang="0">
                  <a:pos x="19" y="3"/>
                </a:cxn>
                <a:cxn ang="0">
                  <a:pos x="15" y="0"/>
                </a:cxn>
                <a:cxn ang="0">
                  <a:pos x="10" y="3"/>
                </a:cxn>
              </a:cxnLst>
              <a:rect l="0" t="0" r="r" b="b"/>
              <a:pathLst>
                <a:path w="27" h="26">
                  <a:moveTo>
                    <a:pt x="10" y="3"/>
                  </a:moveTo>
                  <a:lnTo>
                    <a:pt x="5" y="5"/>
                  </a:lnTo>
                  <a:lnTo>
                    <a:pt x="3" y="10"/>
                  </a:lnTo>
                  <a:lnTo>
                    <a:pt x="0" y="14"/>
                  </a:lnTo>
                  <a:lnTo>
                    <a:pt x="3" y="19"/>
                  </a:lnTo>
                  <a:lnTo>
                    <a:pt x="5" y="24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4" y="22"/>
                  </a:lnTo>
                  <a:lnTo>
                    <a:pt x="27" y="19"/>
                  </a:lnTo>
                  <a:lnTo>
                    <a:pt x="27" y="14"/>
                  </a:lnTo>
                  <a:lnTo>
                    <a:pt x="27" y="7"/>
                  </a:lnTo>
                  <a:lnTo>
                    <a:pt x="24" y="5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19" name="Freeform 209"/>
            <p:cNvSpPr/>
            <p:nvPr/>
          </p:nvSpPr>
          <p:spPr bwMode="auto">
            <a:xfrm>
              <a:off x="946651" y="3351054"/>
              <a:ext cx="8273" cy="827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15" h="15">
                  <a:moveTo>
                    <a:pt x="5" y="0"/>
                  </a:move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0" y="12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0" name="Freeform 210"/>
            <p:cNvSpPr/>
            <p:nvPr/>
          </p:nvSpPr>
          <p:spPr bwMode="auto">
            <a:xfrm>
              <a:off x="924037" y="3293693"/>
              <a:ext cx="43021" cy="4081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7" y="7"/>
                </a:cxn>
                <a:cxn ang="0">
                  <a:pos x="10" y="12"/>
                </a:cxn>
                <a:cxn ang="0">
                  <a:pos x="3" y="24"/>
                </a:cxn>
                <a:cxn ang="0">
                  <a:pos x="0" y="38"/>
                </a:cxn>
                <a:cxn ang="0">
                  <a:pos x="3" y="45"/>
                </a:cxn>
                <a:cxn ang="0">
                  <a:pos x="5" y="52"/>
                </a:cxn>
                <a:cxn ang="0">
                  <a:pos x="7" y="59"/>
                </a:cxn>
                <a:cxn ang="0">
                  <a:pos x="12" y="64"/>
                </a:cxn>
                <a:cxn ang="0">
                  <a:pos x="27" y="71"/>
                </a:cxn>
                <a:cxn ang="0">
                  <a:pos x="41" y="74"/>
                </a:cxn>
                <a:cxn ang="0">
                  <a:pos x="49" y="74"/>
                </a:cxn>
                <a:cxn ang="0">
                  <a:pos x="56" y="69"/>
                </a:cxn>
                <a:cxn ang="0">
                  <a:pos x="63" y="67"/>
                </a:cxn>
                <a:cxn ang="0">
                  <a:pos x="68" y="62"/>
                </a:cxn>
                <a:cxn ang="0">
                  <a:pos x="75" y="47"/>
                </a:cxn>
                <a:cxn ang="0">
                  <a:pos x="78" y="35"/>
                </a:cxn>
                <a:cxn ang="0">
                  <a:pos x="78" y="28"/>
                </a:cxn>
                <a:cxn ang="0">
                  <a:pos x="75" y="21"/>
                </a:cxn>
                <a:cxn ang="0">
                  <a:pos x="71" y="14"/>
                </a:cxn>
                <a:cxn ang="0">
                  <a:pos x="66" y="9"/>
                </a:cxn>
                <a:cxn ang="0">
                  <a:pos x="53" y="2"/>
                </a:cxn>
                <a:cxn ang="0">
                  <a:pos x="37" y="0"/>
                </a:cxn>
                <a:cxn ang="0">
                  <a:pos x="29" y="0"/>
                </a:cxn>
                <a:cxn ang="0">
                  <a:pos x="22" y="2"/>
                </a:cxn>
              </a:cxnLst>
              <a:rect l="0" t="0" r="r" b="b"/>
              <a:pathLst>
                <a:path w="78" h="74">
                  <a:moveTo>
                    <a:pt x="22" y="2"/>
                  </a:moveTo>
                  <a:lnTo>
                    <a:pt x="17" y="7"/>
                  </a:lnTo>
                  <a:lnTo>
                    <a:pt x="10" y="12"/>
                  </a:lnTo>
                  <a:lnTo>
                    <a:pt x="3" y="24"/>
                  </a:lnTo>
                  <a:lnTo>
                    <a:pt x="0" y="38"/>
                  </a:lnTo>
                  <a:lnTo>
                    <a:pt x="3" y="45"/>
                  </a:lnTo>
                  <a:lnTo>
                    <a:pt x="5" y="52"/>
                  </a:lnTo>
                  <a:lnTo>
                    <a:pt x="7" y="59"/>
                  </a:lnTo>
                  <a:lnTo>
                    <a:pt x="12" y="64"/>
                  </a:lnTo>
                  <a:lnTo>
                    <a:pt x="27" y="71"/>
                  </a:lnTo>
                  <a:lnTo>
                    <a:pt x="41" y="74"/>
                  </a:lnTo>
                  <a:lnTo>
                    <a:pt x="49" y="74"/>
                  </a:lnTo>
                  <a:lnTo>
                    <a:pt x="56" y="69"/>
                  </a:lnTo>
                  <a:lnTo>
                    <a:pt x="63" y="67"/>
                  </a:lnTo>
                  <a:lnTo>
                    <a:pt x="68" y="62"/>
                  </a:lnTo>
                  <a:lnTo>
                    <a:pt x="75" y="47"/>
                  </a:lnTo>
                  <a:lnTo>
                    <a:pt x="78" y="35"/>
                  </a:lnTo>
                  <a:lnTo>
                    <a:pt x="78" y="28"/>
                  </a:lnTo>
                  <a:lnTo>
                    <a:pt x="75" y="21"/>
                  </a:lnTo>
                  <a:lnTo>
                    <a:pt x="71" y="14"/>
                  </a:lnTo>
                  <a:lnTo>
                    <a:pt x="66" y="9"/>
                  </a:lnTo>
                  <a:lnTo>
                    <a:pt x="53" y="2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1" name="Freeform 211"/>
            <p:cNvSpPr/>
            <p:nvPr/>
          </p:nvSpPr>
          <p:spPr bwMode="auto">
            <a:xfrm>
              <a:off x="930656" y="3298657"/>
              <a:ext cx="29784" cy="29232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7" y="10"/>
                </a:cxn>
                <a:cxn ang="0">
                  <a:pos x="3" y="19"/>
                </a:cxn>
                <a:cxn ang="0">
                  <a:pos x="0" y="29"/>
                </a:cxn>
                <a:cxn ang="0">
                  <a:pos x="3" y="38"/>
                </a:cxn>
                <a:cxn ang="0">
                  <a:pos x="10" y="48"/>
                </a:cxn>
                <a:cxn ang="0">
                  <a:pos x="17" y="53"/>
                </a:cxn>
                <a:cxn ang="0">
                  <a:pos x="27" y="53"/>
                </a:cxn>
                <a:cxn ang="0">
                  <a:pos x="39" y="50"/>
                </a:cxn>
                <a:cxn ang="0">
                  <a:pos x="46" y="46"/>
                </a:cxn>
                <a:cxn ang="0">
                  <a:pos x="54" y="36"/>
                </a:cxn>
                <a:cxn ang="0">
                  <a:pos x="54" y="26"/>
                </a:cxn>
                <a:cxn ang="0">
                  <a:pos x="51" y="17"/>
                </a:cxn>
                <a:cxn ang="0">
                  <a:pos x="46" y="7"/>
                </a:cxn>
                <a:cxn ang="0">
                  <a:pos x="37" y="3"/>
                </a:cxn>
                <a:cxn ang="0">
                  <a:pos x="27" y="0"/>
                </a:cxn>
                <a:cxn ang="0">
                  <a:pos x="15" y="5"/>
                </a:cxn>
              </a:cxnLst>
              <a:rect l="0" t="0" r="r" b="b"/>
              <a:pathLst>
                <a:path w="54" h="53">
                  <a:moveTo>
                    <a:pt x="15" y="5"/>
                  </a:moveTo>
                  <a:lnTo>
                    <a:pt x="7" y="10"/>
                  </a:lnTo>
                  <a:lnTo>
                    <a:pt x="3" y="19"/>
                  </a:lnTo>
                  <a:lnTo>
                    <a:pt x="0" y="29"/>
                  </a:lnTo>
                  <a:lnTo>
                    <a:pt x="3" y="38"/>
                  </a:lnTo>
                  <a:lnTo>
                    <a:pt x="10" y="48"/>
                  </a:lnTo>
                  <a:lnTo>
                    <a:pt x="17" y="53"/>
                  </a:lnTo>
                  <a:lnTo>
                    <a:pt x="27" y="53"/>
                  </a:lnTo>
                  <a:lnTo>
                    <a:pt x="39" y="50"/>
                  </a:lnTo>
                  <a:lnTo>
                    <a:pt x="46" y="46"/>
                  </a:lnTo>
                  <a:lnTo>
                    <a:pt x="54" y="36"/>
                  </a:lnTo>
                  <a:lnTo>
                    <a:pt x="54" y="26"/>
                  </a:lnTo>
                  <a:lnTo>
                    <a:pt x="51" y="17"/>
                  </a:lnTo>
                  <a:lnTo>
                    <a:pt x="46" y="7"/>
                  </a:lnTo>
                  <a:lnTo>
                    <a:pt x="37" y="3"/>
                  </a:lnTo>
                  <a:lnTo>
                    <a:pt x="27" y="0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2" name="Freeform 212"/>
            <p:cNvSpPr/>
            <p:nvPr/>
          </p:nvSpPr>
          <p:spPr bwMode="auto">
            <a:xfrm>
              <a:off x="934517" y="3302518"/>
              <a:ext cx="21511" cy="22614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5" y="8"/>
                </a:cxn>
                <a:cxn ang="0">
                  <a:pos x="0" y="15"/>
                </a:cxn>
                <a:cxn ang="0">
                  <a:pos x="0" y="22"/>
                </a:cxn>
                <a:cxn ang="0">
                  <a:pos x="0" y="29"/>
                </a:cxn>
                <a:cxn ang="0">
                  <a:pos x="5" y="36"/>
                </a:cxn>
                <a:cxn ang="0">
                  <a:pos x="13" y="39"/>
                </a:cxn>
                <a:cxn ang="0">
                  <a:pos x="20" y="41"/>
                </a:cxn>
                <a:cxn ang="0">
                  <a:pos x="30" y="39"/>
                </a:cxn>
                <a:cxn ang="0">
                  <a:pos x="34" y="34"/>
                </a:cxn>
                <a:cxn ang="0">
                  <a:pos x="39" y="27"/>
                </a:cxn>
                <a:cxn ang="0">
                  <a:pos x="39" y="19"/>
                </a:cxn>
                <a:cxn ang="0">
                  <a:pos x="39" y="12"/>
                </a:cxn>
                <a:cxn ang="0">
                  <a:pos x="34" y="5"/>
                </a:cxn>
                <a:cxn ang="0">
                  <a:pos x="27" y="3"/>
                </a:cxn>
                <a:cxn ang="0">
                  <a:pos x="20" y="0"/>
                </a:cxn>
                <a:cxn ang="0">
                  <a:pos x="13" y="3"/>
                </a:cxn>
              </a:cxnLst>
              <a:rect l="0" t="0" r="r" b="b"/>
              <a:pathLst>
                <a:path w="39" h="41">
                  <a:moveTo>
                    <a:pt x="13" y="3"/>
                  </a:moveTo>
                  <a:lnTo>
                    <a:pt x="5" y="8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0" y="29"/>
                  </a:lnTo>
                  <a:lnTo>
                    <a:pt x="5" y="36"/>
                  </a:lnTo>
                  <a:lnTo>
                    <a:pt x="13" y="39"/>
                  </a:lnTo>
                  <a:lnTo>
                    <a:pt x="20" y="41"/>
                  </a:lnTo>
                  <a:lnTo>
                    <a:pt x="30" y="39"/>
                  </a:lnTo>
                  <a:lnTo>
                    <a:pt x="34" y="34"/>
                  </a:lnTo>
                  <a:lnTo>
                    <a:pt x="39" y="27"/>
                  </a:lnTo>
                  <a:lnTo>
                    <a:pt x="39" y="19"/>
                  </a:lnTo>
                  <a:lnTo>
                    <a:pt x="39" y="12"/>
                  </a:lnTo>
                  <a:lnTo>
                    <a:pt x="34" y="5"/>
                  </a:lnTo>
                  <a:lnTo>
                    <a:pt x="27" y="3"/>
                  </a:lnTo>
                  <a:lnTo>
                    <a:pt x="20" y="0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3" name="Freeform 213"/>
            <p:cNvSpPr/>
            <p:nvPr/>
          </p:nvSpPr>
          <p:spPr bwMode="auto">
            <a:xfrm>
              <a:off x="938929" y="3306930"/>
              <a:ext cx="14340" cy="14340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4"/>
                </a:cxn>
                <a:cxn ang="0">
                  <a:pos x="0" y="19"/>
                </a:cxn>
                <a:cxn ang="0">
                  <a:pos x="2" y="23"/>
                </a:cxn>
                <a:cxn ang="0">
                  <a:pos x="7" y="26"/>
                </a:cxn>
                <a:cxn ang="0">
                  <a:pos x="12" y="26"/>
                </a:cxn>
                <a:cxn ang="0">
                  <a:pos x="17" y="23"/>
                </a:cxn>
                <a:cxn ang="0">
                  <a:pos x="22" y="21"/>
                </a:cxn>
                <a:cxn ang="0">
                  <a:pos x="24" y="16"/>
                </a:cxn>
                <a:cxn ang="0">
                  <a:pos x="26" y="11"/>
                </a:cxn>
                <a:cxn ang="0">
                  <a:pos x="24" y="7"/>
                </a:cxn>
                <a:cxn ang="0">
                  <a:pos x="22" y="2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7" y="2"/>
                </a:cxn>
              </a:cxnLst>
              <a:rect l="0" t="0" r="r" b="b"/>
              <a:pathLst>
                <a:path w="26" h="26">
                  <a:moveTo>
                    <a:pt x="7" y="2"/>
                  </a:moveTo>
                  <a:lnTo>
                    <a:pt x="2" y="4"/>
                  </a:lnTo>
                  <a:lnTo>
                    <a:pt x="0" y="9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2" y="23"/>
                  </a:lnTo>
                  <a:lnTo>
                    <a:pt x="7" y="26"/>
                  </a:lnTo>
                  <a:lnTo>
                    <a:pt x="12" y="26"/>
                  </a:lnTo>
                  <a:lnTo>
                    <a:pt x="17" y="23"/>
                  </a:lnTo>
                  <a:lnTo>
                    <a:pt x="22" y="21"/>
                  </a:lnTo>
                  <a:lnTo>
                    <a:pt x="24" y="16"/>
                  </a:lnTo>
                  <a:lnTo>
                    <a:pt x="26" y="11"/>
                  </a:lnTo>
                  <a:lnTo>
                    <a:pt x="24" y="7"/>
                  </a:lnTo>
                  <a:lnTo>
                    <a:pt x="22" y="2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4" name="Freeform 214"/>
            <p:cNvSpPr/>
            <p:nvPr/>
          </p:nvSpPr>
          <p:spPr bwMode="auto">
            <a:xfrm>
              <a:off x="941687" y="3310791"/>
              <a:ext cx="7722" cy="66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4" y="7"/>
                </a:cxn>
                <a:cxn ang="0">
                  <a:pos x="9" y="12"/>
                </a:cxn>
                <a:cxn ang="0">
                  <a:pos x="5" y="12"/>
                </a:cxn>
                <a:cxn ang="0">
                  <a:pos x="0" y="9"/>
                </a:cxn>
                <a:cxn ang="0">
                  <a:pos x="0" y="4"/>
                </a:cxn>
                <a:cxn ang="0">
                  <a:pos x="5" y="0"/>
                </a:cxn>
              </a:cxnLst>
              <a:rect l="0" t="0" r="r" b="b"/>
              <a:pathLst>
                <a:path w="14" h="12">
                  <a:moveTo>
                    <a:pt x="5" y="0"/>
                  </a:moveTo>
                  <a:lnTo>
                    <a:pt x="9" y="0"/>
                  </a:lnTo>
                  <a:lnTo>
                    <a:pt x="14" y="2"/>
                  </a:lnTo>
                  <a:lnTo>
                    <a:pt x="14" y="7"/>
                  </a:lnTo>
                  <a:lnTo>
                    <a:pt x="9" y="12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5" name="Freeform 215"/>
            <p:cNvSpPr/>
            <p:nvPr/>
          </p:nvSpPr>
          <p:spPr bwMode="auto">
            <a:xfrm>
              <a:off x="861161" y="3338369"/>
              <a:ext cx="43021" cy="40263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0" y="35"/>
                </a:cxn>
                <a:cxn ang="0">
                  <a:pos x="2" y="28"/>
                </a:cxn>
                <a:cxn ang="0">
                  <a:pos x="7" y="14"/>
                </a:cxn>
                <a:cxn ang="0">
                  <a:pos x="20" y="4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9" y="0"/>
                </a:cxn>
                <a:cxn ang="0">
                  <a:pos x="63" y="7"/>
                </a:cxn>
                <a:cxn ang="0">
                  <a:pos x="73" y="16"/>
                </a:cxn>
                <a:cxn ang="0">
                  <a:pos x="75" y="23"/>
                </a:cxn>
                <a:cxn ang="0">
                  <a:pos x="78" y="30"/>
                </a:cxn>
                <a:cxn ang="0">
                  <a:pos x="78" y="38"/>
                </a:cxn>
                <a:cxn ang="0">
                  <a:pos x="75" y="45"/>
                </a:cxn>
                <a:cxn ang="0">
                  <a:pos x="70" y="59"/>
                </a:cxn>
                <a:cxn ang="0">
                  <a:pos x="58" y="69"/>
                </a:cxn>
                <a:cxn ang="0">
                  <a:pos x="51" y="71"/>
                </a:cxn>
                <a:cxn ang="0">
                  <a:pos x="44" y="73"/>
                </a:cxn>
                <a:cxn ang="0">
                  <a:pos x="36" y="73"/>
                </a:cxn>
                <a:cxn ang="0">
                  <a:pos x="29" y="73"/>
                </a:cxn>
                <a:cxn ang="0">
                  <a:pos x="15" y="66"/>
                </a:cxn>
                <a:cxn ang="0">
                  <a:pos x="5" y="57"/>
                </a:cxn>
                <a:cxn ang="0">
                  <a:pos x="2" y="50"/>
                </a:cxn>
                <a:cxn ang="0">
                  <a:pos x="0" y="42"/>
                </a:cxn>
              </a:cxnLst>
              <a:rect l="0" t="0" r="r" b="b"/>
              <a:pathLst>
                <a:path w="78" h="73">
                  <a:moveTo>
                    <a:pt x="0" y="42"/>
                  </a:moveTo>
                  <a:lnTo>
                    <a:pt x="0" y="35"/>
                  </a:lnTo>
                  <a:lnTo>
                    <a:pt x="2" y="28"/>
                  </a:lnTo>
                  <a:lnTo>
                    <a:pt x="7" y="14"/>
                  </a:lnTo>
                  <a:lnTo>
                    <a:pt x="20" y="4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63" y="7"/>
                  </a:lnTo>
                  <a:lnTo>
                    <a:pt x="73" y="16"/>
                  </a:lnTo>
                  <a:lnTo>
                    <a:pt x="75" y="23"/>
                  </a:lnTo>
                  <a:lnTo>
                    <a:pt x="78" y="30"/>
                  </a:lnTo>
                  <a:lnTo>
                    <a:pt x="78" y="38"/>
                  </a:lnTo>
                  <a:lnTo>
                    <a:pt x="75" y="45"/>
                  </a:lnTo>
                  <a:lnTo>
                    <a:pt x="70" y="59"/>
                  </a:lnTo>
                  <a:lnTo>
                    <a:pt x="58" y="69"/>
                  </a:lnTo>
                  <a:lnTo>
                    <a:pt x="51" y="71"/>
                  </a:lnTo>
                  <a:lnTo>
                    <a:pt x="44" y="73"/>
                  </a:lnTo>
                  <a:lnTo>
                    <a:pt x="36" y="73"/>
                  </a:lnTo>
                  <a:lnTo>
                    <a:pt x="29" y="73"/>
                  </a:lnTo>
                  <a:lnTo>
                    <a:pt x="15" y="66"/>
                  </a:lnTo>
                  <a:lnTo>
                    <a:pt x="5" y="57"/>
                  </a:lnTo>
                  <a:lnTo>
                    <a:pt x="2" y="50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6" name="Freeform 216"/>
            <p:cNvSpPr/>
            <p:nvPr/>
          </p:nvSpPr>
          <p:spPr bwMode="auto">
            <a:xfrm>
              <a:off x="867779" y="3344987"/>
              <a:ext cx="29232" cy="27577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8"/>
                </a:cxn>
                <a:cxn ang="0">
                  <a:pos x="5" y="9"/>
                </a:cxn>
                <a:cxn ang="0">
                  <a:pos x="12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4" y="4"/>
                </a:cxn>
                <a:cxn ang="0">
                  <a:pos x="51" y="11"/>
                </a:cxn>
                <a:cxn ang="0">
                  <a:pos x="53" y="21"/>
                </a:cxn>
                <a:cxn ang="0">
                  <a:pos x="53" y="30"/>
                </a:cxn>
                <a:cxn ang="0">
                  <a:pos x="49" y="40"/>
                </a:cxn>
                <a:cxn ang="0">
                  <a:pos x="42" y="47"/>
                </a:cxn>
                <a:cxn ang="0">
                  <a:pos x="29" y="50"/>
                </a:cxn>
                <a:cxn ang="0">
                  <a:pos x="20" y="50"/>
                </a:cxn>
                <a:cxn ang="0">
                  <a:pos x="10" y="45"/>
                </a:cxn>
                <a:cxn ang="0">
                  <a:pos x="3" y="38"/>
                </a:cxn>
                <a:cxn ang="0">
                  <a:pos x="0" y="28"/>
                </a:cxn>
              </a:cxnLst>
              <a:rect l="0" t="0" r="r" b="b"/>
              <a:pathLst>
                <a:path w="53" h="50">
                  <a:moveTo>
                    <a:pt x="0" y="28"/>
                  </a:moveTo>
                  <a:lnTo>
                    <a:pt x="0" y="18"/>
                  </a:lnTo>
                  <a:lnTo>
                    <a:pt x="5" y="9"/>
                  </a:lnTo>
                  <a:lnTo>
                    <a:pt x="12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4"/>
                  </a:lnTo>
                  <a:lnTo>
                    <a:pt x="51" y="11"/>
                  </a:lnTo>
                  <a:lnTo>
                    <a:pt x="53" y="21"/>
                  </a:lnTo>
                  <a:lnTo>
                    <a:pt x="53" y="30"/>
                  </a:lnTo>
                  <a:lnTo>
                    <a:pt x="49" y="40"/>
                  </a:lnTo>
                  <a:lnTo>
                    <a:pt x="42" y="47"/>
                  </a:lnTo>
                  <a:lnTo>
                    <a:pt x="29" y="50"/>
                  </a:lnTo>
                  <a:lnTo>
                    <a:pt x="20" y="50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7" name="Freeform 217"/>
            <p:cNvSpPr/>
            <p:nvPr/>
          </p:nvSpPr>
          <p:spPr bwMode="auto">
            <a:xfrm>
              <a:off x="872192" y="3347194"/>
              <a:ext cx="20959" cy="22614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14"/>
                </a:cxn>
                <a:cxn ang="0">
                  <a:pos x="2" y="10"/>
                </a:cxn>
                <a:cxn ang="0">
                  <a:pos x="9" y="5"/>
                </a:cxn>
                <a:cxn ang="0">
                  <a:pos x="16" y="0"/>
                </a:cxn>
                <a:cxn ang="0">
                  <a:pos x="24" y="3"/>
                </a:cxn>
                <a:cxn ang="0">
                  <a:pos x="31" y="5"/>
                </a:cxn>
                <a:cxn ang="0">
                  <a:pos x="36" y="10"/>
                </a:cxn>
                <a:cxn ang="0">
                  <a:pos x="38" y="17"/>
                </a:cxn>
                <a:cxn ang="0">
                  <a:pos x="38" y="26"/>
                </a:cxn>
                <a:cxn ang="0">
                  <a:pos x="36" y="31"/>
                </a:cxn>
                <a:cxn ang="0">
                  <a:pos x="29" y="38"/>
                </a:cxn>
                <a:cxn ang="0">
                  <a:pos x="21" y="41"/>
                </a:cxn>
                <a:cxn ang="0">
                  <a:pos x="14" y="41"/>
                </a:cxn>
                <a:cxn ang="0">
                  <a:pos x="7" y="36"/>
                </a:cxn>
                <a:cxn ang="0">
                  <a:pos x="2" y="31"/>
                </a:cxn>
                <a:cxn ang="0">
                  <a:pos x="0" y="24"/>
                </a:cxn>
              </a:cxnLst>
              <a:rect l="0" t="0" r="r" b="b"/>
              <a:pathLst>
                <a:path w="38" h="41">
                  <a:moveTo>
                    <a:pt x="0" y="24"/>
                  </a:moveTo>
                  <a:lnTo>
                    <a:pt x="0" y="14"/>
                  </a:lnTo>
                  <a:lnTo>
                    <a:pt x="2" y="10"/>
                  </a:lnTo>
                  <a:lnTo>
                    <a:pt x="9" y="5"/>
                  </a:lnTo>
                  <a:lnTo>
                    <a:pt x="16" y="0"/>
                  </a:lnTo>
                  <a:lnTo>
                    <a:pt x="24" y="3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8" y="17"/>
                  </a:lnTo>
                  <a:lnTo>
                    <a:pt x="38" y="26"/>
                  </a:lnTo>
                  <a:lnTo>
                    <a:pt x="36" y="31"/>
                  </a:lnTo>
                  <a:lnTo>
                    <a:pt x="29" y="38"/>
                  </a:lnTo>
                  <a:lnTo>
                    <a:pt x="21" y="41"/>
                  </a:lnTo>
                  <a:lnTo>
                    <a:pt x="14" y="41"/>
                  </a:lnTo>
                  <a:lnTo>
                    <a:pt x="7" y="36"/>
                  </a:lnTo>
                  <a:lnTo>
                    <a:pt x="2" y="31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8" name="Freeform 218"/>
            <p:cNvSpPr/>
            <p:nvPr/>
          </p:nvSpPr>
          <p:spPr bwMode="auto">
            <a:xfrm>
              <a:off x="876053" y="3351054"/>
              <a:ext cx="13237" cy="14892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5" y="3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9" y="3"/>
                </a:cxn>
                <a:cxn ang="0">
                  <a:pos x="24" y="7"/>
                </a:cxn>
                <a:cxn ang="0">
                  <a:pos x="24" y="12"/>
                </a:cxn>
                <a:cxn ang="0">
                  <a:pos x="24" y="17"/>
                </a:cxn>
                <a:cxn ang="0">
                  <a:pos x="22" y="22"/>
                </a:cxn>
                <a:cxn ang="0">
                  <a:pos x="19" y="24"/>
                </a:cxn>
                <a:cxn ang="0">
                  <a:pos x="14" y="27"/>
                </a:cxn>
                <a:cxn ang="0">
                  <a:pos x="7" y="27"/>
                </a:cxn>
                <a:cxn ang="0">
                  <a:pos x="5" y="24"/>
                </a:cxn>
                <a:cxn ang="0">
                  <a:pos x="0" y="19"/>
                </a:cxn>
                <a:cxn ang="0">
                  <a:pos x="0" y="15"/>
                </a:cxn>
              </a:cxnLst>
              <a:rect l="0" t="0" r="r" b="b"/>
              <a:pathLst>
                <a:path w="24" h="27">
                  <a:moveTo>
                    <a:pt x="0" y="15"/>
                  </a:moveTo>
                  <a:lnTo>
                    <a:pt x="0" y="10"/>
                  </a:lnTo>
                  <a:lnTo>
                    <a:pt x="2" y="5"/>
                  </a:lnTo>
                  <a:lnTo>
                    <a:pt x="5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9" y="3"/>
                  </a:lnTo>
                  <a:lnTo>
                    <a:pt x="24" y="7"/>
                  </a:lnTo>
                  <a:lnTo>
                    <a:pt x="24" y="12"/>
                  </a:lnTo>
                  <a:lnTo>
                    <a:pt x="24" y="17"/>
                  </a:lnTo>
                  <a:lnTo>
                    <a:pt x="22" y="22"/>
                  </a:lnTo>
                  <a:lnTo>
                    <a:pt x="19" y="24"/>
                  </a:lnTo>
                  <a:lnTo>
                    <a:pt x="14" y="27"/>
                  </a:lnTo>
                  <a:lnTo>
                    <a:pt x="7" y="27"/>
                  </a:lnTo>
                  <a:lnTo>
                    <a:pt x="5" y="24"/>
                  </a:lnTo>
                  <a:lnTo>
                    <a:pt x="0" y="19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29" name="Freeform 219"/>
            <p:cNvSpPr/>
            <p:nvPr/>
          </p:nvSpPr>
          <p:spPr bwMode="auto">
            <a:xfrm>
              <a:off x="878810" y="3354915"/>
              <a:ext cx="7722" cy="6619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2" y="12"/>
                </a:cxn>
                <a:cxn ang="0">
                  <a:pos x="7" y="12"/>
                </a:cxn>
                <a:cxn ang="0">
                  <a:pos x="12" y="10"/>
                </a:cxn>
                <a:cxn ang="0">
                  <a:pos x="14" y="5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2" y="3"/>
                </a:cxn>
                <a:cxn ang="0">
                  <a:pos x="0" y="8"/>
                </a:cxn>
              </a:cxnLst>
              <a:rect l="0" t="0" r="r" b="b"/>
              <a:pathLst>
                <a:path w="14" h="12">
                  <a:moveTo>
                    <a:pt x="0" y="8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12" y="10"/>
                  </a:lnTo>
                  <a:lnTo>
                    <a:pt x="14" y="5"/>
                  </a:lnTo>
                  <a:lnTo>
                    <a:pt x="12" y="0"/>
                  </a:lnTo>
                  <a:lnTo>
                    <a:pt x="7" y="0"/>
                  </a:lnTo>
                  <a:lnTo>
                    <a:pt x="2" y="3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0" name="Freeform 220"/>
            <p:cNvSpPr/>
            <p:nvPr/>
          </p:nvSpPr>
          <p:spPr bwMode="auto">
            <a:xfrm>
              <a:off x="863919" y="3297554"/>
              <a:ext cx="43021" cy="40814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10" y="17"/>
                </a:cxn>
                <a:cxn ang="0">
                  <a:pos x="19" y="5"/>
                </a:cxn>
                <a:cxn ang="0">
                  <a:pos x="27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51" y="2"/>
                </a:cxn>
                <a:cxn ang="0">
                  <a:pos x="63" y="7"/>
                </a:cxn>
                <a:cxn ang="0">
                  <a:pos x="73" y="19"/>
                </a:cxn>
                <a:cxn ang="0">
                  <a:pos x="75" y="24"/>
                </a:cxn>
                <a:cxn ang="0">
                  <a:pos x="78" y="33"/>
                </a:cxn>
                <a:cxn ang="0">
                  <a:pos x="78" y="40"/>
                </a:cxn>
                <a:cxn ang="0">
                  <a:pos x="78" y="48"/>
                </a:cxn>
                <a:cxn ang="0">
                  <a:pos x="70" y="60"/>
                </a:cxn>
                <a:cxn ang="0">
                  <a:pos x="58" y="69"/>
                </a:cxn>
                <a:cxn ang="0">
                  <a:pos x="51" y="74"/>
                </a:cxn>
                <a:cxn ang="0">
                  <a:pos x="44" y="74"/>
                </a:cxn>
                <a:cxn ang="0">
                  <a:pos x="36" y="74"/>
                </a:cxn>
                <a:cxn ang="0">
                  <a:pos x="29" y="74"/>
                </a:cxn>
                <a:cxn ang="0">
                  <a:pos x="15" y="67"/>
                </a:cxn>
                <a:cxn ang="0">
                  <a:pos x="5" y="57"/>
                </a:cxn>
                <a:cxn ang="0">
                  <a:pos x="2" y="50"/>
                </a:cxn>
                <a:cxn ang="0">
                  <a:pos x="0" y="43"/>
                </a:cxn>
              </a:cxnLst>
              <a:rect l="0" t="0" r="r" b="b"/>
              <a:pathLst>
                <a:path w="78" h="74">
                  <a:moveTo>
                    <a:pt x="0" y="43"/>
                  </a:moveTo>
                  <a:lnTo>
                    <a:pt x="0" y="36"/>
                  </a:lnTo>
                  <a:lnTo>
                    <a:pt x="2" y="28"/>
                  </a:lnTo>
                  <a:lnTo>
                    <a:pt x="10" y="17"/>
                  </a:lnTo>
                  <a:lnTo>
                    <a:pt x="19" y="5"/>
                  </a:lnTo>
                  <a:lnTo>
                    <a:pt x="27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51" y="2"/>
                  </a:lnTo>
                  <a:lnTo>
                    <a:pt x="63" y="7"/>
                  </a:lnTo>
                  <a:lnTo>
                    <a:pt x="73" y="19"/>
                  </a:lnTo>
                  <a:lnTo>
                    <a:pt x="75" y="24"/>
                  </a:lnTo>
                  <a:lnTo>
                    <a:pt x="78" y="33"/>
                  </a:lnTo>
                  <a:lnTo>
                    <a:pt x="78" y="40"/>
                  </a:lnTo>
                  <a:lnTo>
                    <a:pt x="78" y="48"/>
                  </a:lnTo>
                  <a:lnTo>
                    <a:pt x="70" y="60"/>
                  </a:lnTo>
                  <a:lnTo>
                    <a:pt x="58" y="69"/>
                  </a:lnTo>
                  <a:lnTo>
                    <a:pt x="51" y="74"/>
                  </a:lnTo>
                  <a:lnTo>
                    <a:pt x="44" y="74"/>
                  </a:lnTo>
                  <a:lnTo>
                    <a:pt x="36" y="74"/>
                  </a:lnTo>
                  <a:lnTo>
                    <a:pt x="29" y="74"/>
                  </a:lnTo>
                  <a:lnTo>
                    <a:pt x="15" y="67"/>
                  </a:lnTo>
                  <a:lnTo>
                    <a:pt x="5" y="57"/>
                  </a:lnTo>
                  <a:lnTo>
                    <a:pt x="2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1" name="Freeform 221"/>
            <p:cNvSpPr/>
            <p:nvPr/>
          </p:nvSpPr>
          <p:spPr bwMode="auto">
            <a:xfrm>
              <a:off x="870537" y="3304173"/>
              <a:ext cx="29232" cy="28680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19"/>
                </a:cxn>
                <a:cxn ang="0">
                  <a:pos x="5" y="9"/>
                </a:cxn>
                <a:cxn ang="0">
                  <a:pos x="15" y="2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4" y="5"/>
                </a:cxn>
                <a:cxn ang="0">
                  <a:pos x="51" y="12"/>
                </a:cxn>
                <a:cxn ang="0">
                  <a:pos x="53" y="21"/>
                </a:cxn>
                <a:cxn ang="0">
                  <a:pos x="53" y="33"/>
                </a:cxn>
                <a:cxn ang="0">
                  <a:pos x="48" y="40"/>
                </a:cxn>
                <a:cxn ang="0">
                  <a:pos x="41" y="48"/>
                </a:cxn>
                <a:cxn ang="0">
                  <a:pos x="32" y="52"/>
                </a:cxn>
                <a:cxn ang="0">
                  <a:pos x="19" y="50"/>
                </a:cxn>
                <a:cxn ang="0">
                  <a:pos x="10" y="48"/>
                </a:cxn>
                <a:cxn ang="0">
                  <a:pos x="5" y="40"/>
                </a:cxn>
                <a:cxn ang="0">
                  <a:pos x="0" y="28"/>
                </a:cxn>
              </a:cxnLst>
              <a:rect l="0" t="0" r="r" b="b"/>
              <a:pathLst>
                <a:path w="53" h="52">
                  <a:moveTo>
                    <a:pt x="0" y="28"/>
                  </a:moveTo>
                  <a:lnTo>
                    <a:pt x="0" y="19"/>
                  </a:lnTo>
                  <a:lnTo>
                    <a:pt x="5" y="9"/>
                  </a:lnTo>
                  <a:lnTo>
                    <a:pt x="15" y="2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5"/>
                  </a:lnTo>
                  <a:lnTo>
                    <a:pt x="51" y="12"/>
                  </a:lnTo>
                  <a:lnTo>
                    <a:pt x="53" y="21"/>
                  </a:lnTo>
                  <a:lnTo>
                    <a:pt x="53" y="33"/>
                  </a:lnTo>
                  <a:lnTo>
                    <a:pt x="48" y="40"/>
                  </a:lnTo>
                  <a:lnTo>
                    <a:pt x="41" y="48"/>
                  </a:lnTo>
                  <a:lnTo>
                    <a:pt x="32" y="52"/>
                  </a:lnTo>
                  <a:lnTo>
                    <a:pt x="19" y="50"/>
                  </a:lnTo>
                  <a:lnTo>
                    <a:pt x="10" y="48"/>
                  </a:lnTo>
                  <a:lnTo>
                    <a:pt x="5" y="40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2" name="Freeform 222"/>
            <p:cNvSpPr/>
            <p:nvPr/>
          </p:nvSpPr>
          <p:spPr bwMode="auto">
            <a:xfrm>
              <a:off x="874398" y="3308034"/>
              <a:ext cx="22614" cy="20959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14"/>
                </a:cxn>
                <a:cxn ang="0">
                  <a:pos x="5" y="7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2" y="2"/>
                </a:cxn>
                <a:cxn ang="0">
                  <a:pos x="37" y="9"/>
                </a:cxn>
                <a:cxn ang="0">
                  <a:pos x="41" y="17"/>
                </a:cxn>
                <a:cxn ang="0">
                  <a:pos x="39" y="24"/>
                </a:cxn>
                <a:cxn ang="0">
                  <a:pos x="37" y="31"/>
                </a:cxn>
                <a:cxn ang="0">
                  <a:pos x="30" y="36"/>
                </a:cxn>
                <a:cxn ang="0">
                  <a:pos x="22" y="38"/>
                </a:cxn>
                <a:cxn ang="0">
                  <a:pos x="15" y="38"/>
                </a:cxn>
                <a:cxn ang="0">
                  <a:pos x="8" y="33"/>
                </a:cxn>
                <a:cxn ang="0">
                  <a:pos x="3" y="29"/>
                </a:cxn>
                <a:cxn ang="0">
                  <a:pos x="0" y="21"/>
                </a:cxn>
              </a:cxnLst>
              <a:rect l="0" t="0" r="r" b="b"/>
              <a:pathLst>
                <a:path w="41" h="38">
                  <a:moveTo>
                    <a:pt x="0" y="21"/>
                  </a:moveTo>
                  <a:lnTo>
                    <a:pt x="0" y="14"/>
                  </a:lnTo>
                  <a:lnTo>
                    <a:pt x="5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2" y="2"/>
                  </a:lnTo>
                  <a:lnTo>
                    <a:pt x="37" y="9"/>
                  </a:lnTo>
                  <a:lnTo>
                    <a:pt x="41" y="17"/>
                  </a:lnTo>
                  <a:lnTo>
                    <a:pt x="39" y="24"/>
                  </a:lnTo>
                  <a:lnTo>
                    <a:pt x="37" y="31"/>
                  </a:lnTo>
                  <a:lnTo>
                    <a:pt x="30" y="36"/>
                  </a:lnTo>
                  <a:lnTo>
                    <a:pt x="22" y="38"/>
                  </a:lnTo>
                  <a:lnTo>
                    <a:pt x="15" y="38"/>
                  </a:lnTo>
                  <a:lnTo>
                    <a:pt x="8" y="33"/>
                  </a:lnTo>
                  <a:lnTo>
                    <a:pt x="3" y="29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3" name="Freeform 223"/>
            <p:cNvSpPr/>
            <p:nvPr/>
          </p:nvSpPr>
          <p:spPr bwMode="auto">
            <a:xfrm>
              <a:off x="878810" y="3310791"/>
              <a:ext cx="14340" cy="1434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9"/>
                </a:cxn>
                <a:cxn ang="0">
                  <a:pos x="2" y="7"/>
                </a:cxn>
                <a:cxn ang="0">
                  <a:pos x="4" y="2"/>
                </a:cxn>
                <a:cxn ang="0">
                  <a:pos x="12" y="0"/>
                </a:cxn>
                <a:cxn ang="0">
                  <a:pos x="17" y="2"/>
                </a:cxn>
                <a:cxn ang="0">
                  <a:pos x="22" y="2"/>
                </a:cxn>
                <a:cxn ang="0">
                  <a:pos x="24" y="7"/>
                </a:cxn>
                <a:cxn ang="0">
                  <a:pos x="26" y="12"/>
                </a:cxn>
                <a:cxn ang="0">
                  <a:pos x="26" y="16"/>
                </a:cxn>
                <a:cxn ang="0">
                  <a:pos x="24" y="21"/>
                </a:cxn>
                <a:cxn ang="0">
                  <a:pos x="19" y="24"/>
                </a:cxn>
                <a:cxn ang="0">
                  <a:pos x="14" y="26"/>
                </a:cxn>
                <a:cxn ang="0">
                  <a:pos x="9" y="26"/>
                </a:cxn>
                <a:cxn ang="0">
                  <a:pos x="4" y="24"/>
                </a:cxn>
                <a:cxn ang="0">
                  <a:pos x="0" y="21"/>
                </a:cxn>
                <a:cxn ang="0">
                  <a:pos x="0" y="16"/>
                </a:cxn>
              </a:cxnLst>
              <a:rect l="0" t="0" r="r" b="b"/>
              <a:pathLst>
                <a:path w="26" h="26">
                  <a:moveTo>
                    <a:pt x="0" y="16"/>
                  </a:moveTo>
                  <a:lnTo>
                    <a:pt x="0" y="9"/>
                  </a:lnTo>
                  <a:lnTo>
                    <a:pt x="2" y="7"/>
                  </a:lnTo>
                  <a:lnTo>
                    <a:pt x="4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2" y="2"/>
                  </a:lnTo>
                  <a:lnTo>
                    <a:pt x="24" y="7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19" y="24"/>
                  </a:lnTo>
                  <a:lnTo>
                    <a:pt x="14" y="26"/>
                  </a:lnTo>
                  <a:lnTo>
                    <a:pt x="9" y="26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4" name="Freeform 224"/>
            <p:cNvSpPr/>
            <p:nvPr/>
          </p:nvSpPr>
          <p:spPr bwMode="auto">
            <a:xfrm>
              <a:off x="881017" y="3314652"/>
              <a:ext cx="8273" cy="77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" y="12"/>
                </a:cxn>
                <a:cxn ang="0">
                  <a:pos x="10" y="14"/>
                </a:cxn>
                <a:cxn ang="0">
                  <a:pos x="13" y="9"/>
                </a:cxn>
                <a:cxn ang="0">
                  <a:pos x="15" y="5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7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lnTo>
                    <a:pt x="3" y="12"/>
                  </a:lnTo>
                  <a:lnTo>
                    <a:pt x="10" y="14"/>
                  </a:lnTo>
                  <a:lnTo>
                    <a:pt x="13" y="9"/>
                  </a:lnTo>
                  <a:lnTo>
                    <a:pt x="15" y="5"/>
                  </a:lnTo>
                  <a:lnTo>
                    <a:pt x="13" y="2"/>
                  </a:lnTo>
                  <a:lnTo>
                    <a:pt x="8" y="0"/>
                  </a:lnTo>
                  <a:lnTo>
                    <a:pt x="3" y="2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5" name="Freeform 225"/>
            <p:cNvSpPr/>
            <p:nvPr/>
          </p:nvSpPr>
          <p:spPr bwMode="auto">
            <a:xfrm>
              <a:off x="824759" y="3315755"/>
              <a:ext cx="43021" cy="41918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0" y="36"/>
                </a:cxn>
                <a:cxn ang="0">
                  <a:pos x="3" y="29"/>
                </a:cxn>
                <a:cxn ang="0">
                  <a:pos x="8" y="17"/>
                </a:cxn>
                <a:cxn ang="0">
                  <a:pos x="20" y="7"/>
                </a:cxn>
                <a:cxn ang="0">
                  <a:pos x="27" y="3"/>
                </a:cxn>
                <a:cxn ang="0">
                  <a:pos x="34" y="3"/>
                </a:cxn>
                <a:cxn ang="0">
                  <a:pos x="42" y="0"/>
                </a:cxn>
                <a:cxn ang="0">
                  <a:pos x="49" y="3"/>
                </a:cxn>
                <a:cxn ang="0">
                  <a:pos x="64" y="7"/>
                </a:cxn>
                <a:cxn ang="0">
                  <a:pos x="73" y="19"/>
                </a:cxn>
                <a:cxn ang="0">
                  <a:pos x="76" y="27"/>
                </a:cxn>
                <a:cxn ang="0">
                  <a:pos x="78" y="34"/>
                </a:cxn>
                <a:cxn ang="0">
                  <a:pos x="78" y="41"/>
                </a:cxn>
                <a:cxn ang="0">
                  <a:pos x="76" y="48"/>
                </a:cxn>
                <a:cxn ang="0">
                  <a:pos x="71" y="60"/>
                </a:cxn>
                <a:cxn ang="0">
                  <a:pos x="59" y="69"/>
                </a:cxn>
                <a:cxn ang="0">
                  <a:pos x="51" y="74"/>
                </a:cxn>
                <a:cxn ang="0">
                  <a:pos x="44" y="74"/>
                </a:cxn>
                <a:cxn ang="0">
                  <a:pos x="37" y="76"/>
                </a:cxn>
                <a:cxn ang="0">
                  <a:pos x="30" y="74"/>
                </a:cxn>
                <a:cxn ang="0">
                  <a:pos x="15" y="69"/>
                </a:cxn>
                <a:cxn ang="0">
                  <a:pos x="5" y="57"/>
                </a:cxn>
                <a:cxn ang="0">
                  <a:pos x="3" y="50"/>
                </a:cxn>
                <a:cxn ang="0">
                  <a:pos x="0" y="43"/>
                </a:cxn>
              </a:cxnLst>
              <a:rect l="0" t="0" r="r" b="b"/>
              <a:pathLst>
                <a:path w="78" h="76">
                  <a:moveTo>
                    <a:pt x="0" y="43"/>
                  </a:moveTo>
                  <a:lnTo>
                    <a:pt x="0" y="36"/>
                  </a:lnTo>
                  <a:lnTo>
                    <a:pt x="3" y="29"/>
                  </a:lnTo>
                  <a:lnTo>
                    <a:pt x="8" y="17"/>
                  </a:lnTo>
                  <a:lnTo>
                    <a:pt x="20" y="7"/>
                  </a:lnTo>
                  <a:lnTo>
                    <a:pt x="27" y="3"/>
                  </a:lnTo>
                  <a:lnTo>
                    <a:pt x="34" y="3"/>
                  </a:lnTo>
                  <a:lnTo>
                    <a:pt x="42" y="0"/>
                  </a:lnTo>
                  <a:lnTo>
                    <a:pt x="49" y="3"/>
                  </a:lnTo>
                  <a:lnTo>
                    <a:pt x="64" y="7"/>
                  </a:lnTo>
                  <a:lnTo>
                    <a:pt x="73" y="19"/>
                  </a:lnTo>
                  <a:lnTo>
                    <a:pt x="76" y="27"/>
                  </a:lnTo>
                  <a:lnTo>
                    <a:pt x="78" y="34"/>
                  </a:lnTo>
                  <a:lnTo>
                    <a:pt x="78" y="41"/>
                  </a:lnTo>
                  <a:lnTo>
                    <a:pt x="76" y="48"/>
                  </a:lnTo>
                  <a:lnTo>
                    <a:pt x="71" y="60"/>
                  </a:lnTo>
                  <a:lnTo>
                    <a:pt x="59" y="69"/>
                  </a:lnTo>
                  <a:lnTo>
                    <a:pt x="51" y="74"/>
                  </a:lnTo>
                  <a:lnTo>
                    <a:pt x="44" y="74"/>
                  </a:lnTo>
                  <a:lnTo>
                    <a:pt x="37" y="76"/>
                  </a:lnTo>
                  <a:lnTo>
                    <a:pt x="30" y="74"/>
                  </a:lnTo>
                  <a:lnTo>
                    <a:pt x="15" y="69"/>
                  </a:lnTo>
                  <a:lnTo>
                    <a:pt x="5" y="57"/>
                  </a:lnTo>
                  <a:lnTo>
                    <a:pt x="3" y="50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6" name="Freeform 226"/>
            <p:cNvSpPr/>
            <p:nvPr/>
          </p:nvSpPr>
          <p:spPr bwMode="auto">
            <a:xfrm>
              <a:off x="831929" y="3322374"/>
              <a:ext cx="29232" cy="28680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0" y="19"/>
                </a:cxn>
                <a:cxn ang="0">
                  <a:pos x="4" y="10"/>
                </a:cxn>
                <a:cxn ang="0">
                  <a:pos x="12" y="5"/>
                </a:cxn>
                <a:cxn ang="0">
                  <a:pos x="24" y="0"/>
                </a:cxn>
                <a:cxn ang="0">
                  <a:pos x="34" y="0"/>
                </a:cxn>
                <a:cxn ang="0">
                  <a:pos x="43" y="5"/>
                </a:cxn>
                <a:cxn ang="0">
                  <a:pos x="51" y="12"/>
                </a:cxn>
                <a:cxn ang="0">
                  <a:pos x="53" y="22"/>
                </a:cxn>
                <a:cxn ang="0">
                  <a:pos x="53" y="33"/>
                </a:cxn>
                <a:cxn ang="0">
                  <a:pos x="48" y="43"/>
                </a:cxn>
                <a:cxn ang="0">
                  <a:pos x="41" y="48"/>
                </a:cxn>
                <a:cxn ang="0">
                  <a:pos x="29" y="52"/>
                </a:cxn>
                <a:cxn ang="0">
                  <a:pos x="19" y="52"/>
                </a:cxn>
                <a:cxn ang="0">
                  <a:pos x="9" y="48"/>
                </a:cxn>
                <a:cxn ang="0">
                  <a:pos x="2" y="41"/>
                </a:cxn>
                <a:cxn ang="0">
                  <a:pos x="0" y="31"/>
                </a:cxn>
              </a:cxnLst>
              <a:rect l="0" t="0" r="r" b="b"/>
              <a:pathLst>
                <a:path w="53" h="52">
                  <a:moveTo>
                    <a:pt x="0" y="31"/>
                  </a:moveTo>
                  <a:lnTo>
                    <a:pt x="0" y="19"/>
                  </a:lnTo>
                  <a:lnTo>
                    <a:pt x="4" y="10"/>
                  </a:lnTo>
                  <a:lnTo>
                    <a:pt x="12" y="5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3" y="5"/>
                  </a:lnTo>
                  <a:lnTo>
                    <a:pt x="51" y="12"/>
                  </a:lnTo>
                  <a:lnTo>
                    <a:pt x="53" y="22"/>
                  </a:lnTo>
                  <a:lnTo>
                    <a:pt x="53" y="33"/>
                  </a:lnTo>
                  <a:lnTo>
                    <a:pt x="48" y="43"/>
                  </a:lnTo>
                  <a:lnTo>
                    <a:pt x="41" y="48"/>
                  </a:lnTo>
                  <a:lnTo>
                    <a:pt x="29" y="52"/>
                  </a:lnTo>
                  <a:lnTo>
                    <a:pt x="19" y="52"/>
                  </a:lnTo>
                  <a:lnTo>
                    <a:pt x="9" y="48"/>
                  </a:lnTo>
                  <a:lnTo>
                    <a:pt x="2" y="41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7" name="Freeform 227"/>
            <p:cNvSpPr/>
            <p:nvPr/>
          </p:nvSpPr>
          <p:spPr bwMode="auto">
            <a:xfrm>
              <a:off x="835790" y="3326235"/>
              <a:ext cx="21511" cy="20959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0" y="15"/>
                </a:cxn>
                <a:cxn ang="0">
                  <a:pos x="2" y="8"/>
                </a:cxn>
                <a:cxn ang="0">
                  <a:pos x="10" y="3"/>
                </a:cxn>
                <a:cxn ang="0">
                  <a:pos x="17" y="0"/>
                </a:cxn>
                <a:cxn ang="0">
                  <a:pos x="24" y="0"/>
                </a:cxn>
                <a:cxn ang="0">
                  <a:pos x="31" y="3"/>
                </a:cxn>
                <a:cxn ang="0">
                  <a:pos x="36" y="10"/>
                </a:cxn>
                <a:cxn ang="0">
                  <a:pos x="39" y="17"/>
                </a:cxn>
                <a:cxn ang="0">
                  <a:pos x="39" y="24"/>
                </a:cxn>
                <a:cxn ang="0">
                  <a:pos x="36" y="31"/>
                </a:cxn>
                <a:cxn ang="0">
                  <a:pos x="29" y="36"/>
                </a:cxn>
                <a:cxn ang="0">
                  <a:pos x="22" y="38"/>
                </a:cxn>
                <a:cxn ang="0">
                  <a:pos x="14" y="38"/>
                </a:cxn>
                <a:cxn ang="0">
                  <a:pos x="7" y="36"/>
                </a:cxn>
                <a:cxn ang="0">
                  <a:pos x="2" y="29"/>
                </a:cxn>
                <a:cxn ang="0">
                  <a:pos x="0" y="22"/>
                </a:cxn>
              </a:cxnLst>
              <a:rect l="0" t="0" r="r" b="b"/>
              <a:pathLst>
                <a:path w="39" h="38">
                  <a:moveTo>
                    <a:pt x="0" y="22"/>
                  </a:moveTo>
                  <a:lnTo>
                    <a:pt x="0" y="15"/>
                  </a:lnTo>
                  <a:lnTo>
                    <a:pt x="2" y="8"/>
                  </a:lnTo>
                  <a:lnTo>
                    <a:pt x="10" y="3"/>
                  </a:lnTo>
                  <a:lnTo>
                    <a:pt x="17" y="0"/>
                  </a:lnTo>
                  <a:lnTo>
                    <a:pt x="24" y="0"/>
                  </a:lnTo>
                  <a:lnTo>
                    <a:pt x="31" y="3"/>
                  </a:lnTo>
                  <a:lnTo>
                    <a:pt x="36" y="10"/>
                  </a:lnTo>
                  <a:lnTo>
                    <a:pt x="39" y="17"/>
                  </a:lnTo>
                  <a:lnTo>
                    <a:pt x="39" y="24"/>
                  </a:lnTo>
                  <a:lnTo>
                    <a:pt x="36" y="31"/>
                  </a:lnTo>
                  <a:lnTo>
                    <a:pt x="29" y="36"/>
                  </a:lnTo>
                  <a:lnTo>
                    <a:pt x="22" y="38"/>
                  </a:lnTo>
                  <a:lnTo>
                    <a:pt x="14" y="38"/>
                  </a:lnTo>
                  <a:lnTo>
                    <a:pt x="7" y="36"/>
                  </a:lnTo>
                  <a:lnTo>
                    <a:pt x="2" y="29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8" name="Freeform 228"/>
            <p:cNvSpPr/>
            <p:nvPr/>
          </p:nvSpPr>
          <p:spPr bwMode="auto">
            <a:xfrm>
              <a:off x="839651" y="3330647"/>
              <a:ext cx="13237" cy="12686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9"/>
                </a:cxn>
                <a:cxn ang="0">
                  <a:pos x="3" y="4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4" y="4"/>
                </a:cxn>
                <a:cxn ang="0">
                  <a:pos x="24" y="9"/>
                </a:cxn>
                <a:cxn ang="0">
                  <a:pos x="24" y="14"/>
                </a:cxn>
                <a:cxn ang="0">
                  <a:pos x="22" y="18"/>
                </a:cxn>
                <a:cxn ang="0">
                  <a:pos x="20" y="23"/>
                </a:cxn>
                <a:cxn ang="0">
                  <a:pos x="15" y="23"/>
                </a:cxn>
                <a:cxn ang="0">
                  <a:pos x="7" y="23"/>
                </a:cxn>
                <a:cxn ang="0">
                  <a:pos x="5" y="21"/>
                </a:cxn>
                <a:cxn ang="0">
                  <a:pos x="0" y="18"/>
                </a:cxn>
                <a:cxn ang="0">
                  <a:pos x="0" y="14"/>
                </a:cxn>
              </a:cxnLst>
              <a:rect l="0" t="0" r="r" b="b"/>
              <a:pathLst>
                <a:path w="24" h="23">
                  <a:moveTo>
                    <a:pt x="0" y="14"/>
                  </a:moveTo>
                  <a:lnTo>
                    <a:pt x="0" y="9"/>
                  </a:lnTo>
                  <a:lnTo>
                    <a:pt x="3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2" y="18"/>
                  </a:lnTo>
                  <a:lnTo>
                    <a:pt x="20" y="23"/>
                  </a:lnTo>
                  <a:lnTo>
                    <a:pt x="15" y="23"/>
                  </a:lnTo>
                  <a:lnTo>
                    <a:pt x="7" y="23"/>
                  </a:lnTo>
                  <a:lnTo>
                    <a:pt x="5" y="21"/>
                  </a:lnTo>
                  <a:lnTo>
                    <a:pt x="0" y="18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39" name="Freeform 229"/>
            <p:cNvSpPr/>
            <p:nvPr/>
          </p:nvSpPr>
          <p:spPr bwMode="auto">
            <a:xfrm>
              <a:off x="842408" y="3332853"/>
              <a:ext cx="8273" cy="7722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12"/>
                </a:cxn>
                <a:cxn ang="0">
                  <a:pos x="7" y="14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2" y="3"/>
                </a:cxn>
                <a:cxn ang="0">
                  <a:pos x="7" y="0"/>
                </a:cxn>
                <a:cxn ang="0">
                  <a:pos x="2" y="3"/>
                </a:cxn>
                <a:cxn ang="0">
                  <a:pos x="0" y="7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lnTo>
                    <a:pt x="2" y="12"/>
                  </a:lnTo>
                  <a:lnTo>
                    <a:pt x="7" y="14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2" y="3"/>
                  </a:lnTo>
                  <a:lnTo>
                    <a:pt x="7" y="0"/>
                  </a:lnTo>
                  <a:lnTo>
                    <a:pt x="2" y="3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0" name="Freeform 230"/>
            <p:cNvSpPr/>
            <p:nvPr/>
          </p:nvSpPr>
          <p:spPr bwMode="auto">
            <a:xfrm>
              <a:off x="898666" y="3322374"/>
              <a:ext cx="33645" cy="32541"/>
            </a:xfrm>
            <a:custGeom>
              <a:avLst/>
              <a:gdLst/>
              <a:ahLst/>
              <a:cxnLst>
                <a:cxn ang="0">
                  <a:pos x="2" y="45"/>
                </a:cxn>
                <a:cxn ang="0">
                  <a:pos x="12" y="55"/>
                </a:cxn>
                <a:cxn ang="0">
                  <a:pos x="22" y="59"/>
                </a:cxn>
                <a:cxn ang="0">
                  <a:pos x="34" y="59"/>
                </a:cxn>
                <a:cxn ang="0">
                  <a:pos x="46" y="57"/>
                </a:cxn>
                <a:cxn ang="0">
                  <a:pos x="56" y="48"/>
                </a:cxn>
                <a:cxn ang="0">
                  <a:pos x="61" y="38"/>
                </a:cxn>
                <a:cxn ang="0">
                  <a:pos x="61" y="26"/>
                </a:cxn>
                <a:cxn ang="0">
                  <a:pos x="58" y="15"/>
                </a:cxn>
                <a:cxn ang="0">
                  <a:pos x="49" y="7"/>
                </a:cxn>
                <a:cxn ang="0">
                  <a:pos x="39" y="0"/>
                </a:cxn>
                <a:cxn ang="0">
                  <a:pos x="27" y="0"/>
                </a:cxn>
                <a:cxn ang="0">
                  <a:pos x="15" y="5"/>
                </a:cxn>
                <a:cxn ang="0">
                  <a:pos x="5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2" y="45"/>
                </a:cxn>
              </a:cxnLst>
              <a:rect l="0" t="0" r="r" b="b"/>
              <a:pathLst>
                <a:path w="61" h="59">
                  <a:moveTo>
                    <a:pt x="2" y="45"/>
                  </a:moveTo>
                  <a:lnTo>
                    <a:pt x="12" y="55"/>
                  </a:lnTo>
                  <a:lnTo>
                    <a:pt x="22" y="59"/>
                  </a:lnTo>
                  <a:lnTo>
                    <a:pt x="34" y="59"/>
                  </a:lnTo>
                  <a:lnTo>
                    <a:pt x="46" y="57"/>
                  </a:lnTo>
                  <a:lnTo>
                    <a:pt x="56" y="48"/>
                  </a:lnTo>
                  <a:lnTo>
                    <a:pt x="61" y="38"/>
                  </a:lnTo>
                  <a:lnTo>
                    <a:pt x="61" y="26"/>
                  </a:lnTo>
                  <a:lnTo>
                    <a:pt x="58" y="15"/>
                  </a:lnTo>
                  <a:lnTo>
                    <a:pt x="49" y="7"/>
                  </a:lnTo>
                  <a:lnTo>
                    <a:pt x="39" y="0"/>
                  </a:lnTo>
                  <a:lnTo>
                    <a:pt x="27" y="0"/>
                  </a:lnTo>
                  <a:lnTo>
                    <a:pt x="15" y="5"/>
                  </a:lnTo>
                  <a:lnTo>
                    <a:pt x="5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2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1" name="Freeform 231"/>
            <p:cNvSpPr/>
            <p:nvPr/>
          </p:nvSpPr>
          <p:spPr bwMode="auto">
            <a:xfrm>
              <a:off x="663156" y="3056528"/>
              <a:ext cx="263639" cy="404835"/>
            </a:xfrm>
            <a:custGeom>
              <a:avLst/>
              <a:gdLst/>
              <a:ahLst/>
              <a:cxnLst>
                <a:cxn ang="0">
                  <a:pos x="461" y="178"/>
                </a:cxn>
                <a:cxn ang="0">
                  <a:pos x="444" y="178"/>
                </a:cxn>
                <a:cxn ang="0">
                  <a:pos x="424" y="178"/>
                </a:cxn>
                <a:cxn ang="0">
                  <a:pos x="408" y="173"/>
                </a:cxn>
                <a:cxn ang="0">
                  <a:pos x="388" y="166"/>
                </a:cxn>
                <a:cxn ang="0">
                  <a:pos x="371" y="159"/>
                </a:cxn>
                <a:cxn ang="0">
                  <a:pos x="354" y="150"/>
                </a:cxn>
                <a:cxn ang="0">
                  <a:pos x="318" y="123"/>
                </a:cxn>
                <a:cxn ang="0">
                  <a:pos x="284" y="95"/>
                </a:cxn>
                <a:cxn ang="0">
                  <a:pos x="250" y="64"/>
                </a:cxn>
                <a:cxn ang="0">
                  <a:pos x="221" y="31"/>
                </a:cxn>
                <a:cxn ang="0">
                  <a:pos x="194" y="0"/>
                </a:cxn>
                <a:cxn ang="0">
                  <a:pos x="174" y="93"/>
                </a:cxn>
                <a:cxn ang="0">
                  <a:pos x="155" y="185"/>
                </a:cxn>
                <a:cxn ang="0">
                  <a:pos x="133" y="278"/>
                </a:cxn>
                <a:cxn ang="0">
                  <a:pos x="111" y="370"/>
                </a:cxn>
                <a:cxn ang="0">
                  <a:pos x="87" y="461"/>
                </a:cxn>
                <a:cxn ang="0">
                  <a:pos x="60" y="551"/>
                </a:cxn>
                <a:cxn ang="0">
                  <a:pos x="31" y="641"/>
                </a:cxn>
                <a:cxn ang="0">
                  <a:pos x="0" y="729"/>
                </a:cxn>
                <a:cxn ang="0">
                  <a:pos x="7" y="732"/>
                </a:cxn>
                <a:cxn ang="0">
                  <a:pos x="34" y="734"/>
                </a:cxn>
                <a:cxn ang="0">
                  <a:pos x="58" y="734"/>
                </a:cxn>
                <a:cxn ang="0">
                  <a:pos x="82" y="729"/>
                </a:cxn>
                <a:cxn ang="0">
                  <a:pos x="104" y="722"/>
                </a:cxn>
                <a:cxn ang="0">
                  <a:pos x="128" y="713"/>
                </a:cxn>
                <a:cxn ang="0">
                  <a:pos x="150" y="701"/>
                </a:cxn>
                <a:cxn ang="0">
                  <a:pos x="170" y="689"/>
                </a:cxn>
                <a:cxn ang="0">
                  <a:pos x="192" y="672"/>
                </a:cxn>
                <a:cxn ang="0">
                  <a:pos x="211" y="653"/>
                </a:cxn>
                <a:cxn ang="0">
                  <a:pos x="228" y="634"/>
                </a:cxn>
                <a:cxn ang="0">
                  <a:pos x="264" y="591"/>
                </a:cxn>
                <a:cxn ang="0">
                  <a:pos x="296" y="544"/>
                </a:cxn>
                <a:cxn ang="0">
                  <a:pos x="327" y="494"/>
                </a:cxn>
                <a:cxn ang="0">
                  <a:pos x="354" y="444"/>
                </a:cxn>
                <a:cxn ang="0">
                  <a:pos x="379" y="394"/>
                </a:cxn>
                <a:cxn ang="0">
                  <a:pos x="417" y="304"/>
                </a:cxn>
                <a:cxn ang="0">
                  <a:pos x="446" y="235"/>
                </a:cxn>
                <a:cxn ang="0">
                  <a:pos x="456" y="214"/>
                </a:cxn>
                <a:cxn ang="0">
                  <a:pos x="463" y="202"/>
                </a:cxn>
                <a:cxn ang="0">
                  <a:pos x="473" y="192"/>
                </a:cxn>
                <a:cxn ang="0">
                  <a:pos x="478" y="185"/>
                </a:cxn>
                <a:cxn ang="0">
                  <a:pos x="478" y="183"/>
                </a:cxn>
                <a:cxn ang="0">
                  <a:pos x="476" y="178"/>
                </a:cxn>
                <a:cxn ang="0">
                  <a:pos x="466" y="178"/>
                </a:cxn>
                <a:cxn ang="0">
                  <a:pos x="461" y="178"/>
                </a:cxn>
              </a:cxnLst>
              <a:rect l="0" t="0" r="r" b="b"/>
              <a:pathLst>
                <a:path w="478" h="734">
                  <a:moveTo>
                    <a:pt x="461" y="178"/>
                  </a:moveTo>
                  <a:lnTo>
                    <a:pt x="444" y="178"/>
                  </a:lnTo>
                  <a:lnTo>
                    <a:pt x="424" y="178"/>
                  </a:lnTo>
                  <a:lnTo>
                    <a:pt x="408" y="173"/>
                  </a:lnTo>
                  <a:lnTo>
                    <a:pt x="388" y="166"/>
                  </a:lnTo>
                  <a:lnTo>
                    <a:pt x="371" y="159"/>
                  </a:lnTo>
                  <a:lnTo>
                    <a:pt x="354" y="150"/>
                  </a:lnTo>
                  <a:lnTo>
                    <a:pt x="318" y="123"/>
                  </a:lnTo>
                  <a:lnTo>
                    <a:pt x="284" y="95"/>
                  </a:lnTo>
                  <a:lnTo>
                    <a:pt x="250" y="64"/>
                  </a:lnTo>
                  <a:lnTo>
                    <a:pt x="221" y="31"/>
                  </a:lnTo>
                  <a:lnTo>
                    <a:pt x="194" y="0"/>
                  </a:lnTo>
                  <a:lnTo>
                    <a:pt x="174" y="93"/>
                  </a:lnTo>
                  <a:lnTo>
                    <a:pt x="155" y="185"/>
                  </a:lnTo>
                  <a:lnTo>
                    <a:pt x="133" y="278"/>
                  </a:lnTo>
                  <a:lnTo>
                    <a:pt x="111" y="370"/>
                  </a:lnTo>
                  <a:lnTo>
                    <a:pt x="87" y="461"/>
                  </a:lnTo>
                  <a:lnTo>
                    <a:pt x="60" y="551"/>
                  </a:lnTo>
                  <a:lnTo>
                    <a:pt x="31" y="641"/>
                  </a:lnTo>
                  <a:lnTo>
                    <a:pt x="0" y="729"/>
                  </a:lnTo>
                  <a:lnTo>
                    <a:pt x="7" y="732"/>
                  </a:lnTo>
                  <a:lnTo>
                    <a:pt x="34" y="734"/>
                  </a:lnTo>
                  <a:lnTo>
                    <a:pt x="58" y="734"/>
                  </a:lnTo>
                  <a:lnTo>
                    <a:pt x="82" y="729"/>
                  </a:lnTo>
                  <a:lnTo>
                    <a:pt x="104" y="722"/>
                  </a:lnTo>
                  <a:lnTo>
                    <a:pt x="128" y="713"/>
                  </a:lnTo>
                  <a:lnTo>
                    <a:pt x="150" y="701"/>
                  </a:lnTo>
                  <a:lnTo>
                    <a:pt x="170" y="689"/>
                  </a:lnTo>
                  <a:lnTo>
                    <a:pt x="192" y="672"/>
                  </a:lnTo>
                  <a:lnTo>
                    <a:pt x="211" y="653"/>
                  </a:lnTo>
                  <a:lnTo>
                    <a:pt x="228" y="634"/>
                  </a:lnTo>
                  <a:lnTo>
                    <a:pt x="264" y="591"/>
                  </a:lnTo>
                  <a:lnTo>
                    <a:pt x="296" y="544"/>
                  </a:lnTo>
                  <a:lnTo>
                    <a:pt x="327" y="494"/>
                  </a:lnTo>
                  <a:lnTo>
                    <a:pt x="354" y="444"/>
                  </a:lnTo>
                  <a:lnTo>
                    <a:pt x="379" y="394"/>
                  </a:lnTo>
                  <a:lnTo>
                    <a:pt x="417" y="304"/>
                  </a:lnTo>
                  <a:lnTo>
                    <a:pt x="446" y="235"/>
                  </a:lnTo>
                  <a:lnTo>
                    <a:pt x="456" y="214"/>
                  </a:lnTo>
                  <a:lnTo>
                    <a:pt x="463" y="202"/>
                  </a:lnTo>
                  <a:lnTo>
                    <a:pt x="473" y="192"/>
                  </a:lnTo>
                  <a:lnTo>
                    <a:pt x="478" y="185"/>
                  </a:lnTo>
                  <a:lnTo>
                    <a:pt x="478" y="183"/>
                  </a:lnTo>
                  <a:lnTo>
                    <a:pt x="476" y="178"/>
                  </a:lnTo>
                  <a:lnTo>
                    <a:pt x="466" y="178"/>
                  </a:lnTo>
                  <a:lnTo>
                    <a:pt x="461" y="1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2" name="Freeform 232"/>
            <p:cNvSpPr/>
            <p:nvPr/>
          </p:nvSpPr>
          <p:spPr bwMode="auto">
            <a:xfrm>
              <a:off x="497140" y="3139260"/>
              <a:ext cx="247645" cy="324861"/>
            </a:xfrm>
            <a:custGeom>
              <a:avLst/>
              <a:gdLst/>
              <a:ahLst/>
              <a:cxnLst>
                <a:cxn ang="0">
                  <a:pos x="449" y="553"/>
                </a:cxn>
                <a:cxn ang="0">
                  <a:pos x="441" y="555"/>
                </a:cxn>
                <a:cxn ang="0">
                  <a:pos x="422" y="558"/>
                </a:cxn>
                <a:cxn ang="0">
                  <a:pos x="391" y="560"/>
                </a:cxn>
                <a:cxn ang="0">
                  <a:pos x="373" y="558"/>
                </a:cxn>
                <a:cxn ang="0">
                  <a:pos x="352" y="555"/>
                </a:cxn>
                <a:cxn ang="0">
                  <a:pos x="332" y="551"/>
                </a:cxn>
                <a:cxn ang="0">
                  <a:pos x="308" y="541"/>
                </a:cxn>
                <a:cxn ang="0">
                  <a:pos x="286" y="532"/>
                </a:cxn>
                <a:cxn ang="0">
                  <a:pos x="262" y="518"/>
                </a:cxn>
                <a:cxn ang="0">
                  <a:pos x="240" y="501"/>
                </a:cxn>
                <a:cxn ang="0">
                  <a:pos x="216" y="477"/>
                </a:cxn>
                <a:cxn ang="0">
                  <a:pos x="194" y="451"/>
                </a:cxn>
                <a:cxn ang="0">
                  <a:pos x="172" y="420"/>
                </a:cxn>
                <a:cxn ang="0">
                  <a:pos x="152" y="384"/>
                </a:cxn>
                <a:cxn ang="0">
                  <a:pos x="136" y="347"/>
                </a:cxn>
                <a:cxn ang="0">
                  <a:pos x="121" y="306"/>
                </a:cxn>
                <a:cxn ang="0">
                  <a:pos x="109" y="268"/>
                </a:cxn>
                <a:cxn ang="0">
                  <a:pos x="99" y="228"/>
                </a:cxn>
                <a:cxn ang="0">
                  <a:pos x="89" y="187"/>
                </a:cxn>
                <a:cxn ang="0">
                  <a:pos x="75" y="116"/>
                </a:cxn>
                <a:cxn ang="0">
                  <a:pos x="63" y="56"/>
                </a:cxn>
                <a:cxn ang="0">
                  <a:pos x="58" y="33"/>
                </a:cxn>
                <a:cxn ang="0">
                  <a:pos x="53" y="16"/>
                </a:cxn>
                <a:cxn ang="0">
                  <a:pos x="46" y="4"/>
                </a:cxn>
                <a:cxn ang="0">
                  <a:pos x="41" y="2"/>
                </a:cxn>
                <a:cxn ang="0">
                  <a:pos x="39" y="0"/>
                </a:cxn>
                <a:cxn ang="0">
                  <a:pos x="34" y="2"/>
                </a:cxn>
                <a:cxn ang="0">
                  <a:pos x="29" y="4"/>
                </a:cxn>
                <a:cxn ang="0">
                  <a:pos x="19" y="16"/>
                </a:cxn>
                <a:cxn ang="0">
                  <a:pos x="14" y="26"/>
                </a:cxn>
                <a:cxn ang="0">
                  <a:pos x="9" y="38"/>
                </a:cxn>
                <a:cxn ang="0">
                  <a:pos x="2" y="66"/>
                </a:cxn>
                <a:cxn ang="0">
                  <a:pos x="0" y="102"/>
                </a:cxn>
                <a:cxn ang="0">
                  <a:pos x="0" y="142"/>
                </a:cxn>
                <a:cxn ang="0">
                  <a:pos x="2" y="185"/>
                </a:cxn>
                <a:cxn ang="0">
                  <a:pos x="9" y="232"/>
                </a:cxn>
                <a:cxn ang="0">
                  <a:pos x="17" y="280"/>
                </a:cxn>
                <a:cxn ang="0">
                  <a:pos x="29" y="327"/>
                </a:cxn>
                <a:cxn ang="0">
                  <a:pos x="43" y="375"/>
                </a:cxn>
                <a:cxn ang="0">
                  <a:pos x="63" y="420"/>
                </a:cxn>
                <a:cxn ang="0">
                  <a:pos x="82" y="463"/>
                </a:cxn>
                <a:cxn ang="0">
                  <a:pos x="104" y="501"/>
                </a:cxn>
                <a:cxn ang="0">
                  <a:pos x="118" y="518"/>
                </a:cxn>
                <a:cxn ang="0">
                  <a:pos x="131" y="532"/>
                </a:cxn>
                <a:cxn ang="0">
                  <a:pos x="145" y="546"/>
                </a:cxn>
                <a:cxn ang="0">
                  <a:pos x="160" y="558"/>
                </a:cxn>
                <a:cxn ang="0">
                  <a:pos x="174" y="567"/>
                </a:cxn>
                <a:cxn ang="0">
                  <a:pos x="191" y="577"/>
                </a:cxn>
                <a:cxn ang="0">
                  <a:pos x="206" y="582"/>
                </a:cxn>
                <a:cxn ang="0">
                  <a:pos x="225" y="584"/>
                </a:cxn>
                <a:cxn ang="0">
                  <a:pos x="286" y="589"/>
                </a:cxn>
                <a:cxn ang="0">
                  <a:pos x="337" y="589"/>
                </a:cxn>
                <a:cxn ang="0">
                  <a:pos x="378" y="584"/>
                </a:cxn>
                <a:cxn ang="0">
                  <a:pos x="407" y="577"/>
                </a:cxn>
                <a:cxn ang="0">
                  <a:pos x="427" y="570"/>
                </a:cxn>
                <a:cxn ang="0">
                  <a:pos x="441" y="563"/>
                </a:cxn>
                <a:cxn ang="0">
                  <a:pos x="449" y="553"/>
                </a:cxn>
              </a:cxnLst>
              <a:rect l="0" t="0" r="r" b="b"/>
              <a:pathLst>
                <a:path w="449" h="589">
                  <a:moveTo>
                    <a:pt x="449" y="553"/>
                  </a:moveTo>
                  <a:lnTo>
                    <a:pt x="441" y="555"/>
                  </a:lnTo>
                  <a:lnTo>
                    <a:pt x="422" y="558"/>
                  </a:lnTo>
                  <a:lnTo>
                    <a:pt x="391" y="560"/>
                  </a:lnTo>
                  <a:lnTo>
                    <a:pt x="373" y="558"/>
                  </a:lnTo>
                  <a:lnTo>
                    <a:pt x="352" y="555"/>
                  </a:lnTo>
                  <a:lnTo>
                    <a:pt x="332" y="551"/>
                  </a:lnTo>
                  <a:lnTo>
                    <a:pt x="308" y="541"/>
                  </a:lnTo>
                  <a:lnTo>
                    <a:pt x="286" y="532"/>
                  </a:lnTo>
                  <a:lnTo>
                    <a:pt x="262" y="518"/>
                  </a:lnTo>
                  <a:lnTo>
                    <a:pt x="240" y="501"/>
                  </a:lnTo>
                  <a:lnTo>
                    <a:pt x="216" y="477"/>
                  </a:lnTo>
                  <a:lnTo>
                    <a:pt x="194" y="451"/>
                  </a:lnTo>
                  <a:lnTo>
                    <a:pt x="172" y="420"/>
                  </a:lnTo>
                  <a:lnTo>
                    <a:pt x="152" y="384"/>
                  </a:lnTo>
                  <a:lnTo>
                    <a:pt x="136" y="347"/>
                  </a:lnTo>
                  <a:lnTo>
                    <a:pt x="121" y="306"/>
                  </a:lnTo>
                  <a:lnTo>
                    <a:pt x="109" y="268"/>
                  </a:lnTo>
                  <a:lnTo>
                    <a:pt x="99" y="228"/>
                  </a:lnTo>
                  <a:lnTo>
                    <a:pt x="89" y="187"/>
                  </a:lnTo>
                  <a:lnTo>
                    <a:pt x="75" y="116"/>
                  </a:lnTo>
                  <a:lnTo>
                    <a:pt x="63" y="56"/>
                  </a:lnTo>
                  <a:lnTo>
                    <a:pt x="58" y="33"/>
                  </a:lnTo>
                  <a:lnTo>
                    <a:pt x="53" y="16"/>
                  </a:lnTo>
                  <a:lnTo>
                    <a:pt x="46" y="4"/>
                  </a:lnTo>
                  <a:lnTo>
                    <a:pt x="41" y="2"/>
                  </a:lnTo>
                  <a:lnTo>
                    <a:pt x="39" y="0"/>
                  </a:lnTo>
                  <a:lnTo>
                    <a:pt x="34" y="2"/>
                  </a:lnTo>
                  <a:lnTo>
                    <a:pt x="29" y="4"/>
                  </a:lnTo>
                  <a:lnTo>
                    <a:pt x="19" y="16"/>
                  </a:lnTo>
                  <a:lnTo>
                    <a:pt x="14" y="26"/>
                  </a:lnTo>
                  <a:lnTo>
                    <a:pt x="9" y="38"/>
                  </a:lnTo>
                  <a:lnTo>
                    <a:pt x="2" y="66"/>
                  </a:lnTo>
                  <a:lnTo>
                    <a:pt x="0" y="102"/>
                  </a:lnTo>
                  <a:lnTo>
                    <a:pt x="0" y="142"/>
                  </a:lnTo>
                  <a:lnTo>
                    <a:pt x="2" y="185"/>
                  </a:lnTo>
                  <a:lnTo>
                    <a:pt x="9" y="232"/>
                  </a:lnTo>
                  <a:lnTo>
                    <a:pt x="17" y="280"/>
                  </a:lnTo>
                  <a:lnTo>
                    <a:pt x="29" y="327"/>
                  </a:lnTo>
                  <a:lnTo>
                    <a:pt x="43" y="375"/>
                  </a:lnTo>
                  <a:lnTo>
                    <a:pt x="63" y="420"/>
                  </a:lnTo>
                  <a:lnTo>
                    <a:pt x="82" y="463"/>
                  </a:lnTo>
                  <a:lnTo>
                    <a:pt x="104" y="501"/>
                  </a:lnTo>
                  <a:lnTo>
                    <a:pt x="118" y="518"/>
                  </a:lnTo>
                  <a:lnTo>
                    <a:pt x="131" y="532"/>
                  </a:lnTo>
                  <a:lnTo>
                    <a:pt x="145" y="546"/>
                  </a:lnTo>
                  <a:lnTo>
                    <a:pt x="160" y="558"/>
                  </a:lnTo>
                  <a:lnTo>
                    <a:pt x="174" y="567"/>
                  </a:lnTo>
                  <a:lnTo>
                    <a:pt x="191" y="577"/>
                  </a:lnTo>
                  <a:lnTo>
                    <a:pt x="206" y="582"/>
                  </a:lnTo>
                  <a:lnTo>
                    <a:pt x="225" y="584"/>
                  </a:lnTo>
                  <a:lnTo>
                    <a:pt x="286" y="589"/>
                  </a:lnTo>
                  <a:lnTo>
                    <a:pt x="337" y="589"/>
                  </a:lnTo>
                  <a:lnTo>
                    <a:pt x="378" y="584"/>
                  </a:lnTo>
                  <a:lnTo>
                    <a:pt x="407" y="577"/>
                  </a:lnTo>
                  <a:lnTo>
                    <a:pt x="427" y="570"/>
                  </a:lnTo>
                  <a:lnTo>
                    <a:pt x="441" y="563"/>
                  </a:lnTo>
                  <a:lnTo>
                    <a:pt x="449" y="55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3" name="Freeform 233"/>
            <p:cNvSpPr/>
            <p:nvPr/>
          </p:nvSpPr>
          <p:spPr bwMode="auto">
            <a:xfrm>
              <a:off x="573253" y="2433832"/>
              <a:ext cx="570299" cy="465505"/>
            </a:xfrm>
            <a:custGeom>
              <a:avLst/>
              <a:gdLst/>
              <a:ahLst/>
              <a:cxnLst>
                <a:cxn ang="0">
                  <a:pos x="1034" y="84"/>
                </a:cxn>
                <a:cxn ang="0">
                  <a:pos x="1017" y="77"/>
                </a:cxn>
                <a:cxn ang="0">
                  <a:pos x="964" y="55"/>
                </a:cxn>
                <a:cxn ang="0">
                  <a:pos x="928" y="43"/>
                </a:cxn>
                <a:cxn ang="0">
                  <a:pos x="884" y="31"/>
                </a:cxn>
                <a:cxn ang="0">
                  <a:pos x="835" y="22"/>
                </a:cxn>
                <a:cxn ang="0">
                  <a:pos x="779" y="12"/>
                </a:cxn>
                <a:cxn ang="0">
                  <a:pos x="721" y="5"/>
                </a:cxn>
                <a:cxn ang="0">
                  <a:pos x="658" y="0"/>
                </a:cxn>
                <a:cxn ang="0">
                  <a:pos x="590" y="3"/>
                </a:cxn>
                <a:cxn ang="0">
                  <a:pos x="556" y="5"/>
                </a:cxn>
                <a:cxn ang="0">
                  <a:pos x="520" y="10"/>
                </a:cxn>
                <a:cxn ang="0">
                  <a:pos x="483" y="15"/>
                </a:cxn>
                <a:cxn ang="0">
                  <a:pos x="447" y="22"/>
                </a:cxn>
                <a:cxn ang="0">
                  <a:pos x="410" y="31"/>
                </a:cxn>
                <a:cxn ang="0">
                  <a:pos x="374" y="43"/>
                </a:cxn>
                <a:cxn ang="0">
                  <a:pos x="335" y="55"/>
                </a:cxn>
                <a:cxn ang="0">
                  <a:pos x="299" y="72"/>
                </a:cxn>
                <a:cxn ang="0">
                  <a:pos x="260" y="88"/>
                </a:cxn>
                <a:cxn ang="0">
                  <a:pos x="221" y="107"/>
                </a:cxn>
                <a:cxn ang="0">
                  <a:pos x="185" y="131"/>
                </a:cxn>
                <a:cxn ang="0">
                  <a:pos x="153" y="155"/>
                </a:cxn>
                <a:cxn ang="0">
                  <a:pos x="124" y="179"/>
                </a:cxn>
                <a:cxn ang="0">
                  <a:pos x="100" y="205"/>
                </a:cxn>
                <a:cxn ang="0">
                  <a:pos x="78" y="233"/>
                </a:cxn>
                <a:cxn ang="0">
                  <a:pos x="58" y="259"/>
                </a:cxn>
                <a:cxn ang="0">
                  <a:pos x="44" y="290"/>
                </a:cxn>
                <a:cxn ang="0">
                  <a:pos x="32" y="319"/>
                </a:cxn>
                <a:cxn ang="0">
                  <a:pos x="19" y="350"/>
                </a:cxn>
                <a:cxn ang="0">
                  <a:pos x="12" y="378"/>
                </a:cxn>
                <a:cxn ang="0">
                  <a:pos x="7" y="409"/>
                </a:cxn>
                <a:cxn ang="0">
                  <a:pos x="2" y="440"/>
                </a:cxn>
                <a:cxn ang="0">
                  <a:pos x="0" y="471"/>
                </a:cxn>
                <a:cxn ang="0">
                  <a:pos x="0" y="502"/>
                </a:cxn>
                <a:cxn ang="0">
                  <a:pos x="5" y="561"/>
                </a:cxn>
                <a:cxn ang="0">
                  <a:pos x="14" y="618"/>
                </a:cxn>
                <a:cxn ang="0">
                  <a:pos x="27" y="670"/>
                </a:cxn>
                <a:cxn ang="0">
                  <a:pos x="41" y="718"/>
                </a:cxn>
                <a:cxn ang="0">
                  <a:pos x="56" y="761"/>
                </a:cxn>
                <a:cxn ang="0">
                  <a:pos x="70" y="794"/>
                </a:cxn>
                <a:cxn ang="0">
                  <a:pos x="82" y="820"/>
                </a:cxn>
                <a:cxn ang="0">
                  <a:pos x="92" y="844"/>
                </a:cxn>
                <a:cxn ang="0">
                  <a:pos x="1034" y="84"/>
                </a:cxn>
              </a:cxnLst>
              <a:rect l="0" t="0" r="r" b="b"/>
              <a:pathLst>
                <a:path w="1034" h="844">
                  <a:moveTo>
                    <a:pt x="1034" y="84"/>
                  </a:moveTo>
                  <a:lnTo>
                    <a:pt x="1017" y="77"/>
                  </a:lnTo>
                  <a:lnTo>
                    <a:pt x="964" y="55"/>
                  </a:lnTo>
                  <a:lnTo>
                    <a:pt x="928" y="43"/>
                  </a:lnTo>
                  <a:lnTo>
                    <a:pt x="884" y="31"/>
                  </a:lnTo>
                  <a:lnTo>
                    <a:pt x="835" y="22"/>
                  </a:lnTo>
                  <a:lnTo>
                    <a:pt x="779" y="12"/>
                  </a:lnTo>
                  <a:lnTo>
                    <a:pt x="721" y="5"/>
                  </a:lnTo>
                  <a:lnTo>
                    <a:pt x="658" y="0"/>
                  </a:lnTo>
                  <a:lnTo>
                    <a:pt x="590" y="3"/>
                  </a:lnTo>
                  <a:lnTo>
                    <a:pt x="556" y="5"/>
                  </a:lnTo>
                  <a:lnTo>
                    <a:pt x="520" y="10"/>
                  </a:lnTo>
                  <a:lnTo>
                    <a:pt x="483" y="15"/>
                  </a:lnTo>
                  <a:lnTo>
                    <a:pt x="447" y="22"/>
                  </a:lnTo>
                  <a:lnTo>
                    <a:pt x="410" y="31"/>
                  </a:lnTo>
                  <a:lnTo>
                    <a:pt x="374" y="43"/>
                  </a:lnTo>
                  <a:lnTo>
                    <a:pt x="335" y="55"/>
                  </a:lnTo>
                  <a:lnTo>
                    <a:pt x="299" y="72"/>
                  </a:lnTo>
                  <a:lnTo>
                    <a:pt x="260" y="88"/>
                  </a:lnTo>
                  <a:lnTo>
                    <a:pt x="221" y="107"/>
                  </a:lnTo>
                  <a:lnTo>
                    <a:pt x="185" y="131"/>
                  </a:lnTo>
                  <a:lnTo>
                    <a:pt x="153" y="155"/>
                  </a:lnTo>
                  <a:lnTo>
                    <a:pt x="124" y="179"/>
                  </a:lnTo>
                  <a:lnTo>
                    <a:pt x="100" y="205"/>
                  </a:lnTo>
                  <a:lnTo>
                    <a:pt x="78" y="233"/>
                  </a:lnTo>
                  <a:lnTo>
                    <a:pt x="58" y="259"/>
                  </a:lnTo>
                  <a:lnTo>
                    <a:pt x="44" y="290"/>
                  </a:lnTo>
                  <a:lnTo>
                    <a:pt x="32" y="319"/>
                  </a:lnTo>
                  <a:lnTo>
                    <a:pt x="19" y="350"/>
                  </a:lnTo>
                  <a:lnTo>
                    <a:pt x="12" y="378"/>
                  </a:lnTo>
                  <a:lnTo>
                    <a:pt x="7" y="409"/>
                  </a:lnTo>
                  <a:lnTo>
                    <a:pt x="2" y="440"/>
                  </a:lnTo>
                  <a:lnTo>
                    <a:pt x="0" y="471"/>
                  </a:lnTo>
                  <a:lnTo>
                    <a:pt x="0" y="502"/>
                  </a:lnTo>
                  <a:lnTo>
                    <a:pt x="5" y="561"/>
                  </a:lnTo>
                  <a:lnTo>
                    <a:pt x="14" y="618"/>
                  </a:lnTo>
                  <a:lnTo>
                    <a:pt x="27" y="670"/>
                  </a:lnTo>
                  <a:lnTo>
                    <a:pt x="41" y="718"/>
                  </a:lnTo>
                  <a:lnTo>
                    <a:pt x="56" y="761"/>
                  </a:lnTo>
                  <a:lnTo>
                    <a:pt x="70" y="794"/>
                  </a:lnTo>
                  <a:lnTo>
                    <a:pt x="82" y="820"/>
                  </a:lnTo>
                  <a:lnTo>
                    <a:pt x="92" y="844"/>
                  </a:lnTo>
                  <a:lnTo>
                    <a:pt x="103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4" name="Freeform 234"/>
            <p:cNvSpPr/>
            <p:nvPr/>
          </p:nvSpPr>
          <p:spPr bwMode="auto">
            <a:xfrm>
              <a:off x="611862" y="2806126"/>
              <a:ext cx="98175" cy="158845"/>
            </a:xfrm>
            <a:custGeom>
              <a:avLst/>
              <a:gdLst/>
              <a:ahLst/>
              <a:cxnLst>
                <a:cxn ang="0">
                  <a:pos x="139" y="55"/>
                </a:cxn>
                <a:cxn ang="0">
                  <a:pos x="131" y="43"/>
                </a:cxn>
                <a:cxn ang="0">
                  <a:pos x="122" y="31"/>
                </a:cxn>
                <a:cxn ang="0">
                  <a:pos x="110" y="19"/>
                </a:cxn>
                <a:cxn ang="0">
                  <a:pos x="95" y="7"/>
                </a:cxn>
                <a:cxn ang="0">
                  <a:pos x="85" y="2"/>
                </a:cxn>
                <a:cxn ang="0">
                  <a:pos x="78" y="0"/>
                </a:cxn>
                <a:cxn ang="0">
                  <a:pos x="66" y="0"/>
                </a:cxn>
                <a:cxn ang="0">
                  <a:pos x="56" y="0"/>
                </a:cxn>
                <a:cxn ang="0">
                  <a:pos x="46" y="5"/>
                </a:cxn>
                <a:cxn ang="0">
                  <a:pos x="34" y="10"/>
                </a:cxn>
                <a:cxn ang="0">
                  <a:pos x="22" y="19"/>
                </a:cxn>
                <a:cxn ang="0">
                  <a:pos x="15" y="34"/>
                </a:cxn>
                <a:cxn ang="0">
                  <a:pos x="8" y="50"/>
                </a:cxn>
                <a:cxn ang="0">
                  <a:pos x="3" y="69"/>
                </a:cxn>
                <a:cxn ang="0">
                  <a:pos x="0" y="90"/>
                </a:cxn>
                <a:cxn ang="0">
                  <a:pos x="0" y="112"/>
                </a:cxn>
                <a:cxn ang="0">
                  <a:pos x="3" y="136"/>
                </a:cxn>
                <a:cxn ang="0">
                  <a:pos x="8" y="159"/>
                </a:cxn>
                <a:cxn ang="0">
                  <a:pos x="15" y="183"/>
                </a:cxn>
                <a:cxn ang="0">
                  <a:pos x="22" y="207"/>
                </a:cxn>
                <a:cxn ang="0">
                  <a:pos x="32" y="228"/>
                </a:cxn>
                <a:cxn ang="0">
                  <a:pos x="44" y="245"/>
                </a:cxn>
                <a:cxn ang="0">
                  <a:pos x="59" y="261"/>
                </a:cxn>
                <a:cxn ang="0">
                  <a:pos x="76" y="276"/>
                </a:cxn>
                <a:cxn ang="0">
                  <a:pos x="93" y="283"/>
                </a:cxn>
                <a:cxn ang="0">
                  <a:pos x="115" y="288"/>
                </a:cxn>
                <a:cxn ang="0">
                  <a:pos x="131" y="288"/>
                </a:cxn>
                <a:cxn ang="0">
                  <a:pos x="146" y="281"/>
                </a:cxn>
                <a:cxn ang="0">
                  <a:pos x="158" y="273"/>
                </a:cxn>
                <a:cxn ang="0">
                  <a:pos x="168" y="259"/>
                </a:cxn>
                <a:cxn ang="0">
                  <a:pos x="173" y="245"/>
                </a:cxn>
                <a:cxn ang="0">
                  <a:pos x="175" y="226"/>
                </a:cxn>
                <a:cxn ang="0">
                  <a:pos x="178" y="207"/>
                </a:cxn>
                <a:cxn ang="0">
                  <a:pos x="175" y="188"/>
                </a:cxn>
                <a:cxn ang="0">
                  <a:pos x="168" y="145"/>
                </a:cxn>
                <a:cxn ang="0">
                  <a:pos x="158" y="107"/>
                </a:cxn>
                <a:cxn ang="0">
                  <a:pos x="149" y="76"/>
                </a:cxn>
                <a:cxn ang="0">
                  <a:pos x="139" y="55"/>
                </a:cxn>
              </a:cxnLst>
              <a:rect l="0" t="0" r="r" b="b"/>
              <a:pathLst>
                <a:path w="178" h="288">
                  <a:moveTo>
                    <a:pt x="139" y="55"/>
                  </a:moveTo>
                  <a:lnTo>
                    <a:pt x="131" y="43"/>
                  </a:lnTo>
                  <a:lnTo>
                    <a:pt x="122" y="31"/>
                  </a:lnTo>
                  <a:lnTo>
                    <a:pt x="110" y="19"/>
                  </a:lnTo>
                  <a:lnTo>
                    <a:pt x="95" y="7"/>
                  </a:lnTo>
                  <a:lnTo>
                    <a:pt x="85" y="2"/>
                  </a:lnTo>
                  <a:lnTo>
                    <a:pt x="78" y="0"/>
                  </a:lnTo>
                  <a:lnTo>
                    <a:pt x="66" y="0"/>
                  </a:lnTo>
                  <a:lnTo>
                    <a:pt x="56" y="0"/>
                  </a:lnTo>
                  <a:lnTo>
                    <a:pt x="46" y="5"/>
                  </a:lnTo>
                  <a:lnTo>
                    <a:pt x="34" y="10"/>
                  </a:lnTo>
                  <a:lnTo>
                    <a:pt x="22" y="19"/>
                  </a:lnTo>
                  <a:lnTo>
                    <a:pt x="15" y="34"/>
                  </a:lnTo>
                  <a:lnTo>
                    <a:pt x="8" y="50"/>
                  </a:lnTo>
                  <a:lnTo>
                    <a:pt x="3" y="69"/>
                  </a:lnTo>
                  <a:lnTo>
                    <a:pt x="0" y="90"/>
                  </a:lnTo>
                  <a:lnTo>
                    <a:pt x="0" y="112"/>
                  </a:lnTo>
                  <a:lnTo>
                    <a:pt x="3" y="136"/>
                  </a:lnTo>
                  <a:lnTo>
                    <a:pt x="8" y="159"/>
                  </a:lnTo>
                  <a:lnTo>
                    <a:pt x="15" y="183"/>
                  </a:lnTo>
                  <a:lnTo>
                    <a:pt x="22" y="207"/>
                  </a:lnTo>
                  <a:lnTo>
                    <a:pt x="32" y="228"/>
                  </a:lnTo>
                  <a:lnTo>
                    <a:pt x="44" y="245"/>
                  </a:lnTo>
                  <a:lnTo>
                    <a:pt x="59" y="261"/>
                  </a:lnTo>
                  <a:lnTo>
                    <a:pt x="76" y="276"/>
                  </a:lnTo>
                  <a:lnTo>
                    <a:pt x="93" y="283"/>
                  </a:lnTo>
                  <a:lnTo>
                    <a:pt x="115" y="288"/>
                  </a:lnTo>
                  <a:lnTo>
                    <a:pt x="131" y="288"/>
                  </a:lnTo>
                  <a:lnTo>
                    <a:pt x="146" y="281"/>
                  </a:lnTo>
                  <a:lnTo>
                    <a:pt x="158" y="273"/>
                  </a:lnTo>
                  <a:lnTo>
                    <a:pt x="168" y="259"/>
                  </a:lnTo>
                  <a:lnTo>
                    <a:pt x="173" y="245"/>
                  </a:lnTo>
                  <a:lnTo>
                    <a:pt x="175" y="226"/>
                  </a:lnTo>
                  <a:lnTo>
                    <a:pt x="178" y="207"/>
                  </a:lnTo>
                  <a:lnTo>
                    <a:pt x="175" y="188"/>
                  </a:lnTo>
                  <a:lnTo>
                    <a:pt x="168" y="145"/>
                  </a:lnTo>
                  <a:lnTo>
                    <a:pt x="158" y="107"/>
                  </a:lnTo>
                  <a:lnTo>
                    <a:pt x="149" y="76"/>
                  </a:lnTo>
                  <a:lnTo>
                    <a:pt x="139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5" name="Freeform 235"/>
            <p:cNvSpPr/>
            <p:nvPr/>
          </p:nvSpPr>
          <p:spPr bwMode="auto">
            <a:xfrm>
              <a:off x="625651" y="2822121"/>
              <a:ext cx="21511" cy="41918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1" y="5"/>
                </a:cxn>
                <a:cxn ang="0">
                  <a:pos x="24" y="9"/>
                </a:cxn>
                <a:cxn ang="0">
                  <a:pos x="17" y="16"/>
                </a:cxn>
                <a:cxn ang="0">
                  <a:pos x="9" y="26"/>
                </a:cxn>
                <a:cxn ang="0">
                  <a:pos x="2" y="40"/>
                </a:cxn>
                <a:cxn ang="0">
                  <a:pos x="0" y="57"/>
                </a:cxn>
                <a:cxn ang="0">
                  <a:pos x="0" y="76"/>
                </a:cxn>
                <a:cxn ang="0">
                  <a:pos x="39" y="0"/>
                </a:cxn>
              </a:cxnLst>
              <a:rect l="0" t="0" r="r" b="b"/>
              <a:pathLst>
                <a:path w="39" h="76">
                  <a:moveTo>
                    <a:pt x="39" y="0"/>
                  </a:moveTo>
                  <a:lnTo>
                    <a:pt x="31" y="5"/>
                  </a:lnTo>
                  <a:lnTo>
                    <a:pt x="24" y="9"/>
                  </a:lnTo>
                  <a:lnTo>
                    <a:pt x="17" y="16"/>
                  </a:lnTo>
                  <a:lnTo>
                    <a:pt x="9" y="26"/>
                  </a:lnTo>
                  <a:lnTo>
                    <a:pt x="2" y="4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6" name="Freeform 236"/>
            <p:cNvSpPr/>
            <p:nvPr/>
          </p:nvSpPr>
          <p:spPr bwMode="auto">
            <a:xfrm>
              <a:off x="616274" y="2813848"/>
              <a:ext cx="40263" cy="57913"/>
            </a:xfrm>
            <a:custGeom>
              <a:avLst/>
              <a:gdLst/>
              <a:ahLst/>
              <a:cxnLst>
                <a:cxn ang="0">
                  <a:pos x="70" y="10"/>
                </a:cxn>
                <a:cxn ang="0">
                  <a:pos x="73" y="17"/>
                </a:cxn>
                <a:cxn ang="0">
                  <a:pos x="70" y="22"/>
                </a:cxn>
                <a:cxn ang="0">
                  <a:pos x="68" y="27"/>
                </a:cxn>
                <a:cxn ang="0">
                  <a:pos x="60" y="29"/>
                </a:cxn>
                <a:cxn ang="0">
                  <a:pos x="56" y="34"/>
                </a:cxn>
                <a:cxn ang="0">
                  <a:pos x="43" y="43"/>
                </a:cxn>
                <a:cxn ang="0">
                  <a:pos x="38" y="50"/>
                </a:cxn>
                <a:cxn ang="0">
                  <a:pos x="34" y="62"/>
                </a:cxn>
                <a:cxn ang="0">
                  <a:pos x="31" y="74"/>
                </a:cxn>
                <a:cxn ang="0">
                  <a:pos x="31" y="88"/>
                </a:cxn>
                <a:cxn ang="0">
                  <a:pos x="31" y="95"/>
                </a:cxn>
                <a:cxn ang="0">
                  <a:pos x="26" y="100"/>
                </a:cxn>
                <a:cxn ang="0">
                  <a:pos x="24" y="105"/>
                </a:cxn>
                <a:cxn ang="0">
                  <a:pos x="17" y="105"/>
                </a:cxn>
                <a:cxn ang="0">
                  <a:pos x="12" y="105"/>
                </a:cxn>
                <a:cxn ang="0">
                  <a:pos x="7" y="103"/>
                </a:cxn>
                <a:cxn ang="0">
                  <a:pos x="2" y="98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2" y="55"/>
                </a:cxn>
                <a:cxn ang="0">
                  <a:pos x="9" y="41"/>
                </a:cxn>
                <a:cxn ang="0">
                  <a:pos x="17" y="29"/>
                </a:cxn>
                <a:cxn ang="0">
                  <a:pos x="24" y="20"/>
                </a:cxn>
                <a:cxn ang="0">
                  <a:pos x="34" y="10"/>
                </a:cxn>
                <a:cxn ang="0">
                  <a:pos x="43" y="5"/>
                </a:cxn>
                <a:cxn ang="0">
                  <a:pos x="51" y="0"/>
                </a:cxn>
                <a:cxn ang="0">
                  <a:pos x="58" y="0"/>
                </a:cxn>
                <a:cxn ang="0">
                  <a:pos x="63" y="3"/>
                </a:cxn>
                <a:cxn ang="0">
                  <a:pos x="68" y="5"/>
                </a:cxn>
                <a:cxn ang="0">
                  <a:pos x="70" y="10"/>
                </a:cxn>
              </a:cxnLst>
              <a:rect l="0" t="0" r="r" b="b"/>
              <a:pathLst>
                <a:path w="73" h="105">
                  <a:moveTo>
                    <a:pt x="70" y="10"/>
                  </a:moveTo>
                  <a:lnTo>
                    <a:pt x="73" y="17"/>
                  </a:lnTo>
                  <a:lnTo>
                    <a:pt x="70" y="22"/>
                  </a:lnTo>
                  <a:lnTo>
                    <a:pt x="68" y="27"/>
                  </a:lnTo>
                  <a:lnTo>
                    <a:pt x="60" y="29"/>
                  </a:lnTo>
                  <a:lnTo>
                    <a:pt x="56" y="34"/>
                  </a:lnTo>
                  <a:lnTo>
                    <a:pt x="43" y="43"/>
                  </a:lnTo>
                  <a:lnTo>
                    <a:pt x="38" y="50"/>
                  </a:lnTo>
                  <a:lnTo>
                    <a:pt x="34" y="62"/>
                  </a:lnTo>
                  <a:lnTo>
                    <a:pt x="31" y="74"/>
                  </a:lnTo>
                  <a:lnTo>
                    <a:pt x="31" y="88"/>
                  </a:lnTo>
                  <a:lnTo>
                    <a:pt x="31" y="95"/>
                  </a:lnTo>
                  <a:lnTo>
                    <a:pt x="26" y="100"/>
                  </a:lnTo>
                  <a:lnTo>
                    <a:pt x="24" y="105"/>
                  </a:lnTo>
                  <a:lnTo>
                    <a:pt x="17" y="105"/>
                  </a:lnTo>
                  <a:lnTo>
                    <a:pt x="12" y="105"/>
                  </a:lnTo>
                  <a:lnTo>
                    <a:pt x="7" y="103"/>
                  </a:lnTo>
                  <a:lnTo>
                    <a:pt x="2" y="98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2" y="55"/>
                  </a:lnTo>
                  <a:lnTo>
                    <a:pt x="9" y="41"/>
                  </a:lnTo>
                  <a:lnTo>
                    <a:pt x="17" y="29"/>
                  </a:lnTo>
                  <a:lnTo>
                    <a:pt x="24" y="20"/>
                  </a:lnTo>
                  <a:lnTo>
                    <a:pt x="34" y="10"/>
                  </a:lnTo>
                  <a:lnTo>
                    <a:pt x="43" y="5"/>
                  </a:lnTo>
                  <a:lnTo>
                    <a:pt x="51" y="0"/>
                  </a:lnTo>
                  <a:lnTo>
                    <a:pt x="58" y="0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0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7" name="Freeform 237"/>
            <p:cNvSpPr/>
            <p:nvPr/>
          </p:nvSpPr>
          <p:spPr bwMode="auto">
            <a:xfrm>
              <a:off x="639991" y="2854662"/>
              <a:ext cx="33645" cy="61773"/>
            </a:xfrm>
            <a:custGeom>
              <a:avLst/>
              <a:gdLst/>
              <a:ahLst/>
              <a:cxnLst>
                <a:cxn ang="0">
                  <a:pos x="61" y="31"/>
                </a:cxn>
                <a:cxn ang="0">
                  <a:pos x="59" y="24"/>
                </a:cxn>
                <a:cxn ang="0">
                  <a:pos x="54" y="14"/>
                </a:cxn>
                <a:cxn ang="0">
                  <a:pos x="49" y="7"/>
                </a:cxn>
                <a:cxn ang="0">
                  <a:pos x="44" y="2"/>
                </a:cxn>
                <a:cxn ang="0">
                  <a:pos x="37" y="0"/>
                </a:cxn>
                <a:cxn ang="0">
                  <a:pos x="30" y="0"/>
                </a:cxn>
                <a:cxn ang="0">
                  <a:pos x="25" y="0"/>
                </a:cxn>
                <a:cxn ang="0">
                  <a:pos x="20" y="5"/>
                </a:cxn>
                <a:cxn ang="0">
                  <a:pos x="13" y="14"/>
                </a:cxn>
                <a:cxn ang="0">
                  <a:pos x="5" y="31"/>
                </a:cxn>
                <a:cxn ang="0">
                  <a:pos x="0" y="50"/>
                </a:cxn>
                <a:cxn ang="0">
                  <a:pos x="0" y="69"/>
                </a:cxn>
                <a:cxn ang="0">
                  <a:pos x="3" y="78"/>
                </a:cxn>
                <a:cxn ang="0">
                  <a:pos x="5" y="86"/>
                </a:cxn>
                <a:cxn ang="0">
                  <a:pos x="13" y="95"/>
                </a:cxn>
                <a:cxn ang="0">
                  <a:pos x="20" y="102"/>
                </a:cxn>
                <a:cxn ang="0">
                  <a:pos x="30" y="107"/>
                </a:cxn>
                <a:cxn ang="0">
                  <a:pos x="39" y="112"/>
                </a:cxn>
                <a:cxn ang="0">
                  <a:pos x="44" y="112"/>
                </a:cxn>
                <a:cxn ang="0">
                  <a:pos x="49" y="112"/>
                </a:cxn>
                <a:cxn ang="0">
                  <a:pos x="54" y="109"/>
                </a:cxn>
                <a:cxn ang="0">
                  <a:pos x="54" y="107"/>
                </a:cxn>
                <a:cxn ang="0">
                  <a:pos x="54" y="100"/>
                </a:cxn>
                <a:cxn ang="0">
                  <a:pos x="49" y="93"/>
                </a:cxn>
                <a:cxn ang="0">
                  <a:pos x="39" y="74"/>
                </a:cxn>
                <a:cxn ang="0">
                  <a:pos x="34" y="57"/>
                </a:cxn>
                <a:cxn ang="0">
                  <a:pos x="32" y="52"/>
                </a:cxn>
                <a:cxn ang="0">
                  <a:pos x="34" y="48"/>
                </a:cxn>
                <a:cxn ang="0">
                  <a:pos x="39" y="45"/>
                </a:cxn>
                <a:cxn ang="0">
                  <a:pos x="47" y="43"/>
                </a:cxn>
                <a:cxn ang="0">
                  <a:pos x="54" y="41"/>
                </a:cxn>
                <a:cxn ang="0">
                  <a:pos x="59" y="38"/>
                </a:cxn>
                <a:cxn ang="0">
                  <a:pos x="61" y="36"/>
                </a:cxn>
                <a:cxn ang="0">
                  <a:pos x="61" y="31"/>
                </a:cxn>
              </a:cxnLst>
              <a:rect l="0" t="0" r="r" b="b"/>
              <a:pathLst>
                <a:path w="61" h="112">
                  <a:moveTo>
                    <a:pt x="61" y="31"/>
                  </a:moveTo>
                  <a:lnTo>
                    <a:pt x="59" y="24"/>
                  </a:lnTo>
                  <a:lnTo>
                    <a:pt x="54" y="14"/>
                  </a:lnTo>
                  <a:lnTo>
                    <a:pt x="49" y="7"/>
                  </a:lnTo>
                  <a:lnTo>
                    <a:pt x="44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0" y="5"/>
                  </a:lnTo>
                  <a:lnTo>
                    <a:pt x="13" y="14"/>
                  </a:lnTo>
                  <a:lnTo>
                    <a:pt x="5" y="31"/>
                  </a:lnTo>
                  <a:lnTo>
                    <a:pt x="0" y="50"/>
                  </a:lnTo>
                  <a:lnTo>
                    <a:pt x="0" y="69"/>
                  </a:lnTo>
                  <a:lnTo>
                    <a:pt x="3" y="78"/>
                  </a:lnTo>
                  <a:lnTo>
                    <a:pt x="5" y="86"/>
                  </a:lnTo>
                  <a:lnTo>
                    <a:pt x="13" y="95"/>
                  </a:lnTo>
                  <a:lnTo>
                    <a:pt x="20" y="102"/>
                  </a:lnTo>
                  <a:lnTo>
                    <a:pt x="30" y="107"/>
                  </a:lnTo>
                  <a:lnTo>
                    <a:pt x="39" y="112"/>
                  </a:lnTo>
                  <a:lnTo>
                    <a:pt x="44" y="112"/>
                  </a:lnTo>
                  <a:lnTo>
                    <a:pt x="49" y="112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4" y="100"/>
                  </a:lnTo>
                  <a:lnTo>
                    <a:pt x="49" y="93"/>
                  </a:lnTo>
                  <a:lnTo>
                    <a:pt x="39" y="74"/>
                  </a:lnTo>
                  <a:lnTo>
                    <a:pt x="34" y="57"/>
                  </a:lnTo>
                  <a:lnTo>
                    <a:pt x="32" y="52"/>
                  </a:lnTo>
                  <a:lnTo>
                    <a:pt x="34" y="48"/>
                  </a:lnTo>
                  <a:lnTo>
                    <a:pt x="39" y="45"/>
                  </a:lnTo>
                  <a:lnTo>
                    <a:pt x="47" y="43"/>
                  </a:lnTo>
                  <a:lnTo>
                    <a:pt x="54" y="41"/>
                  </a:lnTo>
                  <a:lnTo>
                    <a:pt x="59" y="38"/>
                  </a:lnTo>
                  <a:lnTo>
                    <a:pt x="61" y="36"/>
                  </a:lnTo>
                  <a:lnTo>
                    <a:pt x="6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8" name="Freeform 238"/>
            <p:cNvSpPr>
              <a:spLocks noEditPoints="1"/>
            </p:cNvSpPr>
            <p:nvPr/>
          </p:nvSpPr>
          <p:spPr bwMode="auto">
            <a:xfrm>
              <a:off x="681908" y="2945116"/>
              <a:ext cx="392150" cy="179253"/>
            </a:xfrm>
            <a:custGeom>
              <a:avLst/>
              <a:gdLst/>
              <a:ahLst/>
              <a:cxnLst>
                <a:cxn ang="0">
                  <a:pos x="7" y="14"/>
                </a:cxn>
                <a:cxn ang="0">
                  <a:pos x="2" y="7"/>
                </a:cxn>
                <a:cxn ang="0">
                  <a:pos x="12" y="40"/>
                </a:cxn>
                <a:cxn ang="0">
                  <a:pos x="26" y="74"/>
                </a:cxn>
                <a:cxn ang="0">
                  <a:pos x="43" y="105"/>
                </a:cxn>
                <a:cxn ang="0">
                  <a:pos x="65" y="135"/>
                </a:cxn>
                <a:cxn ang="0">
                  <a:pos x="87" y="164"/>
                </a:cxn>
                <a:cxn ang="0">
                  <a:pos x="116" y="190"/>
                </a:cxn>
                <a:cxn ang="0">
                  <a:pos x="145" y="216"/>
                </a:cxn>
                <a:cxn ang="0">
                  <a:pos x="179" y="237"/>
                </a:cxn>
                <a:cxn ang="0">
                  <a:pos x="216" y="259"/>
                </a:cxn>
                <a:cxn ang="0">
                  <a:pos x="257" y="276"/>
                </a:cxn>
                <a:cxn ang="0">
                  <a:pos x="301" y="292"/>
                </a:cxn>
                <a:cxn ang="0">
                  <a:pos x="347" y="304"/>
                </a:cxn>
                <a:cxn ang="0">
                  <a:pos x="398" y="314"/>
                </a:cxn>
                <a:cxn ang="0">
                  <a:pos x="454" y="321"/>
                </a:cxn>
                <a:cxn ang="0">
                  <a:pos x="512" y="325"/>
                </a:cxn>
                <a:cxn ang="0">
                  <a:pos x="573" y="325"/>
                </a:cxn>
                <a:cxn ang="0">
                  <a:pos x="641" y="321"/>
                </a:cxn>
                <a:cxn ang="0">
                  <a:pos x="701" y="314"/>
                </a:cxn>
                <a:cxn ang="0">
                  <a:pos x="711" y="309"/>
                </a:cxn>
                <a:cxn ang="0">
                  <a:pos x="689" y="309"/>
                </a:cxn>
                <a:cxn ang="0">
                  <a:pos x="629" y="306"/>
                </a:cxn>
                <a:cxn ang="0">
                  <a:pos x="590" y="302"/>
                </a:cxn>
                <a:cxn ang="0">
                  <a:pos x="541" y="297"/>
                </a:cxn>
                <a:cxn ang="0">
                  <a:pos x="490" y="290"/>
                </a:cxn>
                <a:cxn ang="0">
                  <a:pos x="434" y="278"/>
                </a:cxn>
                <a:cxn ang="0">
                  <a:pos x="376" y="261"/>
                </a:cxn>
                <a:cxn ang="0">
                  <a:pos x="318" y="242"/>
                </a:cxn>
                <a:cxn ang="0">
                  <a:pos x="259" y="219"/>
                </a:cxn>
                <a:cxn ang="0">
                  <a:pos x="230" y="207"/>
                </a:cxn>
                <a:cxn ang="0">
                  <a:pos x="201" y="190"/>
                </a:cxn>
                <a:cxn ang="0">
                  <a:pos x="174" y="173"/>
                </a:cxn>
                <a:cxn ang="0">
                  <a:pos x="145" y="157"/>
                </a:cxn>
                <a:cxn ang="0">
                  <a:pos x="121" y="138"/>
                </a:cxn>
                <a:cxn ang="0">
                  <a:pos x="94" y="117"/>
                </a:cxn>
                <a:cxn ang="0">
                  <a:pos x="70" y="93"/>
                </a:cxn>
                <a:cxn ang="0">
                  <a:pos x="48" y="69"/>
                </a:cxn>
                <a:cxn ang="0">
                  <a:pos x="26" y="43"/>
                </a:cxn>
                <a:cxn ang="0">
                  <a:pos x="7" y="14"/>
                </a:cxn>
                <a:cxn ang="0">
                  <a:pos x="0" y="0"/>
                </a:cxn>
                <a:cxn ang="0">
                  <a:pos x="2" y="7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711" h="325">
                  <a:moveTo>
                    <a:pt x="7" y="14"/>
                  </a:moveTo>
                  <a:lnTo>
                    <a:pt x="2" y="7"/>
                  </a:lnTo>
                  <a:lnTo>
                    <a:pt x="12" y="40"/>
                  </a:lnTo>
                  <a:lnTo>
                    <a:pt x="26" y="74"/>
                  </a:lnTo>
                  <a:lnTo>
                    <a:pt x="43" y="105"/>
                  </a:lnTo>
                  <a:lnTo>
                    <a:pt x="65" y="135"/>
                  </a:lnTo>
                  <a:lnTo>
                    <a:pt x="87" y="164"/>
                  </a:lnTo>
                  <a:lnTo>
                    <a:pt x="116" y="190"/>
                  </a:lnTo>
                  <a:lnTo>
                    <a:pt x="145" y="216"/>
                  </a:lnTo>
                  <a:lnTo>
                    <a:pt x="179" y="237"/>
                  </a:lnTo>
                  <a:lnTo>
                    <a:pt x="216" y="259"/>
                  </a:lnTo>
                  <a:lnTo>
                    <a:pt x="257" y="276"/>
                  </a:lnTo>
                  <a:lnTo>
                    <a:pt x="301" y="292"/>
                  </a:lnTo>
                  <a:lnTo>
                    <a:pt x="347" y="304"/>
                  </a:lnTo>
                  <a:lnTo>
                    <a:pt x="398" y="314"/>
                  </a:lnTo>
                  <a:lnTo>
                    <a:pt x="454" y="321"/>
                  </a:lnTo>
                  <a:lnTo>
                    <a:pt x="512" y="325"/>
                  </a:lnTo>
                  <a:lnTo>
                    <a:pt x="573" y="325"/>
                  </a:lnTo>
                  <a:lnTo>
                    <a:pt x="641" y="321"/>
                  </a:lnTo>
                  <a:lnTo>
                    <a:pt x="701" y="314"/>
                  </a:lnTo>
                  <a:lnTo>
                    <a:pt x="711" y="309"/>
                  </a:lnTo>
                  <a:lnTo>
                    <a:pt x="689" y="309"/>
                  </a:lnTo>
                  <a:lnTo>
                    <a:pt x="629" y="306"/>
                  </a:lnTo>
                  <a:lnTo>
                    <a:pt x="590" y="302"/>
                  </a:lnTo>
                  <a:lnTo>
                    <a:pt x="541" y="297"/>
                  </a:lnTo>
                  <a:lnTo>
                    <a:pt x="490" y="290"/>
                  </a:lnTo>
                  <a:lnTo>
                    <a:pt x="434" y="278"/>
                  </a:lnTo>
                  <a:lnTo>
                    <a:pt x="376" y="261"/>
                  </a:lnTo>
                  <a:lnTo>
                    <a:pt x="318" y="242"/>
                  </a:lnTo>
                  <a:lnTo>
                    <a:pt x="259" y="219"/>
                  </a:lnTo>
                  <a:lnTo>
                    <a:pt x="230" y="207"/>
                  </a:lnTo>
                  <a:lnTo>
                    <a:pt x="201" y="190"/>
                  </a:lnTo>
                  <a:lnTo>
                    <a:pt x="174" y="173"/>
                  </a:lnTo>
                  <a:lnTo>
                    <a:pt x="145" y="157"/>
                  </a:lnTo>
                  <a:lnTo>
                    <a:pt x="121" y="138"/>
                  </a:lnTo>
                  <a:lnTo>
                    <a:pt x="94" y="117"/>
                  </a:lnTo>
                  <a:lnTo>
                    <a:pt x="70" y="93"/>
                  </a:lnTo>
                  <a:lnTo>
                    <a:pt x="48" y="69"/>
                  </a:lnTo>
                  <a:lnTo>
                    <a:pt x="26" y="43"/>
                  </a:lnTo>
                  <a:lnTo>
                    <a:pt x="7" y="14"/>
                  </a:lnTo>
                  <a:close/>
                  <a:moveTo>
                    <a:pt x="0" y="0"/>
                  </a:moveTo>
                  <a:lnTo>
                    <a:pt x="2" y="7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49" name="Freeform 239"/>
            <p:cNvSpPr/>
            <p:nvPr/>
          </p:nvSpPr>
          <p:spPr bwMode="auto">
            <a:xfrm>
              <a:off x="574357" y="2428868"/>
              <a:ext cx="691088" cy="294526"/>
            </a:xfrm>
            <a:custGeom>
              <a:avLst/>
              <a:gdLst/>
              <a:ahLst/>
              <a:cxnLst>
                <a:cxn ang="0">
                  <a:pos x="1171" y="238"/>
                </a:cxn>
                <a:cxn ang="0">
                  <a:pos x="1217" y="202"/>
                </a:cxn>
                <a:cxn ang="0">
                  <a:pos x="1236" y="176"/>
                </a:cxn>
                <a:cxn ang="0">
                  <a:pos x="1251" y="143"/>
                </a:cxn>
                <a:cxn ang="0">
                  <a:pos x="1253" y="104"/>
                </a:cxn>
                <a:cxn ang="0">
                  <a:pos x="1241" y="62"/>
                </a:cxn>
                <a:cxn ang="0">
                  <a:pos x="1219" y="86"/>
                </a:cxn>
                <a:cxn ang="0">
                  <a:pos x="1183" y="112"/>
                </a:cxn>
                <a:cxn ang="0">
                  <a:pos x="1137" y="128"/>
                </a:cxn>
                <a:cxn ang="0">
                  <a:pos x="1115" y="131"/>
                </a:cxn>
                <a:cxn ang="0">
                  <a:pos x="1120" y="107"/>
                </a:cxn>
                <a:cxn ang="0">
                  <a:pos x="1120" y="71"/>
                </a:cxn>
                <a:cxn ang="0">
                  <a:pos x="1110" y="28"/>
                </a:cxn>
                <a:cxn ang="0">
                  <a:pos x="1091" y="17"/>
                </a:cxn>
                <a:cxn ang="0">
                  <a:pos x="1066" y="38"/>
                </a:cxn>
                <a:cxn ang="0">
                  <a:pos x="1027" y="60"/>
                </a:cxn>
                <a:cxn ang="0">
                  <a:pos x="986" y="67"/>
                </a:cxn>
                <a:cxn ang="0">
                  <a:pos x="947" y="64"/>
                </a:cxn>
                <a:cxn ang="0">
                  <a:pos x="850" y="33"/>
                </a:cxn>
                <a:cxn ang="0">
                  <a:pos x="758" y="12"/>
                </a:cxn>
                <a:cxn ang="0">
                  <a:pos x="646" y="0"/>
                </a:cxn>
                <a:cxn ang="0">
                  <a:pos x="585" y="2"/>
                </a:cxn>
                <a:cxn ang="0">
                  <a:pos x="520" y="9"/>
                </a:cxn>
                <a:cxn ang="0">
                  <a:pos x="450" y="24"/>
                </a:cxn>
                <a:cxn ang="0">
                  <a:pos x="379" y="48"/>
                </a:cxn>
                <a:cxn ang="0">
                  <a:pos x="304" y="81"/>
                </a:cxn>
                <a:cxn ang="0">
                  <a:pos x="226" y="128"/>
                </a:cxn>
                <a:cxn ang="0">
                  <a:pos x="146" y="185"/>
                </a:cxn>
                <a:cxn ang="0">
                  <a:pos x="64" y="257"/>
                </a:cxn>
                <a:cxn ang="0">
                  <a:pos x="37" y="311"/>
                </a:cxn>
                <a:cxn ang="0">
                  <a:pos x="12" y="387"/>
                </a:cxn>
                <a:cxn ang="0">
                  <a:pos x="0" y="449"/>
                </a:cxn>
                <a:cxn ang="0">
                  <a:pos x="0" y="489"/>
                </a:cxn>
                <a:cxn ang="0">
                  <a:pos x="8" y="513"/>
                </a:cxn>
                <a:cxn ang="0">
                  <a:pos x="22" y="523"/>
                </a:cxn>
                <a:cxn ang="0">
                  <a:pos x="61" y="532"/>
                </a:cxn>
                <a:cxn ang="0">
                  <a:pos x="117" y="534"/>
                </a:cxn>
                <a:cxn ang="0">
                  <a:pos x="272" y="520"/>
                </a:cxn>
                <a:cxn ang="0">
                  <a:pos x="464" y="492"/>
                </a:cxn>
                <a:cxn ang="0">
                  <a:pos x="671" y="447"/>
                </a:cxn>
                <a:cxn ang="0">
                  <a:pos x="865" y="394"/>
                </a:cxn>
                <a:cxn ang="0">
                  <a:pos x="1025" y="335"/>
                </a:cxn>
                <a:cxn ang="0">
                  <a:pos x="1083" y="307"/>
                </a:cxn>
                <a:cxn ang="0">
                  <a:pos x="1127" y="278"/>
                </a:cxn>
                <a:cxn ang="0">
                  <a:pos x="1146" y="249"/>
                </a:cxn>
              </a:cxnLst>
              <a:rect l="0" t="0" r="r" b="b"/>
              <a:pathLst>
                <a:path w="1253" h="534">
                  <a:moveTo>
                    <a:pt x="1146" y="249"/>
                  </a:moveTo>
                  <a:lnTo>
                    <a:pt x="1171" y="238"/>
                  </a:lnTo>
                  <a:lnTo>
                    <a:pt x="1192" y="223"/>
                  </a:lnTo>
                  <a:lnTo>
                    <a:pt x="1217" y="202"/>
                  </a:lnTo>
                  <a:lnTo>
                    <a:pt x="1226" y="188"/>
                  </a:lnTo>
                  <a:lnTo>
                    <a:pt x="1236" y="176"/>
                  </a:lnTo>
                  <a:lnTo>
                    <a:pt x="1246" y="159"/>
                  </a:lnTo>
                  <a:lnTo>
                    <a:pt x="1251" y="143"/>
                  </a:lnTo>
                  <a:lnTo>
                    <a:pt x="1253" y="124"/>
                  </a:lnTo>
                  <a:lnTo>
                    <a:pt x="1253" y="104"/>
                  </a:lnTo>
                  <a:lnTo>
                    <a:pt x="1251" y="83"/>
                  </a:lnTo>
                  <a:lnTo>
                    <a:pt x="1241" y="62"/>
                  </a:lnTo>
                  <a:lnTo>
                    <a:pt x="1231" y="74"/>
                  </a:lnTo>
                  <a:lnTo>
                    <a:pt x="1219" y="86"/>
                  </a:lnTo>
                  <a:lnTo>
                    <a:pt x="1202" y="100"/>
                  </a:lnTo>
                  <a:lnTo>
                    <a:pt x="1183" y="112"/>
                  </a:lnTo>
                  <a:lnTo>
                    <a:pt x="1161" y="124"/>
                  </a:lnTo>
                  <a:lnTo>
                    <a:pt x="1137" y="128"/>
                  </a:lnTo>
                  <a:lnTo>
                    <a:pt x="1127" y="131"/>
                  </a:lnTo>
                  <a:lnTo>
                    <a:pt x="1115" y="131"/>
                  </a:lnTo>
                  <a:lnTo>
                    <a:pt x="1117" y="119"/>
                  </a:lnTo>
                  <a:lnTo>
                    <a:pt x="1120" y="107"/>
                  </a:lnTo>
                  <a:lnTo>
                    <a:pt x="1122" y="90"/>
                  </a:lnTo>
                  <a:lnTo>
                    <a:pt x="1120" y="71"/>
                  </a:lnTo>
                  <a:lnTo>
                    <a:pt x="1117" y="50"/>
                  </a:lnTo>
                  <a:lnTo>
                    <a:pt x="1110" y="28"/>
                  </a:lnTo>
                  <a:lnTo>
                    <a:pt x="1095" y="7"/>
                  </a:lnTo>
                  <a:lnTo>
                    <a:pt x="1091" y="17"/>
                  </a:lnTo>
                  <a:lnTo>
                    <a:pt x="1081" y="28"/>
                  </a:lnTo>
                  <a:lnTo>
                    <a:pt x="1066" y="38"/>
                  </a:lnTo>
                  <a:lnTo>
                    <a:pt x="1049" y="50"/>
                  </a:lnTo>
                  <a:lnTo>
                    <a:pt x="1027" y="60"/>
                  </a:lnTo>
                  <a:lnTo>
                    <a:pt x="1001" y="67"/>
                  </a:lnTo>
                  <a:lnTo>
                    <a:pt x="986" y="67"/>
                  </a:lnTo>
                  <a:lnTo>
                    <a:pt x="969" y="67"/>
                  </a:lnTo>
                  <a:lnTo>
                    <a:pt x="947" y="64"/>
                  </a:lnTo>
                  <a:lnTo>
                    <a:pt x="921" y="55"/>
                  </a:lnTo>
                  <a:lnTo>
                    <a:pt x="850" y="33"/>
                  </a:lnTo>
                  <a:lnTo>
                    <a:pt x="806" y="24"/>
                  </a:lnTo>
                  <a:lnTo>
                    <a:pt x="758" y="12"/>
                  </a:lnTo>
                  <a:lnTo>
                    <a:pt x="705" y="5"/>
                  </a:lnTo>
                  <a:lnTo>
                    <a:pt x="646" y="0"/>
                  </a:lnTo>
                  <a:lnTo>
                    <a:pt x="617" y="0"/>
                  </a:lnTo>
                  <a:lnTo>
                    <a:pt x="585" y="2"/>
                  </a:lnTo>
                  <a:lnTo>
                    <a:pt x="552" y="5"/>
                  </a:lnTo>
                  <a:lnTo>
                    <a:pt x="520" y="9"/>
                  </a:lnTo>
                  <a:lnTo>
                    <a:pt x="486" y="17"/>
                  </a:lnTo>
                  <a:lnTo>
                    <a:pt x="450" y="24"/>
                  </a:lnTo>
                  <a:lnTo>
                    <a:pt x="416" y="36"/>
                  </a:lnTo>
                  <a:lnTo>
                    <a:pt x="379" y="48"/>
                  </a:lnTo>
                  <a:lnTo>
                    <a:pt x="340" y="64"/>
                  </a:lnTo>
                  <a:lnTo>
                    <a:pt x="304" y="81"/>
                  </a:lnTo>
                  <a:lnTo>
                    <a:pt x="265" y="102"/>
                  </a:lnTo>
                  <a:lnTo>
                    <a:pt x="226" y="128"/>
                  </a:lnTo>
                  <a:lnTo>
                    <a:pt x="185" y="154"/>
                  </a:lnTo>
                  <a:lnTo>
                    <a:pt x="146" y="185"/>
                  </a:lnTo>
                  <a:lnTo>
                    <a:pt x="105" y="219"/>
                  </a:lnTo>
                  <a:lnTo>
                    <a:pt x="64" y="257"/>
                  </a:lnTo>
                  <a:lnTo>
                    <a:pt x="51" y="283"/>
                  </a:lnTo>
                  <a:lnTo>
                    <a:pt x="37" y="311"/>
                  </a:lnTo>
                  <a:lnTo>
                    <a:pt x="25" y="347"/>
                  </a:lnTo>
                  <a:lnTo>
                    <a:pt x="12" y="387"/>
                  </a:lnTo>
                  <a:lnTo>
                    <a:pt x="3" y="428"/>
                  </a:lnTo>
                  <a:lnTo>
                    <a:pt x="0" y="449"/>
                  </a:lnTo>
                  <a:lnTo>
                    <a:pt x="0" y="470"/>
                  </a:lnTo>
                  <a:lnTo>
                    <a:pt x="0" y="489"/>
                  </a:lnTo>
                  <a:lnTo>
                    <a:pt x="5" y="508"/>
                  </a:lnTo>
                  <a:lnTo>
                    <a:pt x="8" y="513"/>
                  </a:lnTo>
                  <a:lnTo>
                    <a:pt x="10" y="518"/>
                  </a:lnTo>
                  <a:lnTo>
                    <a:pt x="22" y="523"/>
                  </a:lnTo>
                  <a:lnTo>
                    <a:pt x="39" y="527"/>
                  </a:lnTo>
                  <a:lnTo>
                    <a:pt x="61" y="532"/>
                  </a:lnTo>
                  <a:lnTo>
                    <a:pt x="85" y="534"/>
                  </a:lnTo>
                  <a:lnTo>
                    <a:pt x="117" y="534"/>
                  </a:lnTo>
                  <a:lnTo>
                    <a:pt x="187" y="530"/>
                  </a:lnTo>
                  <a:lnTo>
                    <a:pt x="272" y="520"/>
                  </a:lnTo>
                  <a:lnTo>
                    <a:pt x="364" y="508"/>
                  </a:lnTo>
                  <a:lnTo>
                    <a:pt x="464" y="492"/>
                  </a:lnTo>
                  <a:lnTo>
                    <a:pt x="566" y="470"/>
                  </a:lnTo>
                  <a:lnTo>
                    <a:pt x="671" y="447"/>
                  </a:lnTo>
                  <a:lnTo>
                    <a:pt x="770" y="420"/>
                  </a:lnTo>
                  <a:lnTo>
                    <a:pt x="865" y="394"/>
                  </a:lnTo>
                  <a:lnTo>
                    <a:pt x="950" y="366"/>
                  </a:lnTo>
                  <a:lnTo>
                    <a:pt x="1025" y="335"/>
                  </a:lnTo>
                  <a:lnTo>
                    <a:pt x="1057" y="321"/>
                  </a:lnTo>
                  <a:lnTo>
                    <a:pt x="1083" y="307"/>
                  </a:lnTo>
                  <a:lnTo>
                    <a:pt x="1107" y="292"/>
                  </a:lnTo>
                  <a:lnTo>
                    <a:pt x="1127" y="278"/>
                  </a:lnTo>
                  <a:lnTo>
                    <a:pt x="1139" y="264"/>
                  </a:lnTo>
                  <a:lnTo>
                    <a:pt x="1146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0" name="Freeform 240"/>
            <p:cNvSpPr/>
            <p:nvPr/>
          </p:nvSpPr>
          <p:spPr bwMode="auto">
            <a:xfrm>
              <a:off x="673635" y="2580544"/>
              <a:ext cx="570299" cy="543825"/>
            </a:xfrm>
            <a:custGeom>
              <a:avLst/>
              <a:gdLst/>
              <a:ahLst/>
              <a:cxnLst>
                <a:cxn ang="0">
                  <a:pos x="893" y="100"/>
                </a:cxn>
                <a:cxn ang="0">
                  <a:pos x="957" y="179"/>
                </a:cxn>
                <a:cxn ang="0">
                  <a:pos x="988" y="231"/>
                </a:cxn>
                <a:cxn ang="0">
                  <a:pos x="1012" y="288"/>
                </a:cxn>
                <a:cxn ang="0">
                  <a:pos x="1030" y="350"/>
                </a:cxn>
                <a:cxn ang="0">
                  <a:pos x="1032" y="409"/>
                </a:cxn>
                <a:cxn ang="0">
                  <a:pos x="1015" y="559"/>
                </a:cxn>
                <a:cxn ang="0">
                  <a:pos x="1017" y="594"/>
                </a:cxn>
                <a:cxn ang="0">
                  <a:pos x="1032" y="640"/>
                </a:cxn>
                <a:cxn ang="0">
                  <a:pos x="1034" y="680"/>
                </a:cxn>
                <a:cxn ang="0">
                  <a:pos x="1025" y="732"/>
                </a:cxn>
                <a:cxn ang="0">
                  <a:pos x="1003" y="792"/>
                </a:cxn>
                <a:cxn ang="0">
                  <a:pos x="959" y="851"/>
                </a:cxn>
                <a:cxn ang="0">
                  <a:pos x="913" y="894"/>
                </a:cxn>
                <a:cxn ang="0">
                  <a:pos x="872" y="920"/>
                </a:cxn>
                <a:cxn ang="0">
                  <a:pos x="823" y="944"/>
                </a:cxn>
                <a:cxn ang="0">
                  <a:pos x="767" y="960"/>
                </a:cxn>
                <a:cxn ang="0">
                  <a:pos x="704" y="975"/>
                </a:cxn>
                <a:cxn ang="0">
                  <a:pos x="629" y="984"/>
                </a:cxn>
                <a:cxn ang="0">
                  <a:pos x="546" y="986"/>
                </a:cxn>
                <a:cxn ang="0">
                  <a:pos x="469" y="982"/>
                </a:cxn>
                <a:cxn ang="0">
                  <a:pos x="398" y="972"/>
                </a:cxn>
                <a:cxn ang="0">
                  <a:pos x="333" y="958"/>
                </a:cxn>
                <a:cxn ang="0">
                  <a:pos x="274" y="939"/>
                </a:cxn>
                <a:cxn ang="0">
                  <a:pos x="221" y="915"/>
                </a:cxn>
                <a:cxn ang="0">
                  <a:pos x="175" y="887"/>
                </a:cxn>
                <a:cxn ang="0">
                  <a:pos x="134" y="856"/>
                </a:cxn>
                <a:cxn ang="0">
                  <a:pos x="100" y="820"/>
                </a:cxn>
                <a:cxn ang="0">
                  <a:pos x="68" y="782"/>
                </a:cxn>
                <a:cxn ang="0">
                  <a:pos x="44" y="742"/>
                </a:cxn>
                <a:cxn ang="0">
                  <a:pos x="19" y="675"/>
                </a:cxn>
                <a:cxn ang="0">
                  <a:pos x="3" y="583"/>
                </a:cxn>
                <a:cxn ang="0">
                  <a:pos x="5" y="485"/>
                </a:cxn>
                <a:cxn ang="0">
                  <a:pos x="27" y="383"/>
                </a:cxn>
                <a:cxn ang="0">
                  <a:pos x="68" y="279"/>
                </a:cxn>
                <a:cxn ang="0">
                  <a:pos x="97" y="229"/>
                </a:cxn>
                <a:cxn ang="0">
                  <a:pos x="131" y="181"/>
                </a:cxn>
                <a:cxn ang="0">
                  <a:pos x="170" y="136"/>
                </a:cxn>
                <a:cxn ang="0">
                  <a:pos x="218" y="96"/>
                </a:cxn>
                <a:cxn ang="0">
                  <a:pos x="272" y="62"/>
                </a:cxn>
                <a:cxn ang="0">
                  <a:pos x="333" y="34"/>
                </a:cxn>
                <a:cxn ang="0">
                  <a:pos x="401" y="15"/>
                </a:cxn>
                <a:cxn ang="0">
                  <a:pos x="476" y="3"/>
                </a:cxn>
                <a:cxn ang="0">
                  <a:pos x="561" y="3"/>
                </a:cxn>
                <a:cxn ang="0">
                  <a:pos x="653" y="12"/>
                </a:cxn>
                <a:cxn ang="0">
                  <a:pos x="755" y="34"/>
                </a:cxn>
                <a:cxn ang="0">
                  <a:pos x="867" y="69"/>
                </a:cxn>
              </a:cxnLst>
              <a:rect l="0" t="0" r="r" b="b"/>
              <a:pathLst>
                <a:path w="1034" h="986">
                  <a:moveTo>
                    <a:pt x="867" y="69"/>
                  </a:moveTo>
                  <a:lnTo>
                    <a:pt x="893" y="100"/>
                  </a:lnTo>
                  <a:lnTo>
                    <a:pt x="923" y="134"/>
                  </a:lnTo>
                  <a:lnTo>
                    <a:pt x="957" y="179"/>
                  </a:lnTo>
                  <a:lnTo>
                    <a:pt x="971" y="205"/>
                  </a:lnTo>
                  <a:lnTo>
                    <a:pt x="988" y="231"/>
                  </a:lnTo>
                  <a:lnTo>
                    <a:pt x="1000" y="259"/>
                  </a:lnTo>
                  <a:lnTo>
                    <a:pt x="1012" y="288"/>
                  </a:lnTo>
                  <a:lnTo>
                    <a:pt x="1022" y="319"/>
                  </a:lnTo>
                  <a:lnTo>
                    <a:pt x="1030" y="350"/>
                  </a:lnTo>
                  <a:lnTo>
                    <a:pt x="1032" y="378"/>
                  </a:lnTo>
                  <a:lnTo>
                    <a:pt x="1032" y="409"/>
                  </a:lnTo>
                  <a:lnTo>
                    <a:pt x="1020" y="507"/>
                  </a:lnTo>
                  <a:lnTo>
                    <a:pt x="1015" y="559"/>
                  </a:lnTo>
                  <a:lnTo>
                    <a:pt x="1015" y="578"/>
                  </a:lnTo>
                  <a:lnTo>
                    <a:pt x="1017" y="594"/>
                  </a:lnTo>
                  <a:lnTo>
                    <a:pt x="1030" y="628"/>
                  </a:lnTo>
                  <a:lnTo>
                    <a:pt x="1032" y="640"/>
                  </a:lnTo>
                  <a:lnTo>
                    <a:pt x="1034" y="658"/>
                  </a:lnTo>
                  <a:lnTo>
                    <a:pt x="1034" y="680"/>
                  </a:lnTo>
                  <a:lnTo>
                    <a:pt x="1032" y="704"/>
                  </a:lnTo>
                  <a:lnTo>
                    <a:pt x="1025" y="732"/>
                  </a:lnTo>
                  <a:lnTo>
                    <a:pt x="1015" y="761"/>
                  </a:lnTo>
                  <a:lnTo>
                    <a:pt x="1003" y="792"/>
                  </a:lnTo>
                  <a:lnTo>
                    <a:pt x="983" y="822"/>
                  </a:lnTo>
                  <a:lnTo>
                    <a:pt x="959" y="851"/>
                  </a:lnTo>
                  <a:lnTo>
                    <a:pt x="930" y="882"/>
                  </a:lnTo>
                  <a:lnTo>
                    <a:pt x="913" y="894"/>
                  </a:lnTo>
                  <a:lnTo>
                    <a:pt x="893" y="908"/>
                  </a:lnTo>
                  <a:lnTo>
                    <a:pt x="872" y="920"/>
                  </a:lnTo>
                  <a:lnTo>
                    <a:pt x="850" y="932"/>
                  </a:lnTo>
                  <a:lnTo>
                    <a:pt x="823" y="944"/>
                  </a:lnTo>
                  <a:lnTo>
                    <a:pt x="796" y="953"/>
                  </a:lnTo>
                  <a:lnTo>
                    <a:pt x="767" y="960"/>
                  </a:lnTo>
                  <a:lnTo>
                    <a:pt x="736" y="967"/>
                  </a:lnTo>
                  <a:lnTo>
                    <a:pt x="704" y="975"/>
                  </a:lnTo>
                  <a:lnTo>
                    <a:pt x="668" y="979"/>
                  </a:lnTo>
                  <a:lnTo>
                    <a:pt x="629" y="984"/>
                  </a:lnTo>
                  <a:lnTo>
                    <a:pt x="588" y="986"/>
                  </a:lnTo>
                  <a:lnTo>
                    <a:pt x="546" y="986"/>
                  </a:lnTo>
                  <a:lnTo>
                    <a:pt x="507" y="984"/>
                  </a:lnTo>
                  <a:lnTo>
                    <a:pt x="469" y="982"/>
                  </a:lnTo>
                  <a:lnTo>
                    <a:pt x="432" y="979"/>
                  </a:lnTo>
                  <a:lnTo>
                    <a:pt x="398" y="972"/>
                  </a:lnTo>
                  <a:lnTo>
                    <a:pt x="364" y="967"/>
                  </a:lnTo>
                  <a:lnTo>
                    <a:pt x="333" y="958"/>
                  </a:lnTo>
                  <a:lnTo>
                    <a:pt x="304" y="949"/>
                  </a:lnTo>
                  <a:lnTo>
                    <a:pt x="274" y="939"/>
                  </a:lnTo>
                  <a:lnTo>
                    <a:pt x="248" y="927"/>
                  </a:lnTo>
                  <a:lnTo>
                    <a:pt x="221" y="915"/>
                  </a:lnTo>
                  <a:lnTo>
                    <a:pt x="197" y="901"/>
                  </a:lnTo>
                  <a:lnTo>
                    <a:pt x="175" y="887"/>
                  </a:lnTo>
                  <a:lnTo>
                    <a:pt x="153" y="872"/>
                  </a:lnTo>
                  <a:lnTo>
                    <a:pt x="134" y="856"/>
                  </a:lnTo>
                  <a:lnTo>
                    <a:pt x="117" y="839"/>
                  </a:lnTo>
                  <a:lnTo>
                    <a:pt x="100" y="820"/>
                  </a:lnTo>
                  <a:lnTo>
                    <a:pt x="83" y="801"/>
                  </a:lnTo>
                  <a:lnTo>
                    <a:pt x="68" y="782"/>
                  </a:lnTo>
                  <a:lnTo>
                    <a:pt x="56" y="761"/>
                  </a:lnTo>
                  <a:lnTo>
                    <a:pt x="44" y="742"/>
                  </a:lnTo>
                  <a:lnTo>
                    <a:pt x="34" y="720"/>
                  </a:lnTo>
                  <a:lnTo>
                    <a:pt x="19" y="675"/>
                  </a:lnTo>
                  <a:lnTo>
                    <a:pt x="7" y="630"/>
                  </a:lnTo>
                  <a:lnTo>
                    <a:pt x="3" y="583"/>
                  </a:lnTo>
                  <a:lnTo>
                    <a:pt x="0" y="535"/>
                  </a:lnTo>
                  <a:lnTo>
                    <a:pt x="5" y="485"/>
                  </a:lnTo>
                  <a:lnTo>
                    <a:pt x="15" y="435"/>
                  </a:lnTo>
                  <a:lnTo>
                    <a:pt x="27" y="383"/>
                  </a:lnTo>
                  <a:lnTo>
                    <a:pt x="44" y="331"/>
                  </a:lnTo>
                  <a:lnTo>
                    <a:pt x="68" y="279"/>
                  </a:lnTo>
                  <a:lnTo>
                    <a:pt x="80" y="252"/>
                  </a:lnTo>
                  <a:lnTo>
                    <a:pt x="97" y="229"/>
                  </a:lnTo>
                  <a:lnTo>
                    <a:pt x="112" y="205"/>
                  </a:lnTo>
                  <a:lnTo>
                    <a:pt x="131" y="181"/>
                  </a:lnTo>
                  <a:lnTo>
                    <a:pt x="151" y="157"/>
                  </a:lnTo>
                  <a:lnTo>
                    <a:pt x="170" y="136"/>
                  </a:lnTo>
                  <a:lnTo>
                    <a:pt x="194" y="115"/>
                  </a:lnTo>
                  <a:lnTo>
                    <a:pt x="218" y="96"/>
                  </a:lnTo>
                  <a:lnTo>
                    <a:pt x="243" y="79"/>
                  </a:lnTo>
                  <a:lnTo>
                    <a:pt x="272" y="62"/>
                  </a:lnTo>
                  <a:lnTo>
                    <a:pt x="301" y="46"/>
                  </a:lnTo>
                  <a:lnTo>
                    <a:pt x="333" y="34"/>
                  </a:lnTo>
                  <a:lnTo>
                    <a:pt x="367" y="22"/>
                  </a:lnTo>
                  <a:lnTo>
                    <a:pt x="401" y="15"/>
                  </a:lnTo>
                  <a:lnTo>
                    <a:pt x="437" y="8"/>
                  </a:lnTo>
                  <a:lnTo>
                    <a:pt x="476" y="3"/>
                  </a:lnTo>
                  <a:lnTo>
                    <a:pt x="517" y="0"/>
                  </a:lnTo>
                  <a:lnTo>
                    <a:pt x="561" y="3"/>
                  </a:lnTo>
                  <a:lnTo>
                    <a:pt x="607" y="5"/>
                  </a:lnTo>
                  <a:lnTo>
                    <a:pt x="653" y="12"/>
                  </a:lnTo>
                  <a:lnTo>
                    <a:pt x="704" y="22"/>
                  </a:lnTo>
                  <a:lnTo>
                    <a:pt x="755" y="34"/>
                  </a:lnTo>
                  <a:lnTo>
                    <a:pt x="809" y="50"/>
                  </a:lnTo>
                  <a:lnTo>
                    <a:pt x="867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1" name="Freeform 241"/>
            <p:cNvSpPr/>
            <p:nvPr/>
          </p:nvSpPr>
          <p:spPr bwMode="auto">
            <a:xfrm>
              <a:off x="803800" y="2764208"/>
              <a:ext cx="53500" cy="35299"/>
            </a:xfrm>
            <a:custGeom>
              <a:avLst/>
              <a:gdLst/>
              <a:ahLst/>
              <a:cxnLst>
                <a:cxn ang="0">
                  <a:pos x="97" y="19"/>
                </a:cxn>
                <a:cxn ang="0">
                  <a:pos x="85" y="22"/>
                </a:cxn>
                <a:cxn ang="0">
                  <a:pos x="60" y="26"/>
                </a:cxn>
                <a:cxn ang="0">
                  <a:pos x="43" y="34"/>
                </a:cxn>
                <a:cxn ang="0">
                  <a:pos x="29" y="41"/>
                </a:cxn>
                <a:cxn ang="0">
                  <a:pos x="17" y="50"/>
                </a:cxn>
                <a:cxn ang="0">
                  <a:pos x="7" y="64"/>
                </a:cxn>
                <a:cxn ang="0">
                  <a:pos x="4" y="62"/>
                </a:cxn>
                <a:cxn ang="0">
                  <a:pos x="0" y="57"/>
                </a:cxn>
                <a:cxn ang="0">
                  <a:pos x="0" y="52"/>
                </a:cxn>
                <a:cxn ang="0">
                  <a:pos x="0" y="48"/>
                </a:cxn>
                <a:cxn ang="0">
                  <a:pos x="2" y="41"/>
                </a:cxn>
                <a:cxn ang="0">
                  <a:pos x="9" y="31"/>
                </a:cxn>
                <a:cxn ang="0">
                  <a:pos x="17" y="22"/>
                </a:cxn>
                <a:cxn ang="0">
                  <a:pos x="26" y="14"/>
                </a:cxn>
                <a:cxn ang="0">
                  <a:pos x="38" y="7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5" y="7"/>
                </a:cxn>
                <a:cxn ang="0">
                  <a:pos x="97" y="19"/>
                </a:cxn>
              </a:cxnLst>
              <a:rect l="0" t="0" r="r" b="b"/>
              <a:pathLst>
                <a:path w="97" h="64">
                  <a:moveTo>
                    <a:pt x="97" y="19"/>
                  </a:moveTo>
                  <a:lnTo>
                    <a:pt x="85" y="22"/>
                  </a:lnTo>
                  <a:lnTo>
                    <a:pt x="60" y="26"/>
                  </a:lnTo>
                  <a:lnTo>
                    <a:pt x="43" y="34"/>
                  </a:lnTo>
                  <a:lnTo>
                    <a:pt x="29" y="41"/>
                  </a:lnTo>
                  <a:lnTo>
                    <a:pt x="17" y="50"/>
                  </a:lnTo>
                  <a:lnTo>
                    <a:pt x="7" y="64"/>
                  </a:lnTo>
                  <a:lnTo>
                    <a:pt x="4" y="62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2" y="41"/>
                  </a:lnTo>
                  <a:lnTo>
                    <a:pt x="9" y="31"/>
                  </a:lnTo>
                  <a:lnTo>
                    <a:pt x="17" y="22"/>
                  </a:lnTo>
                  <a:lnTo>
                    <a:pt x="26" y="14"/>
                  </a:lnTo>
                  <a:lnTo>
                    <a:pt x="38" y="7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72" y="2"/>
                  </a:lnTo>
                  <a:lnTo>
                    <a:pt x="85" y="7"/>
                  </a:lnTo>
                  <a:lnTo>
                    <a:pt x="97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2" name="Freeform 242"/>
            <p:cNvSpPr/>
            <p:nvPr/>
          </p:nvSpPr>
          <p:spPr bwMode="auto">
            <a:xfrm>
              <a:off x="1130316" y="2765312"/>
              <a:ext cx="53500" cy="35851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10" y="20"/>
                </a:cxn>
                <a:cxn ang="0">
                  <a:pos x="36" y="27"/>
                </a:cxn>
                <a:cxn ang="0">
                  <a:pos x="51" y="34"/>
                </a:cxn>
                <a:cxn ang="0">
                  <a:pos x="65" y="41"/>
                </a:cxn>
                <a:cxn ang="0">
                  <a:pos x="78" y="50"/>
                </a:cxn>
                <a:cxn ang="0">
                  <a:pos x="87" y="65"/>
                </a:cxn>
                <a:cxn ang="0">
                  <a:pos x="90" y="62"/>
                </a:cxn>
                <a:cxn ang="0">
                  <a:pos x="95" y="58"/>
                </a:cxn>
                <a:cxn ang="0">
                  <a:pos x="97" y="53"/>
                </a:cxn>
                <a:cxn ang="0">
                  <a:pos x="95" y="48"/>
                </a:cxn>
                <a:cxn ang="0">
                  <a:pos x="92" y="41"/>
                </a:cxn>
                <a:cxn ang="0">
                  <a:pos x="87" y="32"/>
                </a:cxn>
                <a:cxn ang="0">
                  <a:pos x="78" y="22"/>
                </a:cxn>
                <a:cxn ang="0">
                  <a:pos x="68" y="15"/>
                </a:cxn>
                <a:cxn ang="0">
                  <a:pos x="58" y="5"/>
                </a:cxn>
                <a:cxn ang="0">
                  <a:pos x="46" y="0"/>
                </a:cxn>
                <a:cxn ang="0">
                  <a:pos x="34" y="0"/>
                </a:cxn>
                <a:cxn ang="0">
                  <a:pos x="22" y="0"/>
                </a:cxn>
                <a:cxn ang="0">
                  <a:pos x="10" y="8"/>
                </a:cxn>
                <a:cxn ang="0">
                  <a:pos x="0" y="20"/>
                </a:cxn>
              </a:cxnLst>
              <a:rect l="0" t="0" r="r" b="b"/>
              <a:pathLst>
                <a:path w="97" h="65">
                  <a:moveTo>
                    <a:pt x="0" y="20"/>
                  </a:moveTo>
                  <a:lnTo>
                    <a:pt x="10" y="20"/>
                  </a:lnTo>
                  <a:lnTo>
                    <a:pt x="36" y="27"/>
                  </a:lnTo>
                  <a:lnTo>
                    <a:pt x="51" y="34"/>
                  </a:lnTo>
                  <a:lnTo>
                    <a:pt x="65" y="41"/>
                  </a:lnTo>
                  <a:lnTo>
                    <a:pt x="78" y="50"/>
                  </a:lnTo>
                  <a:lnTo>
                    <a:pt x="87" y="65"/>
                  </a:lnTo>
                  <a:lnTo>
                    <a:pt x="90" y="62"/>
                  </a:lnTo>
                  <a:lnTo>
                    <a:pt x="95" y="58"/>
                  </a:lnTo>
                  <a:lnTo>
                    <a:pt x="97" y="53"/>
                  </a:lnTo>
                  <a:lnTo>
                    <a:pt x="95" y="48"/>
                  </a:lnTo>
                  <a:lnTo>
                    <a:pt x="92" y="41"/>
                  </a:lnTo>
                  <a:lnTo>
                    <a:pt x="87" y="32"/>
                  </a:lnTo>
                  <a:lnTo>
                    <a:pt x="78" y="22"/>
                  </a:lnTo>
                  <a:lnTo>
                    <a:pt x="68" y="15"/>
                  </a:lnTo>
                  <a:lnTo>
                    <a:pt x="58" y="5"/>
                  </a:lnTo>
                  <a:lnTo>
                    <a:pt x="46" y="0"/>
                  </a:lnTo>
                  <a:lnTo>
                    <a:pt x="34" y="0"/>
                  </a:lnTo>
                  <a:lnTo>
                    <a:pt x="22" y="0"/>
                  </a:lnTo>
                  <a:lnTo>
                    <a:pt x="10" y="8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3" name="Freeform 243"/>
            <p:cNvSpPr/>
            <p:nvPr/>
          </p:nvSpPr>
          <p:spPr bwMode="auto">
            <a:xfrm>
              <a:off x="1000151" y="2896580"/>
              <a:ext cx="39160" cy="40814"/>
            </a:xfrm>
            <a:custGeom>
              <a:avLst/>
              <a:gdLst/>
              <a:ahLst/>
              <a:cxnLst>
                <a:cxn ang="0">
                  <a:pos x="44" y="71"/>
                </a:cxn>
                <a:cxn ang="0">
                  <a:pos x="49" y="69"/>
                </a:cxn>
                <a:cxn ang="0">
                  <a:pos x="59" y="59"/>
                </a:cxn>
                <a:cxn ang="0">
                  <a:pos x="66" y="52"/>
                </a:cxn>
                <a:cxn ang="0">
                  <a:pos x="68" y="45"/>
                </a:cxn>
                <a:cxn ang="0">
                  <a:pos x="71" y="38"/>
                </a:cxn>
                <a:cxn ang="0">
                  <a:pos x="68" y="29"/>
                </a:cxn>
                <a:cxn ang="0">
                  <a:pos x="66" y="21"/>
                </a:cxn>
                <a:cxn ang="0">
                  <a:pos x="59" y="14"/>
                </a:cxn>
                <a:cxn ang="0">
                  <a:pos x="52" y="7"/>
                </a:cxn>
                <a:cxn ang="0">
                  <a:pos x="42" y="2"/>
                </a:cxn>
                <a:cxn ang="0">
                  <a:pos x="34" y="0"/>
                </a:cxn>
                <a:cxn ang="0">
                  <a:pos x="22" y="2"/>
                </a:cxn>
                <a:cxn ang="0">
                  <a:pos x="13" y="5"/>
                </a:cxn>
                <a:cxn ang="0">
                  <a:pos x="0" y="12"/>
                </a:cxn>
                <a:cxn ang="0">
                  <a:pos x="0" y="17"/>
                </a:cxn>
                <a:cxn ang="0">
                  <a:pos x="3" y="19"/>
                </a:cxn>
                <a:cxn ang="0">
                  <a:pos x="10" y="19"/>
                </a:cxn>
                <a:cxn ang="0">
                  <a:pos x="22" y="19"/>
                </a:cxn>
                <a:cxn ang="0">
                  <a:pos x="37" y="26"/>
                </a:cxn>
                <a:cxn ang="0">
                  <a:pos x="42" y="31"/>
                </a:cxn>
                <a:cxn ang="0">
                  <a:pos x="44" y="38"/>
                </a:cxn>
                <a:cxn ang="0">
                  <a:pos x="47" y="45"/>
                </a:cxn>
                <a:cxn ang="0">
                  <a:pos x="47" y="52"/>
                </a:cxn>
                <a:cxn ang="0">
                  <a:pos x="42" y="64"/>
                </a:cxn>
                <a:cxn ang="0">
                  <a:pos x="39" y="74"/>
                </a:cxn>
                <a:cxn ang="0">
                  <a:pos x="42" y="74"/>
                </a:cxn>
                <a:cxn ang="0">
                  <a:pos x="44" y="71"/>
                </a:cxn>
              </a:cxnLst>
              <a:rect l="0" t="0" r="r" b="b"/>
              <a:pathLst>
                <a:path w="71" h="74">
                  <a:moveTo>
                    <a:pt x="44" y="71"/>
                  </a:moveTo>
                  <a:lnTo>
                    <a:pt x="49" y="69"/>
                  </a:lnTo>
                  <a:lnTo>
                    <a:pt x="59" y="59"/>
                  </a:lnTo>
                  <a:lnTo>
                    <a:pt x="66" y="52"/>
                  </a:lnTo>
                  <a:lnTo>
                    <a:pt x="68" y="45"/>
                  </a:lnTo>
                  <a:lnTo>
                    <a:pt x="71" y="38"/>
                  </a:lnTo>
                  <a:lnTo>
                    <a:pt x="68" y="29"/>
                  </a:lnTo>
                  <a:lnTo>
                    <a:pt x="66" y="21"/>
                  </a:lnTo>
                  <a:lnTo>
                    <a:pt x="59" y="14"/>
                  </a:lnTo>
                  <a:lnTo>
                    <a:pt x="52" y="7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2" y="2"/>
                  </a:lnTo>
                  <a:lnTo>
                    <a:pt x="13" y="5"/>
                  </a:lnTo>
                  <a:lnTo>
                    <a:pt x="0" y="12"/>
                  </a:lnTo>
                  <a:lnTo>
                    <a:pt x="0" y="17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22" y="19"/>
                  </a:lnTo>
                  <a:lnTo>
                    <a:pt x="37" y="26"/>
                  </a:lnTo>
                  <a:lnTo>
                    <a:pt x="42" y="31"/>
                  </a:lnTo>
                  <a:lnTo>
                    <a:pt x="44" y="38"/>
                  </a:lnTo>
                  <a:lnTo>
                    <a:pt x="47" y="45"/>
                  </a:lnTo>
                  <a:lnTo>
                    <a:pt x="47" y="52"/>
                  </a:lnTo>
                  <a:lnTo>
                    <a:pt x="42" y="64"/>
                  </a:lnTo>
                  <a:lnTo>
                    <a:pt x="39" y="74"/>
                  </a:lnTo>
                  <a:lnTo>
                    <a:pt x="42" y="74"/>
                  </a:lnTo>
                  <a:lnTo>
                    <a:pt x="44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4" name="Freeform 244"/>
            <p:cNvSpPr/>
            <p:nvPr/>
          </p:nvSpPr>
          <p:spPr bwMode="auto">
            <a:xfrm>
              <a:off x="822553" y="2809987"/>
              <a:ext cx="38608" cy="94315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4" y="119"/>
                </a:cxn>
                <a:cxn ang="0">
                  <a:pos x="7" y="133"/>
                </a:cxn>
                <a:cxn ang="0">
                  <a:pos x="12" y="145"/>
                </a:cxn>
                <a:cxn ang="0">
                  <a:pos x="17" y="157"/>
                </a:cxn>
                <a:cxn ang="0">
                  <a:pos x="21" y="164"/>
                </a:cxn>
                <a:cxn ang="0">
                  <a:pos x="29" y="169"/>
                </a:cxn>
                <a:cxn ang="0">
                  <a:pos x="36" y="171"/>
                </a:cxn>
                <a:cxn ang="0">
                  <a:pos x="41" y="169"/>
                </a:cxn>
                <a:cxn ang="0">
                  <a:pos x="48" y="164"/>
                </a:cxn>
                <a:cxn ang="0">
                  <a:pos x="53" y="157"/>
                </a:cxn>
                <a:cxn ang="0">
                  <a:pos x="60" y="145"/>
                </a:cxn>
                <a:cxn ang="0">
                  <a:pos x="63" y="133"/>
                </a:cxn>
                <a:cxn ang="0">
                  <a:pos x="68" y="119"/>
                </a:cxn>
                <a:cxn ang="0">
                  <a:pos x="70" y="86"/>
                </a:cxn>
                <a:cxn ang="0">
                  <a:pos x="68" y="53"/>
                </a:cxn>
                <a:cxn ang="0">
                  <a:pos x="63" y="38"/>
                </a:cxn>
                <a:cxn ang="0">
                  <a:pos x="60" y="24"/>
                </a:cxn>
                <a:cxn ang="0">
                  <a:pos x="55" y="15"/>
                </a:cxn>
                <a:cxn ang="0">
                  <a:pos x="48" y="7"/>
                </a:cxn>
                <a:cxn ang="0">
                  <a:pos x="43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1" y="7"/>
                </a:cxn>
                <a:cxn ang="0">
                  <a:pos x="17" y="15"/>
                </a:cxn>
                <a:cxn ang="0">
                  <a:pos x="12" y="24"/>
                </a:cxn>
                <a:cxn ang="0">
                  <a:pos x="7" y="38"/>
                </a:cxn>
                <a:cxn ang="0">
                  <a:pos x="4" y="53"/>
                </a:cxn>
                <a:cxn ang="0">
                  <a:pos x="0" y="86"/>
                </a:cxn>
              </a:cxnLst>
              <a:rect l="0" t="0" r="r" b="b"/>
              <a:pathLst>
                <a:path w="70" h="171">
                  <a:moveTo>
                    <a:pt x="0" y="86"/>
                  </a:moveTo>
                  <a:lnTo>
                    <a:pt x="4" y="119"/>
                  </a:lnTo>
                  <a:lnTo>
                    <a:pt x="7" y="133"/>
                  </a:lnTo>
                  <a:lnTo>
                    <a:pt x="12" y="145"/>
                  </a:lnTo>
                  <a:lnTo>
                    <a:pt x="17" y="157"/>
                  </a:lnTo>
                  <a:lnTo>
                    <a:pt x="21" y="164"/>
                  </a:lnTo>
                  <a:lnTo>
                    <a:pt x="29" y="169"/>
                  </a:lnTo>
                  <a:lnTo>
                    <a:pt x="36" y="171"/>
                  </a:lnTo>
                  <a:lnTo>
                    <a:pt x="41" y="169"/>
                  </a:lnTo>
                  <a:lnTo>
                    <a:pt x="48" y="164"/>
                  </a:lnTo>
                  <a:lnTo>
                    <a:pt x="53" y="157"/>
                  </a:lnTo>
                  <a:lnTo>
                    <a:pt x="60" y="145"/>
                  </a:lnTo>
                  <a:lnTo>
                    <a:pt x="63" y="133"/>
                  </a:lnTo>
                  <a:lnTo>
                    <a:pt x="68" y="119"/>
                  </a:lnTo>
                  <a:lnTo>
                    <a:pt x="70" y="86"/>
                  </a:lnTo>
                  <a:lnTo>
                    <a:pt x="68" y="53"/>
                  </a:lnTo>
                  <a:lnTo>
                    <a:pt x="63" y="38"/>
                  </a:lnTo>
                  <a:lnTo>
                    <a:pt x="60" y="24"/>
                  </a:lnTo>
                  <a:lnTo>
                    <a:pt x="55" y="15"/>
                  </a:lnTo>
                  <a:lnTo>
                    <a:pt x="48" y="7"/>
                  </a:lnTo>
                  <a:lnTo>
                    <a:pt x="43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1" y="7"/>
                  </a:lnTo>
                  <a:lnTo>
                    <a:pt x="17" y="15"/>
                  </a:lnTo>
                  <a:lnTo>
                    <a:pt x="12" y="24"/>
                  </a:lnTo>
                  <a:lnTo>
                    <a:pt x="7" y="38"/>
                  </a:lnTo>
                  <a:lnTo>
                    <a:pt x="4" y="53"/>
                  </a:lnTo>
                  <a:lnTo>
                    <a:pt x="0" y="8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5" name="Freeform 245"/>
            <p:cNvSpPr/>
            <p:nvPr/>
          </p:nvSpPr>
          <p:spPr bwMode="auto">
            <a:xfrm>
              <a:off x="838548" y="2829843"/>
              <a:ext cx="14340" cy="2095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0" y="26"/>
                </a:cxn>
                <a:cxn ang="0">
                  <a:pos x="2" y="33"/>
                </a:cxn>
                <a:cxn ang="0">
                  <a:pos x="7" y="35"/>
                </a:cxn>
                <a:cxn ang="0">
                  <a:pos x="12" y="38"/>
                </a:cxn>
                <a:cxn ang="0">
                  <a:pos x="19" y="35"/>
                </a:cxn>
                <a:cxn ang="0">
                  <a:pos x="24" y="33"/>
                </a:cxn>
                <a:cxn ang="0">
                  <a:pos x="26" y="26"/>
                </a:cxn>
                <a:cxn ang="0">
                  <a:pos x="26" y="19"/>
                </a:cxn>
                <a:cxn ang="0">
                  <a:pos x="26" y="12"/>
                </a:cxn>
                <a:cxn ang="0">
                  <a:pos x="24" y="7"/>
                </a:cxn>
                <a:cxn ang="0">
                  <a:pos x="19" y="2"/>
                </a:cxn>
                <a:cxn ang="0">
                  <a:pos x="14" y="0"/>
                </a:cxn>
                <a:cxn ang="0">
                  <a:pos x="7" y="2"/>
                </a:cxn>
                <a:cxn ang="0">
                  <a:pos x="5" y="7"/>
                </a:cxn>
                <a:cxn ang="0">
                  <a:pos x="0" y="12"/>
                </a:cxn>
                <a:cxn ang="0">
                  <a:pos x="0" y="19"/>
                </a:cxn>
              </a:cxnLst>
              <a:rect l="0" t="0" r="r" b="b"/>
              <a:pathLst>
                <a:path w="26" h="38">
                  <a:moveTo>
                    <a:pt x="0" y="19"/>
                  </a:moveTo>
                  <a:lnTo>
                    <a:pt x="0" y="26"/>
                  </a:lnTo>
                  <a:lnTo>
                    <a:pt x="2" y="33"/>
                  </a:lnTo>
                  <a:lnTo>
                    <a:pt x="7" y="35"/>
                  </a:lnTo>
                  <a:lnTo>
                    <a:pt x="12" y="38"/>
                  </a:lnTo>
                  <a:lnTo>
                    <a:pt x="19" y="35"/>
                  </a:lnTo>
                  <a:lnTo>
                    <a:pt x="24" y="33"/>
                  </a:lnTo>
                  <a:lnTo>
                    <a:pt x="26" y="26"/>
                  </a:lnTo>
                  <a:lnTo>
                    <a:pt x="26" y="19"/>
                  </a:lnTo>
                  <a:lnTo>
                    <a:pt x="26" y="12"/>
                  </a:lnTo>
                  <a:lnTo>
                    <a:pt x="24" y="7"/>
                  </a:lnTo>
                  <a:lnTo>
                    <a:pt x="19" y="2"/>
                  </a:lnTo>
                  <a:lnTo>
                    <a:pt x="14" y="0"/>
                  </a:lnTo>
                  <a:lnTo>
                    <a:pt x="7" y="2"/>
                  </a:lnTo>
                  <a:lnTo>
                    <a:pt x="5" y="7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6" name="Freeform 246"/>
            <p:cNvSpPr/>
            <p:nvPr/>
          </p:nvSpPr>
          <p:spPr bwMode="auto">
            <a:xfrm>
              <a:off x="1128661" y="2809987"/>
              <a:ext cx="37505" cy="9596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3" y="122"/>
                </a:cxn>
                <a:cxn ang="0">
                  <a:pos x="5" y="136"/>
                </a:cxn>
                <a:cxn ang="0">
                  <a:pos x="10" y="148"/>
                </a:cxn>
                <a:cxn ang="0">
                  <a:pos x="15" y="157"/>
                </a:cxn>
                <a:cxn ang="0">
                  <a:pos x="20" y="167"/>
                </a:cxn>
                <a:cxn ang="0">
                  <a:pos x="27" y="171"/>
                </a:cxn>
                <a:cxn ang="0">
                  <a:pos x="34" y="174"/>
                </a:cxn>
                <a:cxn ang="0">
                  <a:pos x="42" y="171"/>
                </a:cxn>
                <a:cxn ang="0">
                  <a:pos x="47" y="167"/>
                </a:cxn>
                <a:cxn ang="0">
                  <a:pos x="54" y="159"/>
                </a:cxn>
                <a:cxn ang="0">
                  <a:pos x="59" y="148"/>
                </a:cxn>
                <a:cxn ang="0">
                  <a:pos x="64" y="136"/>
                </a:cxn>
                <a:cxn ang="0">
                  <a:pos x="66" y="122"/>
                </a:cxn>
                <a:cxn ang="0">
                  <a:pos x="68" y="88"/>
                </a:cxn>
                <a:cxn ang="0">
                  <a:pos x="66" y="55"/>
                </a:cxn>
                <a:cxn ang="0">
                  <a:pos x="64" y="38"/>
                </a:cxn>
                <a:cxn ang="0">
                  <a:pos x="59" y="27"/>
                </a:cxn>
                <a:cxn ang="0">
                  <a:pos x="54" y="17"/>
                </a:cxn>
                <a:cxn ang="0">
                  <a:pos x="49" y="7"/>
                </a:cxn>
                <a:cxn ang="0">
                  <a:pos x="42" y="3"/>
                </a:cxn>
                <a:cxn ang="0">
                  <a:pos x="34" y="0"/>
                </a:cxn>
                <a:cxn ang="0">
                  <a:pos x="27" y="3"/>
                </a:cxn>
                <a:cxn ang="0">
                  <a:pos x="22" y="7"/>
                </a:cxn>
                <a:cxn ang="0">
                  <a:pos x="15" y="1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3" y="53"/>
                </a:cxn>
                <a:cxn ang="0">
                  <a:pos x="0" y="88"/>
                </a:cxn>
              </a:cxnLst>
              <a:rect l="0" t="0" r="r" b="b"/>
              <a:pathLst>
                <a:path w="68" h="174">
                  <a:moveTo>
                    <a:pt x="0" y="88"/>
                  </a:moveTo>
                  <a:lnTo>
                    <a:pt x="3" y="122"/>
                  </a:lnTo>
                  <a:lnTo>
                    <a:pt x="5" y="136"/>
                  </a:lnTo>
                  <a:lnTo>
                    <a:pt x="10" y="148"/>
                  </a:lnTo>
                  <a:lnTo>
                    <a:pt x="15" y="157"/>
                  </a:lnTo>
                  <a:lnTo>
                    <a:pt x="20" y="167"/>
                  </a:lnTo>
                  <a:lnTo>
                    <a:pt x="27" y="171"/>
                  </a:lnTo>
                  <a:lnTo>
                    <a:pt x="34" y="174"/>
                  </a:lnTo>
                  <a:lnTo>
                    <a:pt x="42" y="171"/>
                  </a:lnTo>
                  <a:lnTo>
                    <a:pt x="47" y="167"/>
                  </a:lnTo>
                  <a:lnTo>
                    <a:pt x="54" y="159"/>
                  </a:lnTo>
                  <a:lnTo>
                    <a:pt x="59" y="148"/>
                  </a:lnTo>
                  <a:lnTo>
                    <a:pt x="64" y="136"/>
                  </a:lnTo>
                  <a:lnTo>
                    <a:pt x="66" y="122"/>
                  </a:lnTo>
                  <a:lnTo>
                    <a:pt x="68" y="88"/>
                  </a:lnTo>
                  <a:lnTo>
                    <a:pt x="66" y="55"/>
                  </a:lnTo>
                  <a:lnTo>
                    <a:pt x="64" y="38"/>
                  </a:lnTo>
                  <a:lnTo>
                    <a:pt x="59" y="27"/>
                  </a:lnTo>
                  <a:lnTo>
                    <a:pt x="54" y="17"/>
                  </a:lnTo>
                  <a:lnTo>
                    <a:pt x="49" y="7"/>
                  </a:lnTo>
                  <a:lnTo>
                    <a:pt x="42" y="3"/>
                  </a:lnTo>
                  <a:lnTo>
                    <a:pt x="34" y="0"/>
                  </a:lnTo>
                  <a:lnTo>
                    <a:pt x="27" y="3"/>
                  </a:lnTo>
                  <a:lnTo>
                    <a:pt x="22" y="7"/>
                  </a:lnTo>
                  <a:lnTo>
                    <a:pt x="15" y="17"/>
                  </a:lnTo>
                  <a:lnTo>
                    <a:pt x="10" y="27"/>
                  </a:lnTo>
                  <a:lnTo>
                    <a:pt x="5" y="38"/>
                  </a:lnTo>
                  <a:lnTo>
                    <a:pt x="3" y="53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7" name="Freeform 247"/>
            <p:cNvSpPr/>
            <p:nvPr/>
          </p:nvSpPr>
          <p:spPr bwMode="auto">
            <a:xfrm>
              <a:off x="1143553" y="2830946"/>
              <a:ext cx="15995" cy="20959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3" y="26"/>
                </a:cxn>
                <a:cxn ang="0">
                  <a:pos x="5" y="31"/>
                </a:cxn>
                <a:cxn ang="0">
                  <a:pos x="10" y="36"/>
                </a:cxn>
                <a:cxn ang="0">
                  <a:pos x="15" y="38"/>
                </a:cxn>
                <a:cxn ang="0">
                  <a:pos x="20" y="36"/>
                </a:cxn>
                <a:cxn ang="0">
                  <a:pos x="25" y="31"/>
                </a:cxn>
                <a:cxn ang="0">
                  <a:pos x="27" y="26"/>
                </a:cxn>
                <a:cxn ang="0">
                  <a:pos x="29" y="19"/>
                </a:cxn>
                <a:cxn ang="0">
                  <a:pos x="27" y="12"/>
                </a:cxn>
                <a:cxn ang="0">
                  <a:pos x="25" y="5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9"/>
                </a:cxn>
              </a:cxnLst>
              <a:rect l="0" t="0" r="r" b="b"/>
              <a:pathLst>
                <a:path w="29" h="38">
                  <a:moveTo>
                    <a:pt x="0" y="19"/>
                  </a:moveTo>
                  <a:lnTo>
                    <a:pt x="3" y="26"/>
                  </a:lnTo>
                  <a:lnTo>
                    <a:pt x="5" y="31"/>
                  </a:lnTo>
                  <a:lnTo>
                    <a:pt x="10" y="36"/>
                  </a:lnTo>
                  <a:lnTo>
                    <a:pt x="15" y="38"/>
                  </a:lnTo>
                  <a:lnTo>
                    <a:pt x="20" y="36"/>
                  </a:lnTo>
                  <a:lnTo>
                    <a:pt x="25" y="31"/>
                  </a:lnTo>
                  <a:lnTo>
                    <a:pt x="27" y="26"/>
                  </a:lnTo>
                  <a:lnTo>
                    <a:pt x="29" y="19"/>
                  </a:lnTo>
                  <a:lnTo>
                    <a:pt x="27" y="12"/>
                  </a:lnTo>
                  <a:lnTo>
                    <a:pt x="25" y="5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5" y="5"/>
                  </a:lnTo>
                  <a:lnTo>
                    <a:pt x="3" y="12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8" name="Freeform 248"/>
            <p:cNvSpPr/>
            <p:nvPr/>
          </p:nvSpPr>
          <p:spPr bwMode="auto">
            <a:xfrm>
              <a:off x="1140795" y="2909817"/>
              <a:ext cx="91005" cy="88799"/>
            </a:xfrm>
            <a:custGeom>
              <a:avLst/>
              <a:gdLst/>
              <a:ahLst/>
              <a:cxnLst>
                <a:cxn ang="0">
                  <a:pos x="165" y="81"/>
                </a:cxn>
                <a:cxn ang="0">
                  <a:pos x="163" y="97"/>
                </a:cxn>
                <a:cxn ang="0">
                  <a:pos x="158" y="112"/>
                </a:cxn>
                <a:cxn ang="0">
                  <a:pos x="151" y="126"/>
                </a:cxn>
                <a:cxn ang="0">
                  <a:pos x="141" y="138"/>
                </a:cxn>
                <a:cxn ang="0">
                  <a:pos x="129" y="147"/>
                </a:cxn>
                <a:cxn ang="0">
                  <a:pos x="115" y="154"/>
                </a:cxn>
                <a:cxn ang="0">
                  <a:pos x="98" y="159"/>
                </a:cxn>
                <a:cxn ang="0">
                  <a:pos x="80" y="161"/>
                </a:cxn>
                <a:cxn ang="0">
                  <a:pos x="66" y="159"/>
                </a:cxn>
                <a:cxn ang="0">
                  <a:pos x="49" y="154"/>
                </a:cxn>
                <a:cxn ang="0">
                  <a:pos x="34" y="147"/>
                </a:cxn>
                <a:cxn ang="0">
                  <a:pos x="22" y="138"/>
                </a:cxn>
                <a:cxn ang="0">
                  <a:pos x="12" y="126"/>
                </a:cxn>
                <a:cxn ang="0">
                  <a:pos x="5" y="112"/>
                </a:cxn>
                <a:cxn ang="0">
                  <a:pos x="0" y="97"/>
                </a:cxn>
                <a:cxn ang="0">
                  <a:pos x="0" y="81"/>
                </a:cxn>
                <a:cxn ang="0">
                  <a:pos x="0" y="64"/>
                </a:cxn>
                <a:cxn ang="0">
                  <a:pos x="5" y="47"/>
                </a:cxn>
                <a:cxn ang="0">
                  <a:pos x="12" y="35"/>
                </a:cxn>
                <a:cxn ang="0">
                  <a:pos x="25" y="24"/>
                </a:cxn>
                <a:cxn ang="0">
                  <a:pos x="37" y="14"/>
                </a:cxn>
                <a:cxn ang="0">
                  <a:pos x="49" y="5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100" y="0"/>
                </a:cxn>
                <a:cxn ang="0">
                  <a:pos x="115" y="5"/>
                </a:cxn>
                <a:cxn ang="0">
                  <a:pos x="129" y="14"/>
                </a:cxn>
                <a:cxn ang="0">
                  <a:pos x="141" y="24"/>
                </a:cxn>
                <a:cxn ang="0">
                  <a:pos x="151" y="35"/>
                </a:cxn>
                <a:cxn ang="0">
                  <a:pos x="158" y="50"/>
                </a:cxn>
                <a:cxn ang="0">
                  <a:pos x="163" y="64"/>
                </a:cxn>
                <a:cxn ang="0">
                  <a:pos x="165" y="81"/>
                </a:cxn>
              </a:cxnLst>
              <a:rect l="0" t="0" r="r" b="b"/>
              <a:pathLst>
                <a:path w="165" h="161">
                  <a:moveTo>
                    <a:pt x="165" y="81"/>
                  </a:moveTo>
                  <a:lnTo>
                    <a:pt x="163" y="97"/>
                  </a:lnTo>
                  <a:lnTo>
                    <a:pt x="158" y="112"/>
                  </a:lnTo>
                  <a:lnTo>
                    <a:pt x="151" y="126"/>
                  </a:lnTo>
                  <a:lnTo>
                    <a:pt x="141" y="138"/>
                  </a:lnTo>
                  <a:lnTo>
                    <a:pt x="129" y="147"/>
                  </a:lnTo>
                  <a:lnTo>
                    <a:pt x="115" y="154"/>
                  </a:lnTo>
                  <a:lnTo>
                    <a:pt x="98" y="159"/>
                  </a:lnTo>
                  <a:lnTo>
                    <a:pt x="80" y="161"/>
                  </a:lnTo>
                  <a:lnTo>
                    <a:pt x="66" y="159"/>
                  </a:lnTo>
                  <a:lnTo>
                    <a:pt x="49" y="154"/>
                  </a:lnTo>
                  <a:lnTo>
                    <a:pt x="34" y="147"/>
                  </a:lnTo>
                  <a:lnTo>
                    <a:pt x="22" y="138"/>
                  </a:lnTo>
                  <a:lnTo>
                    <a:pt x="12" y="126"/>
                  </a:lnTo>
                  <a:lnTo>
                    <a:pt x="5" y="112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5" y="47"/>
                  </a:lnTo>
                  <a:lnTo>
                    <a:pt x="12" y="35"/>
                  </a:lnTo>
                  <a:lnTo>
                    <a:pt x="25" y="24"/>
                  </a:lnTo>
                  <a:lnTo>
                    <a:pt x="37" y="14"/>
                  </a:lnTo>
                  <a:lnTo>
                    <a:pt x="49" y="5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100" y="0"/>
                  </a:lnTo>
                  <a:lnTo>
                    <a:pt x="115" y="5"/>
                  </a:lnTo>
                  <a:lnTo>
                    <a:pt x="129" y="14"/>
                  </a:lnTo>
                  <a:lnTo>
                    <a:pt x="141" y="24"/>
                  </a:lnTo>
                  <a:lnTo>
                    <a:pt x="151" y="35"/>
                  </a:lnTo>
                  <a:lnTo>
                    <a:pt x="158" y="50"/>
                  </a:lnTo>
                  <a:lnTo>
                    <a:pt x="163" y="64"/>
                  </a:lnTo>
                  <a:lnTo>
                    <a:pt x="165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59" name="Freeform 249"/>
            <p:cNvSpPr/>
            <p:nvPr/>
          </p:nvSpPr>
          <p:spPr bwMode="auto">
            <a:xfrm>
              <a:off x="1140795" y="2909817"/>
              <a:ext cx="91005" cy="88799"/>
            </a:xfrm>
            <a:custGeom>
              <a:avLst/>
              <a:gdLst/>
              <a:ahLst/>
              <a:cxnLst>
                <a:cxn ang="0">
                  <a:pos x="165" y="81"/>
                </a:cxn>
                <a:cxn ang="0">
                  <a:pos x="163" y="97"/>
                </a:cxn>
                <a:cxn ang="0">
                  <a:pos x="158" y="112"/>
                </a:cxn>
                <a:cxn ang="0">
                  <a:pos x="151" y="126"/>
                </a:cxn>
                <a:cxn ang="0">
                  <a:pos x="141" y="138"/>
                </a:cxn>
                <a:cxn ang="0">
                  <a:pos x="129" y="147"/>
                </a:cxn>
                <a:cxn ang="0">
                  <a:pos x="115" y="154"/>
                </a:cxn>
                <a:cxn ang="0">
                  <a:pos x="98" y="159"/>
                </a:cxn>
                <a:cxn ang="0">
                  <a:pos x="80" y="161"/>
                </a:cxn>
                <a:cxn ang="0">
                  <a:pos x="66" y="159"/>
                </a:cxn>
                <a:cxn ang="0">
                  <a:pos x="49" y="154"/>
                </a:cxn>
                <a:cxn ang="0">
                  <a:pos x="34" y="147"/>
                </a:cxn>
                <a:cxn ang="0">
                  <a:pos x="22" y="138"/>
                </a:cxn>
                <a:cxn ang="0">
                  <a:pos x="12" y="126"/>
                </a:cxn>
                <a:cxn ang="0">
                  <a:pos x="5" y="112"/>
                </a:cxn>
                <a:cxn ang="0">
                  <a:pos x="0" y="97"/>
                </a:cxn>
                <a:cxn ang="0">
                  <a:pos x="0" y="81"/>
                </a:cxn>
                <a:cxn ang="0">
                  <a:pos x="0" y="64"/>
                </a:cxn>
                <a:cxn ang="0">
                  <a:pos x="5" y="47"/>
                </a:cxn>
                <a:cxn ang="0">
                  <a:pos x="12" y="35"/>
                </a:cxn>
                <a:cxn ang="0">
                  <a:pos x="25" y="24"/>
                </a:cxn>
                <a:cxn ang="0">
                  <a:pos x="37" y="14"/>
                </a:cxn>
                <a:cxn ang="0">
                  <a:pos x="49" y="5"/>
                </a:cxn>
                <a:cxn ang="0">
                  <a:pos x="66" y="0"/>
                </a:cxn>
                <a:cxn ang="0">
                  <a:pos x="83" y="0"/>
                </a:cxn>
                <a:cxn ang="0">
                  <a:pos x="100" y="0"/>
                </a:cxn>
                <a:cxn ang="0">
                  <a:pos x="115" y="5"/>
                </a:cxn>
                <a:cxn ang="0">
                  <a:pos x="129" y="14"/>
                </a:cxn>
                <a:cxn ang="0">
                  <a:pos x="141" y="24"/>
                </a:cxn>
                <a:cxn ang="0">
                  <a:pos x="151" y="35"/>
                </a:cxn>
                <a:cxn ang="0">
                  <a:pos x="158" y="50"/>
                </a:cxn>
                <a:cxn ang="0">
                  <a:pos x="163" y="64"/>
                </a:cxn>
                <a:cxn ang="0">
                  <a:pos x="165" y="81"/>
                </a:cxn>
              </a:cxnLst>
              <a:rect l="0" t="0" r="r" b="b"/>
              <a:pathLst>
                <a:path w="165" h="161">
                  <a:moveTo>
                    <a:pt x="165" y="81"/>
                  </a:moveTo>
                  <a:lnTo>
                    <a:pt x="163" y="97"/>
                  </a:lnTo>
                  <a:lnTo>
                    <a:pt x="158" y="112"/>
                  </a:lnTo>
                  <a:lnTo>
                    <a:pt x="151" y="126"/>
                  </a:lnTo>
                  <a:lnTo>
                    <a:pt x="141" y="138"/>
                  </a:lnTo>
                  <a:lnTo>
                    <a:pt x="129" y="147"/>
                  </a:lnTo>
                  <a:lnTo>
                    <a:pt x="115" y="154"/>
                  </a:lnTo>
                  <a:lnTo>
                    <a:pt x="98" y="159"/>
                  </a:lnTo>
                  <a:lnTo>
                    <a:pt x="80" y="161"/>
                  </a:lnTo>
                  <a:lnTo>
                    <a:pt x="66" y="159"/>
                  </a:lnTo>
                  <a:lnTo>
                    <a:pt x="49" y="154"/>
                  </a:lnTo>
                  <a:lnTo>
                    <a:pt x="34" y="147"/>
                  </a:lnTo>
                  <a:lnTo>
                    <a:pt x="22" y="138"/>
                  </a:lnTo>
                  <a:lnTo>
                    <a:pt x="12" y="126"/>
                  </a:lnTo>
                  <a:lnTo>
                    <a:pt x="5" y="112"/>
                  </a:lnTo>
                  <a:lnTo>
                    <a:pt x="0" y="97"/>
                  </a:lnTo>
                  <a:lnTo>
                    <a:pt x="0" y="81"/>
                  </a:lnTo>
                  <a:lnTo>
                    <a:pt x="0" y="64"/>
                  </a:lnTo>
                  <a:lnTo>
                    <a:pt x="5" y="47"/>
                  </a:lnTo>
                  <a:lnTo>
                    <a:pt x="12" y="35"/>
                  </a:lnTo>
                  <a:lnTo>
                    <a:pt x="25" y="24"/>
                  </a:lnTo>
                  <a:lnTo>
                    <a:pt x="37" y="14"/>
                  </a:lnTo>
                  <a:lnTo>
                    <a:pt x="49" y="5"/>
                  </a:lnTo>
                  <a:lnTo>
                    <a:pt x="66" y="0"/>
                  </a:lnTo>
                  <a:lnTo>
                    <a:pt x="83" y="0"/>
                  </a:lnTo>
                  <a:lnTo>
                    <a:pt x="100" y="0"/>
                  </a:lnTo>
                  <a:lnTo>
                    <a:pt x="115" y="5"/>
                  </a:lnTo>
                  <a:lnTo>
                    <a:pt x="129" y="14"/>
                  </a:lnTo>
                  <a:lnTo>
                    <a:pt x="141" y="24"/>
                  </a:lnTo>
                  <a:lnTo>
                    <a:pt x="151" y="35"/>
                  </a:lnTo>
                  <a:lnTo>
                    <a:pt x="158" y="50"/>
                  </a:lnTo>
                  <a:lnTo>
                    <a:pt x="163" y="64"/>
                  </a:lnTo>
                  <a:lnTo>
                    <a:pt x="165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0" name="Freeform 250"/>
            <p:cNvSpPr/>
            <p:nvPr/>
          </p:nvSpPr>
          <p:spPr bwMode="auto">
            <a:xfrm>
              <a:off x="1151826" y="2920296"/>
              <a:ext cx="68392" cy="66737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121" y="74"/>
                </a:cxn>
                <a:cxn ang="0">
                  <a:pos x="119" y="85"/>
                </a:cxn>
                <a:cxn ang="0">
                  <a:pos x="114" y="95"/>
                </a:cxn>
                <a:cxn ang="0">
                  <a:pos x="104" y="104"/>
                </a:cxn>
                <a:cxn ang="0">
                  <a:pos x="97" y="111"/>
                </a:cxn>
                <a:cxn ang="0">
                  <a:pos x="85" y="116"/>
                </a:cxn>
                <a:cxn ang="0">
                  <a:pos x="75" y="121"/>
                </a:cxn>
                <a:cxn ang="0">
                  <a:pos x="63" y="121"/>
                </a:cxn>
                <a:cxn ang="0">
                  <a:pos x="48" y="121"/>
                </a:cxn>
                <a:cxn ang="0">
                  <a:pos x="39" y="116"/>
                </a:cxn>
                <a:cxn ang="0">
                  <a:pos x="26" y="111"/>
                </a:cxn>
                <a:cxn ang="0">
                  <a:pos x="19" y="104"/>
                </a:cxn>
                <a:cxn ang="0">
                  <a:pos x="10" y="95"/>
                </a:cxn>
                <a:cxn ang="0">
                  <a:pos x="5" y="85"/>
                </a:cxn>
                <a:cxn ang="0">
                  <a:pos x="2" y="74"/>
                </a:cxn>
                <a:cxn ang="0">
                  <a:pos x="0" y="62"/>
                </a:cxn>
                <a:cxn ang="0">
                  <a:pos x="2" y="50"/>
                </a:cxn>
                <a:cxn ang="0">
                  <a:pos x="5" y="38"/>
                </a:cxn>
                <a:cxn ang="0">
                  <a:pos x="12" y="28"/>
                </a:cxn>
                <a:cxn ang="0">
                  <a:pos x="19" y="19"/>
                </a:cxn>
                <a:cxn ang="0">
                  <a:pos x="26" y="12"/>
                </a:cxn>
                <a:cxn ang="0">
                  <a:pos x="39" y="5"/>
                </a:cxn>
                <a:cxn ang="0">
                  <a:pos x="51" y="2"/>
                </a:cxn>
                <a:cxn ang="0">
                  <a:pos x="63" y="0"/>
                </a:cxn>
                <a:cxn ang="0">
                  <a:pos x="75" y="2"/>
                </a:cxn>
                <a:cxn ang="0">
                  <a:pos x="87" y="5"/>
                </a:cxn>
                <a:cxn ang="0">
                  <a:pos x="97" y="12"/>
                </a:cxn>
                <a:cxn ang="0">
                  <a:pos x="107" y="19"/>
                </a:cxn>
                <a:cxn ang="0">
                  <a:pos x="114" y="28"/>
                </a:cxn>
                <a:cxn ang="0">
                  <a:pos x="119" y="38"/>
                </a:cxn>
                <a:cxn ang="0">
                  <a:pos x="121" y="50"/>
                </a:cxn>
                <a:cxn ang="0">
                  <a:pos x="124" y="62"/>
                </a:cxn>
              </a:cxnLst>
              <a:rect l="0" t="0" r="r" b="b"/>
              <a:pathLst>
                <a:path w="124" h="121">
                  <a:moveTo>
                    <a:pt x="124" y="62"/>
                  </a:moveTo>
                  <a:lnTo>
                    <a:pt x="121" y="74"/>
                  </a:lnTo>
                  <a:lnTo>
                    <a:pt x="119" y="85"/>
                  </a:lnTo>
                  <a:lnTo>
                    <a:pt x="114" y="95"/>
                  </a:lnTo>
                  <a:lnTo>
                    <a:pt x="104" y="104"/>
                  </a:lnTo>
                  <a:lnTo>
                    <a:pt x="97" y="111"/>
                  </a:lnTo>
                  <a:lnTo>
                    <a:pt x="85" y="116"/>
                  </a:lnTo>
                  <a:lnTo>
                    <a:pt x="75" y="121"/>
                  </a:lnTo>
                  <a:lnTo>
                    <a:pt x="63" y="121"/>
                  </a:lnTo>
                  <a:lnTo>
                    <a:pt x="48" y="121"/>
                  </a:lnTo>
                  <a:lnTo>
                    <a:pt x="39" y="116"/>
                  </a:lnTo>
                  <a:lnTo>
                    <a:pt x="26" y="111"/>
                  </a:lnTo>
                  <a:lnTo>
                    <a:pt x="19" y="104"/>
                  </a:lnTo>
                  <a:lnTo>
                    <a:pt x="10" y="95"/>
                  </a:lnTo>
                  <a:lnTo>
                    <a:pt x="5" y="85"/>
                  </a:lnTo>
                  <a:lnTo>
                    <a:pt x="2" y="74"/>
                  </a:lnTo>
                  <a:lnTo>
                    <a:pt x="0" y="62"/>
                  </a:lnTo>
                  <a:lnTo>
                    <a:pt x="2" y="50"/>
                  </a:lnTo>
                  <a:lnTo>
                    <a:pt x="5" y="38"/>
                  </a:lnTo>
                  <a:lnTo>
                    <a:pt x="12" y="28"/>
                  </a:lnTo>
                  <a:lnTo>
                    <a:pt x="19" y="19"/>
                  </a:lnTo>
                  <a:lnTo>
                    <a:pt x="26" y="12"/>
                  </a:lnTo>
                  <a:lnTo>
                    <a:pt x="39" y="5"/>
                  </a:lnTo>
                  <a:lnTo>
                    <a:pt x="51" y="2"/>
                  </a:lnTo>
                  <a:lnTo>
                    <a:pt x="63" y="0"/>
                  </a:lnTo>
                  <a:lnTo>
                    <a:pt x="75" y="2"/>
                  </a:lnTo>
                  <a:lnTo>
                    <a:pt x="87" y="5"/>
                  </a:lnTo>
                  <a:lnTo>
                    <a:pt x="97" y="12"/>
                  </a:lnTo>
                  <a:lnTo>
                    <a:pt x="107" y="19"/>
                  </a:lnTo>
                  <a:lnTo>
                    <a:pt x="114" y="28"/>
                  </a:lnTo>
                  <a:lnTo>
                    <a:pt x="119" y="38"/>
                  </a:lnTo>
                  <a:lnTo>
                    <a:pt x="121" y="50"/>
                  </a:lnTo>
                  <a:lnTo>
                    <a:pt x="124" y="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1" name="Freeform 251"/>
            <p:cNvSpPr/>
            <p:nvPr/>
          </p:nvSpPr>
          <p:spPr bwMode="auto">
            <a:xfrm>
              <a:off x="1165063" y="2934637"/>
              <a:ext cx="41366" cy="39160"/>
            </a:xfrm>
            <a:custGeom>
              <a:avLst/>
              <a:gdLst/>
              <a:ahLst/>
              <a:cxnLst>
                <a:cxn ang="0">
                  <a:pos x="75" y="36"/>
                </a:cxn>
                <a:cxn ang="0">
                  <a:pos x="75" y="43"/>
                </a:cxn>
                <a:cxn ang="0">
                  <a:pos x="73" y="50"/>
                </a:cxn>
                <a:cxn ang="0">
                  <a:pos x="63" y="62"/>
                </a:cxn>
                <a:cxn ang="0">
                  <a:pos x="51" y="69"/>
                </a:cxn>
                <a:cxn ang="0">
                  <a:pos x="46" y="71"/>
                </a:cxn>
                <a:cxn ang="0">
                  <a:pos x="39" y="71"/>
                </a:cxn>
                <a:cxn ang="0">
                  <a:pos x="29" y="71"/>
                </a:cxn>
                <a:cxn ang="0">
                  <a:pos x="24" y="69"/>
                </a:cxn>
                <a:cxn ang="0">
                  <a:pos x="12" y="62"/>
                </a:cxn>
                <a:cxn ang="0">
                  <a:pos x="2" y="50"/>
                </a:cxn>
                <a:cxn ang="0">
                  <a:pos x="2" y="43"/>
                </a:cxn>
                <a:cxn ang="0">
                  <a:pos x="0" y="36"/>
                </a:cxn>
                <a:cxn ang="0">
                  <a:pos x="2" y="28"/>
                </a:cxn>
                <a:cxn ang="0">
                  <a:pos x="5" y="21"/>
                </a:cxn>
                <a:cxn ang="0">
                  <a:pos x="12" y="9"/>
                </a:cxn>
                <a:cxn ang="0">
                  <a:pos x="24" y="2"/>
                </a:cxn>
                <a:cxn ang="0">
                  <a:pos x="32" y="0"/>
                </a:cxn>
                <a:cxn ang="0">
                  <a:pos x="39" y="0"/>
                </a:cxn>
                <a:cxn ang="0">
                  <a:pos x="46" y="0"/>
                </a:cxn>
                <a:cxn ang="0">
                  <a:pos x="54" y="2"/>
                </a:cxn>
                <a:cxn ang="0">
                  <a:pos x="63" y="9"/>
                </a:cxn>
                <a:cxn ang="0">
                  <a:pos x="73" y="21"/>
                </a:cxn>
                <a:cxn ang="0">
                  <a:pos x="75" y="28"/>
                </a:cxn>
                <a:cxn ang="0">
                  <a:pos x="75" y="36"/>
                </a:cxn>
              </a:cxnLst>
              <a:rect l="0" t="0" r="r" b="b"/>
              <a:pathLst>
                <a:path w="75" h="71">
                  <a:moveTo>
                    <a:pt x="75" y="36"/>
                  </a:moveTo>
                  <a:lnTo>
                    <a:pt x="75" y="43"/>
                  </a:lnTo>
                  <a:lnTo>
                    <a:pt x="73" y="50"/>
                  </a:lnTo>
                  <a:lnTo>
                    <a:pt x="63" y="62"/>
                  </a:lnTo>
                  <a:lnTo>
                    <a:pt x="51" y="69"/>
                  </a:lnTo>
                  <a:lnTo>
                    <a:pt x="46" y="71"/>
                  </a:lnTo>
                  <a:lnTo>
                    <a:pt x="39" y="71"/>
                  </a:lnTo>
                  <a:lnTo>
                    <a:pt x="29" y="71"/>
                  </a:lnTo>
                  <a:lnTo>
                    <a:pt x="24" y="69"/>
                  </a:lnTo>
                  <a:lnTo>
                    <a:pt x="12" y="62"/>
                  </a:lnTo>
                  <a:lnTo>
                    <a:pt x="2" y="50"/>
                  </a:lnTo>
                  <a:lnTo>
                    <a:pt x="2" y="43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5" y="21"/>
                  </a:lnTo>
                  <a:lnTo>
                    <a:pt x="12" y="9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4" y="2"/>
                  </a:lnTo>
                  <a:lnTo>
                    <a:pt x="63" y="9"/>
                  </a:lnTo>
                  <a:lnTo>
                    <a:pt x="73" y="21"/>
                  </a:lnTo>
                  <a:lnTo>
                    <a:pt x="75" y="28"/>
                  </a:lnTo>
                  <a:lnTo>
                    <a:pt x="75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2" name="Freeform 252"/>
            <p:cNvSpPr/>
            <p:nvPr/>
          </p:nvSpPr>
          <p:spPr bwMode="auto">
            <a:xfrm>
              <a:off x="1182713" y="2931879"/>
              <a:ext cx="25371" cy="23717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" y="31"/>
                </a:cxn>
                <a:cxn ang="0">
                  <a:pos x="7" y="38"/>
                </a:cxn>
                <a:cxn ang="0">
                  <a:pos x="14" y="43"/>
                </a:cxn>
                <a:cxn ang="0">
                  <a:pos x="22" y="43"/>
                </a:cxn>
                <a:cxn ang="0">
                  <a:pos x="31" y="43"/>
                </a:cxn>
                <a:cxn ang="0">
                  <a:pos x="39" y="38"/>
                </a:cxn>
                <a:cxn ang="0">
                  <a:pos x="43" y="31"/>
                </a:cxn>
                <a:cxn ang="0">
                  <a:pos x="46" y="21"/>
                </a:cxn>
                <a:cxn ang="0">
                  <a:pos x="43" y="14"/>
                </a:cxn>
                <a:cxn ang="0">
                  <a:pos x="39" y="7"/>
                </a:cxn>
                <a:cxn ang="0">
                  <a:pos x="31" y="3"/>
                </a:cxn>
                <a:cxn ang="0">
                  <a:pos x="22" y="0"/>
                </a:cxn>
                <a:cxn ang="0">
                  <a:pos x="14" y="3"/>
                </a:cxn>
                <a:cxn ang="0">
                  <a:pos x="7" y="7"/>
                </a:cxn>
                <a:cxn ang="0">
                  <a:pos x="2" y="14"/>
                </a:cxn>
                <a:cxn ang="0">
                  <a:pos x="0" y="21"/>
                </a:cxn>
              </a:cxnLst>
              <a:rect l="0" t="0" r="r" b="b"/>
              <a:pathLst>
                <a:path w="46" h="43">
                  <a:moveTo>
                    <a:pt x="0" y="21"/>
                  </a:moveTo>
                  <a:lnTo>
                    <a:pt x="2" y="31"/>
                  </a:lnTo>
                  <a:lnTo>
                    <a:pt x="7" y="38"/>
                  </a:lnTo>
                  <a:lnTo>
                    <a:pt x="14" y="43"/>
                  </a:lnTo>
                  <a:lnTo>
                    <a:pt x="22" y="43"/>
                  </a:lnTo>
                  <a:lnTo>
                    <a:pt x="31" y="43"/>
                  </a:lnTo>
                  <a:lnTo>
                    <a:pt x="39" y="38"/>
                  </a:lnTo>
                  <a:lnTo>
                    <a:pt x="43" y="31"/>
                  </a:lnTo>
                  <a:lnTo>
                    <a:pt x="46" y="21"/>
                  </a:lnTo>
                  <a:lnTo>
                    <a:pt x="43" y="14"/>
                  </a:lnTo>
                  <a:lnTo>
                    <a:pt x="39" y="7"/>
                  </a:lnTo>
                  <a:lnTo>
                    <a:pt x="31" y="3"/>
                  </a:lnTo>
                  <a:lnTo>
                    <a:pt x="22" y="0"/>
                  </a:lnTo>
                  <a:lnTo>
                    <a:pt x="14" y="3"/>
                  </a:lnTo>
                  <a:lnTo>
                    <a:pt x="7" y="7"/>
                  </a:lnTo>
                  <a:lnTo>
                    <a:pt x="2" y="14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3" name="Freeform 253"/>
            <p:cNvSpPr/>
            <p:nvPr/>
          </p:nvSpPr>
          <p:spPr bwMode="auto">
            <a:xfrm>
              <a:off x="748645" y="2908162"/>
              <a:ext cx="91005" cy="8935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" y="98"/>
                </a:cxn>
                <a:cxn ang="0">
                  <a:pos x="7" y="112"/>
                </a:cxn>
                <a:cxn ang="0">
                  <a:pos x="15" y="126"/>
                </a:cxn>
                <a:cxn ang="0">
                  <a:pos x="24" y="138"/>
                </a:cxn>
                <a:cxn ang="0">
                  <a:pos x="37" y="148"/>
                </a:cxn>
                <a:cxn ang="0">
                  <a:pos x="51" y="155"/>
                </a:cxn>
                <a:cxn ang="0">
                  <a:pos x="66" y="160"/>
                </a:cxn>
                <a:cxn ang="0">
                  <a:pos x="82" y="162"/>
                </a:cxn>
                <a:cxn ang="0">
                  <a:pos x="100" y="160"/>
                </a:cxn>
                <a:cxn ang="0">
                  <a:pos x="114" y="155"/>
                </a:cxn>
                <a:cxn ang="0">
                  <a:pos x="129" y="148"/>
                </a:cxn>
                <a:cxn ang="0">
                  <a:pos x="141" y="138"/>
                </a:cxn>
                <a:cxn ang="0">
                  <a:pos x="151" y="126"/>
                </a:cxn>
                <a:cxn ang="0">
                  <a:pos x="158" y="112"/>
                </a:cxn>
                <a:cxn ang="0">
                  <a:pos x="163" y="98"/>
                </a:cxn>
                <a:cxn ang="0">
                  <a:pos x="165" y="81"/>
                </a:cxn>
                <a:cxn ang="0">
                  <a:pos x="163" y="64"/>
                </a:cxn>
                <a:cxn ang="0">
                  <a:pos x="158" y="50"/>
                </a:cxn>
                <a:cxn ang="0">
                  <a:pos x="151" y="36"/>
                </a:cxn>
                <a:cxn ang="0">
                  <a:pos x="141" y="24"/>
                </a:cxn>
                <a:cxn ang="0">
                  <a:pos x="129" y="15"/>
                </a:cxn>
                <a:cxn ang="0">
                  <a:pos x="114" y="8"/>
                </a:cxn>
                <a:cxn ang="0">
                  <a:pos x="100" y="3"/>
                </a:cxn>
                <a:cxn ang="0">
                  <a:pos x="82" y="0"/>
                </a:cxn>
                <a:cxn ang="0">
                  <a:pos x="66" y="3"/>
                </a:cxn>
                <a:cxn ang="0">
                  <a:pos x="51" y="5"/>
                </a:cxn>
                <a:cxn ang="0">
                  <a:pos x="37" y="15"/>
                </a:cxn>
                <a:cxn ang="0">
                  <a:pos x="24" y="24"/>
                </a:cxn>
                <a:cxn ang="0">
                  <a:pos x="15" y="36"/>
                </a:cxn>
                <a:cxn ang="0">
                  <a:pos x="7" y="50"/>
                </a:cxn>
                <a:cxn ang="0">
                  <a:pos x="3" y="64"/>
                </a:cxn>
                <a:cxn ang="0">
                  <a:pos x="0" y="81"/>
                </a:cxn>
              </a:cxnLst>
              <a:rect l="0" t="0" r="r" b="b"/>
              <a:pathLst>
                <a:path w="165" h="162">
                  <a:moveTo>
                    <a:pt x="0" y="81"/>
                  </a:moveTo>
                  <a:lnTo>
                    <a:pt x="3" y="98"/>
                  </a:lnTo>
                  <a:lnTo>
                    <a:pt x="7" y="112"/>
                  </a:lnTo>
                  <a:lnTo>
                    <a:pt x="15" y="126"/>
                  </a:lnTo>
                  <a:lnTo>
                    <a:pt x="24" y="138"/>
                  </a:lnTo>
                  <a:lnTo>
                    <a:pt x="37" y="148"/>
                  </a:lnTo>
                  <a:lnTo>
                    <a:pt x="51" y="155"/>
                  </a:lnTo>
                  <a:lnTo>
                    <a:pt x="66" y="160"/>
                  </a:lnTo>
                  <a:lnTo>
                    <a:pt x="82" y="162"/>
                  </a:lnTo>
                  <a:lnTo>
                    <a:pt x="100" y="160"/>
                  </a:lnTo>
                  <a:lnTo>
                    <a:pt x="114" y="155"/>
                  </a:lnTo>
                  <a:lnTo>
                    <a:pt x="129" y="148"/>
                  </a:lnTo>
                  <a:lnTo>
                    <a:pt x="141" y="138"/>
                  </a:lnTo>
                  <a:lnTo>
                    <a:pt x="151" y="126"/>
                  </a:lnTo>
                  <a:lnTo>
                    <a:pt x="158" y="112"/>
                  </a:lnTo>
                  <a:lnTo>
                    <a:pt x="163" y="98"/>
                  </a:lnTo>
                  <a:lnTo>
                    <a:pt x="165" y="81"/>
                  </a:lnTo>
                  <a:lnTo>
                    <a:pt x="163" y="64"/>
                  </a:lnTo>
                  <a:lnTo>
                    <a:pt x="158" y="50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14" y="8"/>
                  </a:lnTo>
                  <a:lnTo>
                    <a:pt x="100" y="3"/>
                  </a:lnTo>
                  <a:lnTo>
                    <a:pt x="82" y="0"/>
                  </a:lnTo>
                  <a:lnTo>
                    <a:pt x="66" y="3"/>
                  </a:lnTo>
                  <a:lnTo>
                    <a:pt x="51" y="5"/>
                  </a:lnTo>
                  <a:lnTo>
                    <a:pt x="37" y="15"/>
                  </a:lnTo>
                  <a:lnTo>
                    <a:pt x="24" y="24"/>
                  </a:lnTo>
                  <a:lnTo>
                    <a:pt x="15" y="36"/>
                  </a:lnTo>
                  <a:lnTo>
                    <a:pt x="7" y="50"/>
                  </a:lnTo>
                  <a:lnTo>
                    <a:pt x="3" y="64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4" name="Freeform 254"/>
            <p:cNvSpPr/>
            <p:nvPr/>
          </p:nvSpPr>
          <p:spPr bwMode="auto">
            <a:xfrm>
              <a:off x="748645" y="2908162"/>
              <a:ext cx="91005" cy="89351"/>
            </a:xfrm>
            <a:custGeom>
              <a:avLst/>
              <a:gdLst/>
              <a:ahLst/>
              <a:cxnLst>
                <a:cxn ang="0">
                  <a:pos x="0" y="81"/>
                </a:cxn>
                <a:cxn ang="0">
                  <a:pos x="3" y="98"/>
                </a:cxn>
                <a:cxn ang="0">
                  <a:pos x="7" y="112"/>
                </a:cxn>
                <a:cxn ang="0">
                  <a:pos x="15" y="126"/>
                </a:cxn>
                <a:cxn ang="0">
                  <a:pos x="24" y="138"/>
                </a:cxn>
                <a:cxn ang="0">
                  <a:pos x="37" y="148"/>
                </a:cxn>
                <a:cxn ang="0">
                  <a:pos x="51" y="155"/>
                </a:cxn>
                <a:cxn ang="0">
                  <a:pos x="66" y="160"/>
                </a:cxn>
                <a:cxn ang="0">
                  <a:pos x="82" y="162"/>
                </a:cxn>
                <a:cxn ang="0">
                  <a:pos x="100" y="160"/>
                </a:cxn>
                <a:cxn ang="0">
                  <a:pos x="114" y="155"/>
                </a:cxn>
                <a:cxn ang="0">
                  <a:pos x="129" y="148"/>
                </a:cxn>
                <a:cxn ang="0">
                  <a:pos x="141" y="138"/>
                </a:cxn>
                <a:cxn ang="0">
                  <a:pos x="151" y="126"/>
                </a:cxn>
                <a:cxn ang="0">
                  <a:pos x="158" y="112"/>
                </a:cxn>
                <a:cxn ang="0">
                  <a:pos x="163" y="98"/>
                </a:cxn>
                <a:cxn ang="0">
                  <a:pos x="165" y="81"/>
                </a:cxn>
                <a:cxn ang="0">
                  <a:pos x="163" y="64"/>
                </a:cxn>
                <a:cxn ang="0">
                  <a:pos x="158" y="50"/>
                </a:cxn>
                <a:cxn ang="0">
                  <a:pos x="151" y="36"/>
                </a:cxn>
                <a:cxn ang="0">
                  <a:pos x="141" y="24"/>
                </a:cxn>
                <a:cxn ang="0">
                  <a:pos x="129" y="15"/>
                </a:cxn>
                <a:cxn ang="0">
                  <a:pos x="114" y="8"/>
                </a:cxn>
                <a:cxn ang="0">
                  <a:pos x="100" y="3"/>
                </a:cxn>
                <a:cxn ang="0">
                  <a:pos x="82" y="0"/>
                </a:cxn>
                <a:cxn ang="0">
                  <a:pos x="66" y="3"/>
                </a:cxn>
                <a:cxn ang="0">
                  <a:pos x="51" y="5"/>
                </a:cxn>
                <a:cxn ang="0">
                  <a:pos x="37" y="15"/>
                </a:cxn>
                <a:cxn ang="0">
                  <a:pos x="24" y="24"/>
                </a:cxn>
                <a:cxn ang="0">
                  <a:pos x="15" y="36"/>
                </a:cxn>
                <a:cxn ang="0">
                  <a:pos x="7" y="50"/>
                </a:cxn>
                <a:cxn ang="0">
                  <a:pos x="3" y="64"/>
                </a:cxn>
                <a:cxn ang="0">
                  <a:pos x="0" y="81"/>
                </a:cxn>
              </a:cxnLst>
              <a:rect l="0" t="0" r="r" b="b"/>
              <a:pathLst>
                <a:path w="165" h="162">
                  <a:moveTo>
                    <a:pt x="0" y="81"/>
                  </a:moveTo>
                  <a:lnTo>
                    <a:pt x="3" y="98"/>
                  </a:lnTo>
                  <a:lnTo>
                    <a:pt x="7" y="112"/>
                  </a:lnTo>
                  <a:lnTo>
                    <a:pt x="15" y="126"/>
                  </a:lnTo>
                  <a:lnTo>
                    <a:pt x="24" y="138"/>
                  </a:lnTo>
                  <a:lnTo>
                    <a:pt x="37" y="148"/>
                  </a:lnTo>
                  <a:lnTo>
                    <a:pt x="51" y="155"/>
                  </a:lnTo>
                  <a:lnTo>
                    <a:pt x="66" y="160"/>
                  </a:lnTo>
                  <a:lnTo>
                    <a:pt x="82" y="162"/>
                  </a:lnTo>
                  <a:lnTo>
                    <a:pt x="100" y="160"/>
                  </a:lnTo>
                  <a:lnTo>
                    <a:pt x="114" y="155"/>
                  </a:lnTo>
                  <a:lnTo>
                    <a:pt x="129" y="148"/>
                  </a:lnTo>
                  <a:lnTo>
                    <a:pt x="141" y="138"/>
                  </a:lnTo>
                  <a:lnTo>
                    <a:pt x="151" y="126"/>
                  </a:lnTo>
                  <a:lnTo>
                    <a:pt x="158" y="112"/>
                  </a:lnTo>
                  <a:lnTo>
                    <a:pt x="163" y="98"/>
                  </a:lnTo>
                  <a:lnTo>
                    <a:pt x="165" y="81"/>
                  </a:lnTo>
                  <a:lnTo>
                    <a:pt x="163" y="64"/>
                  </a:lnTo>
                  <a:lnTo>
                    <a:pt x="158" y="50"/>
                  </a:lnTo>
                  <a:lnTo>
                    <a:pt x="151" y="36"/>
                  </a:lnTo>
                  <a:lnTo>
                    <a:pt x="141" y="24"/>
                  </a:lnTo>
                  <a:lnTo>
                    <a:pt x="129" y="15"/>
                  </a:lnTo>
                  <a:lnTo>
                    <a:pt x="114" y="8"/>
                  </a:lnTo>
                  <a:lnTo>
                    <a:pt x="100" y="3"/>
                  </a:lnTo>
                  <a:lnTo>
                    <a:pt x="82" y="0"/>
                  </a:lnTo>
                  <a:lnTo>
                    <a:pt x="66" y="3"/>
                  </a:lnTo>
                  <a:lnTo>
                    <a:pt x="51" y="5"/>
                  </a:lnTo>
                  <a:lnTo>
                    <a:pt x="37" y="15"/>
                  </a:lnTo>
                  <a:lnTo>
                    <a:pt x="24" y="24"/>
                  </a:lnTo>
                  <a:lnTo>
                    <a:pt x="15" y="36"/>
                  </a:lnTo>
                  <a:lnTo>
                    <a:pt x="7" y="50"/>
                  </a:lnTo>
                  <a:lnTo>
                    <a:pt x="3" y="64"/>
                  </a:lnTo>
                  <a:lnTo>
                    <a:pt x="0" y="8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5" name="Freeform 255"/>
            <p:cNvSpPr/>
            <p:nvPr/>
          </p:nvSpPr>
          <p:spPr bwMode="auto">
            <a:xfrm>
              <a:off x="760779" y="2919193"/>
              <a:ext cx="66737" cy="66737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73"/>
                </a:cxn>
                <a:cxn ang="0">
                  <a:pos x="5" y="85"/>
                </a:cxn>
                <a:cxn ang="0">
                  <a:pos x="10" y="95"/>
                </a:cxn>
                <a:cxn ang="0">
                  <a:pos x="17" y="104"/>
                </a:cxn>
                <a:cxn ang="0">
                  <a:pos x="26" y="111"/>
                </a:cxn>
                <a:cxn ang="0">
                  <a:pos x="36" y="116"/>
                </a:cxn>
                <a:cxn ang="0">
                  <a:pos x="48" y="121"/>
                </a:cxn>
                <a:cxn ang="0">
                  <a:pos x="60" y="121"/>
                </a:cxn>
                <a:cxn ang="0">
                  <a:pos x="73" y="121"/>
                </a:cxn>
                <a:cxn ang="0">
                  <a:pos x="85" y="116"/>
                </a:cxn>
                <a:cxn ang="0">
                  <a:pos x="95" y="111"/>
                </a:cxn>
                <a:cxn ang="0">
                  <a:pos x="104" y="104"/>
                </a:cxn>
                <a:cxn ang="0">
                  <a:pos x="112" y="95"/>
                </a:cxn>
                <a:cxn ang="0">
                  <a:pos x="116" y="85"/>
                </a:cxn>
                <a:cxn ang="0">
                  <a:pos x="121" y="73"/>
                </a:cxn>
                <a:cxn ang="0">
                  <a:pos x="121" y="61"/>
                </a:cxn>
                <a:cxn ang="0">
                  <a:pos x="121" y="49"/>
                </a:cxn>
                <a:cxn ang="0">
                  <a:pos x="116" y="37"/>
                </a:cxn>
                <a:cxn ang="0">
                  <a:pos x="112" y="28"/>
                </a:cxn>
                <a:cxn ang="0">
                  <a:pos x="104" y="18"/>
                </a:cxn>
                <a:cxn ang="0">
                  <a:pos x="95" y="11"/>
                </a:cxn>
                <a:cxn ang="0">
                  <a:pos x="85" y="7"/>
                </a:cxn>
                <a:cxn ang="0">
                  <a:pos x="73" y="2"/>
                </a:cxn>
                <a:cxn ang="0">
                  <a:pos x="60" y="0"/>
                </a:cxn>
                <a:cxn ang="0">
                  <a:pos x="48" y="2"/>
                </a:cxn>
                <a:cxn ang="0">
                  <a:pos x="36" y="4"/>
                </a:cxn>
                <a:cxn ang="0">
                  <a:pos x="26" y="11"/>
                </a:cxn>
                <a:cxn ang="0">
                  <a:pos x="17" y="18"/>
                </a:cxn>
                <a:cxn ang="0">
                  <a:pos x="10" y="28"/>
                </a:cxn>
                <a:cxn ang="0">
                  <a:pos x="5" y="37"/>
                </a:cxn>
                <a:cxn ang="0">
                  <a:pos x="0" y="49"/>
                </a:cxn>
                <a:cxn ang="0">
                  <a:pos x="0" y="61"/>
                </a:cxn>
              </a:cxnLst>
              <a:rect l="0" t="0" r="r" b="b"/>
              <a:pathLst>
                <a:path w="121" h="121">
                  <a:moveTo>
                    <a:pt x="0" y="61"/>
                  </a:moveTo>
                  <a:lnTo>
                    <a:pt x="0" y="73"/>
                  </a:lnTo>
                  <a:lnTo>
                    <a:pt x="5" y="85"/>
                  </a:lnTo>
                  <a:lnTo>
                    <a:pt x="10" y="95"/>
                  </a:lnTo>
                  <a:lnTo>
                    <a:pt x="17" y="104"/>
                  </a:lnTo>
                  <a:lnTo>
                    <a:pt x="26" y="111"/>
                  </a:lnTo>
                  <a:lnTo>
                    <a:pt x="36" y="116"/>
                  </a:lnTo>
                  <a:lnTo>
                    <a:pt x="48" y="121"/>
                  </a:lnTo>
                  <a:lnTo>
                    <a:pt x="60" y="121"/>
                  </a:lnTo>
                  <a:lnTo>
                    <a:pt x="73" y="121"/>
                  </a:lnTo>
                  <a:lnTo>
                    <a:pt x="85" y="116"/>
                  </a:lnTo>
                  <a:lnTo>
                    <a:pt x="95" y="111"/>
                  </a:lnTo>
                  <a:lnTo>
                    <a:pt x="104" y="104"/>
                  </a:lnTo>
                  <a:lnTo>
                    <a:pt x="112" y="95"/>
                  </a:lnTo>
                  <a:lnTo>
                    <a:pt x="116" y="85"/>
                  </a:lnTo>
                  <a:lnTo>
                    <a:pt x="121" y="73"/>
                  </a:lnTo>
                  <a:lnTo>
                    <a:pt x="121" y="61"/>
                  </a:lnTo>
                  <a:lnTo>
                    <a:pt x="121" y="49"/>
                  </a:lnTo>
                  <a:lnTo>
                    <a:pt x="116" y="37"/>
                  </a:lnTo>
                  <a:lnTo>
                    <a:pt x="112" y="28"/>
                  </a:lnTo>
                  <a:lnTo>
                    <a:pt x="104" y="18"/>
                  </a:lnTo>
                  <a:lnTo>
                    <a:pt x="95" y="11"/>
                  </a:lnTo>
                  <a:lnTo>
                    <a:pt x="85" y="7"/>
                  </a:lnTo>
                  <a:lnTo>
                    <a:pt x="73" y="2"/>
                  </a:lnTo>
                  <a:lnTo>
                    <a:pt x="60" y="0"/>
                  </a:lnTo>
                  <a:lnTo>
                    <a:pt x="48" y="2"/>
                  </a:lnTo>
                  <a:lnTo>
                    <a:pt x="36" y="4"/>
                  </a:lnTo>
                  <a:lnTo>
                    <a:pt x="26" y="11"/>
                  </a:lnTo>
                  <a:lnTo>
                    <a:pt x="17" y="18"/>
                  </a:lnTo>
                  <a:lnTo>
                    <a:pt x="10" y="28"/>
                  </a:lnTo>
                  <a:lnTo>
                    <a:pt x="5" y="37"/>
                  </a:lnTo>
                  <a:lnTo>
                    <a:pt x="0" y="49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6" name="Freeform 256"/>
            <p:cNvSpPr/>
            <p:nvPr/>
          </p:nvSpPr>
          <p:spPr bwMode="auto">
            <a:xfrm>
              <a:off x="774017" y="2933533"/>
              <a:ext cx="40263" cy="3916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42"/>
                </a:cxn>
                <a:cxn ang="0">
                  <a:pos x="2" y="50"/>
                </a:cxn>
                <a:cxn ang="0">
                  <a:pos x="10" y="61"/>
                </a:cxn>
                <a:cxn ang="0">
                  <a:pos x="22" y="69"/>
                </a:cxn>
                <a:cxn ang="0">
                  <a:pos x="29" y="71"/>
                </a:cxn>
                <a:cxn ang="0">
                  <a:pos x="36" y="71"/>
                </a:cxn>
                <a:cxn ang="0">
                  <a:pos x="44" y="71"/>
                </a:cxn>
                <a:cxn ang="0">
                  <a:pos x="51" y="69"/>
                </a:cxn>
                <a:cxn ang="0">
                  <a:pos x="63" y="61"/>
                </a:cxn>
                <a:cxn ang="0">
                  <a:pos x="71" y="50"/>
                </a:cxn>
                <a:cxn ang="0">
                  <a:pos x="73" y="42"/>
                </a:cxn>
                <a:cxn ang="0">
                  <a:pos x="73" y="35"/>
                </a:cxn>
                <a:cxn ang="0">
                  <a:pos x="73" y="28"/>
                </a:cxn>
                <a:cxn ang="0">
                  <a:pos x="71" y="21"/>
                </a:cxn>
                <a:cxn ang="0">
                  <a:pos x="63" y="9"/>
                </a:cxn>
                <a:cxn ang="0">
                  <a:pos x="51" y="2"/>
                </a:cxn>
                <a:cxn ang="0">
                  <a:pos x="44" y="0"/>
                </a:cxn>
                <a:cxn ang="0">
                  <a:pos x="36" y="0"/>
                </a:cxn>
                <a:cxn ang="0">
                  <a:pos x="29" y="0"/>
                </a:cxn>
                <a:cxn ang="0">
                  <a:pos x="22" y="2"/>
                </a:cxn>
                <a:cxn ang="0">
                  <a:pos x="10" y="9"/>
                </a:cxn>
                <a:cxn ang="0">
                  <a:pos x="2" y="21"/>
                </a:cxn>
                <a:cxn ang="0">
                  <a:pos x="0" y="28"/>
                </a:cxn>
                <a:cxn ang="0">
                  <a:pos x="0" y="35"/>
                </a:cxn>
              </a:cxnLst>
              <a:rect l="0" t="0" r="r" b="b"/>
              <a:pathLst>
                <a:path w="73" h="71">
                  <a:moveTo>
                    <a:pt x="0" y="35"/>
                  </a:moveTo>
                  <a:lnTo>
                    <a:pt x="0" y="42"/>
                  </a:lnTo>
                  <a:lnTo>
                    <a:pt x="2" y="50"/>
                  </a:lnTo>
                  <a:lnTo>
                    <a:pt x="10" y="61"/>
                  </a:lnTo>
                  <a:lnTo>
                    <a:pt x="22" y="69"/>
                  </a:lnTo>
                  <a:lnTo>
                    <a:pt x="29" y="71"/>
                  </a:lnTo>
                  <a:lnTo>
                    <a:pt x="36" y="71"/>
                  </a:lnTo>
                  <a:lnTo>
                    <a:pt x="44" y="71"/>
                  </a:lnTo>
                  <a:lnTo>
                    <a:pt x="51" y="69"/>
                  </a:lnTo>
                  <a:lnTo>
                    <a:pt x="63" y="61"/>
                  </a:lnTo>
                  <a:lnTo>
                    <a:pt x="71" y="50"/>
                  </a:lnTo>
                  <a:lnTo>
                    <a:pt x="73" y="42"/>
                  </a:lnTo>
                  <a:lnTo>
                    <a:pt x="73" y="35"/>
                  </a:lnTo>
                  <a:lnTo>
                    <a:pt x="73" y="28"/>
                  </a:lnTo>
                  <a:lnTo>
                    <a:pt x="71" y="21"/>
                  </a:lnTo>
                  <a:lnTo>
                    <a:pt x="63" y="9"/>
                  </a:lnTo>
                  <a:lnTo>
                    <a:pt x="51" y="2"/>
                  </a:lnTo>
                  <a:lnTo>
                    <a:pt x="44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2" y="2"/>
                  </a:lnTo>
                  <a:lnTo>
                    <a:pt x="10" y="9"/>
                  </a:lnTo>
                  <a:lnTo>
                    <a:pt x="2" y="21"/>
                  </a:lnTo>
                  <a:lnTo>
                    <a:pt x="0" y="28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7" name="Freeform 257"/>
            <p:cNvSpPr/>
            <p:nvPr/>
          </p:nvSpPr>
          <p:spPr bwMode="auto">
            <a:xfrm>
              <a:off x="772913" y="2930776"/>
              <a:ext cx="25371" cy="23717"/>
            </a:xfrm>
            <a:custGeom>
              <a:avLst/>
              <a:gdLst/>
              <a:ahLst/>
              <a:cxnLst>
                <a:cxn ang="0">
                  <a:pos x="46" y="21"/>
                </a:cxn>
                <a:cxn ang="0">
                  <a:pos x="43" y="31"/>
                </a:cxn>
                <a:cxn ang="0">
                  <a:pos x="38" y="38"/>
                </a:cxn>
                <a:cxn ang="0">
                  <a:pos x="31" y="43"/>
                </a:cxn>
                <a:cxn ang="0">
                  <a:pos x="22" y="43"/>
                </a:cxn>
                <a:cxn ang="0">
                  <a:pos x="14" y="43"/>
                </a:cxn>
                <a:cxn ang="0">
                  <a:pos x="7" y="38"/>
                </a:cxn>
                <a:cxn ang="0">
                  <a:pos x="2" y="31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7" y="7"/>
                </a:cxn>
                <a:cxn ang="0">
                  <a:pos x="14" y="2"/>
                </a:cxn>
                <a:cxn ang="0">
                  <a:pos x="22" y="0"/>
                </a:cxn>
                <a:cxn ang="0">
                  <a:pos x="31" y="2"/>
                </a:cxn>
                <a:cxn ang="0">
                  <a:pos x="38" y="7"/>
                </a:cxn>
                <a:cxn ang="0">
                  <a:pos x="43" y="14"/>
                </a:cxn>
                <a:cxn ang="0">
                  <a:pos x="46" y="21"/>
                </a:cxn>
              </a:cxnLst>
              <a:rect l="0" t="0" r="r" b="b"/>
              <a:pathLst>
                <a:path w="46" h="43">
                  <a:moveTo>
                    <a:pt x="46" y="21"/>
                  </a:moveTo>
                  <a:lnTo>
                    <a:pt x="43" y="31"/>
                  </a:lnTo>
                  <a:lnTo>
                    <a:pt x="38" y="38"/>
                  </a:lnTo>
                  <a:lnTo>
                    <a:pt x="31" y="43"/>
                  </a:lnTo>
                  <a:lnTo>
                    <a:pt x="22" y="43"/>
                  </a:lnTo>
                  <a:lnTo>
                    <a:pt x="14" y="43"/>
                  </a:lnTo>
                  <a:lnTo>
                    <a:pt x="7" y="38"/>
                  </a:lnTo>
                  <a:lnTo>
                    <a:pt x="2" y="31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7" y="7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31" y="2"/>
                  </a:lnTo>
                  <a:lnTo>
                    <a:pt x="38" y="7"/>
                  </a:lnTo>
                  <a:lnTo>
                    <a:pt x="43" y="14"/>
                  </a:lnTo>
                  <a:lnTo>
                    <a:pt x="46" y="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8" name="Freeform 258"/>
            <p:cNvSpPr/>
            <p:nvPr/>
          </p:nvSpPr>
          <p:spPr bwMode="auto">
            <a:xfrm>
              <a:off x="945548" y="2966075"/>
              <a:ext cx="128511" cy="12465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0" y="50"/>
                </a:cxn>
                <a:cxn ang="0">
                  <a:pos x="2" y="81"/>
                </a:cxn>
                <a:cxn ang="0">
                  <a:pos x="5" y="109"/>
                </a:cxn>
                <a:cxn ang="0">
                  <a:pos x="10" y="133"/>
                </a:cxn>
                <a:cxn ang="0">
                  <a:pos x="17" y="154"/>
                </a:cxn>
                <a:cxn ang="0">
                  <a:pos x="24" y="171"/>
                </a:cxn>
                <a:cxn ang="0">
                  <a:pos x="32" y="185"/>
                </a:cxn>
                <a:cxn ang="0">
                  <a:pos x="41" y="197"/>
                </a:cxn>
                <a:cxn ang="0">
                  <a:pos x="53" y="207"/>
                </a:cxn>
                <a:cxn ang="0">
                  <a:pos x="63" y="214"/>
                </a:cxn>
                <a:cxn ang="0">
                  <a:pos x="73" y="219"/>
                </a:cxn>
                <a:cxn ang="0">
                  <a:pos x="82" y="221"/>
                </a:cxn>
                <a:cxn ang="0">
                  <a:pos x="102" y="226"/>
                </a:cxn>
                <a:cxn ang="0">
                  <a:pos x="116" y="226"/>
                </a:cxn>
                <a:cxn ang="0">
                  <a:pos x="131" y="226"/>
                </a:cxn>
                <a:cxn ang="0">
                  <a:pos x="151" y="221"/>
                </a:cxn>
                <a:cxn ang="0">
                  <a:pos x="160" y="219"/>
                </a:cxn>
                <a:cxn ang="0">
                  <a:pos x="170" y="214"/>
                </a:cxn>
                <a:cxn ang="0">
                  <a:pos x="180" y="207"/>
                </a:cxn>
                <a:cxn ang="0">
                  <a:pos x="192" y="197"/>
                </a:cxn>
                <a:cxn ang="0">
                  <a:pos x="201" y="185"/>
                </a:cxn>
                <a:cxn ang="0">
                  <a:pos x="209" y="171"/>
                </a:cxn>
                <a:cxn ang="0">
                  <a:pos x="216" y="154"/>
                </a:cxn>
                <a:cxn ang="0">
                  <a:pos x="223" y="133"/>
                </a:cxn>
                <a:cxn ang="0">
                  <a:pos x="228" y="109"/>
                </a:cxn>
                <a:cxn ang="0">
                  <a:pos x="233" y="81"/>
                </a:cxn>
                <a:cxn ang="0">
                  <a:pos x="233" y="50"/>
                </a:cxn>
                <a:cxn ang="0">
                  <a:pos x="233" y="14"/>
                </a:cxn>
                <a:cxn ang="0">
                  <a:pos x="231" y="5"/>
                </a:cxn>
                <a:cxn ang="0">
                  <a:pos x="228" y="2"/>
                </a:cxn>
                <a:cxn ang="0">
                  <a:pos x="226" y="0"/>
                </a:cxn>
                <a:cxn ang="0">
                  <a:pos x="223" y="2"/>
                </a:cxn>
                <a:cxn ang="0">
                  <a:pos x="199" y="12"/>
                </a:cxn>
                <a:cxn ang="0">
                  <a:pos x="175" y="21"/>
                </a:cxn>
                <a:cxn ang="0">
                  <a:pos x="148" y="28"/>
                </a:cxn>
                <a:cxn ang="0">
                  <a:pos x="116" y="33"/>
                </a:cxn>
                <a:cxn ang="0">
                  <a:pos x="99" y="33"/>
                </a:cxn>
                <a:cxn ang="0">
                  <a:pos x="82" y="31"/>
                </a:cxn>
                <a:cxn ang="0">
                  <a:pos x="66" y="26"/>
                </a:cxn>
                <a:cxn ang="0">
                  <a:pos x="48" y="21"/>
                </a:cxn>
                <a:cxn ang="0">
                  <a:pos x="32" y="12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2" y="12"/>
                </a:cxn>
              </a:cxnLst>
              <a:rect l="0" t="0" r="r" b="b"/>
              <a:pathLst>
                <a:path w="233" h="226">
                  <a:moveTo>
                    <a:pt x="2" y="12"/>
                  </a:moveTo>
                  <a:lnTo>
                    <a:pt x="0" y="50"/>
                  </a:lnTo>
                  <a:lnTo>
                    <a:pt x="2" y="81"/>
                  </a:lnTo>
                  <a:lnTo>
                    <a:pt x="5" y="109"/>
                  </a:lnTo>
                  <a:lnTo>
                    <a:pt x="10" y="133"/>
                  </a:lnTo>
                  <a:lnTo>
                    <a:pt x="17" y="154"/>
                  </a:lnTo>
                  <a:lnTo>
                    <a:pt x="24" y="171"/>
                  </a:lnTo>
                  <a:lnTo>
                    <a:pt x="32" y="185"/>
                  </a:lnTo>
                  <a:lnTo>
                    <a:pt x="41" y="197"/>
                  </a:lnTo>
                  <a:lnTo>
                    <a:pt x="53" y="207"/>
                  </a:lnTo>
                  <a:lnTo>
                    <a:pt x="63" y="214"/>
                  </a:lnTo>
                  <a:lnTo>
                    <a:pt x="73" y="219"/>
                  </a:lnTo>
                  <a:lnTo>
                    <a:pt x="82" y="221"/>
                  </a:lnTo>
                  <a:lnTo>
                    <a:pt x="102" y="226"/>
                  </a:lnTo>
                  <a:lnTo>
                    <a:pt x="116" y="226"/>
                  </a:lnTo>
                  <a:lnTo>
                    <a:pt x="131" y="226"/>
                  </a:lnTo>
                  <a:lnTo>
                    <a:pt x="151" y="221"/>
                  </a:lnTo>
                  <a:lnTo>
                    <a:pt x="160" y="219"/>
                  </a:lnTo>
                  <a:lnTo>
                    <a:pt x="170" y="214"/>
                  </a:lnTo>
                  <a:lnTo>
                    <a:pt x="180" y="207"/>
                  </a:lnTo>
                  <a:lnTo>
                    <a:pt x="192" y="197"/>
                  </a:lnTo>
                  <a:lnTo>
                    <a:pt x="201" y="185"/>
                  </a:lnTo>
                  <a:lnTo>
                    <a:pt x="209" y="171"/>
                  </a:lnTo>
                  <a:lnTo>
                    <a:pt x="216" y="154"/>
                  </a:lnTo>
                  <a:lnTo>
                    <a:pt x="223" y="133"/>
                  </a:lnTo>
                  <a:lnTo>
                    <a:pt x="228" y="109"/>
                  </a:lnTo>
                  <a:lnTo>
                    <a:pt x="233" y="81"/>
                  </a:lnTo>
                  <a:lnTo>
                    <a:pt x="233" y="50"/>
                  </a:lnTo>
                  <a:lnTo>
                    <a:pt x="233" y="14"/>
                  </a:lnTo>
                  <a:lnTo>
                    <a:pt x="231" y="5"/>
                  </a:lnTo>
                  <a:lnTo>
                    <a:pt x="228" y="2"/>
                  </a:lnTo>
                  <a:lnTo>
                    <a:pt x="226" y="0"/>
                  </a:lnTo>
                  <a:lnTo>
                    <a:pt x="223" y="2"/>
                  </a:lnTo>
                  <a:lnTo>
                    <a:pt x="199" y="12"/>
                  </a:lnTo>
                  <a:lnTo>
                    <a:pt x="175" y="21"/>
                  </a:lnTo>
                  <a:lnTo>
                    <a:pt x="148" y="28"/>
                  </a:lnTo>
                  <a:lnTo>
                    <a:pt x="116" y="33"/>
                  </a:lnTo>
                  <a:lnTo>
                    <a:pt x="99" y="33"/>
                  </a:lnTo>
                  <a:lnTo>
                    <a:pt x="82" y="31"/>
                  </a:lnTo>
                  <a:lnTo>
                    <a:pt x="66" y="26"/>
                  </a:lnTo>
                  <a:lnTo>
                    <a:pt x="48" y="21"/>
                  </a:lnTo>
                  <a:lnTo>
                    <a:pt x="32" y="1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2" y="5"/>
                  </a:lnTo>
                  <a:lnTo>
                    <a:pt x="2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69" name="Freeform 259"/>
            <p:cNvSpPr/>
            <p:nvPr/>
          </p:nvSpPr>
          <p:spPr bwMode="auto">
            <a:xfrm>
              <a:off x="958785" y="2969936"/>
              <a:ext cx="100382" cy="39711"/>
            </a:xfrm>
            <a:custGeom>
              <a:avLst/>
              <a:gdLst/>
              <a:ahLst/>
              <a:cxnLst>
                <a:cxn ang="0">
                  <a:pos x="182" y="3"/>
                </a:cxn>
                <a:cxn ang="0">
                  <a:pos x="180" y="24"/>
                </a:cxn>
                <a:cxn ang="0">
                  <a:pos x="177" y="38"/>
                </a:cxn>
                <a:cxn ang="0">
                  <a:pos x="175" y="50"/>
                </a:cxn>
                <a:cxn ang="0">
                  <a:pos x="165" y="55"/>
                </a:cxn>
                <a:cxn ang="0">
                  <a:pos x="146" y="62"/>
                </a:cxn>
                <a:cxn ang="0">
                  <a:pos x="122" y="69"/>
                </a:cxn>
                <a:cxn ang="0">
                  <a:pos x="97" y="72"/>
                </a:cxn>
                <a:cxn ang="0">
                  <a:pos x="71" y="69"/>
                </a:cxn>
                <a:cxn ang="0">
                  <a:pos x="44" y="62"/>
                </a:cxn>
                <a:cxn ang="0">
                  <a:pos x="20" y="52"/>
                </a:cxn>
                <a:cxn ang="0">
                  <a:pos x="10" y="48"/>
                </a:cxn>
                <a:cxn ang="0">
                  <a:pos x="5" y="40"/>
                </a:cxn>
                <a:cxn ang="0">
                  <a:pos x="3" y="29"/>
                </a:cxn>
                <a:cxn ang="0">
                  <a:pos x="0" y="14"/>
                </a:cxn>
                <a:cxn ang="0">
                  <a:pos x="0" y="0"/>
                </a:cxn>
                <a:cxn ang="0">
                  <a:pos x="15" y="7"/>
                </a:cxn>
                <a:cxn ang="0">
                  <a:pos x="29" y="14"/>
                </a:cxn>
                <a:cxn ang="0">
                  <a:pos x="51" y="19"/>
                </a:cxn>
                <a:cxn ang="0">
                  <a:pos x="78" y="21"/>
                </a:cxn>
                <a:cxn ang="0">
                  <a:pos x="109" y="21"/>
                </a:cxn>
                <a:cxn ang="0">
                  <a:pos x="127" y="19"/>
                </a:cxn>
                <a:cxn ang="0">
                  <a:pos x="143" y="14"/>
                </a:cxn>
                <a:cxn ang="0">
                  <a:pos x="163" y="10"/>
                </a:cxn>
                <a:cxn ang="0">
                  <a:pos x="182" y="3"/>
                </a:cxn>
              </a:cxnLst>
              <a:rect l="0" t="0" r="r" b="b"/>
              <a:pathLst>
                <a:path w="182" h="72">
                  <a:moveTo>
                    <a:pt x="182" y="3"/>
                  </a:moveTo>
                  <a:lnTo>
                    <a:pt x="180" y="24"/>
                  </a:lnTo>
                  <a:lnTo>
                    <a:pt x="177" y="38"/>
                  </a:lnTo>
                  <a:lnTo>
                    <a:pt x="175" y="50"/>
                  </a:lnTo>
                  <a:lnTo>
                    <a:pt x="165" y="55"/>
                  </a:lnTo>
                  <a:lnTo>
                    <a:pt x="146" y="62"/>
                  </a:lnTo>
                  <a:lnTo>
                    <a:pt x="122" y="69"/>
                  </a:lnTo>
                  <a:lnTo>
                    <a:pt x="97" y="72"/>
                  </a:lnTo>
                  <a:lnTo>
                    <a:pt x="71" y="69"/>
                  </a:lnTo>
                  <a:lnTo>
                    <a:pt x="44" y="62"/>
                  </a:lnTo>
                  <a:lnTo>
                    <a:pt x="20" y="52"/>
                  </a:lnTo>
                  <a:lnTo>
                    <a:pt x="10" y="48"/>
                  </a:lnTo>
                  <a:lnTo>
                    <a:pt x="5" y="40"/>
                  </a:lnTo>
                  <a:lnTo>
                    <a:pt x="3" y="29"/>
                  </a:lnTo>
                  <a:lnTo>
                    <a:pt x="0" y="14"/>
                  </a:lnTo>
                  <a:lnTo>
                    <a:pt x="0" y="0"/>
                  </a:lnTo>
                  <a:lnTo>
                    <a:pt x="15" y="7"/>
                  </a:lnTo>
                  <a:lnTo>
                    <a:pt x="29" y="14"/>
                  </a:lnTo>
                  <a:lnTo>
                    <a:pt x="51" y="19"/>
                  </a:lnTo>
                  <a:lnTo>
                    <a:pt x="78" y="21"/>
                  </a:lnTo>
                  <a:lnTo>
                    <a:pt x="109" y="21"/>
                  </a:lnTo>
                  <a:lnTo>
                    <a:pt x="127" y="19"/>
                  </a:lnTo>
                  <a:lnTo>
                    <a:pt x="143" y="14"/>
                  </a:lnTo>
                  <a:lnTo>
                    <a:pt x="163" y="10"/>
                  </a:lnTo>
                  <a:lnTo>
                    <a:pt x="18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0" name="Freeform 260"/>
            <p:cNvSpPr/>
            <p:nvPr/>
          </p:nvSpPr>
          <p:spPr bwMode="auto">
            <a:xfrm>
              <a:off x="948305" y="3027848"/>
              <a:ext cx="99278" cy="62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" y="7"/>
                </a:cxn>
                <a:cxn ang="0">
                  <a:pos x="53" y="14"/>
                </a:cxn>
                <a:cxn ang="0">
                  <a:pos x="82" y="23"/>
                </a:cxn>
                <a:cxn ang="0">
                  <a:pos x="114" y="38"/>
                </a:cxn>
                <a:cxn ang="0">
                  <a:pos x="141" y="52"/>
                </a:cxn>
                <a:cxn ang="0">
                  <a:pos x="153" y="61"/>
                </a:cxn>
                <a:cxn ang="0">
                  <a:pos x="165" y="71"/>
                </a:cxn>
                <a:cxn ang="0">
                  <a:pos x="172" y="80"/>
                </a:cxn>
                <a:cxn ang="0">
                  <a:pos x="180" y="90"/>
                </a:cxn>
                <a:cxn ang="0">
                  <a:pos x="177" y="92"/>
                </a:cxn>
                <a:cxn ang="0">
                  <a:pos x="170" y="99"/>
                </a:cxn>
                <a:cxn ang="0">
                  <a:pos x="160" y="104"/>
                </a:cxn>
                <a:cxn ang="0">
                  <a:pos x="141" y="111"/>
                </a:cxn>
                <a:cxn ang="0">
                  <a:pos x="124" y="114"/>
                </a:cxn>
                <a:cxn ang="0">
                  <a:pos x="111" y="114"/>
                </a:cxn>
                <a:cxn ang="0">
                  <a:pos x="99" y="114"/>
                </a:cxn>
                <a:cxn ang="0">
                  <a:pos x="85" y="111"/>
                </a:cxn>
                <a:cxn ang="0">
                  <a:pos x="70" y="107"/>
                </a:cxn>
                <a:cxn ang="0">
                  <a:pos x="53" y="97"/>
                </a:cxn>
                <a:cxn ang="0">
                  <a:pos x="36" y="85"/>
                </a:cxn>
                <a:cxn ang="0">
                  <a:pos x="29" y="76"/>
                </a:cxn>
                <a:cxn ang="0">
                  <a:pos x="22" y="64"/>
                </a:cxn>
                <a:cxn ang="0">
                  <a:pos x="14" y="52"/>
                </a:cxn>
                <a:cxn ang="0">
                  <a:pos x="9" y="35"/>
                </a:cxn>
                <a:cxn ang="0">
                  <a:pos x="5" y="19"/>
                </a:cxn>
                <a:cxn ang="0">
                  <a:pos x="0" y="0"/>
                </a:cxn>
              </a:cxnLst>
              <a:rect l="0" t="0" r="r" b="b"/>
              <a:pathLst>
                <a:path w="180" h="114">
                  <a:moveTo>
                    <a:pt x="0" y="0"/>
                  </a:moveTo>
                  <a:lnTo>
                    <a:pt x="29" y="7"/>
                  </a:lnTo>
                  <a:lnTo>
                    <a:pt x="53" y="14"/>
                  </a:lnTo>
                  <a:lnTo>
                    <a:pt x="82" y="23"/>
                  </a:lnTo>
                  <a:lnTo>
                    <a:pt x="114" y="38"/>
                  </a:lnTo>
                  <a:lnTo>
                    <a:pt x="141" y="52"/>
                  </a:lnTo>
                  <a:lnTo>
                    <a:pt x="153" y="61"/>
                  </a:lnTo>
                  <a:lnTo>
                    <a:pt x="165" y="71"/>
                  </a:lnTo>
                  <a:lnTo>
                    <a:pt x="172" y="80"/>
                  </a:lnTo>
                  <a:lnTo>
                    <a:pt x="180" y="90"/>
                  </a:lnTo>
                  <a:lnTo>
                    <a:pt x="177" y="92"/>
                  </a:lnTo>
                  <a:lnTo>
                    <a:pt x="170" y="99"/>
                  </a:lnTo>
                  <a:lnTo>
                    <a:pt x="160" y="104"/>
                  </a:lnTo>
                  <a:lnTo>
                    <a:pt x="141" y="111"/>
                  </a:lnTo>
                  <a:lnTo>
                    <a:pt x="124" y="114"/>
                  </a:lnTo>
                  <a:lnTo>
                    <a:pt x="111" y="114"/>
                  </a:lnTo>
                  <a:lnTo>
                    <a:pt x="99" y="114"/>
                  </a:lnTo>
                  <a:lnTo>
                    <a:pt x="85" y="111"/>
                  </a:lnTo>
                  <a:lnTo>
                    <a:pt x="70" y="107"/>
                  </a:lnTo>
                  <a:lnTo>
                    <a:pt x="53" y="97"/>
                  </a:lnTo>
                  <a:lnTo>
                    <a:pt x="36" y="85"/>
                  </a:lnTo>
                  <a:lnTo>
                    <a:pt x="29" y="76"/>
                  </a:lnTo>
                  <a:lnTo>
                    <a:pt x="22" y="64"/>
                  </a:lnTo>
                  <a:lnTo>
                    <a:pt x="14" y="52"/>
                  </a:lnTo>
                  <a:lnTo>
                    <a:pt x="9" y="35"/>
                  </a:lnTo>
                  <a:lnTo>
                    <a:pt x="5" y="1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1" name="Freeform 261"/>
            <p:cNvSpPr/>
            <p:nvPr/>
          </p:nvSpPr>
          <p:spPr bwMode="auto">
            <a:xfrm>
              <a:off x="665913" y="2460306"/>
              <a:ext cx="619939" cy="317140"/>
            </a:xfrm>
            <a:custGeom>
              <a:avLst/>
              <a:gdLst/>
              <a:ahLst/>
              <a:cxnLst>
                <a:cxn ang="0">
                  <a:pos x="835" y="47"/>
                </a:cxn>
                <a:cxn ang="0">
                  <a:pos x="692" y="14"/>
                </a:cxn>
                <a:cxn ang="0">
                  <a:pos x="614" y="5"/>
                </a:cxn>
                <a:cxn ang="0">
                  <a:pos x="534" y="0"/>
                </a:cxn>
                <a:cxn ang="0">
                  <a:pos x="453" y="5"/>
                </a:cxn>
                <a:cxn ang="0">
                  <a:pos x="376" y="14"/>
                </a:cxn>
                <a:cxn ang="0">
                  <a:pos x="303" y="33"/>
                </a:cxn>
                <a:cxn ang="0">
                  <a:pos x="232" y="59"/>
                </a:cxn>
                <a:cxn ang="0">
                  <a:pos x="169" y="97"/>
                </a:cxn>
                <a:cxn ang="0">
                  <a:pos x="114" y="145"/>
                </a:cxn>
                <a:cxn ang="0">
                  <a:pos x="67" y="204"/>
                </a:cxn>
                <a:cxn ang="0">
                  <a:pos x="31" y="276"/>
                </a:cxn>
                <a:cxn ang="0">
                  <a:pos x="9" y="361"/>
                </a:cxn>
                <a:cxn ang="0">
                  <a:pos x="0" y="458"/>
                </a:cxn>
                <a:cxn ang="0">
                  <a:pos x="7" y="573"/>
                </a:cxn>
                <a:cxn ang="0">
                  <a:pos x="77" y="553"/>
                </a:cxn>
                <a:cxn ang="0">
                  <a:pos x="264" y="520"/>
                </a:cxn>
                <a:cxn ang="0">
                  <a:pos x="262" y="439"/>
                </a:cxn>
                <a:cxn ang="0">
                  <a:pos x="267" y="373"/>
                </a:cxn>
                <a:cxn ang="0">
                  <a:pos x="284" y="311"/>
                </a:cxn>
                <a:cxn ang="0">
                  <a:pos x="298" y="287"/>
                </a:cxn>
                <a:cxn ang="0">
                  <a:pos x="288" y="368"/>
                </a:cxn>
                <a:cxn ang="0">
                  <a:pos x="288" y="442"/>
                </a:cxn>
                <a:cxn ang="0">
                  <a:pos x="298" y="497"/>
                </a:cxn>
                <a:cxn ang="0">
                  <a:pos x="369" y="508"/>
                </a:cxn>
                <a:cxn ang="0">
                  <a:pos x="361" y="439"/>
                </a:cxn>
                <a:cxn ang="0">
                  <a:pos x="361" y="385"/>
                </a:cxn>
                <a:cxn ang="0">
                  <a:pos x="374" y="333"/>
                </a:cxn>
                <a:cxn ang="0">
                  <a:pos x="388" y="382"/>
                </a:cxn>
                <a:cxn ang="0">
                  <a:pos x="400" y="477"/>
                </a:cxn>
                <a:cxn ang="0">
                  <a:pos x="487" y="499"/>
                </a:cxn>
                <a:cxn ang="0">
                  <a:pos x="667" y="499"/>
                </a:cxn>
                <a:cxn ang="0">
                  <a:pos x="769" y="480"/>
                </a:cxn>
                <a:cxn ang="0">
                  <a:pos x="784" y="387"/>
                </a:cxn>
                <a:cxn ang="0">
                  <a:pos x="801" y="340"/>
                </a:cxn>
                <a:cxn ang="0">
                  <a:pos x="808" y="390"/>
                </a:cxn>
                <a:cxn ang="0">
                  <a:pos x="808" y="442"/>
                </a:cxn>
                <a:cxn ang="0">
                  <a:pos x="798" y="511"/>
                </a:cxn>
                <a:cxn ang="0">
                  <a:pos x="873" y="485"/>
                </a:cxn>
                <a:cxn ang="0">
                  <a:pos x="881" y="411"/>
                </a:cxn>
                <a:cxn ang="0">
                  <a:pos x="878" y="321"/>
                </a:cxn>
                <a:cxn ang="0">
                  <a:pos x="883" y="309"/>
                </a:cxn>
                <a:cxn ang="0">
                  <a:pos x="898" y="349"/>
                </a:cxn>
                <a:cxn ang="0">
                  <a:pos x="905" y="411"/>
                </a:cxn>
                <a:cxn ang="0">
                  <a:pos x="905" y="475"/>
                </a:cxn>
                <a:cxn ang="0">
                  <a:pos x="951" y="534"/>
                </a:cxn>
                <a:cxn ang="0">
                  <a:pos x="1051" y="561"/>
                </a:cxn>
                <a:cxn ang="0">
                  <a:pos x="1107" y="558"/>
                </a:cxn>
                <a:cxn ang="0">
                  <a:pos x="1119" y="482"/>
                </a:cxn>
                <a:cxn ang="0">
                  <a:pos x="1124" y="409"/>
                </a:cxn>
                <a:cxn ang="0">
                  <a:pos x="1114" y="326"/>
                </a:cxn>
                <a:cxn ang="0">
                  <a:pos x="1097" y="264"/>
                </a:cxn>
                <a:cxn ang="0">
                  <a:pos x="1078" y="221"/>
                </a:cxn>
                <a:cxn ang="0">
                  <a:pos x="1053" y="181"/>
                </a:cxn>
                <a:cxn ang="0">
                  <a:pos x="1019" y="145"/>
                </a:cxn>
                <a:cxn ang="0">
                  <a:pos x="978" y="112"/>
                </a:cxn>
                <a:cxn ang="0">
                  <a:pos x="929" y="81"/>
                </a:cxn>
              </a:cxnLst>
              <a:rect l="0" t="0" r="r" b="b"/>
              <a:pathLst>
                <a:path w="1124" h="575">
                  <a:moveTo>
                    <a:pt x="900" y="69"/>
                  </a:moveTo>
                  <a:lnTo>
                    <a:pt x="835" y="47"/>
                  </a:lnTo>
                  <a:lnTo>
                    <a:pt x="764" y="29"/>
                  </a:lnTo>
                  <a:lnTo>
                    <a:pt x="692" y="14"/>
                  </a:lnTo>
                  <a:lnTo>
                    <a:pt x="653" y="10"/>
                  </a:lnTo>
                  <a:lnTo>
                    <a:pt x="614" y="5"/>
                  </a:lnTo>
                  <a:lnTo>
                    <a:pt x="573" y="3"/>
                  </a:lnTo>
                  <a:lnTo>
                    <a:pt x="534" y="0"/>
                  </a:lnTo>
                  <a:lnTo>
                    <a:pt x="495" y="3"/>
                  </a:lnTo>
                  <a:lnTo>
                    <a:pt x="453" y="5"/>
                  </a:lnTo>
                  <a:lnTo>
                    <a:pt x="415" y="7"/>
                  </a:lnTo>
                  <a:lnTo>
                    <a:pt x="376" y="14"/>
                  </a:lnTo>
                  <a:lnTo>
                    <a:pt x="339" y="21"/>
                  </a:lnTo>
                  <a:lnTo>
                    <a:pt x="303" y="33"/>
                  </a:lnTo>
                  <a:lnTo>
                    <a:pt x="267" y="45"/>
                  </a:lnTo>
                  <a:lnTo>
                    <a:pt x="232" y="59"/>
                  </a:lnTo>
                  <a:lnTo>
                    <a:pt x="198" y="78"/>
                  </a:lnTo>
                  <a:lnTo>
                    <a:pt x="169" y="97"/>
                  </a:lnTo>
                  <a:lnTo>
                    <a:pt x="140" y="119"/>
                  </a:lnTo>
                  <a:lnTo>
                    <a:pt x="114" y="145"/>
                  </a:lnTo>
                  <a:lnTo>
                    <a:pt x="89" y="174"/>
                  </a:lnTo>
                  <a:lnTo>
                    <a:pt x="67" y="204"/>
                  </a:lnTo>
                  <a:lnTo>
                    <a:pt x="48" y="240"/>
                  </a:lnTo>
                  <a:lnTo>
                    <a:pt x="31" y="276"/>
                  </a:lnTo>
                  <a:lnTo>
                    <a:pt x="19" y="316"/>
                  </a:lnTo>
                  <a:lnTo>
                    <a:pt x="9" y="361"/>
                  </a:lnTo>
                  <a:lnTo>
                    <a:pt x="2" y="409"/>
                  </a:lnTo>
                  <a:lnTo>
                    <a:pt x="0" y="458"/>
                  </a:lnTo>
                  <a:lnTo>
                    <a:pt x="2" y="513"/>
                  </a:lnTo>
                  <a:lnTo>
                    <a:pt x="7" y="573"/>
                  </a:lnTo>
                  <a:lnTo>
                    <a:pt x="26" y="568"/>
                  </a:lnTo>
                  <a:lnTo>
                    <a:pt x="77" y="553"/>
                  </a:lnTo>
                  <a:lnTo>
                    <a:pt x="157" y="537"/>
                  </a:lnTo>
                  <a:lnTo>
                    <a:pt x="264" y="520"/>
                  </a:lnTo>
                  <a:lnTo>
                    <a:pt x="262" y="470"/>
                  </a:lnTo>
                  <a:lnTo>
                    <a:pt x="262" y="439"/>
                  </a:lnTo>
                  <a:lnTo>
                    <a:pt x="264" y="406"/>
                  </a:lnTo>
                  <a:lnTo>
                    <a:pt x="267" y="373"/>
                  </a:lnTo>
                  <a:lnTo>
                    <a:pt x="274" y="340"/>
                  </a:lnTo>
                  <a:lnTo>
                    <a:pt x="284" y="311"/>
                  </a:lnTo>
                  <a:lnTo>
                    <a:pt x="291" y="299"/>
                  </a:lnTo>
                  <a:lnTo>
                    <a:pt x="298" y="287"/>
                  </a:lnTo>
                  <a:lnTo>
                    <a:pt x="296" y="311"/>
                  </a:lnTo>
                  <a:lnTo>
                    <a:pt x="288" y="368"/>
                  </a:lnTo>
                  <a:lnTo>
                    <a:pt x="288" y="404"/>
                  </a:lnTo>
                  <a:lnTo>
                    <a:pt x="288" y="442"/>
                  </a:lnTo>
                  <a:lnTo>
                    <a:pt x="293" y="480"/>
                  </a:lnTo>
                  <a:lnTo>
                    <a:pt x="298" y="497"/>
                  </a:lnTo>
                  <a:lnTo>
                    <a:pt x="303" y="516"/>
                  </a:lnTo>
                  <a:lnTo>
                    <a:pt x="369" y="508"/>
                  </a:lnTo>
                  <a:lnTo>
                    <a:pt x="364" y="466"/>
                  </a:lnTo>
                  <a:lnTo>
                    <a:pt x="361" y="439"/>
                  </a:lnTo>
                  <a:lnTo>
                    <a:pt x="359" y="413"/>
                  </a:lnTo>
                  <a:lnTo>
                    <a:pt x="361" y="385"/>
                  </a:lnTo>
                  <a:lnTo>
                    <a:pt x="366" y="356"/>
                  </a:lnTo>
                  <a:lnTo>
                    <a:pt x="374" y="333"/>
                  </a:lnTo>
                  <a:lnTo>
                    <a:pt x="383" y="311"/>
                  </a:lnTo>
                  <a:lnTo>
                    <a:pt x="388" y="382"/>
                  </a:lnTo>
                  <a:lnTo>
                    <a:pt x="395" y="447"/>
                  </a:lnTo>
                  <a:lnTo>
                    <a:pt x="400" y="477"/>
                  </a:lnTo>
                  <a:lnTo>
                    <a:pt x="405" y="504"/>
                  </a:lnTo>
                  <a:lnTo>
                    <a:pt x="487" y="499"/>
                  </a:lnTo>
                  <a:lnTo>
                    <a:pt x="575" y="497"/>
                  </a:lnTo>
                  <a:lnTo>
                    <a:pt x="667" y="499"/>
                  </a:lnTo>
                  <a:lnTo>
                    <a:pt x="762" y="506"/>
                  </a:lnTo>
                  <a:lnTo>
                    <a:pt x="769" y="480"/>
                  </a:lnTo>
                  <a:lnTo>
                    <a:pt x="774" y="449"/>
                  </a:lnTo>
                  <a:lnTo>
                    <a:pt x="784" y="387"/>
                  </a:lnTo>
                  <a:lnTo>
                    <a:pt x="791" y="318"/>
                  </a:lnTo>
                  <a:lnTo>
                    <a:pt x="801" y="340"/>
                  </a:lnTo>
                  <a:lnTo>
                    <a:pt x="805" y="363"/>
                  </a:lnTo>
                  <a:lnTo>
                    <a:pt x="808" y="390"/>
                  </a:lnTo>
                  <a:lnTo>
                    <a:pt x="808" y="416"/>
                  </a:lnTo>
                  <a:lnTo>
                    <a:pt x="808" y="442"/>
                  </a:lnTo>
                  <a:lnTo>
                    <a:pt x="805" y="468"/>
                  </a:lnTo>
                  <a:lnTo>
                    <a:pt x="798" y="511"/>
                  </a:lnTo>
                  <a:lnTo>
                    <a:pt x="864" y="520"/>
                  </a:lnTo>
                  <a:lnTo>
                    <a:pt x="873" y="485"/>
                  </a:lnTo>
                  <a:lnTo>
                    <a:pt x="878" y="447"/>
                  </a:lnTo>
                  <a:lnTo>
                    <a:pt x="881" y="411"/>
                  </a:lnTo>
                  <a:lnTo>
                    <a:pt x="881" y="375"/>
                  </a:lnTo>
                  <a:lnTo>
                    <a:pt x="878" y="321"/>
                  </a:lnTo>
                  <a:lnTo>
                    <a:pt x="876" y="297"/>
                  </a:lnTo>
                  <a:lnTo>
                    <a:pt x="883" y="309"/>
                  </a:lnTo>
                  <a:lnTo>
                    <a:pt x="888" y="321"/>
                  </a:lnTo>
                  <a:lnTo>
                    <a:pt x="898" y="349"/>
                  </a:lnTo>
                  <a:lnTo>
                    <a:pt x="903" y="380"/>
                  </a:lnTo>
                  <a:lnTo>
                    <a:pt x="905" y="411"/>
                  </a:lnTo>
                  <a:lnTo>
                    <a:pt x="907" y="444"/>
                  </a:lnTo>
                  <a:lnTo>
                    <a:pt x="905" y="475"/>
                  </a:lnTo>
                  <a:lnTo>
                    <a:pt x="903" y="525"/>
                  </a:lnTo>
                  <a:lnTo>
                    <a:pt x="951" y="534"/>
                  </a:lnTo>
                  <a:lnTo>
                    <a:pt x="1002" y="546"/>
                  </a:lnTo>
                  <a:lnTo>
                    <a:pt x="1051" y="561"/>
                  </a:lnTo>
                  <a:lnTo>
                    <a:pt x="1102" y="575"/>
                  </a:lnTo>
                  <a:lnTo>
                    <a:pt x="1107" y="558"/>
                  </a:lnTo>
                  <a:lnTo>
                    <a:pt x="1114" y="513"/>
                  </a:lnTo>
                  <a:lnTo>
                    <a:pt x="1119" y="482"/>
                  </a:lnTo>
                  <a:lnTo>
                    <a:pt x="1121" y="447"/>
                  </a:lnTo>
                  <a:lnTo>
                    <a:pt x="1124" y="409"/>
                  </a:lnTo>
                  <a:lnTo>
                    <a:pt x="1121" y="368"/>
                  </a:lnTo>
                  <a:lnTo>
                    <a:pt x="1114" y="326"/>
                  </a:lnTo>
                  <a:lnTo>
                    <a:pt x="1104" y="285"/>
                  </a:lnTo>
                  <a:lnTo>
                    <a:pt x="1097" y="264"/>
                  </a:lnTo>
                  <a:lnTo>
                    <a:pt x="1090" y="242"/>
                  </a:lnTo>
                  <a:lnTo>
                    <a:pt x="1078" y="221"/>
                  </a:lnTo>
                  <a:lnTo>
                    <a:pt x="1065" y="202"/>
                  </a:lnTo>
                  <a:lnTo>
                    <a:pt x="1053" y="181"/>
                  </a:lnTo>
                  <a:lnTo>
                    <a:pt x="1036" y="162"/>
                  </a:lnTo>
                  <a:lnTo>
                    <a:pt x="1019" y="145"/>
                  </a:lnTo>
                  <a:lnTo>
                    <a:pt x="1000" y="126"/>
                  </a:lnTo>
                  <a:lnTo>
                    <a:pt x="978" y="112"/>
                  </a:lnTo>
                  <a:lnTo>
                    <a:pt x="954" y="95"/>
                  </a:lnTo>
                  <a:lnTo>
                    <a:pt x="929" y="81"/>
                  </a:lnTo>
                  <a:lnTo>
                    <a:pt x="900" y="6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2" name="Freeform 262"/>
            <p:cNvSpPr/>
            <p:nvPr/>
          </p:nvSpPr>
          <p:spPr bwMode="auto">
            <a:xfrm>
              <a:off x="793872" y="2485126"/>
              <a:ext cx="376707" cy="7115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73" y="10"/>
                </a:cxn>
                <a:cxn ang="0">
                  <a:pos x="219" y="17"/>
                </a:cxn>
                <a:cxn ang="0">
                  <a:pos x="275" y="24"/>
                </a:cxn>
                <a:cxn ang="0">
                  <a:pos x="338" y="31"/>
                </a:cxn>
                <a:cxn ang="0">
                  <a:pos x="401" y="31"/>
                </a:cxn>
                <a:cxn ang="0">
                  <a:pos x="433" y="31"/>
                </a:cxn>
                <a:cxn ang="0">
                  <a:pos x="462" y="29"/>
                </a:cxn>
                <a:cxn ang="0">
                  <a:pos x="491" y="24"/>
                </a:cxn>
                <a:cxn ang="0">
                  <a:pos x="515" y="17"/>
                </a:cxn>
                <a:cxn ang="0">
                  <a:pos x="542" y="24"/>
                </a:cxn>
                <a:cxn ang="0">
                  <a:pos x="600" y="38"/>
                </a:cxn>
                <a:cxn ang="0">
                  <a:pos x="629" y="48"/>
                </a:cxn>
                <a:cxn ang="0">
                  <a:pos x="656" y="57"/>
                </a:cxn>
                <a:cxn ang="0">
                  <a:pos x="675" y="67"/>
                </a:cxn>
                <a:cxn ang="0">
                  <a:pos x="680" y="71"/>
                </a:cxn>
                <a:cxn ang="0">
                  <a:pos x="683" y="76"/>
                </a:cxn>
                <a:cxn ang="0">
                  <a:pos x="683" y="78"/>
                </a:cxn>
                <a:cxn ang="0">
                  <a:pos x="678" y="81"/>
                </a:cxn>
                <a:cxn ang="0">
                  <a:pos x="661" y="86"/>
                </a:cxn>
                <a:cxn ang="0">
                  <a:pos x="637" y="93"/>
                </a:cxn>
                <a:cxn ang="0">
                  <a:pos x="603" y="100"/>
                </a:cxn>
                <a:cxn ang="0">
                  <a:pos x="518" y="114"/>
                </a:cxn>
                <a:cxn ang="0">
                  <a:pos x="467" y="119"/>
                </a:cxn>
                <a:cxn ang="0">
                  <a:pos x="411" y="124"/>
                </a:cxn>
                <a:cxn ang="0">
                  <a:pos x="355" y="129"/>
                </a:cxn>
                <a:cxn ang="0">
                  <a:pos x="299" y="129"/>
                </a:cxn>
                <a:cxn ang="0">
                  <a:pos x="241" y="126"/>
                </a:cxn>
                <a:cxn ang="0">
                  <a:pos x="185" y="121"/>
                </a:cxn>
                <a:cxn ang="0">
                  <a:pos x="134" y="114"/>
                </a:cxn>
                <a:cxn ang="0">
                  <a:pos x="83" y="102"/>
                </a:cxn>
                <a:cxn ang="0">
                  <a:pos x="61" y="98"/>
                </a:cxn>
                <a:cxn ang="0">
                  <a:pos x="39" y="88"/>
                </a:cxn>
                <a:cxn ang="0">
                  <a:pos x="20" y="78"/>
                </a:cxn>
                <a:cxn ang="0">
                  <a:pos x="0" y="69"/>
                </a:cxn>
                <a:cxn ang="0">
                  <a:pos x="5" y="60"/>
                </a:cxn>
                <a:cxn ang="0">
                  <a:pos x="13" y="50"/>
                </a:cxn>
                <a:cxn ang="0">
                  <a:pos x="25" y="38"/>
                </a:cxn>
                <a:cxn ang="0">
                  <a:pos x="42" y="26"/>
                </a:cxn>
                <a:cxn ang="0">
                  <a:pos x="64" y="17"/>
                </a:cxn>
                <a:cxn ang="0">
                  <a:pos x="95" y="7"/>
                </a:cxn>
                <a:cxn ang="0">
                  <a:pos x="132" y="0"/>
                </a:cxn>
              </a:cxnLst>
              <a:rect l="0" t="0" r="r" b="b"/>
              <a:pathLst>
                <a:path w="683" h="129">
                  <a:moveTo>
                    <a:pt x="132" y="0"/>
                  </a:moveTo>
                  <a:lnTo>
                    <a:pt x="173" y="10"/>
                  </a:lnTo>
                  <a:lnTo>
                    <a:pt x="219" y="17"/>
                  </a:lnTo>
                  <a:lnTo>
                    <a:pt x="275" y="24"/>
                  </a:lnTo>
                  <a:lnTo>
                    <a:pt x="338" y="31"/>
                  </a:lnTo>
                  <a:lnTo>
                    <a:pt x="401" y="31"/>
                  </a:lnTo>
                  <a:lnTo>
                    <a:pt x="433" y="31"/>
                  </a:lnTo>
                  <a:lnTo>
                    <a:pt x="462" y="29"/>
                  </a:lnTo>
                  <a:lnTo>
                    <a:pt x="491" y="24"/>
                  </a:lnTo>
                  <a:lnTo>
                    <a:pt x="515" y="17"/>
                  </a:lnTo>
                  <a:lnTo>
                    <a:pt x="542" y="24"/>
                  </a:lnTo>
                  <a:lnTo>
                    <a:pt x="600" y="38"/>
                  </a:lnTo>
                  <a:lnTo>
                    <a:pt x="629" y="48"/>
                  </a:lnTo>
                  <a:lnTo>
                    <a:pt x="656" y="57"/>
                  </a:lnTo>
                  <a:lnTo>
                    <a:pt x="675" y="67"/>
                  </a:lnTo>
                  <a:lnTo>
                    <a:pt x="680" y="71"/>
                  </a:lnTo>
                  <a:lnTo>
                    <a:pt x="683" y="76"/>
                  </a:lnTo>
                  <a:lnTo>
                    <a:pt x="683" y="78"/>
                  </a:lnTo>
                  <a:lnTo>
                    <a:pt x="678" y="81"/>
                  </a:lnTo>
                  <a:lnTo>
                    <a:pt x="661" y="86"/>
                  </a:lnTo>
                  <a:lnTo>
                    <a:pt x="637" y="93"/>
                  </a:lnTo>
                  <a:lnTo>
                    <a:pt x="603" y="100"/>
                  </a:lnTo>
                  <a:lnTo>
                    <a:pt x="518" y="114"/>
                  </a:lnTo>
                  <a:lnTo>
                    <a:pt x="467" y="119"/>
                  </a:lnTo>
                  <a:lnTo>
                    <a:pt x="411" y="124"/>
                  </a:lnTo>
                  <a:lnTo>
                    <a:pt x="355" y="129"/>
                  </a:lnTo>
                  <a:lnTo>
                    <a:pt x="299" y="129"/>
                  </a:lnTo>
                  <a:lnTo>
                    <a:pt x="241" y="126"/>
                  </a:lnTo>
                  <a:lnTo>
                    <a:pt x="185" y="121"/>
                  </a:lnTo>
                  <a:lnTo>
                    <a:pt x="134" y="114"/>
                  </a:lnTo>
                  <a:lnTo>
                    <a:pt x="83" y="102"/>
                  </a:lnTo>
                  <a:lnTo>
                    <a:pt x="61" y="98"/>
                  </a:lnTo>
                  <a:lnTo>
                    <a:pt x="39" y="88"/>
                  </a:lnTo>
                  <a:lnTo>
                    <a:pt x="20" y="78"/>
                  </a:lnTo>
                  <a:lnTo>
                    <a:pt x="0" y="69"/>
                  </a:lnTo>
                  <a:lnTo>
                    <a:pt x="5" y="60"/>
                  </a:lnTo>
                  <a:lnTo>
                    <a:pt x="13" y="50"/>
                  </a:lnTo>
                  <a:lnTo>
                    <a:pt x="25" y="38"/>
                  </a:lnTo>
                  <a:lnTo>
                    <a:pt x="42" y="26"/>
                  </a:lnTo>
                  <a:lnTo>
                    <a:pt x="64" y="17"/>
                  </a:lnTo>
                  <a:lnTo>
                    <a:pt x="95" y="7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3" name="Freeform 263"/>
            <p:cNvSpPr/>
            <p:nvPr/>
          </p:nvSpPr>
          <p:spPr bwMode="auto">
            <a:xfrm>
              <a:off x="760779" y="2485126"/>
              <a:ext cx="167119" cy="87696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150" y="12"/>
                </a:cxn>
                <a:cxn ang="0">
                  <a:pos x="102" y="38"/>
                </a:cxn>
                <a:cxn ang="0">
                  <a:pos x="75" y="55"/>
                </a:cxn>
                <a:cxn ang="0">
                  <a:pos x="51" y="76"/>
                </a:cxn>
                <a:cxn ang="0">
                  <a:pos x="26" y="98"/>
                </a:cxn>
                <a:cxn ang="0">
                  <a:pos x="19" y="109"/>
                </a:cxn>
                <a:cxn ang="0">
                  <a:pos x="12" y="119"/>
                </a:cxn>
                <a:cxn ang="0">
                  <a:pos x="2" y="138"/>
                </a:cxn>
                <a:cxn ang="0">
                  <a:pos x="0" y="147"/>
                </a:cxn>
                <a:cxn ang="0">
                  <a:pos x="0" y="150"/>
                </a:cxn>
                <a:cxn ang="0">
                  <a:pos x="2" y="152"/>
                </a:cxn>
                <a:cxn ang="0">
                  <a:pos x="7" y="150"/>
                </a:cxn>
                <a:cxn ang="0">
                  <a:pos x="26" y="136"/>
                </a:cxn>
                <a:cxn ang="0">
                  <a:pos x="51" y="121"/>
                </a:cxn>
                <a:cxn ang="0">
                  <a:pos x="63" y="117"/>
                </a:cxn>
                <a:cxn ang="0">
                  <a:pos x="70" y="117"/>
                </a:cxn>
                <a:cxn ang="0">
                  <a:pos x="78" y="119"/>
                </a:cxn>
                <a:cxn ang="0">
                  <a:pos x="82" y="124"/>
                </a:cxn>
                <a:cxn ang="0">
                  <a:pos x="87" y="131"/>
                </a:cxn>
                <a:cxn ang="0">
                  <a:pos x="90" y="140"/>
                </a:cxn>
                <a:cxn ang="0">
                  <a:pos x="92" y="157"/>
                </a:cxn>
                <a:cxn ang="0">
                  <a:pos x="92" y="159"/>
                </a:cxn>
                <a:cxn ang="0">
                  <a:pos x="99" y="150"/>
                </a:cxn>
                <a:cxn ang="0">
                  <a:pos x="109" y="136"/>
                </a:cxn>
                <a:cxn ang="0">
                  <a:pos x="126" y="117"/>
                </a:cxn>
                <a:cxn ang="0">
                  <a:pos x="150" y="98"/>
                </a:cxn>
                <a:cxn ang="0">
                  <a:pos x="163" y="88"/>
                </a:cxn>
                <a:cxn ang="0">
                  <a:pos x="180" y="78"/>
                </a:cxn>
                <a:cxn ang="0">
                  <a:pos x="197" y="71"/>
                </a:cxn>
                <a:cxn ang="0">
                  <a:pos x="216" y="64"/>
                </a:cxn>
                <a:cxn ang="0">
                  <a:pos x="238" y="62"/>
                </a:cxn>
                <a:cxn ang="0">
                  <a:pos x="262" y="60"/>
                </a:cxn>
                <a:cxn ang="0">
                  <a:pos x="284" y="57"/>
                </a:cxn>
                <a:cxn ang="0">
                  <a:pos x="296" y="57"/>
                </a:cxn>
                <a:cxn ang="0">
                  <a:pos x="303" y="52"/>
                </a:cxn>
                <a:cxn ang="0">
                  <a:pos x="303" y="50"/>
                </a:cxn>
                <a:cxn ang="0">
                  <a:pos x="301" y="45"/>
                </a:cxn>
                <a:cxn ang="0">
                  <a:pos x="291" y="41"/>
                </a:cxn>
                <a:cxn ang="0">
                  <a:pos x="267" y="29"/>
                </a:cxn>
                <a:cxn ang="0">
                  <a:pos x="204" y="10"/>
                </a:cxn>
                <a:cxn ang="0">
                  <a:pos x="170" y="0"/>
                </a:cxn>
              </a:cxnLst>
              <a:rect l="0" t="0" r="r" b="b"/>
              <a:pathLst>
                <a:path w="303" h="159">
                  <a:moveTo>
                    <a:pt x="170" y="0"/>
                  </a:moveTo>
                  <a:lnTo>
                    <a:pt x="150" y="12"/>
                  </a:lnTo>
                  <a:lnTo>
                    <a:pt x="102" y="38"/>
                  </a:lnTo>
                  <a:lnTo>
                    <a:pt x="75" y="55"/>
                  </a:lnTo>
                  <a:lnTo>
                    <a:pt x="51" y="76"/>
                  </a:lnTo>
                  <a:lnTo>
                    <a:pt x="26" y="98"/>
                  </a:lnTo>
                  <a:lnTo>
                    <a:pt x="19" y="109"/>
                  </a:lnTo>
                  <a:lnTo>
                    <a:pt x="12" y="119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50"/>
                  </a:lnTo>
                  <a:lnTo>
                    <a:pt x="2" y="152"/>
                  </a:lnTo>
                  <a:lnTo>
                    <a:pt x="7" y="150"/>
                  </a:lnTo>
                  <a:lnTo>
                    <a:pt x="26" y="136"/>
                  </a:lnTo>
                  <a:lnTo>
                    <a:pt x="51" y="121"/>
                  </a:lnTo>
                  <a:lnTo>
                    <a:pt x="63" y="117"/>
                  </a:lnTo>
                  <a:lnTo>
                    <a:pt x="70" y="117"/>
                  </a:lnTo>
                  <a:lnTo>
                    <a:pt x="78" y="119"/>
                  </a:lnTo>
                  <a:lnTo>
                    <a:pt x="82" y="124"/>
                  </a:lnTo>
                  <a:lnTo>
                    <a:pt x="87" y="131"/>
                  </a:lnTo>
                  <a:lnTo>
                    <a:pt x="90" y="140"/>
                  </a:lnTo>
                  <a:lnTo>
                    <a:pt x="92" y="157"/>
                  </a:lnTo>
                  <a:lnTo>
                    <a:pt x="92" y="159"/>
                  </a:lnTo>
                  <a:lnTo>
                    <a:pt x="99" y="150"/>
                  </a:lnTo>
                  <a:lnTo>
                    <a:pt x="109" y="136"/>
                  </a:lnTo>
                  <a:lnTo>
                    <a:pt x="126" y="117"/>
                  </a:lnTo>
                  <a:lnTo>
                    <a:pt x="150" y="98"/>
                  </a:lnTo>
                  <a:lnTo>
                    <a:pt x="163" y="88"/>
                  </a:lnTo>
                  <a:lnTo>
                    <a:pt x="180" y="78"/>
                  </a:lnTo>
                  <a:lnTo>
                    <a:pt x="197" y="71"/>
                  </a:lnTo>
                  <a:lnTo>
                    <a:pt x="216" y="64"/>
                  </a:lnTo>
                  <a:lnTo>
                    <a:pt x="238" y="62"/>
                  </a:lnTo>
                  <a:lnTo>
                    <a:pt x="262" y="60"/>
                  </a:lnTo>
                  <a:lnTo>
                    <a:pt x="284" y="57"/>
                  </a:lnTo>
                  <a:lnTo>
                    <a:pt x="296" y="57"/>
                  </a:lnTo>
                  <a:lnTo>
                    <a:pt x="303" y="52"/>
                  </a:lnTo>
                  <a:lnTo>
                    <a:pt x="303" y="50"/>
                  </a:lnTo>
                  <a:lnTo>
                    <a:pt x="301" y="45"/>
                  </a:lnTo>
                  <a:lnTo>
                    <a:pt x="291" y="41"/>
                  </a:lnTo>
                  <a:lnTo>
                    <a:pt x="267" y="29"/>
                  </a:lnTo>
                  <a:lnTo>
                    <a:pt x="204" y="10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4" name="Freeform 264"/>
            <p:cNvSpPr/>
            <p:nvPr/>
          </p:nvSpPr>
          <p:spPr bwMode="auto">
            <a:xfrm>
              <a:off x="776774" y="2883343"/>
              <a:ext cx="467160" cy="241026"/>
            </a:xfrm>
            <a:custGeom>
              <a:avLst/>
              <a:gdLst/>
              <a:ahLst/>
              <a:cxnLst>
                <a:cxn ang="0">
                  <a:pos x="835" y="57"/>
                </a:cxn>
                <a:cxn ang="0">
                  <a:pos x="828" y="22"/>
                </a:cxn>
                <a:cxn ang="0">
                  <a:pos x="825" y="7"/>
                </a:cxn>
                <a:cxn ang="0">
                  <a:pos x="828" y="45"/>
                </a:cxn>
                <a:cxn ang="0">
                  <a:pos x="828" y="117"/>
                </a:cxn>
                <a:cxn ang="0">
                  <a:pos x="816" y="176"/>
                </a:cxn>
                <a:cxn ang="0">
                  <a:pos x="789" y="226"/>
                </a:cxn>
                <a:cxn ang="0">
                  <a:pos x="758" y="264"/>
                </a:cxn>
                <a:cxn ang="0">
                  <a:pos x="724" y="295"/>
                </a:cxn>
                <a:cxn ang="0">
                  <a:pos x="672" y="326"/>
                </a:cxn>
                <a:cxn ang="0">
                  <a:pos x="641" y="342"/>
                </a:cxn>
                <a:cxn ang="0">
                  <a:pos x="590" y="364"/>
                </a:cxn>
                <a:cxn ang="0">
                  <a:pos x="507" y="385"/>
                </a:cxn>
                <a:cxn ang="0">
                  <a:pos x="398" y="397"/>
                </a:cxn>
                <a:cxn ang="0">
                  <a:pos x="289" y="395"/>
                </a:cxn>
                <a:cxn ang="0">
                  <a:pos x="187" y="385"/>
                </a:cxn>
                <a:cxn ang="0">
                  <a:pos x="68" y="364"/>
                </a:cxn>
                <a:cxn ang="0">
                  <a:pos x="0" y="345"/>
                </a:cxn>
                <a:cxn ang="0">
                  <a:pos x="78" y="385"/>
                </a:cxn>
                <a:cxn ang="0">
                  <a:pos x="170" y="416"/>
                </a:cxn>
                <a:cxn ang="0">
                  <a:pos x="277" y="433"/>
                </a:cxn>
                <a:cxn ang="0">
                  <a:pos x="401" y="437"/>
                </a:cxn>
                <a:cxn ang="0">
                  <a:pos x="481" y="430"/>
                </a:cxn>
                <a:cxn ang="0">
                  <a:pos x="549" y="418"/>
                </a:cxn>
                <a:cxn ang="0">
                  <a:pos x="609" y="404"/>
                </a:cxn>
                <a:cxn ang="0">
                  <a:pos x="663" y="383"/>
                </a:cxn>
                <a:cxn ang="0">
                  <a:pos x="706" y="359"/>
                </a:cxn>
                <a:cxn ang="0">
                  <a:pos x="743" y="333"/>
                </a:cxn>
                <a:cxn ang="0">
                  <a:pos x="796" y="273"/>
                </a:cxn>
                <a:cxn ang="0">
                  <a:pos x="828" y="212"/>
                </a:cxn>
                <a:cxn ang="0">
                  <a:pos x="845" y="155"/>
                </a:cxn>
                <a:cxn ang="0">
                  <a:pos x="847" y="109"/>
                </a:cxn>
                <a:cxn ang="0">
                  <a:pos x="843" y="79"/>
                </a:cxn>
              </a:cxnLst>
              <a:rect l="0" t="0" r="r" b="b"/>
              <a:pathLst>
                <a:path w="847" h="437">
                  <a:moveTo>
                    <a:pt x="843" y="79"/>
                  </a:moveTo>
                  <a:lnTo>
                    <a:pt x="835" y="57"/>
                  </a:lnTo>
                  <a:lnTo>
                    <a:pt x="830" y="41"/>
                  </a:lnTo>
                  <a:lnTo>
                    <a:pt x="828" y="22"/>
                  </a:lnTo>
                  <a:lnTo>
                    <a:pt x="828" y="0"/>
                  </a:lnTo>
                  <a:lnTo>
                    <a:pt x="825" y="7"/>
                  </a:lnTo>
                  <a:lnTo>
                    <a:pt x="825" y="19"/>
                  </a:lnTo>
                  <a:lnTo>
                    <a:pt x="828" y="45"/>
                  </a:lnTo>
                  <a:lnTo>
                    <a:pt x="830" y="83"/>
                  </a:lnTo>
                  <a:lnTo>
                    <a:pt x="828" y="117"/>
                  </a:lnTo>
                  <a:lnTo>
                    <a:pt x="823" y="148"/>
                  </a:lnTo>
                  <a:lnTo>
                    <a:pt x="816" y="176"/>
                  </a:lnTo>
                  <a:lnTo>
                    <a:pt x="804" y="202"/>
                  </a:lnTo>
                  <a:lnTo>
                    <a:pt x="789" y="226"/>
                  </a:lnTo>
                  <a:lnTo>
                    <a:pt x="775" y="247"/>
                  </a:lnTo>
                  <a:lnTo>
                    <a:pt x="758" y="264"/>
                  </a:lnTo>
                  <a:lnTo>
                    <a:pt x="740" y="281"/>
                  </a:lnTo>
                  <a:lnTo>
                    <a:pt x="724" y="295"/>
                  </a:lnTo>
                  <a:lnTo>
                    <a:pt x="694" y="314"/>
                  </a:lnTo>
                  <a:lnTo>
                    <a:pt x="672" y="326"/>
                  </a:lnTo>
                  <a:lnTo>
                    <a:pt x="665" y="331"/>
                  </a:lnTo>
                  <a:lnTo>
                    <a:pt x="641" y="342"/>
                  </a:lnTo>
                  <a:lnTo>
                    <a:pt x="614" y="354"/>
                  </a:lnTo>
                  <a:lnTo>
                    <a:pt x="590" y="364"/>
                  </a:lnTo>
                  <a:lnTo>
                    <a:pt x="563" y="371"/>
                  </a:lnTo>
                  <a:lnTo>
                    <a:pt x="507" y="385"/>
                  </a:lnTo>
                  <a:lnTo>
                    <a:pt x="454" y="392"/>
                  </a:lnTo>
                  <a:lnTo>
                    <a:pt x="398" y="397"/>
                  </a:lnTo>
                  <a:lnTo>
                    <a:pt x="342" y="397"/>
                  </a:lnTo>
                  <a:lnTo>
                    <a:pt x="289" y="395"/>
                  </a:lnTo>
                  <a:lnTo>
                    <a:pt x="236" y="392"/>
                  </a:lnTo>
                  <a:lnTo>
                    <a:pt x="187" y="385"/>
                  </a:lnTo>
                  <a:lnTo>
                    <a:pt x="143" y="378"/>
                  </a:lnTo>
                  <a:lnTo>
                    <a:pt x="68" y="364"/>
                  </a:lnTo>
                  <a:lnTo>
                    <a:pt x="17" y="349"/>
                  </a:lnTo>
                  <a:lnTo>
                    <a:pt x="0" y="345"/>
                  </a:lnTo>
                  <a:lnTo>
                    <a:pt x="36" y="366"/>
                  </a:lnTo>
                  <a:lnTo>
                    <a:pt x="78" y="385"/>
                  </a:lnTo>
                  <a:lnTo>
                    <a:pt x="121" y="402"/>
                  </a:lnTo>
                  <a:lnTo>
                    <a:pt x="170" y="416"/>
                  </a:lnTo>
                  <a:lnTo>
                    <a:pt x="221" y="426"/>
                  </a:lnTo>
                  <a:lnTo>
                    <a:pt x="277" y="433"/>
                  </a:lnTo>
                  <a:lnTo>
                    <a:pt x="338" y="437"/>
                  </a:lnTo>
                  <a:lnTo>
                    <a:pt x="401" y="437"/>
                  </a:lnTo>
                  <a:lnTo>
                    <a:pt x="442" y="435"/>
                  </a:lnTo>
                  <a:lnTo>
                    <a:pt x="481" y="430"/>
                  </a:lnTo>
                  <a:lnTo>
                    <a:pt x="517" y="426"/>
                  </a:lnTo>
                  <a:lnTo>
                    <a:pt x="549" y="418"/>
                  </a:lnTo>
                  <a:lnTo>
                    <a:pt x="580" y="411"/>
                  </a:lnTo>
                  <a:lnTo>
                    <a:pt x="609" y="404"/>
                  </a:lnTo>
                  <a:lnTo>
                    <a:pt x="636" y="395"/>
                  </a:lnTo>
                  <a:lnTo>
                    <a:pt x="663" y="383"/>
                  </a:lnTo>
                  <a:lnTo>
                    <a:pt x="685" y="371"/>
                  </a:lnTo>
                  <a:lnTo>
                    <a:pt x="706" y="359"/>
                  </a:lnTo>
                  <a:lnTo>
                    <a:pt x="726" y="345"/>
                  </a:lnTo>
                  <a:lnTo>
                    <a:pt x="743" y="333"/>
                  </a:lnTo>
                  <a:lnTo>
                    <a:pt x="772" y="302"/>
                  </a:lnTo>
                  <a:lnTo>
                    <a:pt x="796" y="273"/>
                  </a:lnTo>
                  <a:lnTo>
                    <a:pt x="816" y="243"/>
                  </a:lnTo>
                  <a:lnTo>
                    <a:pt x="828" y="212"/>
                  </a:lnTo>
                  <a:lnTo>
                    <a:pt x="838" y="183"/>
                  </a:lnTo>
                  <a:lnTo>
                    <a:pt x="845" y="155"/>
                  </a:lnTo>
                  <a:lnTo>
                    <a:pt x="847" y="131"/>
                  </a:lnTo>
                  <a:lnTo>
                    <a:pt x="847" y="109"/>
                  </a:lnTo>
                  <a:lnTo>
                    <a:pt x="845" y="91"/>
                  </a:lnTo>
                  <a:lnTo>
                    <a:pt x="843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5" name="Freeform 265"/>
            <p:cNvSpPr/>
            <p:nvPr/>
          </p:nvSpPr>
          <p:spPr bwMode="auto">
            <a:xfrm>
              <a:off x="672532" y="2749868"/>
              <a:ext cx="77768" cy="14009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" y="60"/>
                </a:cxn>
                <a:cxn ang="0">
                  <a:pos x="9" y="116"/>
                </a:cxn>
                <a:cxn ang="0">
                  <a:pos x="14" y="150"/>
                </a:cxn>
                <a:cxn ang="0">
                  <a:pos x="21" y="185"/>
                </a:cxn>
                <a:cxn ang="0">
                  <a:pos x="31" y="216"/>
                </a:cxn>
                <a:cxn ang="0">
                  <a:pos x="43" y="245"/>
                </a:cxn>
                <a:cxn ang="0">
                  <a:pos x="46" y="249"/>
                </a:cxn>
                <a:cxn ang="0">
                  <a:pos x="51" y="252"/>
                </a:cxn>
                <a:cxn ang="0">
                  <a:pos x="53" y="254"/>
                </a:cxn>
                <a:cxn ang="0">
                  <a:pos x="58" y="252"/>
                </a:cxn>
                <a:cxn ang="0">
                  <a:pos x="65" y="245"/>
                </a:cxn>
                <a:cxn ang="0">
                  <a:pos x="73" y="233"/>
                </a:cxn>
                <a:cxn ang="0">
                  <a:pos x="80" y="216"/>
                </a:cxn>
                <a:cxn ang="0">
                  <a:pos x="89" y="195"/>
                </a:cxn>
                <a:cxn ang="0">
                  <a:pos x="104" y="147"/>
                </a:cxn>
                <a:cxn ang="0">
                  <a:pos x="119" y="95"/>
                </a:cxn>
                <a:cxn ang="0">
                  <a:pos x="128" y="48"/>
                </a:cxn>
                <a:cxn ang="0">
                  <a:pos x="141" y="0"/>
                </a:cxn>
                <a:cxn ang="0">
                  <a:pos x="0" y="36"/>
                </a:cxn>
              </a:cxnLst>
              <a:rect l="0" t="0" r="r" b="b"/>
              <a:pathLst>
                <a:path w="141" h="254">
                  <a:moveTo>
                    <a:pt x="0" y="36"/>
                  </a:moveTo>
                  <a:lnTo>
                    <a:pt x="2" y="60"/>
                  </a:lnTo>
                  <a:lnTo>
                    <a:pt x="9" y="116"/>
                  </a:lnTo>
                  <a:lnTo>
                    <a:pt x="14" y="150"/>
                  </a:lnTo>
                  <a:lnTo>
                    <a:pt x="21" y="185"/>
                  </a:lnTo>
                  <a:lnTo>
                    <a:pt x="31" y="216"/>
                  </a:lnTo>
                  <a:lnTo>
                    <a:pt x="43" y="245"/>
                  </a:lnTo>
                  <a:lnTo>
                    <a:pt x="46" y="249"/>
                  </a:lnTo>
                  <a:lnTo>
                    <a:pt x="51" y="252"/>
                  </a:lnTo>
                  <a:lnTo>
                    <a:pt x="53" y="254"/>
                  </a:lnTo>
                  <a:lnTo>
                    <a:pt x="58" y="252"/>
                  </a:lnTo>
                  <a:lnTo>
                    <a:pt x="65" y="245"/>
                  </a:lnTo>
                  <a:lnTo>
                    <a:pt x="73" y="233"/>
                  </a:lnTo>
                  <a:lnTo>
                    <a:pt x="80" y="216"/>
                  </a:lnTo>
                  <a:lnTo>
                    <a:pt x="89" y="195"/>
                  </a:lnTo>
                  <a:lnTo>
                    <a:pt x="104" y="147"/>
                  </a:lnTo>
                  <a:lnTo>
                    <a:pt x="119" y="95"/>
                  </a:lnTo>
                  <a:lnTo>
                    <a:pt x="128" y="48"/>
                  </a:lnTo>
                  <a:lnTo>
                    <a:pt x="141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6" name="Freeform 266"/>
            <p:cNvSpPr/>
            <p:nvPr/>
          </p:nvSpPr>
          <p:spPr bwMode="auto">
            <a:xfrm>
              <a:off x="1217460" y="2961111"/>
              <a:ext cx="44124" cy="9817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4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6" y="7"/>
                </a:cxn>
                <a:cxn ang="0">
                  <a:pos x="46" y="14"/>
                </a:cxn>
                <a:cxn ang="0">
                  <a:pos x="56" y="23"/>
                </a:cxn>
                <a:cxn ang="0">
                  <a:pos x="65" y="33"/>
                </a:cxn>
                <a:cxn ang="0">
                  <a:pos x="70" y="45"/>
                </a:cxn>
                <a:cxn ang="0">
                  <a:pos x="75" y="54"/>
                </a:cxn>
                <a:cxn ang="0">
                  <a:pos x="80" y="73"/>
                </a:cxn>
                <a:cxn ang="0">
                  <a:pos x="80" y="88"/>
                </a:cxn>
                <a:cxn ang="0">
                  <a:pos x="80" y="109"/>
                </a:cxn>
                <a:cxn ang="0">
                  <a:pos x="78" y="132"/>
                </a:cxn>
                <a:cxn ang="0">
                  <a:pos x="70" y="144"/>
                </a:cxn>
                <a:cxn ang="0">
                  <a:pos x="58" y="161"/>
                </a:cxn>
                <a:cxn ang="0">
                  <a:pos x="46" y="178"/>
                </a:cxn>
                <a:cxn ang="0">
                  <a:pos x="29" y="109"/>
                </a:cxn>
                <a:cxn ang="0">
                  <a:pos x="14" y="54"/>
                </a:cxn>
                <a:cxn ang="0">
                  <a:pos x="0" y="7"/>
                </a:cxn>
              </a:cxnLst>
              <a:rect l="0" t="0" r="r" b="b"/>
              <a:pathLst>
                <a:path w="80" h="178">
                  <a:moveTo>
                    <a:pt x="0" y="7"/>
                  </a:moveTo>
                  <a:lnTo>
                    <a:pt x="2" y="4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6" y="2"/>
                  </a:lnTo>
                  <a:lnTo>
                    <a:pt x="36" y="7"/>
                  </a:lnTo>
                  <a:lnTo>
                    <a:pt x="46" y="14"/>
                  </a:lnTo>
                  <a:lnTo>
                    <a:pt x="56" y="23"/>
                  </a:lnTo>
                  <a:lnTo>
                    <a:pt x="65" y="33"/>
                  </a:lnTo>
                  <a:lnTo>
                    <a:pt x="70" y="45"/>
                  </a:lnTo>
                  <a:lnTo>
                    <a:pt x="75" y="54"/>
                  </a:lnTo>
                  <a:lnTo>
                    <a:pt x="80" y="73"/>
                  </a:lnTo>
                  <a:lnTo>
                    <a:pt x="80" y="88"/>
                  </a:lnTo>
                  <a:lnTo>
                    <a:pt x="80" y="109"/>
                  </a:lnTo>
                  <a:lnTo>
                    <a:pt x="78" y="132"/>
                  </a:lnTo>
                  <a:lnTo>
                    <a:pt x="70" y="144"/>
                  </a:lnTo>
                  <a:lnTo>
                    <a:pt x="58" y="161"/>
                  </a:lnTo>
                  <a:lnTo>
                    <a:pt x="46" y="178"/>
                  </a:lnTo>
                  <a:lnTo>
                    <a:pt x="29" y="109"/>
                  </a:lnTo>
                  <a:lnTo>
                    <a:pt x="14" y="5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7" name="Freeform 267"/>
            <p:cNvSpPr/>
            <p:nvPr/>
          </p:nvSpPr>
          <p:spPr bwMode="auto">
            <a:xfrm>
              <a:off x="1217460" y="2962214"/>
              <a:ext cx="31990" cy="57361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" y="2"/>
                </a:cxn>
                <a:cxn ang="0">
                  <a:pos x="10" y="0"/>
                </a:cxn>
                <a:cxn ang="0">
                  <a:pos x="19" y="7"/>
                </a:cxn>
                <a:cxn ang="0">
                  <a:pos x="34" y="21"/>
                </a:cxn>
                <a:cxn ang="0">
                  <a:pos x="51" y="38"/>
                </a:cxn>
                <a:cxn ang="0">
                  <a:pos x="56" y="47"/>
                </a:cxn>
                <a:cxn ang="0">
                  <a:pos x="58" y="57"/>
                </a:cxn>
                <a:cxn ang="0">
                  <a:pos x="58" y="74"/>
                </a:cxn>
                <a:cxn ang="0">
                  <a:pos x="56" y="90"/>
                </a:cxn>
                <a:cxn ang="0">
                  <a:pos x="51" y="102"/>
                </a:cxn>
                <a:cxn ang="0">
                  <a:pos x="46" y="104"/>
                </a:cxn>
                <a:cxn ang="0">
                  <a:pos x="44" y="104"/>
                </a:cxn>
                <a:cxn ang="0">
                  <a:pos x="22" y="54"/>
                </a:cxn>
                <a:cxn ang="0">
                  <a:pos x="0" y="5"/>
                </a:cxn>
              </a:cxnLst>
              <a:rect l="0" t="0" r="r" b="b"/>
              <a:pathLst>
                <a:path w="58" h="104">
                  <a:moveTo>
                    <a:pt x="0" y="5"/>
                  </a:moveTo>
                  <a:lnTo>
                    <a:pt x="2" y="2"/>
                  </a:lnTo>
                  <a:lnTo>
                    <a:pt x="10" y="0"/>
                  </a:lnTo>
                  <a:lnTo>
                    <a:pt x="19" y="7"/>
                  </a:lnTo>
                  <a:lnTo>
                    <a:pt x="34" y="21"/>
                  </a:lnTo>
                  <a:lnTo>
                    <a:pt x="51" y="38"/>
                  </a:lnTo>
                  <a:lnTo>
                    <a:pt x="56" y="47"/>
                  </a:lnTo>
                  <a:lnTo>
                    <a:pt x="58" y="57"/>
                  </a:lnTo>
                  <a:lnTo>
                    <a:pt x="58" y="74"/>
                  </a:lnTo>
                  <a:lnTo>
                    <a:pt x="56" y="90"/>
                  </a:lnTo>
                  <a:lnTo>
                    <a:pt x="51" y="102"/>
                  </a:lnTo>
                  <a:lnTo>
                    <a:pt x="46" y="104"/>
                  </a:lnTo>
                  <a:lnTo>
                    <a:pt x="44" y="104"/>
                  </a:lnTo>
                  <a:lnTo>
                    <a:pt x="22" y="54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8" name="Freeform 268"/>
            <p:cNvSpPr/>
            <p:nvPr/>
          </p:nvSpPr>
          <p:spPr bwMode="auto">
            <a:xfrm>
              <a:off x="1187677" y="2958353"/>
              <a:ext cx="60670" cy="14009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9"/>
                </a:cxn>
                <a:cxn ang="0">
                  <a:pos x="5" y="7"/>
                </a:cxn>
                <a:cxn ang="0">
                  <a:pos x="8" y="2"/>
                </a:cxn>
                <a:cxn ang="0">
                  <a:pos x="15" y="0"/>
                </a:cxn>
                <a:cxn ang="0">
                  <a:pos x="22" y="0"/>
                </a:cxn>
                <a:cxn ang="0">
                  <a:pos x="34" y="2"/>
                </a:cxn>
                <a:cxn ang="0">
                  <a:pos x="49" y="7"/>
                </a:cxn>
                <a:cxn ang="0">
                  <a:pos x="59" y="16"/>
                </a:cxn>
                <a:cxn ang="0">
                  <a:pos x="71" y="24"/>
                </a:cxn>
                <a:cxn ang="0">
                  <a:pos x="80" y="35"/>
                </a:cxn>
                <a:cxn ang="0">
                  <a:pos x="88" y="47"/>
                </a:cxn>
                <a:cxn ang="0">
                  <a:pos x="100" y="71"/>
                </a:cxn>
                <a:cxn ang="0">
                  <a:pos x="105" y="95"/>
                </a:cxn>
                <a:cxn ang="0">
                  <a:pos x="107" y="140"/>
                </a:cxn>
                <a:cxn ang="0">
                  <a:pos x="110" y="183"/>
                </a:cxn>
                <a:cxn ang="0">
                  <a:pos x="107" y="190"/>
                </a:cxn>
                <a:cxn ang="0">
                  <a:pos x="102" y="197"/>
                </a:cxn>
                <a:cxn ang="0">
                  <a:pos x="90" y="209"/>
                </a:cxn>
                <a:cxn ang="0">
                  <a:pos x="73" y="223"/>
                </a:cxn>
                <a:cxn ang="0">
                  <a:pos x="54" y="237"/>
                </a:cxn>
                <a:cxn ang="0">
                  <a:pos x="34" y="247"/>
                </a:cxn>
                <a:cxn ang="0">
                  <a:pos x="20" y="254"/>
                </a:cxn>
                <a:cxn ang="0">
                  <a:pos x="13" y="254"/>
                </a:cxn>
                <a:cxn ang="0">
                  <a:pos x="8" y="252"/>
                </a:cxn>
                <a:cxn ang="0">
                  <a:pos x="5" y="249"/>
                </a:cxn>
                <a:cxn ang="0">
                  <a:pos x="3" y="244"/>
                </a:cxn>
                <a:cxn ang="0">
                  <a:pos x="5" y="228"/>
                </a:cxn>
                <a:cxn ang="0">
                  <a:pos x="8" y="204"/>
                </a:cxn>
                <a:cxn ang="0">
                  <a:pos x="17" y="140"/>
                </a:cxn>
                <a:cxn ang="0">
                  <a:pos x="20" y="104"/>
                </a:cxn>
                <a:cxn ang="0">
                  <a:pos x="17" y="71"/>
                </a:cxn>
                <a:cxn ang="0">
                  <a:pos x="17" y="54"/>
                </a:cxn>
                <a:cxn ang="0">
                  <a:pos x="13" y="40"/>
                </a:cxn>
                <a:cxn ang="0">
                  <a:pos x="8" y="26"/>
                </a:cxn>
                <a:cxn ang="0">
                  <a:pos x="0" y="14"/>
                </a:cxn>
              </a:cxnLst>
              <a:rect l="0" t="0" r="r" b="b"/>
              <a:pathLst>
                <a:path w="110" h="254">
                  <a:moveTo>
                    <a:pt x="0" y="14"/>
                  </a:moveTo>
                  <a:lnTo>
                    <a:pt x="3" y="9"/>
                  </a:lnTo>
                  <a:lnTo>
                    <a:pt x="5" y="7"/>
                  </a:lnTo>
                  <a:lnTo>
                    <a:pt x="8" y="2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4" y="2"/>
                  </a:lnTo>
                  <a:lnTo>
                    <a:pt x="49" y="7"/>
                  </a:lnTo>
                  <a:lnTo>
                    <a:pt x="59" y="16"/>
                  </a:lnTo>
                  <a:lnTo>
                    <a:pt x="71" y="24"/>
                  </a:lnTo>
                  <a:lnTo>
                    <a:pt x="80" y="35"/>
                  </a:lnTo>
                  <a:lnTo>
                    <a:pt x="88" y="47"/>
                  </a:lnTo>
                  <a:lnTo>
                    <a:pt x="100" y="71"/>
                  </a:lnTo>
                  <a:lnTo>
                    <a:pt x="105" y="95"/>
                  </a:lnTo>
                  <a:lnTo>
                    <a:pt x="107" y="140"/>
                  </a:lnTo>
                  <a:lnTo>
                    <a:pt x="110" y="183"/>
                  </a:lnTo>
                  <a:lnTo>
                    <a:pt x="107" y="190"/>
                  </a:lnTo>
                  <a:lnTo>
                    <a:pt x="102" y="197"/>
                  </a:lnTo>
                  <a:lnTo>
                    <a:pt x="90" y="209"/>
                  </a:lnTo>
                  <a:lnTo>
                    <a:pt x="73" y="223"/>
                  </a:lnTo>
                  <a:lnTo>
                    <a:pt x="54" y="237"/>
                  </a:lnTo>
                  <a:lnTo>
                    <a:pt x="34" y="247"/>
                  </a:lnTo>
                  <a:lnTo>
                    <a:pt x="20" y="254"/>
                  </a:lnTo>
                  <a:lnTo>
                    <a:pt x="13" y="254"/>
                  </a:lnTo>
                  <a:lnTo>
                    <a:pt x="8" y="252"/>
                  </a:lnTo>
                  <a:lnTo>
                    <a:pt x="5" y="249"/>
                  </a:lnTo>
                  <a:lnTo>
                    <a:pt x="3" y="244"/>
                  </a:lnTo>
                  <a:lnTo>
                    <a:pt x="5" y="228"/>
                  </a:lnTo>
                  <a:lnTo>
                    <a:pt x="8" y="204"/>
                  </a:lnTo>
                  <a:lnTo>
                    <a:pt x="17" y="140"/>
                  </a:lnTo>
                  <a:lnTo>
                    <a:pt x="20" y="104"/>
                  </a:lnTo>
                  <a:lnTo>
                    <a:pt x="17" y="71"/>
                  </a:lnTo>
                  <a:lnTo>
                    <a:pt x="17" y="54"/>
                  </a:lnTo>
                  <a:lnTo>
                    <a:pt x="13" y="40"/>
                  </a:lnTo>
                  <a:lnTo>
                    <a:pt x="8" y="26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79" name="Freeform 269"/>
            <p:cNvSpPr/>
            <p:nvPr/>
          </p:nvSpPr>
          <p:spPr bwMode="auto">
            <a:xfrm>
              <a:off x="1187677" y="2958353"/>
              <a:ext cx="43021" cy="91557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3" y="7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25" y="12"/>
                </a:cxn>
                <a:cxn ang="0">
                  <a:pos x="27" y="21"/>
                </a:cxn>
                <a:cxn ang="0">
                  <a:pos x="32" y="28"/>
                </a:cxn>
                <a:cxn ang="0">
                  <a:pos x="44" y="45"/>
                </a:cxn>
                <a:cxn ang="0">
                  <a:pos x="61" y="73"/>
                </a:cxn>
                <a:cxn ang="0">
                  <a:pos x="73" y="104"/>
                </a:cxn>
                <a:cxn ang="0">
                  <a:pos x="76" y="116"/>
                </a:cxn>
                <a:cxn ang="0">
                  <a:pos x="78" y="126"/>
                </a:cxn>
                <a:cxn ang="0">
                  <a:pos x="73" y="137"/>
                </a:cxn>
                <a:cxn ang="0">
                  <a:pos x="66" y="159"/>
                </a:cxn>
                <a:cxn ang="0">
                  <a:pos x="61" y="164"/>
                </a:cxn>
                <a:cxn ang="0">
                  <a:pos x="59" y="166"/>
                </a:cxn>
                <a:cxn ang="0">
                  <a:pos x="49" y="166"/>
                </a:cxn>
                <a:cxn ang="0">
                  <a:pos x="44" y="166"/>
                </a:cxn>
                <a:cxn ang="0">
                  <a:pos x="37" y="166"/>
                </a:cxn>
                <a:cxn ang="0">
                  <a:pos x="37" y="149"/>
                </a:cxn>
                <a:cxn ang="0">
                  <a:pos x="32" y="111"/>
                </a:cxn>
                <a:cxn ang="0">
                  <a:pos x="30" y="85"/>
                </a:cxn>
                <a:cxn ang="0">
                  <a:pos x="22" y="61"/>
                </a:cxn>
                <a:cxn ang="0">
                  <a:pos x="13" y="35"/>
                </a:cxn>
                <a:cxn ang="0">
                  <a:pos x="0" y="14"/>
                </a:cxn>
              </a:cxnLst>
              <a:rect l="0" t="0" r="r" b="b"/>
              <a:pathLst>
                <a:path w="78" h="166">
                  <a:moveTo>
                    <a:pt x="0" y="14"/>
                  </a:moveTo>
                  <a:lnTo>
                    <a:pt x="3" y="7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25" y="12"/>
                  </a:lnTo>
                  <a:lnTo>
                    <a:pt x="27" y="21"/>
                  </a:lnTo>
                  <a:lnTo>
                    <a:pt x="32" y="28"/>
                  </a:lnTo>
                  <a:lnTo>
                    <a:pt x="44" y="45"/>
                  </a:lnTo>
                  <a:lnTo>
                    <a:pt x="61" y="73"/>
                  </a:lnTo>
                  <a:lnTo>
                    <a:pt x="73" y="104"/>
                  </a:lnTo>
                  <a:lnTo>
                    <a:pt x="76" y="116"/>
                  </a:lnTo>
                  <a:lnTo>
                    <a:pt x="78" y="126"/>
                  </a:lnTo>
                  <a:lnTo>
                    <a:pt x="73" y="137"/>
                  </a:lnTo>
                  <a:lnTo>
                    <a:pt x="66" y="159"/>
                  </a:lnTo>
                  <a:lnTo>
                    <a:pt x="61" y="164"/>
                  </a:lnTo>
                  <a:lnTo>
                    <a:pt x="59" y="166"/>
                  </a:lnTo>
                  <a:lnTo>
                    <a:pt x="49" y="166"/>
                  </a:lnTo>
                  <a:lnTo>
                    <a:pt x="44" y="166"/>
                  </a:lnTo>
                  <a:lnTo>
                    <a:pt x="37" y="166"/>
                  </a:lnTo>
                  <a:lnTo>
                    <a:pt x="37" y="149"/>
                  </a:lnTo>
                  <a:lnTo>
                    <a:pt x="32" y="111"/>
                  </a:lnTo>
                  <a:lnTo>
                    <a:pt x="30" y="85"/>
                  </a:lnTo>
                  <a:lnTo>
                    <a:pt x="22" y="61"/>
                  </a:lnTo>
                  <a:lnTo>
                    <a:pt x="13" y="35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0" name="Freeform 270"/>
            <p:cNvSpPr/>
            <p:nvPr/>
          </p:nvSpPr>
          <p:spPr bwMode="auto">
            <a:xfrm>
              <a:off x="1158445" y="2958353"/>
              <a:ext cx="59016" cy="158294"/>
            </a:xfrm>
            <a:custGeom>
              <a:avLst/>
              <a:gdLst/>
              <a:ahLst/>
              <a:cxnLst>
                <a:cxn ang="0">
                  <a:pos x="29" y="145"/>
                </a:cxn>
                <a:cxn ang="0">
                  <a:pos x="32" y="140"/>
                </a:cxn>
                <a:cxn ang="0">
                  <a:pos x="39" y="130"/>
                </a:cxn>
                <a:cxn ang="0">
                  <a:pos x="44" y="116"/>
                </a:cxn>
                <a:cxn ang="0">
                  <a:pos x="44" y="109"/>
                </a:cxn>
                <a:cxn ang="0">
                  <a:pos x="41" y="100"/>
                </a:cxn>
                <a:cxn ang="0">
                  <a:pos x="32" y="83"/>
                </a:cxn>
                <a:cxn ang="0">
                  <a:pos x="17" y="64"/>
                </a:cxn>
                <a:cxn ang="0">
                  <a:pos x="7" y="42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7" y="2"/>
                </a:cxn>
                <a:cxn ang="0">
                  <a:pos x="17" y="0"/>
                </a:cxn>
                <a:cxn ang="0">
                  <a:pos x="27" y="2"/>
                </a:cxn>
                <a:cxn ang="0">
                  <a:pos x="39" y="7"/>
                </a:cxn>
                <a:cxn ang="0">
                  <a:pos x="51" y="14"/>
                </a:cxn>
                <a:cxn ang="0">
                  <a:pos x="63" y="26"/>
                </a:cxn>
                <a:cxn ang="0">
                  <a:pos x="70" y="40"/>
                </a:cxn>
                <a:cxn ang="0">
                  <a:pos x="85" y="66"/>
                </a:cxn>
                <a:cxn ang="0">
                  <a:pos x="95" y="93"/>
                </a:cxn>
                <a:cxn ang="0">
                  <a:pos x="102" y="116"/>
                </a:cxn>
                <a:cxn ang="0">
                  <a:pos x="107" y="140"/>
                </a:cxn>
                <a:cxn ang="0">
                  <a:pos x="102" y="157"/>
                </a:cxn>
                <a:cxn ang="0">
                  <a:pos x="95" y="178"/>
                </a:cxn>
                <a:cxn ang="0">
                  <a:pos x="85" y="206"/>
                </a:cxn>
                <a:cxn ang="0">
                  <a:pos x="70" y="233"/>
                </a:cxn>
                <a:cxn ang="0">
                  <a:pos x="56" y="256"/>
                </a:cxn>
                <a:cxn ang="0">
                  <a:pos x="44" y="275"/>
                </a:cxn>
                <a:cxn ang="0">
                  <a:pos x="36" y="282"/>
                </a:cxn>
                <a:cxn ang="0">
                  <a:pos x="29" y="287"/>
                </a:cxn>
                <a:cxn ang="0">
                  <a:pos x="24" y="287"/>
                </a:cxn>
                <a:cxn ang="0">
                  <a:pos x="19" y="285"/>
                </a:cxn>
                <a:cxn ang="0">
                  <a:pos x="14" y="278"/>
                </a:cxn>
                <a:cxn ang="0">
                  <a:pos x="10" y="264"/>
                </a:cxn>
                <a:cxn ang="0">
                  <a:pos x="10" y="249"/>
                </a:cxn>
                <a:cxn ang="0">
                  <a:pos x="10" y="230"/>
                </a:cxn>
                <a:cxn ang="0">
                  <a:pos x="17" y="190"/>
                </a:cxn>
                <a:cxn ang="0">
                  <a:pos x="29" y="145"/>
                </a:cxn>
              </a:cxnLst>
              <a:rect l="0" t="0" r="r" b="b"/>
              <a:pathLst>
                <a:path w="107" h="287">
                  <a:moveTo>
                    <a:pt x="29" y="145"/>
                  </a:moveTo>
                  <a:lnTo>
                    <a:pt x="32" y="140"/>
                  </a:lnTo>
                  <a:lnTo>
                    <a:pt x="39" y="130"/>
                  </a:lnTo>
                  <a:lnTo>
                    <a:pt x="44" y="116"/>
                  </a:lnTo>
                  <a:lnTo>
                    <a:pt x="44" y="109"/>
                  </a:lnTo>
                  <a:lnTo>
                    <a:pt x="41" y="100"/>
                  </a:lnTo>
                  <a:lnTo>
                    <a:pt x="32" y="83"/>
                  </a:lnTo>
                  <a:lnTo>
                    <a:pt x="17" y="64"/>
                  </a:lnTo>
                  <a:lnTo>
                    <a:pt x="7" y="42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2" y="9"/>
                  </a:lnTo>
                  <a:lnTo>
                    <a:pt x="7" y="2"/>
                  </a:lnTo>
                  <a:lnTo>
                    <a:pt x="17" y="0"/>
                  </a:lnTo>
                  <a:lnTo>
                    <a:pt x="27" y="2"/>
                  </a:lnTo>
                  <a:lnTo>
                    <a:pt x="39" y="7"/>
                  </a:lnTo>
                  <a:lnTo>
                    <a:pt x="51" y="14"/>
                  </a:lnTo>
                  <a:lnTo>
                    <a:pt x="63" y="26"/>
                  </a:lnTo>
                  <a:lnTo>
                    <a:pt x="70" y="40"/>
                  </a:lnTo>
                  <a:lnTo>
                    <a:pt x="85" y="66"/>
                  </a:lnTo>
                  <a:lnTo>
                    <a:pt x="95" y="93"/>
                  </a:lnTo>
                  <a:lnTo>
                    <a:pt x="102" y="116"/>
                  </a:lnTo>
                  <a:lnTo>
                    <a:pt x="107" y="140"/>
                  </a:lnTo>
                  <a:lnTo>
                    <a:pt x="102" y="157"/>
                  </a:lnTo>
                  <a:lnTo>
                    <a:pt x="95" y="178"/>
                  </a:lnTo>
                  <a:lnTo>
                    <a:pt x="85" y="206"/>
                  </a:lnTo>
                  <a:lnTo>
                    <a:pt x="70" y="233"/>
                  </a:lnTo>
                  <a:lnTo>
                    <a:pt x="56" y="256"/>
                  </a:lnTo>
                  <a:lnTo>
                    <a:pt x="44" y="275"/>
                  </a:lnTo>
                  <a:lnTo>
                    <a:pt x="36" y="282"/>
                  </a:lnTo>
                  <a:lnTo>
                    <a:pt x="29" y="287"/>
                  </a:lnTo>
                  <a:lnTo>
                    <a:pt x="24" y="287"/>
                  </a:lnTo>
                  <a:lnTo>
                    <a:pt x="19" y="285"/>
                  </a:lnTo>
                  <a:lnTo>
                    <a:pt x="14" y="278"/>
                  </a:lnTo>
                  <a:lnTo>
                    <a:pt x="10" y="264"/>
                  </a:lnTo>
                  <a:lnTo>
                    <a:pt x="10" y="249"/>
                  </a:lnTo>
                  <a:lnTo>
                    <a:pt x="10" y="230"/>
                  </a:lnTo>
                  <a:lnTo>
                    <a:pt x="17" y="190"/>
                  </a:lnTo>
                  <a:lnTo>
                    <a:pt x="29" y="1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1" name="Freeform 271"/>
            <p:cNvSpPr/>
            <p:nvPr/>
          </p:nvSpPr>
          <p:spPr bwMode="auto">
            <a:xfrm>
              <a:off x="1158445" y="2958353"/>
              <a:ext cx="33645" cy="103139"/>
            </a:xfrm>
            <a:custGeom>
              <a:avLst/>
              <a:gdLst/>
              <a:ahLst/>
              <a:cxnLst>
                <a:cxn ang="0">
                  <a:pos x="29" y="145"/>
                </a:cxn>
                <a:cxn ang="0">
                  <a:pos x="32" y="140"/>
                </a:cxn>
                <a:cxn ang="0">
                  <a:pos x="39" y="130"/>
                </a:cxn>
                <a:cxn ang="0">
                  <a:pos x="44" y="116"/>
                </a:cxn>
                <a:cxn ang="0">
                  <a:pos x="44" y="109"/>
                </a:cxn>
                <a:cxn ang="0">
                  <a:pos x="41" y="100"/>
                </a:cxn>
                <a:cxn ang="0">
                  <a:pos x="32" y="83"/>
                </a:cxn>
                <a:cxn ang="0">
                  <a:pos x="17" y="64"/>
                </a:cxn>
                <a:cxn ang="0">
                  <a:pos x="7" y="42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2" y="9"/>
                </a:cxn>
                <a:cxn ang="0">
                  <a:pos x="7" y="2"/>
                </a:cxn>
                <a:cxn ang="0">
                  <a:pos x="17" y="0"/>
                </a:cxn>
                <a:cxn ang="0">
                  <a:pos x="29" y="2"/>
                </a:cxn>
                <a:cxn ang="0">
                  <a:pos x="32" y="7"/>
                </a:cxn>
                <a:cxn ang="0">
                  <a:pos x="29" y="9"/>
                </a:cxn>
                <a:cxn ang="0">
                  <a:pos x="24" y="14"/>
                </a:cxn>
                <a:cxn ang="0">
                  <a:pos x="24" y="19"/>
                </a:cxn>
                <a:cxn ang="0">
                  <a:pos x="24" y="24"/>
                </a:cxn>
                <a:cxn ang="0">
                  <a:pos x="24" y="31"/>
                </a:cxn>
                <a:cxn ang="0">
                  <a:pos x="29" y="38"/>
                </a:cxn>
                <a:cxn ang="0">
                  <a:pos x="41" y="57"/>
                </a:cxn>
                <a:cxn ang="0">
                  <a:pos x="51" y="83"/>
                </a:cxn>
                <a:cxn ang="0">
                  <a:pos x="58" y="109"/>
                </a:cxn>
                <a:cxn ang="0">
                  <a:pos x="61" y="121"/>
                </a:cxn>
                <a:cxn ang="0">
                  <a:pos x="61" y="130"/>
                </a:cxn>
                <a:cxn ang="0">
                  <a:pos x="53" y="149"/>
                </a:cxn>
                <a:cxn ang="0">
                  <a:pos x="39" y="171"/>
                </a:cxn>
                <a:cxn ang="0">
                  <a:pos x="29" y="187"/>
                </a:cxn>
                <a:cxn ang="0">
                  <a:pos x="24" y="187"/>
                </a:cxn>
                <a:cxn ang="0">
                  <a:pos x="22" y="183"/>
                </a:cxn>
                <a:cxn ang="0">
                  <a:pos x="22" y="176"/>
                </a:cxn>
                <a:cxn ang="0">
                  <a:pos x="29" y="145"/>
                </a:cxn>
              </a:cxnLst>
              <a:rect l="0" t="0" r="r" b="b"/>
              <a:pathLst>
                <a:path w="61" h="187">
                  <a:moveTo>
                    <a:pt x="29" y="145"/>
                  </a:moveTo>
                  <a:lnTo>
                    <a:pt x="32" y="140"/>
                  </a:lnTo>
                  <a:lnTo>
                    <a:pt x="39" y="130"/>
                  </a:lnTo>
                  <a:lnTo>
                    <a:pt x="44" y="116"/>
                  </a:lnTo>
                  <a:lnTo>
                    <a:pt x="44" y="109"/>
                  </a:lnTo>
                  <a:lnTo>
                    <a:pt x="41" y="100"/>
                  </a:lnTo>
                  <a:lnTo>
                    <a:pt x="32" y="83"/>
                  </a:lnTo>
                  <a:lnTo>
                    <a:pt x="17" y="64"/>
                  </a:lnTo>
                  <a:lnTo>
                    <a:pt x="7" y="42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2" y="9"/>
                  </a:lnTo>
                  <a:lnTo>
                    <a:pt x="7" y="2"/>
                  </a:lnTo>
                  <a:lnTo>
                    <a:pt x="17" y="0"/>
                  </a:lnTo>
                  <a:lnTo>
                    <a:pt x="29" y="2"/>
                  </a:lnTo>
                  <a:lnTo>
                    <a:pt x="32" y="7"/>
                  </a:lnTo>
                  <a:lnTo>
                    <a:pt x="29" y="9"/>
                  </a:lnTo>
                  <a:lnTo>
                    <a:pt x="24" y="14"/>
                  </a:lnTo>
                  <a:lnTo>
                    <a:pt x="24" y="19"/>
                  </a:lnTo>
                  <a:lnTo>
                    <a:pt x="24" y="24"/>
                  </a:lnTo>
                  <a:lnTo>
                    <a:pt x="24" y="31"/>
                  </a:lnTo>
                  <a:lnTo>
                    <a:pt x="29" y="38"/>
                  </a:lnTo>
                  <a:lnTo>
                    <a:pt x="41" y="57"/>
                  </a:lnTo>
                  <a:lnTo>
                    <a:pt x="51" y="83"/>
                  </a:lnTo>
                  <a:lnTo>
                    <a:pt x="58" y="109"/>
                  </a:lnTo>
                  <a:lnTo>
                    <a:pt x="61" y="121"/>
                  </a:lnTo>
                  <a:lnTo>
                    <a:pt x="61" y="130"/>
                  </a:lnTo>
                  <a:lnTo>
                    <a:pt x="53" y="149"/>
                  </a:lnTo>
                  <a:lnTo>
                    <a:pt x="39" y="171"/>
                  </a:lnTo>
                  <a:lnTo>
                    <a:pt x="29" y="187"/>
                  </a:lnTo>
                  <a:lnTo>
                    <a:pt x="24" y="187"/>
                  </a:lnTo>
                  <a:lnTo>
                    <a:pt x="22" y="183"/>
                  </a:lnTo>
                  <a:lnTo>
                    <a:pt x="22" y="176"/>
                  </a:lnTo>
                  <a:lnTo>
                    <a:pt x="29" y="1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2" name="Freeform 272"/>
            <p:cNvSpPr/>
            <p:nvPr/>
          </p:nvSpPr>
          <p:spPr bwMode="auto">
            <a:xfrm>
              <a:off x="1098326" y="2980415"/>
              <a:ext cx="77768" cy="162706"/>
            </a:xfrm>
            <a:custGeom>
              <a:avLst/>
              <a:gdLst/>
              <a:ahLst/>
              <a:cxnLst>
                <a:cxn ang="0">
                  <a:pos x="26" y="285"/>
                </a:cxn>
                <a:cxn ang="0">
                  <a:pos x="19" y="278"/>
                </a:cxn>
                <a:cxn ang="0">
                  <a:pos x="12" y="271"/>
                </a:cxn>
                <a:cxn ang="0">
                  <a:pos x="5" y="259"/>
                </a:cxn>
                <a:cxn ang="0">
                  <a:pos x="0" y="245"/>
                </a:cxn>
                <a:cxn ang="0">
                  <a:pos x="2" y="226"/>
                </a:cxn>
                <a:cxn ang="0">
                  <a:pos x="5" y="214"/>
                </a:cxn>
                <a:cxn ang="0">
                  <a:pos x="7" y="202"/>
                </a:cxn>
                <a:cxn ang="0">
                  <a:pos x="14" y="190"/>
                </a:cxn>
                <a:cxn ang="0">
                  <a:pos x="24" y="176"/>
                </a:cxn>
                <a:cxn ang="0">
                  <a:pos x="31" y="171"/>
                </a:cxn>
                <a:cxn ang="0">
                  <a:pos x="48" y="155"/>
                </a:cxn>
                <a:cxn ang="0">
                  <a:pos x="55" y="143"/>
                </a:cxn>
                <a:cxn ang="0">
                  <a:pos x="65" y="128"/>
                </a:cxn>
                <a:cxn ang="0">
                  <a:pos x="70" y="112"/>
                </a:cxn>
                <a:cxn ang="0">
                  <a:pos x="73" y="93"/>
                </a:cxn>
                <a:cxn ang="0">
                  <a:pos x="75" y="55"/>
                </a:cxn>
                <a:cxn ang="0">
                  <a:pos x="75" y="38"/>
                </a:cxn>
                <a:cxn ang="0">
                  <a:pos x="77" y="26"/>
                </a:cxn>
                <a:cxn ang="0">
                  <a:pos x="82" y="14"/>
                </a:cxn>
                <a:cxn ang="0">
                  <a:pos x="89" y="5"/>
                </a:cxn>
                <a:cxn ang="0">
                  <a:pos x="97" y="0"/>
                </a:cxn>
                <a:cxn ang="0">
                  <a:pos x="109" y="0"/>
                </a:cxn>
                <a:cxn ang="0">
                  <a:pos x="119" y="0"/>
                </a:cxn>
                <a:cxn ang="0">
                  <a:pos x="126" y="5"/>
                </a:cxn>
                <a:cxn ang="0">
                  <a:pos x="133" y="12"/>
                </a:cxn>
                <a:cxn ang="0">
                  <a:pos x="136" y="21"/>
                </a:cxn>
                <a:cxn ang="0">
                  <a:pos x="138" y="45"/>
                </a:cxn>
                <a:cxn ang="0">
                  <a:pos x="138" y="71"/>
                </a:cxn>
                <a:cxn ang="0">
                  <a:pos x="141" y="128"/>
                </a:cxn>
                <a:cxn ang="0">
                  <a:pos x="141" y="171"/>
                </a:cxn>
                <a:cxn ang="0">
                  <a:pos x="141" y="193"/>
                </a:cxn>
                <a:cxn ang="0">
                  <a:pos x="138" y="214"/>
                </a:cxn>
                <a:cxn ang="0">
                  <a:pos x="133" y="235"/>
                </a:cxn>
                <a:cxn ang="0">
                  <a:pos x="126" y="254"/>
                </a:cxn>
                <a:cxn ang="0">
                  <a:pos x="116" y="268"/>
                </a:cxn>
                <a:cxn ang="0">
                  <a:pos x="107" y="283"/>
                </a:cxn>
                <a:cxn ang="0">
                  <a:pos x="92" y="290"/>
                </a:cxn>
                <a:cxn ang="0">
                  <a:pos x="82" y="292"/>
                </a:cxn>
                <a:cxn ang="0">
                  <a:pos x="73" y="295"/>
                </a:cxn>
                <a:cxn ang="0">
                  <a:pos x="53" y="292"/>
                </a:cxn>
                <a:cxn ang="0">
                  <a:pos x="26" y="285"/>
                </a:cxn>
              </a:cxnLst>
              <a:rect l="0" t="0" r="r" b="b"/>
              <a:pathLst>
                <a:path w="141" h="295">
                  <a:moveTo>
                    <a:pt x="26" y="285"/>
                  </a:moveTo>
                  <a:lnTo>
                    <a:pt x="19" y="278"/>
                  </a:lnTo>
                  <a:lnTo>
                    <a:pt x="12" y="271"/>
                  </a:lnTo>
                  <a:lnTo>
                    <a:pt x="5" y="259"/>
                  </a:lnTo>
                  <a:lnTo>
                    <a:pt x="0" y="245"/>
                  </a:lnTo>
                  <a:lnTo>
                    <a:pt x="2" y="226"/>
                  </a:lnTo>
                  <a:lnTo>
                    <a:pt x="5" y="214"/>
                  </a:lnTo>
                  <a:lnTo>
                    <a:pt x="7" y="202"/>
                  </a:lnTo>
                  <a:lnTo>
                    <a:pt x="14" y="190"/>
                  </a:lnTo>
                  <a:lnTo>
                    <a:pt x="24" y="176"/>
                  </a:lnTo>
                  <a:lnTo>
                    <a:pt x="31" y="171"/>
                  </a:lnTo>
                  <a:lnTo>
                    <a:pt x="48" y="155"/>
                  </a:lnTo>
                  <a:lnTo>
                    <a:pt x="55" y="143"/>
                  </a:lnTo>
                  <a:lnTo>
                    <a:pt x="65" y="128"/>
                  </a:lnTo>
                  <a:lnTo>
                    <a:pt x="70" y="112"/>
                  </a:lnTo>
                  <a:lnTo>
                    <a:pt x="73" y="93"/>
                  </a:lnTo>
                  <a:lnTo>
                    <a:pt x="75" y="55"/>
                  </a:lnTo>
                  <a:lnTo>
                    <a:pt x="75" y="38"/>
                  </a:lnTo>
                  <a:lnTo>
                    <a:pt x="77" y="26"/>
                  </a:lnTo>
                  <a:lnTo>
                    <a:pt x="82" y="14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26" y="5"/>
                  </a:lnTo>
                  <a:lnTo>
                    <a:pt x="133" y="12"/>
                  </a:lnTo>
                  <a:lnTo>
                    <a:pt x="136" y="21"/>
                  </a:lnTo>
                  <a:lnTo>
                    <a:pt x="138" y="45"/>
                  </a:lnTo>
                  <a:lnTo>
                    <a:pt x="138" y="71"/>
                  </a:lnTo>
                  <a:lnTo>
                    <a:pt x="141" y="128"/>
                  </a:lnTo>
                  <a:lnTo>
                    <a:pt x="141" y="171"/>
                  </a:lnTo>
                  <a:lnTo>
                    <a:pt x="141" y="193"/>
                  </a:lnTo>
                  <a:lnTo>
                    <a:pt x="138" y="214"/>
                  </a:lnTo>
                  <a:lnTo>
                    <a:pt x="133" y="235"/>
                  </a:lnTo>
                  <a:lnTo>
                    <a:pt x="126" y="254"/>
                  </a:lnTo>
                  <a:lnTo>
                    <a:pt x="116" y="268"/>
                  </a:lnTo>
                  <a:lnTo>
                    <a:pt x="107" y="283"/>
                  </a:lnTo>
                  <a:lnTo>
                    <a:pt x="92" y="290"/>
                  </a:lnTo>
                  <a:lnTo>
                    <a:pt x="82" y="292"/>
                  </a:lnTo>
                  <a:lnTo>
                    <a:pt x="73" y="295"/>
                  </a:lnTo>
                  <a:lnTo>
                    <a:pt x="53" y="292"/>
                  </a:lnTo>
                  <a:lnTo>
                    <a:pt x="26" y="28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3" name="Freeform 273"/>
            <p:cNvSpPr/>
            <p:nvPr/>
          </p:nvSpPr>
          <p:spPr bwMode="auto">
            <a:xfrm>
              <a:off x="1098326" y="2980415"/>
              <a:ext cx="66737" cy="161052"/>
            </a:xfrm>
            <a:custGeom>
              <a:avLst/>
              <a:gdLst/>
              <a:ahLst/>
              <a:cxnLst>
                <a:cxn ang="0">
                  <a:pos x="24" y="176"/>
                </a:cxn>
                <a:cxn ang="0">
                  <a:pos x="31" y="171"/>
                </a:cxn>
                <a:cxn ang="0">
                  <a:pos x="48" y="155"/>
                </a:cxn>
                <a:cxn ang="0">
                  <a:pos x="55" y="143"/>
                </a:cxn>
                <a:cxn ang="0">
                  <a:pos x="65" y="128"/>
                </a:cxn>
                <a:cxn ang="0">
                  <a:pos x="70" y="112"/>
                </a:cxn>
                <a:cxn ang="0">
                  <a:pos x="73" y="93"/>
                </a:cxn>
                <a:cxn ang="0">
                  <a:pos x="75" y="55"/>
                </a:cxn>
                <a:cxn ang="0">
                  <a:pos x="75" y="38"/>
                </a:cxn>
                <a:cxn ang="0">
                  <a:pos x="77" y="26"/>
                </a:cxn>
                <a:cxn ang="0">
                  <a:pos x="82" y="14"/>
                </a:cxn>
                <a:cxn ang="0">
                  <a:pos x="89" y="5"/>
                </a:cxn>
                <a:cxn ang="0">
                  <a:pos x="97" y="0"/>
                </a:cxn>
                <a:cxn ang="0">
                  <a:pos x="109" y="0"/>
                </a:cxn>
                <a:cxn ang="0">
                  <a:pos x="119" y="0"/>
                </a:cxn>
                <a:cxn ang="0">
                  <a:pos x="121" y="5"/>
                </a:cxn>
                <a:cxn ang="0">
                  <a:pos x="116" y="7"/>
                </a:cxn>
                <a:cxn ang="0">
                  <a:pos x="109" y="17"/>
                </a:cxn>
                <a:cxn ang="0">
                  <a:pos x="104" y="24"/>
                </a:cxn>
                <a:cxn ang="0">
                  <a:pos x="102" y="33"/>
                </a:cxn>
                <a:cxn ang="0">
                  <a:pos x="99" y="45"/>
                </a:cxn>
                <a:cxn ang="0">
                  <a:pos x="99" y="60"/>
                </a:cxn>
                <a:cxn ang="0">
                  <a:pos x="102" y="76"/>
                </a:cxn>
                <a:cxn ang="0">
                  <a:pos x="99" y="95"/>
                </a:cxn>
                <a:cxn ang="0">
                  <a:pos x="97" y="114"/>
                </a:cxn>
                <a:cxn ang="0">
                  <a:pos x="92" y="133"/>
                </a:cxn>
                <a:cxn ang="0">
                  <a:pos x="85" y="152"/>
                </a:cxn>
                <a:cxn ang="0">
                  <a:pos x="77" y="169"/>
                </a:cxn>
                <a:cxn ang="0">
                  <a:pos x="68" y="183"/>
                </a:cxn>
                <a:cxn ang="0">
                  <a:pos x="58" y="195"/>
                </a:cxn>
                <a:cxn ang="0">
                  <a:pos x="48" y="204"/>
                </a:cxn>
                <a:cxn ang="0">
                  <a:pos x="43" y="216"/>
                </a:cxn>
                <a:cxn ang="0">
                  <a:pos x="41" y="231"/>
                </a:cxn>
                <a:cxn ang="0">
                  <a:pos x="39" y="245"/>
                </a:cxn>
                <a:cxn ang="0">
                  <a:pos x="39" y="259"/>
                </a:cxn>
                <a:cxn ang="0">
                  <a:pos x="41" y="273"/>
                </a:cxn>
                <a:cxn ang="0">
                  <a:pos x="46" y="283"/>
                </a:cxn>
                <a:cxn ang="0">
                  <a:pos x="48" y="292"/>
                </a:cxn>
                <a:cxn ang="0">
                  <a:pos x="43" y="292"/>
                </a:cxn>
                <a:cxn ang="0">
                  <a:pos x="39" y="290"/>
                </a:cxn>
                <a:cxn ang="0">
                  <a:pos x="26" y="285"/>
                </a:cxn>
                <a:cxn ang="0">
                  <a:pos x="19" y="278"/>
                </a:cxn>
                <a:cxn ang="0">
                  <a:pos x="12" y="271"/>
                </a:cxn>
                <a:cxn ang="0">
                  <a:pos x="5" y="259"/>
                </a:cxn>
                <a:cxn ang="0">
                  <a:pos x="0" y="245"/>
                </a:cxn>
                <a:cxn ang="0">
                  <a:pos x="2" y="226"/>
                </a:cxn>
                <a:cxn ang="0">
                  <a:pos x="5" y="214"/>
                </a:cxn>
                <a:cxn ang="0">
                  <a:pos x="7" y="202"/>
                </a:cxn>
                <a:cxn ang="0">
                  <a:pos x="14" y="190"/>
                </a:cxn>
                <a:cxn ang="0">
                  <a:pos x="24" y="176"/>
                </a:cxn>
              </a:cxnLst>
              <a:rect l="0" t="0" r="r" b="b"/>
              <a:pathLst>
                <a:path w="121" h="292">
                  <a:moveTo>
                    <a:pt x="24" y="176"/>
                  </a:moveTo>
                  <a:lnTo>
                    <a:pt x="31" y="171"/>
                  </a:lnTo>
                  <a:lnTo>
                    <a:pt x="48" y="155"/>
                  </a:lnTo>
                  <a:lnTo>
                    <a:pt x="55" y="143"/>
                  </a:lnTo>
                  <a:lnTo>
                    <a:pt x="65" y="128"/>
                  </a:lnTo>
                  <a:lnTo>
                    <a:pt x="70" y="112"/>
                  </a:lnTo>
                  <a:lnTo>
                    <a:pt x="73" y="93"/>
                  </a:lnTo>
                  <a:lnTo>
                    <a:pt x="75" y="55"/>
                  </a:lnTo>
                  <a:lnTo>
                    <a:pt x="75" y="38"/>
                  </a:lnTo>
                  <a:lnTo>
                    <a:pt x="77" y="26"/>
                  </a:lnTo>
                  <a:lnTo>
                    <a:pt x="82" y="14"/>
                  </a:lnTo>
                  <a:lnTo>
                    <a:pt x="89" y="5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21" y="5"/>
                  </a:lnTo>
                  <a:lnTo>
                    <a:pt x="116" y="7"/>
                  </a:lnTo>
                  <a:lnTo>
                    <a:pt x="109" y="17"/>
                  </a:lnTo>
                  <a:lnTo>
                    <a:pt x="104" y="24"/>
                  </a:lnTo>
                  <a:lnTo>
                    <a:pt x="102" y="33"/>
                  </a:lnTo>
                  <a:lnTo>
                    <a:pt x="99" y="45"/>
                  </a:lnTo>
                  <a:lnTo>
                    <a:pt x="99" y="60"/>
                  </a:lnTo>
                  <a:lnTo>
                    <a:pt x="102" y="76"/>
                  </a:lnTo>
                  <a:lnTo>
                    <a:pt x="99" y="95"/>
                  </a:lnTo>
                  <a:lnTo>
                    <a:pt x="97" y="114"/>
                  </a:lnTo>
                  <a:lnTo>
                    <a:pt x="92" y="133"/>
                  </a:lnTo>
                  <a:lnTo>
                    <a:pt x="85" y="152"/>
                  </a:lnTo>
                  <a:lnTo>
                    <a:pt x="77" y="169"/>
                  </a:lnTo>
                  <a:lnTo>
                    <a:pt x="68" y="183"/>
                  </a:lnTo>
                  <a:lnTo>
                    <a:pt x="58" y="195"/>
                  </a:lnTo>
                  <a:lnTo>
                    <a:pt x="48" y="204"/>
                  </a:lnTo>
                  <a:lnTo>
                    <a:pt x="43" y="216"/>
                  </a:lnTo>
                  <a:lnTo>
                    <a:pt x="41" y="231"/>
                  </a:lnTo>
                  <a:lnTo>
                    <a:pt x="39" y="245"/>
                  </a:lnTo>
                  <a:lnTo>
                    <a:pt x="39" y="259"/>
                  </a:lnTo>
                  <a:lnTo>
                    <a:pt x="41" y="273"/>
                  </a:lnTo>
                  <a:lnTo>
                    <a:pt x="46" y="283"/>
                  </a:lnTo>
                  <a:lnTo>
                    <a:pt x="48" y="292"/>
                  </a:lnTo>
                  <a:lnTo>
                    <a:pt x="43" y="292"/>
                  </a:lnTo>
                  <a:lnTo>
                    <a:pt x="39" y="290"/>
                  </a:lnTo>
                  <a:lnTo>
                    <a:pt x="26" y="285"/>
                  </a:lnTo>
                  <a:lnTo>
                    <a:pt x="19" y="278"/>
                  </a:lnTo>
                  <a:lnTo>
                    <a:pt x="12" y="271"/>
                  </a:lnTo>
                  <a:lnTo>
                    <a:pt x="5" y="259"/>
                  </a:lnTo>
                  <a:lnTo>
                    <a:pt x="0" y="245"/>
                  </a:lnTo>
                  <a:lnTo>
                    <a:pt x="2" y="226"/>
                  </a:lnTo>
                  <a:lnTo>
                    <a:pt x="5" y="214"/>
                  </a:lnTo>
                  <a:lnTo>
                    <a:pt x="7" y="202"/>
                  </a:lnTo>
                  <a:lnTo>
                    <a:pt x="14" y="190"/>
                  </a:lnTo>
                  <a:lnTo>
                    <a:pt x="24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4" name="Freeform 274"/>
            <p:cNvSpPr/>
            <p:nvPr/>
          </p:nvSpPr>
          <p:spPr bwMode="auto">
            <a:xfrm>
              <a:off x="1134177" y="3019575"/>
              <a:ext cx="126304" cy="121892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229" y="24"/>
                </a:cxn>
                <a:cxn ang="0">
                  <a:pos x="229" y="48"/>
                </a:cxn>
                <a:cxn ang="0">
                  <a:pos x="224" y="76"/>
                </a:cxn>
                <a:cxn ang="0">
                  <a:pos x="216" y="110"/>
                </a:cxn>
                <a:cxn ang="0">
                  <a:pos x="211" y="124"/>
                </a:cxn>
                <a:cxn ang="0">
                  <a:pos x="204" y="141"/>
                </a:cxn>
                <a:cxn ang="0">
                  <a:pos x="195" y="155"/>
                </a:cxn>
                <a:cxn ang="0">
                  <a:pos x="185" y="169"/>
                </a:cxn>
                <a:cxn ang="0">
                  <a:pos x="173" y="183"/>
                </a:cxn>
                <a:cxn ang="0">
                  <a:pos x="158" y="193"/>
                </a:cxn>
                <a:cxn ang="0">
                  <a:pos x="144" y="202"/>
                </a:cxn>
                <a:cxn ang="0">
                  <a:pos x="127" y="209"/>
                </a:cxn>
                <a:cxn ang="0">
                  <a:pos x="112" y="214"/>
                </a:cxn>
                <a:cxn ang="0">
                  <a:pos x="100" y="219"/>
                </a:cxn>
                <a:cxn ang="0">
                  <a:pos x="85" y="221"/>
                </a:cxn>
                <a:cxn ang="0">
                  <a:pos x="73" y="221"/>
                </a:cxn>
                <a:cxn ang="0">
                  <a:pos x="49" y="219"/>
                </a:cxn>
                <a:cxn ang="0">
                  <a:pos x="29" y="212"/>
                </a:cxn>
                <a:cxn ang="0">
                  <a:pos x="12" y="200"/>
                </a:cxn>
                <a:cxn ang="0">
                  <a:pos x="3" y="188"/>
                </a:cxn>
                <a:cxn ang="0">
                  <a:pos x="0" y="183"/>
                </a:cxn>
                <a:cxn ang="0">
                  <a:pos x="0" y="176"/>
                </a:cxn>
                <a:cxn ang="0">
                  <a:pos x="3" y="169"/>
                </a:cxn>
                <a:cxn ang="0">
                  <a:pos x="8" y="162"/>
                </a:cxn>
                <a:cxn ang="0">
                  <a:pos x="17" y="155"/>
                </a:cxn>
                <a:cxn ang="0">
                  <a:pos x="29" y="145"/>
                </a:cxn>
                <a:cxn ang="0">
                  <a:pos x="63" y="129"/>
                </a:cxn>
                <a:cxn ang="0">
                  <a:pos x="100" y="107"/>
                </a:cxn>
                <a:cxn ang="0">
                  <a:pos x="139" y="86"/>
                </a:cxn>
                <a:cxn ang="0">
                  <a:pos x="177" y="60"/>
                </a:cxn>
                <a:cxn ang="0">
                  <a:pos x="192" y="48"/>
                </a:cxn>
                <a:cxn ang="0">
                  <a:pos x="207" y="34"/>
                </a:cxn>
                <a:cxn ang="0">
                  <a:pos x="219" y="17"/>
                </a:cxn>
                <a:cxn ang="0">
                  <a:pos x="229" y="0"/>
                </a:cxn>
              </a:cxnLst>
              <a:rect l="0" t="0" r="r" b="b"/>
              <a:pathLst>
                <a:path w="229" h="221">
                  <a:moveTo>
                    <a:pt x="229" y="0"/>
                  </a:moveTo>
                  <a:lnTo>
                    <a:pt x="229" y="24"/>
                  </a:lnTo>
                  <a:lnTo>
                    <a:pt x="229" y="48"/>
                  </a:lnTo>
                  <a:lnTo>
                    <a:pt x="224" y="76"/>
                  </a:lnTo>
                  <a:lnTo>
                    <a:pt x="216" y="110"/>
                  </a:lnTo>
                  <a:lnTo>
                    <a:pt x="211" y="124"/>
                  </a:lnTo>
                  <a:lnTo>
                    <a:pt x="204" y="141"/>
                  </a:lnTo>
                  <a:lnTo>
                    <a:pt x="195" y="155"/>
                  </a:lnTo>
                  <a:lnTo>
                    <a:pt x="185" y="169"/>
                  </a:lnTo>
                  <a:lnTo>
                    <a:pt x="173" y="183"/>
                  </a:lnTo>
                  <a:lnTo>
                    <a:pt x="158" y="193"/>
                  </a:lnTo>
                  <a:lnTo>
                    <a:pt x="144" y="202"/>
                  </a:lnTo>
                  <a:lnTo>
                    <a:pt x="127" y="209"/>
                  </a:lnTo>
                  <a:lnTo>
                    <a:pt x="112" y="214"/>
                  </a:lnTo>
                  <a:lnTo>
                    <a:pt x="100" y="219"/>
                  </a:lnTo>
                  <a:lnTo>
                    <a:pt x="85" y="221"/>
                  </a:lnTo>
                  <a:lnTo>
                    <a:pt x="73" y="221"/>
                  </a:lnTo>
                  <a:lnTo>
                    <a:pt x="49" y="219"/>
                  </a:lnTo>
                  <a:lnTo>
                    <a:pt x="29" y="212"/>
                  </a:lnTo>
                  <a:lnTo>
                    <a:pt x="12" y="200"/>
                  </a:lnTo>
                  <a:lnTo>
                    <a:pt x="3" y="188"/>
                  </a:lnTo>
                  <a:lnTo>
                    <a:pt x="0" y="183"/>
                  </a:lnTo>
                  <a:lnTo>
                    <a:pt x="0" y="176"/>
                  </a:lnTo>
                  <a:lnTo>
                    <a:pt x="3" y="169"/>
                  </a:lnTo>
                  <a:lnTo>
                    <a:pt x="8" y="162"/>
                  </a:lnTo>
                  <a:lnTo>
                    <a:pt x="17" y="155"/>
                  </a:lnTo>
                  <a:lnTo>
                    <a:pt x="29" y="145"/>
                  </a:lnTo>
                  <a:lnTo>
                    <a:pt x="63" y="129"/>
                  </a:lnTo>
                  <a:lnTo>
                    <a:pt x="100" y="107"/>
                  </a:lnTo>
                  <a:lnTo>
                    <a:pt x="139" y="86"/>
                  </a:lnTo>
                  <a:lnTo>
                    <a:pt x="177" y="60"/>
                  </a:lnTo>
                  <a:lnTo>
                    <a:pt x="192" y="48"/>
                  </a:lnTo>
                  <a:lnTo>
                    <a:pt x="207" y="34"/>
                  </a:lnTo>
                  <a:lnTo>
                    <a:pt x="219" y="17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5" name="Freeform 275"/>
            <p:cNvSpPr/>
            <p:nvPr/>
          </p:nvSpPr>
          <p:spPr bwMode="auto">
            <a:xfrm>
              <a:off x="1011182" y="3086863"/>
              <a:ext cx="260882" cy="306109"/>
            </a:xfrm>
            <a:custGeom>
              <a:avLst/>
              <a:gdLst/>
              <a:ahLst/>
              <a:cxnLst>
                <a:cxn ang="0">
                  <a:pos x="184" y="28"/>
                </a:cxn>
                <a:cxn ang="0">
                  <a:pos x="189" y="49"/>
                </a:cxn>
                <a:cxn ang="0">
                  <a:pos x="206" y="71"/>
                </a:cxn>
                <a:cxn ang="0">
                  <a:pos x="250" y="83"/>
                </a:cxn>
                <a:cxn ang="0">
                  <a:pos x="306" y="78"/>
                </a:cxn>
                <a:cxn ang="0">
                  <a:pos x="359" y="61"/>
                </a:cxn>
                <a:cxn ang="0">
                  <a:pos x="403" y="38"/>
                </a:cxn>
                <a:cxn ang="0">
                  <a:pos x="430" y="9"/>
                </a:cxn>
                <a:cxn ang="0">
                  <a:pos x="439" y="0"/>
                </a:cxn>
                <a:cxn ang="0">
                  <a:pos x="449" y="0"/>
                </a:cxn>
                <a:cxn ang="0">
                  <a:pos x="466" y="19"/>
                </a:cxn>
                <a:cxn ang="0">
                  <a:pos x="473" y="54"/>
                </a:cxn>
                <a:cxn ang="0">
                  <a:pos x="468" y="90"/>
                </a:cxn>
                <a:cxn ang="0">
                  <a:pos x="449" y="116"/>
                </a:cxn>
                <a:cxn ang="0">
                  <a:pos x="418" y="154"/>
                </a:cxn>
                <a:cxn ang="0">
                  <a:pos x="403" y="183"/>
                </a:cxn>
                <a:cxn ang="0">
                  <a:pos x="400" y="228"/>
                </a:cxn>
                <a:cxn ang="0">
                  <a:pos x="388" y="325"/>
                </a:cxn>
                <a:cxn ang="0">
                  <a:pos x="374" y="382"/>
                </a:cxn>
                <a:cxn ang="0">
                  <a:pos x="350" y="439"/>
                </a:cxn>
                <a:cxn ang="0">
                  <a:pos x="318" y="489"/>
                </a:cxn>
                <a:cxn ang="0">
                  <a:pos x="274" y="527"/>
                </a:cxn>
                <a:cxn ang="0">
                  <a:pos x="235" y="546"/>
                </a:cxn>
                <a:cxn ang="0">
                  <a:pos x="192" y="553"/>
                </a:cxn>
                <a:cxn ang="0">
                  <a:pos x="138" y="555"/>
                </a:cxn>
                <a:cxn ang="0">
                  <a:pos x="95" y="546"/>
                </a:cxn>
                <a:cxn ang="0">
                  <a:pos x="61" y="529"/>
                </a:cxn>
                <a:cxn ang="0">
                  <a:pos x="34" y="506"/>
                </a:cxn>
                <a:cxn ang="0">
                  <a:pos x="14" y="477"/>
                </a:cxn>
                <a:cxn ang="0">
                  <a:pos x="5" y="444"/>
                </a:cxn>
                <a:cxn ang="0">
                  <a:pos x="0" y="408"/>
                </a:cxn>
                <a:cxn ang="0">
                  <a:pos x="7" y="356"/>
                </a:cxn>
                <a:cxn ang="0">
                  <a:pos x="32" y="294"/>
                </a:cxn>
                <a:cxn ang="0">
                  <a:pos x="73" y="220"/>
                </a:cxn>
                <a:cxn ang="0">
                  <a:pos x="95" y="178"/>
                </a:cxn>
                <a:cxn ang="0">
                  <a:pos x="119" y="102"/>
                </a:cxn>
                <a:cxn ang="0">
                  <a:pos x="143" y="49"/>
                </a:cxn>
                <a:cxn ang="0">
                  <a:pos x="163" y="23"/>
                </a:cxn>
                <a:cxn ang="0">
                  <a:pos x="177" y="19"/>
                </a:cxn>
              </a:cxnLst>
              <a:rect l="0" t="0" r="r" b="b"/>
              <a:pathLst>
                <a:path w="473" h="555">
                  <a:moveTo>
                    <a:pt x="184" y="19"/>
                  </a:moveTo>
                  <a:lnTo>
                    <a:pt x="184" y="28"/>
                  </a:lnTo>
                  <a:lnTo>
                    <a:pt x="184" y="38"/>
                  </a:lnTo>
                  <a:lnTo>
                    <a:pt x="189" y="49"/>
                  </a:lnTo>
                  <a:lnTo>
                    <a:pt x="194" y="59"/>
                  </a:lnTo>
                  <a:lnTo>
                    <a:pt x="206" y="71"/>
                  </a:lnTo>
                  <a:lnTo>
                    <a:pt x="223" y="78"/>
                  </a:lnTo>
                  <a:lnTo>
                    <a:pt x="250" y="83"/>
                  </a:lnTo>
                  <a:lnTo>
                    <a:pt x="277" y="83"/>
                  </a:lnTo>
                  <a:lnTo>
                    <a:pt x="306" y="78"/>
                  </a:lnTo>
                  <a:lnTo>
                    <a:pt x="333" y="71"/>
                  </a:lnTo>
                  <a:lnTo>
                    <a:pt x="359" y="61"/>
                  </a:lnTo>
                  <a:lnTo>
                    <a:pt x="384" y="49"/>
                  </a:lnTo>
                  <a:lnTo>
                    <a:pt x="403" y="38"/>
                  </a:lnTo>
                  <a:lnTo>
                    <a:pt x="420" y="23"/>
                  </a:lnTo>
                  <a:lnTo>
                    <a:pt x="430" y="9"/>
                  </a:lnTo>
                  <a:lnTo>
                    <a:pt x="434" y="2"/>
                  </a:lnTo>
                  <a:lnTo>
                    <a:pt x="439" y="0"/>
                  </a:lnTo>
                  <a:lnTo>
                    <a:pt x="444" y="0"/>
                  </a:lnTo>
                  <a:lnTo>
                    <a:pt x="449" y="0"/>
                  </a:lnTo>
                  <a:lnTo>
                    <a:pt x="459" y="7"/>
                  </a:lnTo>
                  <a:lnTo>
                    <a:pt x="466" y="19"/>
                  </a:lnTo>
                  <a:lnTo>
                    <a:pt x="471" y="35"/>
                  </a:lnTo>
                  <a:lnTo>
                    <a:pt x="473" y="54"/>
                  </a:lnTo>
                  <a:lnTo>
                    <a:pt x="473" y="73"/>
                  </a:lnTo>
                  <a:lnTo>
                    <a:pt x="468" y="90"/>
                  </a:lnTo>
                  <a:lnTo>
                    <a:pt x="461" y="102"/>
                  </a:lnTo>
                  <a:lnTo>
                    <a:pt x="449" y="116"/>
                  </a:lnTo>
                  <a:lnTo>
                    <a:pt x="427" y="140"/>
                  </a:lnTo>
                  <a:lnTo>
                    <a:pt x="418" y="154"/>
                  </a:lnTo>
                  <a:lnTo>
                    <a:pt x="410" y="168"/>
                  </a:lnTo>
                  <a:lnTo>
                    <a:pt x="403" y="183"/>
                  </a:lnTo>
                  <a:lnTo>
                    <a:pt x="403" y="199"/>
                  </a:lnTo>
                  <a:lnTo>
                    <a:pt x="400" y="228"/>
                  </a:lnTo>
                  <a:lnTo>
                    <a:pt x="398" y="273"/>
                  </a:lnTo>
                  <a:lnTo>
                    <a:pt x="388" y="325"/>
                  </a:lnTo>
                  <a:lnTo>
                    <a:pt x="381" y="354"/>
                  </a:lnTo>
                  <a:lnTo>
                    <a:pt x="374" y="382"/>
                  </a:lnTo>
                  <a:lnTo>
                    <a:pt x="362" y="410"/>
                  </a:lnTo>
                  <a:lnTo>
                    <a:pt x="350" y="439"/>
                  </a:lnTo>
                  <a:lnTo>
                    <a:pt x="335" y="465"/>
                  </a:lnTo>
                  <a:lnTo>
                    <a:pt x="318" y="489"/>
                  </a:lnTo>
                  <a:lnTo>
                    <a:pt x="299" y="510"/>
                  </a:lnTo>
                  <a:lnTo>
                    <a:pt x="274" y="527"/>
                  </a:lnTo>
                  <a:lnTo>
                    <a:pt x="250" y="541"/>
                  </a:lnTo>
                  <a:lnTo>
                    <a:pt x="235" y="546"/>
                  </a:lnTo>
                  <a:lnTo>
                    <a:pt x="221" y="548"/>
                  </a:lnTo>
                  <a:lnTo>
                    <a:pt x="192" y="553"/>
                  </a:lnTo>
                  <a:lnTo>
                    <a:pt x="165" y="555"/>
                  </a:lnTo>
                  <a:lnTo>
                    <a:pt x="138" y="555"/>
                  </a:lnTo>
                  <a:lnTo>
                    <a:pt x="116" y="551"/>
                  </a:lnTo>
                  <a:lnTo>
                    <a:pt x="95" y="546"/>
                  </a:lnTo>
                  <a:lnTo>
                    <a:pt x="78" y="539"/>
                  </a:lnTo>
                  <a:lnTo>
                    <a:pt x="61" y="529"/>
                  </a:lnTo>
                  <a:lnTo>
                    <a:pt x="46" y="518"/>
                  </a:lnTo>
                  <a:lnTo>
                    <a:pt x="34" y="506"/>
                  </a:lnTo>
                  <a:lnTo>
                    <a:pt x="24" y="491"/>
                  </a:lnTo>
                  <a:lnTo>
                    <a:pt x="14" y="477"/>
                  </a:lnTo>
                  <a:lnTo>
                    <a:pt x="10" y="460"/>
                  </a:lnTo>
                  <a:lnTo>
                    <a:pt x="5" y="444"/>
                  </a:lnTo>
                  <a:lnTo>
                    <a:pt x="2" y="427"/>
                  </a:lnTo>
                  <a:lnTo>
                    <a:pt x="0" y="408"/>
                  </a:lnTo>
                  <a:lnTo>
                    <a:pt x="2" y="391"/>
                  </a:lnTo>
                  <a:lnTo>
                    <a:pt x="7" y="356"/>
                  </a:lnTo>
                  <a:lnTo>
                    <a:pt x="19" y="323"/>
                  </a:lnTo>
                  <a:lnTo>
                    <a:pt x="32" y="294"/>
                  </a:lnTo>
                  <a:lnTo>
                    <a:pt x="46" y="268"/>
                  </a:lnTo>
                  <a:lnTo>
                    <a:pt x="73" y="220"/>
                  </a:lnTo>
                  <a:lnTo>
                    <a:pt x="85" y="199"/>
                  </a:lnTo>
                  <a:lnTo>
                    <a:pt x="95" y="178"/>
                  </a:lnTo>
                  <a:lnTo>
                    <a:pt x="109" y="128"/>
                  </a:lnTo>
                  <a:lnTo>
                    <a:pt x="119" y="102"/>
                  </a:lnTo>
                  <a:lnTo>
                    <a:pt x="131" y="73"/>
                  </a:lnTo>
                  <a:lnTo>
                    <a:pt x="143" y="49"/>
                  </a:lnTo>
                  <a:lnTo>
                    <a:pt x="155" y="31"/>
                  </a:lnTo>
                  <a:lnTo>
                    <a:pt x="163" y="23"/>
                  </a:lnTo>
                  <a:lnTo>
                    <a:pt x="170" y="19"/>
                  </a:lnTo>
                  <a:lnTo>
                    <a:pt x="177" y="19"/>
                  </a:lnTo>
                  <a:lnTo>
                    <a:pt x="184" y="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6" name="Freeform 276"/>
            <p:cNvSpPr/>
            <p:nvPr/>
          </p:nvSpPr>
          <p:spPr bwMode="auto">
            <a:xfrm>
              <a:off x="1011182" y="3097343"/>
              <a:ext cx="195248" cy="297284"/>
            </a:xfrm>
            <a:custGeom>
              <a:avLst/>
              <a:gdLst/>
              <a:ahLst/>
              <a:cxnLst>
                <a:cxn ang="0">
                  <a:pos x="240" y="104"/>
                </a:cxn>
                <a:cxn ang="0">
                  <a:pos x="211" y="97"/>
                </a:cxn>
                <a:cxn ang="0">
                  <a:pos x="189" y="85"/>
                </a:cxn>
                <a:cxn ang="0">
                  <a:pos x="177" y="68"/>
                </a:cxn>
                <a:cxn ang="0">
                  <a:pos x="170" y="42"/>
                </a:cxn>
                <a:cxn ang="0">
                  <a:pos x="172" y="9"/>
                </a:cxn>
                <a:cxn ang="0">
                  <a:pos x="170" y="2"/>
                </a:cxn>
                <a:cxn ang="0">
                  <a:pos x="150" y="19"/>
                </a:cxn>
                <a:cxn ang="0">
                  <a:pos x="126" y="61"/>
                </a:cxn>
                <a:cxn ang="0">
                  <a:pos x="95" y="159"/>
                </a:cxn>
                <a:cxn ang="0">
                  <a:pos x="73" y="201"/>
                </a:cxn>
                <a:cxn ang="0">
                  <a:pos x="32" y="275"/>
                </a:cxn>
                <a:cxn ang="0">
                  <a:pos x="7" y="337"/>
                </a:cxn>
                <a:cxn ang="0">
                  <a:pos x="0" y="399"/>
                </a:cxn>
                <a:cxn ang="0">
                  <a:pos x="12" y="453"/>
                </a:cxn>
                <a:cxn ang="0">
                  <a:pos x="24" y="477"/>
                </a:cxn>
                <a:cxn ang="0">
                  <a:pos x="44" y="499"/>
                </a:cxn>
                <a:cxn ang="0">
                  <a:pos x="70" y="515"/>
                </a:cxn>
                <a:cxn ang="0">
                  <a:pos x="102" y="529"/>
                </a:cxn>
                <a:cxn ang="0">
                  <a:pos x="146" y="536"/>
                </a:cxn>
                <a:cxn ang="0">
                  <a:pos x="168" y="539"/>
                </a:cxn>
                <a:cxn ang="0">
                  <a:pos x="192" y="536"/>
                </a:cxn>
                <a:cxn ang="0">
                  <a:pos x="209" y="529"/>
                </a:cxn>
                <a:cxn ang="0">
                  <a:pos x="218" y="517"/>
                </a:cxn>
                <a:cxn ang="0">
                  <a:pos x="218" y="501"/>
                </a:cxn>
                <a:cxn ang="0">
                  <a:pos x="209" y="482"/>
                </a:cxn>
                <a:cxn ang="0">
                  <a:pos x="175" y="446"/>
                </a:cxn>
                <a:cxn ang="0">
                  <a:pos x="124" y="411"/>
                </a:cxn>
                <a:cxn ang="0">
                  <a:pos x="107" y="382"/>
                </a:cxn>
                <a:cxn ang="0">
                  <a:pos x="107" y="354"/>
                </a:cxn>
                <a:cxn ang="0">
                  <a:pos x="124" y="325"/>
                </a:cxn>
                <a:cxn ang="0">
                  <a:pos x="153" y="296"/>
                </a:cxn>
                <a:cxn ang="0">
                  <a:pos x="206" y="259"/>
                </a:cxn>
                <a:cxn ang="0">
                  <a:pos x="284" y="216"/>
                </a:cxn>
                <a:cxn ang="0">
                  <a:pos x="315" y="199"/>
                </a:cxn>
                <a:cxn ang="0">
                  <a:pos x="337" y="180"/>
                </a:cxn>
                <a:cxn ang="0">
                  <a:pos x="352" y="161"/>
                </a:cxn>
                <a:cxn ang="0">
                  <a:pos x="354" y="142"/>
                </a:cxn>
                <a:cxn ang="0">
                  <a:pos x="347" y="128"/>
                </a:cxn>
                <a:cxn ang="0">
                  <a:pos x="330" y="114"/>
                </a:cxn>
                <a:cxn ang="0">
                  <a:pos x="301" y="106"/>
                </a:cxn>
                <a:cxn ang="0">
                  <a:pos x="260" y="104"/>
                </a:cxn>
              </a:cxnLst>
              <a:rect l="0" t="0" r="r" b="b"/>
              <a:pathLst>
                <a:path w="354" h="539">
                  <a:moveTo>
                    <a:pt x="260" y="104"/>
                  </a:moveTo>
                  <a:lnTo>
                    <a:pt x="240" y="104"/>
                  </a:lnTo>
                  <a:lnTo>
                    <a:pt x="223" y="102"/>
                  </a:lnTo>
                  <a:lnTo>
                    <a:pt x="211" y="97"/>
                  </a:lnTo>
                  <a:lnTo>
                    <a:pt x="199" y="92"/>
                  </a:lnTo>
                  <a:lnTo>
                    <a:pt x="189" y="85"/>
                  </a:lnTo>
                  <a:lnTo>
                    <a:pt x="182" y="78"/>
                  </a:lnTo>
                  <a:lnTo>
                    <a:pt x="177" y="68"/>
                  </a:lnTo>
                  <a:lnTo>
                    <a:pt x="175" y="59"/>
                  </a:lnTo>
                  <a:lnTo>
                    <a:pt x="170" y="42"/>
                  </a:lnTo>
                  <a:lnTo>
                    <a:pt x="170" y="23"/>
                  </a:lnTo>
                  <a:lnTo>
                    <a:pt x="172" y="9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63" y="4"/>
                  </a:lnTo>
                  <a:lnTo>
                    <a:pt x="150" y="19"/>
                  </a:lnTo>
                  <a:lnTo>
                    <a:pt x="138" y="38"/>
                  </a:lnTo>
                  <a:lnTo>
                    <a:pt x="126" y="61"/>
                  </a:lnTo>
                  <a:lnTo>
                    <a:pt x="109" y="114"/>
                  </a:lnTo>
                  <a:lnTo>
                    <a:pt x="95" y="159"/>
                  </a:lnTo>
                  <a:lnTo>
                    <a:pt x="85" y="180"/>
                  </a:lnTo>
                  <a:lnTo>
                    <a:pt x="73" y="201"/>
                  </a:lnTo>
                  <a:lnTo>
                    <a:pt x="46" y="249"/>
                  </a:lnTo>
                  <a:lnTo>
                    <a:pt x="32" y="275"/>
                  </a:lnTo>
                  <a:lnTo>
                    <a:pt x="19" y="304"/>
                  </a:lnTo>
                  <a:lnTo>
                    <a:pt x="7" y="337"/>
                  </a:lnTo>
                  <a:lnTo>
                    <a:pt x="2" y="372"/>
                  </a:lnTo>
                  <a:lnTo>
                    <a:pt x="0" y="399"/>
                  </a:lnTo>
                  <a:lnTo>
                    <a:pt x="2" y="427"/>
                  </a:lnTo>
                  <a:lnTo>
                    <a:pt x="12" y="453"/>
                  </a:lnTo>
                  <a:lnTo>
                    <a:pt x="17" y="465"/>
                  </a:lnTo>
                  <a:lnTo>
                    <a:pt x="24" y="477"/>
                  </a:lnTo>
                  <a:lnTo>
                    <a:pt x="34" y="487"/>
                  </a:lnTo>
                  <a:lnTo>
                    <a:pt x="44" y="499"/>
                  </a:lnTo>
                  <a:lnTo>
                    <a:pt x="56" y="508"/>
                  </a:lnTo>
                  <a:lnTo>
                    <a:pt x="70" y="515"/>
                  </a:lnTo>
                  <a:lnTo>
                    <a:pt x="85" y="522"/>
                  </a:lnTo>
                  <a:lnTo>
                    <a:pt x="102" y="529"/>
                  </a:lnTo>
                  <a:lnTo>
                    <a:pt x="124" y="534"/>
                  </a:lnTo>
                  <a:lnTo>
                    <a:pt x="146" y="536"/>
                  </a:lnTo>
                  <a:lnTo>
                    <a:pt x="153" y="539"/>
                  </a:lnTo>
                  <a:lnTo>
                    <a:pt x="168" y="539"/>
                  </a:lnTo>
                  <a:lnTo>
                    <a:pt x="182" y="539"/>
                  </a:lnTo>
                  <a:lnTo>
                    <a:pt x="192" y="536"/>
                  </a:lnTo>
                  <a:lnTo>
                    <a:pt x="201" y="534"/>
                  </a:lnTo>
                  <a:lnTo>
                    <a:pt x="209" y="529"/>
                  </a:lnTo>
                  <a:lnTo>
                    <a:pt x="216" y="522"/>
                  </a:lnTo>
                  <a:lnTo>
                    <a:pt x="218" y="517"/>
                  </a:lnTo>
                  <a:lnTo>
                    <a:pt x="218" y="508"/>
                  </a:lnTo>
                  <a:lnTo>
                    <a:pt x="218" y="501"/>
                  </a:lnTo>
                  <a:lnTo>
                    <a:pt x="213" y="491"/>
                  </a:lnTo>
                  <a:lnTo>
                    <a:pt x="209" y="482"/>
                  </a:lnTo>
                  <a:lnTo>
                    <a:pt x="199" y="470"/>
                  </a:lnTo>
                  <a:lnTo>
                    <a:pt x="175" y="446"/>
                  </a:lnTo>
                  <a:lnTo>
                    <a:pt x="141" y="423"/>
                  </a:lnTo>
                  <a:lnTo>
                    <a:pt x="124" y="411"/>
                  </a:lnTo>
                  <a:lnTo>
                    <a:pt x="112" y="396"/>
                  </a:lnTo>
                  <a:lnTo>
                    <a:pt x="107" y="382"/>
                  </a:lnTo>
                  <a:lnTo>
                    <a:pt x="104" y="368"/>
                  </a:lnTo>
                  <a:lnTo>
                    <a:pt x="107" y="354"/>
                  </a:lnTo>
                  <a:lnTo>
                    <a:pt x="114" y="339"/>
                  </a:lnTo>
                  <a:lnTo>
                    <a:pt x="124" y="325"/>
                  </a:lnTo>
                  <a:lnTo>
                    <a:pt x="136" y="311"/>
                  </a:lnTo>
                  <a:lnTo>
                    <a:pt x="153" y="296"/>
                  </a:lnTo>
                  <a:lnTo>
                    <a:pt x="170" y="285"/>
                  </a:lnTo>
                  <a:lnTo>
                    <a:pt x="206" y="259"/>
                  </a:lnTo>
                  <a:lnTo>
                    <a:pt x="245" y="235"/>
                  </a:lnTo>
                  <a:lnTo>
                    <a:pt x="284" y="216"/>
                  </a:lnTo>
                  <a:lnTo>
                    <a:pt x="301" y="209"/>
                  </a:lnTo>
                  <a:lnTo>
                    <a:pt x="315" y="199"/>
                  </a:lnTo>
                  <a:lnTo>
                    <a:pt x="328" y="190"/>
                  </a:lnTo>
                  <a:lnTo>
                    <a:pt x="337" y="180"/>
                  </a:lnTo>
                  <a:lnTo>
                    <a:pt x="345" y="171"/>
                  </a:lnTo>
                  <a:lnTo>
                    <a:pt x="352" y="161"/>
                  </a:lnTo>
                  <a:lnTo>
                    <a:pt x="354" y="152"/>
                  </a:lnTo>
                  <a:lnTo>
                    <a:pt x="354" y="142"/>
                  </a:lnTo>
                  <a:lnTo>
                    <a:pt x="352" y="135"/>
                  </a:lnTo>
                  <a:lnTo>
                    <a:pt x="347" y="128"/>
                  </a:lnTo>
                  <a:lnTo>
                    <a:pt x="340" y="121"/>
                  </a:lnTo>
                  <a:lnTo>
                    <a:pt x="330" y="114"/>
                  </a:lnTo>
                  <a:lnTo>
                    <a:pt x="318" y="109"/>
                  </a:lnTo>
                  <a:lnTo>
                    <a:pt x="301" y="106"/>
                  </a:lnTo>
                  <a:lnTo>
                    <a:pt x="281" y="104"/>
                  </a:lnTo>
                  <a:lnTo>
                    <a:pt x="260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7" name="Freeform 277"/>
            <p:cNvSpPr/>
            <p:nvPr/>
          </p:nvSpPr>
          <p:spPr bwMode="auto">
            <a:xfrm>
              <a:off x="726032" y="2939600"/>
              <a:ext cx="30887" cy="8659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4" y="5"/>
                </a:cxn>
                <a:cxn ang="0">
                  <a:pos x="34" y="15"/>
                </a:cxn>
                <a:cxn ang="0">
                  <a:pos x="24" y="24"/>
                </a:cxn>
                <a:cxn ang="0">
                  <a:pos x="12" y="39"/>
                </a:cxn>
                <a:cxn ang="0">
                  <a:pos x="5" y="58"/>
                </a:cxn>
                <a:cxn ang="0">
                  <a:pos x="0" y="76"/>
                </a:cxn>
                <a:cxn ang="0">
                  <a:pos x="0" y="88"/>
                </a:cxn>
                <a:cxn ang="0">
                  <a:pos x="2" y="103"/>
                </a:cxn>
                <a:cxn ang="0">
                  <a:pos x="5" y="117"/>
                </a:cxn>
                <a:cxn ang="0">
                  <a:pos x="12" y="131"/>
                </a:cxn>
                <a:cxn ang="0">
                  <a:pos x="17" y="143"/>
                </a:cxn>
                <a:cxn ang="0">
                  <a:pos x="24" y="153"/>
                </a:cxn>
                <a:cxn ang="0">
                  <a:pos x="31" y="157"/>
                </a:cxn>
                <a:cxn ang="0">
                  <a:pos x="34" y="157"/>
                </a:cxn>
                <a:cxn ang="0">
                  <a:pos x="36" y="155"/>
                </a:cxn>
                <a:cxn ang="0">
                  <a:pos x="41" y="148"/>
                </a:cxn>
                <a:cxn ang="0">
                  <a:pos x="44" y="131"/>
                </a:cxn>
                <a:cxn ang="0">
                  <a:pos x="44" y="88"/>
                </a:cxn>
                <a:cxn ang="0">
                  <a:pos x="48" y="46"/>
                </a:cxn>
                <a:cxn ang="0">
                  <a:pos x="56" y="0"/>
                </a:cxn>
              </a:cxnLst>
              <a:rect l="0" t="0" r="r" b="b"/>
              <a:pathLst>
                <a:path w="56" h="157">
                  <a:moveTo>
                    <a:pt x="56" y="0"/>
                  </a:moveTo>
                  <a:lnTo>
                    <a:pt x="44" y="5"/>
                  </a:lnTo>
                  <a:lnTo>
                    <a:pt x="34" y="15"/>
                  </a:lnTo>
                  <a:lnTo>
                    <a:pt x="24" y="24"/>
                  </a:lnTo>
                  <a:lnTo>
                    <a:pt x="12" y="39"/>
                  </a:lnTo>
                  <a:lnTo>
                    <a:pt x="5" y="58"/>
                  </a:lnTo>
                  <a:lnTo>
                    <a:pt x="0" y="76"/>
                  </a:lnTo>
                  <a:lnTo>
                    <a:pt x="0" y="88"/>
                  </a:lnTo>
                  <a:lnTo>
                    <a:pt x="2" y="103"/>
                  </a:lnTo>
                  <a:lnTo>
                    <a:pt x="5" y="117"/>
                  </a:lnTo>
                  <a:lnTo>
                    <a:pt x="12" y="131"/>
                  </a:lnTo>
                  <a:lnTo>
                    <a:pt x="17" y="143"/>
                  </a:lnTo>
                  <a:lnTo>
                    <a:pt x="24" y="153"/>
                  </a:lnTo>
                  <a:lnTo>
                    <a:pt x="31" y="157"/>
                  </a:lnTo>
                  <a:lnTo>
                    <a:pt x="34" y="157"/>
                  </a:lnTo>
                  <a:lnTo>
                    <a:pt x="36" y="155"/>
                  </a:lnTo>
                  <a:lnTo>
                    <a:pt x="41" y="148"/>
                  </a:lnTo>
                  <a:lnTo>
                    <a:pt x="44" y="131"/>
                  </a:lnTo>
                  <a:lnTo>
                    <a:pt x="44" y="88"/>
                  </a:lnTo>
                  <a:lnTo>
                    <a:pt x="48" y="4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8" name="Freeform 278"/>
            <p:cNvSpPr/>
            <p:nvPr/>
          </p:nvSpPr>
          <p:spPr bwMode="auto">
            <a:xfrm>
              <a:off x="684115" y="3025090"/>
              <a:ext cx="243784" cy="362918"/>
            </a:xfrm>
            <a:custGeom>
              <a:avLst/>
              <a:gdLst/>
              <a:ahLst/>
              <a:cxnLst>
                <a:cxn ang="0">
                  <a:pos x="112" y="145"/>
                </a:cxn>
                <a:cxn ang="0">
                  <a:pos x="105" y="164"/>
                </a:cxn>
                <a:cxn ang="0">
                  <a:pos x="107" y="185"/>
                </a:cxn>
                <a:cxn ang="0">
                  <a:pos x="117" y="192"/>
                </a:cxn>
                <a:cxn ang="0">
                  <a:pos x="120" y="190"/>
                </a:cxn>
                <a:cxn ang="0">
                  <a:pos x="117" y="171"/>
                </a:cxn>
                <a:cxn ang="0">
                  <a:pos x="110" y="169"/>
                </a:cxn>
                <a:cxn ang="0">
                  <a:pos x="95" y="187"/>
                </a:cxn>
                <a:cxn ang="0">
                  <a:pos x="54" y="278"/>
                </a:cxn>
                <a:cxn ang="0">
                  <a:pos x="18" y="371"/>
                </a:cxn>
                <a:cxn ang="0">
                  <a:pos x="10" y="477"/>
                </a:cxn>
                <a:cxn ang="0">
                  <a:pos x="0" y="603"/>
                </a:cxn>
                <a:cxn ang="0">
                  <a:pos x="5" y="651"/>
                </a:cxn>
                <a:cxn ang="0">
                  <a:pos x="10" y="658"/>
                </a:cxn>
                <a:cxn ang="0">
                  <a:pos x="20" y="651"/>
                </a:cxn>
                <a:cxn ang="0">
                  <a:pos x="47" y="587"/>
                </a:cxn>
                <a:cxn ang="0">
                  <a:pos x="88" y="482"/>
                </a:cxn>
                <a:cxn ang="0">
                  <a:pos x="124" y="401"/>
                </a:cxn>
                <a:cxn ang="0">
                  <a:pos x="154" y="354"/>
                </a:cxn>
                <a:cxn ang="0">
                  <a:pos x="185" y="318"/>
                </a:cxn>
                <a:cxn ang="0">
                  <a:pos x="224" y="299"/>
                </a:cxn>
                <a:cxn ang="0">
                  <a:pos x="263" y="295"/>
                </a:cxn>
                <a:cxn ang="0">
                  <a:pos x="328" y="285"/>
                </a:cxn>
                <a:cxn ang="0">
                  <a:pos x="401" y="261"/>
                </a:cxn>
                <a:cxn ang="0">
                  <a:pos x="440" y="242"/>
                </a:cxn>
                <a:cxn ang="0">
                  <a:pos x="440" y="235"/>
                </a:cxn>
                <a:cxn ang="0">
                  <a:pos x="423" y="235"/>
                </a:cxn>
                <a:cxn ang="0">
                  <a:pos x="391" y="230"/>
                </a:cxn>
                <a:cxn ang="0">
                  <a:pos x="350" y="216"/>
                </a:cxn>
                <a:cxn ang="0">
                  <a:pos x="263" y="164"/>
                </a:cxn>
                <a:cxn ang="0">
                  <a:pos x="187" y="107"/>
                </a:cxn>
                <a:cxn ang="0">
                  <a:pos x="146" y="71"/>
                </a:cxn>
                <a:cxn ang="0">
                  <a:pos x="115" y="45"/>
                </a:cxn>
                <a:cxn ang="0">
                  <a:pos x="86" y="9"/>
                </a:cxn>
                <a:cxn ang="0">
                  <a:pos x="81" y="2"/>
                </a:cxn>
                <a:cxn ang="0">
                  <a:pos x="83" y="31"/>
                </a:cxn>
                <a:cxn ang="0">
                  <a:pos x="93" y="59"/>
                </a:cxn>
                <a:cxn ang="0">
                  <a:pos x="117" y="114"/>
                </a:cxn>
                <a:cxn ang="0">
                  <a:pos x="120" y="135"/>
                </a:cxn>
              </a:cxnLst>
              <a:rect l="0" t="0" r="r" b="b"/>
              <a:pathLst>
                <a:path w="442" h="658">
                  <a:moveTo>
                    <a:pt x="120" y="138"/>
                  </a:moveTo>
                  <a:lnTo>
                    <a:pt x="112" y="145"/>
                  </a:lnTo>
                  <a:lnTo>
                    <a:pt x="107" y="152"/>
                  </a:lnTo>
                  <a:lnTo>
                    <a:pt x="105" y="164"/>
                  </a:lnTo>
                  <a:lnTo>
                    <a:pt x="105" y="176"/>
                  </a:lnTo>
                  <a:lnTo>
                    <a:pt x="107" y="185"/>
                  </a:lnTo>
                  <a:lnTo>
                    <a:pt x="112" y="192"/>
                  </a:lnTo>
                  <a:lnTo>
                    <a:pt x="117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78"/>
                  </a:lnTo>
                  <a:lnTo>
                    <a:pt x="117" y="171"/>
                  </a:lnTo>
                  <a:lnTo>
                    <a:pt x="112" y="169"/>
                  </a:lnTo>
                  <a:lnTo>
                    <a:pt x="110" y="169"/>
                  </a:lnTo>
                  <a:lnTo>
                    <a:pt x="105" y="173"/>
                  </a:lnTo>
                  <a:lnTo>
                    <a:pt x="95" y="187"/>
                  </a:lnTo>
                  <a:lnTo>
                    <a:pt x="88" y="202"/>
                  </a:lnTo>
                  <a:lnTo>
                    <a:pt x="54" y="278"/>
                  </a:lnTo>
                  <a:lnTo>
                    <a:pt x="15" y="351"/>
                  </a:lnTo>
                  <a:lnTo>
                    <a:pt x="18" y="371"/>
                  </a:lnTo>
                  <a:lnTo>
                    <a:pt x="18" y="399"/>
                  </a:lnTo>
                  <a:lnTo>
                    <a:pt x="10" y="477"/>
                  </a:lnTo>
                  <a:lnTo>
                    <a:pt x="3" y="565"/>
                  </a:lnTo>
                  <a:lnTo>
                    <a:pt x="0" y="603"/>
                  </a:lnTo>
                  <a:lnTo>
                    <a:pt x="0" y="632"/>
                  </a:lnTo>
                  <a:lnTo>
                    <a:pt x="5" y="651"/>
                  </a:lnTo>
                  <a:lnTo>
                    <a:pt x="8" y="656"/>
                  </a:lnTo>
                  <a:lnTo>
                    <a:pt x="10" y="658"/>
                  </a:lnTo>
                  <a:lnTo>
                    <a:pt x="15" y="656"/>
                  </a:lnTo>
                  <a:lnTo>
                    <a:pt x="20" y="651"/>
                  </a:lnTo>
                  <a:lnTo>
                    <a:pt x="32" y="627"/>
                  </a:lnTo>
                  <a:lnTo>
                    <a:pt x="47" y="587"/>
                  </a:lnTo>
                  <a:lnTo>
                    <a:pt x="66" y="537"/>
                  </a:lnTo>
                  <a:lnTo>
                    <a:pt x="88" y="482"/>
                  </a:lnTo>
                  <a:lnTo>
                    <a:pt x="110" y="427"/>
                  </a:lnTo>
                  <a:lnTo>
                    <a:pt x="124" y="401"/>
                  </a:lnTo>
                  <a:lnTo>
                    <a:pt x="139" y="378"/>
                  </a:lnTo>
                  <a:lnTo>
                    <a:pt x="154" y="354"/>
                  </a:lnTo>
                  <a:lnTo>
                    <a:pt x="168" y="335"/>
                  </a:lnTo>
                  <a:lnTo>
                    <a:pt x="185" y="318"/>
                  </a:lnTo>
                  <a:lnTo>
                    <a:pt x="204" y="306"/>
                  </a:lnTo>
                  <a:lnTo>
                    <a:pt x="224" y="299"/>
                  </a:lnTo>
                  <a:lnTo>
                    <a:pt x="243" y="297"/>
                  </a:lnTo>
                  <a:lnTo>
                    <a:pt x="263" y="295"/>
                  </a:lnTo>
                  <a:lnTo>
                    <a:pt x="285" y="292"/>
                  </a:lnTo>
                  <a:lnTo>
                    <a:pt x="328" y="285"/>
                  </a:lnTo>
                  <a:lnTo>
                    <a:pt x="367" y="275"/>
                  </a:lnTo>
                  <a:lnTo>
                    <a:pt x="401" y="261"/>
                  </a:lnTo>
                  <a:lnTo>
                    <a:pt x="428" y="252"/>
                  </a:lnTo>
                  <a:lnTo>
                    <a:pt x="440" y="242"/>
                  </a:lnTo>
                  <a:lnTo>
                    <a:pt x="442" y="237"/>
                  </a:lnTo>
                  <a:lnTo>
                    <a:pt x="440" y="235"/>
                  </a:lnTo>
                  <a:lnTo>
                    <a:pt x="435" y="235"/>
                  </a:lnTo>
                  <a:lnTo>
                    <a:pt x="423" y="235"/>
                  </a:lnTo>
                  <a:lnTo>
                    <a:pt x="408" y="235"/>
                  </a:lnTo>
                  <a:lnTo>
                    <a:pt x="391" y="230"/>
                  </a:lnTo>
                  <a:lnTo>
                    <a:pt x="372" y="226"/>
                  </a:lnTo>
                  <a:lnTo>
                    <a:pt x="350" y="216"/>
                  </a:lnTo>
                  <a:lnTo>
                    <a:pt x="309" y="192"/>
                  </a:lnTo>
                  <a:lnTo>
                    <a:pt x="263" y="164"/>
                  </a:lnTo>
                  <a:lnTo>
                    <a:pt x="221" y="135"/>
                  </a:lnTo>
                  <a:lnTo>
                    <a:pt x="187" y="107"/>
                  </a:lnTo>
                  <a:lnTo>
                    <a:pt x="161" y="85"/>
                  </a:lnTo>
                  <a:lnTo>
                    <a:pt x="146" y="71"/>
                  </a:lnTo>
                  <a:lnTo>
                    <a:pt x="136" y="64"/>
                  </a:lnTo>
                  <a:lnTo>
                    <a:pt x="115" y="45"/>
                  </a:lnTo>
                  <a:lnTo>
                    <a:pt x="93" y="21"/>
                  </a:lnTo>
                  <a:lnTo>
                    <a:pt x="86" y="9"/>
                  </a:lnTo>
                  <a:lnTo>
                    <a:pt x="83" y="0"/>
                  </a:lnTo>
                  <a:lnTo>
                    <a:pt x="81" y="2"/>
                  </a:lnTo>
                  <a:lnTo>
                    <a:pt x="81" y="14"/>
                  </a:lnTo>
                  <a:lnTo>
                    <a:pt x="83" y="31"/>
                  </a:lnTo>
                  <a:lnTo>
                    <a:pt x="86" y="45"/>
                  </a:lnTo>
                  <a:lnTo>
                    <a:pt x="93" y="59"/>
                  </a:lnTo>
                  <a:lnTo>
                    <a:pt x="107" y="90"/>
                  </a:lnTo>
                  <a:lnTo>
                    <a:pt x="117" y="114"/>
                  </a:lnTo>
                  <a:lnTo>
                    <a:pt x="120" y="131"/>
                  </a:lnTo>
                  <a:lnTo>
                    <a:pt x="120" y="135"/>
                  </a:lnTo>
                  <a:lnTo>
                    <a:pt x="120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89" name="Freeform 279"/>
            <p:cNvSpPr/>
            <p:nvPr/>
          </p:nvSpPr>
          <p:spPr bwMode="auto">
            <a:xfrm>
              <a:off x="1253311" y="3014611"/>
              <a:ext cx="12134" cy="3916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3" y="31"/>
                </a:cxn>
                <a:cxn ang="0">
                  <a:pos x="8" y="52"/>
                </a:cxn>
                <a:cxn ang="0">
                  <a:pos x="3" y="69"/>
                </a:cxn>
                <a:cxn ang="0">
                  <a:pos x="0" y="71"/>
                </a:cxn>
                <a:cxn ang="0">
                  <a:pos x="3" y="71"/>
                </a:cxn>
                <a:cxn ang="0">
                  <a:pos x="8" y="66"/>
                </a:cxn>
                <a:cxn ang="0">
                  <a:pos x="15" y="52"/>
                </a:cxn>
                <a:cxn ang="0">
                  <a:pos x="20" y="33"/>
                </a:cxn>
                <a:cxn ang="0">
                  <a:pos x="22" y="17"/>
                </a:cxn>
                <a:cxn ang="0">
                  <a:pos x="22" y="5"/>
                </a:cxn>
                <a:cxn ang="0">
                  <a:pos x="20" y="0"/>
                </a:cxn>
                <a:cxn ang="0">
                  <a:pos x="17" y="5"/>
                </a:cxn>
              </a:cxnLst>
              <a:rect l="0" t="0" r="r" b="b"/>
              <a:pathLst>
                <a:path w="22" h="71">
                  <a:moveTo>
                    <a:pt x="17" y="5"/>
                  </a:moveTo>
                  <a:lnTo>
                    <a:pt x="13" y="31"/>
                  </a:lnTo>
                  <a:lnTo>
                    <a:pt x="8" y="52"/>
                  </a:lnTo>
                  <a:lnTo>
                    <a:pt x="3" y="69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8" y="66"/>
                  </a:lnTo>
                  <a:lnTo>
                    <a:pt x="15" y="52"/>
                  </a:lnTo>
                  <a:lnTo>
                    <a:pt x="20" y="33"/>
                  </a:lnTo>
                  <a:lnTo>
                    <a:pt x="22" y="17"/>
                  </a:lnTo>
                  <a:lnTo>
                    <a:pt x="22" y="5"/>
                  </a:lnTo>
                  <a:lnTo>
                    <a:pt x="2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0" name="Freeform 280"/>
            <p:cNvSpPr/>
            <p:nvPr/>
          </p:nvSpPr>
          <p:spPr bwMode="auto">
            <a:xfrm>
              <a:off x="707280" y="2976554"/>
              <a:ext cx="31990" cy="51294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29" y="0"/>
                </a:cxn>
                <a:cxn ang="0">
                  <a:pos x="17" y="2"/>
                </a:cxn>
                <a:cxn ang="0">
                  <a:pos x="10" y="7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0" y="31"/>
                </a:cxn>
                <a:cxn ang="0">
                  <a:pos x="2" y="43"/>
                </a:cxn>
                <a:cxn ang="0">
                  <a:pos x="7" y="55"/>
                </a:cxn>
                <a:cxn ang="0">
                  <a:pos x="12" y="64"/>
                </a:cxn>
                <a:cxn ang="0">
                  <a:pos x="19" y="74"/>
                </a:cxn>
                <a:cxn ang="0">
                  <a:pos x="31" y="88"/>
                </a:cxn>
                <a:cxn ang="0">
                  <a:pos x="39" y="93"/>
                </a:cxn>
                <a:cxn ang="0">
                  <a:pos x="44" y="83"/>
                </a:cxn>
                <a:cxn ang="0">
                  <a:pos x="51" y="71"/>
                </a:cxn>
                <a:cxn ang="0">
                  <a:pos x="56" y="60"/>
                </a:cxn>
                <a:cxn ang="0">
                  <a:pos x="58" y="45"/>
                </a:cxn>
                <a:cxn ang="0">
                  <a:pos x="58" y="28"/>
                </a:cxn>
                <a:cxn ang="0">
                  <a:pos x="56" y="21"/>
                </a:cxn>
                <a:cxn ang="0">
                  <a:pos x="51" y="14"/>
                </a:cxn>
                <a:cxn ang="0">
                  <a:pos x="44" y="7"/>
                </a:cxn>
                <a:cxn ang="0">
                  <a:pos x="36" y="0"/>
                </a:cxn>
              </a:cxnLst>
              <a:rect l="0" t="0" r="r" b="b"/>
              <a:pathLst>
                <a:path w="58" h="93">
                  <a:moveTo>
                    <a:pt x="36" y="0"/>
                  </a:moveTo>
                  <a:lnTo>
                    <a:pt x="29" y="0"/>
                  </a:lnTo>
                  <a:lnTo>
                    <a:pt x="17" y="2"/>
                  </a:lnTo>
                  <a:lnTo>
                    <a:pt x="10" y="7"/>
                  </a:lnTo>
                  <a:lnTo>
                    <a:pt x="5" y="12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2" y="43"/>
                  </a:lnTo>
                  <a:lnTo>
                    <a:pt x="7" y="55"/>
                  </a:lnTo>
                  <a:lnTo>
                    <a:pt x="12" y="64"/>
                  </a:lnTo>
                  <a:lnTo>
                    <a:pt x="19" y="74"/>
                  </a:lnTo>
                  <a:lnTo>
                    <a:pt x="31" y="88"/>
                  </a:lnTo>
                  <a:lnTo>
                    <a:pt x="39" y="93"/>
                  </a:lnTo>
                  <a:lnTo>
                    <a:pt x="44" y="83"/>
                  </a:lnTo>
                  <a:lnTo>
                    <a:pt x="51" y="71"/>
                  </a:lnTo>
                  <a:lnTo>
                    <a:pt x="56" y="60"/>
                  </a:lnTo>
                  <a:lnTo>
                    <a:pt x="58" y="45"/>
                  </a:lnTo>
                  <a:lnTo>
                    <a:pt x="58" y="28"/>
                  </a:lnTo>
                  <a:lnTo>
                    <a:pt x="56" y="21"/>
                  </a:lnTo>
                  <a:lnTo>
                    <a:pt x="51" y="14"/>
                  </a:lnTo>
                  <a:lnTo>
                    <a:pt x="44" y="7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1" name="Freeform 281"/>
            <p:cNvSpPr/>
            <p:nvPr/>
          </p:nvSpPr>
          <p:spPr bwMode="auto">
            <a:xfrm>
              <a:off x="711140" y="2984276"/>
              <a:ext cx="144505" cy="141748"/>
            </a:xfrm>
            <a:custGeom>
              <a:avLst/>
              <a:gdLst/>
              <a:ahLst/>
              <a:cxnLst>
                <a:cxn ang="0">
                  <a:pos x="32" y="79"/>
                </a:cxn>
                <a:cxn ang="0">
                  <a:pos x="15" y="57"/>
                </a:cxn>
                <a:cxn ang="0">
                  <a:pos x="5" y="38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3" y="12"/>
                </a:cxn>
                <a:cxn ang="0">
                  <a:pos x="5" y="7"/>
                </a:cxn>
                <a:cxn ang="0">
                  <a:pos x="7" y="3"/>
                </a:cxn>
                <a:cxn ang="0">
                  <a:pos x="12" y="0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34" y="5"/>
                </a:cxn>
                <a:cxn ang="0">
                  <a:pos x="49" y="19"/>
                </a:cxn>
                <a:cxn ang="0">
                  <a:pos x="73" y="43"/>
                </a:cxn>
                <a:cxn ang="0">
                  <a:pos x="138" y="112"/>
                </a:cxn>
                <a:cxn ang="0">
                  <a:pos x="226" y="209"/>
                </a:cxn>
                <a:cxn ang="0">
                  <a:pos x="262" y="257"/>
                </a:cxn>
                <a:cxn ang="0">
                  <a:pos x="250" y="257"/>
                </a:cxn>
                <a:cxn ang="0">
                  <a:pos x="240" y="254"/>
                </a:cxn>
                <a:cxn ang="0">
                  <a:pos x="228" y="250"/>
                </a:cxn>
                <a:cxn ang="0">
                  <a:pos x="192" y="224"/>
                </a:cxn>
                <a:cxn ang="0">
                  <a:pos x="131" y="176"/>
                </a:cxn>
                <a:cxn ang="0">
                  <a:pos x="97" y="150"/>
                </a:cxn>
                <a:cxn ang="0">
                  <a:pos x="66" y="121"/>
                </a:cxn>
                <a:cxn ang="0">
                  <a:pos x="44" y="98"/>
                </a:cxn>
                <a:cxn ang="0">
                  <a:pos x="37" y="88"/>
                </a:cxn>
                <a:cxn ang="0">
                  <a:pos x="32" y="79"/>
                </a:cxn>
              </a:cxnLst>
              <a:rect l="0" t="0" r="r" b="b"/>
              <a:pathLst>
                <a:path w="262" h="257">
                  <a:moveTo>
                    <a:pt x="32" y="79"/>
                  </a:moveTo>
                  <a:lnTo>
                    <a:pt x="15" y="57"/>
                  </a:lnTo>
                  <a:lnTo>
                    <a:pt x="5" y="38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3" y="12"/>
                  </a:lnTo>
                  <a:lnTo>
                    <a:pt x="5" y="7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34" y="5"/>
                  </a:lnTo>
                  <a:lnTo>
                    <a:pt x="49" y="19"/>
                  </a:lnTo>
                  <a:lnTo>
                    <a:pt x="73" y="43"/>
                  </a:lnTo>
                  <a:lnTo>
                    <a:pt x="138" y="112"/>
                  </a:lnTo>
                  <a:lnTo>
                    <a:pt x="226" y="209"/>
                  </a:lnTo>
                  <a:lnTo>
                    <a:pt x="262" y="257"/>
                  </a:lnTo>
                  <a:lnTo>
                    <a:pt x="250" y="257"/>
                  </a:lnTo>
                  <a:lnTo>
                    <a:pt x="240" y="254"/>
                  </a:lnTo>
                  <a:lnTo>
                    <a:pt x="228" y="250"/>
                  </a:lnTo>
                  <a:lnTo>
                    <a:pt x="192" y="224"/>
                  </a:lnTo>
                  <a:lnTo>
                    <a:pt x="131" y="176"/>
                  </a:lnTo>
                  <a:lnTo>
                    <a:pt x="97" y="150"/>
                  </a:lnTo>
                  <a:lnTo>
                    <a:pt x="66" y="121"/>
                  </a:lnTo>
                  <a:lnTo>
                    <a:pt x="44" y="98"/>
                  </a:lnTo>
                  <a:lnTo>
                    <a:pt x="37" y="88"/>
                  </a:lnTo>
                  <a:lnTo>
                    <a:pt x="32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2" name="Freeform 282"/>
            <p:cNvSpPr/>
            <p:nvPr/>
          </p:nvSpPr>
          <p:spPr bwMode="auto">
            <a:xfrm>
              <a:off x="732651" y="2931879"/>
              <a:ext cx="47985" cy="89351"/>
            </a:xfrm>
            <a:custGeom>
              <a:avLst/>
              <a:gdLst/>
              <a:ahLst/>
              <a:cxnLst>
                <a:cxn ang="0">
                  <a:pos x="87" y="7"/>
                </a:cxn>
                <a:cxn ang="0">
                  <a:pos x="85" y="3"/>
                </a:cxn>
                <a:cxn ang="0">
                  <a:pos x="75" y="0"/>
                </a:cxn>
                <a:cxn ang="0">
                  <a:pos x="68" y="0"/>
                </a:cxn>
                <a:cxn ang="0">
                  <a:pos x="58" y="3"/>
                </a:cxn>
                <a:cxn ang="0">
                  <a:pos x="48" y="7"/>
                </a:cxn>
                <a:cxn ang="0">
                  <a:pos x="36" y="14"/>
                </a:cxn>
                <a:cxn ang="0">
                  <a:pos x="27" y="26"/>
                </a:cxn>
                <a:cxn ang="0">
                  <a:pos x="17" y="36"/>
                </a:cxn>
                <a:cxn ang="0">
                  <a:pos x="10" y="48"/>
                </a:cxn>
                <a:cxn ang="0">
                  <a:pos x="5" y="60"/>
                </a:cxn>
                <a:cxn ang="0">
                  <a:pos x="0" y="81"/>
                </a:cxn>
                <a:cxn ang="0">
                  <a:pos x="0" y="95"/>
                </a:cxn>
                <a:cxn ang="0">
                  <a:pos x="5" y="114"/>
                </a:cxn>
                <a:cxn ang="0">
                  <a:pos x="14" y="136"/>
                </a:cxn>
                <a:cxn ang="0">
                  <a:pos x="27" y="162"/>
                </a:cxn>
                <a:cxn ang="0">
                  <a:pos x="51" y="105"/>
                </a:cxn>
                <a:cxn ang="0">
                  <a:pos x="87" y="7"/>
                </a:cxn>
              </a:cxnLst>
              <a:rect l="0" t="0" r="r" b="b"/>
              <a:pathLst>
                <a:path w="87" h="162">
                  <a:moveTo>
                    <a:pt x="87" y="7"/>
                  </a:moveTo>
                  <a:lnTo>
                    <a:pt x="85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58" y="3"/>
                  </a:lnTo>
                  <a:lnTo>
                    <a:pt x="48" y="7"/>
                  </a:lnTo>
                  <a:lnTo>
                    <a:pt x="36" y="14"/>
                  </a:lnTo>
                  <a:lnTo>
                    <a:pt x="27" y="26"/>
                  </a:lnTo>
                  <a:lnTo>
                    <a:pt x="17" y="36"/>
                  </a:lnTo>
                  <a:lnTo>
                    <a:pt x="10" y="48"/>
                  </a:lnTo>
                  <a:lnTo>
                    <a:pt x="5" y="60"/>
                  </a:lnTo>
                  <a:lnTo>
                    <a:pt x="0" y="81"/>
                  </a:lnTo>
                  <a:lnTo>
                    <a:pt x="0" y="95"/>
                  </a:lnTo>
                  <a:lnTo>
                    <a:pt x="5" y="114"/>
                  </a:lnTo>
                  <a:lnTo>
                    <a:pt x="14" y="136"/>
                  </a:lnTo>
                  <a:lnTo>
                    <a:pt x="27" y="162"/>
                  </a:lnTo>
                  <a:lnTo>
                    <a:pt x="51" y="105"/>
                  </a:lnTo>
                  <a:lnTo>
                    <a:pt x="87" y="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3" name="Freeform 283"/>
            <p:cNvSpPr/>
            <p:nvPr/>
          </p:nvSpPr>
          <p:spPr bwMode="auto">
            <a:xfrm>
              <a:off x="745888" y="2931879"/>
              <a:ext cx="34748" cy="64531"/>
            </a:xfrm>
            <a:custGeom>
              <a:avLst/>
              <a:gdLst/>
              <a:ahLst/>
              <a:cxnLst>
                <a:cxn ang="0">
                  <a:pos x="63" y="5"/>
                </a:cxn>
                <a:cxn ang="0">
                  <a:pos x="61" y="5"/>
                </a:cxn>
                <a:cxn ang="0">
                  <a:pos x="53" y="0"/>
                </a:cxn>
                <a:cxn ang="0">
                  <a:pos x="44" y="10"/>
                </a:cxn>
                <a:cxn ang="0">
                  <a:pos x="24" y="26"/>
                </a:cxn>
                <a:cxn ang="0">
                  <a:pos x="10" y="45"/>
                </a:cxn>
                <a:cxn ang="0">
                  <a:pos x="3" y="55"/>
                </a:cxn>
                <a:cxn ang="0">
                  <a:pos x="0" y="62"/>
                </a:cxn>
                <a:cxn ang="0">
                  <a:pos x="0" y="83"/>
                </a:cxn>
                <a:cxn ang="0">
                  <a:pos x="3" y="100"/>
                </a:cxn>
                <a:cxn ang="0">
                  <a:pos x="10" y="114"/>
                </a:cxn>
                <a:cxn ang="0">
                  <a:pos x="12" y="117"/>
                </a:cxn>
                <a:cxn ang="0">
                  <a:pos x="15" y="117"/>
                </a:cxn>
                <a:cxn ang="0">
                  <a:pos x="42" y="62"/>
                </a:cxn>
                <a:cxn ang="0">
                  <a:pos x="63" y="7"/>
                </a:cxn>
                <a:cxn ang="0">
                  <a:pos x="63" y="5"/>
                </a:cxn>
              </a:cxnLst>
              <a:rect l="0" t="0" r="r" b="b"/>
              <a:pathLst>
                <a:path w="63" h="117">
                  <a:moveTo>
                    <a:pt x="63" y="5"/>
                  </a:moveTo>
                  <a:lnTo>
                    <a:pt x="61" y="5"/>
                  </a:lnTo>
                  <a:lnTo>
                    <a:pt x="53" y="0"/>
                  </a:lnTo>
                  <a:lnTo>
                    <a:pt x="44" y="10"/>
                  </a:lnTo>
                  <a:lnTo>
                    <a:pt x="24" y="26"/>
                  </a:lnTo>
                  <a:lnTo>
                    <a:pt x="10" y="45"/>
                  </a:lnTo>
                  <a:lnTo>
                    <a:pt x="3" y="55"/>
                  </a:lnTo>
                  <a:lnTo>
                    <a:pt x="0" y="62"/>
                  </a:lnTo>
                  <a:lnTo>
                    <a:pt x="0" y="83"/>
                  </a:lnTo>
                  <a:lnTo>
                    <a:pt x="3" y="100"/>
                  </a:lnTo>
                  <a:lnTo>
                    <a:pt x="10" y="114"/>
                  </a:lnTo>
                  <a:lnTo>
                    <a:pt x="12" y="117"/>
                  </a:lnTo>
                  <a:lnTo>
                    <a:pt x="15" y="117"/>
                  </a:lnTo>
                  <a:lnTo>
                    <a:pt x="42" y="62"/>
                  </a:lnTo>
                  <a:lnTo>
                    <a:pt x="63" y="7"/>
                  </a:lnTo>
                  <a:lnTo>
                    <a:pt x="6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4" name="Freeform 284"/>
            <p:cNvSpPr/>
            <p:nvPr/>
          </p:nvSpPr>
          <p:spPr bwMode="auto">
            <a:xfrm>
              <a:off x="748645" y="2928018"/>
              <a:ext cx="64531" cy="152227"/>
            </a:xfrm>
            <a:custGeom>
              <a:avLst/>
              <a:gdLst/>
              <a:ahLst/>
              <a:cxnLst>
                <a:cxn ang="0">
                  <a:pos x="117" y="17"/>
                </a:cxn>
                <a:cxn ang="0">
                  <a:pos x="117" y="12"/>
                </a:cxn>
                <a:cxn ang="0">
                  <a:pos x="112" y="7"/>
                </a:cxn>
                <a:cxn ang="0">
                  <a:pos x="109" y="5"/>
                </a:cxn>
                <a:cxn ang="0">
                  <a:pos x="102" y="2"/>
                </a:cxn>
                <a:cxn ang="0">
                  <a:pos x="92" y="0"/>
                </a:cxn>
                <a:cxn ang="0">
                  <a:pos x="80" y="2"/>
                </a:cxn>
                <a:cxn ang="0">
                  <a:pos x="66" y="10"/>
                </a:cxn>
                <a:cxn ang="0">
                  <a:pos x="48" y="21"/>
                </a:cxn>
                <a:cxn ang="0">
                  <a:pos x="34" y="36"/>
                </a:cxn>
                <a:cxn ang="0">
                  <a:pos x="22" y="52"/>
                </a:cxn>
                <a:cxn ang="0">
                  <a:pos x="12" y="69"/>
                </a:cxn>
                <a:cxn ang="0">
                  <a:pos x="5" y="88"/>
                </a:cxn>
                <a:cxn ang="0">
                  <a:pos x="0" y="107"/>
                </a:cxn>
                <a:cxn ang="0">
                  <a:pos x="0" y="124"/>
                </a:cxn>
                <a:cxn ang="0">
                  <a:pos x="0" y="136"/>
                </a:cxn>
                <a:cxn ang="0">
                  <a:pos x="7" y="152"/>
                </a:cxn>
                <a:cxn ang="0">
                  <a:pos x="19" y="176"/>
                </a:cxn>
                <a:cxn ang="0">
                  <a:pos x="37" y="202"/>
                </a:cxn>
                <a:cxn ang="0">
                  <a:pos x="56" y="228"/>
                </a:cxn>
                <a:cxn ang="0">
                  <a:pos x="75" y="252"/>
                </a:cxn>
                <a:cxn ang="0">
                  <a:pos x="92" y="268"/>
                </a:cxn>
                <a:cxn ang="0">
                  <a:pos x="100" y="273"/>
                </a:cxn>
                <a:cxn ang="0">
                  <a:pos x="104" y="276"/>
                </a:cxn>
                <a:cxn ang="0">
                  <a:pos x="107" y="273"/>
                </a:cxn>
                <a:cxn ang="0">
                  <a:pos x="109" y="271"/>
                </a:cxn>
                <a:cxn ang="0">
                  <a:pos x="107" y="252"/>
                </a:cxn>
                <a:cxn ang="0">
                  <a:pos x="104" y="226"/>
                </a:cxn>
                <a:cxn ang="0">
                  <a:pos x="97" y="155"/>
                </a:cxn>
                <a:cxn ang="0">
                  <a:pos x="95" y="116"/>
                </a:cxn>
                <a:cxn ang="0">
                  <a:pos x="97" y="79"/>
                </a:cxn>
                <a:cxn ang="0">
                  <a:pos x="100" y="60"/>
                </a:cxn>
                <a:cxn ang="0">
                  <a:pos x="104" y="45"/>
                </a:cxn>
                <a:cxn ang="0">
                  <a:pos x="109" y="28"/>
                </a:cxn>
                <a:cxn ang="0">
                  <a:pos x="117" y="17"/>
                </a:cxn>
              </a:cxnLst>
              <a:rect l="0" t="0" r="r" b="b"/>
              <a:pathLst>
                <a:path w="117" h="276">
                  <a:moveTo>
                    <a:pt x="117" y="17"/>
                  </a:moveTo>
                  <a:lnTo>
                    <a:pt x="117" y="12"/>
                  </a:lnTo>
                  <a:lnTo>
                    <a:pt x="112" y="7"/>
                  </a:lnTo>
                  <a:lnTo>
                    <a:pt x="109" y="5"/>
                  </a:lnTo>
                  <a:lnTo>
                    <a:pt x="102" y="2"/>
                  </a:lnTo>
                  <a:lnTo>
                    <a:pt x="92" y="0"/>
                  </a:lnTo>
                  <a:lnTo>
                    <a:pt x="80" y="2"/>
                  </a:lnTo>
                  <a:lnTo>
                    <a:pt x="66" y="10"/>
                  </a:lnTo>
                  <a:lnTo>
                    <a:pt x="48" y="21"/>
                  </a:lnTo>
                  <a:lnTo>
                    <a:pt x="34" y="36"/>
                  </a:lnTo>
                  <a:lnTo>
                    <a:pt x="22" y="52"/>
                  </a:lnTo>
                  <a:lnTo>
                    <a:pt x="12" y="69"/>
                  </a:lnTo>
                  <a:lnTo>
                    <a:pt x="5" y="88"/>
                  </a:lnTo>
                  <a:lnTo>
                    <a:pt x="0" y="107"/>
                  </a:lnTo>
                  <a:lnTo>
                    <a:pt x="0" y="124"/>
                  </a:lnTo>
                  <a:lnTo>
                    <a:pt x="0" y="136"/>
                  </a:lnTo>
                  <a:lnTo>
                    <a:pt x="7" y="152"/>
                  </a:lnTo>
                  <a:lnTo>
                    <a:pt x="19" y="176"/>
                  </a:lnTo>
                  <a:lnTo>
                    <a:pt x="37" y="202"/>
                  </a:lnTo>
                  <a:lnTo>
                    <a:pt x="56" y="228"/>
                  </a:lnTo>
                  <a:lnTo>
                    <a:pt x="75" y="252"/>
                  </a:lnTo>
                  <a:lnTo>
                    <a:pt x="92" y="268"/>
                  </a:lnTo>
                  <a:lnTo>
                    <a:pt x="100" y="273"/>
                  </a:lnTo>
                  <a:lnTo>
                    <a:pt x="104" y="276"/>
                  </a:lnTo>
                  <a:lnTo>
                    <a:pt x="107" y="273"/>
                  </a:lnTo>
                  <a:lnTo>
                    <a:pt x="109" y="271"/>
                  </a:lnTo>
                  <a:lnTo>
                    <a:pt x="107" y="252"/>
                  </a:lnTo>
                  <a:lnTo>
                    <a:pt x="104" y="226"/>
                  </a:lnTo>
                  <a:lnTo>
                    <a:pt x="97" y="155"/>
                  </a:lnTo>
                  <a:lnTo>
                    <a:pt x="95" y="116"/>
                  </a:lnTo>
                  <a:lnTo>
                    <a:pt x="97" y="79"/>
                  </a:lnTo>
                  <a:lnTo>
                    <a:pt x="100" y="60"/>
                  </a:lnTo>
                  <a:lnTo>
                    <a:pt x="104" y="45"/>
                  </a:lnTo>
                  <a:lnTo>
                    <a:pt x="109" y="28"/>
                  </a:lnTo>
                  <a:lnTo>
                    <a:pt x="117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5" name="Freeform 285"/>
            <p:cNvSpPr/>
            <p:nvPr/>
          </p:nvSpPr>
          <p:spPr bwMode="auto">
            <a:xfrm>
              <a:off x="767398" y="2928018"/>
              <a:ext cx="45779" cy="129614"/>
            </a:xfrm>
            <a:custGeom>
              <a:avLst/>
              <a:gdLst/>
              <a:ahLst/>
              <a:cxnLst>
                <a:cxn ang="0">
                  <a:pos x="83" y="17"/>
                </a:cxn>
                <a:cxn ang="0">
                  <a:pos x="80" y="10"/>
                </a:cxn>
                <a:cxn ang="0">
                  <a:pos x="73" y="5"/>
                </a:cxn>
                <a:cxn ang="0">
                  <a:pos x="63" y="0"/>
                </a:cxn>
                <a:cxn ang="0">
                  <a:pos x="58" y="2"/>
                </a:cxn>
                <a:cxn ang="0">
                  <a:pos x="58" y="14"/>
                </a:cxn>
                <a:cxn ang="0">
                  <a:pos x="56" y="24"/>
                </a:cxn>
                <a:cxn ang="0">
                  <a:pos x="48" y="31"/>
                </a:cxn>
                <a:cxn ang="0">
                  <a:pos x="44" y="38"/>
                </a:cxn>
                <a:cxn ang="0">
                  <a:pos x="34" y="50"/>
                </a:cxn>
                <a:cxn ang="0">
                  <a:pos x="17" y="81"/>
                </a:cxn>
                <a:cxn ang="0">
                  <a:pos x="5" y="114"/>
                </a:cxn>
                <a:cxn ang="0">
                  <a:pos x="0" y="128"/>
                </a:cxn>
                <a:cxn ang="0">
                  <a:pos x="0" y="138"/>
                </a:cxn>
                <a:cxn ang="0">
                  <a:pos x="3" y="164"/>
                </a:cxn>
                <a:cxn ang="0">
                  <a:pos x="12" y="200"/>
                </a:cxn>
                <a:cxn ang="0">
                  <a:pos x="32" y="221"/>
                </a:cxn>
                <a:cxn ang="0">
                  <a:pos x="48" y="235"/>
                </a:cxn>
                <a:cxn ang="0">
                  <a:pos x="53" y="231"/>
                </a:cxn>
                <a:cxn ang="0">
                  <a:pos x="58" y="223"/>
                </a:cxn>
                <a:cxn ang="0">
                  <a:pos x="56" y="183"/>
                </a:cxn>
                <a:cxn ang="0">
                  <a:pos x="56" y="155"/>
                </a:cxn>
                <a:cxn ang="0">
                  <a:pos x="53" y="126"/>
                </a:cxn>
                <a:cxn ang="0">
                  <a:pos x="56" y="97"/>
                </a:cxn>
                <a:cxn ang="0">
                  <a:pos x="61" y="69"/>
                </a:cxn>
                <a:cxn ang="0">
                  <a:pos x="70" y="40"/>
                </a:cxn>
                <a:cxn ang="0">
                  <a:pos x="75" y="28"/>
                </a:cxn>
                <a:cxn ang="0">
                  <a:pos x="83" y="17"/>
                </a:cxn>
              </a:cxnLst>
              <a:rect l="0" t="0" r="r" b="b"/>
              <a:pathLst>
                <a:path w="83" h="235">
                  <a:moveTo>
                    <a:pt x="83" y="17"/>
                  </a:moveTo>
                  <a:lnTo>
                    <a:pt x="80" y="10"/>
                  </a:lnTo>
                  <a:lnTo>
                    <a:pt x="73" y="5"/>
                  </a:lnTo>
                  <a:lnTo>
                    <a:pt x="63" y="0"/>
                  </a:lnTo>
                  <a:lnTo>
                    <a:pt x="58" y="2"/>
                  </a:lnTo>
                  <a:lnTo>
                    <a:pt x="58" y="14"/>
                  </a:lnTo>
                  <a:lnTo>
                    <a:pt x="56" y="24"/>
                  </a:lnTo>
                  <a:lnTo>
                    <a:pt x="48" y="31"/>
                  </a:lnTo>
                  <a:lnTo>
                    <a:pt x="44" y="38"/>
                  </a:lnTo>
                  <a:lnTo>
                    <a:pt x="34" y="50"/>
                  </a:lnTo>
                  <a:lnTo>
                    <a:pt x="17" y="81"/>
                  </a:lnTo>
                  <a:lnTo>
                    <a:pt x="5" y="114"/>
                  </a:lnTo>
                  <a:lnTo>
                    <a:pt x="0" y="128"/>
                  </a:lnTo>
                  <a:lnTo>
                    <a:pt x="0" y="138"/>
                  </a:lnTo>
                  <a:lnTo>
                    <a:pt x="3" y="164"/>
                  </a:lnTo>
                  <a:lnTo>
                    <a:pt x="12" y="200"/>
                  </a:lnTo>
                  <a:lnTo>
                    <a:pt x="32" y="221"/>
                  </a:lnTo>
                  <a:lnTo>
                    <a:pt x="48" y="235"/>
                  </a:lnTo>
                  <a:lnTo>
                    <a:pt x="53" y="231"/>
                  </a:lnTo>
                  <a:lnTo>
                    <a:pt x="58" y="223"/>
                  </a:lnTo>
                  <a:lnTo>
                    <a:pt x="56" y="183"/>
                  </a:lnTo>
                  <a:lnTo>
                    <a:pt x="56" y="155"/>
                  </a:lnTo>
                  <a:lnTo>
                    <a:pt x="53" y="126"/>
                  </a:lnTo>
                  <a:lnTo>
                    <a:pt x="56" y="97"/>
                  </a:lnTo>
                  <a:lnTo>
                    <a:pt x="61" y="69"/>
                  </a:lnTo>
                  <a:lnTo>
                    <a:pt x="70" y="40"/>
                  </a:lnTo>
                  <a:lnTo>
                    <a:pt x="75" y="28"/>
                  </a:lnTo>
                  <a:lnTo>
                    <a:pt x="83" y="1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6" name="Freeform 286"/>
            <p:cNvSpPr/>
            <p:nvPr/>
          </p:nvSpPr>
          <p:spPr bwMode="auto">
            <a:xfrm>
              <a:off x="782290" y="2929121"/>
              <a:ext cx="62876" cy="173186"/>
            </a:xfrm>
            <a:custGeom>
              <a:avLst/>
              <a:gdLst/>
              <a:ahLst/>
              <a:cxnLst>
                <a:cxn ang="0">
                  <a:pos x="82" y="157"/>
                </a:cxn>
                <a:cxn ang="0">
                  <a:pos x="80" y="153"/>
                </a:cxn>
                <a:cxn ang="0">
                  <a:pos x="73" y="141"/>
                </a:cxn>
                <a:cxn ang="0">
                  <a:pos x="70" y="134"/>
                </a:cxn>
                <a:cxn ang="0">
                  <a:pos x="68" y="126"/>
                </a:cxn>
                <a:cxn ang="0">
                  <a:pos x="68" y="117"/>
                </a:cxn>
                <a:cxn ang="0">
                  <a:pos x="70" y="107"/>
                </a:cxn>
                <a:cxn ang="0">
                  <a:pos x="82" y="88"/>
                </a:cxn>
                <a:cxn ang="0">
                  <a:pos x="94" y="69"/>
                </a:cxn>
                <a:cxn ang="0">
                  <a:pos x="107" y="46"/>
                </a:cxn>
                <a:cxn ang="0">
                  <a:pos x="111" y="34"/>
                </a:cxn>
                <a:cxn ang="0">
                  <a:pos x="114" y="19"/>
                </a:cxn>
                <a:cxn ang="0">
                  <a:pos x="114" y="15"/>
                </a:cxn>
                <a:cxn ang="0">
                  <a:pos x="111" y="8"/>
                </a:cxn>
                <a:cxn ang="0">
                  <a:pos x="109" y="5"/>
                </a:cxn>
                <a:cxn ang="0">
                  <a:pos x="107" y="3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0" y="8"/>
                </a:cxn>
                <a:cxn ang="0">
                  <a:pos x="58" y="15"/>
                </a:cxn>
                <a:cxn ang="0">
                  <a:pos x="46" y="26"/>
                </a:cxn>
                <a:cxn ang="0">
                  <a:pos x="36" y="41"/>
                </a:cxn>
                <a:cxn ang="0">
                  <a:pos x="21" y="72"/>
                </a:cxn>
                <a:cxn ang="0">
                  <a:pos x="9" y="100"/>
                </a:cxn>
                <a:cxn ang="0">
                  <a:pos x="2" y="126"/>
                </a:cxn>
                <a:cxn ang="0">
                  <a:pos x="0" y="138"/>
                </a:cxn>
                <a:cxn ang="0">
                  <a:pos x="0" y="153"/>
                </a:cxn>
                <a:cxn ang="0">
                  <a:pos x="2" y="169"/>
                </a:cxn>
                <a:cxn ang="0">
                  <a:pos x="9" y="195"/>
                </a:cxn>
                <a:cxn ang="0">
                  <a:pos x="21" y="224"/>
                </a:cxn>
                <a:cxn ang="0">
                  <a:pos x="36" y="252"/>
                </a:cxn>
                <a:cxn ang="0">
                  <a:pos x="53" y="278"/>
                </a:cxn>
                <a:cxn ang="0">
                  <a:pos x="68" y="300"/>
                </a:cxn>
                <a:cxn ang="0">
                  <a:pos x="75" y="307"/>
                </a:cxn>
                <a:cxn ang="0">
                  <a:pos x="82" y="312"/>
                </a:cxn>
                <a:cxn ang="0">
                  <a:pos x="87" y="314"/>
                </a:cxn>
                <a:cxn ang="0">
                  <a:pos x="92" y="312"/>
                </a:cxn>
                <a:cxn ang="0">
                  <a:pos x="99" y="300"/>
                </a:cxn>
                <a:cxn ang="0">
                  <a:pos x="104" y="288"/>
                </a:cxn>
                <a:cxn ang="0">
                  <a:pos x="104" y="271"/>
                </a:cxn>
                <a:cxn ang="0">
                  <a:pos x="104" y="250"/>
                </a:cxn>
                <a:cxn ang="0">
                  <a:pos x="94" y="207"/>
                </a:cxn>
                <a:cxn ang="0">
                  <a:pos x="82" y="157"/>
                </a:cxn>
              </a:cxnLst>
              <a:rect l="0" t="0" r="r" b="b"/>
              <a:pathLst>
                <a:path w="114" h="314">
                  <a:moveTo>
                    <a:pt x="82" y="157"/>
                  </a:moveTo>
                  <a:lnTo>
                    <a:pt x="80" y="153"/>
                  </a:lnTo>
                  <a:lnTo>
                    <a:pt x="73" y="141"/>
                  </a:lnTo>
                  <a:lnTo>
                    <a:pt x="70" y="134"/>
                  </a:lnTo>
                  <a:lnTo>
                    <a:pt x="68" y="126"/>
                  </a:lnTo>
                  <a:lnTo>
                    <a:pt x="68" y="117"/>
                  </a:lnTo>
                  <a:lnTo>
                    <a:pt x="70" y="107"/>
                  </a:lnTo>
                  <a:lnTo>
                    <a:pt x="82" y="88"/>
                  </a:lnTo>
                  <a:lnTo>
                    <a:pt x="94" y="69"/>
                  </a:lnTo>
                  <a:lnTo>
                    <a:pt x="107" y="46"/>
                  </a:lnTo>
                  <a:lnTo>
                    <a:pt x="111" y="34"/>
                  </a:lnTo>
                  <a:lnTo>
                    <a:pt x="114" y="19"/>
                  </a:lnTo>
                  <a:lnTo>
                    <a:pt x="114" y="15"/>
                  </a:lnTo>
                  <a:lnTo>
                    <a:pt x="111" y="8"/>
                  </a:lnTo>
                  <a:lnTo>
                    <a:pt x="109" y="5"/>
                  </a:lnTo>
                  <a:lnTo>
                    <a:pt x="107" y="3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0" y="8"/>
                  </a:lnTo>
                  <a:lnTo>
                    <a:pt x="58" y="15"/>
                  </a:lnTo>
                  <a:lnTo>
                    <a:pt x="46" y="26"/>
                  </a:lnTo>
                  <a:lnTo>
                    <a:pt x="36" y="41"/>
                  </a:lnTo>
                  <a:lnTo>
                    <a:pt x="21" y="72"/>
                  </a:lnTo>
                  <a:lnTo>
                    <a:pt x="9" y="100"/>
                  </a:lnTo>
                  <a:lnTo>
                    <a:pt x="2" y="126"/>
                  </a:lnTo>
                  <a:lnTo>
                    <a:pt x="0" y="138"/>
                  </a:lnTo>
                  <a:lnTo>
                    <a:pt x="0" y="153"/>
                  </a:lnTo>
                  <a:lnTo>
                    <a:pt x="2" y="169"/>
                  </a:lnTo>
                  <a:lnTo>
                    <a:pt x="9" y="195"/>
                  </a:lnTo>
                  <a:lnTo>
                    <a:pt x="21" y="224"/>
                  </a:lnTo>
                  <a:lnTo>
                    <a:pt x="36" y="252"/>
                  </a:lnTo>
                  <a:lnTo>
                    <a:pt x="53" y="278"/>
                  </a:lnTo>
                  <a:lnTo>
                    <a:pt x="68" y="300"/>
                  </a:lnTo>
                  <a:lnTo>
                    <a:pt x="75" y="307"/>
                  </a:lnTo>
                  <a:lnTo>
                    <a:pt x="82" y="312"/>
                  </a:lnTo>
                  <a:lnTo>
                    <a:pt x="87" y="314"/>
                  </a:lnTo>
                  <a:lnTo>
                    <a:pt x="92" y="312"/>
                  </a:lnTo>
                  <a:lnTo>
                    <a:pt x="99" y="300"/>
                  </a:lnTo>
                  <a:lnTo>
                    <a:pt x="104" y="288"/>
                  </a:lnTo>
                  <a:lnTo>
                    <a:pt x="104" y="271"/>
                  </a:lnTo>
                  <a:lnTo>
                    <a:pt x="104" y="250"/>
                  </a:lnTo>
                  <a:lnTo>
                    <a:pt x="94" y="207"/>
                  </a:lnTo>
                  <a:lnTo>
                    <a:pt x="82" y="15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7" name="Freeform 287"/>
            <p:cNvSpPr/>
            <p:nvPr/>
          </p:nvSpPr>
          <p:spPr bwMode="auto">
            <a:xfrm>
              <a:off x="808764" y="2929121"/>
              <a:ext cx="36402" cy="113067"/>
            </a:xfrm>
            <a:custGeom>
              <a:avLst/>
              <a:gdLst/>
              <a:ahLst/>
              <a:cxnLst>
                <a:cxn ang="0">
                  <a:pos x="34" y="157"/>
                </a:cxn>
                <a:cxn ang="0">
                  <a:pos x="32" y="153"/>
                </a:cxn>
                <a:cxn ang="0">
                  <a:pos x="25" y="141"/>
                </a:cxn>
                <a:cxn ang="0">
                  <a:pos x="22" y="134"/>
                </a:cxn>
                <a:cxn ang="0">
                  <a:pos x="20" y="126"/>
                </a:cxn>
                <a:cxn ang="0">
                  <a:pos x="20" y="117"/>
                </a:cxn>
                <a:cxn ang="0">
                  <a:pos x="22" y="107"/>
                </a:cxn>
                <a:cxn ang="0">
                  <a:pos x="34" y="88"/>
                </a:cxn>
                <a:cxn ang="0">
                  <a:pos x="46" y="69"/>
                </a:cxn>
                <a:cxn ang="0">
                  <a:pos x="59" y="46"/>
                </a:cxn>
                <a:cxn ang="0">
                  <a:pos x="63" y="34"/>
                </a:cxn>
                <a:cxn ang="0">
                  <a:pos x="66" y="19"/>
                </a:cxn>
                <a:cxn ang="0">
                  <a:pos x="66" y="15"/>
                </a:cxn>
                <a:cxn ang="0">
                  <a:pos x="63" y="8"/>
                </a:cxn>
                <a:cxn ang="0">
                  <a:pos x="61" y="5"/>
                </a:cxn>
                <a:cxn ang="0">
                  <a:pos x="56" y="3"/>
                </a:cxn>
                <a:cxn ang="0">
                  <a:pos x="49" y="0"/>
                </a:cxn>
                <a:cxn ang="0">
                  <a:pos x="37" y="0"/>
                </a:cxn>
                <a:cxn ang="0">
                  <a:pos x="32" y="8"/>
                </a:cxn>
                <a:cxn ang="0">
                  <a:pos x="34" y="10"/>
                </a:cxn>
                <a:cxn ang="0">
                  <a:pos x="39" y="15"/>
                </a:cxn>
                <a:cxn ang="0">
                  <a:pos x="42" y="19"/>
                </a:cxn>
                <a:cxn ang="0">
                  <a:pos x="42" y="26"/>
                </a:cxn>
                <a:cxn ang="0">
                  <a:pos x="39" y="34"/>
                </a:cxn>
                <a:cxn ang="0">
                  <a:pos x="34" y="41"/>
                </a:cxn>
                <a:cxn ang="0">
                  <a:pos x="22" y="60"/>
                </a:cxn>
                <a:cxn ang="0">
                  <a:pos x="10" y="88"/>
                </a:cxn>
                <a:cxn ang="0">
                  <a:pos x="3" y="117"/>
                </a:cxn>
                <a:cxn ang="0">
                  <a:pos x="0" y="131"/>
                </a:cxn>
                <a:cxn ang="0">
                  <a:pos x="0" y="141"/>
                </a:cxn>
                <a:cxn ang="0">
                  <a:pos x="10" y="162"/>
                </a:cxn>
                <a:cxn ang="0">
                  <a:pos x="22" y="186"/>
                </a:cxn>
                <a:cxn ang="0">
                  <a:pos x="29" y="195"/>
                </a:cxn>
                <a:cxn ang="0">
                  <a:pos x="37" y="202"/>
                </a:cxn>
                <a:cxn ang="0">
                  <a:pos x="39" y="205"/>
                </a:cxn>
                <a:cxn ang="0">
                  <a:pos x="42" y="200"/>
                </a:cxn>
                <a:cxn ang="0">
                  <a:pos x="44" y="190"/>
                </a:cxn>
                <a:cxn ang="0">
                  <a:pos x="34" y="157"/>
                </a:cxn>
              </a:cxnLst>
              <a:rect l="0" t="0" r="r" b="b"/>
              <a:pathLst>
                <a:path w="66" h="205">
                  <a:moveTo>
                    <a:pt x="34" y="157"/>
                  </a:moveTo>
                  <a:lnTo>
                    <a:pt x="32" y="153"/>
                  </a:lnTo>
                  <a:lnTo>
                    <a:pt x="25" y="141"/>
                  </a:lnTo>
                  <a:lnTo>
                    <a:pt x="22" y="134"/>
                  </a:lnTo>
                  <a:lnTo>
                    <a:pt x="20" y="126"/>
                  </a:lnTo>
                  <a:lnTo>
                    <a:pt x="20" y="117"/>
                  </a:lnTo>
                  <a:lnTo>
                    <a:pt x="22" y="107"/>
                  </a:lnTo>
                  <a:lnTo>
                    <a:pt x="34" y="88"/>
                  </a:lnTo>
                  <a:lnTo>
                    <a:pt x="46" y="69"/>
                  </a:lnTo>
                  <a:lnTo>
                    <a:pt x="59" y="46"/>
                  </a:lnTo>
                  <a:lnTo>
                    <a:pt x="63" y="34"/>
                  </a:lnTo>
                  <a:lnTo>
                    <a:pt x="66" y="19"/>
                  </a:lnTo>
                  <a:lnTo>
                    <a:pt x="66" y="15"/>
                  </a:lnTo>
                  <a:lnTo>
                    <a:pt x="63" y="8"/>
                  </a:lnTo>
                  <a:lnTo>
                    <a:pt x="61" y="5"/>
                  </a:lnTo>
                  <a:lnTo>
                    <a:pt x="56" y="3"/>
                  </a:lnTo>
                  <a:lnTo>
                    <a:pt x="49" y="0"/>
                  </a:lnTo>
                  <a:lnTo>
                    <a:pt x="37" y="0"/>
                  </a:lnTo>
                  <a:lnTo>
                    <a:pt x="32" y="8"/>
                  </a:lnTo>
                  <a:lnTo>
                    <a:pt x="34" y="10"/>
                  </a:lnTo>
                  <a:lnTo>
                    <a:pt x="39" y="15"/>
                  </a:lnTo>
                  <a:lnTo>
                    <a:pt x="42" y="19"/>
                  </a:lnTo>
                  <a:lnTo>
                    <a:pt x="42" y="26"/>
                  </a:lnTo>
                  <a:lnTo>
                    <a:pt x="39" y="34"/>
                  </a:lnTo>
                  <a:lnTo>
                    <a:pt x="34" y="41"/>
                  </a:lnTo>
                  <a:lnTo>
                    <a:pt x="22" y="60"/>
                  </a:lnTo>
                  <a:lnTo>
                    <a:pt x="10" y="88"/>
                  </a:lnTo>
                  <a:lnTo>
                    <a:pt x="3" y="117"/>
                  </a:lnTo>
                  <a:lnTo>
                    <a:pt x="0" y="131"/>
                  </a:lnTo>
                  <a:lnTo>
                    <a:pt x="0" y="141"/>
                  </a:lnTo>
                  <a:lnTo>
                    <a:pt x="10" y="162"/>
                  </a:lnTo>
                  <a:lnTo>
                    <a:pt x="22" y="186"/>
                  </a:lnTo>
                  <a:lnTo>
                    <a:pt x="29" y="195"/>
                  </a:lnTo>
                  <a:lnTo>
                    <a:pt x="37" y="202"/>
                  </a:lnTo>
                  <a:lnTo>
                    <a:pt x="39" y="205"/>
                  </a:lnTo>
                  <a:lnTo>
                    <a:pt x="42" y="200"/>
                  </a:lnTo>
                  <a:lnTo>
                    <a:pt x="44" y="190"/>
                  </a:lnTo>
                  <a:lnTo>
                    <a:pt x="34" y="15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8" name="Freeform 288"/>
            <p:cNvSpPr/>
            <p:nvPr/>
          </p:nvSpPr>
          <p:spPr bwMode="auto">
            <a:xfrm>
              <a:off x="826414" y="2951734"/>
              <a:ext cx="84387" cy="178150"/>
            </a:xfrm>
            <a:custGeom>
              <a:avLst/>
              <a:gdLst/>
              <a:ahLst/>
              <a:cxnLst>
                <a:cxn ang="0">
                  <a:pos x="124" y="313"/>
                </a:cxn>
                <a:cxn ang="0">
                  <a:pos x="133" y="306"/>
                </a:cxn>
                <a:cxn ang="0">
                  <a:pos x="141" y="297"/>
                </a:cxn>
                <a:cxn ang="0">
                  <a:pos x="148" y="285"/>
                </a:cxn>
                <a:cxn ang="0">
                  <a:pos x="153" y="268"/>
                </a:cxn>
                <a:cxn ang="0">
                  <a:pos x="153" y="259"/>
                </a:cxn>
                <a:cxn ang="0">
                  <a:pos x="153" y="247"/>
                </a:cxn>
                <a:cxn ang="0">
                  <a:pos x="150" y="235"/>
                </a:cxn>
                <a:cxn ang="0">
                  <a:pos x="146" y="223"/>
                </a:cxn>
                <a:cxn ang="0">
                  <a:pos x="138" y="209"/>
                </a:cxn>
                <a:cxn ang="0">
                  <a:pos x="128" y="195"/>
                </a:cxn>
                <a:cxn ang="0">
                  <a:pos x="119" y="188"/>
                </a:cxn>
                <a:cxn ang="0">
                  <a:pos x="102" y="171"/>
                </a:cxn>
                <a:cxn ang="0">
                  <a:pos x="92" y="157"/>
                </a:cxn>
                <a:cxn ang="0">
                  <a:pos x="83" y="142"/>
                </a:cxn>
                <a:cxn ang="0">
                  <a:pos x="78" y="123"/>
                </a:cxn>
                <a:cxn ang="0">
                  <a:pos x="73" y="102"/>
                </a:cxn>
                <a:cxn ang="0">
                  <a:pos x="73" y="62"/>
                </a:cxn>
                <a:cxn ang="0">
                  <a:pos x="70" y="45"/>
                </a:cxn>
                <a:cxn ang="0">
                  <a:pos x="68" y="28"/>
                </a:cxn>
                <a:cxn ang="0">
                  <a:pos x="63" y="17"/>
                </a:cxn>
                <a:cxn ang="0">
                  <a:pos x="56" y="7"/>
                </a:cxn>
                <a:cxn ang="0">
                  <a:pos x="48" y="2"/>
                </a:cxn>
                <a:cxn ang="0">
                  <a:pos x="36" y="0"/>
                </a:cxn>
                <a:cxn ang="0">
                  <a:pos x="24" y="2"/>
                </a:cxn>
                <a:cxn ang="0">
                  <a:pos x="14" y="9"/>
                </a:cxn>
                <a:cxn ang="0">
                  <a:pos x="10" y="17"/>
                </a:cxn>
                <a:cxn ang="0">
                  <a:pos x="5" y="26"/>
                </a:cxn>
                <a:cxn ang="0">
                  <a:pos x="2" y="38"/>
                </a:cxn>
                <a:cxn ang="0">
                  <a:pos x="2" y="52"/>
                </a:cxn>
                <a:cxn ang="0">
                  <a:pos x="2" y="81"/>
                </a:cxn>
                <a:cxn ang="0">
                  <a:pos x="0" y="142"/>
                </a:cxn>
                <a:cxn ang="0">
                  <a:pos x="0" y="188"/>
                </a:cxn>
                <a:cxn ang="0">
                  <a:pos x="0" y="211"/>
                </a:cxn>
                <a:cxn ang="0">
                  <a:pos x="5" y="235"/>
                </a:cxn>
                <a:cxn ang="0">
                  <a:pos x="10" y="259"/>
                </a:cxn>
                <a:cxn ang="0">
                  <a:pos x="14" y="278"/>
                </a:cxn>
                <a:cxn ang="0">
                  <a:pos x="24" y="294"/>
                </a:cxn>
                <a:cxn ang="0">
                  <a:pos x="39" y="309"/>
                </a:cxn>
                <a:cxn ang="0">
                  <a:pos x="46" y="313"/>
                </a:cxn>
                <a:cxn ang="0">
                  <a:pos x="53" y="318"/>
                </a:cxn>
                <a:cxn ang="0">
                  <a:pos x="63" y="320"/>
                </a:cxn>
                <a:cxn ang="0">
                  <a:pos x="73" y="323"/>
                </a:cxn>
                <a:cxn ang="0">
                  <a:pos x="85" y="323"/>
                </a:cxn>
                <a:cxn ang="0">
                  <a:pos x="97" y="320"/>
                </a:cxn>
                <a:cxn ang="0">
                  <a:pos x="124" y="313"/>
                </a:cxn>
              </a:cxnLst>
              <a:rect l="0" t="0" r="r" b="b"/>
              <a:pathLst>
                <a:path w="153" h="323">
                  <a:moveTo>
                    <a:pt x="124" y="313"/>
                  </a:moveTo>
                  <a:lnTo>
                    <a:pt x="133" y="306"/>
                  </a:lnTo>
                  <a:lnTo>
                    <a:pt x="141" y="297"/>
                  </a:lnTo>
                  <a:lnTo>
                    <a:pt x="148" y="285"/>
                  </a:lnTo>
                  <a:lnTo>
                    <a:pt x="153" y="268"/>
                  </a:lnTo>
                  <a:lnTo>
                    <a:pt x="153" y="259"/>
                  </a:lnTo>
                  <a:lnTo>
                    <a:pt x="153" y="247"/>
                  </a:lnTo>
                  <a:lnTo>
                    <a:pt x="150" y="235"/>
                  </a:lnTo>
                  <a:lnTo>
                    <a:pt x="146" y="223"/>
                  </a:lnTo>
                  <a:lnTo>
                    <a:pt x="138" y="209"/>
                  </a:lnTo>
                  <a:lnTo>
                    <a:pt x="128" y="195"/>
                  </a:lnTo>
                  <a:lnTo>
                    <a:pt x="119" y="188"/>
                  </a:lnTo>
                  <a:lnTo>
                    <a:pt x="102" y="171"/>
                  </a:lnTo>
                  <a:lnTo>
                    <a:pt x="92" y="157"/>
                  </a:lnTo>
                  <a:lnTo>
                    <a:pt x="83" y="142"/>
                  </a:lnTo>
                  <a:lnTo>
                    <a:pt x="78" y="123"/>
                  </a:lnTo>
                  <a:lnTo>
                    <a:pt x="73" y="102"/>
                  </a:lnTo>
                  <a:lnTo>
                    <a:pt x="73" y="62"/>
                  </a:lnTo>
                  <a:lnTo>
                    <a:pt x="70" y="45"/>
                  </a:lnTo>
                  <a:lnTo>
                    <a:pt x="68" y="28"/>
                  </a:lnTo>
                  <a:lnTo>
                    <a:pt x="63" y="17"/>
                  </a:lnTo>
                  <a:lnTo>
                    <a:pt x="56" y="7"/>
                  </a:lnTo>
                  <a:lnTo>
                    <a:pt x="48" y="2"/>
                  </a:lnTo>
                  <a:lnTo>
                    <a:pt x="36" y="0"/>
                  </a:lnTo>
                  <a:lnTo>
                    <a:pt x="24" y="2"/>
                  </a:lnTo>
                  <a:lnTo>
                    <a:pt x="14" y="9"/>
                  </a:lnTo>
                  <a:lnTo>
                    <a:pt x="10" y="17"/>
                  </a:lnTo>
                  <a:lnTo>
                    <a:pt x="5" y="26"/>
                  </a:lnTo>
                  <a:lnTo>
                    <a:pt x="2" y="38"/>
                  </a:lnTo>
                  <a:lnTo>
                    <a:pt x="2" y="52"/>
                  </a:lnTo>
                  <a:lnTo>
                    <a:pt x="2" y="81"/>
                  </a:lnTo>
                  <a:lnTo>
                    <a:pt x="0" y="142"/>
                  </a:lnTo>
                  <a:lnTo>
                    <a:pt x="0" y="188"/>
                  </a:lnTo>
                  <a:lnTo>
                    <a:pt x="0" y="211"/>
                  </a:lnTo>
                  <a:lnTo>
                    <a:pt x="5" y="235"/>
                  </a:lnTo>
                  <a:lnTo>
                    <a:pt x="10" y="259"/>
                  </a:lnTo>
                  <a:lnTo>
                    <a:pt x="14" y="278"/>
                  </a:lnTo>
                  <a:lnTo>
                    <a:pt x="24" y="294"/>
                  </a:lnTo>
                  <a:lnTo>
                    <a:pt x="39" y="309"/>
                  </a:lnTo>
                  <a:lnTo>
                    <a:pt x="46" y="313"/>
                  </a:lnTo>
                  <a:lnTo>
                    <a:pt x="53" y="318"/>
                  </a:lnTo>
                  <a:lnTo>
                    <a:pt x="63" y="320"/>
                  </a:lnTo>
                  <a:lnTo>
                    <a:pt x="73" y="323"/>
                  </a:lnTo>
                  <a:lnTo>
                    <a:pt x="85" y="323"/>
                  </a:lnTo>
                  <a:lnTo>
                    <a:pt x="97" y="320"/>
                  </a:lnTo>
                  <a:lnTo>
                    <a:pt x="124" y="3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899" name="Freeform 289"/>
            <p:cNvSpPr/>
            <p:nvPr/>
          </p:nvSpPr>
          <p:spPr bwMode="auto">
            <a:xfrm>
              <a:off x="838548" y="2951734"/>
              <a:ext cx="72253" cy="176495"/>
            </a:xfrm>
            <a:custGeom>
              <a:avLst/>
              <a:gdLst/>
              <a:ahLst/>
              <a:cxnLst>
                <a:cxn ang="0">
                  <a:pos x="106" y="195"/>
                </a:cxn>
                <a:cxn ang="0">
                  <a:pos x="97" y="188"/>
                </a:cxn>
                <a:cxn ang="0">
                  <a:pos x="80" y="171"/>
                </a:cxn>
                <a:cxn ang="0">
                  <a:pos x="70" y="157"/>
                </a:cxn>
                <a:cxn ang="0">
                  <a:pos x="61" y="142"/>
                </a:cxn>
                <a:cxn ang="0">
                  <a:pos x="56" y="123"/>
                </a:cxn>
                <a:cxn ang="0">
                  <a:pos x="51" y="102"/>
                </a:cxn>
                <a:cxn ang="0">
                  <a:pos x="51" y="62"/>
                </a:cxn>
                <a:cxn ang="0">
                  <a:pos x="48" y="45"/>
                </a:cxn>
                <a:cxn ang="0">
                  <a:pos x="46" y="28"/>
                </a:cxn>
                <a:cxn ang="0">
                  <a:pos x="41" y="17"/>
                </a:cxn>
                <a:cxn ang="0">
                  <a:pos x="34" y="7"/>
                </a:cxn>
                <a:cxn ang="0">
                  <a:pos x="26" y="2"/>
                </a:cxn>
                <a:cxn ang="0">
                  <a:pos x="14" y="0"/>
                </a:cxn>
                <a:cxn ang="0">
                  <a:pos x="2" y="2"/>
                </a:cxn>
                <a:cxn ang="0">
                  <a:pos x="0" y="7"/>
                </a:cxn>
                <a:cxn ang="0">
                  <a:pos x="5" y="9"/>
                </a:cxn>
                <a:cxn ang="0">
                  <a:pos x="12" y="19"/>
                </a:cxn>
                <a:cxn ang="0">
                  <a:pos x="17" y="28"/>
                </a:cxn>
                <a:cxn ang="0">
                  <a:pos x="22" y="38"/>
                </a:cxn>
                <a:cxn ang="0">
                  <a:pos x="22" y="50"/>
                </a:cxn>
                <a:cxn ang="0">
                  <a:pos x="22" y="66"/>
                </a:cxn>
                <a:cxn ang="0">
                  <a:pos x="22" y="85"/>
                </a:cxn>
                <a:cxn ang="0">
                  <a:pos x="22" y="105"/>
                </a:cxn>
                <a:cxn ang="0">
                  <a:pos x="26" y="126"/>
                </a:cxn>
                <a:cxn ang="0">
                  <a:pos x="31" y="147"/>
                </a:cxn>
                <a:cxn ang="0">
                  <a:pos x="39" y="169"/>
                </a:cxn>
                <a:cxn ang="0">
                  <a:pos x="46" y="185"/>
                </a:cxn>
                <a:cxn ang="0">
                  <a:pos x="58" y="202"/>
                </a:cxn>
                <a:cxn ang="0">
                  <a:pos x="68" y="214"/>
                </a:cxn>
                <a:cxn ang="0">
                  <a:pos x="77" y="223"/>
                </a:cxn>
                <a:cxn ang="0">
                  <a:pos x="85" y="237"/>
                </a:cxn>
                <a:cxn ang="0">
                  <a:pos x="87" y="252"/>
                </a:cxn>
                <a:cxn ang="0">
                  <a:pos x="90" y="268"/>
                </a:cxn>
                <a:cxn ang="0">
                  <a:pos x="87" y="285"/>
                </a:cxn>
                <a:cxn ang="0">
                  <a:pos x="87" y="299"/>
                </a:cxn>
                <a:cxn ang="0">
                  <a:pos x="82" y="311"/>
                </a:cxn>
                <a:cxn ang="0">
                  <a:pos x="77" y="320"/>
                </a:cxn>
                <a:cxn ang="0">
                  <a:pos x="82" y="320"/>
                </a:cxn>
                <a:cxn ang="0">
                  <a:pos x="90" y="316"/>
                </a:cxn>
                <a:cxn ang="0">
                  <a:pos x="97" y="313"/>
                </a:cxn>
                <a:cxn ang="0">
                  <a:pos x="102" y="313"/>
                </a:cxn>
                <a:cxn ang="0">
                  <a:pos x="111" y="306"/>
                </a:cxn>
                <a:cxn ang="0">
                  <a:pos x="119" y="297"/>
                </a:cxn>
                <a:cxn ang="0">
                  <a:pos x="126" y="285"/>
                </a:cxn>
                <a:cxn ang="0">
                  <a:pos x="131" y="268"/>
                </a:cxn>
                <a:cxn ang="0">
                  <a:pos x="131" y="259"/>
                </a:cxn>
                <a:cxn ang="0">
                  <a:pos x="131" y="247"/>
                </a:cxn>
                <a:cxn ang="0">
                  <a:pos x="128" y="235"/>
                </a:cxn>
                <a:cxn ang="0">
                  <a:pos x="124" y="223"/>
                </a:cxn>
                <a:cxn ang="0">
                  <a:pos x="116" y="209"/>
                </a:cxn>
                <a:cxn ang="0">
                  <a:pos x="106" y="195"/>
                </a:cxn>
              </a:cxnLst>
              <a:rect l="0" t="0" r="r" b="b"/>
              <a:pathLst>
                <a:path w="131" h="320">
                  <a:moveTo>
                    <a:pt x="106" y="195"/>
                  </a:moveTo>
                  <a:lnTo>
                    <a:pt x="97" y="188"/>
                  </a:lnTo>
                  <a:lnTo>
                    <a:pt x="80" y="171"/>
                  </a:lnTo>
                  <a:lnTo>
                    <a:pt x="70" y="157"/>
                  </a:lnTo>
                  <a:lnTo>
                    <a:pt x="61" y="142"/>
                  </a:lnTo>
                  <a:lnTo>
                    <a:pt x="56" y="123"/>
                  </a:lnTo>
                  <a:lnTo>
                    <a:pt x="51" y="102"/>
                  </a:lnTo>
                  <a:lnTo>
                    <a:pt x="51" y="62"/>
                  </a:lnTo>
                  <a:lnTo>
                    <a:pt x="48" y="45"/>
                  </a:lnTo>
                  <a:lnTo>
                    <a:pt x="46" y="28"/>
                  </a:lnTo>
                  <a:lnTo>
                    <a:pt x="41" y="17"/>
                  </a:lnTo>
                  <a:lnTo>
                    <a:pt x="34" y="7"/>
                  </a:lnTo>
                  <a:lnTo>
                    <a:pt x="26" y="2"/>
                  </a:lnTo>
                  <a:lnTo>
                    <a:pt x="14" y="0"/>
                  </a:lnTo>
                  <a:lnTo>
                    <a:pt x="2" y="2"/>
                  </a:lnTo>
                  <a:lnTo>
                    <a:pt x="0" y="7"/>
                  </a:lnTo>
                  <a:lnTo>
                    <a:pt x="5" y="9"/>
                  </a:lnTo>
                  <a:lnTo>
                    <a:pt x="12" y="19"/>
                  </a:lnTo>
                  <a:lnTo>
                    <a:pt x="17" y="28"/>
                  </a:lnTo>
                  <a:lnTo>
                    <a:pt x="22" y="38"/>
                  </a:lnTo>
                  <a:lnTo>
                    <a:pt x="22" y="50"/>
                  </a:lnTo>
                  <a:lnTo>
                    <a:pt x="22" y="66"/>
                  </a:lnTo>
                  <a:lnTo>
                    <a:pt x="22" y="85"/>
                  </a:lnTo>
                  <a:lnTo>
                    <a:pt x="22" y="105"/>
                  </a:lnTo>
                  <a:lnTo>
                    <a:pt x="26" y="126"/>
                  </a:lnTo>
                  <a:lnTo>
                    <a:pt x="31" y="147"/>
                  </a:lnTo>
                  <a:lnTo>
                    <a:pt x="39" y="169"/>
                  </a:lnTo>
                  <a:lnTo>
                    <a:pt x="46" y="185"/>
                  </a:lnTo>
                  <a:lnTo>
                    <a:pt x="58" y="202"/>
                  </a:lnTo>
                  <a:lnTo>
                    <a:pt x="68" y="214"/>
                  </a:lnTo>
                  <a:lnTo>
                    <a:pt x="77" y="223"/>
                  </a:lnTo>
                  <a:lnTo>
                    <a:pt x="85" y="237"/>
                  </a:lnTo>
                  <a:lnTo>
                    <a:pt x="87" y="252"/>
                  </a:lnTo>
                  <a:lnTo>
                    <a:pt x="90" y="268"/>
                  </a:lnTo>
                  <a:lnTo>
                    <a:pt x="87" y="285"/>
                  </a:lnTo>
                  <a:lnTo>
                    <a:pt x="87" y="299"/>
                  </a:lnTo>
                  <a:lnTo>
                    <a:pt x="82" y="311"/>
                  </a:lnTo>
                  <a:lnTo>
                    <a:pt x="77" y="320"/>
                  </a:lnTo>
                  <a:lnTo>
                    <a:pt x="82" y="320"/>
                  </a:lnTo>
                  <a:lnTo>
                    <a:pt x="90" y="316"/>
                  </a:lnTo>
                  <a:lnTo>
                    <a:pt x="97" y="313"/>
                  </a:lnTo>
                  <a:lnTo>
                    <a:pt x="102" y="313"/>
                  </a:lnTo>
                  <a:lnTo>
                    <a:pt x="111" y="306"/>
                  </a:lnTo>
                  <a:lnTo>
                    <a:pt x="119" y="297"/>
                  </a:lnTo>
                  <a:lnTo>
                    <a:pt x="126" y="285"/>
                  </a:lnTo>
                  <a:lnTo>
                    <a:pt x="131" y="268"/>
                  </a:lnTo>
                  <a:lnTo>
                    <a:pt x="131" y="259"/>
                  </a:lnTo>
                  <a:lnTo>
                    <a:pt x="131" y="247"/>
                  </a:lnTo>
                  <a:lnTo>
                    <a:pt x="128" y="235"/>
                  </a:lnTo>
                  <a:lnTo>
                    <a:pt x="124" y="223"/>
                  </a:lnTo>
                  <a:lnTo>
                    <a:pt x="116" y="209"/>
                  </a:lnTo>
                  <a:lnTo>
                    <a:pt x="106" y="19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900" name="Freeform 290"/>
            <p:cNvSpPr/>
            <p:nvPr/>
          </p:nvSpPr>
          <p:spPr bwMode="auto">
            <a:xfrm>
              <a:off x="728790" y="2972693"/>
              <a:ext cx="9376" cy="30335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7" y="26"/>
                </a:cxn>
                <a:cxn ang="0">
                  <a:pos x="12" y="40"/>
                </a:cxn>
                <a:cxn ang="0">
                  <a:pos x="17" y="52"/>
                </a:cxn>
                <a:cxn ang="0">
                  <a:pos x="14" y="55"/>
                </a:cxn>
                <a:cxn ang="0">
                  <a:pos x="12" y="55"/>
                </a:cxn>
                <a:cxn ang="0">
                  <a:pos x="9" y="50"/>
                </a:cxn>
                <a:cxn ang="0">
                  <a:pos x="2" y="31"/>
                </a:cxn>
                <a:cxn ang="0">
                  <a:pos x="0" y="19"/>
                </a:cxn>
                <a:cxn ang="0">
                  <a:pos x="0" y="7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12"/>
                </a:cxn>
              </a:cxnLst>
              <a:rect l="0" t="0" r="r" b="b"/>
              <a:pathLst>
                <a:path w="17" h="55">
                  <a:moveTo>
                    <a:pt x="7" y="12"/>
                  </a:moveTo>
                  <a:lnTo>
                    <a:pt x="7" y="26"/>
                  </a:lnTo>
                  <a:lnTo>
                    <a:pt x="12" y="40"/>
                  </a:lnTo>
                  <a:lnTo>
                    <a:pt x="17" y="52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9" y="50"/>
                  </a:lnTo>
                  <a:lnTo>
                    <a:pt x="2" y="31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" y="0"/>
                  </a:lnTo>
                  <a:lnTo>
                    <a:pt x="5" y="2"/>
                  </a:lnTo>
                  <a:lnTo>
                    <a:pt x="7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901" name="Freeform 291"/>
            <p:cNvSpPr/>
            <p:nvPr/>
          </p:nvSpPr>
          <p:spPr bwMode="auto">
            <a:xfrm>
              <a:off x="745888" y="2938497"/>
              <a:ext cx="24268" cy="81078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4" y="7"/>
                </a:cxn>
                <a:cxn ang="0">
                  <a:pos x="20" y="29"/>
                </a:cxn>
                <a:cxn ang="0">
                  <a:pos x="10" y="41"/>
                </a:cxn>
                <a:cxn ang="0">
                  <a:pos x="5" y="55"/>
                </a:cxn>
                <a:cxn ang="0">
                  <a:pos x="0" y="71"/>
                </a:cxn>
                <a:cxn ang="0">
                  <a:pos x="0" y="88"/>
                </a:cxn>
                <a:cxn ang="0">
                  <a:pos x="3" y="112"/>
                </a:cxn>
                <a:cxn ang="0">
                  <a:pos x="8" y="131"/>
                </a:cxn>
                <a:cxn ang="0">
                  <a:pos x="10" y="143"/>
                </a:cxn>
                <a:cxn ang="0">
                  <a:pos x="15" y="147"/>
                </a:cxn>
                <a:cxn ang="0">
                  <a:pos x="15" y="143"/>
                </a:cxn>
                <a:cxn ang="0">
                  <a:pos x="15" y="133"/>
                </a:cxn>
                <a:cxn ang="0">
                  <a:pos x="12" y="117"/>
                </a:cxn>
                <a:cxn ang="0">
                  <a:pos x="8" y="97"/>
                </a:cxn>
                <a:cxn ang="0">
                  <a:pos x="8" y="86"/>
                </a:cxn>
                <a:cxn ang="0">
                  <a:pos x="8" y="71"/>
                </a:cxn>
                <a:cxn ang="0">
                  <a:pos x="12" y="60"/>
                </a:cxn>
                <a:cxn ang="0">
                  <a:pos x="17" y="45"/>
                </a:cxn>
                <a:cxn ang="0">
                  <a:pos x="27" y="31"/>
                </a:cxn>
                <a:cxn ang="0">
                  <a:pos x="39" y="19"/>
                </a:cxn>
                <a:cxn ang="0">
                  <a:pos x="44" y="0"/>
                </a:cxn>
              </a:cxnLst>
              <a:rect l="0" t="0" r="r" b="b"/>
              <a:pathLst>
                <a:path w="44" h="147">
                  <a:moveTo>
                    <a:pt x="44" y="0"/>
                  </a:moveTo>
                  <a:lnTo>
                    <a:pt x="34" y="7"/>
                  </a:lnTo>
                  <a:lnTo>
                    <a:pt x="20" y="29"/>
                  </a:lnTo>
                  <a:lnTo>
                    <a:pt x="10" y="41"/>
                  </a:lnTo>
                  <a:lnTo>
                    <a:pt x="5" y="55"/>
                  </a:lnTo>
                  <a:lnTo>
                    <a:pt x="0" y="71"/>
                  </a:lnTo>
                  <a:lnTo>
                    <a:pt x="0" y="88"/>
                  </a:lnTo>
                  <a:lnTo>
                    <a:pt x="3" y="112"/>
                  </a:lnTo>
                  <a:lnTo>
                    <a:pt x="8" y="131"/>
                  </a:lnTo>
                  <a:lnTo>
                    <a:pt x="10" y="143"/>
                  </a:lnTo>
                  <a:lnTo>
                    <a:pt x="15" y="147"/>
                  </a:lnTo>
                  <a:lnTo>
                    <a:pt x="15" y="143"/>
                  </a:lnTo>
                  <a:lnTo>
                    <a:pt x="15" y="133"/>
                  </a:lnTo>
                  <a:lnTo>
                    <a:pt x="12" y="117"/>
                  </a:lnTo>
                  <a:lnTo>
                    <a:pt x="8" y="97"/>
                  </a:lnTo>
                  <a:lnTo>
                    <a:pt x="8" y="86"/>
                  </a:lnTo>
                  <a:lnTo>
                    <a:pt x="8" y="71"/>
                  </a:lnTo>
                  <a:lnTo>
                    <a:pt x="12" y="60"/>
                  </a:lnTo>
                  <a:lnTo>
                    <a:pt x="17" y="45"/>
                  </a:lnTo>
                  <a:lnTo>
                    <a:pt x="27" y="31"/>
                  </a:lnTo>
                  <a:lnTo>
                    <a:pt x="39" y="19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  <p:sp>
          <p:nvSpPr>
            <p:cNvPr id="902" name="Freeform 292"/>
            <p:cNvSpPr/>
            <p:nvPr/>
          </p:nvSpPr>
          <p:spPr bwMode="auto">
            <a:xfrm>
              <a:off x="835790" y="3119405"/>
              <a:ext cx="45227" cy="22062"/>
            </a:xfrm>
            <a:custGeom>
              <a:avLst/>
              <a:gdLst/>
              <a:ahLst/>
              <a:cxnLst>
                <a:cxn ang="0">
                  <a:pos x="82" y="16"/>
                </a:cxn>
                <a:cxn ang="0">
                  <a:pos x="68" y="40"/>
                </a:cxn>
                <a:cxn ang="0">
                  <a:pos x="39" y="26"/>
                </a:cxn>
                <a:cxn ang="0">
                  <a:pos x="17" y="14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0" y="0"/>
                </a:cxn>
                <a:cxn ang="0">
                  <a:pos x="39" y="5"/>
                </a:cxn>
                <a:cxn ang="0">
                  <a:pos x="82" y="16"/>
                </a:cxn>
              </a:cxnLst>
              <a:rect l="0" t="0" r="r" b="b"/>
              <a:pathLst>
                <a:path w="82" h="40">
                  <a:moveTo>
                    <a:pt x="82" y="16"/>
                  </a:moveTo>
                  <a:lnTo>
                    <a:pt x="68" y="40"/>
                  </a:lnTo>
                  <a:lnTo>
                    <a:pt x="39" y="26"/>
                  </a:lnTo>
                  <a:lnTo>
                    <a:pt x="17" y="14"/>
                  </a:lnTo>
                  <a:lnTo>
                    <a:pt x="2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10" y="0"/>
                  </a:lnTo>
                  <a:lnTo>
                    <a:pt x="39" y="5"/>
                  </a:lnTo>
                  <a:lnTo>
                    <a:pt x="82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endParaRPr>
            </a:p>
          </p:txBody>
        </p:sp>
      </p:grpSp>
      <p:sp>
        <p:nvSpPr>
          <p:cNvPr id="903" name="矩形 602"/>
          <p:cNvSpPr>
            <a:spLocks noChangeArrowheads="1"/>
          </p:cNvSpPr>
          <p:nvPr/>
        </p:nvSpPr>
        <p:spPr bwMode="auto">
          <a:xfrm>
            <a:off x="465138" y="3462338"/>
            <a:ext cx="26304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这是倒下的墙和梁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904" name="矩形 603"/>
          <p:cNvSpPr>
            <a:spLocks noChangeArrowheads="1"/>
          </p:cNvSpPr>
          <p:nvPr/>
        </p:nvSpPr>
        <p:spPr bwMode="auto">
          <a:xfrm>
            <a:off x="7585075" y="3462338"/>
            <a:ext cx="23209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这是倒下的墙和梁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sp>
        <p:nvSpPr>
          <p:cNvPr id="908" name="标题 1"/>
          <p:cNvSpPr txBox="1">
            <a:spLocks noChangeArrowheads="1"/>
          </p:cNvSpPr>
          <p:nvPr/>
        </p:nvSpPr>
        <p:spPr>
          <a:xfrm>
            <a:off x="1631504" y="1340768"/>
            <a:ext cx="576064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000" b="1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  <a:cs typeface="+mn-cs"/>
              </a:rPr>
              <a:t>什么是地震活命</a:t>
            </a:r>
            <a:r>
              <a:rPr kumimoji="1" lang="zh-CN" altLang="en-US" sz="4000" b="1" dirty="0" smtClean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  <a:cs typeface="+mn-cs"/>
              </a:rPr>
              <a:t>三角区？</a:t>
            </a:r>
            <a:endParaRPr kumimoji="1" lang="zh-CN" altLang="en-US" sz="4000" b="1" dirty="0">
              <a:ln w="0">
                <a:solidFill>
                  <a:srgbClr val="0093DD"/>
                </a:solidFill>
              </a:ln>
              <a:solidFill>
                <a:srgbClr val="0192DC"/>
              </a:solidFill>
              <a:effectLst>
                <a:reflection blurRad="6350" stA="53000" endA="300" endPos="35500" dir="5400000" sy="-90000" algn="bl" rotWithShape="0"/>
              </a:effectLst>
              <a:latin typeface="华康少女字体" panose="040F0500000000000000" pitchFamily="82" charset="-122"/>
              <a:ea typeface="华康少女字体" panose="040F0500000000000000" pitchFamily="82" charset="-122"/>
              <a:cs typeface="+mn-cs"/>
            </a:endParaRPr>
          </a:p>
        </p:txBody>
      </p:sp>
      <p:pic>
        <p:nvPicPr>
          <p:cNvPr id="910" name="图片 90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10420357" y="5661248"/>
            <a:ext cx="1740105" cy="1196752"/>
          </a:xfrm>
          <a:prstGeom prst="rect">
            <a:avLst/>
          </a:prstGeom>
        </p:spPr>
      </p:pic>
      <p:pic>
        <p:nvPicPr>
          <p:cNvPr id="911" name="图片 9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-21336"/>
            <a:ext cx="1622478" cy="1542685"/>
          </a:xfrm>
          <a:prstGeom prst="rect">
            <a:avLst/>
          </a:prstGeom>
        </p:spPr>
      </p:pic>
      <p:sp>
        <p:nvSpPr>
          <p:cNvPr id="912" name="云形 911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13" name="图片 9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914" name="云形 913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" grpId="0" animBg="1"/>
      <p:bldP spid="459" grpId="0" animBg="1"/>
      <p:bldP spid="460" grpId="0" animBg="1"/>
      <p:bldP spid="461" grpId="0" animBg="1"/>
      <p:bldP spid="462" grpId="0" animBg="1"/>
      <p:bldP spid="463" grpId="0"/>
      <p:bldP spid="610" grpId="0"/>
      <p:bldP spid="903" grpId="0"/>
      <p:bldP spid="904" grpId="0"/>
      <p:bldP spid="908" grpId="0"/>
      <p:bldP spid="912" grpId="0" animBg="1"/>
      <p:bldP spid="9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" t="38351" r="4502" b="53952"/>
          <a:stretch>
            <a:fillRect/>
          </a:stretch>
        </p:blipFill>
        <p:spPr>
          <a:xfrm>
            <a:off x="0" y="5445224"/>
            <a:ext cx="12288688" cy="15841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10420357" y="5661248"/>
            <a:ext cx="1740105" cy="1196752"/>
          </a:xfrm>
          <a:prstGeom prst="rect">
            <a:avLst/>
          </a:prstGeom>
        </p:spPr>
      </p:pic>
      <p:sp>
        <p:nvSpPr>
          <p:cNvPr id="8" name="云形 7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35360" y="2060848"/>
            <a:ext cx="5896844" cy="4033490"/>
            <a:chOff x="1703511" y="2060848"/>
            <a:chExt cx="5896844" cy="4033490"/>
          </a:xfrm>
        </p:grpSpPr>
        <p:pic>
          <p:nvPicPr>
            <p:cNvPr id="11" name="Picture 2" descr="美国国际救援专家亲授地震活命三角（图解）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9576" y="4221088"/>
              <a:ext cx="4530725" cy="18732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Picture 3" descr="美国国际救援专家亲授地震活命三角（图解）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840" y="2060848"/>
              <a:ext cx="2944515" cy="216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4" name="Picture 3" descr="美国国际救援专家亲授地震活命三角（图解）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703511" y="2060848"/>
              <a:ext cx="2854604" cy="2160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  <a:headEnd/>
              <a:tailEnd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</p:grp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6672064" y="3140968"/>
            <a:ext cx="502920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zh-CN" sz="2400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1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、迅速寻找一个大而坚实的物体</a:t>
            </a:r>
            <a:endParaRPr lang="zh-CN" altLang="en-US" sz="24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2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、移动并靠近它的一侧</a:t>
            </a:r>
            <a:endParaRPr lang="zh-CN" altLang="en-US" sz="24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3</a:t>
            </a:r>
            <a:r>
              <a:rPr lang="zh-CN" altLang="en-US" sz="24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、尽量卷缩自己身体靠下</a:t>
            </a:r>
            <a:endParaRPr lang="zh-CN" altLang="en-US" sz="24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0"/>
            <a:ext cx="1622478" cy="1542685"/>
          </a:xfrm>
          <a:prstGeom prst="rect">
            <a:avLst/>
          </a:prstGeom>
        </p:spPr>
      </p:pic>
      <p:sp>
        <p:nvSpPr>
          <p:cNvPr id="23" name="云形 22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5" name="云形 24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6672064" y="2204864"/>
            <a:ext cx="5029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假如地震发生，你应该这样做</a:t>
            </a:r>
            <a:r>
              <a:rPr lang="zh-CN" altLang="en-US" sz="2800" b="1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：</a:t>
            </a:r>
            <a:endParaRPr lang="zh-CN" altLang="en-US" sz="2800" b="1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 animBg="1"/>
      <p:bldP spid="25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" t="38351" r="4502" b="53952"/>
          <a:stretch>
            <a:fillRect/>
          </a:stretch>
        </p:blipFill>
        <p:spPr>
          <a:xfrm>
            <a:off x="0" y="5445224"/>
            <a:ext cx="12288688" cy="15841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10420357" y="5661248"/>
            <a:ext cx="1740105" cy="1196752"/>
          </a:xfrm>
          <a:prstGeom prst="rect">
            <a:avLst/>
          </a:prstGeom>
        </p:spPr>
      </p:pic>
      <p:pic>
        <p:nvPicPr>
          <p:cNvPr id="11" name="Picture 2" descr="57.jpg (18793 字节)"/>
          <p:cNvPicPr>
            <a:picLocks noChangeAspect="1" noChangeArrowheads="1"/>
          </p:cNvPicPr>
          <p:nvPr/>
        </p:nvPicPr>
        <p:blipFill>
          <a:blip r:embed="rId5" r:link="rId6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2276872"/>
            <a:ext cx="3420668" cy="3925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58.jpg (22331 字节)"/>
          <p:cNvPicPr>
            <a:picLocks noChangeAspect="1" noChangeArrowheads="1"/>
          </p:cNvPicPr>
          <p:nvPr/>
        </p:nvPicPr>
        <p:blipFill>
          <a:blip r:embed="rId7" r:link="rId8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0993">
            <a:off x="1665482" y="1391825"/>
            <a:ext cx="3903663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431704" y="1628800"/>
            <a:ext cx="3456384" cy="2736304"/>
            <a:chOff x="4655840" y="1988840"/>
            <a:chExt cx="3456384" cy="2664296"/>
          </a:xfrm>
        </p:grpSpPr>
        <p:sp>
          <p:nvSpPr>
            <p:cNvPr id="2" name="十六角星 1"/>
            <p:cNvSpPr/>
            <p:nvPr/>
          </p:nvSpPr>
          <p:spPr>
            <a:xfrm>
              <a:off x="4655840" y="1988840"/>
              <a:ext cx="3456384" cy="2664296"/>
            </a:xfrm>
            <a:prstGeom prst="star16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accent2"/>
                  </a:solidFill>
                </a:ln>
                <a:noFill/>
              </a:endParaRPr>
            </a:p>
          </p:txBody>
        </p:sp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4727848" y="2996952"/>
              <a:ext cx="2880320" cy="731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zh-CN" sz="1200" dirty="0">
                  <a:latin typeface="Arial" panose="020B0604020202020204" pitchFamily="34" charset="0"/>
                </a:rPr>
                <a:t> </a:t>
              </a:r>
              <a:r>
                <a:rPr lang="en-US" altLang="zh-CN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    </a:t>
              </a:r>
              <a: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不要站在窗外！</a:t>
              </a:r>
              <a:b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</a:br>
              <a: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  不要到阳台上去！</a:t>
              </a:r>
              <a:endPara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kumimoji="0" lang="en-US" altLang="zh-CN" sz="18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392144" y="1916832"/>
            <a:ext cx="3096344" cy="1944216"/>
            <a:chOff x="8616280" y="1628800"/>
            <a:chExt cx="3096344" cy="1944216"/>
          </a:xfrm>
        </p:grpSpPr>
        <p:sp>
          <p:nvSpPr>
            <p:cNvPr id="15" name="十六角星 14"/>
            <p:cNvSpPr/>
            <p:nvPr/>
          </p:nvSpPr>
          <p:spPr>
            <a:xfrm>
              <a:off x="8616280" y="1628800"/>
              <a:ext cx="3096344" cy="1944216"/>
            </a:xfrm>
            <a:prstGeom prst="star16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8760296" y="2204864"/>
              <a:ext cx="2664296" cy="731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en-US" altLang="zh-CN" sz="1200" dirty="0">
                  <a:latin typeface="Arial" panose="020B0604020202020204" pitchFamily="34" charset="0"/>
                </a:rPr>
                <a:t> </a:t>
              </a:r>
              <a:r>
                <a:rPr kumimoji="0" lang="en-US" altLang="zh-CN" sz="1200" dirty="0">
                  <a:latin typeface="宋体" panose="02010600030101010101" pitchFamily="2" charset="-122"/>
                </a:rPr>
                <a:t> </a:t>
              </a:r>
              <a: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千万不要跳楼！</a:t>
              </a:r>
              <a:endPara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0"/>
            <a:ext cx="1622478" cy="1542685"/>
          </a:xfrm>
          <a:prstGeom prst="rect">
            <a:avLst/>
          </a:prstGeom>
        </p:spPr>
      </p:pic>
      <p:sp>
        <p:nvSpPr>
          <p:cNvPr id="20" name="云形 19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2" name="云形 21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" t="38351" r="4502" b="53952"/>
          <a:stretch>
            <a:fillRect/>
          </a:stretch>
        </p:blipFill>
        <p:spPr>
          <a:xfrm>
            <a:off x="0" y="5445224"/>
            <a:ext cx="12288688" cy="15841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3" t="58144" r="31581" b="17938"/>
          <a:stretch>
            <a:fillRect/>
          </a:stretch>
        </p:blipFill>
        <p:spPr>
          <a:xfrm>
            <a:off x="10420357" y="5661248"/>
            <a:ext cx="1740105" cy="119675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79376" y="1484784"/>
            <a:ext cx="8496944" cy="5240810"/>
            <a:chOff x="1631504" y="1484784"/>
            <a:chExt cx="8496944" cy="52408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259571" y="-143283"/>
              <a:ext cx="5240810" cy="849694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4979876" y="2132856"/>
              <a:ext cx="2232248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3600" b="1" dirty="0" smtClean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震</a:t>
              </a:r>
              <a:r>
                <a:rPr lang="zh-CN" altLang="en-US" sz="3600" b="1" dirty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后</a:t>
              </a:r>
              <a:r>
                <a:rPr lang="zh-CN" altLang="en-US" sz="3600" b="1" dirty="0" smtClean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自救</a:t>
              </a:r>
              <a:endParaRPr lang="zh-CN" altLang="en-US" sz="3600" b="1" dirty="0">
                <a:ln w="0">
                  <a:solidFill>
                    <a:srgbClr val="0093DD"/>
                  </a:solidFill>
                </a:ln>
                <a:solidFill>
                  <a:srgbClr val="0192DC"/>
                </a:solidFill>
                <a:effectLst>
                  <a:reflection blurRad="6350" stA="53000" endA="300" endPos="35500" dir="5400000" sy="-90000" algn="bl" rotWithShape="0"/>
                </a:effectLst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  <p:sp>
          <p:nvSpPr>
            <p:cNvPr id="16" name="Rectangle 3"/>
            <p:cNvSpPr>
              <a:spLocks noChangeArrowheads="1"/>
            </p:cNvSpPr>
            <p:nvPr/>
          </p:nvSpPr>
          <p:spPr bwMode="auto">
            <a:xfrm>
              <a:off x="2207568" y="3573016"/>
              <a:ext cx="7776864" cy="2803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     </a:t>
              </a:r>
              <a:r>
                <a:rPr lang="en-US" altLang="zh-CN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1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、搬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开身边可搬动的碎砖瓦等杂物，扩大活动空间。注意，搬不动时千万不要勉强，防止周围杂物进一步倒塌；</a:t>
              </a:r>
              <a:b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</a:b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      </a:t>
              </a:r>
              <a:r>
                <a:rPr lang="en-US" altLang="zh-CN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2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、设法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用砖石、木棍等支撑残垣断壁，以防余震时再被埋压；</a:t>
              </a:r>
              <a:b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</a:b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 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     </a:t>
              </a:r>
              <a:r>
                <a:rPr lang="en-US" altLang="zh-CN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3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、震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后，余震还会不断发生，你的环境还可能进一步恶化，你要尽量改善自已所处的环境，稳定下来，设法脱险。</a:t>
              </a:r>
              <a:b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</a:b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      </a:t>
              </a:r>
              <a:r>
                <a:rPr lang="en-US" altLang="zh-CN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4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、设法</a:t>
              </a: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避开身体上方不结实的倒塌物、悬挂物或其他危险物</a:t>
              </a:r>
              <a:r>
                <a:rPr lang="zh-CN" altLang="en-US" sz="2000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；</a:t>
              </a:r>
              <a:endParaRPr kumimoji="0" lang="zh-CN" altLang="en-US" sz="2400" b="1" dirty="0"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2"/>
            <p:cNvSpPr>
              <a:spLocks noChangeArrowheads="1"/>
            </p:cNvSpPr>
            <p:nvPr/>
          </p:nvSpPr>
          <p:spPr bwMode="auto">
            <a:xfrm>
              <a:off x="1919536" y="2924944"/>
              <a:ext cx="403244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b="1" dirty="0" smtClean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如果</a:t>
              </a:r>
              <a:r>
                <a:rPr lang="zh-CN" altLang="en-US" sz="2800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被压埋怎么办？</a:t>
              </a:r>
              <a:endParaRPr lang="zh-CN" altLang="en-US" sz="2800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9840416" y="1988840"/>
            <a:ext cx="2160240" cy="1728192"/>
          </a:xfrm>
          <a:prstGeom prst="borderCallout2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9876933" y="2276872"/>
            <a:ext cx="230425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不要大声高喊，等听到外面有人时再呼救，也可以用敲击声求救。</a:t>
            </a:r>
            <a:endParaRPr lang="zh-CN" altLang="en-US" sz="2000" dirty="0">
              <a:solidFill>
                <a:srgbClr val="FF0000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0"/>
            <a:ext cx="1622478" cy="1542685"/>
          </a:xfrm>
          <a:prstGeom prst="rect">
            <a:avLst/>
          </a:prstGeom>
        </p:spPr>
      </p:pic>
      <p:sp>
        <p:nvSpPr>
          <p:cNvPr id="20" name="云形 19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2" name="云形 21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20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pic>
        <p:nvPicPr>
          <p:cNvPr id="11" name="Picture 5" descr="81.jpg (13141 字节)"/>
          <p:cNvPicPr>
            <a:picLocks noChangeAspect="1" noChangeArrowheads="1"/>
          </p:cNvPicPr>
          <p:nvPr/>
        </p:nvPicPr>
        <p:blipFill>
          <a:blip r:embed="rId3" r:link="rId4">
            <a:lum bright="-12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1844824"/>
            <a:ext cx="2439516" cy="342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2"/>
          <p:cNvGrpSpPr/>
          <p:nvPr/>
        </p:nvGrpSpPr>
        <p:grpSpPr bwMode="auto">
          <a:xfrm>
            <a:off x="6888088" y="1484784"/>
            <a:ext cx="3168351" cy="2130310"/>
            <a:chOff x="3755" y="144"/>
            <a:chExt cx="2185" cy="1477"/>
          </a:xfrm>
        </p:grpSpPr>
        <p:pic>
          <p:nvPicPr>
            <p:cNvPr id="13" name="Picture 5" descr="无标题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5" y="144"/>
              <a:ext cx="2185" cy="1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4230" y="1344"/>
              <a:ext cx="1288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保存体力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15" name="Group 13"/>
          <p:cNvGrpSpPr/>
          <p:nvPr/>
        </p:nvGrpSpPr>
        <p:grpSpPr bwMode="auto">
          <a:xfrm>
            <a:off x="479376" y="2132856"/>
            <a:ext cx="3977477" cy="3165898"/>
            <a:chOff x="468" y="663"/>
            <a:chExt cx="2743" cy="2195"/>
          </a:xfrm>
        </p:grpSpPr>
        <p:pic>
          <p:nvPicPr>
            <p:cNvPr id="16" name="Picture 9" descr="无标题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" y="663"/>
              <a:ext cx="2743" cy="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206" y="2581"/>
              <a:ext cx="839" cy="2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敲击求救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grpSp>
        <p:nvGrpSpPr>
          <p:cNvPr id="18" name="Group 14"/>
          <p:cNvGrpSpPr/>
          <p:nvPr/>
        </p:nvGrpSpPr>
        <p:grpSpPr bwMode="auto">
          <a:xfrm>
            <a:off x="6528048" y="3645024"/>
            <a:ext cx="3845523" cy="2669740"/>
            <a:chOff x="3276" y="1616"/>
            <a:chExt cx="2652" cy="1851"/>
          </a:xfrm>
        </p:grpSpPr>
        <p:pic>
          <p:nvPicPr>
            <p:cNvPr id="19" name="Picture 3" descr="无标题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" y="1616"/>
              <a:ext cx="2190" cy="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3276" y="2976"/>
              <a:ext cx="2652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6009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2000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如果发现有外伤，可以撕破衣服进行简单包扎，进行止血。</a:t>
              </a:r>
              <a:endPara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4943872" y="5589240"/>
            <a:ext cx="1217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挪开杂物</a:t>
            </a:r>
            <a:endParaRPr lang="zh-CN" altLang="en-US" sz="2000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0"/>
            <a:ext cx="1622478" cy="1542685"/>
          </a:xfrm>
          <a:prstGeom prst="rect">
            <a:avLst/>
          </a:prstGeom>
        </p:spPr>
      </p:pic>
      <p:sp>
        <p:nvSpPr>
          <p:cNvPr id="23" name="云形 22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25" name="云形 24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9"/>
            <a:ext cx="12192000" cy="68766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0"/>
          </a:effectLst>
        </p:spPr>
      </p:pic>
      <p:sp>
        <p:nvSpPr>
          <p:cNvPr id="8" name="云形 7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10" name="云形 9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22939" y="797513"/>
            <a:ext cx="8546123" cy="6093679"/>
            <a:chOff x="839416" y="797513"/>
            <a:chExt cx="8546123" cy="609367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7" t="3761" r="7101" b="15042"/>
            <a:stretch>
              <a:fillRect/>
            </a:stretch>
          </p:blipFill>
          <p:spPr>
            <a:xfrm>
              <a:off x="839416" y="797513"/>
              <a:ext cx="8546123" cy="6093679"/>
            </a:xfrm>
            <a:prstGeom prst="rect">
              <a:avLst/>
            </a:prstGeom>
          </p:spPr>
        </p:pic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2855640" y="3284984"/>
              <a:ext cx="5400600" cy="2285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66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 smtClean="0">
                  <a:ln w="0">
                    <a:solidFill>
                      <a:srgbClr val="0093DD"/>
                    </a:solidFill>
                  </a:ln>
                  <a:solidFill>
                    <a:srgbClr val="0192DC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   </a:t>
              </a:r>
              <a:r>
                <a:rPr lang="zh-CN" altLang="en-US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未雨绸缪，让我们认真学习防震救灾知识</a:t>
              </a:r>
              <a:r>
                <a:rPr lang="en-US" altLang="zh-CN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,</a:t>
              </a:r>
              <a:r>
                <a:rPr lang="zh-CN" altLang="en-US" b="1" dirty="0">
                  <a:solidFill>
                    <a:schemeClr val="accent2"/>
                  </a:solidFill>
                  <a:latin typeface="华康少女字体" panose="040F0500000000000000" pitchFamily="82" charset="-122"/>
                  <a:ea typeface="华康少女字体" panose="040F0500000000000000" pitchFamily="82" charset="-122"/>
                </a:rPr>
                <a:t>为我们的生命买一份保险加一把锁吧！</a:t>
              </a:r>
              <a:endParaRPr lang="zh-CN" altLang="en-US" b="1" dirty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7320136" y="-315416"/>
            <a:ext cx="1888512" cy="1757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 7"/>
          <p:cNvSpPr/>
          <p:nvPr/>
        </p:nvSpPr>
        <p:spPr>
          <a:xfrm>
            <a:off x="3287688" y="3927"/>
            <a:ext cx="2448272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7" t="12362" r="22260" b="38035"/>
          <a:stretch>
            <a:fillRect/>
          </a:stretch>
        </p:blipFill>
        <p:spPr>
          <a:xfrm>
            <a:off x="-7069" y="19583"/>
            <a:ext cx="1525557" cy="1525557"/>
          </a:xfrm>
          <a:prstGeom prst="rect">
            <a:avLst/>
          </a:prstGeom>
        </p:spPr>
      </p:pic>
      <p:sp>
        <p:nvSpPr>
          <p:cNvPr id="10" name="云形 9"/>
          <p:cNvSpPr/>
          <p:nvPr/>
        </p:nvSpPr>
        <p:spPr>
          <a:xfrm>
            <a:off x="9624392" y="332656"/>
            <a:ext cx="2016224" cy="864096"/>
          </a:xfrm>
          <a:prstGeom prst="cloud">
            <a:avLst/>
          </a:prstGeom>
          <a:solidFill>
            <a:schemeClr val="bg1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7320136" y="-315416"/>
            <a:ext cx="1888512" cy="1757135"/>
          </a:xfrm>
          <a:prstGeom prst="rect">
            <a:avLst/>
          </a:prstGeom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395700" y="1844824"/>
            <a:ext cx="5400600" cy="180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800" b="1" i="1" dirty="0" smtClean="0">
                <a:solidFill>
                  <a:schemeClr val="accent2"/>
                </a:solidFill>
                <a:latin typeface="华康少女字体" panose="040F0500000000000000" pitchFamily="82" charset="-122"/>
                <a:ea typeface="华康少女字体" panose="040F0500000000000000" pitchFamily="82" charset="-122"/>
              </a:rPr>
              <a:t>谢谢欣赏</a:t>
            </a:r>
            <a:endParaRPr lang="zh-CN" altLang="en-US" sz="8800" b="1" i="1" dirty="0">
              <a:solidFill>
                <a:schemeClr val="accent2"/>
              </a:solidFill>
              <a:latin typeface="华康少女字体" panose="040F0500000000000000" pitchFamily="82" charset="-122"/>
              <a:ea typeface="华康少女字体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1283</Words>
  <Application>WPS 演示</Application>
  <PresentationFormat>宽屏</PresentationFormat>
  <Paragraphs>124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华康少女字体</vt:lpstr>
      <vt:lpstr>Calibri</vt:lpstr>
      <vt:lpstr>微软雅黑</vt:lpstr>
      <vt:lpstr>Arial Unicode MS</vt:lpstr>
      <vt:lpstr>等线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王小盼</dc:creator>
  <cp:lastModifiedBy>拉普耶鲁</cp:lastModifiedBy>
  <cp:revision>236</cp:revision>
  <dcterms:created xsi:type="dcterms:W3CDTF">2018-05-07T07:44:00Z</dcterms:created>
  <dcterms:modified xsi:type="dcterms:W3CDTF">2018-07-13T06:49:15Z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