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86" r:id="rId3"/>
    <p:sldId id="285" r:id="rId4"/>
    <p:sldId id="287" r:id="rId5"/>
    <p:sldId id="284" r:id="rId6"/>
    <p:sldId id="294" r:id="rId7"/>
    <p:sldId id="291" r:id="rId8"/>
    <p:sldId id="293" r:id="rId9"/>
    <p:sldId id="288" r:id="rId10"/>
    <p:sldId id="292" r:id="rId11"/>
    <p:sldId id="295" r:id="rId12"/>
    <p:sldId id="296" r:id="rId13"/>
    <p:sldId id="297" r:id="rId14"/>
    <p:sldId id="298" r:id="rId15"/>
    <p:sldId id="289" r:id="rId16"/>
    <p:sldId id="299" r:id="rId17"/>
    <p:sldId id="300" r:id="rId18"/>
    <p:sldId id="301" r:id="rId19"/>
    <p:sldId id="302" r:id="rId20"/>
    <p:sldId id="303" r:id="rId21"/>
    <p:sldId id="290" r:id="rId22"/>
    <p:sldId id="304" r:id="rId23"/>
    <p:sldId id="305" r:id="rId24"/>
    <p:sldId id="306" r:id="rId25"/>
    <p:sldId id="307" r:id="rId26"/>
    <p:sldId id="315" r:id="rId27"/>
  </p:sldIdLst>
  <p:sldSz cx="12192000" cy="6858000"/>
  <p:notesSz cx="6858000" cy="9144000"/>
  <p:embeddedFontLst>
    <p:embeddedFont>
      <p:font typeface="仓耳玄三M W05" panose="02020400000000000000" pitchFamily="18" charset="-122"/>
      <p:regular r:id="rId32"/>
    </p:embeddedFont>
    <p:embeddedFont>
      <p:font typeface="Agency FB" panose="020B0503020202020204" pitchFamily="34" charset="0"/>
      <p:regular r:id="rId33"/>
      <p:bold r:id="rId34"/>
    </p:embeddedFont>
    <p:embeddedFont>
      <p:font typeface="微软雅黑" panose="020B0503020204020204" charset="-122"/>
      <p:regular r:id="rId35"/>
    </p:embeddedFont>
    <p:embeddedFont>
      <p:font typeface="等线" panose="02010600030101010101" charset="0"/>
      <p:regular r:id="rId36"/>
      <p:bold r:id="rId37"/>
    </p:embeddedFont>
    <p:embeddedFont>
      <p:font typeface="Aharoni" panose="02010803020104030203" pitchFamily="2" charset="-79"/>
      <p:bold r:id="rId38"/>
    </p:embeddedFont>
  </p:embeddedFontLst>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7545"/>
    <a:srgbClr val="CDBF97"/>
    <a:srgbClr val="E6E6E6"/>
    <a:srgbClr val="ECE8E5"/>
    <a:srgbClr val="E4CBCB"/>
    <a:srgbClr val="A88755"/>
    <a:srgbClr val="1F2020"/>
    <a:srgbClr val="263B45"/>
    <a:srgbClr val="193B3C"/>
    <a:srgbClr val="4E6C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37" autoAdjust="0"/>
    <p:restoredTop sz="94660"/>
  </p:normalViewPr>
  <p:slideViewPr>
    <p:cSldViewPr snapToGrid="0">
      <p:cViewPr varScale="1">
        <p:scale>
          <a:sx n="51" d="100"/>
          <a:sy n="51" d="100"/>
        </p:scale>
        <p:origin x="150" y="162"/>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xml"/><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77D22-AD28-43FC-8EB4-B134A7D334C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8EFA-96ED-4A18-B46D-8BDC030E3A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9.jpeg"/><Relationship Id="rId7" Type="http://schemas.openxmlformats.org/officeDocument/2006/relationships/image" Target="../media/image4.svg"/><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image" Target="../media/image7.png"/><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svg"/><Relationship Id="rId2" Type="http://schemas.openxmlformats.org/officeDocument/2006/relationships/image" Target="../media/image8.pn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3.svg"/><Relationship Id="rId7" Type="http://schemas.openxmlformats.org/officeDocument/2006/relationships/image" Target="../media/image7.png"/><Relationship Id="rId6" Type="http://schemas.openxmlformats.org/officeDocument/2006/relationships/image" Target="../media/image5.svg"/><Relationship Id="rId5" Type="http://schemas.openxmlformats.org/officeDocument/2006/relationships/image" Target="../media/image16.png"/><Relationship Id="rId4" Type="http://schemas.openxmlformats.org/officeDocument/2006/relationships/image" Target="../media/image2.svg"/><Relationship Id="rId3" Type="http://schemas.openxmlformats.org/officeDocument/2006/relationships/image" Target="../media/image6.png"/><Relationship Id="rId2" Type="http://schemas.openxmlformats.org/officeDocument/2006/relationships/image" Target="../media/image15.png"/><Relationship Id="rId11" Type="http://schemas.openxmlformats.org/officeDocument/2006/relationships/slideLayout" Target="../slideLayouts/slideLayout1.xml"/><Relationship Id="rId10" Type="http://schemas.openxmlformats.org/officeDocument/2006/relationships/image" Target="../media/image4.sv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svg"/><Relationship Id="rId2" Type="http://schemas.openxmlformats.org/officeDocument/2006/relationships/image" Target="../media/image17.png"/><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jpeg"/><Relationship Id="rId3" Type="http://schemas.openxmlformats.org/officeDocument/2006/relationships/image" Target="../media/image6.svg"/><Relationship Id="rId2" Type="http://schemas.openxmlformats.org/officeDocument/2006/relationships/image" Target="../media/image18.png"/><Relationship Id="rId1" Type="http://schemas.openxmlformats.org/officeDocument/2006/relationships/image" Target="../media/image5.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svg"/><Relationship Id="rId2" Type="http://schemas.openxmlformats.org/officeDocument/2006/relationships/image" Target="../media/image20.png"/><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svg"/><Relationship Id="rId2" Type="http://schemas.openxmlformats.org/officeDocument/2006/relationships/image" Target="../media/image21.pn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2.jpeg"/><Relationship Id="rId1" Type="http://schemas.openxmlformats.org/officeDocument/2006/relationships/image" Target="../media/image5.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jpeg"/><Relationship Id="rId1" Type="http://schemas.openxmlformats.org/officeDocument/2006/relationships/image" Target="../media/image5.jpeg"/></Relationships>
</file>

<file path=ppt/slides/_rels/slide18.xml.rels><?xml version="1.0" encoding="UTF-8" standalone="yes"?>
<Relationships xmlns="http://schemas.openxmlformats.org/package/2006/relationships"><Relationship Id="rId9" Type="http://schemas.openxmlformats.org/officeDocument/2006/relationships/image" Target="../media/image12.svg"/><Relationship Id="rId8" Type="http://schemas.openxmlformats.org/officeDocument/2006/relationships/image" Target="../media/image27.png"/><Relationship Id="rId7" Type="http://schemas.openxmlformats.org/officeDocument/2006/relationships/image" Target="../media/image11.svg"/><Relationship Id="rId6" Type="http://schemas.openxmlformats.org/officeDocument/2006/relationships/image" Target="../media/image26.png"/><Relationship Id="rId5" Type="http://schemas.openxmlformats.org/officeDocument/2006/relationships/image" Target="../media/image10.svg"/><Relationship Id="rId4" Type="http://schemas.openxmlformats.org/officeDocument/2006/relationships/image" Target="../media/image25.png"/><Relationship Id="rId3" Type="http://schemas.openxmlformats.org/officeDocument/2006/relationships/image" Target="../media/image9.svg"/><Relationship Id="rId2" Type="http://schemas.openxmlformats.org/officeDocument/2006/relationships/image" Target="../media/image24.png"/><Relationship Id="rId12" Type="http://schemas.openxmlformats.org/officeDocument/2006/relationships/slideLayout" Target="../slideLayouts/slideLayout1.xml"/><Relationship Id="rId11" Type="http://schemas.openxmlformats.org/officeDocument/2006/relationships/image" Target="../media/image29.jpeg"/><Relationship Id="rId10" Type="http://schemas.openxmlformats.org/officeDocument/2006/relationships/image" Target="../media/image28.jpeg"/><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jpeg"/><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2.jpeg"/><Relationship Id="rId3" Type="http://schemas.openxmlformats.org/officeDocument/2006/relationships/image" Target="../media/image13.svg"/><Relationship Id="rId2" Type="http://schemas.openxmlformats.org/officeDocument/2006/relationships/image" Target="../media/image31.png"/><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9" Type="http://schemas.openxmlformats.org/officeDocument/2006/relationships/image" Target="../media/image17.svg"/><Relationship Id="rId8" Type="http://schemas.openxmlformats.org/officeDocument/2006/relationships/image" Target="../media/image35.png"/><Relationship Id="rId7" Type="http://schemas.openxmlformats.org/officeDocument/2006/relationships/image" Target="../media/image16.svg"/><Relationship Id="rId6" Type="http://schemas.openxmlformats.org/officeDocument/2006/relationships/image" Target="../media/image34.png"/><Relationship Id="rId5" Type="http://schemas.openxmlformats.org/officeDocument/2006/relationships/image" Target="../media/image15.svg"/><Relationship Id="rId4" Type="http://schemas.openxmlformats.org/officeDocument/2006/relationships/image" Target="../media/image33.png"/><Relationship Id="rId3" Type="http://schemas.openxmlformats.org/officeDocument/2006/relationships/image" Target="../media/image14.svg"/><Relationship Id="rId2" Type="http://schemas.openxmlformats.org/officeDocument/2006/relationships/image" Target="../media/image27.png"/><Relationship Id="rId11" Type="http://schemas.openxmlformats.org/officeDocument/2006/relationships/slideLayout" Target="../slideLayouts/slideLayout1.xml"/><Relationship Id="rId10" Type="http://schemas.openxmlformats.org/officeDocument/2006/relationships/image" Target="../media/image30.jpeg"/><Relationship Id="rId1"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6.jpeg"/><Relationship Id="rId1" Type="http://schemas.openxmlformats.org/officeDocument/2006/relationships/image" Target="../media/image5.jpe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audio1.wav"/><Relationship Id="rId2" Type="http://schemas.openxmlformats.org/officeDocument/2006/relationships/audio" Target="../media/audio1.wav"/><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3565"/>
          </a:xfrm>
          <a:prstGeom prst="rect">
            <a:avLst/>
          </a:prstGeom>
          <a:noFill/>
        </p:spPr>
        <p:txBody>
          <a:bodyPr wrap="square" rtlCol="0">
            <a:spAutoFit/>
          </a:bodyPr>
          <a:lstStyle/>
          <a:p>
            <a:pPr algn="dist"/>
            <a:r>
              <a:rPr lang="zh-CN" altLang="en-US" sz="3200" dirty="0">
                <a:solidFill>
                  <a:schemeClr val="bg1"/>
                </a:solidFill>
                <a:latin typeface="微软雅黑" panose="020B0503020204020204" charset="-122"/>
                <a:ea typeface="微软雅黑" panose="020B0503020204020204" charset="-122"/>
              </a:rPr>
              <a:t>天猫狂欢活动策划</a:t>
            </a:r>
            <a:endParaRPr lang="zh-CN" altLang="en-US" sz="3200" dirty="0">
              <a:solidFill>
                <a:schemeClr val="bg1"/>
              </a:solidFill>
              <a:latin typeface="微软雅黑" panose="020B0503020204020204" charset="-122"/>
              <a:ea typeface="微软雅黑" panose="020B0503020204020204" charset="-122"/>
            </a:endParaRPr>
          </a:p>
        </p:txBody>
      </p:sp>
      <p:pic>
        <p:nvPicPr>
          <p:cNvPr id="2" name="5c249dca6369b">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079115" y="822325"/>
            <a:ext cx="487363" cy="487363"/>
          </a:xfrm>
          <a:prstGeom prst="rect">
            <a:avLst/>
          </a:prstGeom>
        </p:spPr>
      </p:pic>
      <p:pic>
        <p:nvPicPr>
          <p:cNvPr id="7" name="图片 6" descr="618年中大促"/>
          <p:cNvPicPr>
            <a:picLocks noChangeAspect="1"/>
          </p:cNvPicPr>
          <p:nvPr/>
        </p:nvPicPr>
        <p:blipFill>
          <a:blip r:embed="rId5"/>
          <a:srcRect t="20833" b="21778"/>
          <a:stretch>
            <a:fillRect/>
          </a:stretch>
        </p:blipFill>
        <p:spPr>
          <a:xfrm>
            <a:off x="2628265" y="0"/>
            <a:ext cx="8038465" cy="4613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remove" display="0">
                  <p:stCondLst>
                    <p:cond delay="indefinite"/>
                  </p:stCondLst>
                  <p:endCondLst>
                    <p:cond evt="onStopAudio" delay="0">
                      <p:tgtEl>
                        <p:sldTgt/>
                      </p:tgtEl>
                    </p:cond>
                  </p:endCondLst>
                </p:cTn>
                <p:tgtEl>
                  <p:spTgt spid="2"/>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5569" r="5555"/>
          <a:stretch>
            <a:fillRect/>
          </a:stretch>
        </p:blipFill>
        <p:spPr>
          <a:xfrm>
            <a:off x="0" y="-965"/>
            <a:ext cx="12192000" cy="6858965"/>
          </a:xfrm>
          <a:prstGeom prst="rect">
            <a:avLst/>
          </a:prstGeom>
        </p:spPr>
      </p:pic>
      <p:sp>
        <p:nvSpPr>
          <p:cNvPr id="4" name="文本框 3"/>
          <p:cNvSpPr txBox="1"/>
          <p:nvPr/>
        </p:nvSpPr>
        <p:spPr>
          <a:xfrm>
            <a:off x="4940460" y="1842832"/>
            <a:ext cx="2588100" cy="1323439"/>
          </a:xfrm>
          <a:prstGeom prst="rect">
            <a:avLst/>
          </a:prstGeom>
          <a:noFill/>
        </p:spPr>
        <p:txBody>
          <a:bodyPr wrap="square" rtlCol="0">
            <a:spAutoFit/>
          </a:bodyPr>
          <a:lstStyle/>
          <a:p>
            <a:pPr algn="dist"/>
            <a:r>
              <a:rPr lang="zh-CN" altLang="en-US" sz="80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目录</a:t>
            </a:r>
            <a:endParaRPr lang="zh-CN" altLang="en-US" sz="80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5" name="文本框 4"/>
          <p:cNvSpPr txBox="1"/>
          <p:nvPr/>
        </p:nvSpPr>
        <p:spPr>
          <a:xfrm>
            <a:off x="1813945" y="606197"/>
            <a:ext cx="8564109" cy="400110"/>
          </a:xfrm>
          <a:prstGeom prst="rect">
            <a:avLst/>
          </a:prstGeom>
          <a:noFill/>
        </p:spPr>
        <p:txBody>
          <a:bodyPr wrap="square" rtlCol="0">
            <a:spAutoFit/>
          </a:bodyPr>
          <a:lstStyle/>
          <a:p>
            <a:pPr algn="dist"/>
            <a:r>
              <a:rPr lang="en-US" altLang="zh-CN" sz="20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CONTENTS</a:t>
            </a:r>
            <a:endParaRPr lang="zh-CN" altLang="en-US" sz="20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6" name="文本框 5"/>
          <p:cNvSpPr txBox="1"/>
          <p:nvPr/>
        </p:nvSpPr>
        <p:spPr>
          <a:xfrm>
            <a:off x="1902927" y="3408933"/>
            <a:ext cx="4642384" cy="646331"/>
          </a:xfrm>
          <a:prstGeom prst="rect">
            <a:avLst/>
          </a:prstGeom>
          <a:noFill/>
        </p:spPr>
        <p:txBody>
          <a:bodyPr wrap="square" rtlCol="0">
            <a:spAutoFit/>
          </a:bodyPr>
          <a:lstStyle/>
          <a:p>
            <a:r>
              <a:rPr lang="en-US" altLang="zh-CN"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01.</a:t>
            </a:r>
            <a:r>
              <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1902925" y="4564726"/>
            <a:ext cx="4642384" cy="646331"/>
          </a:xfrm>
          <a:prstGeom prst="rect">
            <a:avLst/>
          </a:prstGeom>
          <a:noFill/>
        </p:spPr>
        <p:txBody>
          <a:bodyPr wrap="square" rtlCol="0">
            <a:spAutoFit/>
          </a:bodyPr>
          <a:lstStyle/>
          <a:p>
            <a:r>
              <a:rPr lang="en-US" altLang="zh-CN"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8" name="文本框 7"/>
          <p:cNvSpPr txBox="1"/>
          <p:nvPr/>
        </p:nvSpPr>
        <p:spPr>
          <a:xfrm>
            <a:off x="6804932" y="3421002"/>
            <a:ext cx="4642384" cy="1200329"/>
          </a:xfrm>
          <a:prstGeom prst="rect">
            <a:avLst/>
          </a:prstGeom>
          <a:noFill/>
        </p:spPr>
        <p:txBody>
          <a:bodyPr wrap="square" rtlCol="0">
            <a:spAutoFit/>
          </a:bodyPr>
          <a:lstStyle/>
          <a:p>
            <a:r>
              <a:rPr lang="en-US" altLang="zh-CN"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a:p>
            <a:endPar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9" name="文本框 8"/>
          <p:cNvSpPr txBox="1"/>
          <p:nvPr/>
        </p:nvSpPr>
        <p:spPr>
          <a:xfrm>
            <a:off x="6804930" y="4576795"/>
            <a:ext cx="4910272" cy="646331"/>
          </a:xfrm>
          <a:prstGeom prst="rect">
            <a:avLst/>
          </a:prstGeom>
          <a:noFill/>
        </p:spPr>
        <p:txBody>
          <a:bodyPr wrap="square" rtlCol="0">
            <a:spAutoFit/>
          </a:bodyPr>
          <a:lstStyle/>
          <a:p>
            <a:r>
              <a:rPr lang="en-US" altLang="zh-CN"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04.</a:t>
            </a:r>
            <a:r>
              <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3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4775"/>
          </a:xfrm>
          <a:prstGeom prst="rect">
            <a:avLst/>
          </a:prstGeom>
          <a:noFill/>
        </p:spPr>
        <p:txBody>
          <a:bodyPr wrap="square" rtlCol="0">
            <a:spAutoFit/>
          </a:bodyPr>
          <a:lstStyle/>
          <a:p>
            <a:pPr algn="dist"/>
            <a:r>
              <a:rPr lang="zh-CN" altLang="en-US" sz="3200" dirty="0">
                <a:solidFill>
                  <a:schemeClr val="bg1"/>
                </a:solidFill>
                <a:latin typeface="仓耳玄三M W05" panose="02020400000000000000" pitchFamily="18" charset="-122"/>
                <a:ea typeface="仓耳玄三M W05" panose="02020400000000000000" pitchFamily="18" charset="-122"/>
              </a:rPr>
              <a:t>天猫狂欢活动策划</a:t>
            </a:r>
            <a:endParaRPr lang="zh-CN" altLang="en-US" sz="32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3448580" y="2639363"/>
            <a:ext cx="5294839" cy="1107996"/>
          </a:xfrm>
          <a:prstGeom prst="rect">
            <a:avLst/>
          </a:prstGeom>
          <a:noFill/>
        </p:spPr>
        <p:txBody>
          <a:bodyPr wrap="square" rtlCol="0">
            <a:spAutoFit/>
          </a:bodyPr>
          <a:lstStyle/>
          <a:p>
            <a:r>
              <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01.</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矩形 3"/>
          <p:cNvSpPr/>
          <p:nvPr/>
        </p:nvSpPr>
        <p:spPr>
          <a:xfrm>
            <a:off x="6837707" y="2273815"/>
            <a:ext cx="812798" cy="812798"/>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矩形 4"/>
          <p:cNvSpPr/>
          <p:nvPr/>
        </p:nvSpPr>
        <p:spPr>
          <a:xfrm>
            <a:off x="6837707" y="3569214"/>
            <a:ext cx="812798" cy="812798"/>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矩形 5"/>
          <p:cNvSpPr/>
          <p:nvPr/>
        </p:nvSpPr>
        <p:spPr>
          <a:xfrm>
            <a:off x="6837707" y="4849773"/>
            <a:ext cx="812798" cy="812798"/>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7" name="图形 6" descr="硬币"/>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53594" y="3785101"/>
            <a:ext cx="381024" cy="381024"/>
          </a:xfrm>
          <a:prstGeom prst="rect">
            <a:avLst/>
          </a:prstGeom>
        </p:spPr>
      </p:pic>
      <p:pic>
        <p:nvPicPr>
          <p:cNvPr id="8" name="图形 7" descr="箱车"/>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51802" y="5014764"/>
            <a:ext cx="482816" cy="482816"/>
          </a:xfrm>
          <a:prstGeom prst="rect">
            <a:avLst/>
          </a:prstGeom>
        </p:spPr>
      </p:pic>
      <p:pic>
        <p:nvPicPr>
          <p:cNvPr id="9" name="图形 8" descr="金条"/>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39525" y="2547029"/>
            <a:ext cx="395093" cy="395093"/>
          </a:xfrm>
          <a:prstGeom prst="rect">
            <a:avLst/>
          </a:prstGeom>
        </p:spPr>
      </p:pic>
      <p:sp>
        <p:nvSpPr>
          <p:cNvPr id="10" name="文本框 9"/>
          <p:cNvSpPr txBox="1"/>
          <p:nvPr/>
        </p:nvSpPr>
        <p:spPr>
          <a:xfrm>
            <a:off x="7852323" y="2116762"/>
            <a:ext cx="3416424"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nSpc>
                <a:spcPct val="120000"/>
              </a:lnSpc>
            </a:pPr>
            <a:endParaRPr lang="en-US" altLang="zh-CN" sz="1600" dirty="0">
              <a:solidFill>
                <a:schemeClr val="bg1"/>
              </a:solidFill>
              <a:latin typeface="仓耳玄三M W05" panose="02020400000000000000" pitchFamily="18" charset="-122"/>
            </a:endParaRPr>
          </a:p>
        </p:txBody>
      </p:sp>
      <p:sp>
        <p:nvSpPr>
          <p:cNvPr id="11" name="文本框 10"/>
          <p:cNvSpPr txBox="1"/>
          <p:nvPr/>
        </p:nvSpPr>
        <p:spPr>
          <a:xfrm>
            <a:off x="7866392" y="3490586"/>
            <a:ext cx="3588514"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nSpc>
                <a:spcPct val="120000"/>
              </a:lnSpc>
            </a:pPr>
            <a:endParaRPr lang="en-US" altLang="zh-CN" sz="1600" dirty="0">
              <a:solidFill>
                <a:schemeClr val="bg1"/>
              </a:solidFill>
              <a:latin typeface="仓耳玄三M W05" panose="02020400000000000000" pitchFamily="18" charset="-122"/>
            </a:endParaRPr>
          </a:p>
        </p:txBody>
      </p:sp>
      <p:sp>
        <p:nvSpPr>
          <p:cNvPr id="12" name="文本框 11"/>
          <p:cNvSpPr txBox="1"/>
          <p:nvPr/>
        </p:nvSpPr>
        <p:spPr>
          <a:xfrm>
            <a:off x="7844932" y="4741960"/>
            <a:ext cx="3588514"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nSpc>
                <a:spcPct val="120000"/>
              </a:lnSpc>
            </a:pPr>
            <a:endParaRPr lang="en-US" altLang="zh-CN" sz="1600" dirty="0">
              <a:solidFill>
                <a:schemeClr val="bg1"/>
              </a:solidFill>
              <a:latin typeface="仓耳玄三M W05" panose="02020400000000000000" pitchFamily="18" charset="-122"/>
            </a:endParaRPr>
          </a:p>
        </p:txBody>
      </p:sp>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9094" y="2273815"/>
            <a:ext cx="5066840" cy="34195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up)">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randombar(horizontal)">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4" name="任意多边形: 形状 3"/>
          <p:cNvSpPr/>
          <p:nvPr/>
        </p:nvSpPr>
        <p:spPr>
          <a:xfrm>
            <a:off x="486228" y="2438401"/>
            <a:ext cx="11219543" cy="1538624"/>
          </a:xfrm>
          <a:custGeom>
            <a:avLst/>
            <a:gdLst>
              <a:gd name="connsiteX0" fmla="*/ 0 w 11219543"/>
              <a:gd name="connsiteY0" fmla="*/ 246743 h 1538624"/>
              <a:gd name="connsiteX1" fmla="*/ 1291771 w 11219543"/>
              <a:gd name="connsiteY1" fmla="*/ 928914 h 1538624"/>
              <a:gd name="connsiteX2" fmla="*/ 2714171 w 11219543"/>
              <a:gd name="connsiteY2" fmla="*/ 217714 h 1538624"/>
              <a:gd name="connsiteX3" fmla="*/ 4151086 w 11219543"/>
              <a:gd name="connsiteY3" fmla="*/ 1248228 h 1538624"/>
              <a:gd name="connsiteX4" fmla="*/ 5486400 w 11219543"/>
              <a:gd name="connsiteY4" fmla="*/ 290285 h 1538624"/>
              <a:gd name="connsiteX5" fmla="*/ 6778171 w 11219543"/>
              <a:gd name="connsiteY5" fmla="*/ 1291771 h 1538624"/>
              <a:gd name="connsiteX6" fmla="*/ 8519886 w 11219543"/>
              <a:gd name="connsiteY6" fmla="*/ 87085 h 1538624"/>
              <a:gd name="connsiteX7" fmla="*/ 10247086 w 11219543"/>
              <a:gd name="connsiteY7" fmla="*/ 1538514 h 1538624"/>
              <a:gd name="connsiteX8" fmla="*/ 11219543 w 11219543"/>
              <a:gd name="connsiteY8" fmla="*/ 0 h 1538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19543" h="1538624">
                <a:moveTo>
                  <a:pt x="0" y="246743"/>
                </a:moveTo>
                <a:cubicBezTo>
                  <a:pt x="419704" y="590247"/>
                  <a:pt x="839409" y="933752"/>
                  <a:pt x="1291771" y="928914"/>
                </a:cubicBezTo>
                <a:cubicBezTo>
                  <a:pt x="1744133" y="924076"/>
                  <a:pt x="2237619" y="164495"/>
                  <a:pt x="2714171" y="217714"/>
                </a:cubicBezTo>
                <a:cubicBezTo>
                  <a:pt x="3190723" y="270933"/>
                  <a:pt x="3689048" y="1236133"/>
                  <a:pt x="4151086" y="1248228"/>
                </a:cubicBezTo>
                <a:cubicBezTo>
                  <a:pt x="4613124" y="1260323"/>
                  <a:pt x="5048553" y="283028"/>
                  <a:pt x="5486400" y="290285"/>
                </a:cubicBezTo>
                <a:cubicBezTo>
                  <a:pt x="5924248" y="297542"/>
                  <a:pt x="6272590" y="1325638"/>
                  <a:pt x="6778171" y="1291771"/>
                </a:cubicBezTo>
                <a:cubicBezTo>
                  <a:pt x="7283752" y="1257904"/>
                  <a:pt x="7941734" y="45961"/>
                  <a:pt x="8519886" y="87085"/>
                </a:cubicBezTo>
                <a:cubicBezTo>
                  <a:pt x="9098038" y="128209"/>
                  <a:pt x="9797143" y="1553028"/>
                  <a:pt x="10247086" y="1538514"/>
                </a:cubicBezTo>
                <a:cubicBezTo>
                  <a:pt x="10697029" y="1524000"/>
                  <a:pt x="10958286" y="762000"/>
                  <a:pt x="11219543" y="0"/>
                </a:cubicBezTo>
              </a:path>
            </a:pathLst>
          </a:custGeom>
          <a:noFill/>
          <a:ln w="28575">
            <a:solidFill>
              <a:srgbClr val="CDBF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椭圆 4"/>
          <p:cNvSpPr/>
          <p:nvPr/>
        </p:nvSpPr>
        <p:spPr>
          <a:xfrm>
            <a:off x="1398192" y="2946648"/>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6" name="图形 5"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38575" y="3087030"/>
            <a:ext cx="395093" cy="395093"/>
          </a:xfrm>
          <a:prstGeom prst="rect">
            <a:avLst/>
          </a:prstGeom>
        </p:spPr>
      </p:pic>
      <p:sp>
        <p:nvSpPr>
          <p:cNvPr id="7" name="文本框 6"/>
          <p:cNvSpPr txBox="1"/>
          <p:nvPr/>
        </p:nvSpPr>
        <p:spPr>
          <a:xfrm>
            <a:off x="1112958" y="4205405"/>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8" name="文本框 7"/>
          <p:cNvSpPr txBox="1"/>
          <p:nvPr/>
        </p:nvSpPr>
        <p:spPr>
          <a:xfrm>
            <a:off x="757486" y="4660386"/>
            <a:ext cx="1911098" cy="573940"/>
          </a:xfrm>
          <a:prstGeom prst="rect">
            <a:avLst/>
          </a:prstGeom>
          <a:noFill/>
        </p:spPr>
        <p:txBody>
          <a:bodyPr wrap="square" rtlCol="0">
            <a:spAutoFit/>
          </a:bodyPr>
          <a:lstStyle/>
          <a:p>
            <a:pPr algn="ctr">
              <a:lnSpc>
                <a:spcPct val="150000"/>
              </a:lnSpc>
            </a:pPr>
            <a:r>
              <a:rPr lang="en-US" altLang="zh-CN" sz="1100" dirty="0">
                <a:solidFill>
                  <a:schemeClr val="bg1"/>
                </a:solidFill>
                <a:latin typeface="仓耳玄三M W05" panose="02020400000000000000" pitchFamily="18" charset="-122"/>
              </a:rPr>
              <a:t>Click here to add words Click here to add words</a:t>
            </a:r>
            <a:endParaRPr lang="zh-CN" altLang="en-US" sz="1100" dirty="0">
              <a:solidFill>
                <a:schemeClr val="bg1"/>
              </a:solidFill>
              <a:latin typeface="仓耳玄三M W05" panose="02020400000000000000" pitchFamily="18" charset="-122"/>
            </a:endParaRPr>
          </a:p>
        </p:txBody>
      </p:sp>
      <p:cxnSp>
        <p:nvCxnSpPr>
          <p:cNvPr id="9" name="直接连接符 8"/>
          <p:cNvCxnSpPr/>
          <p:nvPr/>
        </p:nvCxnSpPr>
        <p:spPr>
          <a:xfrm>
            <a:off x="1482720" y="4574737"/>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221254" y="3482123"/>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1" name="图形 10"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61637" y="3622505"/>
            <a:ext cx="395093" cy="395093"/>
          </a:xfrm>
          <a:prstGeom prst="rect">
            <a:avLst/>
          </a:prstGeom>
        </p:spPr>
      </p:pic>
      <p:sp>
        <p:nvSpPr>
          <p:cNvPr id="12" name="文本框 11"/>
          <p:cNvSpPr txBox="1"/>
          <p:nvPr/>
        </p:nvSpPr>
        <p:spPr>
          <a:xfrm>
            <a:off x="3936020" y="4740880"/>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3" name="文本框 12"/>
          <p:cNvSpPr txBox="1"/>
          <p:nvPr/>
        </p:nvSpPr>
        <p:spPr>
          <a:xfrm>
            <a:off x="3580548" y="5195861"/>
            <a:ext cx="1911098" cy="573940"/>
          </a:xfrm>
          <a:prstGeom prst="rect">
            <a:avLst/>
          </a:prstGeom>
          <a:noFill/>
        </p:spPr>
        <p:txBody>
          <a:bodyPr wrap="square" rtlCol="0">
            <a:spAutoFit/>
          </a:bodyPr>
          <a:lstStyle/>
          <a:p>
            <a:pPr algn="ctr">
              <a:lnSpc>
                <a:spcPct val="150000"/>
              </a:lnSpc>
            </a:pPr>
            <a:r>
              <a:rPr lang="en-US" altLang="zh-CN" sz="1100" dirty="0">
                <a:solidFill>
                  <a:schemeClr val="bg1"/>
                </a:solidFill>
                <a:latin typeface="仓耳玄三M W05" panose="02020400000000000000" pitchFamily="18" charset="-122"/>
              </a:rPr>
              <a:t>Click here to add words Click here to add words</a:t>
            </a:r>
            <a:endParaRPr lang="zh-CN" altLang="en-US" sz="1100" dirty="0">
              <a:solidFill>
                <a:schemeClr val="bg1"/>
              </a:solidFill>
              <a:latin typeface="仓耳玄三M W05" panose="02020400000000000000" pitchFamily="18" charset="-122"/>
            </a:endParaRPr>
          </a:p>
        </p:txBody>
      </p:sp>
      <p:cxnSp>
        <p:nvCxnSpPr>
          <p:cNvPr id="14" name="直接连接符 13"/>
          <p:cNvCxnSpPr/>
          <p:nvPr/>
        </p:nvCxnSpPr>
        <p:spPr>
          <a:xfrm>
            <a:off x="4305782" y="5110212"/>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858807" y="3482123"/>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6" name="图形 15"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99190" y="3622505"/>
            <a:ext cx="395093" cy="395093"/>
          </a:xfrm>
          <a:prstGeom prst="rect">
            <a:avLst/>
          </a:prstGeom>
        </p:spPr>
      </p:pic>
      <p:sp>
        <p:nvSpPr>
          <p:cNvPr id="17" name="文本框 16"/>
          <p:cNvSpPr txBox="1"/>
          <p:nvPr/>
        </p:nvSpPr>
        <p:spPr>
          <a:xfrm>
            <a:off x="6677026" y="1819477"/>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8" name="文本框 17"/>
          <p:cNvSpPr txBox="1"/>
          <p:nvPr/>
        </p:nvSpPr>
        <p:spPr>
          <a:xfrm>
            <a:off x="6321554" y="2274458"/>
            <a:ext cx="1911098" cy="573940"/>
          </a:xfrm>
          <a:prstGeom prst="rect">
            <a:avLst/>
          </a:prstGeom>
          <a:noFill/>
        </p:spPr>
        <p:txBody>
          <a:bodyPr wrap="square" rtlCol="0">
            <a:spAutoFit/>
          </a:bodyPr>
          <a:lstStyle/>
          <a:p>
            <a:pPr algn="ctr">
              <a:lnSpc>
                <a:spcPct val="150000"/>
              </a:lnSpc>
            </a:pPr>
            <a:r>
              <a:rPr lang="en-US" altLang="zh-CN" sz="1100" dirty="0">
                <a:solidFill>
                  <a:schemeClr val="bg1"/>
                </a:solidFill>
                <a:latin typeface="仓耳玄三M W05" panose="02020400000000000000" pitchFamily="18" charset="-122"/>
              </a:rPr>
              <a:t>Click here to add words Click here to add words</a:t>
            </a:r>
            <a:endParaRPr lang="zh-CN" altLang="en-US" sz="1100" dirty="0">
              <a:solidFill>
                <a:schemeClr val="bg1"/>
              </a:solidFill>
              <a:latin typeface="仓耳玄三M W05" panose="02020400000000000000" pitchFamily="18" charset="-122"/>
            </a:endParaRPr>
          </a:p>
        </p:txBody>
      </p:sp>
      <p:cxnSp>
        <p:nvCxnSpPr>
          <p:cNvPr id="19" name="直接连接符 18"/>
          <p:cNvCxnSpPr/>
          <p:nvPr/>
        </p:nvCxnSpPr>
        <p:spPr>
          <a:xfrm>
            <a:off x="7046788" y="218880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8582532" y="2372708"/>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21" name="图形 20"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22915" y="2513090"/>
            <a:ext cx="395093" cy="395093"/>
          </a:xfrm>
          <a:prstGeom prst="rect">
            <a:avLst/>
          </a:prstGeom>
        </p:spPr>
      </p:pic>
      <p:sp>
        <p:nvSpPr>
          <p:cNvPr id="22" name="文本框 21"/>
          <p:cNvSpPr txBox="1"/>
          <p:nvPr/>
        </p:nvSpPr>
        <p:spPr>
          <a:xfrm>
            <a:off x="8297298" y="3631465"/>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3" name="文本框 22"/>
          <p:cNvSpPr txBox="1"/>
          <p:nvPr/>
        </p:nvSpPr>
        <p:spPr>
          <a:xfrm>
            <a:off x="7941826" y="4086446"/>
            <a:ext cx="1911098" cy="573940"/>
          </a:xfrm>
          <a:prstGeom prst="rect">
            <a:avLst/>
          </a:prstGeom>
          <a:noFill/>
        </p:spPr>
        <p:txBody>
          <a:bodyPr wrap="square" rtlCol="0">
            <a:spAutoFit/>
          </a:bodyPr>
          <a:lstStyle/>
          <a:p>
            <a:pPr algn="ctr">
              <a:lnSpc>
                <a:spcPct val="150000"/>
              </a:lnSpc>
            </a:pPr>
            <a:r>
              <a:rPr lang="en-US" altLang="zh-CN" sz="1100" dirty="0">
                <a:solidFill>
                  <a:schemeClr val="bg1"/>
                </a:solidFill>
                <a:latin typeface="仓耳玄三M W05" panose="02020400000000000000" pitchFamily="18" charset="-122"/>
              </a:rPr>
              <a:t>Click here to add words Click here to add words</a:t>
            </a:r>
            <a:endParaRPr lang="zh-CN" altLang="en-US" sz="1100" dirty="0">
              <a:solidFill>
                <a:schemeClr val="bg1"/>
              </a:solidFill>
              <a:latin typeface="仓耳玄三M W05" panose="02020400000000000000" pitchFamily="18" charset="-122"/>
            </a:endParaRPr>
          </a:p>
        </p:txBody>
      </p:sp>
      <p:cxnSp>
        <p:nvCxnSpPr>
          <p:cNvPr id="24" name="直接连接符 23"/>
          <p:cNvCxnSpPr/>
          <p:nvPr/>
        </p:nvCxnSpPr>
        <p:spPr>
          <a:xfrm>
            <a:off x="8667060" y="4000797"/>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10363634" y="3631465"/>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26" name="图形 25"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04017" y="3771847"/>
            <a:ext cx="395093" cy="395093"/>
          </a:xfrm>
          <a:prstGeom prst="rect">
            <a:avLst/>
          </a:prstGeom>
        </p:spPr>
      </p:pic>
      <p:sp>
        <p:nvSpPr>
          <p:cNvPr id="27" name="文本框 26"/>
          <p:cNvSpPr txBox="1"/>
          <p:nvPr/>
        </p:nvSpPr>
        <p:spPr>
          <a:xfrm>
            <a:off x="10078400" y="4890222"/>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8" name="文本框 27"/>
          <p:cNvSpPr txBox="1"/>
          <p:nvPr/>
        </p:nvSpPr>
        <p:spPr>
          <a:xfrm>
            <a:off x="9722928" y="5345203"/>
            <a:ext cx="1911098" cy="573940"/>
          </a:xfrm>
          <a:prstGeom prst="rect">
            <a:avLst/>
          </a:prstGeom>
          <a:noFill/>
        </p:spPr>
        <p:txBody>
          <a:bodyPr wrap="square" rtlCol="0">
            <a:spAutoFit/>
          </a:bodyPr>
          <a:lstStyle/>
          <a:p>
            <a:pPr algn="ctr">
              <a:lnSpc>
                <a:spcPct val="150000"/>
              </a:lnSpc>
            </a:pPr>
            <a:r>
              <a:rPr lang="en-US" altLang="zh-CN" sz="1100" dirty="0">
                <a:solidFill>
                  <a:schemeClr val="bg1"/>
                </a:solidFill>
                <a:latin typeface="仓耳玄三M W05" panose="02020400000000000000" pitchFamily="18" charset="-122"/>
              </a:rPr>
              <a:t>Click here to add words Click here to add words</a:t>
            </a:r>
            <a:endParaRPr lang="zh-CN" altLang="en-US" sz="1100" dirty="0">
              <a:solidFill>
                <a:schemeClr val="bg1"/>
              </a:solidFill>
              <a:latin typeface="仓耳玄三M W05" panose="02020400000000000000" pitchFamily="18" charset="-122"/>
            </a:endParaRPr>
          </a:p>
        </p:txBody>
      </p:sp>
      <p:cxnSp>
        <p:nvCxnSpPr>
          <p:cNvPr id="29" name="直接连接符 28"/>
          <p:cNvCxnSpPr/>
          <p:nvPr/>
        </p:nvCxnSpPr>
        <p:spPr>
          <a:xfrm>
            <a:off x="10448162" y="5259554"/>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01.</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par>
                                <p:cTn id="68" presetID="10" presetClass="entr" presetSubtype="0"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500"/>
                                        <p:tgtEl>
                                          <p:spTgt spid="2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par>
                                <p:cTn id="89" presetID="10" presetClass="entr" presetSubtype="0"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500"/>
                                        <p:tgtEl>
                                          <p:spTgt spid="24"/>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500"/>
                                        <p:tgtEl>
                                          <p:spTgt spid="2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500"/>
                                        <p:tgtEl>
                                          <p:spTgt spid="28"/>
                                        </p:tgtEl>
                                      </p:cBhvr>
                                    </p:animEffect>
                                  </p:childTnLst>
                                </p:cTn>
                              </p:par>
                              <p:par>
                                <p:cTn id="110" presetID="10" presetClass="entr" presetSubtype="0" fill="hold"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P spid="10" grpId="0" animBg="1"/>
      <p:bldP spid="12" grpId="0"/>
      <p:bldP spid="13" grpId="0"/>
      <p:bldP spid="15" grpId="0" animBg="1"/>
      <p:bldP spid="17" grpId="0"/>
      <p:bldP spid="18" grpId="0"/>
      <p:bldP spid="20" grpId="0" animBg="1"/>
      <p:bldP spid="22" grpId="0"/>
      <p:bldP spid="23" grpId="0"/>
      <p:bldP spid="25" grpId="0" animBg="1"/>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01.</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7" name="矩形 6"/>
          <p:cNvSpPr/>
          <p:nvPr/>
        </p:nvSpPr>
        <p:spPr>
          <a:xfrm>
            <a:off x="6133678" y="4076058"/>
            <a:ext cx="1616765"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8" name="矩形 7"/>
          <p:cNvSpPr/>
          <p:nvPr/>
        </p:nvSpPr>
        <p:spPr>
          <a:xfrm>
            <a:off x="7935975" y="4076058"/>
            <a:ext cx="1431234"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9" name="矩形 8"/>
          <p:cNvSpPr/>
          <p:nvPr/>
        </p:nvSpPr>
        <p:spPr>
          <a:xfrm>
            <a:off x="9552739" y="4071714"/>
            <a:ext cx="1616765"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仓耳玄三M W05" panose="02020400000000000000" pitchFamily="18" charset="-122"/>
            </a:endParaRPr>
          </a:p>
        </p:txBody>
      </p:sp>
      <p:sp>
        <p:nvSpPr>
          <p:cNvPr id="10" name="文本框 9"/>
          <p:cNvSpPr txBox="1"/>
          <p:nvPr/>
        </p:nvSpPr>
        <p:spPr>
          <a:xfrm>
            <a:off x="6707672" y="425124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11" name="文本框 10"/>
          <p:cNvSpPr txBox="1"/>
          <p:nvPr/>
        </p:nvSpPr>
        <p:spPr>
          <a:xfrm>
            <a:off x="6266533" y="480439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2" name="直接连接符 11"/>
          <p:cNvCxnSpPr/>
          <p:nvPr/>
        </p:nvCxnSpPr>
        <p:spPr>
          <a:xfrm>
            <a:off x="6808075" y="535281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353878" y="425124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14" name="文本框 13"/>
          <p:cNvSpPr txBox="1"/>
          <p:nvPr/>
        </p:nvSpPr>
        <p:spPr>
          <a:xfrm>
            <a:off x="7912739" y="480439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5" name="直接连接符 14"/>
          <p:cNvCxnSpPr/>
          <p:nvPr/>
        </p:nvCxnSpPr>
        <p:spPr>
          <a:xfrm>
            <a:off x="8454281" y="535281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0096226" y="425124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17" name="文本框 16"/>
          <p:cNvSpPr txBox="1"/>
          <p:nvPr/>
        </p:nvSpPr>
        <p:spPr>
          <a:xfrm>
            <a:off x="9655087" y="480439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8" name="直接连接符 17"/>
          <p:cNvCxnSpPr/>
          <p:nvPr/>
        </p:nvCxnSpPr>
        <p:spPr>
          <a:xfrm>
            <a:off x="10196629" y="535281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19706" y="2081705"/>
            <a:ext cx="2427735" cy="1638428"/>
          </a:xfrm>
          <a:prstGeom prst="rect">
            <a:avLst/>
          </a:prstGeom>
        </p:spPr>
      </p:pic>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r="16507"/>
          <a:stretch>
            <a:fillRect/>
          </a:stretch>
        </p:blipFill>
        <p:spPr>
          <a:xfrm>
            <a:off x="1469985" y="2081704"/>
            <a:ext cx="4391950" cy="3653229"/>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16113"/>
          <a:stretch>
            <a:fillRect/>
          </a:stretch>
        </p:blipFill>
        <p:spPr>
          <a:xfrm>
            <a:off x="6133678" y="2100560"/>
            <a:ext cx="2220200" cy="16202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par>
                                <p:cTn id="56" presetID="10" presetClass="entr" presetSubtype="0" fill="hold"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randombar(horizontal)">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3" grpId="0"/>
      <p:bldP spid="14"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01.</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活动总体思路</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5" name="矩形 4"/>
          <p:cNvSpPr/>
          <p:nvPr/>
        </p:nvSpPr>
        <p:spPr>
          <a:xfrm>
            <a:off x="6291444" y="2204839"/>
            <a:ext cx="1616765"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矩形 5"/>
          <p:cNvSpPr/>
          <p:nvPr/>
        </p:nvSpPr>
        <p:spPr>
          <a:xfrm>
            <a:off x="8093741" y="2204839"/>
            <a:ext cx="1431234"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7" name="矩形 6"/>
          <p:cNvSpPr/>
          <p:nvPr/>
        </p:nvSpPr>
        <p:spPr>
          <a:xfrm>
            <a:off x="9710505" y="2200495"/>
            <a:ext cx="1616765" cy="1648601"/>
          </a:xfrm>
          <a:prstGeom prst="rect">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8" name="文本框 7"/>
          <p:cNvSpPr txBox="1"/>
          <p:nvPr/>
        </p:nvSpPr>
        <p:spPr>
          <a:xfrm>
            <a:off x="6846522" y="2450533"/>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9" name="文本框 8"/>
          <p:cNvSpPr txBox="1"/>
          <p:nvPr/>
        </p:nvSpPr>
        <p:spPr>
          <a:xfrm>
            <a:off x="6466592" y="2997415"/>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0" name="直接连接符 9"/>
          <p:cNvCxnSpPr/>
          <p:nvPr/>
        </p:nvCxnSpPr>
        <p:spPr>
          <a:xfrm>
            <a:off x="6889879" y="3472662"/>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492728" y="2450533"/>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12" name="文本框 11"/>
          <p:cNvSpPr txBox="1"/>
          <p:nvPr/>
        </p:nvSpPr>
        <p:spPr>
          <a:xfrm>
            <a:off x="8112798" y="2997415"/>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3" name="直接连接符 12"/>
          <p:cNvCxnSpPr/>
          <p:nvPr/>
        </p:nvCxnSpPr>
        <p:spPr>
          <a:xfrm>
            <a:off x="8536085" y="3472662"/>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0235076" y="2450533"/>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15" name="文本框 14"/>
          <p:cNvSpPr txBox="1"/>
          <p:nvPr/>
        </p:nvSpPr>
        <p:spPr>
          <a:xfrm>
            <a:off x="9855146" y="2997415"/>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cxnSp>
        <p:nvCxnSpPr>
          <p:cNvPr id="16" name="直接连接符 15"/>
          <p:cNvCxnSpPr/>
          <p:nvPr/>
        </p:nvCxnSpPr>
        <p:spPr>
          <a:xfrm>
            <a:off x="10278433" y="3472662"/>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6348830" y="4343368"/>
            <a:ext cx="4374509"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nSpc>
                <a:spcPct val="120000"/>
              </a:lnSpc>
            </a:pPr>
            <a:endParaRPr lang="en-US" altLang="zh-CN" sz="1600" dirty="0">
              <a:solidFill>
                <a:schemeClr val="bg1"/>
              </a:solidFill>
              <a:latin typeface="仓耳玄三M W05" panose="02020400000000000000" pitchFamily="18" charset="-122"/>
            </a:endParaRPr>
          </a:p>
        </p:txBody>
      </p:sp>
      <p:sp>
        <p:nvSpPr>
          <p:cNvPr id="18" name="椭圆 17"/>
          <p:cNvSpPr/>
          <p:nvPr/>
        </p:nvSpPr>
        <p:spPr>
          <a:xfrm>
            <a:off x="6466592" y="5446613"/>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9" name="椭圆 18"/>
          <p:cNvSpPr/>
          <p:nvPr/>
        </p:nvSpPr>
        <p:spPr>
          <a:xfrm>
            <a:off x="6973224" y="5446613"/>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0" name="椭圆 19"/>
          <p:cNvSpPr/>
          <p:nvPr/>
        </p:nvSpPr>
        <p:spPr>
          <a:xfrm>
            <a:off x="7587109" y="5446613"/>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1" name="椭圆 20"/>
          <p:cNvSpPr/>
          <p:nvPr/>
        </p:nvSpPr>
        <p:spPr>
          <a:xfrm>
            <a:off x="8093741" y="5446613"/>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l="16113"/>
          <a:stretch>
            <a:fillRect/>
          </a:stretch>
        </p:blipFill>
        <p:spPr>
          <a:xfrm>
            <a:off x="1339094" y="2171252"/>
            <a:ext cx="4561464" cy="35992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10"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par>
                                <p:cTn id="56" presetID="10" presetClass="entr" presetSubtype="0"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up)">
                                      <p:cBhvr>
                                        <p:cTn id="63" dur="500"/>
                                        <p:tgtEl>
                                          <p:spTgt spid="17"/>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fill="hold"/>
                                        <p:tgtEl>
                                          <p:spTgt spid="18"/>
                                        </p:tgtEl>
                                        <p:attrNameLst>
                                          <p:attrName>ppt_x</p:attrName>
                                        </p:attrNameLst>
                                      </p:cBhvr>
                                      <p:tavLst>
                                        <p:tav tm="0">
                                          <p:val>
                                            <p:strVal val="0-#ppt_w/2"/>
                                          </p:val>
                                        </p:tav>
                                        <p:tav tm="100000">
                                          <p:val>
                                            <p:strVal val="#ppt_x"/>
                                          </p:val>
                                        </p:tav>
                                      </p:tavLst>
                                    </p:anim>
                                    <p:anim calcmode="lin" valueType="num">
                                      <p:cBhvr additive="base">
                                        <p:cTn id="69" dur="500" fill="hold"/>
                                        <p:tgtEl>
                                          <p:spTgt spid="18"/>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0-#ppt_w/2"/>
                                          </p:val>
                                        </p:tav>
                                        <p:tav tm="100000">
                                          <p:val>
                                            <p:strVal val="#ppt_x"/>
                                          </p:val>
                                        </p:tav>
                                      </p:tavLst>
                                    </p:anim>
                                    <p:anim calcmode="lin" valueType="num">
                                      <p:cBhvr additive="base">
                                        <p:cTn id="73" dur="500" fill="hold"/>
                                        <p:tgtEl>
                                          <p:spTgt spid="19"/>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nodePh="1">
                                  <p:stCondLst>
                                    <p:cond delay="0"/>
                                  </p:stCondLst>
                                  <p:endCondLst>
                                    <p:cond evt="begin" delay="0">
                                      <p:tn val="74"/>
                                    </p:cond>
                                  </p:endCondLst>
                                  <p:childTnLst>
                                    <p:set>
                                      <p:cBhvr>
                                        <p:cTn id="75" dur="1" fill="hold">
                                          <p:stCondLst>
                                            <p:cond delay="0"/>
                                          </p:stCondLst>
                                        </p:cTn>
                                        <p:tgtEl>
                                          <p:spTgt spid="20"/>
                                        </p:tgtEl>
                                        <p:attrNameLst>
                                          <p:attrName>style.visibility</p:attrName>
                                        </p:attrNameLst>
                                      </p:cBhvr>
                                      <p:to>
                                        <p:strVal val="visible"/>
                                      </p:to>
                                    </p:set>
                                    <p:anim calcmode="lin" valueType="num">
                                      <p:cBhvr additive="base">
                                        <p:cTn id="76" dur="500" fill="hold"/>
                                        <p:tgtEl>
                                          <p:spTgt spid="20"/>
                                        </p:tgtEl>
                                        <p:attrNameLst>
                                          <p:attrName>ppt_x</p:attrName>
                                        </p:attrNameLst>
                                      </p:cBhvr>
                                      <p:tavLst>
                                        <p:tav tm="0">
                                          <p:val>
                                            <p:strVal val="0-#ppt_w/2"/>
                                          </p:val>
                                        </p:tav>
                                        <p:tav tm="100000">
                                          <p:val>
                                            <p:strVal val="#ppt_x"/>
                                          </p:val>
                                        </p:tav>
                                      </p:tavLst>
                                    </p:anim>
                                    <p:anim calcmode="lin" valueType="num">
                                      <p:cBhvr additive="base">
                                        <p:cTn id="77" dur="500" fill="hold"/>
                                        <p:tgtEl>
                                          <p:spTgt spid="20"/>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fill="hold"/>
                                        <p:tgtEl>
                                          <p:spTgt spid="21"/>
                                        </p:tgtEl>
                                        <p:attrNameLst>
                                          <p:attrName>ppt_x</p:attrName>
                                        </p:attrNameLst>
                                      </p:cBhvr>
                                      <p:tavLst>
                                        <p:tav tm="0">
                                          <p:val>
                                            <p:strVal val="0-#ppt_w/2"/>
                                          </p:val>
                                        </p:tav>
                                        <p:tav tm="100000">
                                          <p:val>
                                            <p:strVal val="#ppt_x"/>
                                          </p:val>
                                        </p:tav>
                                      </p:tavLst>
                                    </p:anim>
                                    <p:anim calcmode="lin" valueType="num">
                                      <p:cBhvr additive="base">
                                        <p:cTn id="81"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1" grpId="0"/>
      <p:bldP spid="12" grpId="0"/>
      <p:bldP spid="14" grpId="0"/>
      <p:bldP spid="15" grpId="0"/>
      <p:bldP spid="17" grpId="0"/>
      <p:bldP spid="18" grpId="0" animBg="1"/>
      <p:bldP spid="19"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4775"/>
          </a:xfrm>
          <a:prstGeom prst="rect">
            <a:avLst/>
          </a:prstGeom>
          <a:noFill/>
        </p:spPr>
        <p:txBody>
          <a:bodyPr wrap="square" rtlCol="0">
            <a:spAutoFit/>
          </a:bodyPr>
          <a:lstStyle/>
          <a:p>
            <a:pPr algn="dist"/>
            <a:r>
              <a:rPr lang="zh-CN" altLang="en-US" sz="3200" dirty="0">
                <a:solidFill>
                  <a:schemeClr val="bg1"/>
                </a:solidFill>
                <a:latin typeface="仓耳玄三M W05" panose="02020400000000000000" pitchFamily="18" charset="-122"/>
                <a:ea typeface="仓耳玄三M W05" panose="02020400000000000000" pitchFamily="18" charset="-122"/>
              </a:rPr>
              <a:t>天猫狂欢活动策划</a:t>
            </a:r>
            <a:endParaRPr lang="zh-CN" altLang="en-US" sz="32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3635270" y="2639363"/>
            <a:ext cx="5294839" cy="1107996"/>
          </a:xfrm>
          <a:prstGeom prst="rect">
            <a:avLst/>
          </a:prstGeom>
          <a:noFill/>
        </p:spPr>
        <p:txBody>
          <a:bodyPr wrap="square" rtlCol="0">
            <a:spAutoFit/>
          </a:bodyPr>
          <a:lstStyle/>
          <a:p>
            <a:r>
              <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4" name="矩形 3"/>
          <p:cNvSpPr/>
          <p:nvPr/>
        </p:nvSpPr>
        <p:spPr>
          <a:xfrm>
            <a:off x="6896100" y="2179321"/>
            <a:ext cx="121557" cy="696686"/>
          </a:xfrm>
          <a:prstGeom prst="rect">
            <a:avLst/>
          </a:prstGeom>
          <a:gradFill>
            <a:gsLst>
              <a:gs pos="0">
                <a:srgbClr val="8D7545"/>
              </a:gs>
              <a:gs pos="100000">
                <a:srgbClr val="CDBF97"/>
              </a:gs>
            </a:gsLst>
            <a:lin ang="5400000" scaled="1"/>
          </a:gradFill>
          <a:ln>
            <a:solidFill>
              <a:srgbClr val="473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文本框 4"/>
          <p:cNvSpPr txBox="1"/>
          <p:nvPr/>
        </p:nvSpPr>
        <p:spPr>
          <a:xfrm>
            <a:off x="7145482" y="2068789"/>
            <a:ext cx="4024441" cy="923330"/>
          </a:xfrm>
          <a:prstGeom prst="rect">
            <a:avLst/>
          </a:prstGeom>
          <a:noFill/>
        </p:spPr>
        <p:txBody>
          <a:bodyPr wrap="square" rtlCol="0">
            <a:spAutoFit/>
          </a:bodyPr>
          <a:lstStyle/>
          <a:p>
            <a:r>
              <a:rPr lang="en-US" altLang="zh-CN" sz="5400" b="1" dirty="0">
                <a:solidFill>
                  <a:schemeClr val="bg1"/>
                </a:solidFill>
                <a:latin typeface="Agency FB" panose="020B0503020202020204" pitchFamily="34" charset="0"/>
              </a:rPr>
              <a:t>TUST  DO</a:t>
            </a:r>
            <a:endParaRPr lang="zh-CN" altLang="en-US" sz="5400" b="1" dirty="0">
              <a:solidFill>
                <a:schemeClr val="bg1"/>
              </a:solidFill>
              <a:latin typeface="Agency FB" panose="020B0503020202020204" pitchFamily="34" charset="0"/>
            </a:endParaRPr>
          </a:p>
        </p:txBody>
      </p:sp>
      <p:sp>
        <p:nvSpPr>
          <p:cNvPr id="6" name="文本框 5"/>
          <p:cNvSpPr txBox="1"/>
          <p:nvPr/>
        </p:nvSpPr>
        <p:spPr>
          <a:xfrm>
            <a:off x="6795414" y="3137297"/>
            <a:ext cx="4374509" cy="2954655"/>
          </a:xfrm>
          <a:prstGeom prst="rect">
            <a:avLst/>
          </a:prstGeom>
          <a:noFill/>
        </p:spPr>
        <p:txBody>
          <a:bodyPr wrap="square" rtlCol="0">
            <a:spAutoFit/>
          </a:bodyPr>
          <a:lstStyle/>
          <a:p>
            <a:pPr>
              <a:lnSpc>
                <a:spcPct val="150000"/>
              </a:lnSpc>
            </a:pPr>
            <a:r>
              <a:rPr lang="en-US" altLang="zh-CN" sz="1400" dirty="0">
                <a:solidFill>
                  <a:schemeClr val="bg1"/>
                </a:solidFill>
                <a:latin typeface="仓耳玄三M W05" panose="02020400000000000000" pitchFamily="18" charset="-122"/>
              </a:rPr>
              <a:t>Click here to add words  Click here to add words  Click here to add words Click here to add words Click here to add words  Click here to add words  Click here to add words  Click here to add words Click here to add words Click here to add words </a:t>
            </a:r>
            <a:endParaRPr lang="zh-CN" altLang="en-US" sz="1400" dirty="0">
              <a:solidFill>
                <a:schemeClr val="bg1"/>
              </a:solidFill>
              <a:latin typeface="仓耳玄三M W05" panose="02020400000000000000" pitchFamily="18" charset="-122"/>
            </a:endParaRPr>
          </a:p>
          <a:p>
            <a:pPr>
              <a:lnSpc>
                <a:spcPct val="150000"/>
              </a:lnSpc>
            </a:pPr>
            <a:endParaRPr lang="zh-CN" altLang="en-US" sz="14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p:txBody>
      </p:sp>
      <p:sp>
        <p:nvSpPr>
          <p:cNvPr id="7" name="椭圆 6"/>
          <p:cNvSpPr/>
          <p:nvPr/>
        </p:nvSpPr>
        <p:spPr>
          <a:xfrm>
            <a:off x="6896100" y="5171440"/>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8" name="椭圆 7"/>
          <p:cNvSpPr/>
          <p:nvPr/>
        </p:nvSpPr>
        <p:spPr>
          <a:xfrm>
            <a:off x="7402732" y="5171440"/>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9" name="椭圆 8"/>
          <p:cNvSpPr/>
          <p:nvPr/>
        </p:nvSpPr>
        <p:spPr>
          <a:xfrm>
            <a:off x="8016617" y="5171440"/>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0" name="椭圆 9"/>
          <p:cNvSpPr/>
          <p:nvPr/>
        </p:nvSpPr>
        <p:spPr>
          <a:xfrm>
            <a:off x="8523249" y="5171440"/>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9094" y="2269172"/>
            <a:ext cx="4844283" cy="3364329"/>
          </a:xfrm>
          <a:prstGeom prst="rect">
            <a:avLst/>
          </a:prstGeom>
        </p:spPr>
      </p:pic>
      <p:sp>
        <p:nvSpPr>
          <p:cNvPr id="13" name="文本框 12"/>
          <p:cNvSpPr txBox="1"/>
          <p:nvPr/>
        </p:nvSpPr>
        <p:spPr>
          <a:xfrm>
            <a:off x="1332990" y="742462"/>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nodePh="1">
                                  <p:stCondLst>
                                    <p:cond delay="0"/>
                                  </p:stCondLst>
                                  <p:endCondLst>
                                    <p:cond evt="begin" delay="0">
                                      <p:tn val="26"/>
                                    </p:cond>
                                  </p:end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2990" y="742462"/>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pic>
        <p:nvPicPr>
          <p:cNvPr id="4" name="图片 3" descr="图片包含 餐桌, 就坐, 电子产品, 笔记本电脑&#10;&#10;已生成极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429" y="2654474"/>
            <a:ext cx="5308545" cy="3514838"/>
          </a:xfrm>
          <a:prstGeom prst="rect">
            <a:avLst/>
          </a:prstGeom>
        </p:spPr>
      </p:pic>
      <p:sp>
        <p:nvSpPr>
          <p:cNvPr id="5" name="椭圆 4"/>
          <p:cNvSpPr/>
          <p:nvPr/>
        </p:nvSpPr>
        <p:spPr>
          <a:xfrm>
            <a:off x="2183730" y="1841037"/>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椭圆 5"/>
          <p:cNvSpPr/>
          <p:nvPr/>
        </p:nvSpPr>
        <p:spPr>
          <a:xfrm>
            <a:off x="2092945" y="4155852"/>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7" name="椭圆 6"/>
          <p:cNvSpPr/>
          <p:nvPr/>
        </p:nvSpPr>
        <p:spPr>
          <a:xfrm>
            <a:off x="9727276" y="4175212"/>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8" name="椭圆 7"/>
          <p:cNvSpPr/>
          <p:nvPr/>
        </p:nvSpPr>
        <p:spPr>
          <a:xfrm>
            <a:off x="9716238" y="1845887"/>
            <a:ext cx="675861" cy="675861"/>
          </a:xfrm>
          <a:prstGeom prst="ellipse">
            <a:avLst/>
          </a:prstGeom>
          <a:gradFill>
            <a:gsLst>
              <a:gs pos="0">
                <a:srgbClr val="8D7545"/>
              </a:gs>
              <a:gs pos="100000">
                <a:srgbClr val="CDBF97"/>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9" name="图形 8" descr="硬币"/>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63655" y="2021233"/>
            <a:ext cx="381024" cy="381024"/>
          </a:xfrm>
          <a:prstGeom prst="rect">
            <a:avLst/>
          </a:prstGeom>
        </p:spPr>
      </p:pic>
      <p:pic>
        <p:nvPicPr>
          <p:cNvPr id="10" name="图形 9" descr="箱子"/>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830424" y="4315594"/>
            <a:ext cx="469563" cy="469563"/>
          </a:xfrm>
          <a:prstGeom prst="rect">
            <a:avLst/>
          </a:prstGeom>
        </p:spPr>
      </p:pic>
      <p:pic>
        <p:nvPicPr>
          <p:cNvPr id="11" name="图形 10" descr="箱车"/>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83730" y="4252372"/>
            <a:ext cx="482816" cy="482816"/>
          </a:xfrm>
          <a:prstGeom prst="rect">
            <a:avLst/>
          </a:prstGeom>
        </p:spPr>
      </p:pic>
      <p:pic>
        <p:nvPicPr>
          <p:cNvPr id="12" name="图形 11" descr="金条"/>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324113" y="1981419"/>
            <a:ext cx="395093" cy="395093"/>
          </a:xfrm>
          <a:prstGeom prst="rect">
            <a:avLst/>
          </a:prstGeom>
        </p:spPr>
      </p:pic>
      <p:sp>
        <p:nvSpPr>
          <p:cNvPr id="13" name="文本框 12"/>
          <p:cNvSpPr txBox="1"/>
          <p:nvPr/>
        </p:nvSpPr>
        <p:spPr>
          <a:xfrm>
            <a:off x="1820840" y="2693613"/>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4" name="文本框 13"/>
          <p:cNvSpPr txBox="1"/>
          <p:nvPr/>
        </p:nvSpPr>
        <p:spPr>
          <a:xfrm>
            <a:off x="1542233" y="3093359"/>
            <a:ext cx="1911098" cy="687304"/>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a:t>
            </a:r>
            <a:endParaRPr lang="en-US" altLang="zh-CN" sz="1200" dirty="0">
              <a:solidFill>
                <a:schemeClr val="bg1"/>
              </a:solidFill>
              <a:latin typeface="仓耳玄三M W05" panose="02020400000000000000" pitchFamily="18" charset="-122"/>
            </a:endParaRPr>
          </a:p>
        </p:txBody>
      </p:sp>
      <p:cxnSp>
        <p:nvCxnSpPr>
          <p:cNvPr id="15" name="直接连接符 14"/>
          <p:cNvCxnSpPr/>
          <p:nvPr/>
        </p:nvCxnSpPr>
        <p:spPr>
          <a:xfrm>
            <a:off x="2248637" y="3143227"/>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775291" y="50022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7" name="文本框 16"/>
          <p:cNvSpPr txBox="1"/>
          <p:nvPr/>
        </p:nvSpPr>
        <p:spPr>
          <a:xfrm>
            <a:off x="1517029" y="5429626"/>
            <a:ext cx="1911098" cy="687304"/>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a:t>
            </a:r>
            <a:endParaRPr lang="en-US" altLang="zh-CN" sz="1200" dirty="0">
              <a:solidFill>
                <a:schemeClr val="bg1"/>
              </a:solidFill>
              <a:latin typeface="仓耳玄三M W05" panose="02020400000000000000" pitchFamily="18" charset="-122"/>
            </a:endParaRPr>
          </a:p>
        </p:txBody>
      </p:sp>
      <p:cxnSp>
        <p:nvCxnSpPr>
          <p:cNvPr id="18" name="直接连接符 17"/>
          <p:cNvCxnSpPr/>
          <p:nvPr/>
        </p:nvCxnSpPr>
        <p:spPr>
          <a:xfrm>
            <a:off x="2191988" y="545594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9399935" y="2699603"/>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0" name="文本框 19"/>
          <p:cNvSpPr txBox="1"/>
          <p:nvPr/>
        </p:nvSpPr>
        <p:spPr>
          <a:xfrm>
            <a:off x="9172781" y="3156296"/>
            <a:ext cx="1911098" cy="687304"/>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a:t>
            </a:r>
            <a:endParaRPr lang="en-US" altLang="zh-CN" sz="1200" dirty="0">
              <a:solidFill>
                <a:schemeClr val="bg1"/>
              </a:solidFill>
              <a:latin typeface="仓耳玄三M W05" panose="02020400000000000000" pitchFamily="18" charset="-122"/>
            </a:endParaRPr>
          </a:p>
        </p:txBody>
      </p:sp>
      <p:cxnSp>
        <p:nvCxnSpPr>
          <p:cNvPr id="21" name="直接连接符 20"/>
          <p:cNvCxnSpPr/>
          <p:nvPr/>
        </p:nvCxnSpPr>
        <p:spPr>
          <a:xfrm>
            <a:off x="9769697" y="3068935"/>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9399935" y="5013664"/>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3" name="文本框 22"/>
          <p:cNvSpPr txBox="1"/>
          <p:nvPr/>
        </p:nvSpPr>
        <p:spPr>
          <a:xfrm>
            <a:off x="9113588" y="5437582"/>
            <a:ext cx="1911098" cy="687304"/>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a:t>
            </a:r>
            <a:endParaRPr lang="en-US" altLang="zh-CN" sz="1200" dirty="0">
              <a:solidFill>
                <a:schemeClr val="bg1"/>
              </a:solidFill>
              <a:latin typeface="仓耳玄三M W05" panose="02020400000000000000" pitchFamily="18" charset="-122"/>
            </a:endParaRPr>
          </a:p>
        </p:txBody>
      </p:sp>
      <p:cxnSp>
        <p:nvCxnSpPr>
          <p:cNvPr id="24" name="直接连接符 23"/>
          <p:cNvCxnSpPr/>
          <p:nvPr/>
        </p:nvCxnSpPr>
        <p:spPr>
          <a:xfrm>
            <a:off x="9769697" y="5382996"/>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par>
                                <p:cTn id="63" presetID="10" presetClass="entr" presetSubtype="0"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50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par>
                                <p:cTn id="74" presetID="10" presetClass="entr" presetSubtype="0" fill="hold"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500"/>
                                        <p:tgtEl>
                                          <p:spTgt spid="2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par>
                                <p:cTn id="85" presetID="10" presetClass="entr" presetSubtype="0"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6" grpId="0"/>
      <p:bldP spid="17" grpId="0"/>
      <p:bldP spid="19" grpId="0"/>
      <p:bldP spid="20"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六边形 3"/>
          <p:cNvSpPr/>
          <p:nvPr/>
        </p:nvSpPr>
        <p:spPr>
          <a:xfrm>
            <a:off x="1895061" y="2849217"/>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六边形 4"/>
          <p:cNvSpPr/>
          <p:nvPr/>
        </p:nvSpPr>
        <p:spPr>
          <a:xfrm>
            <a:off x="2928730" y="2226365"/>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六边形 5"/>
          <p:cNvSpPr/>
          <p:nvPr/>
        </p:nvSpPr>
        <p:spPr>
          <a:xfrm>
            <a:off x="2996052" y="3352800"/>
            <a:ext cx="1168313" cy="1007166"/>
          </a:xfrm>
          <a:prstGeom prst="hex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7" name="六边形 6"/>
          <p:cNvSpPr/>
          <p:nvPr/>
        </p:nvSpPr>
        <p:spPr>
          <a:xfrm>
            <a:off x="3991024" y="2749827"/>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8" name="六边形 7"/>
          <p:cNvSpPr/>
          <p:nvPr/>
        </p:nvSpPr>
        <p:spPr>
          <a:xfrm>
            <a:off x="1964503" y="3975652"/>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9" name="六边形 8"/>
          <p:cNvSpPr/>
          <p:nvPr/>
        </p:nvSpPr>
        <p:spPr>
          <a:xfrm>
            <a:off x="3054363" y="4517334"/>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0" name="六边形 9"/>
          <p:cNvSpPr/>
          <p:nvPr/>
        </p:nvSpPr>
        <p:spPr>
          <a:xfrm>
            <a:off x="4027601" y="3935067"/>
            <a:ext cx="1168313" cy="1007166"/>
          </a:xfrm>
          <a:prstGeom prst="hexagon">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1" name="图形 10"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46066" y="3477867"/>
            <a:ext cx="914400" cy="914400"/>
          </a:xfrm>
          <a:prstGeom prst="rect">
            <a:avLst/>
          </a:prstGeom>
        </p:spPr>
      </p:pic>
      <p:sp>
        <p:nvSpPr>
          <p:cNvPr id="12" name="文本框 11"/>
          <p:cNvSpPr txBox="1"/>
          <p:nvPr/>
        </p:nvSpPr>
        <p:spPr>
          <a:xfrm>
            <a:off x="3313740" y="2491357"/>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13" name="文本框 12"/>
          <p:cNvSpPr txBox="1"/>
          <p:nvPr/>
        </p:nvSpPr>
        <p:spPr>
          <a:xfrm>
            <a:off x="4319614" y="306120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14" name="文本框 13"/>
          <p:cNvSpPr txBox="1"/>
          <p:nvPr/>
        </p:nvSpPr>
        <p:spPr>
          <a:xfrm>
            <a:off x="4391175" y="417704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15" name="文本框 14"/>
          <p:cNvSpPr txBox="1"/>
          <p:nvPr/>
        </p:nvSpPr>
        <p:spPr>
          <a:xfrm>
            <a:off x="3430626" y="476966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04</a:t>
            </a:r>
            <a:endParaRPr lang="zh-CN" altLang="en-US" sz="2800" b="1" dirty="0">
              <a:solidFill>
                <a:schemeClr val="bg1"/>
              </a:solidFill>
              <a:latin typeface="Agency FB" panose="020B0503020202020204" pitchFamily="34" charset="0"/>
            </a:endParaRPr>
          </a:p>
        </p:txBody>
      </p:sp>
      <p:sp>
        <p:nvSpPr>
          <p:cNvPr id="16" name="文本框 15"/>
          <p:cNvSpPr txBox="1"/>
          <p:nvPr/>
        </p:nvSpPr>
        <p:spPr>
          <a:xfrm>
            <a:off x="2292297" y="4217625"/>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05</a:t>
            </a:r>
            <a:endParaRPr lang="zh-CN" altLang="en-US" sz="2800" b="1" dirty="0">
              <a:solidFill>
                <a:schemeClr val="bg1"/>
              </a:solidFill>
              <a:latin typeface="Agency FB" panose="020B0503020202020204" pitchFamily="34" charset="0"/>
            </a:endParaRPr>
          </a:p>
        </p:txBody>
      </p:sp>
      <p:sp>
        <p:nvSpPr>
          <p:cNvPr id="17" name="文本框 16"/>
          <p:cNvSpPr txBox="1"/>
          <p:nvPr/>
        </p:nvSpPr>
        <p:spPr>
          <a:xfrm>
            <a:off x="2228420" y="313184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06</a:t>
            </a:r>
            <a:endParaRPr lang="zh-CN" altLang="en-US" sz="2800" b="1" dirty="0">
              <a:solidFill>
                <a:schemeClr val="bg1"/>
              </a:solidFill>
              <a:latin typeface="Agency FB" panose="020B0503020202020204" pitchFamily="34" charset="0"/>
            </a:endParaRPr>
          </a:p>
        </p:txBody>
      </p:sp>
      <p:sp>
        <p:nvSpPr>
          <p:cNvPr id="18" name="矩形: 圆角 17"/>
          <p:cNvSpPr/>
          <p:nvPr/>
        </p:nvSpPr>
        <p:spPr>
          <a:xfrm>
            <a:off x="6604900" y="2173314"/>
            <a:ext cx="2423804" cy="490330"/>
          </a:xfrm>
          <a:prstGeom prst="roundRect">
            <a:avLst>
              <a:gd name="adj" fmla="val 50000"/>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9" name="文本框 18"/>
          <p:cNvSpPr txBox="1"/>
          <p:nvPr/>
        </p:nvSpPr>
        <p:spPr>
          <a:xfrm>
            <a:off x="7259635" y="2233813"/>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0" name="文本框 19"/>
          <p:cNvSpPr txBox="1"/>
          <p:nvPr/>
        </p:nvSpPr>
        <p:spPr>
          <a:xfrm>
            <a:off x="6604900" y="2914939"/>
            <a:ext cx="4374509" cy="2954655"/>
          </a:xfrm>
          <a:prstGeom prst="rect">
            <a:avLst/>
          </a:prstGeom>
          <a:noFill/>
        </p:spPr>
        <p:txBody>
          <a:bodyPr wrap="square" rtlCol="0">
            <a:spAutoFit/>
          </a:bodyPr>
          <a:lstStyle/>
          <a:p>
            <a:pPr>
              <a:lnSpc>
                <a:spcPct val="150000"/>
              </a:lnSpc>
            </a:pPr>
            <a:r>
              <a:rPr lang="en-US" altLang="zh-CN" sz="1400" dirty="0">
                <a:solidFill>
                  <a:schemeClr val="bg1"/>
                </a:solidFill>
                <a:latin typeface="仓耳玄三M W05" panose="02020400000000000000" pitchFamily="18" charset="-122"/>
              </a:rPr>
              <a:t>Click here to add words  Click here to add words  Click here to add words Click here to add words Click here to add words  Click here to add words  Click here to add words  Click here to add words Click here to add words Click here to add words </a:t>
            </a:r>
            <a:endParaRPr lang="zh-CN" altLang="en-US" sz="1400" dirty="0">
              <a:solidFill>
                <a:schemeClr val="bg1"/>
              </a:solidFill>
              <a:latin typeface="仓耳玄三M W05" panose="02020400000000000000" pitchFamily="18" charset="-122"/>
            </a:endParaRPr>
          </a:p>
          <a:p>
            <a:pPr>
              <a:lnSpc>
                <a:spcPct val="150000"/>
              </a:lnSpc>
            </a:pPr>
            <a:endParaRPr lang="zh-CN" altLang="en-US" sz="14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p:txBody>
      </p:sp>
      <p:sp>
        <p:nvSpPr>
          <p:cNvPr id="21" name="椭圆 20"/>
          <p:cNvSpPr/>
          <p:nvPr/>
        </p:nvSpPr>
        <p:spPr>
          <a:xfrm>
            <a:off x="6738764" y="5183794"/>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2" name="椭圆 21"/>
          <p:cNvSpPr/>
          <p:nvPr/>
        </p:nvSpPr>
        <p:spPr>
          <a:xfrm>
            <a:off x="7245396" y="5183794"/>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3" name="椭圆 22"/>
          <p:cNvSpPr/>
          <p:nvPr/>
        </p:nvSpPr>
        <p:spPr>
          <a:xfrm>
            <a:off x="7859281" y="5183794"/>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4" name="椭圆 23"/>
          <p:cNvSpPr/>
          <p:nvPr/>
        </p:nvSpPr>
        <p:spPr>
          <a:xfrm>
            <a:off x="8365913" y="5183794"/>
            <a:ext cx="323850" cy="323850"/>
          </a:xfrm>
          <a:prstGeom prst="ellipse">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500"/>
                                        <p:tgtEl>
                                          <p:spTgt spid="20"/>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grpId="0" nodeType="click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additive="base">
                                        <p:cTn id="94" dur="500" fill="hold"/>
                                        <p:tgtEl>
                                          <p:spTgt spid="21"/>
                                        </p:tgtEl>
                                        <p:attrNameLst>
                                          <p:attrName>ppt_x</p:attrName>
                                        </p:attrNameLst>
                                      </p:cBhvr>
                                      <p:tavLst>
                                        <p:tav tm="0">
                                          <p:val>
                                            <p:strVal val="0-#ppt_w/2"/>
                                          </p:val>
                                        </p:tav>
                                        <p:tav tm="100000">
                                          <p:val>
                                            <p:strVal val="#ppt_x"/>
                                          </p:val>
                                        </p:tav>
                                      </p:tavLst>
                                    </p:anim>
                                    <p:anim calcmode="lin" valueType="num">
                                      <p:cBhvr additive="base">
                                        <p:cTn id="95" dur="500" fill="hold"/>
                                        <p:tgtEl>
                                          <p:spTgt spid="2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 calcmode="lin" valueType="num">
                                      <p:cBhvr additive="base">
                                        <p:cTn id="98" dur="500" fill="hold"/>
                                        <p:tgtEl>
                                          <p:spTgt spid="22"/>
                                        </p:tgtEl>
                                        <p:attrNameLst>
                                          <p:attrName>ppt_x</p:attrName>
                                        </p:attrNameLst>
                                      </p:cBhvr>
                                      <p:tavLst>
                                        <p:tav tm="0">
                                          <p:val>
                                            <p:strVal val="0-#ppt_w/2"/>
                                          </p:val>
                                        </p:tav>
                                        <p:tav tm="100000">
                                          <p:val>
                                            <p:strVal val="#ppt_x"/>
                                          </p:val>
                                        </p:tav>
                                      </p:tavLst>
                                    </p:anim>
                                    <p:anim calcmode="lin" valueType="num">
                                      <p:cBhvr additive="base">
                                        <p:cTn id="99" dur="500" fill="hold"/>
                                        <p:tgtEl>
                                          <p:spTgt spid="2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nodePh="1">
                                  <p:stCondLst>
                                    <p:cond delay="0"/>
                                  </p:stCondLst>
                                  <p:endCondLst>
                                    <p:cond evt="begin" delay="0">
                                      <p:tn val="100"/>
                                    </p:cond>
                                  </p:endCondLst>
                                  <p:childTnLst>
                                    <p:set>
                                      <p:cBhvr>
                                        <p:cTn id="101" dur="1" fill="hold">
                                          <p:stCondLst>
                                            <p:cond delay="0"/>
                                          </p:stCondLst>
                                        </p:cTn>
                                        <p:tgtEl>
                                          <p:spTgt spid="23"/>
                                        </p:tgtEl>
                                        <p:attrNameLst>
                                          <p:attrName>style.visibility</p:attrName>
                                        </p:attrNameLst>
                                      </p:cBhvr>
                                      <p:to>
                                        <p:strVal val="visible"/>
                                      </p:to>
                                    </p:set>
                                    <p:anim calcmode="lin" valueType="num">
                                      <p:cBhvr additive="base">
                                        <p:cTn id="102" dur="500" fill="hold"/>
                                        <p:tgtEl>
                                          <p:spTgt spid="23"/>
                                        </p:tgtEl>
                                        <p:attrNameLst>
                                          <p:attrName>ppt_x</p:attrName>
                                        </p:attrNameLst>
                                      </p:cBhvr>
                                      <p:tavLst>
                                        <p:tav tm="0">
                                          <p:val>
                                            <p:strVal val="0-#ppt_w/2"/>
                                          </p:val>
                                        </p:tav>
                                        <p:tav tm="100000">
                                          <p:val>
                                            <p:strVal val="#ppt_x"/>
                                          </p:val>
                                        </p:tav>
                                      </p:tavLst>
                                    </p:anim>
                                    <p:anim calcmode="lin" valueType="num">
                                      <p:cBhvr additive="base">
                                        <p:cTn id="103" dur="500" fill="hold"/>
                                        <p:tgtEl>
                                          <p:spTgt spid="23"/>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additive="base">
                                        <p:cTn id="106" dur="500" fill="hold"/>
                                        <p:tgtEl>
                                          <p:spTgt spid="24"/>
                                        </p:tgtEl>
                                        <p:attrNameLst>
                                          <p:attrName>ppt_x</p:attrName>
                                        </p:attrNameLst>
                                      </p:cBhvr>
                                      <p:tavLst>
                                        <p:tav tm="0">
                                          <p:val>
                                            <p:strVal val="0-#ppt_w/2"/>
                                          </p:val>
                                        </p:tav>
                                        <p:tav tm="100000">
                                          <p:val>
                                            <p:strVal val="#ppt_x"/>
                                          </p:val>
                                        </p:tav>
                                      </p:tavLst>
                                    </p:anim>
                                    <p:anim calcmode="lin" valueType="num">
                                      <p:cBhvr additive="base">
                                        <p:cTn id="10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12" grpId="0"/>
      <p:bldP spid="13" grpId="0"/>
      <p:bldP spid="14" grpId="0"/>
      <p:bldP spid="15" grpId="0"/>
      <p:bldP spid="16" grpId="0"/>
      <p:bldP spid="17" grpId="0"/>
      <p:bldP spid="18" grpId="0" animBg="1"/>
      <p:bldP spid="19" grpId="0"/>
      <p:bldP spid="20" grpId="0"/>
      <p:bldP spid="21" grpId="0" animBg="1"/>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5" name="泪滴形 4"/>
          <p:cNvSpPr/>
          <p:nvPr/>
        </p:nvSpPr>
        <p:spPr>
          <a:xfrm>
            <a:off x="7501611" y="2578545"/>
            <a:ext cx="996398" cy="996398"/>
          </a:xfrm>
          <a:prstGeom prst="teardrop">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椭圆 5"/>
          <p:cNvSpPr/>
          <p:nvPr/>
        </p:nvSpPr>
        <p:spPr>
          <a:xfrm>
            <a:off x="7748018" y="2819569"/>
            <a:ext cx="503583" cy="5035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7" name="图形 6"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7592" y="2889143"/>
            <a:ext cx="364434" cy="364434"/>
          </a:xfrm>
          <a:prstGeom prst="rect">
            <a:avLst/>
          </a:prstGeom>
        </p:spPr>
      </p:pic>
      <p:sp>
        <p:nvSpPr>
          <p:cNvPr id="8" name="文本框 7"/>
          <p:cNvSpPr txBox="1"/>
          <p:nvPr/>
        </p:nvSpPr>
        <p:spPr>
          <a:xfrm>
            <a:off x="7321655" y="3941847"/>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9" name="文本框 8"/>
          <p:cNvSpPr txBox="1"/>
          <p:nvPr/>
        </p:nvSpPr>
        <p:spPr>
          <a:xfrm>
            <a:off x="7128727" y="4615296"/>
            <a:ext cx="1782347"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0" name="直接连接符 9"/>
          <p:cNvCxnSpPr/>
          <p:nvPr/>
        </p:nvCxnSpPr>
        <p:spPr>
          <a:xfrm>
            <a:off x="7691417" y="431117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泪滴形 10"/>
          <p:cNvSpPr/>
          <p:nvPr/>
        </p:nvSpPr>
        <p:spPr>
          <a:xfrm rot="4800181">
            <a:off x="9730517" y="2578545"/>
            <a:ext cx="996398" cy="996398"/>
          </a:xfrm>
          <a:prstGeom prst="teardrop">
            <a:avLst/>
          </a:prstGeom>
          <a:gradFill>
            <a:gsLst>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2" name="椭圆 11"/>
          <p:cNvSpPr/>
          <p:nvPr/>
        </p:nvSpPr>
        <p:spPr>
          <a:xfrm>
            <a:off x="9976924" y="2819569"/>
            <a:ext cx="503583" cy="50358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3" name="图形 12"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46498" y="2889143"/>
            <a:ext cx="364434" cy="364434"/>
          </a:xfrm>
          <a:prstGeom prst="rect">
            <a:avLst/>
          </a:prstGeom>
        </p:spPr>
      </p:pic>
      <p:sp>
        <p:nvSpPr>
          <p:cNvPr id="14" name="文本框 13"/>
          <p:cNvSpPr txBox="1"/>
          <p:nvPr/>
        </p:nvSpPr>
        <p:spPr>
          <a:xfrm>
            <a:off x="9479160" y="3941847"/>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5" name="文本框 14"/>
          <p:cNvSpPr txBox="1"/>
          <p:nvPr/>
        </p:nvSpPr>
        <p:spPr>
          <a:xfrm>
            <a:off x="9364943" y="4656216"/>
            <a:ext cx="1782347"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6" name="直接连接符 15"/>
          <p:cNvCxnSpPr/>
          <p:nvPr/>
        </p:nvCxnSpPr>
        <p:spPr>
          <a:xfrm>
            <a:off x="9848922" y="431117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8955" y="2395450"/>
            <a:ext cx="5029252" cy="33941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randombar(horizontal)">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9" grpId="0"/>
      <p:bldP spid="11" grpId="0" animBg="1"/>
      <p:bldP spid="12" grpId="0" animBg="1"/>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02.</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活动内容构成</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椭圆 3"/>
          <p:cNvSpPr/>
          <p:nvPr/>
        </p:nvSpPr>
        <p:spPr>
          <a:xfrm>
            <a:off x="1733550" y="2247900"/>
            <a:ext cx="1733550" cy="1733550"/>
          </a:xfrm>
          <a:prstGeom prst="ellipse">
            <a:avLst/>
          </a:prstGeom>
          <a:noFill/>
          <a:ln w="28575">
            <a:gradFill>
              <a:gsLst>
                <a:gs pos="0">
                  <a:srgbClr val="CDBF97"/>
                </a:gs>
                <a:gs pos="100000">
                  <a:srgbClr val="8D754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椭圆 4"/>
          <p:cNvSpPr/>
          <p:nvPr/>
        </p:nvSpPr>
        <p:spPr>
          <a:xfrm>
            <a:off x="1733550" y="2247900"/>
            <a:ext cx="438150" cy="4381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6" name="图形 5"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43125" y="2686050"/>
            <a:ext cx="914400" cy="914400"/>
          </a:xfrm>
          <a:prstGeom prst="rect">
            <a:avLst/>
          </a:prstGeom>
        </p:spPr>
      </p:pic>
      <p:sp>
        <p:nvSpPr>
          <p:cNvPr id="7" name="文本框 6"/>
          <p:cNvSpPr txBox="1"/>
          <p:nvPr/>
        </p:nvSpPr>
        <p:spPr>
          <a:xfrm>
            <a:off x="1952625" y="422858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8" name="文本框 7"/>
          <p:cNvSpPr txBox="1"/>
          <p:nvPr/>
        </p:nvSpPr>
        <p:spPr>
          <a:xfrm>
            <a:off x="1746292" y="4715813"/>
            <a:ext cx="1763334"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9" name="直接连接符 8"/>
          <p:cNvCxnSpPr/>
          <p:nvPr/>
        </p:nvCxnSpPr>
        <p:spPr>
          <a:xfrm>
            <a:off x="2322387" y="4597918"/>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5353050" y="2247900"/>
            <a:ext cx="1733550" cy="1733550"/>
          </a:xfrm>
          <a:prstGeom prst="ellipse">
            <a:avLst/>
          </a:prstGeom>
          <a:noFill/>
          <a:ln w="28575">
            <a:gradFill>
              <a:gsLst>
                <a:gs pos="0">
                  <a:srgbClr val="CDBF97"/>
                </a:gs>
                <a:gs pos="100000">
                  <a:srgbClr val="8D754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1" name="椭圆 10"/>
          <p:cNvSpPr/>
          <p:nvPr/>
        </p:nvSpPr>
        <p:spPr>
          <a:xfrm>
            <a:off x="5353050" y="2247900"/>
            <a:ext cx="438150" cy="4381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2" name="图形 11"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62625" y="2686050"/>
            <a:ext cx="914400" cy="914400"/>
          </a:xfrm>
          <a:prstGeom prst="rect">
            <a:avLst/>
          </a:prstGeom>
        </p:spPr>
      </p:pic>
      <p:sp>
        <p:nvSpPr>
          <p:cNvPr id="13" name="文本框 12"/>
          <p:cNvSpPr txBox="1"/>
          <p:nvPr/>
        </p:nvSpPr>
        <p:spPr>
          <a:xfrm>
            <a:off x="5572125" y="422858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4" name="文本框 13"/>
          <p:cNvSpPr txBox="1"/>
          <p:nvPr/>
        </p:nvSpPr>
        <p:spPr>
          <a:xfrm>
            <a:off x="5365792" y="4750496"/>
            <a:ext cx="1763334"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5" name="直接连接符 14"/>
          <p:cNvCxnSpPr/>
          <p:nvPr/>
        </p:nvCxnSpPr>
        <p:spPr>
          <a:xfrm>
            <a:off x="5941887" y="4597918"/>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8943976" y="2247900"/>
            <a:ext cx="1733550" cy="1733550"/>
          </a:xfrm>
          <a:prstGeom prst="ellipse">
            <a:avLst/>
          </a:prstGeom>
          <a:noFill/>
          <a:ln w="28575">
            <a:gradFill>
              <a:gsLst>
                <a:gs pos="0">
                  <a:srgbClr val="CDBF97"/>
                </a:gs>
                <a:gs pos="100000">
                  <a:srgbClr val="8D7545"/>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7" name="椭圆 16"/>
          <p:cNvSpPr/>
          <p:nvPr/>
        </p:nvSpPr>
        <p:spPr>
          <a:xfrm>
            <a:off x="8943976" y="2247900"/>
            <a:ext cx="438150" cy="4381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8" name="图形 17"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53551" y="2686050"/>
            <a:ext cx="914400" cy="914400"/>
          </a:xfrm>
          <a:prstGeom prst="rect">
            <a:avLst/>
          </a:prstGeom>
        </p:spPr>
      </p:pic>
      <p:sp>
        <p:nvSpPr>
          <p:cNvPr id="19" name="文本框 18"/>
          <p:cNvSpPr txBox="1"/>
          <p:nvPr/>
        </p:nvSpPr>
        <p:spPr>
          <a:xfrm>
            <a:off x="9163051" y="422858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0" name="文本框 19"/>
          <p:cNvSpPr txBox="1"/>
          <p:nvPr/>
        </p:nvSpPr>
        <p:spPr>
          <a:xfrm>
            <a:off x="8909554" y="4715813"/>
            <a:ext cx="1866476"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21" name="直接连接符 20"/>
          <p:cNvCxnSpPr/>
          <p:nvPr/>
        </p:nvCxnSpPr>
        <p:spPr>
          <a:xfrm>
            <a:off x="9532813" y="4597918"/>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heel(1)">
                                      <p:cBhvr>
                                        <p:cTn id="33" dur="2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ntr" presetSubtype="0" fill="hold"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heel(1)">
                                      <p:cBhvr>
                                        <p:cTn id="59" dur="20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par>
                                <p:cTn id="78" presetID="10" presetClass="entr" presetSubtype="0" fill="hold"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P spid="10" grpId="0" animBg="1"/>
      <p:bldP spid="11" grpId="0" animBg="1"/>
      <p:bldP spid="13" grpId="0"/>
      <p:bldP spid="14" grpId="0"/>
      <p:bldP spid="16" grpId="0" animBg="1"/>
      <p:bldP spid="17" grpId="0" animBg="1"/>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4775"/>
          </a:xfrm>
          <a:prstGeom prst="rect">
            <a:avLst/>
          </a:prstGeom>
          <a:noFill/>
        </p:spPr>
        <p:txBody>
          <a:bodyPr wrap="square" rtlCol="0">
            <a:spAutoFit/>
          </a:bodyPr>
          <a:lstStyle/>
          <a:p>
            <a:pPr algn="dist"/>
            <a:r>
              <a:rPr lang="zh-CN" altLang="en-US" sz="3200" dirty="0">
                <a:solidFill>
                  <a:schemeClr val="bg1"/>
                </a:solidFill>
                <a:latin typeface="仓耳玄三M W05" panose="02020400000000000000" pitchFamily="18" charset="-122"/>
                <a:ea typeface="仓耳玄三M W05" panose="02020400000000000000" pitchFamily="18" charset="-122"/>
              </a:rPr>
              <a:t>天猫狂欢活动策划</a:t>
            </a:r>
            <a:endParaRPr lang="zh-CN" altLang="en-US" sz="32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3635270" y="2624123"/>
            <a:ext cx="5294839" cy="1107996"/>
          </a:xfrm>
          <a:prstGeom prst="rect">
            <a:avLst/>
          </a:prstGeom>
          <a:noFill/>
        </p:spPr>
        <p:txBody>
          <a:bodyPr wrap="square" rtlCol="0">
            <a:spAutoFit/>
          </a:bodyPr>
          <a:lstStyle/>
          <a:p>
            <a:r>
              <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矩形: 圆角 3"/>
          <p:cNvSpPr/>
          <p:nvPr/>
        </p:nvSpPr>
        <p:spPr>
          <a:xfrm>
            <a:off x="1991043" y="2347743"/>
            <a:ext cx="1335314" cy="1335314"/>
          </a:xfrm>
          <a:prstGeom prst="roundRect">
            <a:avLst>
              <a:gd name="adj" fmla="val 24044"/>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矩形: 圆角 4"/>
          <p:cNvSpPr/>
          <p:nvPr/>
        </p:nvSpPr>
        <p:spPr>
          <a:xfrm>
            <a:off x="2250877" y="2607577"/>
            <a:ext cx="815646" cy="815646"/>
          </a:xfrm>
          <a:prstGeom prst="roundRect">
            <a:avLst>
              <a:gd name="adj" fmla="val 240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6" name="图形 5"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61153" y="2817853"/>
            <a:ext cx="433587" cy="433587"/>
          </a:xfrm>
          <a:prstGeom prst="rect">
            <a:avLst/>
          </a:prstGeom>
        </p:spPr>
      </p:pic>
      <p:sp>
        <p:nvSpPr>
          <p:cNvPr id="7" name="文本框 6"/>
          <p:cNvSpPr txBox="1"/>
          <p:nvPr/>
        </p:nvSpPr>
        <p:spPr>
          <a:xfrm>
            <a:off x="1972472" y="4117472"/>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8" name="文本框 7"/>
          <p:cNvSpPr txBox="1"/>
          <p:nvPr/>
        </p:nvSpPr>
        <p:spPr>
          <a:xfrm>
            <a:off x="1762311" y="4757215"/>
            <a:ext cx="1735963"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9" name="直接连接符 8"/>
          <p:cNvCxnSpPr/>
          <p:nvPr/>
        </p:nvCxnSpPr>
        <p:spPr>
          <a:xfrm>
            <a:off x="2342234" y="4486804"/>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4271903" y="2347743"/>
            <a:ext cx="1335314" cy="1335314"/>
          </a:xfrm>
          <a:prstGeom prst="roundRect">
            <a:avLst>
              <a:gd name="adj" fmla="val 24044"/>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1" name="矩形: 圆角 10"/>
          <p:cNvSpPr/>
          <p:nvPr/>
        </p:nvSpPr>
        <p:spPr>
          <a:xfrm>
            <a:off x="4531737" y="2607577"/>
            <a:ext cx="815646" cy="815646"/>
          </a:xfrm>
          <a:prstGeom prst="roundRect">
            <a:avLst>
              <a:gd name="adj" fmla="val 240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2" name="图形 11"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42013" y="2817853"/>
            <a:ext cx="433587" cy="433587"/>
          </a:xfrm>
          <a:prstGeom prst="rect">
            <a:avLst/>
          </a:prstGeom>
        </p:spPr>
      </p:pic>
      <p:sp>
        <p:nvSpPr>
          <p:cNvPr id="13" name="文本框 12"/>
          <p:cNvSpPr txBox="1"/>
          <p:nvPr/>
        </p:nvSpPr>
        <p:spPr>
          <a:xfrm>
            <a:off x="4253332" y="4117472"/>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14" name="文本框 13"/>
          <p:cNvSpPr txBox="1"/>
          <p:nvPr/>
        </p:nvSpPr>
        <p:spPr>
          <a:xfrm>
            <a:off x="4043171" y="4792369"/>
            <a:ext cx="1735963"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5" name="直接连接符 14"/>
          <p:cNvCxnSpPr/>
          <p:nvPr/>
        </p:nvCxnSpPr>
        <p:spPr>
          <a:xfrm>
            <a:off x="4623094" y="4486804"/>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矩形: 圆角 15"/>
          <p:cNvSpPr/>
          <p:nvPr/>
        </p:nvSpPr>
        <p:spPr>
          <a:xfrm>
            <a:off x="6727898" y="2380778"/>
            <a:ext cx="1335314" cy="1335314"/>
          </a:xfrm>
          <a:prstGeom prst="roundRect">
            <a:avLst>
              <a:gd name="adj" fmla="val 24044"/>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7" name="矩形: 圆角 16"/>
          <p:cNvSpPr/>
          <p:nvPr/>
        </p:nvSpPr>
        <p:spPr>
          <a:xfrm>
            <a:off x="6987732" y="2640612"/>
            <a:ext cx="815646" cy="815646"/>
          </a:xfrm>
          <a:prstGeom prst="roundRect">
            <a:avLst>
              <a:gd name="adj" fmla="val 240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18" name="图形 17"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8008" y="2850888"/>
            <a:ext cx="433587" cy="433587"/>
          </a:xfrm>
          <a:prstGeom prst="rect">
            <a:avLst/>
          </a:prstGeom>
        </p:spPr>
      </p:pic>
      <p:sp>
        <p:nvSpPr>
          <p:cNvPr id="19" name="文本框 18"/>
          <p:cNvSpPr txBox="1"/>
          <p:nvPr/>
        </p:nvSpPr>
        <p:spPr>
          <a:xfrm>
            <a:off x="6709327" y="4150507"/>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0" name="文本框 19"/>
          <p:cNvSpPr txBox="1"/>
          <p:nvPr/>
        </p:nvSpPr>
        <p:spPr>
          <a:xfrm>
            <a:off x="6585422" y="4795388"/>
            <a:ext cx="1735963"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21" name="直接连接符 20"/>
          <p:cNvCxnSpPr/>
          <p:nvPr/>
        </p:nvCxnSpPr>
        <p:spPr>
          <a:xfrm>
            <a:off x="7079089" y="451983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矩形: 圆角 21"/>
          <p:cNvSpPr/>
          <p:nvPr/>
        </p:nvSpPr>
        <p:spPr>
          <a:xfrm>
            <a:off x="9008758" y="2380778"/>
            <a:ext cx="1335314" cy="1335314"/>
          </a:xfrm>
          <a:prstGeom prst="roundRect">
            <a:avLst>
              <a:gd name="adj" fmla="val 24044"/>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23" name="矩形: 圆角 22"/>
          <p:cNvSpPr/>
          <p:nvPr/>
        </p:nvSpPr>
        <p:spPr>
          <a:xfrm>
            <a:off x="9268592" y="2640612"/>
            <a:ext cx="815646" cy="815646"/>
          </a:xfrm>
          <a:prstGeom prst="roundRect">
            <a:avLst>
              <a:gd name="adj" fmla="val 240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24" name="图形 23" descr="金条"/>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78868" y="2850888"/>
            <a:ext cx="433587" cy="433587"/>
          </a:xfrm>
          <a:prstGeom prst="rect">
            <a:avLst/>
          </a:prstGeom>
        </p:spPr>
      </p:pic>
      <p:sp>
        <p:nvSpPr>
          <p:cNvPr id="25" name="文本框 24"/>
          <p:cNvSpPr txBox="1"/>
          <p:nvPr/>
        </p:nvSpPr>
        <p:spPr>
          <a:xfrm>
            <a:off x="8990187" y="4150507"/>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20400000000000000" pitchFamily="18" charset="-122"/>
              </a:rPr>
              <a:t>添加标题</a:t>
            </a:r>
            <a:endParaRPr lang="en-US" altLang="zh-CN" b="1" dirty="0">
              <a:solidFill>
                <a:schemeClr val="bg1"/>
              </a:solidFill>
              <a:latin typeface="仓耳玄三M W05" panose="02020400000000000000" pitchFamily="18" charset="-122"/>
            </a:endParaRPr>
          </a:p>
        </p:txBody>
      </p:sp>
      <p:sp>
        <p:nvSpPr>
          <p:cNvPr id="26" name="文本框 25"/>
          <p:cNvSpPr txBox="1"/>
          <p:nvPr/>
        </p:nvSpPr>
        <p:spPr>
          <a:xfrm>
            <a:off x="8827679" y="4825404"/>
            <a:ext cx="1735963" cy="1313886"/>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27" name="直接连接符 26"/>
          <p:cNvCxnSpPr/>
          <p:nvPr/>
        </p:nvCxnSpPr>
        <p:spPr>
          <a:xfrm>
            <a:off x="9359949" y="451983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2" presetClass="entr" presetSubtype="4"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2" presetClass="entr" presetSubtype="4"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2" presetClass="entr" presetSubtype="4"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3" grpId="0"/>
      <p:bldP spid="14" grpId="0"/>
      <p:bldP spid="19" grpId="0"/>
      <p:bldP spid="20"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ïṩḻíḑe"/>
          <p:cNvSpPr/>
          <p:nvPr/>
        </p:nvSpPr>
        <p:spPr>
          <a:xfrm>
            <a:off x="6238707" y="3641006"/>
            <a:ext cx="792000" cy="792000"/>
          </a:xfrm>
          <a:prstGeom prst="roundRect">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sp>
        <p:nvSpPr>
          <p:cNvPr id="5" name="isḻïḑe"/>
          <p:cNvSpPr/>
          <p:nvPr/>
        </p:nvSpPr>
        <p:spPr>
          <a:xfrm>
            <a:off x="6441309" y="3844708"/>
            <a:ext cx="386796" cy="384597"/>
          </a:xfrm>
          <a:custGeom>
            <a:avLst/>
            <a:gdLst>
              <a:gd name="T0" fmla="*/ 3682 w 4808"/>
              <a:gd name="T1" fmla="*/ 2763 h 4789"/>
              <a:gd name="T2" fmla="*/ 3420 w 4808"/>
              <a:gd name="T3" fmla="*/ 2703 h 4789"/>
              <a:gd name="T4" fmla="*/ 3026 w 4808"/>
              <a:gd name="T5" fmla="*/ 2392 h 4789"/>
              <a:gd name="T6" fmla="*/ 2818 w 4808"/>
              <a:gd name="T7" fmla="*/ 2517 h 4789"/>
              <a:gd name="T8" fmla="*/ 3219 w 4808"/>
              <a:gd name="T9" fmla="*/ 1876 h 4789"/>
              <a:gd name="T10" fmla="*/ 3609 w 4808"/>
              <a:gd name="T11" fmla="*/ 1953 h 4789"/>
              <a:gd name="T12" fmla="*/ 4553 w 4808"/>
              <a:gd name="T13" fmla="*/ 720 h 4789"/>
              <a:gd name="T14" fmla="*/ 4388 w 4808"/>
              <a:gd name="T15" fmla="*/ 680 h 4789"/>
              <a:gd name="T16" fmla="*/ 3872 w 4808"/>
              <a:gd name="T17" fmla="*/ 1161 h 4789"/>
              <a:gd name="T18" fmla="*/ 3859 w 4808"/>
              <a:gd name="T19" fmla="*/ 1160 h 4789"/>
              <a:gd name="T20" fmla="*/ 3491 w 4808"/>
              <a:gd name="T21" fmla="*/ 1099 h 4789"/>
              <a:gd name="T22" fmla="*/ 3432 w 4808"/>
              <a:gd name="T23" fmla="*/ 731 h 4789"/>
              <a:gd name="T24" fmla="*/ 3454 w 4808"/>
              <a:gd name="T25" fmla="*/ 658 h 4789"/>
              <a:gd name="T26" fmla="*/ 3938 w 4808"/>
              <a:gd name="T27" fmla="*/ 104 h 4789"/>
              <a:gd name="T28" fmla="*/ 3609 w 4808"/>
              <a:gd name="T29" fmla="*/ 0 h 4789"/>
              <a:gd name="T30" fmla="*/ 2710 w 4808"/>
              <a:gd name="T31" fmla="*/ 1369 h 4789"/>
              <a:gd name="T32" fmla="*/ 1300 w 4808"/>
              <a:gd name="T33" fmla="*/ 999 h 4789"/>
              <a:gd name="T34" fmla="*/ 1309 w 4808"/>
              <a:gd name="T35" fmla="*/ 892 h 4789"/>
              <a:gd name="T36" fmla="*/ 865 w 4808"/>
              <a:gd name="T37" fmla="*/ 294 h 4789"/>
              <a:gd name="T38" fmla="*/ 665 w 4808"/>
              <a:gd name="T39" fmla="*/ 298 h 4789"/>
              <a:gd name="T40" fmla="*/ 278 w 4808"/>
              <a:gd name="T41" fmla="*/ 787 h 4789"/>
              <a:gd name="T42" fmla="*/ 630 w 4808"/>
              <a:gd name="T43" fmla="*/ 1163 h 4789"/>
              <a:gd name="T44" fmla="*/ 926 w 4808"/>
              <a:gd name="T45" fmla="*/ 1291 h 4789"/>
              <a:gd name="T46" fmla="*/ 1018 w 4808"/>
              <a:gd name="T47" fmla="*/ 1282 h 4789"/>
              <a:gd name="T48" fmla="*/ 1485 w 4808"/>
              <a:gd name="T49" fmla="*/ 2594 h 4789"/>
              <a:gd name="T50" fmla="*/ 1037 w 4808"/>
              <a:gd name="T51" fmla="*/ 2572 h 4789"/>
              <a:gd name="T52" fmla="*/ 92 w 4808"/>
              <a:gd name="T53" fmla="*/ 3809 h 4789"/>
              <a:gd name="T54" fmla="*/ 186 w 4808"/>
              <a:gd name="T55" fmla="*/ 3882 h 4789"/>
              <a:gd name="T56" fmla="*/ 727 w 4808"/>
              <a:gd name="T57" fmla="*/ 3384 h 4789"/>
              <a:gd name="T58" fmla="*/ 789 w 4808"/>
              <a:gd name="T59" fmla="*/ 3371 h 4789"/>
              <a:gd name="T60" fmla="*/ 796 w 4808"/>
              <a:gd name="T61" fmla="*/ 3372 h 4789"/>
              <a:gd name="T62" fmla="*/ 1218 w 4808"/>
              <a:gd name="T63" fmla="*/ 3798 h 4789"/>
              <a:gd name="T64" fmla="*/ 1192 w 4808"/>
              <a:gd name="T65" fmla="*/ 3873 h 4789"/>
              <a:gd name="T66" fmla="*/ 707 w 4808"/>
              <a:gd name="T67" fmla="*/ 4427 h 4789"/>
              <a:gd name="T68" fmla="*/ 1037 w 4808"/>
              <a:gd name="T69" fmla="*/ 4531 h 4789"/>
              <a:gd name="T70" fmla="*/ 2016 w 4808"/>
              <a:gd name="T71" fmla="*/ 3551 h 4789"/>
              <a:gd name="T72" fmla="*/ 1994 w 4808"/>
              <a:gd name="T73" fmla="*/ 3103 h 4789"/>
              <a:gd name="T74" fmla="*/ 2535 w 4808"/>
              <a:gd name="T75" fmla="*/ 2799 h 4789"/>
              <a:gd name="T76" fmla="*/ 2410 w 4808"/>
              <a:gd name="T77" fmla="*/ 3007 h 4789"/>
              <a:gd name="T78" fmla="*/ 2721 w 4808"/>
              <a:gd name="T79" fmla="*/ 3401 h 4789"/>
              <a:gd name="T80" fmla="*/ 2781 w 4808"/>
              <a:gd name="T81" fmla="*/ 3663 h 4789"/>
              <a:gd name="T82" fmla="*/ 4013 w 4808"/>
              <a:gd name="T83" fmla="*/ 4789 h 4789"/>
              <a:gd name="T84" fmla="*/ 4734 w 4808"/>
              <a:gd name="T85" fmla="*/ 4173 h 4789"/>
              <a:gd name="T86" fmla="*/ 4734 w 4808"/>
              <a:gd name="T87" fmla="*/ 3815 h 4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08" h="4789">
                <a:moveTo>
                  <a:pt x="4734" y="3815"/>
                </a:moveTo>
                <a:lnTo>
                  <a:pt x="3682" y="2763"/>
                </a:lnTo>
                <a:cubicBezTo>
                  <a:pt x="3634" y="2715"/>
                  <a:pt x="3570" y="2689"/>
                  <a:pt x="3502" y="2689"/>
                </a:cubicBezTo>
                <a:cubicBezTo>
                  <a:pt x="3474" y="2689"/>
                  <a:pt x="3446" y="2694"/>
                  <a:pt x="3420" y="2703"/>
                </a:cubicBezTo>
                <a:lnTo>
                  <a:pt x="3167" y="2450"/>
                </a:lnTo>
                <a:cubicBezTo>
                  <a:pt x="3130" y="2413"/>
                  <a:pt x="3079" y="2392"/>
                  <a:pt x="3026" y="2392"/>
                </a:cubicBezTo>
                <a:cubicBezTo>
                  <a:pt x="2972" y="2392"/>
                  <a:pt x="2922" y="2413"/>
                  <a:pt x="2884" y="2450"/>
                </a:cubicBezTo>
                <a:lnTo>
                  <a:pt x="2818" y="2517"/>
                </a:lnTo>
                <a:lnTo>
                  <a:pt x="2699" y="2398"/>
                </a:lnTo>
                <a:lnTo>
                  <a:pt x="3219" y="1876"/>
                </a:lnTo>
                <a:cubicBezTo>
                  <a:pt x="3340" y="1928"/>
                  <a:pt x="3472" y="1953"/>
                  <a:pt x="3609" y="1953"/>
                </a:cubicBezTo>
                <a:lnTo>
                  <a:pt x="3609" y="1953"/>
                </a:lnTo>
                <a:cubicBezTo>
                  <a:pt x="3870" y="1953"/>
                  <a:pt x="4116" y="1854"/>
                  <a:pt x="4301" y="1669"/>
                </a:cubicBezTo>
                <a:cubicBezTo>
                  <a:pt x="4549" y="1421"/>
                  <a:pt x="4646" y="1059"/>
                  <a:pt x="4553" y="720"/>
                </a:cubicBezTo>
                <a:cubicBezTo>
                  <a:pt x="4542" y="678"/>
                  <a:pt x="4502" y="648"/>
                  <a:pt x="4459" y="648"/>
                </a:cubicBezTo>
                <a:cubicBezTo>
                  <a:pt x="4441" y="648"/>
                  <a:pt x="4413" y="654"/>
                  <a:pt x="4388" y="680"/>
                </a:cubicBezTo>
                <a:cubicBezTo>
                  <a:pt x="4384" y="683"/>
                  <a:pt x="4034" y="1030"/>
                  <a:pt x="3918" y="1146"/>
                </a:cubicBezTo>
                <a:cubicBezTo>
                  <a:pt x="3906" y="1159"/>
                  <a:pt x="3885" y="1161"/>
                  <a:pt x="3872" y="1161"/>
                </a:cubicBezTo>
                <a:cubicBezTo>
                  <a:pt x="3864" y="1161"/>
                  <a:pt x="3859" y="1160"/>
                  <a:pt x="3859" y="1160"/>
                </a:cubicBezTo>
                <a:lnTo>
                  <a:pt x="3859" y="1160"/>
                </a:lnTo>
                <a:lnTo>
                  <a:pt x="3851" y="1159"/>
                </a:lnTo>
                <a:cubicBezTo>
                  <a:pt x="3707" y="1146"/>
                  <a:pt x="3535" y="1119"/>
                  <a:pt x="3491" y="1099"/>
                </a:cubicBezTo>
                <a:cubicBezTo>
                  <a:pt x="3470" y="1055"/>
                  <a:pt x="3445" y="879"/>
                  <a:pt x="3432" y="733"/>
                </a:cubicBezTo>
                <a:lnTo>
                  <a:pt x="3432" y="731"/>
                </a:lnTo>
                <a:lnTo>
                  <a:pt x="3429" y="727"/>
                </a:lnTo>
                <a:cubicBezTo>
                  <a:pt x="3428" y="720"/>
                  <a:pt x="3425" y="687"/>
                  <a:pt x="3454" y="658"/>
                </a:cubicBezTo>
                <a:cubicBezTo>
                  <a:pt x="3574" y="538"/>
                  <a:pt x="3905" y="204"/>
                  <a:pt x="3908" y="201"/>
                </a:cubicBezTo>
                <a:cubicBezTo>
                  <a:pt x="3936" y="173"/>
                  <a:pt x="3947" y="138"/>
                  <a:pt x="3938" y="104"/>
                </a:cubicBezTo>
                <a:cubicBezTo>
                  <a:pt x="3927" y="64"/>
                  <a:pt x="3893" y="42"/>
                  <a:pt x="3865" y="34"/>
                </a:cubicBezTo>
                <a:cubicBezTo>
                  <a:pt x="3782" y="11"/>
                  <a:pt x="3695" y="0"/>
                  <a:pt x="3609" y="0"/>
                </a:cubicBezTo>
                <a:cubicBezTo>
                  <a:pt x="3347" y="0"/>
                  <a:pt x="3101" y="102"/>
                  <a:pt x="2916" y="287"/>
                </a:cubicBezTo>
                <a:cubicBezTo>
                  <a:pt x="2624" y="579"/>
                  <a:pt x="2555" y="1011"/>
                  <a:pt x="2710" y="1369"/>
                </a:cubicBezTo>
                <a:lnTo>
                  <a:pt x="2190" y="1889"/>
                </a:lnTo>
                <a:lnTo>
                  <a:pt x="1300" y="999"/>
                </a:lnTo>
                <a:cubicBezTo>
                  <a:pt x="1300" y="998"/>
                  <a:pt x="1299" y="998"/>
                  <a:pt x="1299" y="997"/>
                </a:cubicBezTo>
                <a:cubicBezTo>
                  <a:pt x="1307" y="963"/>
                  <a:pt x="1311" y="928"/>
                  <a:pt x="1309" y="892"/>
                </a:cubicBezTo>
                <a:cubicBezTo>
                  <a:pt x="1305" y="788"/>
                  <a:pt x="1260" y="689"/>
                  <a:pt x="1182" y="611"/>
                </a:cubicBezTo>
                <a:lnTo>
                  <a:pt x="865" y="294"/>
                </a:lnTo>
                <a:cubicBezTo>
                  <a:pt x="858" y="288"/>
                  <a:pt x="821" y="253"/>
                  <a:pt x="766" y="253"/>
                </a:cubicBezTo>
                <a:cubicBezTo>
                  <a:pt x="740" y="253"/>
                  <a:pt x="702" y="261"/>
                  <a:pt x="665" y="298"/>
                </a:cubicBezTo>
                <a:lnTo>
                  <a:pt x="318" y="645"/>
                </a:lnTo>
                <a:cubicBezTo>
                  <a:pt x="277" y="685"/>
                  <a:pt x="263" y="737"/>
                  <a:pt x="278" y="787"/>
                </a:cubicBezTo>
                <a:cubicBezTo>
                  <a:pt x="288" y="820"/>
                  <a:pt x="308" y="842"/>
                  <a:pt x="314" y="848"/>
                </a:cubicBezTo>
                <a:lnTo>
                  <a:pt x="630" y="1163"/>
                </a:lnTo>
                <a:cubicBezTo>
                  <a:pt x="712" y="1246"/>
                  <a:pt x="817" y="1291"/>
                  <a:pt x="926" y="1291"/>
                </a:cubicBezTo>
                <a:lnTo>
                  <a:pt x="926" y="1291"/>
                </a:lnTo>
                <a:cubicBezTo>
                  <a:pt x="957" y="1291"/>
                  <a:pt x="987" y="1287"/>
                  <a:pt x="1016" y="1280"/>
                </a:cubicBezTo>
                <a:cubicBezTo>
                  <a:pt x="1017" y="1281"/>
                  <a:pt x="1017" y="1281"/>
                  <a:pt x="1018" y="1282"/>
                </a:cubicBezTo>
                <a:lnTo>
                  <a:pt x="1907" y="2171"/>
                </a:lnTo>
                <a:lnTo>
                  <a:pt x="1485" y="2594"/>
                </a:lnTo>
                <a:cubicBezTo>
                  <a:pt x="1466" y="2613"/>
                  <a:pt x="1449" y="2634"/>
                  <a:pt x="1435" y="2656"/>
                </a:cubicBezTo>
                <a:cubicBezTo>
                  <a:pt x="1311" y="2601"/>
                  <a:pt x="1176" y="2572"/>
                  <a:pt x="1037" y="2572"/>
                </a:cubicBezTo>
                <a:cubicBezTo>
                  <a:pt x="775" y="2572"/>
                  <a:pt x="529" y="2674"/>
                  <a:pt x="344" y="2859"/>
                </a:cubicBezTo>
                <a:cubicBezTo>
                  <a:pt x="96" y="3106"/>
                  <a:pt x="0" y="3471"/>
                  <a:pt x="92" y="3809"/>
                </a:cubicBezTo>
                <a:cubicBezTo>
                  <a:pt x="103" y="3852"/>
                  <a:pt x="143" y="3882"/>
                  <a:pt x="186" y="3882"/>
                </a:cubicBezTo>
                <a:lnTo>
                  <a:pt x="186" y="3882"/>
                </a:lnTo>
                <a:cubicBezTo>
                  <a:pt x="204" y="3882"/>
                  <a:pt x="232" y="3877"/>
                  <a:pt x="258" y="3851"/>
                </a:cubicBezTo>
                <a:cubicBezTo>
                  <a:pt x="261" y="3847"/>
                  <a:pt x="611" y="3500"/>
                  <a:pt x="727" y="3384"/>
                </a:cubicBezTo>
                <a:cubicBezTo>
                  <a:pt x="740" y="3372"/>
                  <a:pt x="762" y="3370"/>
                  <a:pt x="774" y="3370"/>
                </a:cubicBezTo>
                <a:cubicBezTo>
                  <a:pt x="783" y="3370"/>
                  <a:pt x="789" y="3371"/>
                  <a:pt x="789" y="3371"/>
                </a:cubicBezTo>
                <a:lnTo>
                  <a:pt x="789" y="3371"/>
                </a:lnTo>
                <a:lnTo>
                  <a:pt x="796" y="3372"/>
                </a:lnTo>
                <a:cubicBezTo>
                  <a:pt x="940" y="3385"/>
                  <a:pt x="1113" y="3411"/>
                  <a:pt x="1157" y="3431"/>
                </a:cubicBezTo>
                <a:cubicBezTo>
                  <a:pt x="1178" y="3475"/>
                  <a:pt x="1205" y="3652"/>
                  <a:pt x="1218" y="3798"/>
                </a:cubicBezTo>
                <a:lnTo>
                  <a:pt x="1219" y="3805"/>
                </a:lnTo>
                <a:cubicBezTo>
                  <a:pt x="1219" y="3805"/>
                  <a:pt x="1223" y="3842"/>
                  <a:pt x="1192" y="3873"/>
                </a:cubicBezTo>
                <a:cubicBezTo>
                  <a:pt x="1072" y="3993"/>
                  <a:pt x="741" y="4327"/>
                  <a:pt x="738" y="4330"/>
                </a:cubicBezTo>
                <a:cubicBezTo>
                  <a:pt x="710" y="4358"/>
                  <a:pt x="699" y="4393"/>
                  <a:pt x="707" y="4427"/>
                </a:cubicBezTo>
                <a:cubicBezTo>
                  <a:pt x="718" y="4467"/>
                  <a:pt x="752" y="4489"/>
                  <a:pt x="780" y="4497"/>
                </a:cubicBezTo>
                <a:cubicBezTo>
                  <a:pt x="864" y="4519"/>
                  <a:pt x="950" y="4531"/>
                  <a:pt x="1037" y="4531"/>
                </a:cubicBezTo>
                <a:cubicBezTo>
                  <a:pt x="1298" y="4531"/>
                  <a:pt x="1544" y="4429"/>
                  <a:pt x="1729" y="4244"/>
                </a:cubicBezTo>
                <a:cubicBezTo>
                  <a:pt x="1914" y="4059"/>
                  <a:pt x="2016" y="3813"/>
                  <a:pt x="2016" y="3551"/>
                </a:cubicBezTo>
                <a:cubicBezTo>
                  <a:pt x="2016" y="3412"/>
                  <a:pt x="1987" y="3277"/>
                  <a:pt x="1932" y="3153"/>
                </a:cubicBezTo>
                <a:cubicBezTo>
                  <a:pt x="1954" y="3139"/>
                  <a:pt x="1975" y="3122"/>
                  <a:pt x="1994" y="3103"/>
                </a:cubicBezTo>
                <a:lnTo>
                  <a:pt x="2417" y="2681"/>
                </a:lnTo>
                <a:lnTo>
                  <a:pt x="2535" y="2799"/>
                </a:lnTo>
                <a:lnTo>
                  <a:pt x="2469" y="2866"/>
                </a:lnTo>
                <a:cubicBezTo>
                  <a:pt x="2431" y="2904"/>
                  <a:pt x="2410" y="2954"/>
                  <a:pt x="2410" y="3007"/>
                </a:cubicBezTo>
                <a:cubicBezTo>
                  <a:pt x="2410" y="3061"/>
                  <a:pt x="2431" y="3111"/>
                  <a:pt x="2469" y="3149"/>
                </a:cubicBezTo>
                <a:lnTo>
                  <a:pt x="2721" y="3401"/>
                </a:lnTo>
                <a:cubicBezTo>
                  <a:pt x="2712" y="3427"/>
                  <a:pt x="2707" y="3455"/>
                  <a:pt x="2707" y="3484"/>
                </a:cubicBezTo>
                <a:cubicBezTo>
                  <a:pt x="2707" y="3552"/>
                  <a:pt x="2734" y="3615"/>
                  <a:pt x="2781" y="3663"/>
                </a:cubicBezTo>
                <a:lnTo>
                  <a:pt x="3834" y="4715"/>
                </a:lnTo>
                <a:cubicBezTo>
                  <a:pt x="3881" y="4763"/>
                  <a:pt x="3945" y="4789"/>
                  <a:pt x="4013" y="4789"/>
                </a:cubicBezTo>
                <a:cubicBezTo>
                  <a:pt x="4081" y="4789"/>
                  <a:pt x="4144" y="4763"/>
                  <a:pt x="4192" y="4715"/>
                </a:cubicBezTo>
                <a:lnTo>
                  <a:pt x="4734" y="4173"/>
                </a:lnTo>
                <a:cubicBezTo>
                  <a:pt x="4782" y="4126"/>
                  <a:pt x="4808" y="4062"/>
                  <a:pt x="4808" y="3994"/>
                </a:cubicBezTo>
                <a:cubicBezTo>
                  <a:pt x="4808" y="3926"/>
                  <a:pt x="4782" y="3863"/>
                  <a:pt x="4734" y="38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grpSp>
        <p:nvGrpSpPr>
          <p:cNvPr id="6" name="iṥļïdê"/>
          <p:cNvGrpSpPr/>
          <p:nvPr/>
        </p:nvGrpSpPr>
        <p:grpSpPr>
          <a:xfrm>
            <a:off x="5874740" y="4723621"/>
            <a:ext cx="1484015" cy="921882"/>
            <a:chOff x="2318053" y="2764293"/>
            <a:chExt cx="1484015" cy="921882"/>
          </a:xfrm>
        </p:grpSpPr>
        <p:sp>
          <p:nvSpPr>
            <p:cNvPr id="7" name="íṣlidè"/>
            <p:cNvSpPr txBox="1"/>
            <p:nvPr/>
          </p:nvSpPr>
          <p:spPr bwMode="auto">
            <a:xfrm>
              <a:off x="2318053" y="3176080"/>
              <a:ext cx="1484015" cy="5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100" dirty="0">
                  <a:solidFill>
                    <a:schemeClr val="bg1"/>
                  </a:solidFill>
                  <a:latin typeface="仓耳玄三M W05" panose="02020400000000000000" pitchFamily="18" charset="-122"/>
                </a:rPr>
                <a:t>Supporting text here.</a:t>
              </a:r>
              <a:endParaRPr lang="en-US" altLang="zh-CN" sz="1100" dirty="0">
                <a:solidFill>
                  <a:schemeClr val="bg1"/>
                </a:solidFill>
                <a:latin typeface="仓耳玄三M W05" panose="02020400000000000000" pitchFamily="18" charset="-122"/>
              </a:endParaRPr>
            </a:p>
            <a:p>
              <a:pPr algn="ctr">
                <a:spcBef>
                  <a:spcPct val="0"/>
                </a:spcBef>
              </a:pPr>
              <a:r>
                <a:rPr lang="en-US" altLang="zh-CN" sz="1100" dirty="0">
                  <a:solidFill>
                    <a:schemeClr val="bg1"/>
                  </a:solidFill>
                  <a:latin typeface="仓耳玄三M W05" panose="02020400000000000000" pitchFamily="18" charset="-122"/>
                </a:rPr>
                <a:t>……</a:t>
              </a:r>
              <a:endParaRPr lang="en-US" altLang="zh-CN" sz="1100" dirty="0">
                <a:solidFill>
                  <a:schemeClr val="bg1"/>
                </a:solidFill>
                <a:latin typeface="仓耳玄三M W05" panose="02020400000000000000" pitchFamily="18" charset="-122"/>
              </a:endParaRPr>
            </a:p>
          </p:txBody>
        </p:sp>
        <p:sp>
          <p:nvSpPr>
            <p:cNvPr id="8" name="ïSļïde"/>
            <p:cNvSpPr txBox="1"/>
            <p:nvPr/>
          </p:nvSpPr>
          <p:spPr bwMode="auto">
            <a:xfrm>
              <a:off x="2318053" y="2764293"/>
              <a:ext cx="1484015" cy="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10000"/>
                </a:lnSpc>
                <a:spcBef>
                  <a:spcPct val="0"/>
                </a:spcBef>
              </a:pPr>
              <a:r>
                <a:rPr lang="zh-CN" altLang="en-US" sz="1600" b="1" dirty="0">
                  <a:solidFill>
                    <a:schemeClr val="bg1"/>
                  </a:solidFill>
                  <a:latin typeface="仓耳玄三M W05" panose="02020400000000000000" pitchFamily="18" charset="-122"/>
                </a:rPr>
                <a:t>添加标题</a:t>
              </a:r>
              <a:endParaRPr lang="en-US" altLang="zh-CN" sz="1600" b="1" dirty="0">
                <a:solidFill>
                  <a:schemeClr val="bg1"/>
                </a:solidFill>
                <a:latin typeface="仓耳玄三M W05" panose="02020400000000000000" pitchFamily="18" charset="-122"/>
              </a:endParaRPr>
            </a:p>
          </p:txBody>
        </p:sp>
      </p:grpSp>
      <p:sp>
        <p:nvSpPr>
          <p:cNvPr id="9" name="ïšḷïďe"/>
          <p:cNvSpPr/>
          <p:nvPr/>
        </p:nvSpPr>
        <p:spPr>
          <a:xfrm>
            <a:off x="8133412" y="3641006"/>
            <a:ext cx="792000" cy="792000"/>
          </a:xfrm>
          <a:prstGeom prst="roundRect">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sp>
        <p:nvSpPr>
          <p:cNvPr id="10" name="îSľïḓe"/>
          <p:cNvSpPr/>
          <p:nvPr/>
        </p:nvSpPr>
        <p:spPr>
          <a:xfrm>
            <a:off x="8336014" y="3847467"/>
            <a:ext cx="386796" cy="379078"/>
          </a:xfrm>
          <a:custGeom>
            <a:avLst/>
            <a:gdLst>
              <a:gd name="T0" fmla="*/ 3409 w 3637"/>
              <a:gd name="T1" fmla="*/ 1307 h 3570"/>
              <a:gd name="T2" fmla="*/ 314 w 3637"/>
              <a:gd name="T3" fmla="*/ 79 h 3570"/>
              <a:gd name="T4" fmla="*/ 53 w 3637"/>
              <a:gd name="T5" fmla="*/ 309 h 3570"/>
              <a:gd name="T6" fmla="*/ 823 w 3637"/>
              <a:gd name="T7" fmla="*/ 3295 h 3570"/>
              <a:gd name="T8" fmla="*/ 1236 w 3637"/>
              <a:gd name="T9" fmla="*/ 3450 h 3570"/>
              <a:gd name="T10" fmla="*/ 2038 w 3637"/>
              <a:gd name="T11" fmla="*/ 2901 h 3570"/>
              <a:gd name="T12" fmla="*/ 2648 w 3637"/>
              <a:gd name="T13" fmla="*/ 3419 h 3570"/>
              <a:gd name="T14" fmla="*/ 2941 w 3637"/>
              <a:gd name="T15" fmla="*/ 3283 h 3570"/>
              <a:gd name="T16" fmla="*/ 2941 w 3637"/>
              <a:gd name="T17" fmla="*/ 2175 h 3570"/>
              <a:gd name="T18" fmla="*/ 3477 w 3637"/>
              <a:gd name="T19" fmla="*/ 1702 h 3570"/>
              <a:gd name="T20" fmla="*/ 3409 w 3637"/>
              <a:gd name="T21" fmla="*/ 1307 h 3570"/>
              <a:gd name="T22" fmla="*/ 2149 w 3637"/>
              <a:gd name="T23" fmla="*/ 2534 h 3570"/>
              <a:gd name="T24" fmla="*/ 468 w 3637"/>
              <a:gd name="T25" fmla="*/ 553 h 3570"/>
              <a:gd name="T26" fmla="*/ 2582 w 3637"/>
              <a:gd name="T27" fmla="*/ 2138 h 3570"/>
              <a:gd name="T28" fmla="*/ 2149 w 3637"/>
              <a:gd name="T29" fmla="*/ 2534 h 3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37" h="3570">
                <a:moveTo>
                  <a:pt x="3409" y="1307"/>
                </a:moveTo>
                <a:lnTo>
                  <a:pt x="314" y="79"/>
                </a:lnTo>
                <a:cubicBezTo>
                  <a:pt x="117" y="0"/>
                  <a:pt x="0" y="103"/>
                  <a:pt x="53" y="309"/>
                </a:cubicBezTo>
                <a:lnTo>
                  <a:pt x="823" y="3295"/>
                </a:lnTo>
                <a:cubicBezTo>
                  <a:pt x="876" y="3501"/>
                  <a:pt x="1061" y="3570"/>
                  <a:pt x="1236" y="3450"/>
                </a:cubicBezTo>
                <a:lnTo>
                  <a:pt x="2038" y="2901"/>
                </a:lnTo>
                <a:lnTo>
                  <a:pt x="2648" y="3419"/>
                </a:lnTo>
                <a:cubicBezTo>
                  <a:pt x="2810" y="3556"/>
                  <a:pt x="2941" y="3495"/>
                  <a:pt x="2941" y="3283"/>
                </a:cubicBezTo>
                <a:lnTo>
                  <a:pt x="2941" y="2175"/>
                </a:lnTo>
                <a:lnTo>
                  <a:pt x="3477" y="1702"/>
                </a:lnTo>
                <a:cubicBezTo>
                  <a:pt x="3637" y="1562"/>
                  <a:pt x="3606" y="1385"/>
                  <a:pt x="3409" y="1307"/>
                </a:cubicBezTo>
                <a:close/>
                <a:moveTo>
                  <a:pt x="2149" y="2534"/>
                </a:moveTo>
                <a:lnTo>
                  <a:pt x="468" y="553"/>
                </a:lnTo>
                <a:lnTo>
                  <a:pt x="2582" y="2138"/>
                </a:lnTo>
                <a:lnTo>
                  <a:pt x="2149" y="25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grpSp>
        <p:nvGrpSpPr>
          <p:cNvPr id="11" name="ïṧḷïdê"/>
          <p:cNvGrpSpPr/>
          <p:nvPr/>
        </p:nvGrpSpPr>
        <p:grpSpPr>
          <a:xfrm>
            <a:off x="7769445" y="4723621"/>
            <a:ext cx="1484015" cy="921882"/>
            <a:chOff x="3963007" y="2764293"/>
            <a:chExt cx="1484015" cy="921882"/>
          </a:xfrm>
        </p:grpSpPr>
        <p:sp>
          <p:nvSpPr>
            <p:cNvPr id="12" name="íṥļïdè"/>
            <p:cNvSpPr txBox="1"/>
            <p:nvPr/>
          </p:nvSpPr>
          <p:spPr bwMode="auto">
            <a:xfrm>
              <a:off x="3963007" y="3176080"/>
              <a:ext cx="1484015" cy="5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100" dirty="0">
                  <a:solidFill>
                    <a:schemeClr val="bg1"/>
                  </a:solidFill>
                  <a:latin typeface="仓耳玄三M W05" panose="02020400000000000000" pitchFamily="18" charset="-122"/>
                </a:rPr>
                <a:t>Supporting text here.</a:t>
              </a:r>
              <a:endParaRPr lang="en-US" altLang="zh-CN" sz="1100" dirty="0">
                <a:solidFill>
                  <a:schemeClr val="bg1"/>
                </a:solidFill>
                <a:latin typeface="仓耳玄三M W05" panose="02020400000000000000" pitchFamily="18" charset="-122"/>
              </a:endParaRPr>
            </a:p>
            <a:p>
              <a:pPr algn="ctr">
                <a:spcBef>
                  <a:spcPct val="0"/>
                </a:spcBef>
              </a:pPr>
              <a:r>
                <a:rPr lang="en-US" altLang="zh-CN" sz="1100" dirty="0">
                  <a:solidFill>
                    <a:schemeClr val="bg1"/>
                  </a:solidFill>
                  <a:latin typeface="仓耳玄三M W05" panose="02020400000000000000" pitchFamily="18" charset="-122"/>
                </a:rPr>
                <a:t>……</a:t>
              </a:r>
              <a:endParaRPr lang="en-US" altLang="zh-CN" sz="1100" dirty="0">
                <a:solidFill>
                  <a:schemeClr val="bg1"/>
                </a:solidFill>
                <a:latin typeface="仓耳玄三M W05" panose="02020400000000000000" pitchFamily="18" charset="-122"/>
              </a:endParaRPr>
            </a:p>
          </p:txBody>
        </p:sp>
        <p:sp>
          <p:nvSpPr>
            <p:cNvPr id="13" name="ïṩ1ïḓé"/>
            <p:cNvSpPr txBox="1"/>
            <p:nvPr/>
          </p:nvSpPr>
          <p:spPr bwMode="auto">
            <a:xfrm>
              <a:off x="3963007" y="2764293"/>
              <a:ext cx="1484015" cy="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10000"/>
                </a:lnSpc>
                <a:spcBef>
                  <a:spcPct val="0"/>
                </a:spcBef>
              </a:pPr>
              <a:r>
                <a:rPr lang="zh-CN" altLang="en-US" sz="1600" b="1" dirty="0">
                  <a:solidFill>
                    <a:schemeClr val="bg1"/>
                  </a:solidFill>
                  <a:latin typeface="仓耳玄三M W05" panose="02020400000000000000" pitchFamily="18" charset="-122"/>
                </a:rPr>
                <a:t>添加标题</a:t>
              </a:r>
              <a:endParaRPr lang="en-US" altLang="zh-CN" sz="1600" b="1" dirty="0">
                <a:solidFill>
                  <a:schemeClr val="bg1"/>
                </a:solidFill>
                <a:latin typeface="仓耳玄三M W05" panose="02020400000000000000" pitchFamily="18" charset="-122"/>
              </a:endParaRPr>
            </a:p>
          </p:txBody>
        </p:sp>
      </p:grpSp>
      <p:sp>
        <p:nvSpPr>
          <p:cNvPr id="14" name="íśľíḑe"/>
          <p:cNvSpPr/>
          <p:nvPr/>
        </p:nvSpPr>
        <p:spPr>
          <a:xfrm>
            <a:off x="10028117" y="3641006"/>
            <a:ext cx="792000" cy="792000"/>
          </a:xfrm>
          <a:prstGeom prst="roundRect">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sp>
        <p:nvSpPr>
          <p:cNvPr id="15" name="işľîḍé"/>
          <p:cNvSpPr/>
          <p:nvPr/>
        </p:nvSpPr>
        <p:spPr>
          <a:xfrm>
            <a:off x="10230719" y="3847662"/>
            <a:ext cx="386796" cy="37868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dirty="0">
              <a:solidFill>
                <a:schemeClr val="bg1"/>
              </a:solidFill>
              <a:latin typeface="仓耳玄三M W05" panose="02020400000000000000" pitchFamily="18" charset="-122"/>
            </a:endParaRPr>
          </a:p>
        </p:txBody>
      </p:sp>
      <p:grpSp>
        <p:nvGrpSpPr>
          <p:cNvPr id="16" name="îŝliḑé"/>
          <p:cNvGrpSpPr/>
          <p:nvPr/>
        </p:nvGrpSpPr>
        <p:grpSpPr>
          <a:xfrm>
            <a:off x="9664150" y="4723621"/>
            <a:ext cx="1484015" cy="921882"/>
            <a:chOff x="5607961" y="2764293"/>
            <a:chExt cx="1484015" cy="921882"/>
          </a:xfrm>
        </p:grpSpPr>
        <p:sp>
          <p:nvSpPr>
            <p:cNvPr id="17" name="íślïdé"/>
            <p:cNvSpPr txBox="1"/>
            <p:nvPr/>
          </p:nvSpPr>
          <p:spPr bwMode="auto">
            <a:xfrm>
              <a:off x="5607961" y="3176080"/>
              <a:ext cx="1484015" cy="5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100" dirty="0">
                  <a:solidFill>
                    <a:schemeClr val="bg1"/>
                  </a:solidFill>
                  <a:latin typeface="仓耳玄三M W05" panose="02020400000000000000" pitchFamily="18" charset="-122"/>
                </a:rPr>
                <a:t>Supporting text here.</a:t>
              </a:r>
              <a:endParaRPr lang="en-US" altLang="zh-CN" sz="1100" dirty="0">
                <a:solidFill>
                  <a:schemeClr val="bg1"/>
                </a:solidFill>
                <a:latin typeface="仓耳玄三M W05" panose="02020400000000000000" pitchFamily="18" charset="-122"/>
              </a:endParaRPr>
            </a:p>
            <a:p>
              <a:pPr algn="ctr">
                <a:spcBef>
                  <a:spcPct val="0"/>
                </a:spcBef>
              </a:pPr>
              <a:r>
                <a:rPr lang="en-US" altLang="zh-CN" sz="1100" dirty="0">
                  <a:solidFill>
                    <a:schemeClr val="bg1"/>
                  </a:solidFill>
                  <a:latin typeface="仓耳玄三M W05" panose="02020400000000000000" pitchFamily="18" charset="-122"/>
                </a:rPr>
                <a:t>……</a:t>
              </a:r>
              <a:endParaRPr lang="en-US" altLang="zh-CN" sz="1100" dirty="0">
                <a:solidFill>
                  <a:schemeClr val="bg1"/>
                </a:solidFill>
                <a:latin typeface="仓耳玄三M W05" panose="02020400000000000000" pitchFamily="18" charset="-122"/>
              </a:endParaRPr>
            </a:p>
          </p:txBody>
        </p:sp>
        <p:sp>
          <p:nvSpPr>
            <p:cNvPr id="18" name="îṩḷïḑé"/>
            <p:cNvSpPr txBox="1"/>
            <p:nvPr/>
          </p:nvSpPr>
          <p:spPr bwMode="auto">
            <a:xfrm>
              <a:off x="5607961" y="2764293"/>
              <a:ext cx="1484015" cy="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b"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10000"/>
                </a:lnSpc>
                <a:spcBef>
                  <a:spcPct val="0"/>
                </a:spcBef>
              </a:pPr>
              <a:r>
                <a:rPr lang="zh-CN" altLang="en-US" sz="1600" b="1" dirty="0">
                  <a:solidFill>
                    <a:schemeClr val="bg1"/>
                  </a:solidFill>
                  <a:latin typeface="仓耳玄三M W05" panose="02020400000000000000" pitchFamily="18" charset="-122"/>
                </a:rPr>
                <a:t>添加标题</a:t>
              </a:r>
              <a:endParaRPr lang="en-US" altLang="zh-CN" sz="1600" b="1" dirty="0">
                <a:solidFill>
                  <a:schemeClr val="bg1"/>
                </a:solidFill>
                <a:latin typeface="仓耳玄三M W05" panose="02020400000000000000" pitchFamily="18" charset="-122"/>
              </a:endParaRPr>
            </a:p>
          </p:txBody>
        </p:sp>
      </p:grpSp>
      <p:sp>
        <p:nvSpPr>
          <p:cNvPr id="19" name="iSlíḍé"/>
          <p:cNvSpPr txBox="1"/>
          <p:nvPr/>
        </p:nvSpPr>
        <p:spPr>
          <a:xfrm>
            <a:off x="6081377" y="2526075"/>
            <a:ext cx="3190043" cy="952535"/>
          </a:xfrm>
          <a:prstGeom prst="rect">
            <a:avLst/>
          </a:prstGeom>
          <a:noFill/>
          <a:ln>
            <a:noFill/>
          </a:ln>
        </p:spPr>
        <p:txBody>
          <a:bodyPr wrap="square" lIns="91440" tIns="45720" rIns="91440" bIns="45720" anchor="t" anchorCtr="0">
            <a:normAutofit fontScale="9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buSzPct val="25000"/>
            </a:pPr>
            <a:r>
              <a:rPr lang="en-US" sz="1100" dirty="0">
                <a:solidFill>
                  <a:schemeClr val="bg1"/>
                </a:solidFill>
                <a:latin typeface="仓耳玄三M W05" panose="02020400000000000000" pitchFamily="18" charset="-122"/>
              </a:rPr>
              <a:t>Theme color makes PPT more convenient to change.</a:t>
            </a:r>
            <a:endParaRPr lang="en-US" sz="1100" dirty="0">
              <a:solidFill>
                <a:schemeClr val="bg1"/>
              </a:solidFill>
              <a:latin typeface="仓耳玄三M W05" panose="02020400000000000000" pitchFamily="18" charset="-122"/>
            </a:endParaRPr>
          </a:p>
          <a:p>
            <a:pPr>
              <a:lnSpc>
                <a:spcPct val="150000"/>
              </a:lnSpc>
              <a:buSzPct val="25000"/>
            </a:pPr>
            <a:r>
              <a:rPr lang="en-US" sz="1100" dirty="0">
                <a:solidFill>
                  <a:schemeClr val="bg1"/>
                </a:solidFill>
                <a:latin typeface="仓耳玄三M W05" panose="02020400000000000000" pitchFamily="18" charset="-122"/>
              </a:rPr>
              <a:t>Adjust the spacing to adapt to Chinese typesetting, use the reference line in PPT.</a:t>
            </a:r>
            <a:endParaRPr lang="en-US" sz="1100" dirty="0">
              <a:solidFill>
                <a:schemeClr val="bg1"/>
              </a:solidFill>
              <a:latin typeface="仓耳玄三M W05" panose="02020400000000000000" pitchFamily="18" charset="-122"/>
            </a:endParaRPr>
          </a:p>
        </p:txBody>
      </p:sp>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r="20607"/>
          <a:stretch>
            <a:fillRect/>
          </a:stretch>
        </p:blipFill>
        <p:spPr>
          <a:xfrm>
            <a:off x="1251890" y="2217985"/>
            <a:ext cx="4112969" cy="34536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Rectangle: Rounded Corners 70"/>
          <p:cNvSpPr/>
          <p:nvPr/>
        </p:nvSpPr>
        <p:spPr>
          <a:xfrm>
            <a:off x="5657707" y="1239861"/>
            <a:ext cx="3071149" cy="4378277"/>
          </a:xfrm>
          <a:prstGeom prst="roundRect">
            <a:avLst>
              <a:gd name="adj" fmla="val 2608"/>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solidFill>
              <a:latin typeface="仓耳玄三M W05" panose="02020400000000000000" pitchFamily="18" charset="-122"/>
            </a:endParaRPr>
          </a:p>
        </p:txBody>
      </p:sp>
      <p:sp>
        <p:nvSpPr>
          <p:cNvPr id="5" name="iṩľîḑè"/>
          <p:cNvSpPr/>
          <p:nvPr/>
        </p:nvSpPr>
        <p:spPr>
          <a:xfrm>
            <a:off x="5657707" y="1735015"/>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20400000000000000" pitchFamily="18" charset="-122"/>
              </a:rPr>
              <a:t>$285</a:t>
            </a:r>
            <a:endParaRPr lang="en-US" altLang="zh-CN" sz="2400" b="1" dirty="0">
              <a:gradFill>
                <a:gsLst>
                  <a:gs pos="100000">
                    <a:srgbClr val="4A8664"/>
                  </a:gs>
                  <a:gs pos="0">
                    <a:schemeClr val="tx1"/>
                  </a:gs>
                </a:gsLst>
                <a:lin ang="10800000" scaled="1"/>
              </a:gradFill>
              <a:latin typeface="仓耳玄三M W05" panose="02020400000000000000" pitchFamily="18" charset="-122"/>
            </a:endParaRPr>
          </a:p>
        </p:txBody>
      </p:sp>
      <p:sp>
        <p:nvSpPr>
          <p:cNvPr id="6" name="ïṥlíḍé"/>
          <p:cNvSpPr/>
          <p:nvPr/>
        </p:nvSpPr>
        <p:spPr>
          <a:xfrm>
            <a:off x="5988574" y="2936396"/>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7" name="îṣľiḋe"/>
          <p:cNvSpPr/>
          <p:nvPr/>
        </p:nvSpPr>
        <p:spPr>
          <a:xfrm>
            <a:off x="5972324" y="3774660"/>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8" name="îSļïḋé"/>
          <p:cNvSpPr/>
          <p:nvPr/>
        </p:nvSpPr>
        <p:spPr>
          <a:xfrm>
            <a:off x="5967343" y="4613174"/>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grpSp>
        <p:nvGrpSpPr>
          <p:cNvPr id="9" name="íṧ1îḓé"/>
          <p:cNvGrpSpPr/>
          <p:nvPr/>
        </p:nvGrpSpPr>
        <p:grpSpPr>
          <a:xfrm>
            <a:off x="6417695" y="2768463"/>
            <a:ext cx="2311161" cy="2337067"/>
            <a:chOff x="4651775" y="2690769"/>
            <a:chExt cx="3224315" cy="2337067"/>
          </a:xfrm>
        </p:grpSpPr>
        <p:sp>
          <p:nvSpPr>
            <p:cNvPr id="10"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11"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12"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cxnSp>
          <p:nvCxnSpPr>
            <p:cNvPr id="13" name="直接连接符 12"/>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sp>
        <p:nvSpPr>
          <p:cNvPr id="15" name="Rectangle: Rounded Corners 70"/>
          <p:cNvSpPr/>
          <p:nvPr/>
        </p:nvSpPr>
        <p:spPr>
          <a:xfrm>
            <a:off x="7929194" y="1735015"/>
            <a:ext cx="3071149" cy="4378277"/>
          </a:xfrm>
          <a:prstGeom prst="roundRect">
            <a:avLst>
              <a:gd name="adj" fmla="val 2608"/>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solidFill>
              <a:latin typeface="仓耳玄三M W05" panose="02020400000000000000" pitchFamily="18" charset="-122"/>
            </a:endParaRPr>
          </a:p>
        </p:txBody>
      </p:sp>
      <p:sp>
        <p:nvSpPr>
          <p:cNvPr id="16" name="iṩľîḑè"/>
          <p:cNvSpPr/>
          <p:nvPr/>
        </p:nvSpPr>
        <p:spPr>
          <a:xfrm>
            <a:off x="7929194" y="2230169"/>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20400000000000000" pitchFamily="18" charset="-122"/>
              </a:rPr>
              <a:t>$285</a:t>
            </a:r>
            <a:endParaRPr lang="en-US" altLang="zh-CN" sz="2400" b="1" dirty="0">
              <a:gradFill>
                <a:gsLst>
                  <a:gs pos="100000">
                    <a:srgbClr val="4A8664"/>
                  </a:gs>
                  <a:gs pos="0">
                    <a:schemeClr val="tx1"/>
                  </a:gs>
                </a:gsLst>
                <a:lin ang="10800000" scaled="1"/>
              </a:gradFill>
              <a:latin typeface="仓耳玄三M W05" panose="02020400000000000000" pitchFamily="18" charset="-122"/>
            </a:endParaRPr>
          </a:p>
        </p:txBody>
      </p:sp>
      <p:sp>
        <p:nvSpPr>
          <p:cNvPr id="17" name="ïṥlíḍé"/>
          <p:cNvSpPr/>
          <p:nvPr/>
        </p:nvSpPr>
        <p:spPr>
          <a:xfrm>
            <a:off x="8260061" y="3431550"/>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18" name="îṣľiḋe"/>
          <p:cNvSpPr/>
          <p:nvPr/>
        </p:nvSpPr>
        <p:spPr>
          <a:xfrm>
            <a:off x="8243811" y="4269814"/>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sp>
        <p:nvSpPr>
          <p:cNvPr id="19" name="îSļïḋé"/>
          <p:cNvSpPr/>
          <p:nvPr/>
        </p:nvSpPr>
        <p:spPr>
          <a:xfrm>
            <a:off x="8238830" y="5108328"/>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20400000000000000" pitchFamily="18" charset="-122"/>
            </a:endParaRPr>
          </a:p>
        </p:txBody>
      </p:sp>
      <p:grpSp>
        <p:nvGrpSpPr>
          <p:cNvPr id="20" name="íṧ1îḓé"/>
          <p:cNvGrpSpPr/>
          <p:nvPr/>
        </p:nvGrpSpPr>
        <p:grpSpPr>
          <a:xfrm>
            <a:off x="8689182" y="3263617"/>
            <a:ext cx="2311161" cy="2337067"/>
            <a:chOff x="4651775" y="2690769"/>
            <a:chExt cx="3224315" cy="2337067"/>
          </a:xfrm>
        </p:grpSpPr>
        <p:sp>
          <p:nvSpPr>
            <p:cNvPr id="21"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2"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sp>
          <p:nvSpPr>
            <p:cNvPr id="23"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20400000000000000" pitchFamily="18" charset="-122"/>
                </a:rPr>
                <a:t>Copy paste fonts. Choose the only option to retain text……</a:t>
              </a:r>
              <a:endParaRPr lang="en-US" altLang="zh-CN" sz="1050" dirty="0">
                <a:solidFill>
                  <a:schemeClr val="bg1"/>
                </a:solidFill>
                <a:latin typeface="仓耳玄三M W05" panose="02020400000000000000" pitchFamily="18" charset="-122"/>
              </a:endParaRPr>
            </a:p>
          </p:txBody>
        </p:sp>
        <p:cxnSp>
          <p:nvCxnSpPr>
            <p:cNvPr id="24" name="直接连接符 23"/>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r="43506"/>
          <a:stretch>
            <a:fillRect/>
          </a:stretch>
        </p:blipFill>
        <p:spPr>
          <a:xfrm>
            <a:off x="1467061" y="1959711"/>
            <a:ext cx="3343901" cy="39946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5" grpId="0" animBg="1"/>
      <p:bldP spid="16" grpId="0" animBg="1"/>
      <p:bldP spid="17" grpId="0" animBg="1"/>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椭圆 3"/>
          <p:cNvSpPr/>
          <p:nvPr/>
        </p:nvSpPr>
        <p:spPr>
          <a:xfrm>
            <a:off x="6818010" y="2471240"/>
            <a:ext cx="590550" cy="5905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椭圆 4"/>
          <p:cNvSpPr/>
          <p:nvPr/>
        </p:nvSpPr>
        <p:spPr>
          <a:xfrm>
            <a:off x="6818010" y="3342136"/>
            <a:ext cx="590550" cy="5905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椭圆 5"/>
          <p:cNvSpPr/>
          <p:nvPr/>
        </p:nvSpPr>
        <p:spPr>
          <a:xfrm>
            <a:off x="6818010" y="4264251"/>
            <a:ext cx="590550" cy="5905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7" name="椭圆 6"/>
          <p:cNvSpPr/>
          <p:nvPr/>
        </p:nvSpPr>
        <p:spPr>
          <a:xfrm>
            <a:off x="6818011" y="5148473"/>
            <a:ext cx="590550" cy="59055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8" name="图形 7" descr="握手"/>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16861" y="5269973"/>
            <a:ext cx="469050" cy="469050"/>
          </a:xfrm>
          <a:prstGeom prst="rect">
            <a:avLst/>
          </a:prstGeom>
        </p:spPr>
      </p:pic>
      <p:pic>
        <p:nvPicPr>
          <p:cNvPr id="9" name="图形 8" descr="日历"/>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73960" y="4338051"/>
            <a:ext cx="454800" cy="454800"/>
          </a:xfrm>
          <a:prstGeom prst="rect">
            <a:avLst/>
          </a:prstGeom>
        </p:spPr>
      </p:pic>
      <p:pic>
        <p:nvPicPr>
          <p:cNvPr id="10" name="图形 9" descr="放大镜"/>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85885" y="3415936"/>
            <a:ext cx="454800" cy="454800"/>
          </a:xfrm>
          <a:prstGeom prst="rect">
            <a:avLst/>
          </a:prstGeom>
        </p:spPr>
      </p:pic>
      <p:pic>
        <p:nvPicPr>
          <p:cNvPr id="11" name="图形 10" descr="拼图"/>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879960" y="2533190"/>
            <a:ext cx="466650" cy="466650"/>
          </a:xfrm>
          <a:prstGeom prst="rect">
            <a:avLst/>
          </a:prstGeom>
        </p:spPr>
      </p:pic>
      <p:sp>
        <p:nvSpPr>
          <p:cNvPr id="12" name="文本框 11"/>
          <p:cNvSpPr txBox="1"/>
          <p:nvPr/>
        </p:nvSpPr>
        <p:spPr>
          <a:xfrm>
            <a:off x="7739907" y="2372973"/>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sp>
        <p:nvSpPr>
          <p:cNvPr id="13" name="文本框 12"/>
          <p:cNvSpPr txBox="1"/>
          <p:nvPr/>
        </p:nvSpPr>
        <p:spPr>
          <a:xfrm>
            <a:off x="7733982" y="3296796"/>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sp>
        <p:nvSpPr>
          <p:cNvPr id="14" name="文本框 13"/>
          <p:cNvSpPr txBox="1"/>
          <p:nvPr/>
        </p:nvSpPr>
        <p:spPr>
          <a:xfrm>
            <a:off x="7779874" y="4226047"/>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sp>
        <p:nvSpPr>
          <p:cNvPr id="15" name="文本框 14"/>
          <p:cNvSpPr txBox="1"/>
          <p:nvPr/>
        </p:nvSpPr>
        <p:spPr>
          <a:xfrm>
            <a:off x="7779874" y="5148473"/>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pic>
        <p:nvPicPr>
          <p:cNvPr id="17" name="图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39094" y="2237154"/>
            <a:ext cx="2441495" cy="3501869"/>
          </a:xfrm>
          <a:prstGeom prst="rect">
            <a:avLst/>
          </a:prstGeom>
        </p:spPr>
      </p:pic>
      <p:pic>
        <p:nvPicPr>
          <p:cNvPr id="19" name="图片 18"/>
          <p:cNvPicPr>
            <a:picLocks noChangeAspect="1"/>
          </p:cNvPicPr>
          <p:nvPr/>
        </p:nvPicPr>
        <p:blipFill rotWithShape="1">
          <a:blip r:embed="rId11" cstate="print">
            <a:extLst>
              <a:ext uri="{28A0092B-C50C-407E-A947-70E740481C1C}">
                <a14:useLocalDpi xmlns:a14="http://schemas.microsoft.com/office/drawing/2010/main" val="0"/>
              </a:ext>
            </a:extLst>
          </a:blip>
          <a:srcRect r="56696"/>
          <a:stretch>
            <a:fillRect/>
          </a:stretch>
        </p:blipFill>
        <p:spPr>
          <a:xfrm>
            <a:off x="3999286" y="2243763"/>
            <a:ext cx="2283016" cy="35579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03.</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活动运作方式</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六边形 3"/>
          <p:cNvSpPr/>
          <p:nvPr/>
        </p:nvSpPr>
        <p:spPr>
          <a:xfrm rot="5400000">
            <a:off x="1498837" y="2492601"/>
            <a:ext cx="1371622" cy="1182433"/>
          </a:xfrm>
          <a:prstGeom prst="hexagon">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六边形 4"/>
          <p:cNvSpPr/>
          <p:nvPr/>
        </p:nvSpPr>
        <p:spPr>
          <a:xfrm rot="5400000">
            <a:off x="4176035" y="2492602"/>
            <a:ext cx="1371622" cy="1182433"/>
          </a:xfrm>
          <a:prstGeom prst="hexagon">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六边形 5"/>
          <p:cNvSpPr/>
          <p:nvPr/>
        </p:nvSpPr>
        <p:spPr>
          <a:xfrm rot="5400000">
            <a:off x="6921234" y="2492600"/>
            <a:ext cx="1371622" cy="1182433"/>
          </a:xfrm>
          <a:prstGeom prst="hexagon">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7" name="六边形 6"/>
          <p:cNvSpPr/>
          <p:nvPr/>
        </p:nvSpPr>
        <p:spPr>
          <a:xfrm rot="5400000">
            <a:off x="9589569" y="2499087"/>
            <a:ext cx="1371622" cy="1182433"/>
          </a:xfrm>
          <a:prstGeom prst="hexagon">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8" name="文本框 7"/>
          <p:cNvSpPr txBox="1"/>
          <p:nvPr/>
        </p:nvSpPr>
        <p:spPr>
          <a:xfrm>
            <a:off x="1954333" y="2852983"/>
            <a:ext cx="614363" cy="461665"/>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01</a:t>
            </a:r>
            <a:endParaRPr lang="zh-CN" altLang="en-US" sz="2400" b="1" dirty="0">
              <a:solidFill>
                <a:schemeClr val="bg1"/>
              </a:solidFill>
              <a:latin typeface="Agency FB" panose="020B0503020202020204" pitchFamily="34" charset="0"/>
            </a:endParaRPr>
          </a:p>
        </p:txBody>
      </p:sp>
      <p:sp>
        <p:nvSpPr>
          <p:cNvPr id="9" name="文本框 8"/>
          <p:cNvSpPr txBox="1"/>
          <p:nvPr/>
        </p:nvSpPr>
        <p:spPr>
          <a:xfrm>
            <a:off x="4659723" y="2852982"/>
            <a:ext cx="614363" cy="461665"/>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02</a:t>
            </a:r>
            <a:endParaRPr lang="zh-CN" altLang="en-US" sz="2400" b="1" dirty="0">
              <a:solidFill>
                <a:schemeClr val="bg1"/>
              </a:solidFill>
              <a:latin typeface="Agency FB" panose="020B0503020202020204" pitchFamily="34" charset="0"/>
            </a:endParaRPr>
          </a:p>
        </p:txBody>
      </p:sp>
      <p:sp>
        <p:nvSpPr>
          <p:cNvPr id="10" name="文本框 9"/>
          <p:cNvSpPr txBox="1"/>
          <p:nvPr/>
        </p:nvSpPr>
        <p:spPr>
          <a:xfrm>
            <a:off x="7389352" y="2852980"/>
            <a:ext cx="614363" cy="461665"/>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03</a:t>
            </a:r>
            <a:endParaRPr lang="zh-CN" altLang="en-US" sz="2400" b="1" dirty="0">
              <a:solidFill>
                <a:schemeClr val="bg1"/>
              </a:solidFill>
              <a:latin typeface="Agency FB" panose="020B0503020202020204" pitchFamily="34" charset="0"/>
            </a:endParaRPr>
          </a:p>
        </p:txBody>
      </p:sp>
      <p:sp>
        <p:nvSpPr>
          <p:cNvPr id="11" name="文本框 10"/>
          <p:cNvSpPr txBox="1"/>
          <p:nvPr/>
        </p:nvSpPr>
        <p:spPr>
          <a:xfrm>
            <a:off x="10085929" y="2859466"/>
            <a:ext cx="614363" cy="461665"/>
          </a:xfrm>
          <a:prstGeom prst="rect">
            <a:avLst/>
          </a:prstGeom>
          <a:noFill/>
        </p:spPr>
        <p:txBody>
          <a:bodyPr wrap="square" rtlCol="0">
            <a:spAutoFit/>
          </a:bodyPr>
          <a:lstStyle/>
          <a:p>
            <a:r>
              <a:rPr lang="en-US" altLang="zh-CN" sz="2400" b="1" dirty="0">
                <a:solidFill>
                  <a:schemeClr val="bg1"/>
                </a:solidFill>
                <a:latin typeface="Agency FB" panose="020B0503020202020204" pitchFamily="34" charset="0"/>
              </a:rPr>
              <a:t>04</a:t>
            </a:r>
            <a:endParaRPr lang="zh-CN" altLang="en-US" sz="2400" b="1" dirty="0">
              <a:solidFill>
                <a:schemeClr val="bg1"/>
              </a:solidFill>
              <a:latin typeface="Agency FB" panose="020B0503020202020204" pitchFamily="34" charset="0"/>
            </a:endParaRPr>
          </a:p>
        </p:txBody>
      </p:sp>
      <p:cxnSp>
        <p:nvCxnSpPr>
          <p:cNvPr id="12" name="直接连接符 11"/>
          <p:cNvCxnSpPr>
            <a:stCxn id="4" idx="0"/>
          </p:cNvCxnSpPr>
          <p:nvPr/>
        </p:nvCxnSpPr>
        <p:spPr>
          <a:xfrm>
            <a:off x="2184648" y="3769629"/>
            <a:ext cx="0" cy="63092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584571" y="4400550"/>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14" name="文本框 13"/>
          <p:cNvSpPr txBox="1"/>
          <p:nvPr/>
        </p:nvSpPr>
        <p:spPr>
          <a:xfrm>
            <a:off x="1229099" y="4855531"/>
            <a:ext cx="1911098" cy="1110753"/>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5" name="直接连接符 14"/>
          <p:cNvCxnSpPr/>
          <p:nvPr/>
        </p:nvCxnSpPr>
        <p:spPr>
          <a:xfrm>
            <a:off x="1954333" y="4769882"/>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854701" y="3769629"/>
            <a:ext cx="0" cy="63092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254624" y="4400550"/>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18" name="文本框 17"/>
          <p:cNvSpPr txBox="1"/>
          <p:nvPr/>
        </p:nvSpPr>
        <p:spPr>
          <a:xfrm>
            <a:off x="3899152" y="4855531"/>
            <a:ext cx="1911098" cy="1110753"/>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19" name="直接连接符 18"/>
          <p:cNvCxnSpPr/>
          <p:nvPr/>
        </p:nvCxnSpPr>
        <p:spPr>
          <a:xfrm>
            <a:off x="4624386" y="4769882"/>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587332" y="3769629"/>
            <a:ext cx="0" cy="63092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6987255" y="4400550"/>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22" name="文本框 21"/>
          <p:cNvSpPr txBox="1"/>
          <p:nvPr/>
        </p:nvSpPr>
        <p:spPr>
          <a:xfrm>
            <a:off x="6631783" y="4855531"/>
            <a:ext cx="1911098" cy="1110753"/>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23" name="直接连接符 22"/>
          <p:cNvCxnSpPr/>
          <p:nvPr/>
        </p:nvCxnSpPr>
        <p:spPr>
          <a:xfrm>
            <a:off x="7357017" y="4769882"/>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271292" y="3776115"/>
            <a:ext cx="0" cy="630921"/>
          </a:xfrm>
          <a:prstGeom prst="line">
            <a:avLst/>
          </a:prstGeom>
          <a:ln>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9671215" y="4407036"/>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26" name="文本框 25"/>
          <p:cNvSpPr txBox="1"/>
          <p:nvPr/>
        </p:nvSpPr>
        <p:spPr>
          <a:xfrm>
            <a:off x="9315743" y="4862017"/>
            <a:ext cx="1911098" cy="1110753"/>
          </a:xfrm>
          <a:prstGeom prst="rect">
            <a:avLst/>
          </a:prstGeom>
          <a:noFill/>
        </p:spPr>
        <p:txBody>
          <a:bodyPr wrap="square" rtlCol="0">
            <a:spAutoFit/>
          </a:bodyPr>
          <a:lstStyle/>
          <a:p>
            <a:pPr algn="ct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gn="ctr">
              <a:lnSpc>
                <a:spcPct val="120000"/>
              </a:lnSpc>
            </a:pPr>
            <a:endParaRPr lang="en-US" altLang="zh-CN" sz="1200" dirty="0">
              <a:solidFill>
                <a:schemeClr val="bg1"/>
              </a:solidFill>
              <a:latin typeface="仓耳玄三M W05" panose="02020400000000000000" pitchFamily="18" charset="-122"/>
            </a:endParaRPr>
          </a:p>
        </p:txBody>
      </p:sp>
      <p:cxnSp>
        <p:nvCxnSpPr>
          <p:cNvPr id="27" name="直接连接符 26"/>
          <p:cNvCxnSpPr/>
          <p:nvPr/>
        </p:nvCxnSpPr>
        <p:spPr>
          <a:xfrm>
            <a:off x="10040977" y="4776368"/>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par>
                                <p:cTn id="82" presetID="10" presetClass="entr" presetSubtype="0" fill="hold" nodeType="with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3" grpId="0"/>
      <p:bldP spid="14" grpId="0"/>
      <p:bldP spid="17" grpId="0"/>
      <p:bldP spid="18" grpId="0"/>
      <p:bldP spid="21" grpId="0"/>
      <p:bldP spid="22" grpId="0"/>
      <p:bldP spid="25"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4775"/>
          </a:xfrm>
          <a:prstGeom prst="rect">
            <a:avLst/>
          </a:prstGeom>
          <a:noFill/>
        </p:spPr>
        <p:txBody>
          <a:bodyPr wrap="square" rtlCol="0">
            <a:spAutoFit/>
          </a:bodyPr>
          <a:lstStyle/>
          <a:p>
            <a:pPr algn="dist"/>
            <a:r>
              <a:rPr lang="zh-CN" altLang="en-US" sz="3200" dirty="0">
                <a:solidFill>
                  <a:schemeClr val="bg1"/>
                </a:solidFill>
                <a:latin typeface="仓耳玄三M W05" panose="02020400000000000000" pitchFamily="18" charset="-122"/>
                <a:ea typeface="仓耳玄三M W05" panose="02020400000000000000" pitchFamily="18" charset="-122"/>
              </a:rPr>
              <a:t>天猫狂欢活动策划</a:t>
            </a:r>
            <a:endParaRPr lang="zh-CN" altLang="en-US" sz="3200" dirty="0">
              <a:solidFill>
                <a:schemeClr val="bg1"/>
              </a:solidFill>
              <a:latin typeface="仓耳玄三M W05" panose="02020400000000000000" pitchFamily="18" charset="-122"/>
              <a:ea typeface="仓耳玄三M W05" panose="02020400000000000000" pitchFamily="18" charset="-122"/>
            </a:endParaRPr>
          </a:p>
        </p:txBody>
      </p:sp>
      <p:sp>
        <p:nvSpPr>
          <p:cNvPr id="7" name="文本框 6"/>
          <p:cNvSpPr txBox="1"/>
          <p:nvPr/>
        </p:nvSpPr>
        <p:spPr>
          <a:xfrm>
            <a:off x="3235220" y="2654603"/>
            <a:ext cx="6396460" cy="1107996"/>
          </a:xfrm>
          <a:prstGeom prst="rect">
            <a:avLst/>
          </a:prstGeom>
          <a:noFill/>
        </p:spPr>
        <p:txBody>
          <a:bodyPr wrap="square" rtlCol="0">
            <a:spAutoFit/>
          </a:bodyPr>
          <a:lstStyle/>
          <a:p>
            <a:r>
              <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66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04.</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8" name="文本框 7"/>
          <p:cNvSpPr txBox="1"/>
          <p:nvPr/>
        </p:nvSpPr>
        <p:spPr>
          <a:xfrm>
            <a:off x="7448550" y="2804636"/>
            <a:ext cx="4374509" cy="2954655"/>
          </a:xfrm>
          <a:prstGeom prst="rect">
            <a:avLst/>
          </a:prstGeom>
          <a:noFill/>
        </p:spPr>
        <p:txBody>
          <a:bodyPr wrap="square" rtlCol="0">
            <a:spAutoFit/>
          </a:bodyPr>
          <a:lstStyle/>
          <a:p>
            <a:pPr>
              <a:lnSpc>
                <a:spcPct val="150000"/>
              </a:lnSpc>
            </a:pPr>
            <a:r>
              <a:rPr lang="en-US" altLang="zh-CN" sz="1400" dirty="0">
                <a:solidFill>
                  <a:schemeClr val="bg1"/>
                </a:solidFill>
                <a:latin typeface="仓耳玄三M W05" panose="02020400000000000000" pitchFamily="18" charset="-122"/>
              </a:rPr>
              <a:t>Click here to add words  Click here to add words  Click here to add words Click here to add words Click here to add words  Click here to add words  Click here to add words  Click here to add words Click here to add words Click here to add words </a:t>
            </a:r>
            <a:endParaRPr lang="zh-CN" altLang="en-US" sz="1400" dirty="0">
              <a:solidFill>
                <a:schemeClr val="bg1"/>
              </a:solidFill>
              <a:latin typeface="仓耳玄三M W05" panose="02020400000000000000" pitchFamily="18" charset="-122"/>
            </a:endParaRPr>
          </a:p>
          <a:p>
            <a:pPr>
              <a:lnSpc>
                <a:spcPct val="150000"/>
              </a:lnSpc>
            </a:pPr>
            <a:endParaRPr lang="zh-CN" altLang="en-US" sz="14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a:p>
            <a:endParaRPr lang="zh-CN" altLang="en-US" sz="2000" dirty="0">
              <a:solidFill>
                <a:schemeClr val="bg1"/>
              </a:solidFill>
              <a:latin typeface="仓耳玄三M W05" panose="02020400000000000000" pitchFamily="18" charset="-122"/>
            </a:endParaRPr>
          </a:p>
        </p:txBody>
      </p:sp>
      <p:sp>
        <p:nvSpPr>
          <p:cNvPr id="9" name="椭圆 8"/>
          <p:cNvSpPr/>
          <p:nvPr/>
        </p:nvSpPr>
        <p:spPr>
          <a:xfrm>
            <a:off x="7582414" y="5073491"/>
            <a:ext cx="323850" cy="3238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0" name="椭圆 9"/>
          <p:cNvSpPr/>
          <p:nvPr/>
        </p:nvSpPr>
        <p:spPr>
          <a:xfrm>
            <a:off x="8089046" y="5073491"/>
            <a:ext cx="323850" cy="3238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1" name="椭圆 10"/>
          <p:cNvSpPr/>
          <p:nvPr/>
        </p:nvSpPr>
        <p:spPr>
          <a:xfrm>
            <a:off x="8702931" y="5073491"/>
            <a:ext cx="323850" cy="3238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2" name="椭圆 11"/>
          <p:cNvSpPr/>
          <p:nvPr/>
        </p:nvSpPr>
        <p:spPr>
          <a:xfrm>
            <a:off x="9209563" y="5073491"/>
            <a:ext cx="323850" cy="32385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3" name="文本框 12"/>
          <p:cNvSpPr txBox="1"/>
          <p:nvPr/>
        </p:nvSpPr>
        <p:spPr>
          <a:xfrm>
            <a:off x="7448550" y="2124023"/>
            <a:ext cx="3404905" cy="523220"/>
          </a:xfrm>
          <a:prstGeom prst="rect">
            <a:avLst/>
          </a:prstGeom>
          <a:noFill/>
        </p:spPr>
        <p:txBody>
          <a:bodyPr wrap="square" rtlCol="0">
            <a:spAutoFit/>
          </a:bodyPr>
          <a:lstStyle/>
          <a:p>
            <a:r>
              <a:rPr lang="en-US" altLang="zh-CN" sz="2800" b="1" dirty="0">
                <a:solidFill>
                  <a:schemeClr val="bg1"/>
                </a:solidFill>
                <a:latin typeface="微软雅黑" panose="020B0503020204020204" charset="-122"/>
                <a:ea typeface="微软雅黑" panose="020B0503020204020204" charset="-122"/>
              </a:rPr>
              <a:t>——</a:t>
            </a:r>
            <a:r>
              <a:rPr lang="zh-CN" altLang="en-US" sz="2800" b="1" dirty="0">
                <a:solidFill>
                  <a:schemeClr val="bg1"/>
                </a:solidFill>
                <a:latin typeface="微软雅黑" panose="020B0503020204020204" charset="-122"/>
                <a:ea typeface="微软雅黑" panose="020B0503020204020204" charset="-122"/>
              </a:rPr>
              <a:t>添加标题</a:t>
            </a:r>
            <a:r>
              <a:rPr lang="en-US" altLang="zh-CN" sz="2800" b="1" dirty="0">
                <a:solidFill>
                  <a:schemeClr val="bg1"/>
                </a:solidFill>
                <a:latin typeface="微软雅黑" panose="020B0503020204020204" charset="-122"/>
                <a:ea typeface="微软雅黑" panose="020B0503020204020204" charset="-122"/>
              </a:rPr>
              <a:t>——</a:t>
            </a:r>
            <a:endParaRPr lang="zh-CN" altLang="en-US" sz="2800" b="1" dirty="0">
              <a:solidFill>
                <a:schemeClr val="bg1"/>
              </a:solidFill>
              <a:latin typeface="微软雅黑" panose="020B0503020204020204" charset="-122"/>
              <a:ea typeface="微软雅黑" panose="020B0503020204020204" charset="-122"/>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9101" y="2178537"/>
            <a:ext cx="5094913" cy="34384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nodePh="1">
                                  <p:stCondLst>
                                    <p:cond delay="0"/>
                                  </p:stCondLst>
                                  <p:endCondLst>
                                    <p:cond evt="begin" delay="0">
                                      <p:tn val="18"/>
                                    </p:cond>
                                  </p:end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960897"/>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04.</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Rectangle: Rounded Corners 9"/>
          <p:cNvSpPr/>
          <p:nvPr/>
        </p:nvSpPr>
        <p:spPr>
          <a:xfrm>
            <a:off x="1608964" y="2152752"/>
            <a:ext cx="2494602" cy="3843910"/>
          </a:xfrm>
          <a:prstGeom prst="roundRect">
            <a:avLst>
              <a:gd name="adj" fmla="val 4365"/>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bg1"/>
              </a:solidFill>
              <a:latin typeface="仓耳玄三M W05" panose="02020400000000000000" pitchFamily="18" charset="-122"/>
            </a:endParaRPr>
          </a:p>
        </p:txBody>
      </p:sp>
      <p:sp>
        <p:nvSpPr>
          <p:cNvPr id="5" name="椭圆 4"/>
          <p:cNvSpPr/>
          <p:nvPr/>
        </p:nvSpPr>
        <p:spPr>
          <a:xfrm>
            <a:off x="2415961" y="2553001"/>
            <a:ext cx="771436" cy="771436"/>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仓耳玄三M W05" panose="02020400000000000000" pitchFamily="18" charset="-122"/>
            </a:endParaRPr>
          </a:p>
        </p:txBody>
      </p:sp>
      <p:pic>
        <p:nvPicPr>
          <p:cNvPr id="6" name="图形 5" descr="云计算"/>
          <p:cNvPicPr>
            <a:picLocks noChangeAspect="1"/>
          </p:cNvPicPr>
          <p:nvPr/>
        </p:nvPicPr>
        <p:blipFill>
          <a:blip r:embed="rId2" cstate="email">
            <a:extLst>
              <a:ext uri="{96DAC541-7B7A-43D3-8B79-37D633B846F1}">
                <asvg:svgBlip xmlns:asvg="http://schemas.microsoft.com/office/drawing/2016/SVG/main" r:embed="rId3"/>
              </a:ext>
            </a:extLst>
          </a:blip>
          <a:stretch>
            <a:fillRect/>
          </a:stretch>
        </p:blipFill>
        <p:spPr>
          <a:xfrm>
            <a:off x="2523998" y="2661038"/>
            <a:ext cx="555362" cy="555362"/>
          </a:xfrm>
          <a:prstGeom prst="rect">
            <a:avLst/>
          </a:prstGeom>
        </p:spPr>
      </p:pic>
      <p:sp>
        <p:nvSpPr>
          <p:cNvPr id="7" name="文本框 6"/>
          <p:cNvSpPr txBox="1"/>
          <p:nvPr/>
        </p:nvSpPr>
        <p:spPr>
          <a:xfrm>
            <a:off x="2187386" y="3525781"/>
            <a:ext cx="1542872" cy="400110"/>
          </a:xfrm>
          <a:prstGeom prst="rect">
            <a:avLst/>
          </a:prstGeom>
          <a:noFill/>
        </p:spPr>
        <p:txBody>
          <a:bodyPr wrap="square" rtlCol="0">
            <a:spAutoFit/>
          </a:bodyPr>
          <a:lstStyle/>
          <a:p>
            <a:r>
              <a:rPr lang="en-US" altLang="zh-CN" sz="2000" b="1" i="1" dirty="0">
                <a:solidFill>
                  <a:schemeClr val="bg1"/>
                </a:solidFill>
                <a:latin typeface="Aharoni" panose="02010803020104030203" pitchFamily="2" charset="-79"/>
                <a:ea typeface="851tegakizatsu" panose="02000600000000000000" pitchFamily="2" charset="-122"/>
                <a:cs typeface="Aharoni" panose="02010803020104030203" pitchFamily="2" charset="-79"/>
              </a:rPr>
              <a:t>PLAN A</a:t>
            </a:r>
            <a:endParaRPr lang="zh-CN" altLang="en-US" sz="2000" b="1" i="1" dirty="0">
              <a:solidFill>
                <a:schemeClr val="bg1"/>
              </a:solidFill>
              <a:latin typeface="Aharoni" panose="02010803020104030203" pitchFamily="2" charset="-79"/>
              <a:ea typeface="851tegakizatsu" panose="02000600000000000000" pitchFamily="2" charset="-122"/>
              <a:cs typeface="Aharoni" panose="02010803020104030203" pitchFamily="2" charset="-79"/>
            </a:endParaRPr>
          </a:p>
        </p:txBody>
      </p:sp>
      <p:sp>
        <p:nvSpPr>
          <p:cNvPr id="8" name="矩形 7"/>
          <p:cNvSpPr/>
          <p:nvPr/>
        </p:nvSpPr>
        <p:spPr>
          <a:xfrm>
            <a:off x="1697919" y="4208664"/>
            <a:ext cx="2316807" cy="1659429"/>
          </a:xfrm>
          <a:prstGeom prst="rect">
            <a:avLst/>
          </a:prstGeom>
        </p:spPr>
        <p:txBody>
          <a:bodyPr wrap="square">
            <a:spAutoFit/>
          </a:bodyPr>
          <a:lstStyle/>
          <a:p>
            <a:pPr algn="ct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gn="ctr">
              <a:lnSpc>
                <a:spcPct val="120000"/>
              </a:lnSpc>
            </a:pPr>
            <a:endParaRPr lang="en-US" altLang="zh-CN" sz="1600" dirty="0">
              <a:solidFill>
                <a:schemeClr val="bg1"/>
              </a:solidFill>
              <a:latin typeface="仓耳玄三M W05" panose="02020400000000000000" pitchFamily="18" charset="-122"/>
            </a:endParaRPr>
          </a:p>
        </p:txBody>
      </p:sp>
      <p:sp>
        <p:nvSpPr>
          <p:cNvPr id="9" name="Rectangle: Rounded Corners 9"/>
          <p:cNvSpPr/>
          <p:nvPr/>
        </p:nvSpPr>
        <p:spPr>
          <a:xfrm>
            <a:off x="7974147" y="2152751"/>
            <a:ext cx="2608888" cy="3843910"/>
          </a:xfrm>
          <a:prstGeom prst="roundRect">
            <a:avLst>
              <a:gd name="adj" fmla="val 4365"/>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solidFill>
                <a:schemeClr val="bg1"/>
              </a:solidFill>
              <a:latin typeface="仓耳玄三M W05" panose="02020400000000000000" pitchFamily="18" charset="-122"/>
            </a:endParaRPr>
          </a:p>
        </p:txBody>
      </p:sp>
      <p:sp>
        <p:nvSpPr>
          <p:cNvPr id="10" name="椭圆 9"/>
          <p:cNvSpPr/>
          <p:nvPr/>
        </p:nvSpPr>
        <p:spPr>
          <a:xfrm>
            <a:off x="8871314" y="2553001"/>
            <a:ext cx="771436" cy="771436"/>
          </a:xfrm>
          <a:prstGeom prst="ellipse">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仓耳玄三M W05" panose="02020400000000000000" pitchFamily="18" charset="-122"/>
            </a:endParaRPr>
          </a:p>
        </p:txBody>
      </p:sp>
      <p:pic>
        <p:nvPicPr>
          <p:cNvPr id="11" name="图形 10" descr="云计算"/>
          <p:cNvPicPr>
            <a:picLocks noChangeAspect="1"/>
          </p:cNvPicPr>
          <p:nvPr/>
        </p:nvPicPr>
        <p:blipFill>
          <a:blip r:embed="rId2" cstate="email">
            <a:extLst>
              <a:ext uri="{96DAC541-7B7A-43D3-8B79-37D633B846F1}">
                <asvg:svgBlip xmlns:asvg="http://schemas.microsoft.com/office/drawing/2016/SVG/main" r:embed="rId3"/>
              </a:ext>
            </a:extLst>
          </a:blip>
          <a:stretch>
            <a:fillRect/>
          </a:stretch>
        </p:blipFill>
        <p:spPr>
          <a:xfrm>
            <a:off x="8979351" y="2661038"/>
            <a:ext cx="555362" cy="555362"/>
          </a:xfrm>
          <a:prstGeom prst="rect">
            <a:avLst/>
          </a:prstGeom>
        </p:spPr>
      </p:pic>
      <p:sp>
        <p:nvSpPr>
          <p:cNvPr id="12" name="文本框 11"/>
          <p:cNvSpPr txBox="1"/>
          <p:nvPr/>
        </p:nvSpPr>
        <p:spPr>
          <a:xfrm>
            <a:off x="8642739" y="3525781"/>
            <a:ext cx="1542872" cy="400110"/>
          </a:xfrm>
          <a:prstGeom prst="rect">
            <a:avLst/>
          </a:prstGeom>
          <a:noFill/>
        </p:spPr>
        <p:txBody>
          <a:bodyPr wrap="square" rtlCol="0">
            <a:spAutoFit/>
          </a:bodyPr>
          <a:lstStyle/>
          <a:p>
            <a:r>
              <a:rPr lang="en-US" altLang="zh-CN" sz="2000" b="1" i="1" dirty="0">
                <a:solidFill>
                  <a:schemeClr val="bg1"/>
                </a:solidFill>
                <a:latin typeface="Aharoni" panose="02010803020104030203" pitchFamily="2" charset="-79"/>
                <a:ea typeface="851tegakizatsu" panose="02000600000000000000" pitchFamily="2" charset="-122"/>
                <a:cs typeface="Aharoni" panose="02010803020104030203" pitchFamily="2" charset="-79"/>
              </a:rPr>
              <a:t>PLAN B</a:t>
            </a:r>
            <a:endParaRPr lang="zh-CN" altLang="en-US" sz="2000" b="1" i="1" dirty="0">
              <a:solidFill>
                <a:schemeClr val="bg1"/>
              </a:solidFill>
              <a:latin typeface="Aharoni" panose="02010803020104030203" pitchFamily="2" charset="-79"/>
              <a:ea typeface="851tegakizatsu" panose="02000600000000000000" pitchFamily="2" charset="-122"/>
              <a:cs typeface="Aharoni" panose="02010803020104030203" pitchFamily="2" charset="-79"/>
            </a:endParaRPr>
          </a:p>
        </p:txBody>
      </p:sp>
      <p:sp>
        <p:nvSpPr>
          <p:cNvPr id="13" name="矩形 12"/>
          <p:cNvSpPr/>
          <p:nvPr/>
        </p:nvSpPr>
        <p:spPr>
          <a:xfrm>
            <a:off x="8153272" y="4208664"/>
            <a:ext cx="2316807" cy="1659429"/>
          </a:xfrm>
          <a:prstGeom prst="rect">
            <a:avLst/>
          </a:prstGeom>
        </p:spPr>
        <p:txBody>
          <a:bodyPr wrap="square">
            <a:spAutoFit/>
          </a:bodyPr>
          <a:lstStyle/>
          <a:p>
            <a:pPr algn="ctr">
              <a:lnSpc>
                <a:spcPct val="120000"/>
              </a:lnSpc>
            </a:pPr>
            <a:r>
              <a:rPr lang="en-US" altLang="zh-CN" sz="14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400" dirty="0">
              <a:solidFill>
                <a:schemeClr val="bg1"/>
              </a:solidFill>
              <a:latin typeface="仓耳玄三M W05" panose="02020400000000000000" pitchFamily="18" charset="-122"/>
            </a:endParaRPr>
          </a:p>
          <a:p>
            <a:pPr algn="ctr">
              <a:lnSpc>
                <a:spcPct val="120000"/>
              </a:lnSpc>
            </a:pPr>
            <a:endParaRPr lang="en-US" altLang="zh-CN" sz="1600" dirty="0">
              <a:solidFill>
                <a:schemeClr val="bg1"/>
              </a:solidFill>
              <a:latin typeface="仓耳玄三M W05" panose="02020400000000000000" pitchFamily="18" charset="-122"/>
            </a:endParaRPr>
          </a:p>
        </p:txBody>
      </p:sp>
      <p:pic>
        <p:nvPicPr>
          <p:cNvPr id="14" name="图片 13"/>
          <p:cNvPicPr>
            <a:picLocks noChangeAspect="1"/>
          </p:cNvPicPr>
          <p:nvPr/>
        </p:nvPicPr>
        <p:blipFill>
          <a:blip r:embed="rId4" cstate="email"/>
          <a:stretch>
            <a:fillRect/>
          </a:stretch>
        </p:blipFill>
        <p:spPr>
          <a:xfrm>
            <a:off x="4537256" y="1914634"/>
            <a:ext cx="3063586" cy="4082027"/>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65939" y="773688"/>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04.</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pic>
        <p:nvPicPr>
          <p:cNvPr id="7" name="图形 6" descr="拼图"/>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55201" y="1952133"/>
            <a:ext cx="466650" cy="466650"/>
          </a:xfrm>
          <a:prstGeom prst="rect">
            <a:avLst/>
          </a:prstGeom>
        </p:spPr>
      </p:pic>
      <p:sp>
        <p:nvSpPr>
          <p:cNvPr id="8" name="文本框 7"/>
          <p:cNvSpPr txBox="1"/>
          <p:nvPr/>
        </p:nvSpPr>
        <p:spPr>
          <a:xfrm>
            <a:off x="7065333" y="1898488"/>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pic>
        <p:nvPicPr>
          <p:cNvPr id="10" name="图形 9" descr="曲别针"/>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2901" y="3071971"/>
            <a:ext cx="466650" cy="466650"/>
          </a:xfrm>
          <a:prstGeom prst="rect">
            <a:avLst/>
          </a:prstGeom>
        </p:spPr>
      </p:pic>
      <p:sp>
        <p:nvSpPr>
          <p:cNvPr id="11" name="文本框 10"/>
          <p:cNvSpPr txBox="1"/>
          <p:nvPr/>
        </p:nvSpPr>
        <p:spPr>
          <a:xfrm>
            <a:off x="7713033" y="3018326"/>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pic>
        <p:nvPicPr>
          <p:cNvPr id="13" name="图形 12" descr="购物篮"/>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02901" y="4152248"/>
            <a:ext cx="466650" cy="466650"/>
          </a:xfrm>
          <a:prstGeom prst="rect">
            <a:avLst/>
          </a:prstGeom>
        </p:spPr>
      </p:pic>
      <p:sp>
        <p:nvSpPr>
          <p:cNvPr id="14" name="文本框 13"/>
          <p:cNvSpPr txBox="1"/>
          <p:nvPr/>
        </p:nvSpPr>
        <p:spPr>
          <a:xfrm>
            <a:off x="7713033" y="4098603"/>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pic>
        <p:nvPicPr>
          <p:cNvPr id="16" name="图形 15" descr="打开的书"/>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97714" y="5232525"/>
            <a:ext cx="466650" cy="466650"/>
          </a:xfrm>
          <a:prstGeom prst="rect">
            <a:avLst/>
          </a:prstGeom>
        </p:spPr>
      </p:pic>
      <p:sp>
        <p:nvSpPr>
          <p:cNvPr id="17" name="文本框 16"/>
          <p:cNvSpPr txBox="1"/>
          <p:nvPr/>
        </p:nvSpPr>
        <p:spPr>
          <a:xfrm>
            <a:off x="7307846" y="5178880"/>
            <a:ext cx="3376575" cy="573940"/>
          </a:xfrm>
          <a:prstGeom prst="rect">
            <a:avLst/>
          </a:prstGeom>
          <a:noFill/>
        </p:spPr>
        <p:txBody>
          <a:bodyPr wrap="square" rtlCol="0">
            <a:spAutoFit/>
          </a:bodyPr>
          <a:lstStyle/>
          <a:p>
            <a:pPr>
              <a:lnSpc>
                <a:spcPct val="150000"/>
              </a:lnSpc>
            </a:pPr>
            <a:r>
              <a:rPr lang="en-US" altLang="zh-CN" sz="1100" dirty="0">
                <a:solidFill>
                  <a:schemeClr val="bg1"/>
                </a:solidFill>
                <a:latin typeface="仓耳玄三M W05" panose="02020400000000000000" pitchFamily="18" charset="-122"/>
              </a:rPr>
              <a:t>Click here to add words Click here to add words Click here to add words Click </a:t>
            </a:r>
            <a:r>
              <a:rPr lang="en-US" altLang="zh-CN" sz="1100" dirty="0" err="1">
                <a:solidFill>
                  <a:schemeClr val="bg1"/>
                </a:solidFill>
                <a:latin typeface="仓耳玄三M W05" panose="02020400000000000000" pitchFamily="18" charset="-122"/>
              </a:rPr>
              <a:t>Click</a:t>
            </a:r>
            <a:endParaRPr lang="zh-CN" altLang="en-US" sz="1100" dirty="0">
              <a:solidFill>
                <a:schemeClr val="bg1"/>
              </a:solidFill>
              <a:latin typeface="仓耳玄三M W05" panose="02020400000000000000" pitchFamily="18" charset="-122"/>
            </a:endParaRPr>
          </a:p>
        </p:txBody>
      </p:sp>
      <p:sp>
        <p:nvSpPr>
          <p:cNvPr id="4" name="椭圆 3"/>
          <p:cNvSpPr/>
          <p:nvPr/>
        </p:nvSpPr>
        <p:spPr>
          <a:xfrm rot="11352526">
            <a:off x="1672086" y="1847466"/>
            <a:ext cx="4161180" cy="4161180"/>
          </a:xfrm>
          <a:prstGeom prst="ellipse">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pic>
        <p:nvPicPr>
          <p:cNvPr id="23" name="图片 22"/>
          <p:cNvPicPr>
            <a:picLocks noChangeAspect="1"/>
          </p:cNvPicPr>
          <p:nvPr/>
        </p:nvPicPr>
        <p:blipFill rotWithShape="1">
          <a:blip r:embed="rId10" cstate="print">
            <a:extLst>
              <a:ext uri="{28A0092B-C50C-407E-A947-70E740481C1C}">
                <a14:useLocalDpi xmlns:a14="http://schemas.microsoft.com/office/drawing/2010/main" val="0"/>
              </a:ext>
            </a:extLst>
          </a:blip>
          <a:srcRect l="16256" r="16256"/>
          <a:stretch>
            <a:fillRect/>
          </a:stretch>
        </p:blipFill>
        <p:spPr>
          <a:xfrm>
            <a:off x="2032533" y="2185458"/>
            <a:ext cx="3438451" cy="3438451"/>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42"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42"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0950" b="63957"/>
          <a:stretch>
            <a:fillRect/>
          </a:stretch>
        </p:blipFill>
        <p:spPr>
          <a:xfrm>
            <a:off x="1" y="0"/>
            <a:ext cx="12192000" cy="6858000"/>
          </a:xfrm>
          <a:prstGeom prst="rect">
            <a:avLst/>
          </a:prstGeom>
        </p:spPr>
      </p:pic>
      <p:sp>
        <p:nvSpPr>
          <p:cNvPr id="3" name="文本框 2"/>
          <p:cNvSpPr txBox="1"/>
          <p:nvPr/>
        </p:nvSpPr>
        <p:spPr>
          <a:xfrm>
            <a:off x="1339094" y="783959"/>
            <a:ext cx="3659626" cy="584775"/>
          </a:xfrm>
          <a:prstGeom prst="rect">
            <a:avLst/>
          </a:prstGeom>
          <a:noFill/>
        </p:spPr>
        <p:txBody>
          <a:bodyPr wrap="square" rtlCol="0">
            <a:spAutoFit/>
          </a:bodyPr>
          <a:lstStyle/>
          <a:p>
            <a:r>
              <a:rPr lang="en-US" altLang="zh-CN"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04.</a:t>
            </a:r>
            <a:r>
              <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rPr>
              <a:t>活动问题及把控</a:t>
            </a:r>
            <a:endParaRPr lang="zh-CN" altLang="en-US" sz="3200" b="1" dirty="0">
              <a:gradFill flip="none" rotWithShape="1">
                <a:gsLst>
                  <a:gs pos="0">
                    <a:srgbClr val="E0C26F"/>
                  </a:gs>
                  <a:gs pos="69473">
                    <a:srgbClr val="E7B672"/>
                  </a:gs>
                  <a:gs pos="37700">
                    <a:srgbClr val="FCFED9"/>
                  </a:gs>
                  <a:gs pos="100000">
                    <a:srgbClr val="EEF1C6"/>
                  </a:gs>
                </a:gsLst>
                <a:lin ang="0" scaled="1"/>
                <a:tileRect/>
              </a:gradFill>
              <a:latin typeface="仓耳玄三M W05" panose="02020400000000000000" pitchFamily="18" charset="-122"/>
              <a:ea typeface="仓耳玄三M W05" panose="02020400000000000000" pitchFamily="18" charset="-122"/>
            </a:endParaRPr>
          </a:p>
        </p:txBody>
      </p:sp>
      <p:sp>
        <p:nvSpPr>
          <p:cNvPr id="4" name="矩形: 圆角 3"/>
          <p:cNvSpPr/>
          <p:nvPr/>
        </p:nvSpPr>
        <p:spPr>
          <a:xfrm>
            <a:off x="1784842" y="2192641"/>
            <a:ext cx="3626856" cy="490330"/>
          </a:xfrm>
          <a:prstGeom prst="roundRect">
            <a:avLst>
              <a:gd name="adj" fmla="val 50000"/>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5" name="矩形: 圆角 4"/>
          <p:cNvSpPr/>
          <p:nvPr/>
        </p:nvSpPr>
        <p:spPr>
          <a:xfrm>
            <a:off x="2242041" y="2192641"/>
            <a:ext cx="710649" cy="4903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6" name="文本框 5"/>
          <p:cNvSpPr txBox="1"/>
          <p:nvPr/>
        </p:nvSpPr>
        <p:spPr>
          <a:xfrm>
            <a:off x="2311618" y="2253140"/>
            <a:ext cx="1013790" cy="369332"/>
          </a:xfrm>
          <a:prstGeom prst="rect">
            <a:avLst/>
          </a:prstGeom>
          <a:noFill/>
        </p:spPr>
        <p:txBody>
          <a:bodyPr wrap="square" rtlCol="0">
            <a:spAutoFit/>
          </a:bodyPr>
          <a:lstStyle/>
          <a:p>
            <a:r>
              <a:rPr lang="en-US" altLang="zh-CN" b="1" dirty="0">
                <a:solidFill>
                  <a:schemeClr val="bg1"/>
                </a:solidFill>
                <a:latin typeface="仓耳玄三M W05" panose="02020400000000000000" pitchFamily="18" charset="-122"/>
              </a:rPr>
              <a:t>2013</a:t>
            </a:r>
            <a:endParaRPr lang="zh-CN" altLang="en-US" b="1" dirty="0">
              <a:solidFill>
                <a:schemeClr val="bg1"/>
              </a:solidFill>
              <a:latin typeface="仓耳玄三M W05" panose="02020400000000000000" pitchFamily="18" charset="-122"/>
            </a:endParaRPr>
          </a:p>
        </p:txBody>
      </p:sp>
      <p:sp>
        <p:nvSpPr>
          <p:cNvPr id="7" name="文本框 6"/>
          <p:cNvSpPr txBox="1"/>
          <p:nvPr/>
        </p:nvSpPr>
        <p:spPr>
          <a:xfrm>
            <a:off x="3287716" y="2253140"/>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8" name="文本框 7"/>
          <p:cNvSpPr txBox="1"/>
          <p:nvPr/>
        </p:nvSpPr>
        <p:spPr>
          <a:xfrm>
            <a:off x="1809270" y="3002438"/>
            <a:ext cx="2956891" cy="907621"/>
          </a:xfrm>
          <a:prstGeom prst="rect">
            <a:avLst/>
          </a:prstGeom>
          <a:noFill/>
        </p:spPr>
        <p:txBody>
          <a:bodyPr wrap="square" rtlCol="0">
            <a:spAutoFit/>
          </a:bodyPr>
          <a:lstStyle/>
          <a:p>
            <a:pP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nSpc>
                <a:spcPct val="120000"/>
              </a:lnSpc>
            </a:pPr>
            <a:endParaRPr lang="en-US" altLang="zh-CN" sz="1200" dirty="0">
              <a:solidFill>
                <a:schemeClr val="bg1"/>
              </a:solidFill>
              <a:latin typeface="仓耳玄三M W05" panose="02020400000000000000" pitchFamily="18" charset="-122"/>
            </a:endParaRPr>
          </a:p>
        </p:txBody>
      </p:sp>
      <p:cxnSp>
        <p:nvCxnSpPr>
          <p:cNvPr id="9" name="直接连接符 8"/>
          <p:cNvCxnSpPr/>
          <p:nvPr/>
        </p:nvCxnSpPr>
        <p:spPr>
          <a:xfrm>
            <a:off x="1863273" y="2972233"/>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圆角 9"/>
          <p:cNvSpPr/>
          <p:nvPr/>
        </p:nvSpPr>
        <p:spPr>
          <a:xfrm>
            <a:off x="1846963" y="4301987"/>
            <a:ext cx="3626856" cy="490330"/>
          </a:xfrm>
          <a:prstGeom prst="roundRect">
            <a:avLst>
              <a:gd name="adj" fmla="val 50000"/>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1" name="矩形: 圆角 10"/>
          <p:cNvSpPr/>
          <p:nvPr/>
        </p:nvSpPr>
        <p:spPr>
          <a:xfrm>
            <a:off x="2304162" y="4301987"/>
            <a:ext cx="710649" cy="4903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2" name="文本框 11"/>
          <p:cNvSpPr txBox="1"/>
          <p:nvPr/>
        </p:nvSpPr>
        <p:spPr>
          <a:xfrm>
            <a:off x="2373739" y="4362486"/>
            <a:ext cx="1013790" cy="369332"/>
          </a:xfrm>
          <a:prstGeom prst="rect">
            <a:avLst/>
          </a:prstGeom>
          <a:noFill/>
        </p:spPr>
        <p:txBody>
          <a:bodyPr wrap="square" rtlCol="0">
            <a:spAutoFit/>
          </a:bodyPr>
          <a:lstStyle/>
          <a:p>
            <a:r>
              <a:rPr lang="en-US" altLang="zh-CN" b="1" dirty="0">
                <a:solidFill>
                  <a:schemeClr val="bg1"/>
                </a:solidFill>
                <a:latin typeface="仓耳玄三M W05" panose="02020400000000000000" pitchFamily="18" charset="-122"/>
              </a:rPr>
              <a:t>2019</a:t>
            </a:r>
            <a:endParaRPr lang="zh-CN" altLang="en-US" b="1" dirty="0">
              <a:solidFill>
                <a:schemeClr val="bg1"/>
              </a:solidFill>
              <a:latin typeface="仓耳玄三M W05" panose="02020400000000000000" pitchFamily="18" charset="-122"/>
            </a:endParaRPr>
          </a:p>
        </p:txBody>
      </p:sp>
      <p:sp>
        <p:nvSpPr>
          <p:cNvPr id="13" name="文本框 12"/>
          <p:cNvSpPr txBox="1"/>
          <p:nvPr/>
        </p:nvSpPr>
        <p:spPr>
          <a:xfrm>
            <a:off x="3349837" y="4362486"/>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14" name="文本框 13"/>
          <p:cNvSpPr txBox="1"/>
          <p:nvPr/>
        </p:nvSpPr>
        <p:spPr>
          <a:xfrm>
            <a:off x="1846962" y="5251376"/>
            <a:ext cx="2956891" cy="907621"/>
          </a:xfrm>
          <a:prstGeom prst="rect">
            <a:avLst/>
          </a:prstGeom>
          <a:noFill/>
        </p:spPr>
        <p:txBody>
          <a:bodyPr wrap="square" rtlCol="0">
            <a:spAutoFit/>
          </a:bodyPr>
          <a:lstStyle/>
          <a:p>
            <a:pP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nSpc>
                <a:spcPct val="120000"/>
              </a:lnSpc>
            </a:pPr>
            <a:endParaRPr lang="en-US" altLang="zh-CN" sz="1200" dirty="0">
              <a:solidFill>
                <a:schemeClr val="bg1"/>
              </a:solidFill>
              <a:latin typeface="仓耳玄三M W05" panose="02020400000000000000" pitchFamily="18" charset="-122"/>
            </a:endParaRPr>
          </a:p>
        </p:txBody>
      </p:sp>
      <p:cxnSp>
        <p:nvCxnSpPr>
          <p:cNvPr id="15" name="直接连接符 14"/>
          <p:cNvCxnSpPr/>
          <p:nvPr/>
        </p:nvCxnSpPr>
        <p:spPr>
          <a:xfrm>
            <a:off x="1925394" y="508157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矩形: 圆角 15"/>
          <p:cNvSpPr/>
          <p:nvPr/>
        </p:nvSpPr>
        <p:spPr>
          <a:xfrm>
            <a:off x="6780305" y="2167127"/>
            <a:ext cx="3626856" cy="490330"/>
          </a:xfrm>
          <a:prstGeom prst="roundRect">
            <a:avLst>
              <a:gd name="adj" fmla="val 50000"/>
            </a:avLst>
          </a:prstGeom>
          <a:gradFill>
            <a:gsLst>
              <a:gs pos="0">
                <a:srgbClr val="8D7545"/>
              </a:gs>
              <a:gs pos="0">
                <a:srgbClr val="8D7545"/>
              </a:gs>
              <a:gs pos="100000">
                <a:srgbClr val="CDBF9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7" name="矩形: 圆角 16"/>
          <p:cNvSpPr/>
          <p:nvPr/>
        </p:nvSpPr>
        <p:spPr>
          <a:xfrm>
            <a:off x="7237504" y="2167127"/>
            <a:ext cx="710649" cy="49033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20400000000000000" pitchFamily="18" charset="-122"/>
            </a:endParaRPr>
          </a:p>
        </p:txBody>
      </p:sp>
      <p:sp>
        <p:nvSpPr>
          <p:cNvPr id="18" name="文本框 17"/>
          <p:cNvSpPr txBox="1"/>
          <p:nvPr/>
        </p:nvSpPr>
        <p:spPr>
          <a:xfrm>
            <a:off x="7307081" y="2227626"/>
            <a:ext cx="1013790" cy="369332"/>
          </a:xfrm>
          <a:prstGeom prst="rect">
            <a:avLst/>
          </a:prstGeom>
          <a:noFill/>
        </p:spPr>
        <p:txBody>
          <a:bodyPr wrap="square" rtlCol="0">
            <a:spAutoFit/>
          </a:bodyPr>
          <a:lstStyle/>
          <a:p>
            <a:r>
              <a:rPr lang="en-US" altLang="zh-CN" b="1" dirty="0">
                <a:solidFill>
                  <a:schemeClr val="bg1"/>
                </a:solidFill>
                <a:latin typeface="仓耳玄三M W05" panose="02020400000000000000" pitchFamily="18" charset="-122"/>
              </a:rPr>
              <a:t>2018</a:t>
            </a:r>
            <a:endParaRPr lang="zh-CN" altLang="en-US" b="1" dirty="0">
              <a:solidFill>
                <a:schemeClr val="bg1"/>
              </a:solidFill>
              <a:latin typeface="仓耳玄三M W05" panose="02020400000000000000" pitchFamily="18" charset="-122"/>
            </a:endParaRPr>
          </a:p>
        </p:txBody>
      </p:sp>
      <p:sp>
        <p:nvSpPr>
          <p:cNvPr id="19" name="文本框 18"/>
          <p:cNvSpPr txBox="1"/>
          <p:nvPr/>
        </p:nvSpPr>
        <p:spPr>
          <a:xfrm>
            <a:off x="8283179" y="2227626"/>
            <a:ext cx="1353885" cy="369332"/>
          </a:xfrm>
          <a:prstGeom prst="rect">
            <a:avLst/>
          </a:prstGeom>
          <a:noFill/>
        </p:spPr>
        <p:txBody>
          <a:bodyPr wrap="square" rtlCol="0">
            <a:spAutoFit/>
          </a:bodyPr>
          <a:lstStyle/>
          <a:p>
            <a:r>
              <a:rPr lang="zh-CN" altLang="en-US" b="1" dirty="0">
                <a:solidFill>
                  <a:schemeClr val="bg1"/>
                </a:solidFill>
                <a:latin typeface="仓耳玄三M W05" panose="02020400000000000000" pitchFamily="18" charset="-122"/>
              </a:rPr>
              <a:t>添加标题</a:t>
            </a:r>
            <a:endParaRPr lang="zh-CN" altLang="en-US" b="1" dirty="0">
              <a:solidFill>
                <a:schemeClr val="bg1"/>
              </a:solidFill>
              <a:latin typeface="仓耳玄三M W05" panose="02020400000000000000" pitchFamily="18" charset="-122"/>
            </a:endParaRPr>
          </a:p>
        </p:txBody>
      </p:sp>
      <p:sp>
        <p:nvSpPr>
          <p:cNvPr id="20" name="文本框 19"/>
          <p:cNvSpPr txBox="1"/>
          <p:nvPr/>
        </p:nvSpPr>
        <p:spPr>
          <a:xfrm>
            <a:off x="6842425" y="3016997"/>
            <a:ext cx="2956891" cy="907621"/>
          </a:xfrm>
          <a:prstGeom prst="rect">
            <a:avLst/>
          </a:prstGeom>
          <a:noFill/>
        </p:spPr>
        <p:txBody>
          <a:bodyPr wrap="square" rtlCol="0">
            <a:spAutoFit/>
          </a:bodyPr>
          <a:lstStyle/>
          <a:p>
            <a:pPr>
              <a:lnSpc>
                <a:spcPct val="120000"/>
              </a:lnSpc>
            </a:pPr>
            <a:r>
              <a:rPr lang="en-US" altLang="zh-CN" sz="1100" dirty="0">
                <a:solidFill>
                  <a:schemeClr val="bg1"/>
                </a:solidFill>
                <a:latin typeface="仓耳玄三M W05" panose="02020400000000000000" pitchFamily="18" charset="-122"/>
              </a:rPr>
              <a:t>Copy paste fonts. Choose the only option to retain text. Copy paste fonts. Choose the only option to retain text.</a:t>
            </a:r>
            <a:endParaRPr lang="en-US" altLang="zh-CN" sz="1100" dirty="0">
              <a:solidFill>
                <a:schemeClr val="bg1"/>
              </a:solidFill>
              <a:latin typeface="仓耳玄三M W05" panose="02020400000000000000" pitchFamily="18" charset="-122"/>
            </a:endParaRPr>
          </a:p>
          <a:p>
            <a:pPr>
              <a:lnSpc>
                <a:spcPct val="120000"/>
              </a:lnSpc>
            </a:pPr>
            <a:endParaRPr lang="en-US" altLang="zh-CN" sz="1200" dirty="0">
              <a:solidFill>
                <a:schemeClr val="bg1"/>
              </a:solidFill>
              <a:latin typeface="仓耳玄三M W05" panose="02020400000000000000" pitchFamily="18" charset="-122"/>
            </a:endParaRPr>
          </a:p>
        </p:txBody>
      </p:sp>
      <p:cxnSp>
        <p:nvCxnSpPr>
          <p:cNvPr id="21" name="直接连接符 20"/>
          <p:cNvCxnSpPr/>
          <p:nvPr/>
        </p:nvCxnSpPr>
        <p:spPr>
          <a:xfrm>
            <a:off x="6858736" y="2946719"/>
            <a:ext cx="40719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b="13387"/>
          <a:stretch>
            <a:fillRect/>
          </a:stretch>
        </p:blipFill>
        <p:spPr>
          <a:xfrm>
            <a:off x="6858736" y="4124043"/>
            <a:ext cx="3317530" cy="193919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0-#ppt_w/2"/>
                                          </p:val>
                                        </p:tav>
                                        <p:tav tm="100000">
                                          <p:val>
                                            <p:strVal val="#ppt_x"/>
                                          </p:val>
                                        </p:tav>
                                      </p:tavLst>
                                    </p:anim>
                                    <p:anim calcmode="lin" valueType="num">
                                      <p:cBhvr additive="base">
                                        <p:cTn id="6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childTnLst>
                                </p:cTn>
                              </p:par>
                              <p:par>
                                <p:cTn id="81" presetID="10" presetClass="entr" presetSubtype="0"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randombar(horizontal)">
                                      <p:cBhvr>
                                        <p:cTn id="8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10" grpId="0" animBg="1"/>
      <p:bldP spid="11" grpId="0" animBg="1"/>
      <p:bldP spid="12" grpId="0"/>
      <p:bldP spid="13" grpId="0"/>
      <p:bldP spid="14" grpId="0"/>
      <p:bldP spid="16" grpId="0" animBg="1"/>
      <p:bldP spid="17" grpId="0" animBg="1"/>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4206"/>
          <a:stretch>
            <a:fillRect/>
          </a:stretch>
        </p:blipFill>
        <p:spPr>
          <a:xfrm>
            <a:off x="1" y="0"/>
            <a:ext cx="12192000" cy="6858000"/>
          </a:xfrm>
          <a:prstGeom prst="rect">
            <a:avLst/>
          </a:prstGeom>
        </p:spPr>
      </p:pic>
      <p:sp>
        <p:nvSpPr>
          <p:cNvPr id="4" name="文本框 3"/>
          <p:cNvSpPr txBox="1"/>
          <p:nvPr/>
        </p:nvSpPr>
        <p:spPr>
          <a:xfrm>
            <a:off x="4152900" y="4373880"/>
            <a:ext cx="4259580" cy="583565"/>
          </a:xfrm>
          <a:prstGeom prst="rect">
            <a:avLst/>
          </a:prstGeom>
          <a:noFill/>
        </p:spPr>
        <p:txBody>
          <a:bodyPr wrap="square" rtlCol="0">
            <a:spAutoFit/>
          </a:bodyPr>
          <a:lstStyle/>
          <a:p>
            <a:pPr algn="dist"/>
            <a:r>
              <a:rPr lang="zh-CN" altLang="en-US" sz="3200" dirty="0">
                <a:solidFill>
                  <a:schemeClr val="bg1"/>
                </a:solidFill>
                <a:latin typeface="微软雅黑" panose="020B0503020204020204" charset="-122"/>
                <a:ea typeface="微软雅黑" panose="020B0503020204020204" charset="-122"/>
              </a:rPr>
              <a:t>感谢您的聆听</a:t>
            </a:r>
            <a:endParaRPr lang="zh-CN" altLang="en-US" sz="3200" dirty="0">
              <a:solidFill>
                <a:schemeClr val="bg1"/>
              </a:solidFill>
              <a:latin typeface="微软雅黑" panose="020B0503020204020204" charset="-122"/>
              <a:ea typeface="微软雅黑" panose="020B0503020204020204" charset="-122"/>
            </a:endParaRPr>
          </a:p>
        </p:txBody>
      </p:sp>
      <p:pic>
        <p:nvPicPr>
          <p:cNvPr id="2" name="5c249dca6369b">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3079115" y="822325"/>
            <a:ext cx="487363" cy="487363"/>
          </a:xfrm>
          <a:prstGeom prst="rect">
            <a:avLst/>
          </a:prstGeom>
        </p:spPr>
      </p:pic>
      <p:pic>
        <p:nvPicPr>
          <p:cNvPr id="7" name="图片 6" descr="618年中大促"/>
          <p:cNvPicPr>
            <a:picLocks noChangeAspect="1"/>
          </p:cNvPicPr>
          <p:nvPr/>
        </p:nvPicPr>
        <p:blipFill>
          <a:blip r:embed="rId5"/>
          <a:srcRect t="20833" b="21778"/>
          <a:stretch>
            <a:fillRect/>
          </a:stretch>
        </p:blipFill>
        <p:spPr>
          <a:xfrm>
            <a:off x="2628265" y="0"/>
            <a:ext cx="8038465" cy="4613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7" repeatCount="indefinite" fill="remove" display="0">
                  <p:stCondLst>
                    <p:cond delay="indefinite"/>
                  </p:stCondLst>
                  <p:endCondLst>
                    <p:cond evt="onStopAudio" delay="0">
                      <p:tgtEl>
                        <p:sldTgt/>
                      </p:tgtEl>
                    </p:cond>
                  </p:endCondLst>
                </p:cTn>
                <p:tgtEl>
                  <p:spTgt spid="2"/>
                </p:tgtEl>
              </p:cMediaNode>
            </p:audio>
          </p:childTnLst>
        </p:cTn>
      </p:par>
    </p:tnLst>
    <p:bldLst>
      <p:bldP spid="4"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5465</Words>
  <Application>WPS 演示</Application>
  <PresentationFormat>宽屏</PresentationFormat>
  <Paragraphs>331</Paragraphs>
  <Slides>25</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Arial</vt:lpstr>
      <vt:lpstr>宋体</vt:lpstr>
      <vt:lpstr>Wingdings</vt:lpstr>
      <vt:lpstr>仓耳玄三M W05</vt:lpstr>
      <vt:lpstr>Agency FB</vt:lpstr>
      <vt:lpstr>微软雅黑</vt:lpstr>
      <vt:lpstr>Arial Unicode MS</vt:lpstr>
      <vt:lpstr>等线</vt:lpstr>
      <vt:lpstr>Calibri</vt:lpstr>
      <vt:lpstr>Aharoni</vt:lpstr>
      <vt:lpstr>851tegakizatsu</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1</cp:revision>
  <dcterms:created xsi:type="dcterms:W3CDTF">2020-06-03T08:39:15Z</dcterms:created>
  <dcterms:modified xsi:type="dcterms:W3CDTF">2020-06-03T08:39:16Z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