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71" r:id="rId5"/>
    <p:sldId id="270" r:id="rId6"/>
    <p:sldId id="266" r:id="rId7"/>
    <p:sldId id="265" r:id="rId8"/>
    <p:sldId id="264" r:id="rId9"/>
    <p:sldId id="263" r:id="rId10"/>
    <p:sldId id="262" r:id="rId11"/>
    <p:sldId id="269" r:id="rId12"/>
    <p:sldId id="261" r:id="rId13"/>
    <p:sldId id="260" r:id="rId14"/>
    <p:sldId id="272" r:id="rId15"/>
    <p:sldId id="273" r:id="rId16"/>
    <p:sldId id="268" r:id="rId17"/>
    <p:sldId id="274" r:id="rId18"/>
    <p:sldId id="275" r:id="rId19"/>
    <p:sldId id="276" r:id="rId20"/>
    <p:sldId id="278" r:id="rId21"/>
    <p:sldId id="277" r:id="rId22"/>
    <p:sldId id="267" r:id="rId23"/>
    <p:sldId id="279" r:id="rId24"/>
    <p:sldId id="280" r:id="rId25"/>
    <p:sldId id="281" r:id="rId26"/>
    <p:sldId id="282" r:id="rId27"/>
    <p:sldId id="285"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53A9"/>
    <a:srgbClr val="0C346B"/>
    <a:srgbClr val="1457B0"/>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50" d="100"/>
          <a:sy n="50" d="100"/>
        </p:scale>
        <p:origin x="1243" y="5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3E62DB-AF1D-4DF2-AD50-DD57F95607F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29D6FD-8447-4F24-BE16-4C5DAA4F9C1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29D6FD-8447-4F24-BE16-4C5DAA4F9C1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23464" r="27462"/>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gradFill>
            <a:gsLst>
              <a:gs pos="0">
                <a:srgbClr val="0C346B"/>
              </a:gs>
              <a:gs pos="100000">
                <a:srgbClr val="1457B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2.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15.jpeg"/><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218240" y="2358258"/>
            <a:ext cx="6410321" cy="2123658"/>
          </a:xfrm>
          <a:prstGeom prst="rect">
            <a:avLst/>
          </a:prstGeom>
          <a:noFill/>
          <a:ln>
            <a:noFill/>
          </a:ln>
        </p:spPr>
        <p:txBody>
          <a:bodyPr wrap="square" rtlCol="0">
            <a:spAutoFit/>
          </a:bodyPr>
          <a:lstStyle/>
          <a:p>
            <a:pPr algn="ctr"/>
            <a:r>
              <a:rPr lang="zh-CN" altLang="en-US" sz="6600" spc="600" dirty="0">
                <a:solidFill>
                  <a:schemeClr val="bg1"/>
                </a:solidFill>
                <a:latin typeface="Malgun Gothic" panose="020B0503020000020004" pitchFamily="34" charset="-127"/>
                <a:ea typeface="Meiryo" panose="020B0604030504040204" pitchFamily="34" charset="-128"/>
                <a:cs typeface="Meiryo" panose="020B0604030504040204" pitchFamily="34" charset="-128"/>
              </a:rPr>
              <a:t>互联网创业</a:t>
            </a:r>
            <a:endParaRPr lang="en-US" altLang="zh-CN" sz="6600" spc="600" dirty="0">
              <a:solidFill>
                <a:schemeClr val="bg1"/>
              </a:solidFill>
              <a:latin typeface="Malgun Gothic" panose="020B0503020000020004" pitchFamily="34" charset="-127"/>
              <a:ea typeface="Meiryo" panose="020B0604030504040204" pitchFamily="34" charset="-128"/>
              <a:cs typeface="Meiryo" panose="020B0604030504040204" pitchFamily="34" charset="-128"/>
            </a:endParaRPr>
          </a:p>
          <a:p>
            <a:pPr algn="ctr"/>
            <a:r>
              <a:rPr lang="zh-CN" altLang="en-US" sz="6600" spc="600" dirty="0">
                <a:solidFill>
                  <a:schemeClr val="bg1"/>
                </a:solidFill>
                <a:latin typeface="Malgun Gothic" panose="020B0503020000020004" pitchFamily="34" charset="-127"/>
                <a:ea typeface="Meiryo" panose="020B0604030504040204" pitchFamily="34" charset="-128"/>
                <a:cs typeface="Meiryo" panose="020B0604030504040204" pitchFamily="34" charset="-128"/>
              </a:rPr>
              <a:t>计划书</a:t>
            </a:r>
            <a:endParaRPr lang="zh-CN" altLang="en-US" sz="6600" spc="600" dirty="0">
              <a:solidFill>
                <a:schemeClr val="bg1"/>
              </a:solidFill>
              <a:latin typeface="Malgun Gothic" panose="020B0503020000020004" pitchFamily="34" charset="-127"/>
              <a:ea typeface="Meiryo" panose="020B0604030504040204" pitchFamily="34" charset="-128"/>
              <a:cs typeface="Meiryo" panose="020B0604030504040204" pitchFamily="34" charset="-128"/>
            </a:endParaRPr>
          </a:p>
        </p:txBody>
      </p:sp>
      <p:sp>
        <p:nvSpPr>
          <p:cNvPr id="5" name="文本框 4"/>
          <p:cNvSpPr txBox="1"/>
          <p:nvPr/>
        </p:nvSpPr>
        <p:spPr>
          <a:xfrm>
            <a:off x="7841488" y="1233994"/>
            <a:ext cx="3163824" cy="1200329"/>
          </a:xfrm>
          <a:prstGeom prst="rect">
            <a:avLst/>
          </a:prstGeom>
          <a:noFill/>
        </p:spPr>
        <p:txBody>
          <a:bodyPr wrap="square" rtlCol="0">
            <a:spAutoFit/>
          </a:bodyPr>
          <a:lstStyle/>
          <a:p>
            <a:pPr algn="ctr"/>
            <a:r>
              <a:rPr lang="en-US" altLang="zh-CN" sz="7200" b="1" spc="300" dirty="0">
                <a:ln>
                  <a:solidFill>
                    <a:schemeClr val="bg1"/>
                  </a:solidFill>
                </a:ln>
                <a:solidFill>
                  <a:schemeClr val="bg1"/>
                </a:solidFill>
                <a:latin typeface="Dotum" panose="020B0600000101010101" pitchFamily="34" charset="-127"/>
                <a:ea typeface="Dotum" panose="020B0600000101010101" pitchFamily="34" charset="-127"/>
              </a:rPr>
              <a:t>201X</a:t>
            </a:r>
            <a:endParaRPr lang="zh-CN" altLang="en-US" sz="7200" b="1" spc="300" dirty="0">
              <a:ln>
                <a:solidFill>
                  <a:schemeClr val="bg1"/>
                </a:solidFill>
              </a:ln>
              <a:solidFill>
                <a:schemeClr val="bg1"/>
              </a:solidFill>
              <a:latin typeface="Dotum" panose="020B0600000101010101" pitchFamily="34" charset="-127"/>
              <a:ea typeface="Dotum" panose="020B0600000101010101" pitchFamily="34" charset="-127"/>
            </a:endParaRPr>
          </a:p>
        </p:txBody>
      </p:sp>
      <p:cxnSp>
        <p:nvCxnSpPr>
          <p:cNvPr id="6" name="直接连接符 5"/>
          <p:cNvCxnSpPr/>
          <p:nvPr/>
        </p:nvCxnSpPr>
        <p:spPr>
          <a:xfrm>
            <a:off x="7299400" y="4528664"/>
            <a:ext cx="4248000" cy="0"/>
          </a:xfrm>
          <a:prstGeom prst="line">
            <a:avLst/>
          </a:prstGeom>
          <a:ln w="28575">
            <a:solidFill>
              <a:schemeClr val="bg1">
                <a:alpha val="36000"/>
              </a:scheme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7117028" y="4655276"/>
            <a:ext cx="4612744" cy="646331"/>
          </a:xfrm>
          <a:prstGeom prst="rect">
            <a:avLst/>
          </a:prstGeom>
          <a:noFill/>
        </p:spPr>
        <p:txBody>
          <a:bodyPr wrap="square" rtlCol="0">
            <a:spAutoFit/>
          </a:bodyPr>
          <a:lstStyle/>
          <a:p>
            <a:pPr algn="ctr"/>
            <a:r>
              <a:rPr lang="en-US" altLang="zh-CN" b="1" spc="600" dirty="0">
                <a:solidFill>
                  <a:schemeClr val="bg1"/>
                </a:solidFill>
                <a:latin typeface="专业字体设计服务/WWW.ZTSGC.COM/" panose="02000000000000000000" pitchFamily="2" charset="-122"/>
                <a:ea typeface="专业字体设计服务/WWW.ZTSGC.COM/" panose="02000000000000000000" pitchFamily="2" charset="-122"/>
              </a:rPr>
              <a:t>CORPORATION NAME HERE</a:t>
            </a:r>
            <a:endParaRPr lang="zh-CN" altLang="en-US" b="1" spc="600" dirty="0">
              <a:solidFill>
                <a:schemeClr val="bg1"/>
              </a:solidFill>
              <a:latin typeface="专业字体设计服务/WWW.ZTSGC.COM/" panose="02000000000000000000" pitchFamily="2" charset="-122"/>
              <a:ea typeface="专业字体设计服务/WWW.ZTSGC.COM/" panose="02000000000000000000" pitchFamily="2" charset="-122"/>
            </a:endParaRPr>
          </a:p>
        </p:txBody>
      </p:sp>
      <p:pic>
        <p:nvPicPr>
          <p:cNvPr id="8" name="Dirty Dropouts - Unity">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809750" y="-1111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10" presetClass="entr" presetSubtype="0" fill="hold" grpId="0" nodeType="withEffect">
                                  <p:stCondLst>
                                    <p:cond delay="100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par>
                                <p:cTn id="10" presetID="53" presetClass="entr" presetSubtype="16" fill="hold" grpId="0" nodeType="withEffect">
                                  <p:stCondLst>
                                    <p:cond delay="1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20" presetClass="entr" presetSubtype="0" fill="hold" nodeType="withEffect">
                                  <p:stCondLst>
                                    <p:cond delay="1750"/>
                                  </p:stCondLst>
                                  <p:childTnLst>
                                    <p:set>
                                      <p:cBhvr>
                                        <p:cTn id="16" dur="1" fill="hold">
                                          <p:stCondLst>
                                            <p:cond delay="0"/>
                                          </p:stCondLst>
                                        </p:cTn>
                                        <p:tgtEl>
                                          <p:spTgt spid="6"/>
                                        </p:tgtEl>
                                        <p:attrNameLst>
                                          <p:attrName>style.visibility</p:attrName>
                                        </p:attrNameLst>
                                      </p:cBhvr>
                                      <p:to>
                                        <p:strVal val="visible"/>
                                      </p:to>
                                    </p:set>
                                    <p:animEffect transition="in" filter="wedge">
                                      <p:cBhvr>
                                        <p:cTn id="17" dur="1000"/>
                                        <p:tgtEl>
                                          <p:spTgt spid="6"/>
                                        </p:tgtEl>
                                      </p:cBhvr>
                                    </p:animEffect>
                                  </p:childTnLst>
                                </p:cTn>
                              </p:par>
                              <p:par>
                                <p:cTn id="18" presetID="41" presetClass="entr" presetSubtype="0" fill="hold" grpId="0" nodeType="withEffect">
                                  <p:stCondLst>
                                    <p:cond delay="1750"/>
                                  </p:stCondLst>
                                  <p:iterate type="lt">
                                    <p:tmPct val="10000"/>
                                  </p:iterate>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7"/>
                                        </p:tgtEl>
                                        <p:attrNameLst>
                                          <p:attrName>ppt_y</p:attrName>
                                        </p:attrNameLst>
                                      </p:cBhvr>
                                      <p:tavLst>
                                        <p:tav tm="0">
                                          <p:val>
                                            <p:strVal val="#ppt_y"/>
                                          </p:val>
                                        </p:tav>
                                        <p:tav tm="100000">
                                          <p:val>
                                            <p:strVal val="#ppt_y"/>
                                          </p:val>
                                        </p:tav>
                                      </p:tavLst>
                                    </p:anim>
                                    <p:anim calcmode="lin" valueType="num">
                                      <p:cBhvr>
                                        <p:cTn id="22"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8"/>
                </p:tgtEl>
              </p:cMediaNode>
            </p:audio>
          </p:childTnLst>
        </p:cTn>
      </p:par>
    </p:tnLst>
    <p:bldLst>
      <p:bldP spid="4" grpId="0"/>
      <p:bldP spid="5"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0"/>
          <p:cNvSpPr/>
          <p:nvPr/>
        </p:nvSpPr>
        <p:spPr>
          <a:xfrm>
            <a:off x="-332935" y="-56269"/>
            <a:ext cx="4904937" cy="7024469"/>
          </a:xfrm>
          <a:custGeom>
            <a:avLst/>
            <a:gdLst>
              <a:gd name="connsiteX0" fmla="*/ 4904937 w 4904937"/>
              <a:gd name="connsiteY0" fmla="*/ 0 h 7024469"/>
              <a:gd name="connsiteX1" fmla="*/ 876754 w 4904937"/>
              <a:gd name="connsiteY1" fmla="*/ 4449591 h 7024469"/>
              <a:gd name="connsiteX2" fmla="*/ 3132406 w 4904937"/>
              <a:gd name="connsiteY2" fmla="*/ 7024469 h 7024469"/>
              <a:gd name="connsiteX3" fmla="*/ 0 w 4904937"/>
              <a:gd name="connsiteY3" fmla="*/ 7024469 h 7024469"/>
              <a:gd name="connsiteX4" fmla="*/ 0 w 4904937"/>
              <a:gd name="connsiteY4" fmla="*/ 3448756 h 7024469"/>
              <a:gd name="connsiteX5" fmla="*/ 332932 w 4904937"/>
              <a:gd name="connsiteY5" fmla="*/ 3828806 h 7024469"/>
              <a:gd name="connsiteX6" fmla="*/ 332935 w 4904937"/>
              <a:gd name="connsiteY6" fmla="*/ 56270 h 7024469"/>
              <a:gd name="connsiteX0-1" fmla="*/ 4904937 w 4904937"/>
              <a:gd name="connsiteY0-2" fmla="*/ 0 h 7024469"/>
              <a:gd name="connsiteX1-3" fmla="*/ 1158108 w 4904937"/>
              <a:gd name="connsiteY1-4" fmla="*/ 4702809 h 7024469"/>
              <a:gd name="connsiteX2-5" fmla="*/ 3132406 w 4904937"/>
              <a:gd name="connsiteY2-6" fmla="*/ 7024469 h 7024469"/>
              <a:gd name="connsiteX3-7" fmla="*/ 0 w 4904937"/>
              <a:gd name="connsiteY3-8" fmla="*/ 7024469 h 7024469"/>
              <a:gd name="connsiteX4-9" fmla="*/ 0 w 4904937"/>
              <a:gd name="connsiteY4-10" fmla="*/ 3448756 h 7024469"/>
              <a:gd name="connsiteX5-11" fmla="*/ 332932 w 4904937"/>
              <a:gd name="connsiteY5-12" fmla="*/ 3828806 h 7024469"/>
              <a:gd name="connsiteX6-13" fmla="*/ 332935 w 4904937"/>
              <a:gd name="connsiteY6-14" fmla="*/ 56270 h 7024469"/>
              <a:gd name="connsiteX7" fmla="*/ 4904937 w 4904937"/>
              <a:gd name="connsiteY7" fmla="*/ 0 h 70244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 y="connsiteY7"/>
              </a:cxn>
            </a:cxnLst>
            <a:rect l="l" t="t" r="r" b="b"/>
            <a:pathLst>
              <a:path w="4904937" h="7024469">
                <a:moveTo>
                  <a:pt x="4904937" y="0"/>
                </a:moveTo>
                <a:lnTo>
                  <a:pt x="1158108" y="4702809"/>
                </a:lnTo>
                <a:lnTo>
                  <a:pt x="3132406" y="7024469"/>
                </a:lnTo>
                <a:lnTo>
                  <a:pt x="0" y="7024469"/>
                </a:lnTo>
                <a:lnTo>
                  <a:pt x="0" y="3448756"/>
                </a:lnTo>
                <a:lnTo>
                  <a:pt x="332932" y="3828806"/>
                </a:lnTo>
                <a:lnTo>
                  <a:pt x="332935" y="56270"/>
                </a:lnTo>
                <a:lnTo>
                  <a:pt x="4904937" y="0"/>
                </a:ln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670600" y="2063707"/>
            <a:ext cx="1213425" cy="1981455"/>
            <a:chOff x="3237457" y="2264412"/>
            <a:chExt cx="1213425" cy="1981455"/>
          </a:xfrm>
        </p:grpSpPr>
        <p:sp>
          <p:nvSpPr>
            <p:cNvPr id="4" name="椭圆 3"/>
            <p:cNvSpPr/>
            <p:nvPr/>
          </p:nvSpPr>
          <p:spPr>
            <a:xfrm>
              <a:off x="3832587" y="3195225"/>
              <a:ext cx="72000" cy="72000"/>
            </a:xfrm>
            <a:prstGeom prst="ellipse">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latin typeface="Code Light" panose="020B0604020202020204" pitchFamily="50" charset="0"/>
              </a:endParaRPr>
            </a:p>
          </p:txBody>
        </p:sp>
        <p:sp>
          <p:nvSpPr>
            <p:cNvPr id="5" name="椭圆 4"/>
            <p:cNvSpPr/>
            <p:nvPr/>
          </p:nvSpPr>
          <p:spPr>
            <a:xfrm>
              <a:off x="3237457" y="4173867"/>
              <a:ext cx="72000" cy="72000"/>
            </a:xfrm>
            <a:prstGeom prst="ellipse">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latin typeface="Code Light" panose="020B0604020202020204" pitchFamily="50" charset="0"/>
              </a:endParaRPr>
            </a:p>
          </p:txBody>
        </p:sp>
        <p:sp>
          <p:nvSpPr>
            <p:cNvPr id="6" name="椭圆 5"/>
            <p:cNvSpPr/>
            <p:nvPr/>
          </p:nvSpPr>
          <p:spPr>
            <a:xfrm>
              <a:off x="4378882" y="2264412"/>
              <a:ext cx="72000" cy="72000"/>
            </a:xfrm>
            <a:prstGeom prst="ellipse">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latin typeface="Code Light" panose="020B0604020202020204" pitchFamily="50" charset="0"/>
              </a:endParaRPr>
            </a:p>
          </p:txBody>
        </p:sp>
      </p:grpSp>
      <p:grpSp>
        <p:nvGrpSpPr>
          <p:cNvPr id="7" name="组合 6"/>
          <p:cNvGrpSpPr/>
          <p:nvPr/>
        </p:nvGrpSpPr>
        <p:grpSpPr>
          <a:xfrm>
            <a:off x="4516632" y="1409391"/>
            <a:ext cx="7329436" cy="1323439"/>
            <a:chOff x="4516632" y="1409391"/>
            <a:chExt cx="7329436" cy="1323439"/>
          </a:xfrm>
        </p:grpSpPr>
        <p:grpSp>
          <p:nvGrpSpPr>
            <p:cNvPr id="8" name="组合 7"/>
            <p:cNvGrpSpPr/>
            <p:nvPr/>
          </p:nvGrpSpPr>
          <p:grpSpPr>
            <a:xfrm>
              <a:off x="5086200" y="1771029"/>
              <a:ext cx="6759868" cy="648015"/>
              <a:chOff x="2653057" y="1971734"/>
              <a:chExt cx="6759868" cy="648015"/>
            </a:xfrm>
          </p:grpSpPr>
          <p:cxnSp>
            <p:nvCxnSpPr>
              <p:cNvPr id="11" name="直接连接符 10"/>
              <p:cNvCxnSpPr/>
              <p:nvPr/>
            </p:nvCxnSpPr>
            <p:spPr>
              <a:xfrm>
                <a:off x="2688697" y="2282625"/>
                <a:ext cx="16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任意多边形 17"/>
              <p:cNvSpPr/>
              <p:nvPr/>
            </p:nvSpPr>
            <p:spPr>
              <a:xfrm>
                <a:off x="4394985" y="2298762"/>
                <a:ext cx="3549724" cy="234507"/>
              </a:xfrm>
              <a:custGeom>
                <a:avLst/>
                <a:gdLst>
                  <a:gd name="connsiteX0" fmla="*/ 0 w 3414532"/>
                  <a:gd name="connsiteY0" fmla="*/ 0 h 347241"/>
                  <a:gd name="connsiteX1" fmla="*/ 358815 w 3414532"/>
                  <a:gd name="connsiteY1" fmla="*/ 347241 h 347241"/>
                  <a:gd name="connsiteX2" fmla="*/ 3391382 w 3414532"/>
                  <a:gd name="connsiteY2" fmla="*/ 347241 h 347241"/>
                  <a:gd name="connsiteX3" fmla="*/ 3414532 w 3414532"/>
                  <a:gd name="connsiteY3" fmla="*/ 335666 h 347241"/>
                  <a:gd name="connsiteX0-1" fmla="*/ 0 w 3251647"/>
                  <a:gd name="connsiteY0-2" fmla="*/ 0 h 326233"/>
                  <a:gd name="connsiteX1-3" fmla="*/ 195930 w 3251647"/>
                  <a:gd name="connsiteY1-4" fmla="*/ 326233 h 326233"/>
                  <a:gd name="connsiteX2-5" fmla="*/ 3228497 w 3251647"/>
                  <a:gd name="connsiteY2-6" fmla="*/ 326233 h 326233"/>
                  <a:gd name="connsiteX3-7" fmla="*/ 3251647 w 3251647"/>
                  <a:gd name="connsiteY3-8" fmla="*/ 314658 h 326233"/>
                  <a:gd name="connsiteX0-9" fmla="*/ 0 w 3196749"/>
                  <a:gd name="connsiteY0-10" fmla="*/ 0 h 245132"/>
                  <a:gd name="connsiteX1-11" fmla="*/ 141032 w 3196749"/>
                  <a:gd name="connsiteY1-12" fmla="*/ 245132 h 245132"/>
                  <a:gd name="connsiteX2-13" fmla="*/ 3173599 w 3196749"/>
                  <a:gd name="connsiteY2-14" fmla="*/ 245132 h 245132"/>
                  <a:gd name="connsiteX3-15" fmla="*/ 3196749 w 3196749"/>
                  <a:gd name="connsiteY3-16" fmla="*/ 233557 h 245132"/>
                </a:gdLst>
                <a:ahLst/>
                <a:cxnLst>
                  <a:cxn ang="0">
                    <a:pos x="connsiteX0-1" y="connsiteY0-2"/>
                  </a:cxn>
                  <a:cxn ang="0">
                    <a:pos x="connsiteX1-3" y="connsiteY1-4"/>
                  </a:cxn>
                  <a:cxn ang="0">
                    <a:pos x="connsiteX2-5" y="connsiteY2-6"/>
                  </a:cxn>
                  <a:cxn ang="0">
                    <a:pos x="connsiteX3-7" y="connsiteY3-8"/>
                  </a:cxn>
                </a:cxnLst>
                <a:rect l="l" t="t" r="r" b="b"/>
                <a:pathLst>
                  <a:path w="3196749" h="245132">
                    <a:moveTo>
                      <a:pt x="0" y="0"/>
                    </a:moveTo>
                    <a:lnTo>
                      <a:pt x="141032" y="245132"/>
                    </a:lnTo>
                    <a:lnTo>
                      <a:pt x="3173599" y="245132"/>
                    </a:lnTo>
                    <a:lnTo>
                      <a:pt x="3196749" y="233557"/>
                    </a:lnTo>
                  </a:path>
                </a:pathLst>
              </a:custGeom>
              <a:noFill/>
              <a:ln>
                <a:solidFill>
                  <a:schemeClr val="bg1">
                    <a:alpha val="3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latin typeface="Code Light" panose="020B0604020202020204" pitchFamily="50" charset="0"/>
                </a:endParaRPr>
              </a:p>
            </p:txBody>
          </p:sp>
          <p:sp>
            <p:nvSpPr>
              <p:cNvPr id="13" name="文本框 12"/>
              <p:cNvSpPr txBox="1"/>
              <p:nvPr/>
            </p:nvSpPr>
            <p:spPr>
              <a:xfrm>
                <a:off x="4567307" y="1971734"/>
                <a:ext cx="995423" cy="523220"/>
              </a:xfrm>
              <a:prstGeom prst="rect">
                <a:avLst/>
              </a:prstGeom>
              <a:noFill/>
            </p:spPr>
            <p:txBody>
              <a:bodyPr wrap="square" rtlCol="0">
                <a:spAutoFit/>
              </a:bodyPr>
              <a:lstStyle/>
              <a:p>
                <a:r>
                  <a:rPr lang="en-US" altLang="zh-CN" sz="2800" dirty="0">
                    <a:solidFill>
                      <a:schemeClr val="bg1"/>
                    </a:solidFill>
                    <a:effectLst/>
                    <a:latin typeface="Code Light" panose="020B0604020202020204" pitchFamily="50" charset="0"/>
                    <a:ea typeface="专业字体设计服务/WWW.ZTSGC.COM/" panose="02000000000000000000" pitchFamily="2" charset="-122"/>
                  </a:rPr>
                  <a:t>01</a:t>
                </a:r>
                <a:endParaRPr lang="zh-CN" altLang="en-US" sz="2800" dirty="0">
                  <a:solidFill>
                    <a:schemeClr val="bg1"/>
                  </a:solidFill>
                  <a:effectLst/>
                  <a:latin typeface="Code Light" panose="020B0604020202020204" pitchFamily="50" charset="0"/>
                  <a:ea typeface="专业字体设计服务/WWW.ZTSGC.COM/" panose="02000000000000000000" pitchFamily="2" charset="-122"/>
                </a:endParaRPr>
              </a:p>
            </p:txBody>
          </p:sp>
          <p:sp>
            <p:nvSpPr>
              <p:cNvPr id="14" name="文本框 13"/>
              <p:cNvSpPr txBox="1"/>
              <p:nvPr/>
            </p:nvSpPr>
            <p:spPr>
              <a:xfrm>
                <a:off x="5099396" y="2033289"/>
                <a:ext cx="4313529" cy="400110"/>
              </a:xfrm>
              <a:prstGeom prst="rect">
                <a:avLst/>
              </a:prstGeom>
              <a:noFill/>
            </p:spPr>
            <p:txBody>
              <a:bodyPr wrap="square" rtlCol="0">
                <a:spAutoFit/>
              </a:bodyPr>
              <a:lstStyle/>
              <a:p>
                <a:r>
                  <a:rPr lang="zh-CN" altLang="en-US" sz="2000" dirty="0">
                    <a:solidFill>
                      <a:schemeClr val="bg1"/>
                    </a:solidFill>
                    <a:effectLst/>
                    <a:latin typeface="Code Light" panose="020B0604020202020204" pitchFamily="50" charset="0"/>
                    <a:ea typeface="专业字体设计服务/WWW.ZTSGC.COM/" panose="02000000000000000000" pitchFamily="2" charset="-122"/>
                  </a:rPr>
                  <a:t>团队成员介绍</a:t>
                </a:r>
                <a:endParaRPr lang="zh-CN" altLang="en-US" sz="2000" dirty="0">
                  <a:solidFill>
                    <a:schemeClr val="bg1"/>
                  </a:solidFill>
                  <a:effectLst/>
                  <a:latin typeface="Code Light" panose="020B0604020202020204" pitchFamily="50" charset="0"/>
                  <a:ea typeface="专业字体设计服务/WWW.ZTSGC.COM/" panose="02000000000000000000" pitchFamily="2" charset="-122"/>
                </a:endParaRPr>
              </a:p>
            </p:txBody>
          </p:sp>
          <p:sp>
            <p:nvSpPr>
              <p:cNvPr id="15" name="文本框 14"/>
              <p:cNvSpPr txBox="1"/>
              <p:nvPr/>
            </p:nvSpPr>
            <p:spPr>
              <a:xfrm>
                <a:off x="2653057" y="2311972"/>
                <a:ext cx="1856037" cy="307777"/>
              </a:xfrm>
              <a:prstGeom prst="rect">
                <a:avLst/>
              </a:prstGeom>
              <a:noFill/>
            </p:spPr>
            <p:txBody>
              <a:bodyPr wrap="square" rtlCol="0">
                <a:spAutoFit/>
              </a:bodyPr>
              <a:lstStyle/>
              <a:p>
                <a:r>
                  <a:rPr lang="en-US" altLang="zh-CN" sz="1400" spc="300" dirty="0">
                    <a:solidFill>
                      <a:schemeClr val="bg1"/>
                    </a:solidFill>
                    <a:latin typeface="Code Light" panose="020B0604020202020204" pitchFamily="50" charset="0"/>
                    <a:ea typeface="Segoe UI Symbol" panose="020B0502040204020203" pitchFamily="34" charset="0"/>
                  </a:rPr>
                  <a:t>page</a:t>
                </a:r>
                <a:r>
                  <a:rPr lang="en-US" altLang="zh-CN" sz="1400" spc="300" dirty="0">
                    <a:solidFill>
                      <a:schemeClr val="bg1"/>
                    </a:solidFill>
                    <a:latin typeface="Code Light" panose="020B0604020202020204" pitchFamily="50" charset="0"/>
                    <a:ea typeface="专业字体设计服务/WWW.ZTSGC.COM/" panose="02000000000000000000" pitchFamily="2" charset="-122"/>
                  </a:rPr>
                  <a:t>  01-03</a:t>
                </a:r>
                <a:endParaRPr lang="zh-CN" altLang="en-US" sz="1400" spc="300" dirty="0">
                  <a:solidFill>
                    <a:schemeClr val="bg1"/>
                  </a:solidFill>
                  <a:latin typeface="Code Light" panose="020B0604020202020204" pitchFamily="50" charset="0"/>
                  <a:ea typeface="专业字体设计服务/WWW.ZTSGC.COM/" panose="02000000000000000000" pitchFamily="2" charset="-122"/>
                </a:endParaRPr>
              </a:p>
            </p:txBody>
          </p:sp>
        </p:grpSp>
        <p:sp>
          <p:nvSpPr>
            <p:cNvPr id="9" name="文本框 8"/>
            <p:cNvSpPr txBox="1"/>
            <p:nvPr/>
          </p:nvSpPr>
          <p:spPr>
            <a:xfrm>
              <a:off x="4516632" y="1409391"/>
              <a:ext cx="450167" cy="1323439"/>
            </a:xfrm>
            <a:prstGeom prst="rect">
              <a:avLst/>
            </a:prstGeom>
            <a:noFill/>
          </p:spPr>
          <p:txBody>
            <a:bodyPr wrap="square" rtlCol="0">
              <a:spAutoFit/>
            </a:bodyPr>
            <a:lstStyle>
              <a:defPPr>
                <a:defRPr lang="zh-CN"/>
              </a:defPPr>
              <a:lvl1pPr>
                <a:defRPr sz="8000">
                  <a:solidFill>
                    <a:schemeClr val="bg1">
                      <a:lumMod val="85000"/>
                    </a:schemeClr>
                  </a:solidFill>
                  <a:latin typeface="Britannic Bold" panose="020B0903060703020204" pitchFamily="34" charset="0"/>
                </a:defRPr>
              </a:lvl1pPr>
            </a:lstStyle>
            <a:p>
              <a:r>
                <a:rPr lang="en-US" altLang="zh-CN" dirty="0">
                  <a:solidFill>
                    <a:schemeClr val="bg1"/>
                  </a:solidFill>
                </a:rPr>
                <a:t>1</a:t>
              </a:r>
              <a:endParaRPr lang="zh-CN" altLang="en-US" dirty="0">
                <a:solidFill>
                  <a:schemeClr val="bg1"/>
                </a:solidFill>
              </a:endParaRPr>
            </a:p>
          </p:txBody>
        </p:sp>
        <p:sp>
          <p:nvSpPr>
            <p:cNvPr id="10" name="文本框 9"/>
            <p:cNvSpPr txBox="1"/>
            <p:nvPr/>
          </p:nvSpPr>
          <p:spPr>
            <a:xfrm>
              <a:off x="5086200" y="1731381"/>
              <a:ext cx="4313529" cy="307777"/>
            </a:xfrm>
            <a:prstGeom prst="rect">
              <a:avLst/>
            </a:prstGeom>
            <a:noFill/>
          </p:spPr>
          <p:txBody>
            <a:bodyPr wrap="square" rtlCol="0">
              <a:spAutoFit/>
            </a:bodyPr>
            <a:lstStyle/>
            <a:p>
              <a:r>
                <a:rPr lang="en-US" altLang="zh-CN" sz="1400" spc="300" dirty="0">
                  <a:solidFill>
                    <a:schemeClr val="bg1"/>
                  </a:solidFill>
                  <a:effectLst/>
                  <a:latin typeface="Code Light" panose="020B0604020202020204" pitchFamily="50" charset="0"/>
                  <a:ea typeface="专业字体设计服务/WWW.ZTSGC.COM/" panose="02000000000000000000" pitchFamily="2" charset="-122"/>
                </a:rPr>
                <a:t>your title here</a:t>
              </a:r>
              <a:endParaRPr lang="zh-CN" altLang="en-US" sz="1400" spc="300" dirty="0">
                <a:solidFill>
                  <a:schemeClr val="bg1"/>
                </a:solidFill>
                <a:effectLst/>
                <a:latin typeface="Code Light" panose="020B0604020202020204" pitchFamily="50" charset="0"/>
                <a:ea typeface="专业字体设计服务/WWW.ZTSGC.COM/" panose="02000000000000000000" pitchFamily="2" charset="-122"/>
              </a:endParaRPr>
            </a:p>
          </p:txBody>
        </p:sp>
      </p:grpSp>
      <p:grpSp>
        <p:nvGrpSpPr>
          <p:cNvPr id="16" name="组合 15"/>
          <p:cNvGrpSpPr/>
          <p:nvPr/>
        </p:nvGrpSpPr>
        <p:grpSpPr>
          <a:xfrm>
            <a:off x="3823045" y="2361269"/>
            <a:ext cx="7502443" cy="1323439"/>
            <a:chOff x="3823045" y="2361269"/>
            <a:chExt cx="7502443" cy="1323439"/>
          </a:xfrm>
        </p:grpSpPr>
        <p:sp>
          <p:nvSpPr>
            <p:cNvPr id="17" name="文本框 16"/>
            <p:cNvSpPr txBox="1"/>
            <p:nvPr/>
          </p:nvSpPr>
          <p:spPr>
            <a:xfrm>
              <a:off x="7011959" y="2776017"/>
              <a:ext cx="4313529" cy="400110"/>
            </a:xfrm>
            <a:prstGeom prst="rect">
              <a:avLst/>
            </a:prstGeom>
            <a:noFill/>
          </p:spPr>
          <p:txBody>
            <a:bodyPr wrap="square" rtlCol="0">
              <a:spAutoFit/>
            </a:bodyPr>
            <a:lstStyle>
              <a:defPPr>
                <a:defRPr lang="zh-CN"/>
              </a:defPPr>
              <a:lvl1pPr>
                <a:defRPr sz="2000">
                  <a:solidFill>
                    <a:schemeClr val="bg1"/>
                  </a:solidFill>
                  <a:effectLst/>
                  <a:latin typeface="专业字体设计服务/WWW.ZTSGC.COM/" panose="02000000000000000000" pitchFamily="2" charset="-122"/>
                  <a:ea typeface="专业字体设计服务/WWW.ZTSGC.COM/" panose="02000000000000000000" pitchFamily="2" charset="-122"/>
                </a:defRPr>
              </a:lvl1pPr>
            </a:lstStyle>
            <a:p>
              <a:r>
                <a:rPr lang="zh-CN" altLang="en-US" dirty="0">
                  <a:latin typeface="Code Light" panose="020B0604020202020204" pitchFamily="50" charset="0"/>
                </a:rPr>
                <a:t>项目研究背景</a:t>
              </a:r>
              <a:endParaRPr lang="zh-CN" altLang="en-US" dirty="0">
                <a:latin typeface="Code Light" panose="020B0604020202020204" pitchFamily="50" charset="0"/>
              </a:endParaRPr>
            </a:p>
          </p:txBody>
        </p:sp>
        <p:sp>
          <p:nvSpPr>
            <p:cNvPr id="18" name="任意多边形 24"/>
            <p:cNvSpPr/>
            <p:nvPr/>
          </p:nvSpPr>
          <p:spPr>
            <a:xfrm>
              <a:off x="6307548" y="3041490"/>
              <a:ext cx="3549724" cy="234507"/>
            </a:xfrm>
            <a:custGeom>
              <a:avLst/>
              <a:gdLst>
                <a:gd name="connsiteX0" fmla="*/ 0 w 3414532"/>
                <a:gd name="connsiteY0" fmla="*/ 0 h 347241"/>
                <a:gd name="connsiteX1" fmla="*/ 358815 w 3414532"/>
                <a:gd name="connsiteY1" fmla="*/ 347241 h 347241"/>
                <a:gd name="connsiteX2" fmla="*/ 3391382 w 3414532"/>
                <a:gd name="connsiteY2" fmla="*/ 347241 h 347241"/>
                <a:gd name="connsiteX3" fmla="*/ 3414532 w 3414532"/>
                <a:gd name="connsiteY3" fmla="*/ 335666 h 347241"/>
                <a:gd name="connsiteX0-1" fmla="*/ 0 w 3251647"/>
                <a:gd name="connsiteY0-2" fmla="*/ 0 h 326233"/>
                <a:gd name="connsiteX1-3" fmla="*/ 195930 w 3251647"/>
                <a:gd name="connsiteY1-4" fmla="*/ 326233 h 326233"/>
                <a:gd name="connsiteX2-5" fmla="*/ 3228497 w 3251647"/>
                <a:gd name="connsiteY2-6" fmla="*/ 326233 h 326233"/>
                <a:gd name="connsiteX3-7" fmla="*/ 3251647 w 3251647"/>
                <a:gd name="connsiteY3-8" fmla="*/ 314658 h 326233"/>
                <a:gd name="connsiteX0-9" fmla="*/ 0 w 3196749"/>
                <a:gd name="connsiteY0-10" fmla="*/ 0 h 245132"/>
                <a:gd name="connsiteX1-11" fmla="*/ 141032 w 3196749"/>
                <a:gd name="connsiteY1-12" fmla="*/ 245132 h 245132"/>
                <a:gd name="connsiteX2-13" fmla="*/ 3173599 w 3196749"/>
                <a:gd name="connsiteY2-14" fmla="*/ 245132 h 245132"/>
                <a:gd name="connsiteX3-15" fmla="*/ 3196749 w 3196749"/>
                <a:gd name="connsiteY3-16" fmla="*/ 233557 h 245132"/>
              </a:gdLst>
              <a:ahLst/>
              <a:cxnLst>
                <a:cxn ang="0">
                  <a:pos x="connsiteX0-1" y="connsiteY0-2"/>
                </a:cxn>
                <a:cxn ang="0">
                  <a:pos x="connsiteX1-3" y="connsiteY1-4"/>
                </a:cxn>
                <a:cxn ang="0">
                  <a:pos x="connsiteX2-5" y="connsiteY2-6"/>
                </a:cxn>
                <a:cxn ang="0">
                  <a:pos x="connsiteX3-7" y="connsiteY3-8"/>
                </a:cxn>
              </a:cxnLst>
              <a:rect l="l" t="t" r="r" b="b"/>
              <a:pathLst>
                <a:path w="3196749" h="245132">
                  <a:moveTo>
                    <a:pt x="0" y="0"/>
                  </a:moveTo>
                  <a:lnTo>
                    <a:pt x="141032" y="245132"/>
                  </a:lnTo>
                  <a:lnTo>
                    <a:pt x="3173599" y="245132"/>
                  </a:lnTo>
                  <a:lnTo>
                    <a:pt x="3196749" y="233557"/>
                  </a:lnTo>
                </a:path>
              </a:pathLst>
            </a:custGeom>
            <a:noFill/>
            <a:ln>
              <a:solidFill>
                <a:schemeClr val="bg1">
                  <a:alpha val="3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latin typeface="Code Light" panose="020B0604020202020204" pitchFamily="50" charset="0"/>
              </a:endParaRPr>
            </a:p>
          </p:txBody>
        </p:sp>
        <p:sp>
          <p:nvSpPr>
            <p:cNvPr id="19" name="文本框 18"/>
            <p:cNvSpPr txBox="1"/>
            <p:nvPr/>
          </p:nvSpPr>
          <p:spPr>
            <a:xfrm>
              <a:off x="6479870" y="2714462"/>
              <a:ext cx="995423" cy="523220"/>
            </a:xfrm>
            <a:prstGeom prst="rect">
              <a:avLst/>
            </a:prstGeom>
            <a:noFill/>
          </p:spPr>
          <p:txBody>
            <a:bodyPr wrap="square" rtlCol="0">
              <a:spAutoFit/>
            </a:bodyPr>
            <a:lstStyle/>
            <a:p>
              <a:r>
                <a:rPr lang="en-US" altLang="zh-CN" sz="2800" dirty="0">
                  <a:solidFill>
                    <a:schemeClr val="bg1"/>
                  </a:solidFill>
                  <a:effectLst/>
                  <a:latin typeface="Code Light" panose="020B0604020202020204" pitchFamily="50" charset="0"/>
                  <a:ea typeface="专业字体设计服务/WWW.ZTSGC.COM/" panose="02000000000000000000" pitchFamily="2" charset="-122"/>
                </a:rPr>
                <a:t>02</a:t>
              </a:r>
              <a:endParaRPr lang="zh-CN" altLang="en-US" sz="2800" dirty="0">
                <a:solidFill>
                  <a:schemeClr val="bg1"/>
                </a:solidFill>
                <a:effectLst/>
                <a:latin typeface="Code Light" panose="020B0604020202020204" pitchFamily="50" charset="0"/>
                <a:ea typeface="专业字体设计服务/WWW.ZTSGC.COM/" panose="02000000000000000000" pitchFamily="2" charset="-122"/>
              </a:endParaRPr>
            </a:p>
          </p:txBody>
        </p:sp>
        <p:sp>
          <p:nvSpPr>
            <p:cNvPr id="20" name="文本框 19"/>
            <p:cNvSpPr txBox="1"/>
            <p:nvPr/>
          </p:nvSpPr>
          <p:spPr>
            <a:xfrm>
              <a:off x="4485557" y="3110899"/>
              <a:ext cx="1856037" cy="307777"/>
            </a:xfrm>
            <a:prstGeom prst="rect">
              <a:avLst/>
            </a:prstGeom>
            <a:noFill/>
          </p:spPr>
          <p:txBody>
            <a:bodyPr wrap="square" rtlCol="0">
              <a:spAutoFit/>
            </a:bodyPr>
            <a:lstStyle>
              <a:defPPr>
                <a:defRPr lang="zh-CN"/>
              </a:defPPr>
              <a:lvl1pPr>
                <a:defRPr sz="1400" spc="300">
                  <a:solidFill>
                    <a:schemeClr val="bg1">
                      <a:lumMod val="85000"/>
                    </a:schemeClr>
                  </a:solidFill>
                  <a:latin typeface="Code Light" panose="020B0604020202020204" pitchFamily="50" charset="0"/>
                  <a:ea typeface="Segoe UI Symbol" panose="020B0502040204020203" pitchFamily="34" charset="0"/>
                </a:defRPr>
              </a:lvl1pPr>
            </a:lstStyle>
            <a:p>
              <a:r>
                <a:rPr lang="en-US" altLang="zh-CN" dirty="0">
                  <a:solidFill>
                    <a:schemeClr val="bg1"/>
                  </a:solidFill>
                </a:rPr>
                <a:t>page  01-03</a:t>
              </a:r>
              <a:endParaRPr lang="zh-CN" altLang="en-US" dirty="0">
                <a:solidFill>
                  <a:schemeClr val="bg1"/>
                </a:solidFill>
              </a:endParaRPr>
            </a:p>
          </p:txBody>
        </p:sp>
        <p:cxnSp>
          <p:nvCxnSpPr>
            <p:cNvPr id="21" name="直接连接符 20"/>
            <p:cNvCxnSpPr/>
            <p:nvPr/>
          </p:nvCxnSpPr>
          <p:spPr>
            <a:xfrm>
              <a:off x="4598888" y="3030520"/>
              <a:ext cx="16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3823045" y="2361269"/>
              <a:ext cx="450167" cy="1323439"/>
            </a:xfrm>
            <a:prstGeom prst="rect">
              <a:avLst/>
            </a:prstGeom>
            <a:noFill/>
          </p:spPr>
          <p:txBody>
            <a:bodyPr wrap="square" rtlCol="0">
              <a:spAutoFit/>
            </a:bodyPr>
            <a:lstStyle/>
            <a:p>
              <a:r>
                <a:rPr lang="en-US" altLang="zh-CN" sz="8000" dirty="0">
                  <a:solidFill>
                    <a:schemeClr val="bg1"/>
                  </a:solidFill>
                  <a:latin typeface="Britannic Bold" panose="020B0903060703020204" pitchFamily="34" charset="0"/>
                </a:rPr>
                <a:t>2</a:t>
              </a:r>
              <a:endParaRPr lang="zh-CN" altLang="en-US" sz="8000" dirty="0">
                <a:solidFill>
                  <a:schemeClr val="bg1"/>
                </a:solidFill>
                <a:latin typeface="Britannic Bold" panose="020B0903060703020204" pitchFamily="34" charset="0"/>
              </a:endParaRPr>
            </a:p>
          </p:txBody>
        </p:sp>
        <p:sp>
          <p:nvSpPr>
            <p:cNvPr id="23" name="文本框 22"/>
            <p:cNvSpPr txBox="1"/>
            <p:nvPr/>
          </p:nvSpPr>
          <p:spPr>
            <a:xfrm>
              <a:off x="4485557" y="2698839"/>
              <a:ext cx="4313529" cy="307777"/>
            </a:xfrm>
            <a:prstGeom prst="rect">
              <a:avLst/>
            </a:prstGeom>
            <a:noFill/>
          </p:spPr>
          <p:txBody>
            <a:bodyPr wrap="square" rtlCol="0">
              <a:spAutoFit/>
            </a:bodyPr>
            <a:lstStyle/>
            <a:p>
              <a:r>
                <a:rPr lang="en-US" altLang="zh-CN" sz="1400" spc="300" dirty="0">
                  <a:solidFill>
                    <a:schemeClr val="bg1"/>
                  </a:solidFill>
                  <a:effectLst/>
                  <a:latin typeface="Code Light" panose="020B0604020202020204" pitchFamily="50" charset="0"/>
                  <a:ea typeface="专业字体设计服务/WWW.ZTSGC.COM/" panose="02000000000000000000" pitchFamily="2" charset="-122"/>
                </a:rPr>
                <a:t>your title here</a:t>
              </a:r>
              <a:endParaRPr lang="zh-CN" altLang="en-US" sz="1400" spc="300" dirty="0">
                <a:solidFill>
                  <a:schemeClr val="bg1"/>
                </a:solidFill>
                <a:effectLst/>
                <a:latin typeface="Code Light" panose="020B0604020202020204" pitchFamily="50" charset="0"/>
                <a:ea typeface="专业字体设计服务/WWW.ZTSGC.COM/" panose="02000000000000000000" pitchFamily="2" charset="-122"/>
              </a:endParaRPr>
            </a:p>
          </p:txBody>
        </p:sp>
      </p:grpSp>
      <p:grpSp>
        <p:nvGrpSpPr>
          <p:cNvPr id="24" name="组合 23"/>
          <p:cNvGrpSpPr/>
          <p:nvPr/>
        </p:nvGrpSpPr>
        <p:grpSpPr>
          <a:xfrm>
            <a:off x="3245571" y="3386783"/>
            <a:ext cx="7473138" cy="1323439"/>
            <a:chOff x="3245571" y="3386783"/>
            <a:chExt cx="7473138" cy="1323439"/>
          </a:xfrm>
        </p:grpSpPr>
        <p:sp>
          <p:nvSpPr>
            <p:cNvPr id="25" name="文本框 24"/>
            <p:cNvSpPr txBox="1"/>
            <p:nvPr/>
          </p:nvSpPr>
          <p:spPr>
            <a:xfrm>
              <a:off x="6405180" y="3758000"/>
              <a:ext cx="4313529" cy="400110"/>
            </a:xfrm>
            <a:prstGeom prst="rect">
              <a:avLst/>
            </a:prstGeom>
            <a:noFill/>
          </p:spPr>
          <p:txBody>
            <a:bodyPr wrap="square" rtlCol="0">
              <a:spAutoFit/>
            </a:bodyPr>
            <a:lstStyle>
              <a:defPPr>
                <a:defRPr lang="zh-CN"/>
              </a:defPPr>
              <a:lvl1pPr>
                <a:defRPr sz="2000">
                  <a:solidFill>
                    <a:schemeClr val="bg1"/>
                  </a:solidFill>
                  <a:effectLst/>
                  <a:latin typeface="专业字体设计服务/WWW.ZTSGC.COM/" panose="02000000000000000000" pitchFamily="2" charset="-122"/>
                  <a:ea typeface="专业字体设计服务/WWW.ZTSGC.COM/" panose="02000000000000000000" pitchFamily="2" charset="-122"/>
                </a:defRPr>
              </a:lvl1pPr>
            </a:lstStyle>
            <a:p>
              <a:r>
                <a:rPr lang="zh-CN" altLang="en-US" dirty="0">
                  <a:latin typeface="Code Light" panose="020B0604020202020204" pitchFamily="50" charset="0"/>
                </a:rPr>
                <a:t>市场评估分析</a:t>
              </a:r>
              <a:endParaRPr lang="zh-CN" altLang="en-US" dirty="0">
                <a:latin typeface="Code Light" panose="020B0604020202020204" pitchFamily="50" charset="0"/>
              </a:endParaRPr>
            </a:p>
          </p:txBody>
        </p:sp>
        <p:sp>
          <p:nvSpPr>
            <p:cNvPr id="26" name="任意多边形 31"/>
            <p:cNvSpPr/>
            <p:nvPr/>
          </p:nvSpPr>
          <p:spPr>
            <a:xfrm>
              <a:off x="5700769" y="4023473"/>
              <a:ext cx="3549724" cy="234507"/>
            </a:xfrm>
            <a:custGeom>
              <a:avLst/>
              <a:gdLst>
                <a:gd name="connsiteX0" fmla="*/ 0 w 3414532"/>
                <a:gd name="connsiteY0" fmla="*/ 0 h 347241"/>
                <a:gd name="connsiteX1" fmla="*/ 358815 w 3414532"/>
                <a:gd name="connsiteY1" fmla="*/ 347241 h 347241"/>
                <a:gd name="connsiteX2" fmla="*/ 3391382 w 3414532"/>
                <a:gd name="connsiteY2" fmla="*/ 347241 h 347241"/>
                <a:gd name="connsiteX3" fmla="*/ 3414532 w 3414532"/>
                <a:gd name="connsiteY3" fmla="*/ 335666 h 347241"/>
                <a:gd name="connsiteX0-1" fmla="*/ 0 w 3251647"/>
                <a:gd name="connsiteY0-2" fmla="*/ 0 h 326233"/>
                <a:gd name="connsiteX1-3" fmla="*/ 195930 w 3251647"/>
                <a:gd name="connsiteY1-4" fmla="*/ 326233 h 326233"/>
                <a:gd name="connsiteX2-5" fmla="*/ 3228497 w 3251647"/>
                <a:gd name="connsiteY2-6" fmla="*/ 326233 h 326233"/>
                <a:gd name="connsiteX3-7" fmla="*/ 3251647 w 3251647"/>
                <a:gd name="connsiteY3-8" fmla="*/ 314658 h 326233"/>
                <a:gd name="connsiteX0-9" fmla="*/ 0 w 3196749"/>
                <a:gd name="connsiteY0-10" fmla="*/ 0 h 245132"/>
                <a:gd name="connsiteX1-11" fmla="*/ 141032 w 3196749"/>
                <a:gd name="connsiteY1-12" fmla="*/ 245132 h 245132"/>
                <a:gd name="connsiteX2-13" fmla="*/ 3173599 w 3196749"/>
                <a:gd name="connsiteY2-14" fmla="*/ 245132 h 245132"/>
                <a:gd name="connsiteX3-15" fmla="*/ 3196749 w 3196749"/>
                <a:gd name="connsiteY3-16" fmla="*/ 233557 h 245132"/>
              </a:gdLst>
              <a:ahLst/>
              <a:cxnLst>
                <a:cxn ang="0">
                  <a:pos x="connsiteX0-1" y="connsiteY0-2"/>
                </a:cxn>
                <a:cxn ang="0">
                  <a:pos x="connsiteX1-3" y="connsiteY1-4"/>
                </a:cxn>
                <a:cxn ang="0">
                  <a:pos x="connsiteX2-5" y="connsiteY2-6"/>
                </a:cxn>
                <a:cxn ang="0">
                  <a:pos x="connsiteX3-7" y="connsiteY3-8"/>
                </a:cxn>
              </a:cxnLst>
              <a:rect l="l" t="t" r="r" b="b"/>
              <a:pathLst>
                <a:path w="3196749" h="245132">
                  <a:moveTo>
                    <a:pt x="0" y="0"/>
                  </a:moveTo>
                  <a:lnTo>
                    <a:pt x="141032" y="245132"/>
                  </a:lnTo>
                  <a:lnTo>
                    <a:pt x="3173599" y="245132"/>
                  </a:lnTo>
                  <a:lnTo>
                    <a:pt x="3196749" y="233557"/>
                  </a:lnTo>
                </a:path>
              </a:pathLst>
            </a:custGeom>
            <a:noFill/>
            <a:ln>
              <a:solidFill>
                <a:schemeClr val="bg1">
                  <a:alpha val="3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latin typeface="Code Light" panose="020B0604020202020204" pitchFamily="50" charset="0"/>
              </a:endParaRPr>
            </a:p>
          </p:txBody>
        </p:sp>
        <p:sp>
          <p:nvSpPr>
            <p:cNvPr id="27" name="文本框 26"/>
            <p:cNvSpPr txBox="1"/>
            <p:nvPr/>
          </p:nvSpPr>
          <p:spPr>
            <a:xfrm>
              <a:off x="5873091" y="3714461"/>
              <a:ext cx="995423" cy="523220"/>
            </a:xfrm>
            <a:prstGeom prst="rect">
              <a:avLst/>
            </a:prstGeom>
            <a:noFill/>
          </p:spPr>
          <p:txBody>
            <a:bodyPr wrap="square" rtlCol="0">
              <a:spAutoFit/>
            </a:bodyPr>
            <a:lstStyle/>
            <a:p>
              <a:r>
                <a:rPr lang="en-US" altLang="zh-CN" sz="2800" dirty="0">
                  <a:solidFill>
                    <a:schemeClr val="bg1"/>
                  </a:solidFill>
                  <a:effectLst/>
                  <a:latin typeface="Code Light" panose="020B0604020202020204" pitchFamily="50" charset="0"/>
                  <a:ea typeface="专业字体设计服务/WWW.ZTSGC.COM/" panose="02000000000000000000" pitchFamily="2" charset="-122"/>
                </a:rPr>
                <a:t>03</a:t>
              </a:r>
              <a:endParaRPr lang="zh-CN" altLang="en-US" sz="2800" dirty="0">
                <a:solidFill>
                  <a:schemeClr val="bg1"/>
                </a:solidFill>
                <a:effectLst/>
                <a:latin typeface="Code Light" panose="020B0604020202020204" pitchFamily="50" charset="0"/>
                <a:ea typeface="专业字体设计服务/WWW.ZTSGC.COM/" panose="02000000000000000000" pitchFamily="2" charset="-122"/>
              </a:endParaRPr>
            </a:p>
          </p:txBody>
        </p:sp>
        <p:sp>
          <p:nvSpPr>
            <p:cNvPr id="28" name="文本框 27"/>
            <p:cNvSpPr txBox="1"/>
            <p:nvPr/>
          </p:nvSpPr>
          <p:spPr>
            <a:xfrm>
              <a:off x="3941730" y="4024737"/>
              <a:ext cx="1856037" cy="307777"/>
            </a:xfrm>
            <a:prstGeom prst="rect">
              <a:avLst/>
            </a:prstGeom>
            <a:noFill/>
          </p:spPr>
          <p:txBody>
            <a:bodyPr wrap="square" rtlCol="0">
              <a:spAutoFit/>
            </a:bodyPr>
            <a:lstStyle>
              <a:defPPr>
                <a:defRPr lang="zh-CN"/>
              </a:defPPr>
              <a:lvl1pPr>
                <a:defRPr sz="1400" spc="300">
                  <a:solidFill>
                    <a:schemeClr val="bg1">
                      <a:lumMod val="85000"/>
                    </a:schemeClr>
                  </a:solidFill>
                  <a:latin typeface="Code Light" panose="020B0604020202020204" pitchFamily="50" charset="0"/>
                  <a:ea typeface="Segoe UI Symbol" panose="020B0502040204020203" pitchFamily="34" charset="0"/>
                </a:defRPr>
              </a:lvl1pPr>
            </a:lstStyle>
            <a:p>
              <a:r>
                <a:rPr lang="en-US" altLang="zh-CN" dirty="0">
                  <a:solidFill>
                    <a:schemeClr val="bg1"/>
                  </a:solidFill>
                </a:rPr>
                <a:t>page  01-03</a:t>
              </a:r>
              <a:endParaRPr lang="zh-CN" altLang="en-US" dirty="0">
                <a:solidFill>
                  <a:schemeClr val="bg1"/>
                </a:solidFill>
              </a:endParaRPr>
            </a:p>
          </p:txBody>
        </p:sp>
        <p:cxnSp>
          <p:nvCxnSpPr>
            <p:cNvPr id="29" name="直接连接符 28"/>
            <p:cNvCxnSpPr/>
            <p:nvPr/>
          </p:nvCxnSpPr>
          <p:spPr>
            <a:xfrm>
              <a:off x="3992109" y="4012503"/>
              <a:ext cx="16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3245571" y="3386783"/>
              <a:ext cx="450167" cy="1323439"/>
            </a:xfrm>
            <a:prstGeom prst="rect">
              <a:avLst/>
            </a:prstGeom>
            <a:noFill/>
          </p:spPr>
          <p:txBody>
            <a:bodyPr wrap="square" rtlCol="0">
              <a:spAutoFit/>
            </a:bodyPr>
            <a:lstStyle>
              <a:defPPr>
                <a:defRPr lang="zh-CN"/>
              </a:defPPr>
              <a:lvl1pPr>
                <a:defRPr sz="8000">
                  <a:solidFill>
                    <a:schemeClr val="bg1">
                      <a:lumMod val="85000"/>
                    </a:schemeClr>
                  </a:solidFill>
                  <a:latin typeface="Britannic Bold" panose="020B0903060703020204" pitchFamily="34" charset="0"/>
                </a:defRPr>
              </a:lvl1pPr>
            </a:lstStyle>
            <a:p>
              <a:r>
                <a:rPr lang="en-US" altLang="zh-CN" dirty="0">
                  <a:solidFill>
                    <a:schemeClr val="bg1"/>
                  </a:solidFill>
                </a:rPr>
                <a:t>3</a:t>
              </a:r>
              <a:endParaRPr lang="zh-CN" altLang="en-US" dirty="0">
                <a:solidFill>
                  <a:schemeClr val="bg1"/>
                </a:solidFill>
              </a:endParaRPr>
            </a:p>
          </p:txBody>
        </p:sp>
        <p:sp>
          <p:nvSpPr>
            <p:cNvPr id="31" name="文本框 30"/>
            <p:cNvSpPr txBox="1"/>
            <p:nvPr/>
          </p:nvSpPr>
          <p:spPr>
            <a:xfrm>
              <a:off x="3941730" y="3654415"/>
              <a:ext cx="4313529" cy="307777"/>
            </a:xfrm>
            <a:prstGeom prst="rect">
              <a:avLst/>
            </a:prstGeom>
            <a:noFill/>
          </p:spPr>
          <p:txBody>
            <a:bodyPr wrap="square" rtlCol="0">
              <a:spAutoFit/>
            </a:bodyPr>
            <a:lstStyle/>
            <a:p>
              <a:r>
                <a:rPr lang="en-US" altLang="zh-CN" sz="1400" spc="300" dirty="0">
                  <a:solidFill>
                    <a:schemeClr val="bg1"/>
                  </a:solidFill>
                  <a:effectLst/>
                  <a:latin typeface="Code Light" panose="020B0604020202020204" pitchFamily="50" charset="0"/>
                  <a:ea typeface="专业字体设计服务/WWW.ZTSGC.COM/" panose="02000000000000000000" pitchFamily="2" charset="-122"/>
                </a:rPr>
                <a:t>your title here</a:t>
              </a:r>
              <a:endParaRPr lang="zh-CN" altLang="en-US" sz="1400" spc="300" dirty="0">
                <a:solidFill>
                  <a:schemeClr val="bg1"/>
                </a:solidFill>
                <a:effectLst/>
                <a:latin typeface="Code Light" panose="020B0604020202020204" pitchFamily="50" charset="0"/>
                <a:ea typeface="专业字体设计服务/WWW.ZTSGC.COM/" panose="02000000000000000000" pitchFamily="2" charset="-122"/>
              </a:endParaRPr>
            </a:p>
          </p:txBody>
        </p:sp>
      </p:grpSp>
      <p:grpSp>
        <p:nvGrpSpPr>
          <p:cNvPr id="32" name="组合 31"/>
          <p:cNvGrpSpPr/>
          <p:nvPr/>
        </p:nvGrpSpPr>
        <p:grpSpPr>
          <a:xfrm>
            <a:off x="2429648" y="4411284"/>
            <a:ext cx="7473138" cy="1323439"/>
            <a:chOff x="2429648" y="4411284"/>
            <a:chExt cx="7473138" cy="1323439"/>
          </a:xfrm>
        </p:grpSpPr>
        <p:sp>
          <p:nvSpPr>
            <p:cNvPr id="33" name="文本框 32"/>
            <p:cNvSpPr txBox="1"/>
            <p:nvPr/>
          </p:nvSpPr>
          <p:spPr>
            <a:xfrm>
              <a:off x="5589257" y="4782501"/>
              <a:ext cx="4313529" cy="400110"/>
            </a:xfrm>
            <a:prstGeom prst="rect">
              <a:avLst/>
            </a:prstGeom>
            <a:noFill/>
          </p:spPr>
          <p:txBody>
            <a:bodyPr wrap="square" rtlCol="0">
              <a:spAutoFit/>
            </a:bodyPr>
            <a:lstStyle>
              <a:defPPr>
                <a:defRPr lang="zh-CN"/>
              </a:defPPr>
              <a:lvl1pPr>
                <a:defRPr sz="2000">
                  <a:solidFill>
                    <a:schemeClr val="bg1"/>
                  </a:solidFill>
                  <a:effectLst/>
                  <a:latin typeface="专业字体设计服务/WWW.ZTSGC.COM/" panose="02000000000000000000" pitchFamily="2" charset="-122"/>
                  <a:ea typeface="专业字体设计服务/WWW.ZTSGC.COM/" panose="02000000000000000000" pitchFamily="2" charset="-122"/>
                </a:defRPr>
              </a:lvl1pPr>
            </a:lstStyle>
            <a:p>
              <a:r>
                <a:rPr lang="zh-CN" altLang="en-US" dirty="0">
                  <a:latin typeface="Code Light" panose="020B0604020202020204" pitchFamily="50" charset="0"/>
                </a:rPr>
                <a:t>财务计划报表</a:t>
              </a:r>
              <a:endParaRPr lang="zh-CN" altLang="en-US" dirty="0">
                <a:latin typeface="Code Light" panose="020B0604020202020204" pitchFamily="50" charset="0"/>
              </a:endParaRPr>
            </a:p>
          </p:txBody>
        </p:sp>
        <p:sp>
          <p:nvSpPr>
            <p:cNvPr id="34" name="任意多边形 49"/>
            <p:cNvSpPr/>
            <p:nvPr/>
          </p:nvSpPr>
          <p:spPr>
            <a:xfrm>
              <a:off x="4884846" y="5047974"/>
              <a:ext cx="3549724" cy="234507"/>
            </a:xfrm>
            <a:custGeom>
              <a:avLst/>
              <a:gdLst>
                <a:gd name="connsiteX0" fmla="*/ 0 w 3414532"/>
                <a:gd name="connsiteY0" fmla="*/ 0 h 347241"/>
                <a:gd name="connsiteX1" fmla="*/ 358815 w 3414532"/>
                <a:gd name="connsiteY1" fmla="*/ 347241 h 347241"/>
                <a:gd name="connsiteX2" fmla="*/ 3391382 w 3414532"/>
                <a:gd name="connsiteY2" fmla="*/ 347241 h 347241"/>
                <a:gd name="connsiteX3" fmla="*/ 3414532 w 3414532"/>
                <a:gd name="connsiteY3" fmla="*/ 335666 h 347241"/>
                <a:gd name="connsiteX0-1" fmla="*/ 0 w 3251647"/>
                <a:gd name="connsiteY0-2" fmla="*/ 0 h 326233"/>
                <a:gd name="connsiteX1-3" fmla="*/ 195930 w 3251647"/>
                <a:gd name="connsiteY1-4" fmla="*/ 326233 h 326233"/>
                <a:gd name="connsiteX2-5" fmla="*/ 3228497 w 3251647"/>
                <a:gd name="connsiteY2-6" fmla="*/ 326233 h 326233"/>
                <a:gd name="connsiteX3-7" fmla="*/ 3251647 w 3251647"/>
                <a:gd name="connsiteY3-8" fmla="*/ 314658 h 326233"/>
                <a:gd name="connsiteX0-9" fmla="*/ 0 w 3196749"/>
                <a:gd name="connsiteY0-10" fmla="*/ 0 h 245132"/>
                <a:gd name="connsiteX1-11" fmla="*/ 141032 w 3196749"/>
                <a:gd name="connsiteY1-12" fmla="*/ 245132 h 245132"/>
                <a:gd name="connsiteX2-13" fmla="*/ 3173599 w 3196749"/>
                <a:gd name="connsiteY2-14" fmla="*/ 245132 h 245132"/>
                <a:gd name="connsiteX3-15" fmla="*/ 3196749 w 3196749"/>
                <a:gd name="connsiteY3-16" fmla="*/ 233557 h 245132"/>
              </a:gdLst>
              <a:ahLst/>
              <a:cxnLst>
                <a:cxn ang="0">
                  <a:pos x="connsiteX0-1" y="connsiteY0-2"/>
                </a:cxn>
                <a:cxn ang="0">
                  <a:pos x="connsiteX1-3" y="connsiteY1-4"/>
                </a:cxn>
                <a:cxn ang="0">
                  <a:pos x="connsiteX2-5" y="connsiteY2-6"/>
                </a:cxn>
                <a:cxn ang="0">
                  <a:pos x="connsiteX3-7" y="connsiteY3-8"/>
                </a:cxn>
              </a:cxnLst>
              <a:rect l="l" t="t" r="r" b="b"/>
              <a:pathLst>
                <a:path w="3196749" h="245132">
                  <a:moveTo>
                    <a:pt x="0" y="0"/>
                  </a:moveTo>
                  <a:lnTo>
                    <a:pt x="141032" y="245132"/>
                  </a:lnTo>
                  <a:lnTo>
                    <a:pt x="3173599" y="245132"/>
                  </a:lnTo>
                  <a:lnTo>
                    <a:pt x="3196749" y="233557"/>
                  </a:lnTo>
                </a:path>
              </a:pathLst>
            </a:custGeom>
            <a:noFill/>
            <a:ln>
              <a:solidFill>
                <a:schemeClr val="bg1">
                  <a:alpha val="3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latin typeface="Code Light" panose="020B0604020202020204" pitchFamily="50" charset="0"/>
              </a:endParaRPr>
            </a:p>
          </p:txBody>
        </p:sp>
        <p:sp>
          <p:nvSpPr>
            <p:cNvPr id="35" name="文本框 34"/>
            <p:cNvSpPr txBox="1"/>
            <p:nvPr/>
          </p:nvSpPr>
          <p:spPr>
            <a:xfrm>
              <a:off x="5057168" y="4738962"/>
              <a:ext cx="995423" cy="523220"/>
            </a:xfrm>
            <a:prstGeom prst="rect">
              <a:avLst/>
            </a:prstGeom>
            <a:noFill/>
          </p:spPr>
          <p:txBody>
            <a:bodyPr wrap="square" rtlCol="0">
              <a:spAutoFit/>
            </a:bodyPr>
            <a:lstStyle/>
            <a:p>
              <a:r>
                <a:rPr lang="en-US" altLang="zh-CN" sz="2800" dirty="0">
                  <a:solidFill>
                    <a:schemeClr val="bg1"/>
                  </a:solidFill>
                  <a:effectLst/>
                  <a:latin typeface="Code Light" panose="020B0604020202020204" pitchFamily="50" charset="0"/>
                  <a:ea typeface="专业字体设计服务/WWW.ZTSGC.COM/" panose="02000000000000000000" pitchFamily="2" charset="-122"/>
                </a:rPr>
                <a:t>04</a:t>
              </a:r>
              <a:endParaRPr lang="zh-CN" altLang="en-US" sz="2800" dirty="0">
                <a:solidFill>
                  <a:schemeClr val="bg1"/>
                </a:solidFill>
                <a:effectLst/>
                <a:latin typeface="Code Light" panose="020B0604020202020204" pitchFamily="50" charset="0"/>
                <a:ea typeface="专业字体设计服务/WWW.ZTSGC.COM/" panose="02000000000000000000" pitchFamily="2" charset="-122"/>
              </a:endParaRPr>
            </a:p>
          </p:txBody>
        </p:sp>
        <p:sp>
          <p:nvSpPr>
            <p:cNvPr id="36" name="文本框 35"/>
            <p:cNvSpPr txBox="1"/>
            <p:nvPr/>
          </p:nvSpPr>
          <p:spPr>
            <a:xfrm>
              <a:off x="3125807" y="5049238"/>
              <a:ext cx="1856037" cy="307777"/>
            </a:xfrm>
            <a:prstGeom prst="rect">
              <a:avLst/>
            </a:prstGeom>
            <a:noFill/>
          </p:spPr>
          <p:txBody>
            <a:bodyPr wrap="square" rtlCol="0">
              <a:spAutoFit/>
            </a:bodyPr>
            <a:lstStyle>
              <a:defPPr>
                <a:defRPr lang="zh-CN"/>
              </a:defPPr>
              <a:lvl1pPr>
                <a:defRPr sz="1400" spc="300">
                  <a:solidFill>
                    <a:schemeClr val="bg1">
                      <a:lumMod val="85000"/>
                    </a:schemeClr>
                  </a:solidFill>
                  <a:latin typeface="Code Light" panose="020B0604020202020204" pitchFamily="50" charset="0"/>
                  <a:ea typeface="Segoe UI Symbol" panose="020B0502040204020203" pitchFamily="34" charset="0"/>
                </a:defRPr>
              </a:lvl1pPr>
            </a:lstStyle>
            <a:p>
              <a:r>
                <a:rPr lang="en-US" altLang="zh-CN" dirty="0">
                  <a:solidFill>
                    <a:schemeClr val="bg1"/>
                  </a:solidFill>
                </a:rPr>
                <a:t>page  01-03</a:t>
              </a:r>
              <a:endParaRPr lang="zh-CN" altLang="en-US" dirty="0">
                <a:solidFill>
                  <a:schemeClr val="bg1"/>
                </a:solidFill>
              </a:endParaRPr>
            </a:p>
          </p:txBody>
        </p:sp>
        <p:cxnSp>
          <p:nvCxnSpPr>
            <p:cNvPr id="37" name="直接连接符 36"/>
            <p:cNvCxnSpPr/>
            <p:nvPr/>
          </p:nvCxnSpPr>
          <p:spPr>
            <a:xfrm>
              <a:off x="3176186" y="5037004"/>
              <a:ext cx="16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2429648" y="4411284"/>
              <a:ext cx="450167" cy="1323439"/>
            </a:xfrm>
            <a:prstGeom prst="rect">
              <a:avLst/>
            </a:prstGeom>
            <a:noFill/>
          </p:spPr>
          <p:txBody>
            <a:bodyPr wrap="square" rtlCol="0">
              <a:spAutoFit/>
            </a:bodyPr>
            <a:lstStyle/>
            <a:p>
              <a:r>
                <a:rPr lang="en-US" altLang="zh-CN" sz="8000" dirty="0">
                  <a:solidFill>
                    <a:schemeClr val="bg1"/>
                  </a:solidFill>
                  <a:latin typeface="Britannic Bold" panose="020B0903060703020204" pitchFamily="34" charset="0"/>
                </a:rPr>
                <a:t>4</a:t>
              </a:r>
              <a:endParaRPr lang="zh-CN" altLang="en-US" sz="8000" dirty="0">
                <a:solidFill>
                  <a:schemeClr val="bg1"/>
                </a:solidFill>
                <a:latin typeface="Britannic Bold" panose="020B0903060703020204" pitchFamily="34" charset="0"/>
              </a:endParaRPr>
            </a:p>
          </p:txBody>
        </p:sp>
        <p:sp>
          <p:nvSpPr>
            <p:cNvPr id="39" name="文本框 38"/>
            <p:cNvSpPr txBox="1"/>
            <p:nvPr/>
          </p:nvSpPr>
          <p:spPr>
            <a:xfrm>
              <a:off x="3125807" y="4678916"/>
              <a:ext cx="4313529" cy="307777"/>
            </a:xfrm>
            <a:prstGeom prst="rect">
              <a:avLst/>
            </a:prstGeom>
            <a:noFill/>
          </p:spPr>
          <p:txBody>
            <a:bodyPr wrap="square" rtlCol="0">
              <a:spAutoFit/>
            </a:bodyPr>
            <a:lstStyle/>
            <a:p>
              <a:r>
                <a:rPr lang="en-US" altLang="zh-CN" sz="1400" spc="300" dirty="0">
                  <a:solidFill>
                    <a:schemeClr val="bg1"/>
                  </a:solidFill>
                  <a:effectLst/>
                  <a:latin typeface="Code Light" panose="020B0604020202020204" pitchFamily="50" charset="0"/>
                  <a:ea typeface="专业字体设计服务/WWW.ZTSGC.COM/" panose="02000000000000000000" pitchFamily="2" charset="-122"/>
                </a:rPr>
                <a:t>your title here</a:t>
              </a:r>
              <a:endParaRPr lang="zh-CN" altLang="en-US" sz="1400" spc="300" dirty="0">
                <a:solidFill>
                  <a:schemeClr val="bg1"/>
                </a:solidFill>
                <a:effectLst/>
                <a:latin typeface="Code Light" panose="020B0604020202020204" pitchFamily="50" charset="0"/>
                <a:ea typeface="专业字体设计服务/WWW.ZTSGC.COM/" panose="02000000000000000000" pitchFamily="2" charset="-122"/>
              </a:endParaRPr>
            </a:p>
          </p:txBody>
        </p:sp>
        <p:sp>
          <p:nvSpPr>
            <p:cNvPr id="40" name="椭圆 39"/>
            <p:cNvSpPr/>
            <p:nvPr/>
          </p:nvSpPr>
          <p:spPr>
            <a:xfrm>
              <a:off x="4836345" y="4998926"/>
              <a:ext cx="72000" cy="72000"/>
            </a:xfrm>
            <a:prstGeom prst="ellipse">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latin typeface="Code Light" panose="020B0604020202020204" pitchFamily="50" charset="0"/>
              </a:endParaRPr>
            </a:p>
          </p:txBody>
        </p:sp>
      </p:grpSp>
      <p:sp>
        <p:nvSpPr>
          <p:cNvPr id="41" name="文本框 40"/>
          <p:cNvSpPr txBox="1"/>
          <p:nvPr/>
        </p:nvSpPr>
        <p:spPr>
          <a:xfrm>
            <a:off x="-342004" y="286673"/>
            <a:ext cx="3227821" cy="1243417"/>
          </a:xfrm>
          <a:prstGeom prst="rect">
            <a:avLst/>
          </a:prstGeom>
          <a:noFill/>
        </p:spPr>
        <p:txBody>
          <a:bodyPr vert="horz" wrap="square" rtlCol="0">
            <a:spAutoFit/>
          </a:bodyPr>
          <a:lstStyle/>
          <a:p>
            <a:pPr algn="r">
              <a:lnSpc>
                <a:spcPct val="85000"/>
              </a:lnSpc>
            </a:pPr>
            <a:r>
              <a:rPr lang="zh-CN" altLang="en-US" sz="8800" i="1" dirty="0">
                <a:solidFill>
                  <a:schemeClr val="bg1"/>
                </a:solidFill>
                <a:effectLst>
                  <a:outerShdw blurRad="139700" dist="38100" algn="l" rotWithShape="0">
                    <a:prstClr val="black">
                      <a:alpha val="40000"/>
                    </a:prstClr>
                  </a:outerShdw>
                </a:effectLst>
                <a:latin typeface="Tw Cen MT" panose="020B0602020104020603" pitchFamily="34" charset="0"/>
                <a:ea typeface="造字工房尚雅体演示版常规体" pitchFamily="50" charset="-122"/>
                <a:cs typeface="Simplified Arabic" panose="02020603050405020304" pitchFamily="18" charset="-78"/>
              </a:rPr>
              <a:t>目录</a:t>
            </a:r>
            <a:endParaRPr lang="zh-CN" altLang="en-US" sz="8800" i="1" dirty="0">
              <a:solidFill>
                <a:schemeClr val="bg1"/>
              </a:solidFill>
              <a:effectLst>
                <a:outerShdw blurRad="139700" dist="38100" algn="l" rotWithShape="0">
                  <a:prstClr val="black">
                    <a:alpha val="40000"/>
                  </a:prstClr>
                </a:outerShdw>
              </a:effectLst>
              <a:latin typeface="Tw Cen MT" panose="020B0602020104020603" pitchFamily="34" charset="0"/>
              <a:ea typeface="造字工房尚雅体演示版常规体" pitchFamily="50" charset="-122"/>
              <a:cs typeface="Simplified Arabic" panose="02020603050405020304" pitchFamily="18" charset="-78"/>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2" fill="hold" nodeType="withEffect">
                                  <p:stCondLst>
                                    <p:cond delay="250"/>
                                  </p:stCondLst>
                                  <p:childTnLst>
                                    <p:set>
                                      <p:cBhvr>
                                        <p:cTn id="9" dur="1" fill="hold">
                                          <p:stCondLst>
                                            <p:cond delay="0"/>
                                          </p:stCondLst>
                                        </p:cTn>
                                        <p:tgtEl>
                                          <p:spTgt spid="16"/>
                                        </p:tgtEl>
                                        <p:attrNameLst>
                                          <p:attrName>style.visibility</p:attrName>
                                        </p:attrNameLst>
                                      </p:cBhvr>
                                      <p:to>
                                        <p:strVal val="visible"/>
                                      </p:to>
                                    </p:set>
                                    <p:animEffect transition="in" filter="wipe(right)">
                                      <p:cBhvr>
                                        <p:cTn id="10" dur="500"/>
                                        <p:tgtEl>
                                          <p:spTgt spid="16"/>
                                        </p:tgtEl>
                                      </p:cBhvr>
                                    </p:animEffect>
                                  </p:childTnLst>
                                </p:cTn>
                              </p:par>
                              <p:par>
                                <p:cTn id="11" presetID="22" presetClass="entr" presetSubtype="8" fill="hold" nodeType="withEffect">
                                  <p:stCondLst>
                                    <p:cond delay="50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par>
                                <p:cTn id="14" presetID="22" presetClass="entr" presetSubtype="2" fill="hold" nodeType="withEffect">
                                  <p:stCondLst>
                                    <p:cond delay="750"/>
                                  </p:stCondLst>
                                  <p:childTnLst>
                                    <p:set>
                                      <p:cBhvr>
                                        <p:cTn id="15" dur="1" fill="hold">
                                          <p:stCondLst>
                                            <p:cond delay="0"/>
                                          </p:stCondLst>
                                        </p:cTn>
                                        <p:tgtEl>
                                          <p:spTgt spid="32"/>
                                        </p:tgtEl>
                                        <p:attrNameLst>
                                          <p:attrName>style.visibility</p:attrName>
                                        </p:attrNameLst>
                                      </p:cBhvr>
                                      <p:to>
                                        <p:strVal val="visible"/>
                                      </p:to>
                                    </p:set>
                                    <p:animEffect transition="in" filter="wipe(right)">
                                      <p:cBhvr>
                                        <p:cTn id="16" dur="500"/>
                                        <p:tgtEl>
                                          <p:spTgt spid="32"/>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1"/>
                                        </p:tgtEl>
                                        <p:attrNameLst>
                                          <p:attrName>ppt_y</p:attrName>
                                        </p:attrNameLst>
                                      </p:cBhvr>
                                      <p:tavLst>
                                        <p:tav tm="0">
                                          <p:val>
                                            <p:strVal val="#ppt_y"/>
                                          </p:val>
                                        </p:tav>
                                        <p:tav tm="100000">
                                          <p:val>
                                            <p:strVal val="#ppt_y"/>
                                          </p:val>
                                        </p:tav>
                                      </p:tavLst>
                                    </p:anim>
                                    <p:anim calcmode="lin" valueType="num">
                                      <p:cBhvr>
                                        <p:cTn id="21"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0"/>
          <p:cNvSpPr/>
          <p:nvPr/>
        </p:nvSpPr>
        <p:spPr>
          <a:xfrm>
            <a:off x="-332935" y="-56269"/>
            <a:ext cx="4904937" cy="7024469"/>
          </a:xfrm>
          <a:custGeom>
            <a:avLst/>
            <a:gdLst>
              <a:gd name="connsiteX0" fmla="*/ 4904937 w 4904937"/>
              <a:gd name="connsiteY0" fmla="*/ 0 h 7024469"/>
              <a:gd name="connsiteX1" fmla="*/ 3157374 w 4904937"/>
              <a:gd name="connsiteY1" fmla="*/ 2193443 h 7024469"/>
              <a:gd name="connsiteX2" fmla="*/ 3157374 w 4904937"/>
              <a:gd name="connsiteY2" fmla="*/ 1261775 h 7024469"/>
              <a:gd name="connsiteX3" fmla="*/ 2859113 w 4904937"/>
              <a:gd name="connsiteY3" fmla="*/ 1261775 h 7024469"/>
              <a:gd name="connsiteX4" fmla="*/ 2336540 w 4904937"/>
              <a:gd name="connsiteY4" fmla="*/ 1557571 h 7024469"/>
              <a:gd name="connsiteX5" fmla="*/ 2336540 w 4904937"/>
              <a:gd name="connsiteY5" fmla="*/ 1779418 h 7024469"/>
              <a:gd name="connsiteX6" fmla="*/ 2686565 w 4904937"/>
              <a:gd name="connsiteY6" fmla="*/ 1677122 h 7024469"/>
              <a:gd name="connsiteX7" fmla="*/ 2686565 w 4904937"/>
              <a:gd name="connsiteY7" fmla="*/ 2784376 h 7024469"/>
              <a:gd name="connsiteX8" fmla="*/ 1443150 w 4904937"/>
              <a:gd name="connsiteY8" fmla="*/ 4345040 h 7024469"/>
              <a:gd name="connsiteX9" fmla="*/ 4637649 w 4904937"/>
              <a:gd name="connsiteY9" fmla="*/ 7024468 h 7024469"/>
              <a:gd name="connsiteX10" fmla="*/ 3132405 w 4904937"/>
              <a:gd name="connsiteY10" fmla="*/ 7024468 h 7024469"/>
              <a:gd name="connsiteX11" fmla="*/ 3132406 w 4904937"/>
              <a:gd name="connsiteY11" fmla="*/ 7024469 h 7024469"/>
              <a:gd name="connsiteX12" fmla="*/ 0 w 4904937"/>
              <a:gd name="connsiteY12" fmla="*/ 7024469 h 7024469"/>
              <a:gd name="connsiteX13" fmla="*/ 0 w 4904937"/>
              <a:gd name="connsiteY13" fmla="*/ 3448756 h 7024469"/>
              <a:gd name="connsiteX14" fmla="*/ 332932 w 4904937"/>
              <a:gd name="connsiteY14" fmla="*/ 3828806 h 7024469"/>
              <a:gd name="connsiteX15" fmla="*/ 332935 w 4904937"/>
              <a:gd name="connsiteY15" fmla="*/ 56270 h 7024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04937" h="7024469">
                <a:moveTo>
                  <a:pt x="4904937" y="0"/>
                </a:moveTo>
                <a:lnTo>
                  <a:pt x="3157374" y="2193443"/>
                </a:lnTo>
                <a:lnTo>
                  <a:pt x="3157374" y="1261775"/>
                </a:lnTo>
                <a:lnTo>
                  <a:pt x="2859113" y="1261775"/>
                </a:lnTo>
                <a:cubicBezTo>
                  <a:pt x="2758049" y="1434323"/>
                  <a:pt x="2583859" y="1532921"/>
                  <a:pt x="2336540" y="1557571"/>
                </a:cubicBezTo>
                <a:lnTo>
                  <a:pt x="2336540" y="1779418"/>
                </a:lnTo>
                <a:cubicBezTo>
                  <a:pt x="2444177" y="1772023"/>
                  <a:pt x="2560852" y="1737924"/>
                  <a:pt x="2686565" y="1677122"/>
                </a:cubicBezTo>
                <a:lnTo>
                  <a:pt x="2686565" y="2784376"/>
                </a:lnTo>
                <a:lnTo>
                  <a:pt x="1443150" y="4345040"/>
                </a:lnTo>
                <a:lnTo>
                  <a:pt x="4637649" y="7024468"/>
                </a:lnTo>
                <a:lnTo>
                  <a:pt x="3132405" y="7024468"/>
                </a:lnTo>
                <a:lnTo>
                  <a:pt x="3132406" y="7024469"/>
                </a:lnTo>
                <a:lnTo>
                  <a:pt x="0" y="7024469"/>
                </a:lnTo>
                <a:lnTo>
                  <a:pt x="0" y="3448756"/>
                </a:lnTo>
                <a:lnTo>
                  <a:pt x="332932" y="3828806"/>
                </a:lnTo>
                <a:lnTo>
                  <a:pt x="332935" y="56270"/>
                </a:lnTo>
                <a:close/>
              </a:path>
            </a:pathLst>
          </a:cu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p:cNvSpPr txBox="1"/>
          <p:nvPr/>
        </p:nvSpPr>
        <p:spPr>
          <a:xfrm>
            <a:off x="2323985" y="2029291"/>
            <a:ext cx="2746399" cy="400110"/>
          </a:xfrm>
          <a:prstGeom prst="rect">
            <a:avLst/>
          </a:prstGeom>
          <a:noFill/>
        </p:spPr>
        <p:txBody>
          <a:bodyPr wrap="square" rtlCol="0">
            <a:spAutoFit/>
          </a:bodyPr>
          <a:lstStyle/>
          <a:p>
            <a:r>
              <a:rPr lang="en-US" altLang="zh-CN" sz="2000" dirty="0">
                <a:solidFill>
                  <a:schemeClr val="bg1"/>
                </a:solidFill>
                <a:latin typeface="+mj-lt"/>
                <a:ea typeface="Arial Unicode MS" panose="020B0604020202020204" pitchFamily="34" charset="-122"/>
                <a:cs typeface="Arial Unicode MS" panose="020B0604020202020204" pitchFamily="34" charset="-122"/>
              </a:rPr>
              <a:t>PLEASE ADD</a:t>
            </a:r>
            <a:endParaRPr lang="zh-CN" altLang="en-US" sz="2000" dirty="0">
              <a:solidFill>
                <a:schemeClr val="bg1"/>
              </a:solidFill>
              <a:latin typeface="+mj-lt"/>
              <a:ea typeface="Arial Unicode MS" panose="020B0604020202020204" pitchFamily="34" charset="-122"/>
              <a:cs typeface="Arial Unicode MS" panose="020B0604020202020204" pitchFamily="34" charset="-122"/>
            </a:endParaRPr>
          </a:p>
        </p:txBody>
      </p:sp>
      <p:sp>
        <p:nvSpPr>
          <p:cNvPr id="4" name="文本框 3"/>
          <p:cNvSpPr txBox="1"/>
          <p:nvPr/>
        </p:nvSpPr>
        <p:spPr>
          <a:xfrm>
            <a:off x="2280514" y="2541945"/>
            <a:ext cx="7043545" cy="584775"/>
          </a:xfrm>
          <a:prstGeom prst="rect">
            <a:avLst/>
          </a:prstGeom>
          <a:noFill/>
        </p:spPr>
        <p:txBody>
          <a:bodyPr wrap="square" rtlCol="0">
            <a:spAutoFit/>
          </a:bodyPr>
          <a:lstStyle/>
          <a:p>
            <a:r>
              <a:rPr lang="zh-CN" altLang="en-US" sz="32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团队成员介绍</a:t>
            </a:r>
            <a:endParaRPr lang="zh-CN" altLang="en-US" sz="32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5" name="直接连接符 4"/>
          <p:cNvCxnSpPr/>
          <p:nvPr/>
        </p:nvCxnSpPr>
        <p:spPr>
          <a:xfrm>
            <a:off x="2421192" y="3182991"/>
            <a:ext cx="520504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2308650" y="3256641"/>
            <a:ext cx="7015409" cy="954107"/>
          </a:xfrm>
          <a:prstGeom prst="rect">
            <a:avLst/>
          </a:prstGeom>
        </p:spPr>
        <p:txBody>
          <a:bodyPr wrap="square">
            <a:spAutoFit/>
          </a:bodyPr>
          <a:lstStyle/>
          <a:p>
            <a:pPr lvl="0"/>
            <a:r>
              <a:rPr lang="en-US" altLang="zh-CN" sz="1400" dirty="0">
                <a:solidFill>
                  <a:schemeClr val="bg1"/>
                </a:solidFill>
                <a:latin typeface="Microsoft JhengHei UI" panose="020B0604030504040204" pitchFamily="34" charset="-120"/>
                <a:ea typeface="Microsoft JhengHei UI" panose="020B0604030504040204" pitchFamily="34" charset="-120"/>
              </a:rPr>
              <a:t>The text of a book is the main part of it.</a:t>
            </a:r>
            <a:r>
              <a:rPr lang="en-US" altLang="zh-CN" sz="1400" dirty="0">
                <a:solidFill>
                  <a:schemeClr val="bg1"/>
                </a:solidFill>
                <a:latin typeface="Segoe UI Symbol" panose="020B0502040204020203" pitchFamily="34" charset="0"/>
                <a:ea typeface="Segoe UI Symbol" panose="020B0502040204020203" pitchFamily="34" charset="0"/>
              </a:rPr>
              <a:t> The text of a book is the main part of it, rather than the introduction. The text of a book is the main part of it, rather than the introduction, pictures, or notes.</a:t>
            </a:r>
            <a:endParaRPr lang="zh-CN" altLang="en-US" sz="1400" dirty="0">
              <a:solidFill>
                <a:schemeClr val="bg1"/>
              </a:solidFill>
              <a:latin typeface="Segoe UI Symbol" panose="020B0502040204020203" pitchFamily="34" charset="0"/>
            </a:endParaRPr>
          </a:p>
          <a:p>
            <a:pPr lvl="0"/>
            <a:r>
              <a:rPr lang="en-US" altLang="zh-CN" sz="1400" dirty="0">
                <a:solidFill>
                  <a:schemeClr val="bg1"/>
                </a:solidFill>
                <a:latin typeface="Microsoft JhengHei UI" panose="020B0604030504040204" pitchFamily="34" charset="-120"/>
                <a:ea typeface="Microsoft JhengHei UI" panose="020B0604030504040204" pitchFamily="34" charset="-120"/>
              </a:rPr>
              <a:t> </a:t>
            </a:r>
            <a:endParaRPr lang="zh-CN" altLang="en-US" sz="1400" dirty="0">
              <a:solidFill>
                <a:schemeClr val="bg1"/>
              </a:solidFill>
              <a:latin typeface="Microsoft JhengHei UI" panose="020B0604030504040204" pitchFamily="34" charset="-120"/>
              <a:ea typeface="Microsoft JhengHei UI" panose="020B0604030504040204" pitchFamily="34" charset="-12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4" fill="hold" grpId="0" nodeType="withEffect">
                                  <p:stCondLst>
                                    <p:cond delay="10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1" fill="hold" grpId="0" nodeType="withEffect">
                                  <p:stCondLst>
                                    <p:cond delay="20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750"/>
                                        <p:tgtEl>
                                          <p:spTgt spid="4"/>
                                        </p:tgtEl>
                                      </p:cBhvr>
                                    </p:animEffect>
                                  </p:childTnLst>
                                </p:cTn>
                              </p:par>
                              <p:par>
                                <p:cTn id="14" presetID="22" presetClass="entr" presetSubtype="8" fill="hold" nodeType="withEffect">
                                  <p:stCondLst>
                                    <p:cond delay="40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750"/>
                                        <p:tgtEl>
                                          <p:spTgt spid="5"/>
                                        </p:tgtEl>
                                      </p:cBhvr>
                                    </p:animEffect>
                                  </p:childTnLst>
                                </p:cTn>
                              </p:par>
                              <p:par>
                                <p:cTn id="17" presetID="22" presetClass="entr" presetSubtype="4" fill="hold" grpId="0" nodeType="withEffect">
                                  <p:stCondLst>
                                    <p:cond delay="70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团队成员介绍</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007929" y="-184872"/>
            <a:ext cx="7572651" cy="7259927"/>
            <a:chOff x="-576109" y="-235672"/>
            <a:chExt cx="7572651" cy="7259927"/>
          </a:xfrm>
        </p:grpSpPr>
        <p:grpSp>
          <p:nvGrpSpPr>
            <p:cNvPr id="5" name="组合 4"/>
            <p:cNvGrpSpPr/>
            <p:nvPr/>
          </p:nvGrpSpPr>
          <p:grpSpPr>
            <a:xfrm>
              <a:off x="3446044" y="-235672"/>
              <a:ext cx="3550498" cy="7093672"/>
              <a:chOff x="3446044" y="-235672"/>
              <a:chExt cx="3550498" cy="7093672"/>
            </a:xfrm>
            <a:effectLst>
              <a:outerShdw blurRad="50800" dist="38100" algn="l" rotWithShape="0">
                <a:prstClr val="black">
                  <a:alpha val="40000"/>
                </a:prstClr>
              </a:outerShdw>
            </a:effectLst>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446044" y="-235672"/>
                <a:ext cx="3550497" cy="2357751"/>
              </a:xfrm>
              <a:prstGeom prst="rect">
                <a:avLst/>
              </a:prstGeom>
              <a:ln w="19050">
                <a:solidFill>
                  <a:schemeClr val="tx1">
                    <a:lumMod val="50000"/>
                    <a:lumOff val="50000"/>
                  </a:schemeClr>
                </a:solidFill>
              </a:ln>
            </p:spPr>
          </p:pic>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l="26862" b="4603"/>
              <a:stretch>
                <a:fillRect/>
              </a:stretch>
            </p:blipFill>
            <p:spPr>
              <a:xfrm>
                <a:off x="3574468" y="3896546"/>
                <a:ext cx="3422073" cy="2961454"/>
              </a:xfrm>
              <a:prstGeom prst="rect">
                <a:avLst/>
              </a:prstGeom>
              <a:ln w="19050">
                <a:solidFill>
                  <a:schemeClr val="tx1">
                    <a:lumMod val="50000"/>
                    <a:lumOff val="50000"/>
                  </a:schemeClr>
                </a:solidFill>
              </a:ln>
            </p:spPr>
          </p:pic>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r="10863"/>
              <a:stretch>
                <a:fillRect/>
              </a:stretch>
            </p:blipFill>
            <p:spPr>
              <a:xfrm>
                <a:off x="3685306" y="2133087"/>
                <a:ext cx="3311236" cy="2175677"/>
              </a:xfrm>
              <a:prstGeom prst="rect">
                <a:avLst/>
              </a:prstGeom>
              <a:ln w="19050">
                <a:solidFill>
                  <a:schemeClr val="tx1">
                    <a:lumMod val="50000"/>
                    <a:lumOff val="50000"/>
                  </a:schemeClr>
                </a:solidFill>
              </a:ln>
            </p:spPr>
          </p:pic>
        </p:gr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105" y="-235527"/>
              <a:ext cx="4203279" cy="2357461"/>
            </a:xfrm>
            <a:prstGeom prst="rect">
              <a:avLst/>
            </a:prstGeom>
            <a:ln w="19050">
              <a:solidFill>
                <a:schemeClr val="tx1">
                  <a:lumMod val="50000"/>
                  <a:lumOff val="50000"/>
                </a:schemeClr>
              </a:solidFill>
            </a:ln>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771" r="5213" b="23489"/>
            <a:stretch>
              <a:fillRect/>
            </a:stretch>
          </p:blipFill>
          <p:spPr>
            <a:xfrm>
              <a:off x="-138552" y="2133087"/>
              <a:ext cx="3859726" cy="2175677"/>
            </a:xfrm>
            <a:prstGeom prst="rect">
              <a:avLst/>
            </a:prstGeom>
            <a:ln w="19050">
              <a:solidFill>
                <a:schemeClr val="tx1">
                  <a:lumMod val="50000"/>
                  <a:lumOff val="50000"/>
                </a:schemeClr>
              </a:solidFill>
            </a:ln>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6109" y="4286458"/>
              <a:ext cx="4297283" cy="2571542"/>
            </a:xfrm>
            <a:prstGeom prst="rect">
              <a:avLst/>
            </a:prstGeom>
            <a:ln w="19050">
              <a:solidFill>
                <a:schemeClr val="tx1">
                  <a:lumMod val="50000"/>
                  <a:lumOff val="50000"/>
                </a:schemeClr>
              </a:solidFill>
            </a:ln>
          </p:spPr>
        </p:pic>
        <p:sp>
          <p:nvSpPr>
            <p:cNvPr id="9" name="矩形 8"/>
            <p:cNvSpPr/>
            <p:nvPr/>
          </p:nvSpPr>
          <p:spPr>
            <a:xfrm>
              <a:off x="-290945" y="-124691"/>
              <a:ext cx="7287486" cy="7148946"/>
            </a:xfrm>
            <a:prstGeom prst="rect">
              <a:avLst/>
            </a:prstGeom>
            <a:solidFill>
              <a:schemeClr val="bg2">
                <a:lumMod val="10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3" name="文本框 12"/>
          <p:cNvSpPr txBox="1"/>
          <p:nvPr/>
        </p:nvSpPr>
        <p:spPr>
          <a:xfrm>
            <a:off x="6751451" y="560016"/>
            <a:ext cx="6151419" cy="923330"/>
          </a:xfrm>
          <a:prstGeom prst="rect">
            <a:avLst/>
          </a:prstGeom>
          <a:noFill/>
        </p:spPr>
        <p:txBody>
          <a:bodyPr wrap="square" rtlCol="0">
            <a:spAutoFit/>
          </a:bodyPr>
          <a:lstStyle/>
          <a:p>
            <a:r>
              <a:rPr lang="zh-CN" altLang="en-US" sz="5400" b="1" dirty="0">
                <a:solidFill>
                  <a:schemeClr val="bg1"/>
                </a:solidFill>
                <a:latin typeface="Code Bold" panose="020B0604020202020204" pitchFamily="50" charset="0"/>
                <a:ea typeface="专业字体设计服务/WWW.ZTSGC.COM/" panose="02000000000000000000" pitchFamily="2" charset="-122"/>
              </a:rPr>
              <a:t>公司文化介绍</a:t>
            </a:r>
            <a:endParaRPr lang="zh-CN" altLang="en-US" sz="5400" b="1" dirty="0">
              <a:solidFill>
                <a:schemeClr val="bg1"/>
              </a:solidFill>
              <a:latin typeface="Code Bold" panose="020B0604020202020204" pitchFamily="50" charset="0"/>
              <a:ea typeface="专业字体设计服务/WWW.ZTSGC.COM/" panose="02000000000000000000" pitchFamily="2" charset="-122"/>
            </a:endParaRPr>
          </a:p>
        </p:txBody>
      </p:sp>
      <p:sp>
        <p:nvSpPr>
          <p:cNvPr id="14" name="文本框 13"/>
          <p:cNvSpPr txBox="1"/>
          <p:nvPr/>
        </p:nvSpPr>
        <p:spPr>
          <a:xfrm>
            <a:off x="6824574" y="1482936"/>
            <a:ext cx="4009770" cy="400110"/>
          </a:xfrm>
          <a:prstGeom prst="rect">
            <a:avLst/>
          </a:prstGeom>
          <a:noFill/>
        </p:spPr>
        <p:txBody>
          <a:bodyPr wrap="square" rtlCol="0">
            <a:spAutoFit/>
          </a:bodyPr>
          <a:lstStyle/>
          <a:p>
            <a:r>
              <a:rPr lang="en-US" altLang="zh-CN" sz="2000" dirty="0">
                <a:solidFill>
                  <a:schemeClr val="bg1"/>
                </a:solidFill>
                <a:latin typeface="Code Light" panose="020B0604020202020204" pitchFamily="50" charset="0"/>
                <a:ea typeface="Segoe UI Symbol" panose="020B0502040204020203" pitchFamily="34" charset="0"/>
              </a:rPr>
              <a:t>OVER 1000 EMPLOYEES</a:t>
            </a:r>
            <a:endParaRPr lang="zh-CN" altLang="en-US" sz="2000" dirty="0">
              <a:solidFill>
                <a:schemeClr val="bg1"/>
              </a:solidFill>
              <a:latin typeface="Code Light" panose="020B0604020202020204" pitchFamily="50" charset="0"/>
            </a:endParaRPr>
          </a:p>
        </p:txBody>
      </p:sp>
      <p:sp>
        <p:nvSpPr>
          <p:cNvPr id="15" name="文本框 14"/>
          <p:cNvSpPr txBox="1"/>
          <p:nvPr/>
        </p:nvSpPr>
        <p:spPr>
          <a:xfrm>
            <a:off x="6751451" y="2446149"/>
            <a:ext cx="4830948" cy="3323987"/>
          </a:xfrm>
          <a:prstGeom prst="rect">
            <a:avLst/>
          </a:prstGeom>
          <a:noFill/>
        </p:spPr>
        <p:txBody>
          <a:bodyPr wrap="square" rtlCol="0">
            <a:spAutoFit/>
          </a:bodyPr>
          <a:lstStyle/>
          <a:p>
            <a:pPr>
              <a:lnSpc>
                <a:spcPct val="125000"/>
              </a:lnSpc>
            </a:pPr>
            <a:r>
              <a:rPr lang="en-US" altLang="zh-CN" sz="1400" dirty="0">
                <a:solidFill>
                  <a:schemeClr val="bg1"/>
                </a:solidFill>
                <a:latin typeface="Segoe UI Symbol" panose="020B0502040204020203" pitchFamily="34" charset="0"/>
                <a:ea typeface="Segoe UI Symbol" panose="020B0502040204020203" pitchFamily="34" charset="0"/>
              </a:rPr>
              <a:t>The text of a book is the main part of it, rather than the introduction, pictures, or notes. The text of a book is the main part of it, rather than the introduction, pictures, or notes.</a:t>
            </a:r>
            <a:endParaRPr lang="zh-CN" altLang="en-US" sz="1400" dirty="0">
              <a:solidFill>
                <a:schemeClr val="bg1"/>
              </a:solidFill>
              <a:latin typeface="Segoe UI Symbol" panose="020B0502040204020203" pitchFamily="34" charset="0"/>
            </a:endParaRPr>
          </a:p>
          <a:p>
            <a:pPr>
              <a:lnSpc>
                <a:spcPct val="125000"/>
              </a:lnSpc>
            </a:pPr>
            <a:r>
              <a:rPr lang="en-US" altLang="zh-CN" sz="1400" dirty="0">
                <a:solidFill>
                  <a:schemeClr val="bg1"/>
                </a:solidFill>
                <a:latin typeface="Segoe UI Symbol" panose="020B0502040204020203" pitchFamily="34" charset="0"/>
                <a:ea typeface="Segoe UI Symbol" panose="020B0502040204020203" pitchFamily="34" charset="0"/>
              </a:rPr>
              <a:t>The text of a book is the main part of it, rather than the introduction, pictures, or notes.</a:t>
            </a:r>
            <a:endParaRPr lang="zh-CN" altLang="en-US" sz="1400" dirty="0">
              <a:solidFill>
                <a:schemeClr val="bg1"/>
              </a:solidFill>
              <a:latin typeface="Segoe UI Symbol" panose="020B0502040204020203" pitchFamily="34" charset="0"/>
            </a:endParaRPr>
          </a:p>
          <a:p>
            <a:pPr>
              <a:lnSpc>
                <a:spcPct val="125000"/>
              </a:lnSpc>
            </a:pPr>
            <a:r>
              <a:rPr lang="en-US" altLang="zh-CN" sz="1400" dirty="0">
                <a:solidFill>
                  <a:schemeClr val="bg1"/>
                </a:solidFill>
                <a:latin typeface="Segoe UI Symbol" panose="020B0502040204020203" pitchFamily="34" charset="0"/>
                <a:ea typeface="Segoe UI Symbol" panose="020B0502040204020203" pitchFamily="34" charset="0"/>
              </a:rPr>
              <a:t>The text of a book is the main part of it, rather than the introduction, pictures, or notes. The text of a book is the main part of it, rather than the introduction, pictures, or notes. The text of a book is the main part of it, rather than the introduction, pictures, or notes.</a:t>
            </a:r>
            <a:endParaRPr lang="zh-CN" altLang="en-US" sz="1400" dirty="0">
              <a:solidFill>
                <a:schemeClr val="bg1"/>
              </a:solidFill>
              <a:latin typeface="Segoe UI Symbol" panose="020B0502040204020203" pitchFamily="34" charset="0"/>
            </a:endParaRPr>
          </a:p>
          <a:p>
            <a:pPr>
              <a:lnSpc>
                <a:spcPct val="125000"/>
              </a:lnSpc>
            </a:pPr>
            <a:endParaRPr lang="zh-CN" altLang="en-US" sz="1400" dirty="0">
              <a:solidFill>
                <a:schemeClr val="bg1"/>
              </a:solidFill>
              <a:latin typeface="Segoe UI Symbol" panose="020B0502040204020203" pitchFamily="34" charset="0"/>
            </a:endParaRPr>
          </a:p>
        </p:txBody>
      </p:sp>
      <p:sp>
        <p:nvSpPr>
          <p:cNvPr id="16" name="文本框 15"/>
          <p:cNvSpPr txBox="1"/>
          <p:nvPr/>
        </p:nvSpPr>
        <p:spPr>
          <a:xfrm>
            <a:off x="7422118" y="5771855"/>
            <a:ext cx="3099854" cy="461665"/>
          </a:xfrm>
          <a:prstGeom prst="rect">
            <a:avLst/>
          </a:prstGeom>
          <a:noFill/>
        </p:spPr>
        <p:txBody>
          <a:bodyPr wrap="square" rtlCol="0">
            <a:spAutoFit/>
          </a:bodyPr>
          <a:lstStyle/>
          <a:p>
            <a:r>
              <a:rPr lang="en-US" altLang="zh-CN" sz="2400" dirty="0">
                <a:solidFill>
                  <a:schemeClr val="bg1"/>
                </a:solidFill>
                <a:latin typeface="Britannic Bold" panose="020B0903060703020204" pitchFamily="34" charset="0"/>
              </a:rPr>
              <a:t>VIDEO ABOUT US</a:t>
            </a:r>
            <a:endParaRPr lang="zh-CN" altLang="en-US" sz="2400" dirty="0">
              <a:solidFill>
                <a:schemeClr val="bg1"/>
              </a:solidFill>
              <a:latin typeface="Britannic Bold" panose="020B0903060703020204" pitchFamily="34" charset="0"/>
            </a:endParaRPr>
          </a:p>
        </p:txBody>
      </p:sp>
      <p:sp>
        <p:nvSpPr>
          <p:cNvPr id="17" name="Freeform 6"/>
          <p:cNvSpPr>
            <a:spLocks noEditPoints="1"/>
          </p:cNvSpPr>
          <p:nvPr/>
        </p:nvSpPr>
        <p:spPr bwMode="auto">
          <a:xfrm>
            <a:off x="6757988" y="5672138"/>
            <a:ext cx="644187" cy="661101"/>
          </a:xfrm>
          <a:custGeom>
            <a:avLst/>
            <a:gdLst>
              <a:gd name="T0" fmla="*/ 23 w 59"/>
              <a:gd name="T1" fmla="*/ 43 h 59"/>
              <a:gd name="T2" fmla="*/ 41 w 59"/>
              <a:gd name="T3" fmla="*/ 29 h 59"/>
              <a:gd name="T4" fmla="*/ 23 w 59"/>
              <a:gd name="T5" fmla="*/ 16 h 59"/>
              <a:gd name="T6" fmla="*/ 23 w 59"/>
              <a:gd name="T7" fmla="*/ 43 h 59"/>
              <a:gd name="T8" fmla="*/ 29 w 59"/>
              <a:gd name="T9" fmla="*/ 0 h 59"/>
              <a:gd name="T10" fmla="*/ 0 w 59"/>
              <a:gd name="T11" fmla="*/ 29 h 59"/>
              <a:gd name="T12" fmla="*/ 29 w 59"/>
              <a:gd name="T13" fmla="*/ 59 h 59"/>
              <a:gd name="T14" fmla="*/ 59 w 59"/>
              <a:gd name="T15" fmla="*/ 29 h 59"/>
              <a:gd name="T16" fmla="*/ 29 w 59"/>
              <a:gd name="T17" fmla="*/ 0 h 59"/>
              <a:gd name="T18" fmla="*/ 29 w 59"/>
              <a:gd name="T19" fmla="*/ 53 h 59"/>
              <a:gd name="T20" fmla="*/ 6 w 59"/>
              <a:gd name="T21" fmla="*/ 29 h 59"/>
              <a:gd name="T22" fmla="*/ 29 w 59"/>
              <a:gd name="T23" fmla="*/ 6 h 59"/>
              <a:gd name="T24" fmla="*/ 53 w 59"/>
              <a:gd name="T25" fmla="*/ 29 h 59"/>
              <a:gd name="T26" fmla="*/ 29 w 59"/>
              <a:gd name="T27" fmla="*/ 5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59">
                <a:moveTo>
                  <a:pt x="23" y="43"/>
                </a:moveTo>
                <a:cubicBezTo>
                  <a:pt x="41" y="29"/>
                  <a:pt x="41" y="29"/>
                  <a:pt x="41" y="29"/>
                </a:cubicBezTo>
                <a:cubicBezTo>
                  <a:pt x="23" y="16"/>
                  <a:pt x="23" y="16"/>
                  <a:pt x="23" y="16"/>
                </a:cubicBezTo>
                <a:lnTo>
                  <a:pt x="23" y="43"/>
                </a:lnTo>
                <a:close/>
                <a:moveTo>
                  <a:pt x="29" y="0"/>
                </a:moveTo>
                <a:cubicBezTo>
                  <a:pt x="13" y="0"/>
                  <a:pt x="0" y="13"/>
                  <a:pt x="0" y="29"/>
                </a:cubicBezTo>
                <a:cubicBezTo>
                  <a:pt x="0" y="46"/>
                  <a:pt x="13" y="59"/>
                  <a:pt x="29" y="59"/>
                </a:cubicBezTo>
                <a:cubicBezTo>
                  <a:pt x="46" y="59"/>
                  <a:pt x="59" y="46"/>
                  <a:pt x="59" y="29"/>
                </a:cubicBezTo>
                <a:cubicBezTo>
                  <a:pt x="59" y="13"/>
                  <a:pt x="46" y="0"/>
                  <a:pt x="29" y="0"/>
                </a:cubicBezTo>
                <a:moveTo>
                  <a:pt x="29" y="53"/>
                </a:moveTo>
                <a:cubicBezTo>
                  <a:pt x="16" y="53"/>
                  <a:pt x="6" y="42"/>
                  <a:pt x="6" y="29"/>
                </a:cubicBezTo>
                <a:cubicBezTo>
                  <a:pt x="6" y="16"/>
                  <a:pt x="16" y="6"/>
                  <a:pt x="29" y="6"/>
                </a:cubicBezTo>
                <a:cubicBezTo>
                  <a:pt x="42" y="6"/>
                  <a:pt x="53" y="16"/>
                  <a:pt x="53" y="29"/>
                </a:cubicBezTo>
                <a:cubicBezTo>
                  <a:pt x="53" y="42"/>
                  <a:pt x="42" y="53"/>
                  <a:pt x="29" y="53"/>
                </a:cubicBezTo>
              </a:path>
            </a:pathLst>
          </a:custGeom>
          <a:solidFill>
            <a:srgbClr val="90DCFE"/>
          </a:solidFill>
          <a:ln>
            <a:noFill/>
          </a:ln>
        </p:spPr>
        <p:txBody>
          <a:bodyPr vert="horz" wrap="square" lIns="91440" tIns="45720" rIns="91440" bIns="45720" numCol="1" anchor="t" anchorCtr="0" compatLnSpc="1"/>
          <a:lstStyle/>
          <a:p>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团队成员介绍</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noChangeArrowheads="1"/>
          </p:cNvPicPr>
          <p:nvPr/>
        </p:nvPicPr>
        <p:blipFill>
          <a:blip r:embed="rId1">
            <a:extLst>
              <a:ext uri="{28A0092B-C50C-407E-A947-70E740481C1C}">
                <a14:useLocalDpi xmlns:a14="http://schemas.microsoft.com/office/drawing/2010/main" val="0"/>
              </a:ext>
            </a:extLst>
          </a:blip>
          <a:srcRect b="2620"/>
          <a:stretch>
            <a:fillRect/>
          </a:stretch>
        </p:blipFill>
        <p:spPr bwMode="auto">
          <a:xfrm>
            <a:off x="1430338" y="1981200"/>
            <a:ext cx="3144837"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5"/>
          <p:cNvSpPr>
            <a:spLocks noChangeArrowheads="1"/>
          </p:cNvSpPr>
          <p:nvPr/>
        </p:nvSpPr>
        <p:spPr bwMode="auto">
          <a:xfrm>
            <a:off x="4611688" y="1987550"/>
            <a:ext cx="3146425" cy="1992313"/>
          </a:xfrm>
          <a:prstGeom prst="rect">
            <a:avLst/>
          </a:prstGeom>
          <a:solidFill>
            <a:schemeClr val="bg1"/>
          </a:solidFill>
          <a:ln>
            <a:noFill/>
          </a:ln>
        </p:spPr>
        <p:txBody>
          <a:bodyPr anchor="ctr"/>
          <a:lstStyle/>
          <a:p>
            <a:pPr algn="ctr" eaLnBrk="1" hangingPunct="1"/>
            <a:endParaRPr lang="id-ID" altLang="en-US">
              <a:gradFill>
                <a:gsLst>
                  <a:gs pos="100000">
                    <a:srgbClr val="1353A9"/>
                  </a:gs>
                  <a:gs pos="1000">
                    <a:srgbClr val="0C346B"/>
                  </a:gs>
                </a:gsLst>
                <a:path path="circle">
                  <a:fillToRect l="100000" t="100000"/>
                </a:path>
              </a:gradFill>
            </a:endParaRPr>
          </a:p>
        </p:txBody>
      </p:sp>
      <p:sp>
        <p:nvSpPr>
          <p:cNvPr id="7" name="圆角矩形 6"/>
          <p:cNvSpPr>
            <a:spLocks noChangeArrowheads="1"/>
          </p:cNvSpPr>
          <p:nvPr/>
        </p:nvSpPr>
        <p:spPr bwMode="auto">
          <a:xfrm>
            <a:off x="1419225" y="4391025"/>
            <a:ext cx="2471738" cy="461963"/>
          </a:xfrm>
          <a:prstGeom prst="roundRect">
            <a:avLst>
              <a:gd name="adj" fmla="val 16667"/>
            </a:avLst>
          </a:prstGeom>
          <a:solidFill>
            <a:srgbClr val="FFFFFF"/>
          </a:solidFill>
          <a:ln>
            <a:solidFill>
              <a:schemeClr val="bg1"/>
            </a:solidFill>
          </a:ln>
        </p:spPr>
        <p:txBody>
          <a:bodyPr anchor="ctr"/>
          <a:lstStyle/>
          <a:p>
            <a:pPr algn="ctr" eaLnBrk="1" hangingPunct="1"/>
            <a:endParaRPr lang="zh-CN" altLang="en-US">
              <a:solidFill>
                <a:srgbClr val="FFFFFF"/>
              </a:solidFill>
            </a:endParaRPr>
          </a:p>
        </p:txBody>
      </p:sp>
      <p:sp>
        <p:nvSpPr>
          <p:cNvPr id="8" name="文本框 7"/>
          <p:cNvSpPr txBox="1">
            <a:spLocks noChangeArrowheads="1"/>
          </p:cNvSpPr>
          <p:nvPr/>
        </p:nvSpPr>
        <p:spPr bwMode="auto">
          <a:xfrm>
            <a:off x="1255713" y="4437856"/>
            <a:ext cx="2797175" cy="369332"/>
          </a:xfrm>
          <a:prstGeom prst="rect">
            <a:avLst/>
          </a:prstGeom>
          <a:noFill/>
          <a:ln>
            <a:noFill/>
          </a:ln>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核心团队介绍</a:t>
            </a:r>
            <a:endParaRPr lang="en-US" altLang="zh-CN"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3"/>
          <p:cNvSpPr txBox="1">
            <a:spLocks noChangeArrowheads="1"/>
          </p:cNvSpPr>
          <p:nvPr/>
        </p:nvSpPr>
        <p:spPr bwMode="auto">
          <a:xfrm>
            <a:off x="4951413" y="261778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核心团队介绍</a:t>
            </a:r>
            <a:endParaRPr lang="en-US" sz="16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a:spLocks noChangeArrowheads="1"/>
          </p:cNvSpPr>
          <p:nvPr/>
        </p:nvSpPr>
        <p:spPr bwMode="auto">
          <a:xfrm>
            <a:off x="5156200" y="2971800"/>
            <a:ext cx="2044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3"/>
          <p:cNvSpPr>
            <a:spLocks noChangeArrowheads="1"/>
          </p:cNvSpPr>
          <p:nvPr/>
        </p:nvSpPr>
        <p:spPr bwMode="auto">
          <a:xfrm>
            <a:off x="1419225" y="5078413"/>
            <a:ext cx="9725025" cy="20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矩形 14"/>
          <p:cNvSpPr>
            <a:spLocks noChangeArrowheads="1"/>
          </p:cNvSpPr>
          <p:nvPr/>
        </p:nvSpPr>
        <p:spPr bwMode="auto">
          <a:xfrm>
            <a:off x="1430338" y="5353050"/>
            <a:ext cx="9725025" cy="2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zh-CN" alt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矩形 15"/>
          <p:cNvSpPr>
            <a:spLocks noChangeArrowheads="1"/>
          </p:cNvSpPr>
          <p:nvPr/>
        </p:nvSpPr>
        <p:spPr bwMode="auto">
          <a:xfrm>
            <a:off x="1430338" y="5627688"/>
            <a:ext cx="9725025" cy="20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zh-CN" alt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16" name="图片 15"/>
          <p:cNvPicPr>
            <a:picLocks noChangeAspect="1" noChangeArrowheads="1"/>
          </p:cNvPicPr>
          <p:nvPr/>
        </p:nvPicPr>
        <p:blipFill>
          <a:blip r:embed="rId1">
            <a:extLst>
              <a:ext uri="{28A0092B-C50C-407E-A947-70E740481C1C}">
                <a14:useLocalDpi xmlns:a14="http://schemas.microsoft.com/office/drawing/2010/main" val="0"/>
              </a:ext>
            </a:extLst>
          </a:blip>
          <a:srcRect b="2620"/>
          <a:stretch>
            <a:fillRect/>
          </a:stretch>
        </p:blipFill>
        <p:spPr bwMode="auto">
          <a:xfrm>
            <a:off x="7832726" y="1981200"/>
            <a:ext cx="3144837"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outVertical)">
                                      <p:cBhvr>
                                        <p:cTn id="25" dur="500"/>
                                        <p:tgtEl>
                                          <p:spTgt spid="7"/>
                                        </p:tgtEl>
                                      </p:cBhvr>
                                    </p:animEffect>
                                  </p:childTnLst>
                                </p:cTn>
                              </p:par>
                              <p:par>
                                <p:cTn id="26" presetID="16" presetClass="entr" presetSubtype="37"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outVertical)">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0-#ppt_w/2"/>
                                          </p:val>
                                        </p:tav>
                                        <p:tav tm="100000">
                                          <p:val>
                                            <p:strVal val="#ppt_x"/>
                                          </p:val>
                                        </p:tav>
                                      </p:tavLst>
                                    </p:anim>
                                    <p:anim calcmode="lin" valueType="num">
                                      <p:cBhvr additive="base">
                                        <p:cTn id="4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p:bldP spid="11" grpId="0"/>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团队成员介绍</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Oval 14"/>
          <p:cNvSpPr>
            <a:spLocks noChangeArrowheads="1"/>
          </p:cNvSpPr>
          <p:nvPr/>
        </p:nvSpPr>
        <p:spPr bwMode="auto">
          <a:xfrm>
            <a:off x="2236788" y="3246438"/>
            <a:ext cx="727075" cy="725487"/>
          </a:xfrm>
          <a:prstGeom prst="ellipse">
            <a:avLst/>
          </a:pr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defTabSz="1217295" eaLnBrk="1" hangingPunct="1"/>
            <a:endParaRPr lang="en-US" altLang="zh-CN" sz="31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AutoShape 81"/>
          <p:cNvSpPr/>
          <p:nvPr/>
        </p:nvSpPr>
        <p:spPr bwMode="auto">
          <a:xfrm>
            <a:off x="2419350" y="3405188"/>
            <a:ext cx="368300" cy="368300"/>
          </a:xfrm>
          <a:custGeom>
            <a:avLst/>
            <a:gdLst>
              <a:gd name="T0" fmla="*/ 1597460464 w 21600"/>
              <a:gd name="T1" fmla="*/ 912884067 h 21600"/>
              <a:gd name="T2" fmla="*/ 1454869078 w 21600"/>
              <a:gd name="T3" fmla="*/ 941368730 h 21600"/>
              <a:gd name="T4" fmla="*/ 1593995205 w 21600"/>
              <a:gd name="T5" fmla="*/ 969937420 h 21600"/>
              <a:gd name="T6" fmla="*/ 1561876938 w 21600"/>
              <a:gd name="T7" fmla="*/ 1198161062 h 21600"/>
              <a:gd name="T8" fmla="*/ 1397810763 w 21600"/>
              <a:gd name="T9" fmla="*/ 1226645436 h 21600"/>
              <a:gd name="T10" fmla="*/ 1538632178 w 21600"/>
              <a:gd name="T11" fmla="*/ 1255214415 h 21600"/>
              <a:gd name="T12" fmla="*/ 1462052241 w 21600"/>
              <a:gd name="T13" fmla="*/ 1483353451 h 21600"/>
              <a:gd name="T14" fmla="*/ 1340504460 w 21600"/>
              <a:gd name="T15" fmla="*/ 1511922431 h 21600"/>
              <a:gd name="T16" fmla="*/ 1458502665 w 21600"/>
              <a:gd name="T17" fmla="*/ 1540491121 h 21600"/>
              <a:gd name="T18" fmla="*/ 1501358325 w 21600"/>
              <a:gd name="T19" fmla="*/ 1661785969 h 21600"/>
              <a:gd name="T20" fmla="*/ 1085655404 w 21600"/>
              <a:gd name="T21" fmla="*/ 1711572149 h 21600"/>
              <a:gd name="T22" fmla="*/ 505127491 w 21600"/>
              <a:gd name="T23" fmla="*/ 1612084395 h 21600"/>
              <a:gd name="T24" fmla="*/ 456357717 w 21600"/>
              <a:gd name="T25" fmla="*/ 773837295 h 21600"/>
              <a:gd name="T26" fmla="*/ 513411087 w 21600"/>
              <a:gd name="T27" fmla="*/ 710106357 h 21600"/>
              <a:gd name="T28" fmla="*/ 912884067 w 21600"/>
              <a:gd name="T29" fmla="*/ 114111668 h 21600"/>
              <a:gd name="T30" fmla="*/ 1026911418 w 21600"/>
              <a:gd name="T31" fmla="*/ 684665659 h 21600"/>
              <a:gd name="T32" fmla="*/ 1711572149 w 21600"/>
              <a:gd name="T33" fmla="*/ 793363862 h 21600"/>
              <a:gd name="T34" fmla="*/ 399304347 w 21600"/>
              <a:gd name="T35" fmla="*/ 1654603096 h 21600"/>
              <a:gd name="T36" fmla="*/ 171081011 w 21600"/>
              <a:gd name="T37" fmla="*/ 1711572149 h 21600"/>
              <a:gd name="T38" fmla="*/ 114027351 w 21600"/>
              <a:gd name="T39" fmla="*/ 741634712 h 21600"/>
              <a:gd name="T40" fmla="*/ 342246049 w 21600"/>
              <a:gd name="T41" fmla="*/ 684665659 h 21600"/>
              <a:gd name="T42" fmla="*/ 399304347 w 21600"/>
              <a:gd name="T43" fmla="*/ 1654603096 h 21600"/>
              <a:gd name="T44" fmla="*/ 1179650304 w 21600"/>
              <a:gd name="T45" fmla="*/ 572496961 h 21600"/>
              <a:gd name="T46" fmla="*/ 912884067 w 21600"/>
              <a:gd name="T47" fmla="*/ 0 h 21600"/>
              <a:gd name="T48" fmla="*/ 513411087 w 21600"/>
              <a:gd name="T49" fmla="*/ 583740239 h 21600"/>
              <a:gd name="T50" fmla="*/ 456357717 w 21600"/>
              <a:gd name="T51" fmla="*/ 616111149 h 21600"/>
              <a:gd name="T52" fmla="*/ 171081011 w 21600"/>
              <a:gd name="T53" fmla="*/ 570553701 h 21600"/>
              <a:gd name="T54" fmla="*/ 0 w 21600"/>
              <a:gd name="T55" fmla="*/ 1654603096 h 21600"/>
              <a:gd name="T56" fmla="*/ 342246049 w 21600"/>
              <a:gd name="T57" fmla="*/ 1825683817 h 21600"/>
              <a:gd name="T58" fmla="*/ 497186091 w 21600"/>
              <a:gd name="T59" fmla="*/ 1727886390 h 21600"/>
              <a:gd name="T60" fmla="*/ 513411087 w 21600"/>
              <a:gd name="T61" fmla="*/ 1732115122 h 21600"/>
              <a:gd name="T62" fmla="*/ 1085655404 w 21600"/>
              <a:gd name="T63" fmla="*/ 1825683817 h 21600"/>
              <a:gd name="T64" fmla="*/ 1601941840 w 21600"/>
              <a:gd name="T65" fmla="*/ 1715716257 h 21600"/>
              <a:gd name="T66" fmla="*/ 1627640416 w 21600"/>
              <a:gd name="T67" fmla="*/ 1553930303 h 21600"/>
              <a:gd name="T68" fmla="*/ 1721546071 w 21600"/>
              <a:gd name="T69" fmla="*/ 1251243579 h 21600"/>
              <a:gd name="T70" fmla="*/ 1775644993 w 21600"/>
              <a:gd name="T71" fmla="*/ 958020238 h 21600"/>
              <a:gd name="T72" fmla="*/ 1825009606 w 21600"/>
              <a:gd name="T73" fmla="*/ 821932842 h 21600"/>
              <a:gd name="T74" fmla="*/ 1663987107 w 21600"/>
              <a:gd name="T75" fmla="*/ 597516382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p:spPr>
        <p:txBody>
          <a:bodyPr lIns="50701" tIns="50701" rIns="50701" bIns="50701" anchor="ctr"/>
          <a:lstStyle/>
          <a:p>
            <a:endParaRPr lang="zh-CN" altLang="en-US">
              <a:solidFill>
                <a:schemeClr val="bg1"/>
              </a:solidFill>
            </a:endParaRPr>
          </a:p>
        </p:txBody>
      </p:sp>
      <p:sp>
        <p:nvSpPr>
          <p:cNvPr id="6" name="AutoShape 82"/>
          <p:cNvSpPr/>
          <p:nvPr/>
        </p:nvSpPr>
        <p:spPr bwMode="auto">
          <a:xfrm>
            <a:off x="2454275" y="3705225"/>
            <a:ext cx="34925" cy="34925"/>
          </a:xfrm>
          <a:custGeom>
            <a:avLst/>
            <a:gdLst>
              <a:gd name="T0" fmla="*/ 73819 w 21600"/>
              <a:gd name="T1" fmla="*/ 98421 h 21600"/>
              <a:gd name="T2" fmla="*/ 49212 w 21600"/>
              <a:gd name="T3" fmla="*/ 73819 h 21600"/>
              <a:gd name="T4" fmla="*/ 73819 w 21600"/>
              <a:gd name="T5" fmla="*/ 49212 h 21600"/>
              <a:gd name="T6" fmla="*/ 98421 w 21600"/>
              <a:gd name="T7" fmla="*/ 73819 h 21600"/>
              <a:gd name="T8" fmla="*/ 73819 w 21600"/>
              <a:gd name="T9" fmla="*/ 98421 h 21600"/>
              <a:gd name="T10" fmla="*/ 73819 w 21600"/>
              <a:gd name="T11" fmla="*/ 0 h 21600"/>
              <a:gd name="T12" fmla="*/ 0 w 21600"/>
              <a:gd name="T13" fmla="*/ 73819 h 21600"/>
              <a:gd name="T14" fmla="*/ 73819 w 21600"/>
              <a:gd name="T15" fmla="*/ 147624 h 21600"/>
              <a:gd name="T16" fmla="*/ 147633 w 21600"/>
              <a:gd name="T17" fmla="*/ 73819 h 21600"/>
              <a:gd name="T18" fmla="*/ 73819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chemeClr val="bg1"/>
          </a:solidFill>
          <a:ln>
            <a:noFill/>
          </a:ln>
          <a:effectLst/>
        </p:spPr>
        <p:txBody>
          <a:bodyPr lIns="50701" tIns="50701" rIns="50701" bIns="50701" anchor="ctr"/>
          <a:lstStyle/>
          <a:p>
            <a:endParaRPr lang="zh-CN" altLang="en-US">
              <a:solidFill>
                <a:schemeClr val="bg1"/>
              </a:solidFill>
            </a:endParaRPr>
          </a:p>
        </p:txBody>
      </p:sp>
      <p:sp>
        <p:nvSpPr>
          <p:cNvPr id="7" name="Oval 18"/>
          <p:cNvSpPr>
            <a:spLocks noChangeArrowheads="1"/>
          </p:cNvSpPr>
          <p:nvPr/>
        </p:nvSpPr>
        <p:spPr bwMode="auto">
          <a:xfrm>
            <a:off x="5786438" y="4159250"/>
            <a:ext cx="725487" cy="725488"/>
          </a:xfrm>
          <a:prstGeom prst="ellipse">
            <a:avLst/>
          </a:pr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defTabSz="1217295" eaLnBrk="1" hangingPunct="1"/>
            <a:endParaRPr lang="en-US" altLang="zh-CN" sz="31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9"/>
          <p:cNvSpPr>
            <a:spLocks noEditPoints="1"/>
          </p:cNvSpPr>
          <p:nvPr/>
        </p:nvSpPr>
        <p:spPr bwMode="auto">
          <a:xfrm>
            <a:off x="5964238" y="4376738"/>
            <a:ext cx="388937" cy="314325"/>
          </a:xfrm>
          <a:custGeom>
            <a:avLst/>
            <a:gdLst>
              <a:gd name="T0" fmla="*/ 2147483647 w 400"/>
              <a:gd name="T1" fmla="*/ 2147483647 h 322"/>
              <a:gd name="T2" fmla="*/ 2147483647 w 400"/>
              <a:gd name="T3" fmla="*/ 2147483647 h 322"/>
              <a:gd name="T4" fmla="*/ 2147483647 w 400"/>
              <a:gd name="T5" fmla="*/ 2147483647 h 322"/>
              <a:gd name="T6" fmla="*/ 2147483647 w 400"/>
              <a:gd name="T7" fmla="*/ 2147483647 h 322"/>
              <a:gd name="T8" fmla="*/ 2147483647 w 400"/>
              <a:gd name="T9" fmla="*/ 2147483647 h 322"/>
              <a:gd name="T10" fmla="*/ 2147483647 w 400"/>
              <a:gd name="T11" fmla="*/ 2147483647 h 322"/>
              <a:gd name="T12" fmla="*/ 2147483647 w 400"/>
              <a:gd name="T13" fmla="*/ 2147483647 h 322"/>
              <a:gd name="T14" fmla="*/ 0 w 400"/>
              <a:gd name="T15" fmla="*/ 2147483647 h 322"/>
              <a:gd name="T16" fmla="*/ 0 w 400"/>
              <a:gd name="T17" fmla="*/ 2147483647 h 322"/>
              <a:gd name="T18" fmla="*/ 2147483647 w 400"/>
              <a:gd name="T19" fmla="*/ 2147483647 h 322"/>
              <a:gd name="T20" fmla="*/ 2147483647 w 400"/>
              <a:gd name="T21" fmla="*/ 2147483647 h 322"/>
              <a:gd name="T22" fmla="*/ 2147483647 w 400"/>
              <a:gd name="T23" fmla="*/ 2147483647 h 322"/>
              <a:gd name="T24" fmla="*/ 2147483647 w 400"/>
              <a:gd name="T25" fmla="*/ 2147483647 h 322"/>
              <a:gd name="T26" fmla="*/ 2147483647 w 400"/>
              <a:gd name="T27" fmla="*/ 2147483647 h 322"/>
              <a:gd name="T28" fmla="*/ 2147483647 w 400"/>
              <a:gd name="T29" fmla="*/ 2147483647 h 322"/>
              <a:gd name="T30" fmla="*/ 2147483647 w 400"/>
              <a:gd name="T31" fmla="*/ 2147483647 h 322"/>
              <a:gd name="T32" fmla="*/ 2147483647 w 400"/>
              <a:gd name="T33" fmla="*/ 2147483647 h 322"/>
              <a:gd name="T34" fmla="*/ 2147483647 w 400"/>
              <a:gd name="T35" fmla="*/ 2147483647 h 322"/>
              <a:gd name="T36" fmla="*/ 2147483647 w 400"/>
              <a:gd name="T37" fmla="*/ 2147483647 h 322"/>
              <a:gd name="T38" fmla="*/ 2147483647 w 400"/>
              <a:gd name="T39" fmla="*/ 2147483647 h 322"/>
              <a:gd name="T40" fmla="*/ 2147483647 w 400"/>
              <a:gd name="T41" fmla="*/ 2147483647 h 322"/>
              <a:gd name="T42" fmla="*/ 2147483647 w 400"/>
              <a:gd name="T43" fmla="*/ 2147483647 h 322"/>
              <a:gd name="T44" fmla="*/ 2147483647 w 400"/>
              <a:gd name="T45" fmla="*/ 2147483647 h 322"/>
              <a:gd name="T46" fmla="*/ 2147483647 w 400"/>
              <a:gd name="T47" fmla="*/ 2147483647 h 322"/>
              <a:gd name="T48" fmla="*/ 2147483647 w 400"/>
              <a:gd name="T49" fmla="*/ 2147483647 h 322"/>
              <a:gd name="T50" fmla="*/ 2147483647 w 400"/>
              <a:gd name="T51" fmla="*/ 2147483647 h 322"/>
              <a:gd name="T52" fmla="*/ 2147483647 w 400"/>
              <a:gd name="T53" fmla="*/ 2147483647 h 322"/>
              <a:gd name="T54" fmla="*/ 2147483647 w 400"/>
              <a:gd name="T55" fmla="*/ 2147483647 h 322"/>
              <a:gd name="T56" fmla="*/ 2147483647 w 400"/>
              <a:gd name="T57" fmla="*/ 2147483647 h 322"/>
              <a:gd name="T58" fmla="*/ 2147483647 w 400"/>
              <a:gd name="T59" fmla="*/ 2147483647 h 322"/>
              <a:gd name="T60" fmla="*/ 2147483647 w 400"/>
              <a:gd name="T61" fmla="*/ 2147483647 h 322"/>
              <a:gd name="T62" fmla="*/ 2147483647 w 400"/>
              <a:gd name="T63" fmla="*/ 2147483647 h 322"/>
              <a:gd name="T64" fmla="*/ 2147483647 w 400"/>
              <a:gd name="T65" fmla="*/ 2147483647 h 322"/>
              <a:gd name="T66" fmla="*/ 2147483647 w 400"/>
              <a:gd name="T67" fmla="*/ 2147483647 h 322"/>
              <a:gd name="T68" fmla="*/ 2147483647 w 400"/>
              <a:gd name="T69" fmla="*/ 2147483647 h 322"/>
              <a:gd name="T70" fmla="*/ 2147483647 w 400"/>
              <a:gd name="T71" fmla="*/ 2147483647 h 322"/>
              <a:gd name="T72" fmla="*/ 2147483647 w 400"/>
              <a:gd name="T73" fmla="*/ 2147483647 h 322"/>
              <a:gd name="T74" fmla="*/ 2147483647 w 400"/>
              <a:gd name="T75" fmla="*/ 2147483647 h 322"/>
              <a:gd name="T76" fmla="*/ 2147483647 w 400"/>
              <a:gd name="T77" fmla="*/ 2147483647 h 322"/>
              <a:gd name="T78" fmla="*/ 2147483647 w 400"/>
              <a:gd name="T79" fmla="*/ 2147483647 h 322"/>
              <a:gd name="T80" fmla="*/ 2147483647 w 400"/>
              <a:gd name="T81" fmla="*/ 2147483647 h 3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chemeClr val="bg1"/>
          </a:solidFill>
          <a:ln>
            <a:noFill/>
          </a:ln>
        </p:spPr>
        <p:txBody>
          <a:bodyPr lIns="121682" tIns="60841" rIns="121682" bIns="60841"/>
          <a:lstStyle/>
          <a:p>
            <a:endParaRPr lang="zh-CN" altLang="en-US">
              <a:solidFill>
                <a:schemeClr val="bg1"/>
              </a:solidFill>
            </a:endParaRPr>
          </a:p>
        </p:txBody>
      </p:sp>
      <p:sp>
        <p:nvSpPr>
          <p:cNvPr id="9" name="Oval 19"/>
          <p:cNvSpPr>
            <a:spLocks noChangeArrowheads="1"/>
          </p:cNvSpPr>
          <p:nvPr/>
        </p:nvSpPr>
        <p:spPr bwMode="auto">
          <a:xfrm>
            <a:off x="5638800" y="1476375"/>
            <a:ext cx="1020763" cy="1020763"/>
          </a:xfrm>
          <a:prstGeom prst="ellipse">
            <a:avLst/>
          </a:prstGeom>
          <a:noFill/>
          <a:ln w="28575">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defTabSz="1217295" eaLnBrk="1" hangingPunct="1"/>
            <a:endParaRPr lang="en-US" altLang="zh-CN" sz="31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21"/>
          <p:cNvSpPr>
            <a:spLocks noEditPoints="1"/>
          </p:cNvSpPr>
          <p:nvPr/>
        </p:nvSpPr>
        <p:spPr bwMode="auto">
          <a:xfrm>
            <a:off x="5883275" y="1746250"/>
            <a:ext cx="515938" cy="517525"/>
          </a:xfrm>
          <a:custGeom>
            <a:avLst/>
            <a:gdLst>
              <a:gd name="T0" fmla="*/ 2147483647 w 403"/>
              <a:gd name="T1" fmla="*/ 2147483647 h 404"/>
              <a:gd name="T2" fmla="*/ 2147483647 w 403"/>
              <a:gd name="T3" fmla="*/ 2147483647 h 404"/>
              <a:gd name="T4" fmla="*/ 2147483647 w 403"/>
              <a:gd name="T5" fmla="*/ 2147483647 h 404"/>
              <a:gd name="T6" fmla="*/ 2147483647 w 403"/>
              <a:gd name="T7" fmla="*/ 2147483647 h 404"/>
              <a:gd name="T8" fmla="*/ 2147483647 w 403"/>
              <a:gd name="T9" fmla="*/ 2147483647 h 404"/>
              <a:gd name="T10" fmla="*/ 2147483647 w 403"/>
              <a:gd name="T11" fmla="*/ 2147483647 h 404"/>
              <a:gd name="T12" fmla="*/ 2147483647 w 403"/>
              <a:gd name="T13" fmla="*/ 2147483647 h 404"/>
              <a:gd name="T14" fmla="*/ 2147483647 w 403"/>
              <a:gd name="T15" fmla="*/ 2147483647 h 404"/>
              <a:gd name="T16" fmla="*/ 2147483647 w 403"/>
              <a:gd name="T17" fmla="*/ 2147483647 h 404"/>
              <a:gd name="T18" fmla="*/ 2147483647 w 403"/>
              <a:gd name="T19" fmla="*/ 2147483647 h 404"/>
              <a:gd name="T20" fmla="*/ 2147483647 w 403"/>
              <a:gd name="T21" fmla="*/ 2147483647 h 404"/>
              <a:gd name="T22" fmla="*/ 2147483647 w 403"/>
              <a:gd name="T23" fmla="*/ 2147483647 h 404"/>
              <a:gd name="T24" fmla="*/ 2147483647 w 403"/>
              <a:gd name="T25" fmla="*/ 2147483647 h 404"/>
              <a:gd name="T26" fmla="*/ 2147483647 w 403"/>
              <a:gd name="T27" fmla="*/ 2147483647 h 404"/>
              <a:gd name="T28" fmla="*/ 2147483647 w 403"/>
              <a:gd name="T29" fmla="*/ 2147483647 h 404"/>
              <a:gd name="T30" fmla="*/ 2147483647 w 403"/>
              <a:gd name="T31" fmla="*/ 2147483647 h 404"/>
              <a:gd name="T32" fmla="*/ 2147483647 w 403"/>
              <a:gd name="T33" fmla="*/ 2147483647 h 404"/>
              <a:gd name="T34" fmla="*/ 2147483647 w 403"/>
              <a:gd name="T35" fmla="*/ 2147483647 h 404"/>
              <a:gd name="T36" fmla="*/ 2147483647 w 403"/>
              <a:gd name="T37" fmla="*/ 2147483647 h 404"/>
              <a:gd name="T38" fmla="*/ 2147483647 w 403"/>
              <a:gd name="T39" fmla="*/ 2147483647 h 404"/>
              <a:gd name="T40" fmla="*/ 2147483647 w 403"/>
              <a:gd name="T41" fmla="*/ 2147483647 h 404"/>
              <a:gd name="T42" fmla="*/ 2147483647 w 403"/>
              <a:gd name="T43" fmla="*/ 2147483647 h 404"/>
              <a:gd name="T44" fmla="*/ 2147483647 w 403"/>
              <a:gd name="T45" fmla="*/ 2147483647 h 404"/>
              <a:gd name="T46" fmla="*/ 2147483647 w 403"/>
              <a:gd name="T47" fmla="*/ 2147483647 h 404"/>
              <a:gd name="T48" fmla="*/ 2147483647 w 403"/>
              <a:gd name="T49" fmla="*/ 2147483647 h 404"/>
              <a:gd name="T50" fmla="*/ 2147483647 w 403"/>
              <a:gd name="T51" fmla="*/ 2147483647 h 404"/>
              <a:gd name="T52" fmla="*/ 2147483647 w 403"/>
              <a:gd name="T53" fmla="*/ 2147483647 h 404"/>
              <a:gd name="T54" fmla="*/ 2147483647 w 403"/>
              <a:gd name="T55" fmla="*/ 2147483647 h 40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lIns="121682" tIns="60841" rIns="121682" bIns="60841"/>
          <a:lstStyle/>
          <a:p>
            <a:endParaRPr lang="zh-CN" altLang="en-US">
              <a:solidFill>
                <a:schemeClr val="bg1"/>
              </a:solidFill>
            </a:endParaRPr>
          </a:p>
        </p:txBody>
      </p:sp>
      <p:sp>
        <p:nvSpPr>
          <p:cNvPr id="11" name="Oval 16"/>
          <p:cNvSpPr>
            <a:spLocks noChangeArrowheads="1"/>
          </p:cNvSpPr>
          <p:nvPr/>
        </p:nvSpPr>
        <p:spPr bwMode="auto">
          <a:xfrm>
            <a:off x="9175750" y="3246438"/>
            <a:ext cx="725488" cy="725487"/>
          </a:xfrm>
          <a:prstGeom prst="ellipse">
            <a:avLst/>
          </a:pr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p>
            <a:pPr algn="ctr" defTabSz="1217295" eaLnBrk="1" hangingPunct="1"/>
            <a:endParaRPr lang="en-US" altLang="zh-CN" sz="31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AutoShape 112"/>
          <p:cNvSpPr/>
          <p:nvPr/>
        </p:nvSpPr>
        <p:spPr bwMode="auto">
          <a:xfrm>
            <a:off x="9375775" y="3432175"/>
            <a:ext cx="369888" cy="369888"/>
          </a:xfrm>
          <a:custGeom>
            <a:avLst/>
            <a:gdLst>
              <a:gd name="T0" fmla="*/ 1700997963 w 21020"/>
              <a:gd name="T1" fmla="*/ 781765806 h 21600"/>
              <a:gd name="T2" fmla="*/ 1541251166 w 21020"/>
              <a:gd name="T3" fmla="*/ 436846530 h 21600"/>
              <a:gd name="T4" fmla="*/ 1272198453 w 21020"/>
              <a:gd name="T5" fmla="*/ 190733740 h 21600"/>
              <a:gd name="T6" fmla="*/ 1762461875 w 21020"/>
              <a:gd name="T7" fmla="*/ 231841055 h 21600"/>
              <a:gd name="T8" fmla="*/ 1807045081 w 21020"/>
              <a:gd name="T9" fmla="*/ 683305627 h 21600"/>
              <a:gd name="T10" fmla="*/ 453537678 w 21020"/>
              <a:gd name="T11" fmla="*/ 1439446089 h 21600"/>
              <a:gd name="T12" fmla="*/ 279122306 w 21020"/>
              <a:gd name="T13" fmla="*/ 1131415760 h 21600"/>
              <a:gd name="T14" fmla="*/ 759408712 w 21020"/>
              <a:gd name="T15" fmla="*/ 1157473360 h 21600"/>
              <a:gd name="T16" fmla="*/ 791623141 w 21020"/>
              <a:gd name="T17" fmla="*/ 1605929801 h 21600"/>
              <a:gd name="T18" fmla="*/ 262437595 w 21020"/>
              <a:gd name="T19" fmla="*/ 1733972697 h 21600"/>
              <a:gd name="T20" fmla="*/ 125898032 w 21020"/>
              <a:gd name="T21" fmla="*/ 1654258596 h 21600"/>
              <a:gd name="T22" fmla="*/ 198576027 w 21020"/>
              <a:gd name="T23" fmla="*/ 1400231676 h 21600"/>
              <a:gd name="T24" fmla="*/ 496780384 w 21020"/>
              <a:gd name="T25" fmla="*/ 1677217750 h 21600"/>
              <a:gd name="T26" fmla="*/ 660456052 w 21020"/>
              <a:gd name="T27" fmla="*/ 961321291 h 21600"/>
              <a:gd name="T28" fmla="*/ 964888763 w 21020"/>
              <a:gd name="T29" fmla="*/ 476060634 h 21600"/>
              <a:gd name="T30" fmla="*/ 660456052 w 21020"/>
              <a:gd name="T31" fmla="*/ 961321291 h 21600"/>
              <a:gd name="T32" fmla="*/ 848390250 w 21020"/>
              <a:gd name="T33" fmla="*/ 1075348771 h 21600"/>
              <a:gd name="T34" fmla="*/ 1320045701 w 21020"/>
              <a:gd name="T35" fmla="*/ 435470615 h 21600"/>
              <a:gd name="T36" fmla="*/ 1532914063 w 21020"/>
              <a:gd name="T37" fmla="*/ 621649356 h 21600"/>
              <a:gd name="T38" fmla="*/ 1008611126 w 21020"/>
              <a:gd name="T39" fmla="*/ 1381144257 h 21600"/>
              <a:gd name="T40" fmla="*/ 1558801965 w 21020"/>
              <a:gd name="T41" fmla="*/ 679865840 h 21600"/>
              <a:gd name="T42" fmla="*/ 1495131148 w 21020"/>
              <a:gd name="T43" fmla="*/ 971555595 h 21600"/>
              <a:gd name="T44" fmla="*/ 1009188623 w 21020"/>
              <a:gd name="T45" fmla="*/ 1424481413 h 21600"/>
              <a:gd name="T46" fmla="*/ 1851345258 w 21020"/>
              <a:gd name="T47" fmla="*/ 149716466 h 21600"/>
              <a:gd name="T48" fmla="*/ 1182737592 w 21020"/>
              <a:gd name="T49" fmla="*/ 108870145 h 21600"/>
              <a:gd name="T50" fmla="*/ 873319153 w 21020"/>
              <a:gd name="T51" fmla="*/ 395743908 h 21600"/>
              <a:gd name="T52" fmla="*/ 872169421 w 21020"/>
              <a:gd name="T53" fmla="*/ 397376124 h 21600"/>
              <a:gd name="T54" fmla="*/ 157730643 w 21020"/>
              <a:gd name="T55" fmla="*/ 1100462111 h 21600"/>
              <a:gd name="T56" fmla="*/ 0 w 21020"/>
              <a:gd name="T57" fmla="*/ 1654258596 h 21600"/>
              <a:gd name="T58" fmla="*/ 293600131 w 21020"/>
              <a:gd name="T59" fmla="*/ 1846538931 h 21600"/>
              <a:gd name="T60" fmla="*/ 934875977 w 21020"/>
              <a:gd name="T61" fmla="*/ 1658215678 h 21600"/>
              <a:gd name="T62" fmla="*/ 1851345258 w 21020"/>
              <a:gd name="T63" fmla="*/ 149716466 h 216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7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74"/>
                  <a:pt x="2737" y="2017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p:spPr>
        <p:txBody>
          <a:bodyPr lIns="50701" tIns="50701" rIns="50701" bIns="50701" anchor="ctr"/>
          <a:lstStyle/>
          <a:p>
            <a:endParaRPr lang="zh-CN" altLang="en-US">
              <a:solidFill>
                <a:schemeClr val="bg1"/>
              </a:solidFill>
            </a:endParaRPr>
          </a:p>
        </p:txBody>
      </p:sp>
      <p:cxnSp>
        <p:nvCxnSpPr>
          <p:cNvPr id="13" name="Straight Arrow Connector 39"/>
          <p:cNvCxnSpPr>
            <a:cxnSpLocks noChangeShapeType="1"/>
          </p:cNvCxnSpPr>
          <p:nvPr/>
        </p:nvCxnSpPr>
        <p:spPr bwMode="auto">
          <a:xfrm>
            <a:off x="3824288" y="2805113"/>
            <a:ext cx="811212" cy="3175"/>
          </a:xfrm>
          <a:prstGeom prst="straightConnector1">
            <a:avLst/>
          </a:prstGeom>
          <a:noFill/>
          <a:ln w="9525">
            <a:solidFill>
              <a:schemeClr val="bg1"/>
            </a:solidFill>
            <a:round/>
            <a:tailEnd type="arrow" w="med" len="med"/>
          </a:ln>
          <a:extLst>
            <a:ext uri="{909E8E84-426E-40DD-AFC4-6F175D3DCCD1}">
              <a14:hiddenFill xmlns:a14="http://schemas.microsoft.com/office/drawing/2010/main">
                <a:noFill/>
              </a14:hiddenFill>
            </a:ext>
          </a:extLst>
        </p:spPr>
      </p:cxnSp>
      <p:cxnSp>
        <p:nvCxnSpPr>
          <p:cNvPr id="14" name="Straight Arrow Connector 41"/>
          <p:cNvCxnSpPr>
            <a:cxnSpLocks noChangeShapeType="1"/>
          </p:cNvCxnSpPr>
          <p:nvPr/>
        </p:nvCxnSpPr>
        <p:spPr bwMode="auto">
          <a:xfrm>
            <a:off x="7677150" y="2805113"/>
            <a:ext cx="811213" cy="3175"/>
          </a:xfrm>
          <a:prstGeom prst="straightConnector1">
            <a:avLst/>
          </a:prstGeom>
          <a:noFill/>
          <a:ln w="9525">
            <a:solidFill>
              <a:schemeClr val="bg1"/>
            </a:solidFill>
            <a:round/>
            <a:tailEnd type="arrow" w="med" len="med"/>
          </a:ln>
          <a:extLst>
            <a:ext uri="{909E8E84-426E-40DD-AFC4-6F175D3DCCD1}">
              <a14:hiddenFill xmlns:a14="http://schemas.microsoft.com/office/drawing/2010/main">
                <a:noFill/>
              </a14:hiddenFill>
            </a:ext>
          </a:extLst>
        </p:spPr>
      </p:cxnSp>
      <p:cxnSp>
        <p:nvCxnSpPr>
          <p:cNvPr id="15" name="Straight Arrow Connector 42"/>
          <p:cNvCxnSpPr>
            <a:cxnSpLocks noChangeShapeType="1"/>
          </p:cNvCxnSpPr>
          <p:nvPr/>
        </p:nvCxnSpPr>
        <p:spPr bwMode="auto">
          <a:xfrm flipH="1">
            <a:off x="3824288" y="5238750"/>
            <a:ext cx="811212" cy="3175"/>
          </a:xfrm>
          <a:prstGeom prst="straightConnector1">
            <a:avLst/>
          </a:prstGeom>
          <a:noFill/>
          <a:ln w="9525">
            <a:solidFill>
              <a:schemeClr val="bg1"/>
            </a:solidFill>
            <a:round/>
            <a:tailEnd type="arrow" w="med" len="med"/>
          </a:ln>
          <a:extLst>
            <a:ext uri="{909E8E84-426E-40DD-AFC4-6F175D3DCCD1}">
              <a14:hiddenFill xmlns:a14="http://schemas.microsoft.com/office/drawing/2010/main">
                <a:noFill/>
              </a14:hiddenFill>
            </a:ext>
          </a:extLst>
        </p:spPr>
      </p:cxnSp>
      <p:cxnSp>
        <p:nvCxnSpPr>
          <p:cNvPr id="16" name="Straight Arrow Connector 43"/>
          <p:cNvCxnSpPr>
            <a:cxnSpLocks noChangeShapeType="1"/>
          </p:cNvCxnSpPr>
          <p:nvPr/>
        </p:nvCxnSpPr>
        <p:spPr bwMode="auto">
          <a:xfrm flipH="1">
            <a:off x="7677150" y="5238750"/>
            <a:ext cx="811213" cy="3175"/>
          </a:xfrm>
          <a:prstGeom prst="straightConnector1">
            <a:avLst/>
          </a:prstGeom>
          <a:noFill/>
          <a:ln w="9525">
            <a:solidFill>
              <a:schemeClr val="bg1"/>
            </a:solidFill>
            <a:round/>
            <a:tailEnd type="arrow" w="med" len="med"/>
          </a:ln>
          <a:extLst>
            <a:ext uri="{909E8E84-426E-40DD-AFC4-6F175D3DCCD1}">
              <a14:hiddenFill xmlns:a14="http://schemas.microsoft.com/office/drawing/2010/main">
                <a:noFill/>
              </a14:hiddenFill>
            </a:ext>
          </a:extLst>
        </p:spPr>
      </p:cxnSp>
      <p:sp>
        <p:nvSpPr>
          <p:cNvPr id="17" name="TextBox 13"/>
          <p:cNvSpPr txBox="1">
            <a:spLocks noChangeArrowheads="1"/>
          </p:cNvSpPr>
          <p:nvPr/>
        </p:nvSpPr>
        <p:spPr bwMode="auto">
          <a:xfrm>
            <a:off x="1430338" y="4238625"/>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组织架构</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a:spLocks noChangeArrowheads="1"/>
          </p:cNvSpPr>
          <p:nvPr/>
        </p:nvSpPr>
        <p:spPr bwMode="auto">
          <a:xfrm>
            <a:off x="1981200" y="4587875"/>
            <a:ext cx="13843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a:spLocks noChangeArrowheads="1"/>
          </p:cNvSpPr>
          <p:nvPr/>
        </p:nvSpPr>
        <p:spPr bwMode="auto">
          <a:xfrm>
            <a:off x="4972050" y="2686050"/>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组织架构</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a:spLocks noChangeArrowheads="1"/>
          </p:cNvSpPr>
          <p:nvPr/>
        </p:nvSpPr>
        <p:spPr bwMode="auto">
          <a:xfrm>
            <a:off x="5522913" y="3035300"/>
            <a:ext cx="13843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a:spLocks noChangeArrowheads="1"/>
          </p:cNvSpPr>
          <p:nvPr/>
        </p:nvSpPr>
        <p:spPr bwMode="auto">
          <a:xfrm>
            <a:off x="4972050" y="5103813"/>
            <a:ext cx="2338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组织架构</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a:spLocks noChangeArrowheads="1"/>
          </p:cNvSpPr>
          <p:nvPr/>
        </p:nvSpPr>
        <p:spPr bwMode="auto">
          <a:xfrm>
            <a:off x="5522913" y="5453063"/>
            <a:ext cx="13843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a:spLocks noChangeArrowheads="1"/>
          </p:cNvSpPr>
          <p:nvPr/>
        </p:nvSpPr>
        <p:spPr bwMode="auto">
          <a:xfrm>
            <a:off x="8369300" y="4238625"/>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组织架构</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a:spLocks noChangeArrowheads="1"/>
          </p:cNvSpPr>
          <p:nvPr/>
        </p:nvSpPr>
        <p:spPr bwMode="auto">
          <a:xfrm>
            <a:off x="8920173" y="4587875"/>
            <a:ext cx="13843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 calcmode="lin" valueType="num">
                                      <p:cBhvr>
                                        <p:cTn id="15" dur="500" fill="hold"/>
                                        <p:tgtEl>
                                          <p:spTgt spid="10"/>
                                        </p:tgtEl>
                                        <p:attrNameLst>
                                          <p:attrName>style.rotation</p:attrName>
                                        </p:attrNameLst>
                                      </p:cBhvr>
                                      <p:tavLst>
                                        <p:tav tm="0">
                                          <p:val>
                                            <p:fltVal val="360"/>
                                          </p:val>
                                        </p:tav>
                                        <p:tav tm="100000">
                                          <p:val>
                                            <p:fltVal val="0"/>
                                          </p:val>
                                        </p:tav>
                                      </p:tavLst>
                                    </p:anim>
                                    <p:animEffect transition="in" filter="fade">
                                      <p:cBhvr>
                                        <p:cTn id="16" dur="500"/>
                                        <p:tgtEl>
                                          <p:spTgt spid="10"/>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transition="in" filter="fade">
                                      <p:cBhvr>
                                        <p:cTn id="22" dur="500"/>
                                        <p:tgtEl>
                                          <p:spTgt spid="4"/>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360"/>
                                          </p:val>
                                        </p:tav>
                                        <p:tav tm="100000">
                                          <p:val>
                                            <p:fltVal val="0"/>
                                          </p:val>
                                        </p:tav>
                                      </p:tavLst>
                                    </p:anim>
                                    <p:animEffect transition="in" filter="fade">
                                      <p:cBhvr>
                                        <p:cTn id="34" dur="500"/>
                                        <p:tgtEl>
                                          <p:spTgt spid="6"/>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360"/>
                                          </p:val>
                                        </p:tav>
                                        <p:tav tm="100000">
                                          <p:val>
                                            <p:fltVal val="0"/>
                                          </p:val>
                                        </p:tav>
                                      </p:tavLst>
                                    </p:anim>
                                    <p:animEffect transition="in" filter="fade">
                                      <p:cBhvr>
                                        <p:cTn id="40" dur="500"/>
                                        <p:tgtEl>
                                          <p:spTgt spid="7"/>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360"/>
                                          </p:val>
                                        </p:tav>
                                        <p:tav tm="100000">
                                          <p:val>
                                            <p:fltVal val="0"/>
                                          </p:val>
                                        </p:tav>
                                      </p:tavLst>
                                    </p:anim>
                                    <p:animEffect transition="in" filter="fade">
                                      <p:cBhvr>
                                        <p:cTn id="46" dur="500"/>
                                        <p:tgtEl>
                                          <p:spTgt spid="8"/>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 calcmode="lin" valueType="num">
                                      <p:cBhvr>
                                        <p:cTn id="51" dur="500" fill="hold"/>
                                        <p:tgtEl>
                                          <p:spTgt spid="12"/>
                                        </p:tgtEl>
                                        <p:attrNameLst>
                                          <p:attrName>style.rotation</p:attrName>
                                        </p:attrNameLst>
                                      </p:cBhvr>
                                      <p:tavLst>
                                        <p:tav tm="0">
                                          <p:val>
                                            <p:fltVal val="360"/>
                                          </p:val>
                                        </p:tav>
                                        <p:tav tm="100000">
                                          <p:val>
                                            <p:fltVal val="0"/>
                                          </p:val>
                                        </p:tav>
                                      </p:tavLst>
                                    </p:anim>
                                    <p:animEffect transition="in" filter="fade">
                                      <p:cBhvr>
                                        <p:cTn id="52" dur="500"/>
                                        <p:tgtEl>
                                          <p:spTgt spid="12"/>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 calcmode="lin" valueType="num">
                                      <p:cBhvr>
                                        <p:cTn id="57" dur="500" fill="hold"/>
                                        <p:tgtEl>
                                          <p:spTgt spid="11"/>
                                        </p:tgtEl>
                                        <p:attrNameLst>
                                          <p:attrName>style.rotation</p:attrName>
                                        </p:attrNameLst>
                                      </p:cBhvr>
                                      <p:tavLst>
                                        <p:tav tm="0">
                                          <p:val>
                                            <p:fltVal val="360"/>
                                          </p:val>
                                        </p:tav>
                                        <p:tav tm="100000">
                                          <p:val>
                                            <p:fltVal val="0"/>
                                          </p:val>
                                        </p:tav>
                                      </p:tavLst>
                                    </p:anim>
                                    <p:animEffect transition="in" filter="fade">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fill="hold"/>
                                        <p:tgtEl>
                                          <p:spTgt spid="14"/>
                                        </p:tgtEl>
                                        <p:attrNameLst>
                                          <p:attrName>ppt_x</p:attrName>
                                        </p:attrNameLst>
                                      </p:cBhvr>
                                      <p:tavLst>
                                        <p:tav tm="0">
                                          <p:val>
                                            <p:strVal val="0-#ppt_w/2"/>
                                          </p:val>
                                        </p:tav>
                                        <p:tav tm="100000">
                                          <p:val>
                                            <p:strVal val="#ppt_x"/>
                                          </p:val>
                                        </p:tav>
                                      </p:tavLst>
                                    </p:anim>
                                    <p:anim calcmode="lin" valueType="num">
                                      <p:cBhvr additive="base">
                                        <p:cTn id="6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nodeType="click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additive="base">
                                        <p:cTn id="69" dur="500" fill="hold"/>
                                        <p:tgtEl>
                                          <p:spTgt spid="13"/>
                                        </p:tgtEl>
                                        <p:attrNameLst>
                                          <p:attrName>ppt_x</p:attrName>
                                        </p:attrNameLst>
                                      </p:cBhvr>
                                      <p:tavLst>
                                        <p:tav tm="0">
                                          <p:val>
                                            <p:strVal val="0-#ppt_w/2"/>
                                          </p:val>
                                        </p:tav>
                                        <p:tav tm="100000">
                                          <p:val>
                                            <p:strVal val="#ppt_x"/>
                                          </p:val>
                                        </p:tav>
                                      </p:tavLst>
                                    </p:anim>
                                    <p:anim calcmode="lin" valueType="num">
                                      <p:cBhvr additive="base">
                                        <p:cTn id="7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2"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500" fill="hold"/>
                                        <p:tgtEl>
                                          <p:spTgt spid="15"/>
                                        </p:tgtEl>
                                        <p:attrNameLst>
                                          <p:attrName>ppt_x</p:attrName>
                                        </p:attrNameLst>
                                      </p:cBhvr>
                                      <p:tavLst>
                                        <p:tav tm="0">
                                          <p:val>
                                            <p:strVal val="1+#ppt_w/2"/>
                                          </p:val>
                                        </p:tav>
                                        <p:tav tm="100000">
                                          <p:val>
                                            <p:strVal val="#ppt_x"/>
                                          </p:val>
                                        </p:tav>
                                      </p:tavLst>
                                    </p:anim>
                                    <p:anim calcmode="lin" valueType="num">
                                      <p:cBhvr additive="base">
                                        <p:cTn id="7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nodeType="click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1+#ppt_w/2"/>
                                          </p:val>
                                        </p:tav>
                                        <p:tav tm="100000">
                                          <p:val>
                                            <p:strVal val="#ppt_x"/>
                                          </p:val>
                                        </p:tav>
                                      </p:tavLst>
                                    </p:anim>
                                    <p:anim calcmode="lin" valueType="num">
                                      <p:cBhvr additive="base">
                                        <p:cTn id="82"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52"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Scale>
                                      <p:cBhvr>
                                        <p:cTn id="8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1000" decel="50000" fill="hold">
                                          <p:stCondLst>
                                            <p:cond delay="0"/>
                                          </p:stCondLst>
                                        </p:cTn>
                                        <p:tgtEl>
                                          <p:spTgt spid="21"/>
                                        </p:tgtEl>
                                        <p:attrNameLst>
                                          <p:attrName>ppt_x</p:attrName>
                                          <p:attrName>ppt_y</p:attrName>
                                        </p:attrNameLst>
                                      </p:cBhvr>
                                    </p:animMotion>
                                    <p:animEffect transition="in" filter="fade">
                                      <p:cBhvr>
                                        <p:cTn id="89" dur="1000"/>
                                        <p:tgtEl>
                                          <p:spTgt spid="21"/>
                                        </p:tgtEl>
                                      </p:cBhvr>
                                    </p:animEffect>
                                  </p:childTnLst>
                                </p:cTn>
                              </p:par>
                              <p:par>
                                <p:cTn id="90" presetID="52" presetClass="entr" presetSubtype="0" fill="hold" grpId="0" nodeType="withEffect">
                                  <p:stCondLst>
                                    <p:cond delay="0"/>
                                  </p:stCondLst>
                                  <p:childTnLst>
                                    <p:set>
                                      <p:cBhvr>
                                        <p:cTn id="91" dur="1" fill="hold">
                                          <p:stCondLst>
                                            <p:cond delay="0"/>
                                          </p:stCondLst>
                                        </p:cTn>
                                        <p:tgtEl>
                                          <p:spTgt spid="22"/>
                                        </p:tgtEl>
                                        <p:attrNameLst>
                                          <p:attrName>style.visibility</p:attrName>
                                        </p:attrNameLst>
                                      </p:cBhvr>
                                      <p:to>
                                        <p:strVal val="visible"/>
                                      </p:to>
                                    </p:set>
                                    <p:animScale>
                                      <p:cBhvr>
                                        <p:cTn id="92"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3" dur="1000" decel="50000" fill="hold">
                                          <p:stCondLst>
                                            <p:cond delay="0"/>
                                          </p:stCondLst>
                                        </p:cTn>
                                        <p:tgtEl>
                                          <p:spTgt spid="22"/>
                                        </p:tgtEl>
                                        <p:attrNameLst>
                                          <p:attrName>ppt_x</p:attrName>
                                          <p:attrName>ppt_y</p:attrName>
                                        </p:attrNameLst>
                                      </p:cBhvr>
                                    </p:animMotion>
                                    <p:animEffect transition="in" filter="fade">
                                      <p:cBhvr>
                                        <p:cTn id="94" dur="1000"/>
                                        <p:tgtEl>
                                          <p:spTgt spid="22"/>
                                        </p:tgtEl>
                                      </p:cBhvr>
                                    </p:animEffect>
                                  </p:childTnLst>
                                </p:cTn>
                              </p:par>
                              <p:par>
                                <p:cTn id="95" presetID="52" presetClass="entr" presetSubtype="0"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Scale>
                                      <p:cBhvr>
                                        <p:cTn id="97"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8" dur="1000" decel="50000" fill="hold">
                                          <p:stCondLst>
                                            <p:cond delay="0"/>
                                          </p:stCondLst>
                                        </p:cTn>
                                        <p:tgtEl>
                                          <p:spTgt spid="19"/>
                                        </p:tgtEl>
                                        <p:attrNameLst>
                                          <p:attrName>ppt_x</p:attrName>
                                          <p:attrName>ppt_y</p:attrName>
                                        </p:attrNameLst>
                                      </p:cBhvr>
                                    </p:animMotion>
                                    <p:animEffect transition="in" filter="fade">
                                      <p:cBhvr>
                                        <p:cTn id="99" dur="1000"/>
                                        <p:tgtEl>
                                          <p:spTgt spid="19"/>
                                        </p:tgtEl>
                                      </p:cBhvr>
                                    </p:animEffect>
                                  </p:childTnLst>
                                </p:cTn>
                              </p:par>
                              <p:par>
                                <p:cTn id="100" presetID="52" presetClass="entr" presetSubtype="0"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Scale>
                                      <p:cBhvr>
                                        <p:cTn id="10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3" dur="1000" decel="50000" fill="hold">
                                          <p:stCondLst>
                                            <p:cond delay="0"/>
                                          </p:stCondLst>
                                        </p:cTn>
                                        <p:tgtEl>
                                          <p:spTgt spid="20"/>
                                        </p:tgtEl>
                                        <p:attrNameLst>
                                          <p:attrName>ppt_x</p:attrName>
                                          <p:attrName>ppt_y</p:attrName>
                                        </p:attrNameLst>
                                      </p:cBhvr>
                                    </p:animMotion>
                                    <p:animEffect transition="in" filter="fade">
                                      <p:cBhvr>
                                        <p:cTn id="104" dur="1000"/>
                                        <p:tgtEl>
                                          <p:spTgt spid="20"/>
                                        </p:tgtEl>
                                      </p:cBhvr>
                                    </p:animEffect>
                                  </p:childTnLst>
                                </p:cTn>
                              </p:par>
                              <p:par>
                                <p:cTn id="105" presetID="52" presetClass="entr" presetSubtype="0"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animScale>
                                      <p:cBhvr>
                                        <p:cTn id="10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8" dur="1000" decel="50000" fill="hold">
                                          <p:stCondLst>
                                            <p:cond delay="0"/>
                                          </p:stCondLst>
                                        </p:cTn>
                                        <p:tgtEl>
                                          <p:spTgt spid="23"/>
                                        </p:tgtEl>
                                        <p:attrNameLst>
                                          <p:attrName>ppt_x</p:attrName>
                                          <p:attrName>ppt_y</p:attrName>
                                        </p:attrNameLst>
                                      </p:cBhvr>
                                    </p:animMotion>
                                    <p:animEffect transition="in" filter="fade">
                                      <p:cBhvr>
                                        <p:cTn id="109" dur="1000"/>
                                        <p:tgtEl>
                                          <p:spTgt spid="23"/>
                                        </p:tgtEl>
                                      </p:cBhvr>
                                    </p:animEffect>
                                  </p:childTnLst>
                                </p:cTn>
                              </p:par>
                              <p:par>
                                <p:cTn id="110" presetID="52" presetClass="entr" presetSubtype="0" fill="hold" grpId="0" nodeType="withEffect">
                                  <p:stCondLst>
                                    <p:cond delay="0"/>
                                  </p:stCondLst>
                                  <p:childTnLst>
                                    <p:set>
                                      <p:cBhvr>
                                        <p:cTn id="111" dur="1" fill="hold">
                                          <p:stCondLst>
                                            <p:cond delay="0"/>
                                          </p:stCondLst>
                                        </p:cTn>
                                        <p:tgtEl>
                                          <p:spTgt spid="24"/>
                                        </p:tgtEl>
                                        <p:attrNameLst>
                                          <p:attrName>style.visibility</p:attrName>
                                        </p:attrNameLst>
                                      </p:cBhvr>
                                      <p:to>
                                        <p:strVal val="visible"/>
                                      </p:to>
                                    </p:set>
                                    <p:animScale>
                                      <p:cBhvr>
                                        <p:cTn id="11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3" dur="1000" decel="50000" fill="hold">
                                          <p:stCondLst>
                                            <p:cond delay="0"/>
                                          </p:stCondLst>
                                        </p:cTn>
                                        <p:tgtEl>
                                          <p:spTgt spid="24"/>
                                        </p:tgtEl>
                                        <p:attrNameLst>
                                          <p:attrName>ppt_x</p:attrName>
                                          <p:attrName>ppt_y</p:attrName>
                                        </p:attrNameLst>
                                      </p:cBhvr>
                                    </p:animMotion>
                                    <p:animEffect transition="in" filter="fade">
                                      <p:cBhvr>
                                        <p:cTn id="114" dur="1000"/>
                                        <p:tgtEl>
                                          <p:spTgt spid="24"/>
                                        </p:tgtEl>
                                      </p:cBhvr>
                                    </p:animEffect>
                                  </p:childTnLst>
                                </p:cTn>
                              </p:par>
                              <p:par>
                                <p:cTn id="115" presetID="52" presetClass="entr" presetSubtype="0" fill="hold" grpId="0" nodeType="withEffect">
                                  <p:stCondLst>
                                    <p:cond delay="0"/>
                                  </p:stCondLst>
                                  <p:childTnLst>
                                    <p:set>
                                      <p:cBhvr>
                                        <p:cTn id="116" dur="1" fill="hold">
                                          <p:stCondLst>
                                            <p:cond delay="0"/>
                                          </p:stCondLst>
                                        </p:cTn>
                                        <p:tgtEl>
                                          <p:spTgt spid="17"/>
                                        </p:tgtEl>
                                        <p:attrNameLst>
                                          <p:attrName>style.visibility</p:attrName>
                                        </p:attrNameLst>
                                      </p:cBhvr>
                                      <p:to>
                                        <p:strVal val="visible"/>
                                      </p:to>
                                    </p:set>
                                    <p:animScale>
                                      <p:cBhvr>
                                        <p:cTn id="11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8" dur="1000" decel="50000" fill="hold">
                                          <p:stCondLst>
                                            <p:cond delay="0"/>
                                          </p:stCondLst>
                                        </p:cTn>
                                        <p:tgtEl>
                                          <p:spTgt spid="17"/>
                                        </p:tgtEl>
                                        <p:attrNameLst>
                                          <p:attrName>ppt_x</p:attrName>
                                          <p:attrName>ppt_y</p:attrName>
                                        </p:attrNameLst>
                                      </p:cBhvr>
                                    </p:animMotion>
                                    <p:animEffect transition="in" filter="fade">
                                      <p:cBhvr>
                                        <p:cTn id="119" dur="1000"/>
                                        <p:tgtEl>
                                          <p:spTgt spid="17"/>
                                        </p:tgtEl>
                                      </p:cBhvr>
                                    </p:animEffect>
                                  </p:childTnLst>
                                </p:cTn>
                              </p:par>
                              <p:par>
                                <p:cTn id="120" presetID="52" presetClass="entr" presetSubtype="0" fill="hold" grpId="0" nodeType="withEffect">
                                  <p:stCondLst>
                                    <p:cond delay="0"/>
                                  </p:stCondLst>
                                  <p:childTnLst>
                                    <p:set>
                                      <p:cBhvr>
                                        <p:cTn id="121" dur="1" fill="hold">
                                          <p:stCondLst>
                                            <p:cond delay="0"/>
                                          </p:stCondLst>
                                        </p:cTn>
                                        <p:tgtEl>
                                          <p:spTgt spid="18"/>
                                        </p:tgtEl>
                                        <p:attrNameLst>
                                          <p:attrName>style.visibility</p:attrName>
                                        </p:attrNameLst>
                                      </p:cBhvr>
                                      <p:to>
                                        <p:strVal val="visible"/>
                                      </p:to>
                                    </p:set>
                                    <p:animScale>
                                      <p:cBhvr>
                                        <p:cTn id="12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3" dur="1000" decel="50000" fill="hold">
                                          <p:stCondLst>
                                            <p:cond delay="0"/>
                                          </p:stCondLst>
                                        </p:cTn>
                                        <p:tgtEl>
                                          <p:spTgt spid="18"/>
                                        </p:tgtEl>
                                        <p:attrNameLst>
                                          <p:attrName>ppt_x</p:attrName>
                                          <p:attrName>ppt_y</p:attrName>
                                        </p:attrNameLst>
                                      </p:cBhvr>
                                    </p:animMotion>
                                    <p:animEffect transition="in" filter="fade">
                                      <p:cBhvr>
                                        <p:cTn id="12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7" grpId="0"/>
      <p:bldP spid="18" grpId="0"/>
      <p:bldP spid="19" grpId="0"/>
      <p:bldP spid="20" grpId="0"/>
      <p:bldP spid="21"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团队成员介绍</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noChangeArrowheads="1"/>
          </p:cNvPicPr>
          <p:nvPr/>
        </p:nvPicPr>
        <p:blipFill>
          <a:blip r:embed="rId1">
            <a:extLst>
              <a:ext uri="{28A0092B-C50C-407E-A947-70E740481C1C}">
                <a14:useLocalDpi xmlns:a14="http://schemas.microsoft.com/office/drawing/2010/main" val="0"/>
              </a:ext>
            </a:extLst>
          </a:blip>
          <a:srcRect b="2007"/>
          <a:stretch>
            <a:fillRect/>
          </a:stretch>
        </p:blipFill>
        <p:spPr bwMode="auto">
          <a:xfrm>
            <a:off x="1113366" y="2074863"/>
            <a:ext cx="4522787"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a:spLocks noChangeArrowheads="1"/>
          </p:cNvSpPr>
          <p:nvPr/>
        </p:nvSpPr>
        <p:spPr bwMode="auto">
          <a:xfrm>
            <a:off x="6490228" y="2566988"/>
            <a:ext cx="4749800" cy="1227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200000"/>
              </a:lnSpc>
              <a:spcBef>
                <a:spcPct val="20000"/>
              </a:spcBef>
            </a:pP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TextBox 13"/>
          <p:cNvSpPr txBox="1">
            <a:spLocks noChangeArrowheads="1"/>
          </p:cNvSpPr>
          <p:nvPr/>
        </p:nvSpPr>
        <p:spPr bwMode="auto">
          <a:xfrm>
            <a:off x="6490228" y="2074863"/>
            <a:ext cx="2752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公司文化</a:t>
            </a:r>
            <a:endParaRPr 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团队成员介绍</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5876925" y="643689"/>
            <a:ext cx="438150" cy="438150"/>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nvGrpSpPr>
          <p:cNvPr id="5" name="组合 4"/>
          <p:cNvGrpSpPr/>
          <p:nvPr/>
        </p:nvGrpSpPr>
        <p:grpSpPr>
          <a:xfrm>
            <a:off x="6534150" y="643689"/>
            <a:ext cx="3119215" cy="1473882"/>
            <a:chOff x="6815138" y="1008061"/>
            <a:chExt cx="3148012" cy="1487489"/>
          </a:xfrm>
        </p:grpSpPr>
        <p:sp>
          <p:nvSpPr>
            <p:cNvPr id="6" name="矩形 5"/>
            <p:cNvSpPr/>
            <p:nvPr/>
          </p:nvSpPr>
          <p:spPr>
            <a:xfrm>
              <a:off x="7105650" y="1009650"/>
              <a:ext cx="2857500" cy="148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7" name="直角三角形 6"/>
            <p:cNvSpPr/>
            <p:nvPr/>
          </p:nvSpPr>
          <p:spPr>
            <a:xfrm flipH="1" flipV="1">
              <a:off x="6815138" y="1008061"/>
              <a:ext cx="290512" cy="25400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cxnSp>
        <p:nvCxnSpPr>
          <p:cNvPr id="8" name="直接连接符 7"/>
          <p:cNvCxnSpPr>
            <a:stCxn id="4" idx="4"/>
          </p:cNvCxnSpPr>
          <p:nvPr/>
        </p:nvCxnSpPr>
        <p:spPr>
          <a:xfrm>
            <a:off x="6096000" y="1081839"/>
            <a:ext cx="0" cy="584835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6534150" y="3713272"/>
            <a:ext cx="3119215" cy="1473882"/>
            <a:chOff x="6815138" y="1008061"/>
            <a:chExt cx="3148012" cy="1487489"/>
          </a:xfrm>
        </p:grpSpPr>
        <p:sp>
          <p:nvSpPr>
            <p:cNvPr id="10" name="矩形 9"/>
            <p:cNvSpPr/>
            <p:nvPr/>
          </p:nvSpPr>
          <p:spPr>
            <a:xfrm>
              <a:off x="7105650" y="1009650"/>
              <a:ext cx="2857500" cy="148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11" name="直角三角形 10"/>
            <p:cNvSpPr/>
            <p:nvPr/>
          </p:nvSpPr>
          <p:spPr>
            <a:xfrm flipH="1" flipV="1">
              <a:off x="6815138" y="1008061"/>
              <a:ext cx="290512" cy="25400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grpSp>
        <p:nvGrpSpPr>
          <p:cNvPr id="12" name="组合 11"/>
          <p:cNvGrpSpPr/>
          <p:nvPr/>
        </p:nvGrpSpPr>
        <p:grpSpPr>
          <a:xfrm flipH="1">
            <a:off x="2553605" y="5169321"/>
            <a:ext cx="3119215" cy="1473882"/>
            <a:chOff x="6815138" y="1008061"/>
            <a:chExt cx="3148012" cy="1487489"/>
          </a:xfrm>
          <a:solidFill>
            <a:srgbClr val="A0A1A3"/>
          </a:solidFill>
        </p:grpSpPr>
        <p:sp>
          <p:nvSpPr>
            <p:cNvPr id="13" name="矩形 12"/>
            <p:cNvSpPr/>
            <p:nvPr/>
          </p:nvSpPr>
          <p:spPr>
            <a:xfrm>
              <a:off x="7105650" y="1009650"/>
              <a:ext cx="2857500" cy="148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endParaRPr>
            </a:p>
          </p:txBody>
        </p:sp>
        <p:sp>
          <p:nvSpPr>
            <p:cNvPr id="14" name="直角三角形 13"/>
            <p:cNvSpPr/>
            <p:nvPr/>
          </p:nvSpPr>
          <p:spPr>
            <a:xfrm flipH="1" flipV="1">
              <a:off x="6815138" y="1008061"/>
              <a:ext cx="290512" cy="25400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grpSp>
        <p:nvGrpSpPr>
          <p:cNvPr id="15" name="组合 14"/>
          <p:cNvGrpSpPr/>
          <p:nvPr/>
        </p:nvGrpSpPr>
        <p:grpSpPr>
          <a:xfrm flipH="1">
            <a:off x="2558459" y="2172593"/>
            <a:ext cx="3119215" cy="1473882"/>
            <a:chOff x="6815138" y="1008061"/>
            <a:chExt cx="3148012" cy="1487489"/>
          </a:xfrm>
          <a:solidFill>
            <a:srgbClr val="A0A1A3"/>
          </a:solidFill>
        </p:grpSpPr>
        <p:sp>
          <p:nvSpPr>
            <p:cNvPr id="16" name="矩形 15"/>
            <p:cNvSpPr/>
            <p:nvPr/>
          </p:nvSpPr>
          <p:spPr>
            <a:xfrm>
              <a:off x="7105650" y="1009650"/>
              <a:ext cx="2857500" cy="1485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直角三角形 16"/>
            <p:cNvSpPr/>
            <p:nvPr/>
          </p:nvSpPr>
          <p:spPr>
            <a:xfrm flipH="1" flipV="1">
              <a:off x="6815138" y="1008061"/>
              <a:ext cx="290512" cy="25400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8" name="椭圆 17"/>
          <p:cNvSpPr/>
          <p:nvPr/>
        </p:nvSpPr>
        <p:spPr>
          <a:xfrm>
            <a:off x="5876925" y="2152957"/>
            <a:ext cx="438150" cy="438150"/>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19" name="椭圆 18"/>
          <p:cNvSpPr/>
          <p:nvPr/>
        </p:nvSpPr>
        <p:spPr>
          <a:xfrm>
            <a:off x="5876925" y="3681861"/>
            <a:ext cx="438150" cy="438150"/>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20" name="椭圆 19"/>
          <p:cNvSpPr/>
          <p:nvPr/>
        </p:nvSpPr>
        <p:spPr>
          <a:xfrm>
            <a:off x="5876925" y="5194681"/>
            <a:ext cx="438150" cy="438150"/>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21" name="文本框 27"/>
          <p:cNvSpPr txBox="1"/>
          <p:nvPr/>
        </p:nvSpPr>
        <p:spPr>
          <a:xfrm>
            <a:off x="4947195" y="657132"/>
            <a:ext cx="900112" cy="461665"/>
          </a:xfrm>
          <a:prstGeom prst="rect">
            <a:avLst/>
          </a:prstGeom>
          <a:noFill/>
        </p:spPr>
        <p:txBody>
          <a:bodyPr wrap="square" rtlCol="0">
            <a:spAutoFit/>
          </a:bodyPr>
          <a:lstStyle/>
          <a:p>
            <a:r>
              <a:rPr lang="en-US" altLang="zh-CN" sz="2400" dirty="0">
                <a:solidFill>
                  <a:schemeClr val="bg1"/>
                </a:solidFill>
                <a:latin typeface="Helvetica" panose="020B0604020202030204" pitchFamily="34" charset="0"/>
              </a:rPr>
              <a:t>201X</a:t>
            </a:r>
            <a:endParaRPr lang="zh-CN" altLang="en-US" sz="2400" dirty="0">
              <a:solidFill>
                <a:schemeClr val="bg1"/>
              </a:solidFill>
              <a:latin typeface="Helvetica" panose="020B0604020202030204" pitchFamily="34" charset="0"/>
            </a:endParaRPr>
          </a:p>
        </p:txBody>
      </p:sp>
      <p:sp>
        <p:nvSpPr>
          <p:cNvPr id="22" name="文本框 28"/>
          <p:cNvSpPr txBox="1"/>
          <p:nvPr/>
        </p:nvSpPr>
        <p:spPr>
          <a:xfrm>
            <a:off x="6459035" y="2172593"/>
            <a:ext cx="900112" cy="461665"/>
          </a:xfrm>
          <a:prstGeom prst="rect">
            <a:avLst/>
          </a:prstGeom>
          <a:noFill/>
        </p:spPr>
        <p:txBody>
          <a:bodyPr wrap="square" rtlCol="0">
            <a:spAutoFit/>
          </a:bodyPr>
          <a:lstStyle/>
          <a:p>
            <a:r>
              <a:rPr lang="en-US" altLang="zh-CN" sz="2400" dirty="0">
                <a:solidFill>
                  <a:schemeClr val="tx2"/>
                </a:solidFill>
                <a:latin typeface="Helvetica" panose="020B0604020202030204" pitchFamily="34" charset="0"/>
              </a:rPr>
              <a:t>201X</a:t>
            </a:r>
            <a:endParaRPr lang="zh-CN" altLang="en-US" sz="2400" dirty="0">
              <a:solidFill>
                <a:schemeClr val="tx2"/>
              </a:solidFill>
              <a:latin typeface="Helvetica" panose="020B0604020202030204" pitchFamily="34" charset="0"/>
            </a:endParaRPr>
          </a:p>
        </p:txBody>
      </p:sp>
      <p:sp>
        <p:nvSpPr>
          <p:cNvPr id="23" name="文本框 29"/>
          <p:cNvSpPr txBox="1"/>
          <p:nvPr/>
        </p:nvSpPr>
        <p:spPr>
          <a:xfrm>
            <a:off x="4947195" y="3692889"/>
            <a:ext cx="900112" cy="461665"/>
          </a:xfrm>
          <a:prstGeom prst="rect">
            <a:avLst/>
          </a:prstGeom>
          <a:noFill/>
        </p:spPr>
        <p:txBody>
          <a:bodyPr wrap="square" rtlCol="0">
            <a:spAutoFit/>
          </a:bodyPr>
          <a:lstStyle/>
          <a:p>
            <a:r>
              <a:rPr lang="en-US" altLang="zh-CN" sz="2400" dirty="0">
                <a:solidFill>
                  <a:schemeClr val="bg1"/>
                </a:solidFill>
                <a:latin typeface="Helvetica" panose="020B0604020202030204" pitchFamily="34" charset="0"/>
              </a:rPr>
              <a:t>201X</a:t>
            </a:r>
            <a:endParaRPr lang="zh-CN" altLang="en-US" sz="2400" dirty="0">
              <a:solidFill>
                <a:schemeClr val="bg1"/>
              </a:solidFill>
              <a:latin typeface="Helvetica" panose="020B0604020202030204" pitchFamily="34" charset="0"/>
            </a:endParaRPr>
          </a:p>
        </p:txBody>
      </p:sp>
      <p:sp>
        <p:nvSpPr>
          <p:cNvPr id="24" name="文本框 30"/>
          <p:cNvSpPr txBox="1"/>
          <p:nvPr/>
        </p:nvSpPr>
        <p:spPr>
          <a:xfrm>
            <a:off x="6459035" y="5212978"/>
            <a:ext cx="900112" cy="461665"/>
          </a:xfrm>
          <a:prstGeom prst="rect">
            <a:avLst/>
          </a:prstGeom>
          <a:noFill/>
        </p:spPr>
        <p:txBody>
          <a:bodyPr wrap="square" rtlCol="0">
            <a:spAutoFit/>
          </a:bodyPr>
          <a:lstStyle/>
          <a:p>
            <a:r>
              <a:rPr lang="en-US" altLang="zh-CN" sz="2400" dirty="0">
                <a:solidFill>
                  <a:schemeClr val="bg1"/>
                </a:solidFill>
                <a:latin typeface="Helvetica" panose="020B0604020202030204" pitchFamily="34" charset="0"/>
              </a:rPr>
              <a:t>201X</a:t>
            </a:r>
            <a:endParaRPr lang="zh-CN" altLang="en-US" sz="2400" dirty="0">
              <a:solidFill>
                <a:schemeClr val="bg1"/>
              </a:solidFill>
              <a:latin typeface="Helvetica" panose="020B0604020202030204" pitchFamily="34" charset="0"/>
            </a:endParaRPr>
          </a:p>
        </p:txBody>
      </p:sp>
      <p:sp>
        <p:nvSpPr>
          <p:cNvPr id="25" name="文本框 32"/>
          <p:cNvSpPr txBox="1"/>
          <p:nvPr/>
        </p:nvSpPr>
        <p:spPr>
          <a:xfrm>
            <a:off x="2684026" y="2764647"/>
            <a:ext cx="2570517" cy="461665"/>
          </a:xfrm>
          <a:prstGeom prst="rect">
            <a:avLst/>
          </a:prstGeom>
          <a:noFill/>
        </p:spPr>
        <p:txBody>
          <a:bodyPr wrap="square" rtlCol="0">
            <a:spAutoFit/>
          </a:bodyPr>
          <a:lstStyle/>
          <a:p>
            <a:pPr eaLnBrk="1" hangingPunct="1">
              <a:spcBef>
                <a:spcPct val="20000"/>
              </a:spcBef>
            </a:pPr>
            <a:r>
              <a:rPr lang="zh-CN" altLang="en-US" sz="12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33"/>
          <p:cNvSpPr txBox="1"/>
          <p:nvPr/>
        </p:nvSpPr>
        <p:spPr>
          <a:xfrm>
            <a:off x="2684026" y="5767503"/>
            <a:ext cx="2570517" cy="461665"/>
          </a:xfrm>
          <a:prstGeom prst="rect">
            <a:avLst/>
          </a:prstGeom>
          <a:noFill/>
        </p:spPr>
        <p:txBody>
          <a:bodyPr wrap="square" rtlCol="0">
            <a:spAutoFit/>
          </a:bodyPr>
          <a:lstStyle/>
          <a:p>
            <a:pPr eaLnBrk="1" hangingPunct="1">
              <a:spcBef>
                <a:spcPct val="20000"/>
              </a:spcBef>
            </a:pPr>
            <a:r>
              <a:rPr lang="zh-CN" altLang="en-US" sz="12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34"/>
          <p:cNvSpPr txBox="1"/>
          <p:nvPr/>
        </p:nvSpPr>
        <p:spPr>
          <a:xfrm>
            <a:off x="6952425" y="4318312"/>
            <a:ext cx="2570517" cy="461665"/>
          </a:xfrm>
          <a:prstGeom prst="rect">
            <a:avLst/>
          </a:prstGeom>
          <a:noFill/>
        </p:spPr>
        <p:txBody>
          <a:bodyPr wrap="square" rtlCol="0">
            <a:spAutoFit/>
          </a:bodyPr>
          <a:lstStyle/>
          <a:p>
            <a:pPr eaLnBrk="1" hangingPunct="1">
              <a:spcBef>
                <a:spcPct val="20000"/>
              </a:spcBef>
            </a:pPr>
            <a:r>
              <a:rPr lang="zh-CN" altLang="en-US" sz="12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35"/>
          <p:cNvSpPr txBox="1"/>
          <p:nvPr/>
        </p:nvSpPr>
        <p:spPr>
          <a:xfrm>
            <a:off x="6952425" y="1269939"/>
            <a:ext cx="2570517" cy="461665"/>
          </a:xfrm>
          <a:prstGeom prst="rect">
            <a:avLst/>
          </a:prstGeom>
          <a:noFill/>
        </p:spPr>
        <p:txBody>
          <a:bodyPr wrap="square" rtlCol="0">
            <a:spAutoFit/>
          </a:bodyPr>
          <a:lstStyle/>
          <a:p>
            <a:pPr eaLnBrk="1" hangingPunct="1">
              <a:spcBef>
                <a:spcPct val="20000"/>
              </a:spcBef>
            </a:pPr>
            <a:r>
              <a:rPr lang="zh-CN" altLang="en-US" sz="12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36"/>
          <p:cNvSpPr txBox="1"/>
          <p:nvPr/>
        </p:nvSpPr>
        <p:spPr>
          <a:xfrm>
            <a:off x="2622481" y="2311093"/>
            <a:ext cx="1753507" cy="400110"/>
          </a:xfrm>
          <a:prstGeom prst="rect">
            <a:avLst/>
          </a:prstGeom>
          <a:noFill/>
        </p:spPr>
        <p:txBody>
          <a:bodyPr wrap="square" rtlCol="0">
            <a:spAutoFit/>
          </a:bodyPr>
          <a:lstStyle/>
          <a:p>
            <a:pPr lvl="0" algn="ctr"/>
            <a:r>
              <a:rPr lang="zh-CN" altLang="en-US" sz="2000" dirty="0">
                <a:gradFill>
                  <a:gsLst>
                    <a:gs pos="100000">
                      <a:srgbClr val="1353A9"/>
                    </a:gs>
                    <a:gs pos="1000">
                      <a:srgbClr val="0C346B"/>
                    </a:gs>
                  </a:gsLst>
                  <a:path path="circle">
                    <a:fillToRect l="100000" t="100000"/>
                  </a:path>
                </a:gradFill>
                <a:latin typeface="Helvetica" panose="020B0604020202030204" pitchFamily="34" charset="0"/>
              </a:rPr>
              <a:t>公司发展历程</a:t>
            </a:r>
            <a:endParaRPr lang="zh-CN" altLang="en-US" sz="2000" dirty="0">
              <a:gradFill>
                <a:gsLst>
                  <a:gs pos="100000">
                    <a:srgbClr val="1353A9"/>
                  </a:gs>
                  <a:gs pos="1000">
                    <a:srgbClr val="0C346B"/>
                  </a:gs>
                </a:gsLst>
                <a:path path="circle">
                  <a:fillToRect l="100000" t="100000"/>
                </a:path>
              </a:gradFill>
              <a:latin typeface="Helvetica" panose="020B0604020202030204" pitchFamily="34" charset="0"/>
            </a:endParaRPr>
          </a:p>
        </p:txBody>
      </p:sp>
      <p:sp>
        <p:nvSpPr>
          <p:cNvPr id="30" name="文本框 37"/>
          <p:cNvSpPr txBox="1"/>
          <p:nvPr/>
        </p:nvSpPr>
        <p:spPr>
          <a:xfrm>
            <a:off x="2684025" y="5244283"/>
            <a:ext cx="1753507" cy="400110"/>
          </a:xfrm>
          <a:prstGeom prst="rect">
            <a:avLst/>
          </a:prstGeom>
          <a:noFill/>
        </p:spPr>
        <p:txBody>
          <a:bodyPr wrap="square" rtlCol="0">
            <a:spAutoFit/>
          </a:bodyPr>
          <a:lstStyle/>
          <a:p>
            <a:pPr lvl="0" algn="ctr"/>
            <a:r>
              <a:rPr lang="zh-CN" altLang="en-US" sz="2000" dirty="0">
                <a:gradFill>
                  <a:gsLst>
                    <a:gs pos="100000">
                      <a:srgbClr val="1353A9"/>
                    </a:gs>
                    <a:gs pos="1000">
                      <a:srgbClr val="0C346B"/>
                    </a:gs>
                  </a:gsLst>
                  <a:path path="circle">
                    <a:fillToRect l="100000" t="100000"/>
                  </a:path>
                </a:gradFill>
                <a:latin typeface="Helvetica" panose="020B0604020202030204" pitchFamily="34" charset="0"/>
              </a:rPr>
              <a:t>公司发展历程</a:t>
            </a:r>
            <a:endParaRPr lang="zh-CN" altLang="en-US" sz="2000" dirty="0">
              <a:gradFill>
                <a:gsLst>
                  <a:gs pos="100000">
                    <a:srgbClr val="1353A9"/>
                  </a:gs>
                  <a:gs pos="1000">
                    <a:srgbClr val="0C346B"/>
                  </a:gs>
                </a:gsLst>
                <a:path path="circle">
                  <a:fillToRect l="100000" t="100000"/>
                </a:path>
              </a:gradFill>
              <a:latin typeface="Helvetica" panose="020B0604020202030204" pitchFamily="34" charset="0"/>
            </a:endParaRPr>
          </a:p>
        </p:txBody>
      </p:sp>
      <p:sp>
        <p:nvSpPr>
          <p:cNvPr id="31" name="文本框 38"/>
          <p:cNvSpPr txBox="1"/>
          <p:nvPr/>
        </p:nvSpPr>
        <p:spPr>
          <a:xfrm>
            <a:off x="6924841" y="781539"/>
            <a:ext cx="1753507" cy="400110"/>
          </a:xfrm>
          <a:prstGeom prst="rect">
            <a:avLst/>
          </a:prstGeom>
          <a:noFill/>
        </p:spPr>
        <p:txBody>
          <a:bodyPr wrap="square" rtlCol="0">
            <a:spAutoFit/>
          </a:bodyPr>
          <a:lstStyle/>
          <a:p>
            <a:pPr algn="ctr"/>
            <a:r>
              <a:rPr lang="zh-CN" altLang="en-US" sz="2000" dirty="0">
                <a:gradFill>
                  <a:gsLst>
                    <a:gs pos="100000">
                      <a:srgbClr val="1353A9"/>
                    </a:gs>
                    <a:gs pos="1000">
                      <a:srgbClr val="0C346B"/>
                    </a:gs>
                  </a:gsLst>
                  <a:path path="circle">
                    <a:fillToRect l="100000" t="100000"/>
                  </a:path>
                </a:gradFill>
                <a:latin typeface="Helvetica" panose="020B0604020202030204" pitchFamily="34" charset="0"/>
              </a:rPr>
              <a:t>公司发展历程</a:t>
            </a:r>
            <a:endParaRPr lang="zh-CN" altLang="en-US" sz="2000" dirty="0">
              <a:gradFill>
                <a:gsLst>
                  <a:gs pos="100000">
                    <a:srgbClr val="1353A9"/>
                  </a:gs>
                  <a:gs pos="1000">
                    <a:srgbClr val="0C346B"/>
                  </a:gs>
                </a:gsLst>
                <a:path path="circle">
                  <a:fillToRect l="100000" t="100000"/>
                </a:path>
              </a:gradFill>
              <a:latin typeface="Helvetica" panose="020B0604020202030204" pitchFamily="34" charset="0"/>
            </a:endParaRPr>
          </a:p>
        </p:txBody>
      </p:sp>
      <p:sp>
        <p:nvSpPr>
          <p:cNvPr id="32" name="文本框 39"/>
          <p:cNvSpPr txBox="1"/>
          <p:nvPr/>
        </p:nvSpPr>
        <p:spPr>
          <a:xfrm>
            <a:off x="6909091" y="3820732"/>
            <a:ext cx="1753507" cy="400110"/>
          </a:xfrm>
          <a:prstGeom prst="rect">
            <a:avLst/>
          </a:prstGeom>
          <a:noFill/>
        </p:spPr>
        <p:txBody>
          <a:bodyPr wrap="square" rtlCol="0">
            <a:spAutoFit/>
          </a:bodyPr>
          <a:lstStyle/>
          <a:p>
            <a:pPr lvl="0" algn="ctr"/>
            <a:r>
              <a:rPr lang="zh-CN" altLang="en-US" sz="2000" dirty="0">
                <a:gradFill>
                  <a:gsLst>
                    <a:gs pos="100000">
                      <a:srgbClr val="1353A9"/>
                    </a:gs>
                    <a:gs pos="1000">
                      <a:srgbClr val="0C346B"/>
                    </a:gs>
                  </a:gsLst>
                  <a:path path="circle">
                    <a:fillToRect l="100000" t="100000"/>
                  </a:path>
                </a:gradFill>
                <a:latin typeface="Helvetica" panose="020B0604020202030204" pitchFamily="34" charset="0"/>
              </a:rPr>
              <a:t>公司发展历程</a:t>
            </a:r>
            <a:endParaRPr lang="zh-CN" altLang="en-US" sz="2000" dirty="0">
              <a:gradFill>
                <a:gsLst>
                  <a:gs pos="100000">
                    <a:srgbClr val="1353A9"/>
                  </a:gs>
                  <a:gs pos="1000">
                    <a:srgbClr val="0C346B"/>
                  </a:gs>
                </a:gsLst>
                <a:path path="circle">
                  <a:fillToRect l="100000" t="100000"/>
                </a:path>
              </a:gradFill>
              <a:latin typeface="Helvetica" panose="020B0604020202030204" pitchFamily="34" charset="0"/>
            </a:endParaRPr>
          </a:p>
        </p:txBody>
      </p:sp>
      <p:sp>
        <p:nvSpPr>
          <p:cNvPr id="33" name="KSO_Shape"/>
          <p:cNvSpPr/>
          <p:nvPr/>
        </p:nvSpPr>
        <p:spPr bwMode="auto">
          <a:xfrm>
            <a:off x="5991234" y="751066"/>
            <a:ext cx="180953" cy="232987"/>
          </a:xfrm>
          <a:custGeom>
            <a:avLst/>
            <a:gdLst>
              <a:gd name="T0" fmla="*/ 11101562 w 821094"/>
              <a:gd name="T1" fmla="*/ 0 h 1057419"/>
              <a:gd name="T2" fmla="*/ 15595066 w 821094"/>
              <a:gd name="T3" fmla="*/ 1056175 h 1057419"/>
              <a:gd name="T4" fmla="*/ 14802081 w 821094"/>
              <a:gd name="T5" fmla="*/ 4488715 h 1057419"/>
              <a:gd name="T6" fmla="*/ 11365910 w 821094"/>
              <a:gd name="T7" fmla="*/ 3696599 h 1057419"/>
              <a:gd name="T8" fmla="*/ 7665374 w 821094"/>
              <a:gd name="T9" fmla="*/ 5280841 h 1057419"/>
              <a:gd name="T10" fmla="*/ 6872406 w 821094"/>
              <a:gd name="T11" fmla="*/ 7129128 h 1057419"/>
              <a:gd name="T12" fmla="*/ 14273455 w 821094"/>
              <a:gd name="T13" fmla="*/ 7129128 h 1057419"/>
              <a:gd name="T14" fmla="*/ 14273455 w 821094"/>
              <a:gd name="T15" fmla="*/ 9241460 h 1057419"/>
              <a:gd name="T16" fmla="*/ 6343744 w 821094"/>
              <a:gd name="T17" fmla="*/ 9241460 h 1057419"/>
              <a:gd name="T18" fmla="*/ 6343744 w 821094"/>
              <a:gd name="T19" fmla="*/ 10297635 h 1057419"/>
              <a:gd name="T20" fmla="*/ 6343744 w 821094"/>
              <a:gd name="T21" fmla="*/ 10825724 h 1057419"/>
              <a:gd name="T22" fmla="*/ 14273455 w 821094"/>
              <a:gd name="T23" fmla="*/ 10825724 h 1057419"/>
              <a:gd name="T24" fmla="*/ 14273455 w 821094"/>
              <a:gd name="T25" fmla="*/ 12938058 h 1057419"/>
              <a:gd name="T26" fmla="*/ 6608071 w 821094"/>
              <a:gd name="T27" fmla="*/ 12938058 h 1057419"/>
              <a:gd name="T28" fmla="*/ 7665374 w 821094"/>
              <a:gd name="T29" fmla="*/ 15050390 h 1057419"/>
              <a:gd name="T30" fmla="*/ 11630211 w 821094"/>
              <a:gd name="T31" fmla="*/ 16370588 h 1057419"/>
              <a:gd name="T32" fmla="*/ 15066416 w 821094"/>
              <a:gd name="T33" fmla="*/ 15578469 h 1057419"/>
              <a:gd name="T34" fmla="*/ 15595066 w 821094"/>
              <a:gd name="T35" fmla="*/ 19011027 h 1057419"/>
              <a:gd name="T36" fmla="*/ 11101562 w 821094"/>
              <a:gd name="T37" fmla="*/ 20067186 h 1057419"/>
              <a:gd name="T38" fmla="*/ 3700531 w 821094"/>
              <a:gd name="T39" fmla="*/ 16634644 h 1057419"/>
              <a:gd name="T40" fmla="*/ 2114588 w 821094"/>
              <a:gd name="T41" fmla="*/ 12938058 h 1057419"/>
              <a:gd name="T42" fmla="*/ 0 w 821094"/>
              <a:gd name="T43" fmla="*/ 12938058 h 1057419"/>
              <a:gd name="T44" fmla="*/ 0 w 821094"/>
              <a:gd name="T45" fmla="*/ 10825724 h 1057419"/>
              <a:gd name="T46" fmla="*/ 1850265 w 821094"/>
              <a:gd name="T47" fmla="*/ 10825724 h 1057419"/>
              <a:gd name="T48" fmla="*/ 1850265 w 821094"/>
              <a:gd name="T49" fmla="*/ 10297635 h 1057419"/>
              <a:gd name="T50" fmla="*/ 1850265 w 821094"/>
              <a:gd name="T51" fmla="*/ 9241460 h 1057419"/>
              <a:gd name="T52" fmla="*/ 0 w 821094"/>
              <a:gd name="T53" fmla="*/ 9241460 h 1057419"/>
              <a:gd name="T54" fmla="*/ 0 w 821094"/>
              <a:gd name="T55" fmla="*/ 7129128 h 1057419"/>
              <a:gd name="T56" fmla="*/ 2114588 w 821094"/>
              <a:gd name="T57" fmla="*/ 7129128 h 1057419"/>
              <a:gd name="T58" fmla="*/ 4229155 w 821094"/>
              <a:gd name="T59" fmla="*/ 3168505 h 1057419"/>
              <a:gd name="T60" fmla="*/ 11101562 w 821094"/>
              <a:gd name="T61" fmla="*/ 0 h 105741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21094" h="1057419">
                <a:moveTo>
                  <a:pt x="584507" y="0"/>
                </a:moveTo>
                <a:cubicBezTo>
                  <a:pt x="681925" y="0"/>
                  <a:pt x="765427" y="27827"/>
                  <a:pt x="821094" y="55654"/>
                </a:cubicBezTo>
                <a:cubicBezTo>
                  <a:pt x="821094" y="55654"/>
                  <a:pt x="821094" y="55654"/>
                  <a:pt x="779343" y="236528"/>
                </a:cubicBezTo>
                <a:cubicBezTo>
                  <a:pt x="737593" y="208701"/>
                  <a:pt x="668009" y="194788"/>
                  <a:pt x="598425" y="194788"/>
                </a:cubicBezTo>
                <a:cubicBezTo>
                  <a:pt x="528840" y="194788"/>
                  <a:pt x="459256" y="222615"/>
                  <a:pt x="403589" y="278268"/>
                </a:cubicBezTo>
                <a:cubicBezTo>
                  <a:pt x="389672" y="306095"/>
                  <a:pt x="361838" y="333922"/>
                  <a:pt x="361838" y="375662"/>
                </a:cubicBezTo>
                <a:cubicBezTo>
                  <a:pt x="361838" y="375662"/>
                  <a:pt x="361838" y="375662"/>
                  <a:pt x="751510" y="375662"/>
                </a:cubicBezTo>
                <a:cubicBezTo>
                  <a:pt x="751510" y="375662"/>
                  <a:pt x="751510" y="375662"/>
                  <a:pt x="751510" y="486969"/>
                </a:cubicBezTo>
                <a:cubicBezTo>
                  <a:pt x="751510" y="486969"/>
                  <a:pt x="751510" y="486969"/>
                  <a:pt x="334004" y="486969"/>
                </a:cubicBezTo>
                <a:cubicBezTo>
                  <a:pt x="334004" y="514796"/>
                  <a:pt x="334004" y="528710"/>
                  <a:pt x="334004" y="542623"/>
                </a:cubicBezTo>
                <a:cubicBezTo>
                  <a:pt x="334004" y="556536"/>
                  <a:pt x="334004" y="556536"/>
                  <a:pt x="334004" y="570450"/>
                </a:cubicBezTo>
                <a:cubicBezTo>
                  <a:pt x="334004" y="570450"/>
                  <a:pt x="334004" y="570450"/>
                  <a:pt x="751510" y="570450"/>
                </a:cubicBezTo>
                <a:cubicBezTo>
                  <a:pt x="751510" y="570450"/>
                  <a:pt x="751510" y="570450"/>
                  <a:pt x="751510" y="681757"/>
                </a:cubicBezTo>
                <a:cubicBezTo>
                  <a:pt x="751510" y="681757"/>
                  <a:pt x="751510" y="681757"/>
                  <a:pt x="347921" y="681757"/>
                </a:cubicBezTo>
                <a:cubicBezTo>
                  <a:pt x="361838" y="723497"/>
                  <a:pt x="375755" y="765238"/>
                  <a:pt x="403589" y="793064"/>
                </a:cubicBezTo>
                <a:cubicBezTo>
                  <a:pt x="459256" y="848718"/>
                  <a:pt x="528840" y="862631"/>
                  <a:pt x="612341" y="862631"/>
                </a:cubicBezTo>
                <a:cubicBezTo>
                  <a:pt x="681925" y="862631"/>
                  <a:pt x="751510" y="848718"/>
                  <a:pt x="793260" y="820891"/>
                </a:cubicBezTo>
                <a:cubicBezTo>
                  <a:pt x="793260" y="820891"/>
                  <a:pt x="793260" y="820891"/>
                  <a:pt x="821094" y="1001766"/>
                </a:cubicBezTo>
                <a:cubicBezTo>
                  <a:pt x="779343" y="1029592"/>
                  <a:pt x="681925" y="1057419"/>
                  <a:pt x="584507" y="1057419"/>
                </a:cubicBezTo>
                <a:cubicBezTo>
                  <a:pt x="431422" y="1057419"/>
                  <a:pt x="278337" y="1001766"/>
                  <a:pt x="194836" y="876545"/>
                </a:cubicBezTo>
                <a:cubicBezTo>
                  <a:pt x="153085" y="834805"/>
                  <a:pt x="125252" y="765238"/>
                  <a:pt x="111335" y="681757"/>
                </a:cubicBezTo>
                <a:cubicBezTo>
                  <a:pt x="111335" y="681757"/>
                  <a:pt x="111335" y="681757"/>
                  <a:pt x="0" y="681757"/>
                </a:cubicBezTo>
                <a:cubicBezTo>
                  <a:pt x="0" y="681757"/>
                  <a:pt x="0" y="681757"/>
                  <a:pt x="0" y="570450"/>
                </a:cubicBezTo>
                <a:cubicBezTo>
                  <a:pt x="0" y="570450"/>
                  <a:pt x="0" y="570450"/>
                  <a:pt x="97418" y="570450"/>
                </a:cubicBezTo>
                <a:cubicBezTo>
                  <a:pt x="97418" y="556536"/>
                  <a:pt x="97418" y="542623"/>
                  <a:pt x="97418" y="542623"/>
                </a:cubicBezTo>
                <a:cubicBezTo>
                  <a:pt x="97418" y="528710"/>
                  <a:pt x="97418" y="514796"/>
                  <a:pt x="97418" y="486969"/>
                </a:cubicBezTo>
                <a:cubicBezTo>
                  <a:pt x="97418" y="486969"/>
                  <a:pt x="97418" y="486969"/>
                  <a:pt x="0" y="486969"/>
                </a:cubicBezTo>
                <a:cubicBezTo>
                  <a:pt x="0" y="486969"/>
                  <a:pt x="0" y="486969"/>
                  <a:pt x="0" y="375662"/>
                </a:cubicBezTo>
                <a:cubicBezTo>
                  <a:pt x="0" y="375662"/>
                  <a:pt x="0" y="375662"/>
                  <a:pt x="111335" y="375662"/>
                </a:cubicBezTo>
                <a:cubicBezTo>
                  <a:pt x="125252" y="292182"/>
                  <a:pt x="167002" y="222615"/>
                  <a:pt x="222669" y="166961"/>
                </a:cubicBezTo>
                <a:cubicBezTo>
                  <a:pt x="306171" y="69567"/>
                  <a:pt x="431422" y="0"/>
                  <a:pt x="584507" y="0"/>
                </a:cubicBezTo>
                <a:close/>
              </a:path>
            </a:pathLst>
          </a:custGeom>
          <a:gradFill>
            <a:gsLst>
              <a:gs pos="100000">
                <a:srgbClr val="1353A9"/>
              </a:gs>
              <a:gs pos="1000">
                <a:srgbClr val="0C346B"/>
              </a:gs>
            </a:gsLst>
            <a:path path="circle">
              <a:fillToRect l="100000" t="100000"/>
            </a:path>
          </a:gra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2"/>
              </a:solidFill>
            </a:endParaRPr>
          </a:p>
        </p:txBody>
      </p:sp>
      <p:sp>
        <p:nvSpPr>
          <p:cNvPr id="34" name="KSO_Shape"/>
          <p:cNvSpPr/>
          <p:nvPr/>
        </p:nvSpPr>
        <p:spPr>
          <a:xfrm>
            <a:off x="5993518" y="2226128"/>
            <a:ext cx="180786" cy="265862"/>
          </a:xfrm>
          <a:custGeom>
            <a:avLst/>
            <a:gdLst>
              <a:gd name="connsiteX0" fmla="*/ 487089 w 709759"/>
              <a:gd name="connsiteY0" fmla="*/ 0 h 1043506"/>
              <a:gd name="connsiteX1" fmla="*/ 681925 w 709759"/>
              <a:gd name="connsiteY1" fmla="*/ 41740 h 1043506"/>
              <a:gd name="connsiteX2" fmla="*/ 640175 w 709759"/>
              <a:gd name="connsiteY2" fmla="*/ 222615 h 1043506"/>
              <a:gd name="connsiteX3" fmla="*/ 501006 w 709759"/>
              <a:gd name="connsiteY3" fmla="*/ 194788 h 1043506"/>
              <a:gd name="connsiteX4" fmla="*/ 361838 w 709759"/>
              <a:gd name="connsiteY4" fmla="*/ 347835 h 1043506"/>
              <a:gd name="connsiteX5" fmla="*/ 375755 w 709759"/>
              <a:gd name="connsiteY5" fmla="*/ 459143 h 1043506"/>
              <a:gd name="connsiteX6" fmla="*/ 584507 w 709759"/>
              <a:gd name="connsiteY6" fmla="*/ 459143 h 1043506"/>
              <a:gd name="connsiteX7" fmla="*/ 584507 w 709759"/>
              <a:gd name="connsiteY7" fmla="*/ 626104 h 1043506"/>
              <a:gd name="connsiteX8" fmla="*/ 389672 w 709759"/>
              <a:gd name="connsiteY8" fmla="*/ 626104 h 1043506"/>
              <a:gd name="connsiteX9" fmla="*/ 375755 w 709759"/>
              <a:gd name="connsiteY9" fmla="*/ 737411 h 1043506"/>
              <a:gd name="connsiteX10" fmla="*/ 292254 w 709759"/>
              <a:gd name="connsiteY10" fmla="*/ 848718 h 1043506"/>
              <a:gd name="connsiteX11" fmla="*/ 709759 w 709759"/>
              <a:gd name="connsiteY11" fmla="*/ 848718 h 1043506"/>
              <a:gd name="connsiteX12" fmla="*/ 709759 w 709759"/>
              <a:gd name="connsiteY12" fmla="*/ 1043506 h 1043506"/>
              <a:gd name="connsiteX13" fmla="*/ 0 w 709759"/>
              <a:gd name="connsiteY13" fmla="*/ 1043506 h 1043506"/>
              <a:gd name="connsiteX14" fmla="*/ 0 w 709759"/>
              <a:gd name="connsiteY14" fmla="*/ 918285 h 1043506"/>
              <a:gd name="connsiteX15" fmla="*/ 180919 w 709759"/>
              <a:gd name="connsiteY15" fmla="*/ 681757 h 1043506"/>
              <a:gd name="connsiteX16" fmla="*/ 167002 w 709759"/>
              <a:gd name="connsiteY16" fmla="*/ 626104 h 1043506"/>
              <a:gd name="connsiteX17" fmla="*/ 13917 w 709759"/>
              <a:gd name="connsiteY17" fmla="*/ 626104 h 1043506"/>
              <a:gd name="connsiteX18" fmla="*/ 13917 w 709759"/>
              <a:gd name="connsiteY18" fmla="*/ 459143 h 1043506"/>
              <a:gd name="connsiteX19" fmla="*/ 139168 w 709759"/>
              <a:gd name="connsiteY19" fmla="*/ 459143 h 1043506"/>
              <a:gd name="connsiteX20" fmla="*/ 139168 w 709759"/>
              <a:gd name="connsiteY20" fmla="*/ 333922 h 1043506"/>
              <a:gd name="connsiteX21" fmla="*/ 487089 w 709759"/>
              <a:gd name="connsiteY21" fmla="*/ 0 h 104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9759" h="1043506">
                <a:moveTo>
                  <a:pt x="487089" y="0"/>
                </a:moveTo>
                <a:cubicBezTo>
                  <a:pt x="570591" y="0"/>
                  <a:pt x="640175" y="27827"/>
                  <a:pt x="681925" y="41740"/>
                </a:cubicBezTo>
                <a:cubicBezTo>
                  <a:pt x="681925" y="41740"/>
                  <a:pt x="681925" y="41740"/>
                  <a:pt x="640175" y="222615"/>
                </a:cubicBezTo>
                <a:cubicBezTo>
                  <a:pt x="598424" y="208701"/>
                  <a:pt x="556674" y="194788"/>
                  <a:pt x="501006" y="194788"/>
                </a:cubicBezTo>
                <a:cubicBezTo>
                  <a:pt x="389672" y="194788"/>
                  <a:pt x="361838" y="264355"/>
                  <a:pt x="361838" y="347835"/>
                </a:cubicBezTo>
                <a:cubicBezTo>
                  <a:pt x="361838" y="389576"/>
                  <a:pt x="361838" y="417402"/>
                  <a:pt x="375755" y="459143"/>
                </a:cubicBezTo>
                <a:cubicBezTo>
                  <a:pt x="375755" y="459143"/>
                  <a:pt x="375755" y="459143"/>
                  <a:pt x="584507" y="459143"/>
                </a:cubicBezTo>
                <a:cubicBezTo>
                  <a:pt x="584507" y="459143"/>
                  <a:pt x="584507" y="459143"/>
                  <a:pt x="584507" y="626104"/>
                </a:cubicBezTo>
                <a:cubicBezTo>
                  <a:pt x="584507" y="626104"/>
                  <a:pt x="584507" y="626104"/>
                  <a:pt x="389672" y="626104"/>
                </a:cubicBezTo>
                <a:cubicBezTo>
                  <a:pt x="389672" y="667844"/>
                  <a:pt x="389672" y="695671"/>
                  <a:pt x="375755" y="737411"/>
                </a:cubicBezTo>
                <a:cubicBezTo>
                  <a:pt x="361838" y="779151"/>
                  <a:pt x="334004" y="806978"/>
                  <a:pt x="292254" y="848718"/>
                </a:cubicBezTo>
                <a:cubicBezTo>
                  <a:pt x="292254" y="848718"/>
                  <a:pt x="292254" y="848718"/>
                  <a:pt x="709759" y="848718"/>
                </a:cubicBezTo>
                <a:lnTo>
                  <a:pt x="709759" y="1043506"/>
                </a:lnTo>
                <a:cubicBezTo>
                  <a:pt x="709759" y="1043506"/>
                  <a:pt x="709759" y="1043506"/>
                  <a:pt x="0" y="1043506"/>
                </a:cubicBezTo>
                <a:cubicBezTo>
                  <a:pt x="0" y="1043506"/>
                  <a:pt x="0" y="1043506"/>
                  <a:pt x="0" y="918285"/>
                </a:cubicBezTo>
                <a:cubicBezTo>
                  <a:pt x="83501" y="876545"/>
                  <a:pt x="167002" y="793065"/>
                  <a:pt x="180919" y="681757"/>
                </a:cubicBezTo>
                <a:cubicBezTo>
                  <a:pt x="180919" y="667844"/>
                  <a:pt x="180919" y="640017"/>
                  <a:pt x="167002" y="626104"/>
                </a:cubicBezTo>
                <a:cubicBezTo>
                  <a:pt x="167002" y="626104"/>
                  <a:pt x="167002" y="626104"/>
                  <a:pt x="13917" y="626104"/>
                </a:cubicBezTo>
                <a:cubicBezTo>
                  <a:pt x="13917" y="626104"/>
                  <a:pt x="13917" y="626104"/>
                  <a:pt x="13917" y="459143"/>
                </a:cubicBezTo>
                <a:cubicBezTo>
                  <a:pt x="13917" y="459143"/>
                  <a:pt x="13917" y="459143"/>
                  <a:pt x="139168" y="459143"/>
                </a:cubicBezTo>
                <a:cubicBezTo>
                  <a:pt x="139168" y="417402"/>
                  <a:pt x="139168" y="375662"/>
                  <a:pt x="139168" y="333922"/>
                </a:cubicBezTo>
                <a:cubicBezTo>
                  <a:pt x="139168" y="139134"/>
                  <a:pt x="278337" y="0"/>
                  <a:pt x="487089" y="0"/>
                </a:cubicBezTo>
                <a:close/>
              </a:path>
            </a:pathLst>
          </a:custGeom>
          <a:gradFill>
            <a:gsLst>
              <a:gs pos="100000">
                <a:srgbClr val="1353A9"/>
              </a:gs>
              <a:gs pos="1000">
                <a:srgbClr val="0C346B"/>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2"/>
              </a:solidFill>
            </a:endParaRPr>
          </a:p>
        </p:txBody>
      </p:sp>
      <p:sp>
        <p:nvSpPr>
          <p:cNvPr id="35" name="KSO_Shape"/>
          <p:cNvSpPr/>
          <p:nvPr/>
        </p:nvSpPr>
        <p:spPr>
          <a:xfrm>
            <a:off x="5980150" y="3794852"/>
            <a:ext cx="231700" cy="243042"/>
          </a:xfrm>
          <a:custGeom>
            <a:avLst/>
            <a:gdLst>
              <a:gd name="connsiteX0" fmla="*/ 0 w 2171135"/>
              <a:gd name="connsiteY0" fmla="*/ 0 h 2277283"/>
              <a:gd name="connsiteX1" fmla="*/ 504915 w 2171135"/>
              <a:gd name="connsiteY1" fmla="*/ 0 h 2277283"/>
              <a:gd name="connsiteX2" fmla="*/ 1060322 w 2171135"/>
              <a:gd name="connsiteY2" fmla="*/ 860307 h 2277283"/>
              <a:gd name="connsiteX3" fmla="*/ 1615729 w 2171135"/>
              <a:gd name="connsiteY3" fmla="*/ 0 h 2277283"/>
              <a:gd name="connsiteX4" fmla="*/ 2171135 w 2171135"/>
              <a:gd name="connsiteY4" fmla="*/ 0 h 2277283"/>
              <a:gd name="connsiteX5" fmla="*/ 1464254 w 2171135"/>
              <a:gd name="connsiteY5" fmla="*/ 1062732 h 2277283"/>
              <a:gd name="connsiteX6" fmla="*/ 2120644 w 2171135"/>
              <a:gd name="connsiteY6" fmla="*/ 1062732 h 2277283"/>
              <a:gd name="connsiteX7" fmla="*/ 2120644 w 2171135"/>
              <a:gd name="connsiteY7" fmla="*/ 1265157 h 2277283"/>
              <a:gd name="connsiteX8" fmla="*/ 1363271 w 2171135"/>
              <a:gd name="connsiteY8" fmla="*/ 1265157 h 2277283"/>
              <a:gd name="connsiteX9" fmla="*/ 1363271 w 2171135"/>
              <a:gd name="connsiteY9" fmla="*/ 1467583 h 2277283"/>
              <a:gd name="connsiteX10" fmla="*/ 2120644 w 2171135"/>
              <a:gd name="connsiteY10" fmla="*/ 1467583 h 2277283"/>
              <a:gd name="connsiteX11" fmla="*/ 2120644 w 2171135"/>
              <a:gd name="connsiteY11" fmla="*/ 1670008 h 2277283"/>
              <a:gd name="connsiteX12" fmla="*/ 1363271 w 2171135"/>
              <a:gd name="connsiteY12" fmla="*/ 1670008 h 2277283"/>
              <a:gd name="connsiteX13" fmla="*/ 1363271 w 2171135"/>
              <a:gd name="connsiteY13" fmla="*/ 2277283 h 2277283"/>
              <a:gd name="connsiteX14" fmla="*/ 807864 w 2171135"/>
              <a:gd name="connsiteY14" fmla="*/ 2277283 h 2277283"/>
              <a:gd name="connsiteX15" fmla="*/ 807864 w 2171135"/>
              <a:gd name="connsiteY15" fmla="*/ 1670008 h 2277283"/>
              <a:gd name="connsiteX16" fmla="*/ 151475 w 2171135"/>
              <a:gd name="connsiteY16" fmla="*/ 1670008 h 2277283"/>
              <a:gd name="connsiteX17" fmla="*/ 151475 w 2171135"/>
              <a:gd name="connsiteY17" fmla="*/ 1467583 h 2277283"/>
              <a:gd name="connsiteX18" fmla="*/ 807864 w 2171135"/>
              <a:gd name="connsiteY18" fmla="*/ 1467583 h 2277283"/>
              <a:gd name="connsiteX19" fmla="*/ 807864 w 2171135"/>
              <a:gd name="connsiteY19" fmla="*/ 1265157 h 2277283"/>
              <a:gd name="connsiteX20" fmla="*/ 151475 w 2171135"/>
              <a:gd name="connsiteY20" fmla="*/ 1265157 h 2277283"/>
              <a:gd name="connsiteX21" fmla="*/ 151475 w 2171135"/>
              <a:gd name="connsiteY21" fmla="*/ 1062732 h 2277283"/>
              <a:gd name="connsiteX22" fmla="*/ 706881 w 2171135"/>
              <a:gd name="connsiteY22" fmla="*/ 1062732 h 2277283"/>
              <a:gd name="connsiteX23" fmla="*/ 0 w 2171135"/>
              <a:gd name="connsiteY23" fmla="*/ 0 h 227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71135" h="2277283">
                <a:moveTo>
                  <a:pt x="0" y="0"/>
                </a:moveTo>
                <a:cubicBezTo>
                  <a:pt x="504915" y="0"/>
                  <a:pt x="504915" y="0"/>
                  <a:pt x="504915" y="0"/>
                </a:cubicBezTo>
                <a:cubicBezTo>
                  <a:pt x="1060322" y="860307"/>
                  <a:pt x="1060322" y="860307"/>
                  <a:pt x="1060322" y="860307"/>
                </a:cubicBezTo>
                <a:cubicBezTo>
                  <a:pt x="1615729" y="0"/>
                  <a:pt x="1615729" y="0"/>
                  <a:pt x="1615729" y="0"/>
                </a:cubicBezTo>
                <a:cubicBezTo>
                  <a:pt x="2171135" y="0"/>
                  <a:pt x="2171135" y="0"/>
                  <a:pt x="2171135" y="0"/>
                </a:cubicBezTo>
                <a:cubicBezTo>
                  <a:pt x="1464254" y="1062732"/>
                  <a:pt x="1464254" y="1062732"/>
                  <a:pt x="1464254" y="1062732"/>
                </a:cubicBezTo>
                <a:cubicBezTo>
                  <a:pt x="2120644" y="1062732"/>
                  <a:pt x="2120644" y="1062732"/>
                  <a:pt x="2120644" y="1062732"/>
                </a:cubicBezTo>
                <a:cubicBezTo>
                  <a:pt x="2120644" y="1265157"/>
                  <a:pt x="2120644" y="1265157"/>
                  <a:pt x="2120644" y="1265157"/>
                </a:cubicBezTo>
                <a:cubicBezTo>
                  <a:pt x="1363271" y="1265157"/>
                  <a:pt x="1363271" y="1265157"/>
                  <a:pt x="1363271" y="1265157"/>
                </a:cubicBezTo>
                <a:cubicBezTo>
                  <a:pt x="1363271" y="1467583"/>
                  <a:pt x="1363271" y="1467583"/>
                  <a:pt x="1363271" y="1467583"/>
                </a:cubicBezTo>
                <a:cubicBezTo>
                  <a:pt x="2120644" y="1467583"/>
                  <a:pt x="2120644" y="1467583"/>
                  <a:pt x="2120644" y="1467583"/>
                </a:cubicBezTo>
                <a:cubicBezTo>
                  <a:pt x="2120644" y="1670008"/>
                  <a:pt x="2120644" y="1670008"/>
                  <a:pt x="2120644" y="1670008"/>
                </a:cubicBezTo>
                <a:cubicBezTo>
                  <a:pt x="1363271" y="1670008"/>
                  <a:pt x="1363271" y="1670008"/>
                  <a:pt x="1363271" y="1670008"/>
                </a:cubicBezTo>
                <a:cubicBezTo>
                  <a:pt x="1363271" y="2277283"/>
                  <a:pt x="1363271" y="2277283"/>
                  <a:pt x="1363271" y="2277283"/>
                </a:cubicBezTo>
                <a:cubicBezTo>
                  <a:pt x="807864" y="2277283"/>
                  <a:pt x="807864" y="2277283"/>
                  <a:pt x="807864" y="2277283"/>
                </a:cubicBezTo>
                <a:cubicBezTo>
                  <a:pt x="807864" y="1670008"/>
                  <a:pt x="807864" y="1670008"/>
                  <a:pt x="807864" y="1670008"/>
                </a:cubicBezTo>
                <a:cubicBezTo>
                  <a:pt x="151475" y="1670008"/>
                  <a:pt x="151475" y="1670008"/>
                  <a:pt x="151475" y="1670008"/>
                </a:cubicBezTo>
                <a:cubicBezTo>
                  <a:pt x="151475" y="1467583"/>
                  <a:pt x="151475" y="1467583"/>
                  <a:pt x="151475" y="1467583"/>
                </a:cubicBezTo>
                <a:cubicBezTo>
                  <a:pt x="807864" y="1467583"/>
                  <a:pt x="807864" y="1467583"/>
                  <a:pt x="807864" y="1467583"/>
                </a:cubicBezTo>
                <a:cubicBezTo>
                  <a:pt x="807864" y="1265157"/>
                  <a:pt x="807864" y="1265157"/>
                  <a:pt x="807864" y="1265157"/>
                </a:cubicBezTo>
                <a:cubicBezTo>
                  <a:pt x="151475" y="1265157"/>
                  <a:pt x="151475" y="1265157"/>
                  <a:pt x="151475" y="1265157"/>
                </a:cubicBezTo>
                <a:cubicBezTo>
                  <a:pt x="151475" y="1062732"/>
                  <a:pt x="151475" y="1062732"/>
                  <a:pt x="151475" y="1062732"/>
                </a:cubicBezTo>
                <a:cubicBezTo>
                  <a:pt x="706881" y="1062732"/>
                  <a:pt x="706881" y="1062732"/>
                  <a:pt x="706881" y="1062732"/>
                </a:cubicBezTo>
                <a:cubicBezTo>
                  <a:pt x="0" y="0"/>
                  <a:pt x="0" y="0"/>
                  <a:pt x="0" y="0"/>
                </a:cubicBezTo>
                <a:close/>
              </a:path>
            </a:pathLst>
          </a:custGeom>
          <a:gradFill>
            <a:gsLst>
              <a:gs pos="100000">
                <a:srgbClr val="1353A9"/>
              </a:gs>
              <a:gs pos="1000">
                <a:srgbClr val="0C346B"/>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2"/>
              </a:solidFill>
            </a:endParaRPr>
          </a:p>
        </p:txBody>
      </p:sp>
      <p:sp>
        <p:nvSpPr>
          <p:cNvPr id="36" name="KSO_Shape"/>
          <p:cNvSpPr/>
          <p:nvPr/>
        </p:nvSpPr>
        <p:spPr bwMode="auto">
          <a:xfrm>
            <a:off x="6008946" y="5270565"/>
            <a:ext cx="166980" cy="300865"/>
          </a:xfrm>
          <a:custGeom>
            <a:avLst/>
            <a:gdLst>
              <a:gd name="T0" fmla="*/ 2039641 w 709759"/>
              <a:gd name="T1" fmla="*/ 0 h 1280034"/>
              <a:gd name="T2" fmla="*/ 3161441 w 709759"/>
              <a:gd name="T3" fmla="*/ 0 h 1280034"/>
              <a:gd name="T4" fmla="*/ 3161441 w 709759"/>
              <a:gd name="T5" fmla="*/ 1015783 h 1280034"/>
              <a:gd name="T6" fmla="*/ 4895143 w 709759"/>
              <a:gd name="T7" fmla="*/ 1320524 h 1280034"/>
              <a:gd name="T8" fmla="*/ 4487218 w 709759"/>
              <a:gd name="T9" fmla="*/ 2641038 h 1280034"/>
              <a:gd name="T10" fmla="*/ 2855499 w 709759"/>
              <a:gd name="T11" fmla="*/ 2234720 h 1280034"/>
              <a:gd name="T12" fmla="*/ 1835674 w 709759"/>
              <a:gd name="T13" fmla="*/ 2945771 h 1280034"/>
              <a:gd name="T14" fmla="*/ 3263427 w 709759"/>
              <a:gd name="T15" fmla="*/ 3859978 h 1280034"/>
              <a:gd name="T16" fmla="*/ 5201082 w 709759"/>
              <a:gd name="T17" fmla="*/ 6094704 h 1280034"/>
              <a:gd name="T18" fmla="*/ 3161441 w 709759"/>
              <a:gd name="T19" fmla="*/ 8126267 h 1280034"/>
              <a:gd name="T20" fmla="*/ 3161441 w 709759"/>
              <a:gd name="T21" fmla="*/ 9345204 h 1280034"/>
              <a:gd name="T22" fmla="*/ 2039641 w 709759"/>
              <a:gd name="T23" fmla="*/ 9345204 h 1280034"/>
              <a:gd name="T24" fmla="*/ 2039641 w 709759"/>
              <a:gd name="T25" fmla="*/ 8227843 h 1280034"/>
              <a:gd name="T26" fmla="*/ 0 w 709759"/>
              <a:gd name="T27" fmla="*/ 7719950 h 1280034"/>
              <a:gd name="T28" fmla="*/ 407926 w 709759"/>
              <a:gd name="T29" fmla="*/ 6399436 h 1280034"/>
              <a:gd name="T30" fmla="*/ 2345594 w 709759"/>
              <a:gd name="T31" fmla="*/ 6907321 h 1280034"/>
              <a:gd name="T32" fmla="*/ 3467393 w 709759"/>
              <a:gd name="T33" fmla="*/ 6196278 h 1280034"/>
              <a:gd name="T34" fmla="*/ 2243610 w 709759"/>
              <a:gd name="T35" fmla="*/ 5180495 h 1280034"/>
              <a:gd name="T36" fmla="*/ 101983 w 709759"/>
              <a:gd name="T37" fmla="*/ 3148926 h 1280034"/>
              <a:gd name="T38" fmla="*/ 2039641 w 709759"/>
              <a:gd name="T39" fmla="*/ 1015783 h 1280034"/>
              <a:gd name="T40" fmla="*/ 2039641 w 709759"/>
              <a:gd name="T41" fmla="*/ 0 h 12800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9759" h="1280034">
                <a:moveTo>
                  <a:pt x="278337" y="0"/>
                </a:moveTo>
                <a:cubicBezTo>
                  <a:pt x="431422" y="0"/>
                  <a:pt x="431422" y="0"/>
                  <a:pt x="431422" y="0"/>
                </a:cubicBezTo>
                <a:cubicBezTo>
                  <a:pt x="431422" y="139134"/>
                  <a:pt x="431422" y="139134"/>
                  <a:pt x="431422" y="139134"/>
                </a:cubicBezTo>
                <a:cubicBezTo>
                  <a:pt x="542757" y="139134"/>
                  <a:pt x="612342" y="166961"/>
                  <a:pt x="668009" y="180875"/>
                </a:cubicBezTo>
                <a:cubicBezTo>
                  <a:pt x="612342" y="361749"/>
                  <a:pt x="612342" y="361749"/>
                  <a:pt x="612342" y="361749"/>
                </a:cubicBezTo>
                <a:cubicBezTo>
                  <a:pt x="584508" y="347835"/>
                  <a:pt x="501007" y="306095"/>
                  <a:pt x="389672" y="306095"/>
                </a:cubicBezTo>
                <a:cubicBezTo>
                  <a:pt x="292254" y="306095"/>
                  <a:pt x="250503" y="361749"/>
                  <a:pt x="250503" y="403489"/>
                </a:cubicBezTo>
                <a:cubicBezTo>
                  <a:pt x="250503" y="445229"/>
                  <a:pt x="306171" y="486970"/>
                  <a:pt x="445339" y="528710"/>
                </a:cubicBezTo>
                <a:cubicBezTo>
                  <a:pt x="640175" y="598277"/>
                  <a:pt x="709759" y="681757"/>
                  <a:pt x="709759" y="834805"/>
                </a:cubicBezTo>
                <a:cubicBezTo>
                  <a:pt x="709759" y="973939"/>
                  <a:pt x="612342" y="1085246"/>
                  <a:pt x="431422" y="1113073"/>
                </a:cubicBezTo>
                <a:cubicBezTo>
                  <a:pt x="431422" y="1280034"/>
                  <a:pt x="431422" y="1280034"/>
                  <a:pt x="431422" y="1280034"/>
                </a:cubicBezTo>
                <a:cubicBezTo>
                  <a:pt x="278337" y="1280034"/>
                  <a:pt x="278337" y="1280034"/>
                  <a:pt x="278337" y="1280034"/>
                </a:cubicBezTo>
                <a:cubicBezTo>
                  <a:pt x="278337" y="1126986"/>
                  <a:pt x="278337" y="1126986"/>
                  <a:pt x="278337" y="1126986"/>
                </a:cubicBezTo>
                <a:cubicBezTo>
                  <a:pt x="167002" y="1126986"/>
                  <a:pt x="69584" y="1099160"/>
                  <a:pt x="0" y="1057419"/>
                </a:cubicBezTo>
                <a:cubicBezTo>
                  <a:pt x="55667" y="876545"/>
                  <a:pt x="55667" y="876545"/>
                  <a:pt x="55667" y="876545"/>
                </a:cubicBezTo>
                <a:cubicBezTo>
                  <a:pt x="125252" y="918285"/>
                  <a:pt x="208753" y="946112"/>
                  <a:pt x="320088" y="946112"/>
                </a:cubicBezTo>
                <a:cubicBezTo>
                  <a:pt x="403589" y="946112"/>
                  <a:pt x="473173" y="918285"/>
                  <a:pt x="473173" y="848718"/>
                </a:cubicBezTo>
                <a:cubicBezTo>
                  <a:pt x="473173" y="793065"/>
                  <a:pt x="417506" y="751324"/>
                  <a:pt x="306171" y="709584"/>
                </a:cubicBezTo>
                <a:cubicBezTo>
                  <a:pt x="125252" y="653930"/>
                  <a:pt x="13917" y="584363"/>
                  <a:pt x="13917" y="431316"/>
                </a:cubicBezTo>
                <a:cubicBezTo>
                  <a:pt x="13917" y="292182"/>
                  <a:pt x="111335" y="180875"/>
                  <a:pt x="278337" y="139134"/>
                </a:cubicBezTo>
                <a:cubicBezTo>
                  <a:pt x="278337" y="0"/>
                  <a:pt x="278337" y="0"/>
                  <a:pt x="278337" y="0"/>
                </a:cubicBezTo>
                <a:close/>
              </a:path>
            </a:pathLst>
          </a:custGeom>
          <a:gradFill>
            <a:gsLst>
              <a:gs pos="100000">
                <a:srgbClr val="1353A9"/>
              </a:gs>
              <a:gs pos="1000">
                <a:srgbClr val="0C346B"/>
              </a:gs>
            </a:gsLst>
            <a:path path="circle">
              <a:fillToRect l="100000" t="100000"/>
            </a:path>
          </a:gra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2"/>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down)">
                                      <p:cBhvr>
                                        <p:cTn id="24" dur="500"/>
                                        <p:tgtEl>
                                          <p:spTgt spid="33"/>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down)">
                                      <p:cBhvr>
                                        <p:cTn id="27" dur="500"/>
                                        <p:tgtEl>
                                          <p:spTgt spid="34"/>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down)">
                                      <p:cBhvr>
                                        <p:cTn id="30" dur="500"/>
                                        <p:tgtEl>
                                          <p:spTgt spid="35"/>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down)">
                                      <p:cBhvr>
                                        <p:cTn id="33" dur="5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0-#ppt_w/2"/>
                                          </p:val>
                                        </p:tav>
                                        <p:tav tm="100000">
                                          <p:val>
                                            <p:strVal val="#ppt_x"/>
                                          </p:val>
                                        </p:tav>
                                      </p:tavLst>
                                    </p:anim>
                                    <p:anim calcmode="lin" valueType="num">
                                      <p:cBhvr additive="base">
                                        <p:cTn id="39" dur="500" fill="hold"/>
                                        <p:tgtEl>
                                          <p:spTgt spid="21"/>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0-#ppt_w/2"/>
                                          </p:val>
                                        </p:tav>
                                        <p:tav tm="100000">
                                          <p:val>
                                            <p:strVal val="#ppt_x"/>
                                          </p:val>
                                        </p:tav>
                                      </p:tavLst>
                                    </p:anim>
                                    <p:anim calcmode="lin" valueType="num">
                                      <p:cBhvr additive="base">
                                        <p:cTn id="47" dur="500" fill="hold"/>
                                        <p:tgtEl>
                                          <p:spTgt spid="23"/>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1+#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2"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fill="hold"/>
                                        <p:tgtEl>
                                          <p:spTgt spid="5"/>
                                        </p:tgtEl>
                                        <p:attrNameLst>
                                          <p:attrName>ppt_x</p:attrName>
                                        </p:attrNameLst>
                                      </p:cBhvr>
                                      <p:tavLst>
                                        <p:tav tm="0">
                                          <p:val>
                                            <p:strVal val="1+#ppt_w/2"/>
                                          </p:val>
                                        </p:tav>
                                        <p:tav tm="100000">
                                          <p:val>
                                            <p:strVal val="#ppt_x"/>
                                          </p:val>
                                        </p:tav>
                                      </p:tavLst>
                                    </p:anim>
                                    <p:anim calcmode="lin" valueType="num">
                                      <p:cBhvr additive="base">
                                        <p:cTn id="57" dur="500" fill="hold"/>
                                        <p:tgtEl>
                                          <p:spTgt spid="5"/>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500" fill="hold"/>
                                        <p:tgtEl>
                                          <p:spTgt spid="28"/>
                                        </p:tgtEl>
                                        <p:attrNameLst>
                                          <p:attrName>ppt_x</p:attrName>
                                        </p:attrNameLst>
                                      </p:cBhvr>
                                      <p:tavLst>
                                        <p:tav tm="0">
                                          <p:val>
                                            <p:strVal val="1+#ppt_w/2"/>
                                          </p:val>
                                        </p:tav>
                                        <p:tav tm="100000">
                                          <p:val>
                                            <p:strVal val="#ppt_x"/>
                                          </p:val>
                                        </p:tav>
                                      </p:tavLst>
                                    </p:anim>
                                    <p:anim calcmode="lin" valueType="num">
                                      <p:cBhvr additive="base">
                                        <p:cTn id="61" dur="500" fill="hold"/>
                                        <p:tgtEl>
                                          <p:spTgt spid="28"/>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 calcmode="lin" valueType="num">
                                      <p:cBhvr additive="base">
                                        <p:cTn id="64" dur="500" fill="hold"/>
                                        <p:tgtEl>
                                          <p:spTgt spid="31"/>
                                        </p:tgtEl>
                                        <p:attrNameLst>
                                          <p:attrName>ppt_x</p:attrName>
                                        </p:attrNameLst>
                                      </p:cBhvr>
                                      <p:tavLst>
                                        <p:tav tm="0">
                                          <p:val>
                                            <p:strVal val="1+#ppt_w/2"/>
                                          </p:val>
                                        </p:tav>
                                        <p:tav tm="100000">
                                          <p:val>
                                            <p:strVal val="#ppt_x"/>
                                          </p:val>
                                        </p:tav>
                                      </p:tavLst>
                                    </p:anim>
                                    <p:anim calcmode="lin" valueType="num">
                                      <p:cBhvr additive="base">
                                        <p:cTn id="65" dur="500" fill="hold"/>
                                        <p:tgtEl>
                                          <p:spTgt spid="31"/>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fill="hold"/>
                                        <p:tgtEl>
                                          <p:spTgt spid="27"/>
                                        </p:tgtEl>
                                        <p:attrNameLst>
                                          <p:attrName>ppt_x</p:attrName>
                                        </p:attrNameLst>
                                      </p:cBhvr>
                                      <p:tavLst>
                                        <p:tav tm="0">
                                          <p:val>
                                            <p:strVal val="1+#ppt_w/2"/>
                                          </p:val>
                                        </p:tav>
                                        <p:tav tm="100000">
                                          <p:val>
                                            <p:strVal val="#ppt_x"/>
                                          </p:val>
                                        </p:tav>
                                      </p:tavLst>
                                    </p:anim>
                                    <p:anim calcmode="lin" valueType="num">
                                      <p:cBhvr additive="base">
                                        <p:cTn id="69" dur="500" fill="hold"/>
                                        <p:tgtEl>
                                          <p:spTgt spid="27"/>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500" fill="hold"/>
                                        <p:tgtEl>
                                          <p:spTgt spid="32"/>
                                        </p:tgtEl>
                                        <p:attrNameLst>
                                          <p:attrName>ppt_x</p:attrName>
                                        </p:attrNameLst>
                                      </p:cBhvr>
                                      <p:tavLst>
                                        <p:tav tm="0">
                                          <p:val>
                                            <p:strVal val="1+#ppt_w/2"/>
                                          </p:val>
                                        </p:tav>
                                        <p:tav tm="100000">
                                          <p:val>
                                            <p:strVal val="#ppt_x"/>
                                          </p:val>
                                        </p:tav>
                                      </p:tavLst>
                                    </p:anim>
                                    <p:anim calcmode="lin" valueType="num">
                                      <p:cBhvr additive="base">
                                        <p:cTn id="73" dur="500" fill="hold"/>
                                        <p:tgtEl>
                                          <p:spTgt spid="32"/>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cBhvr additive="base">
                                        <p:cTn id="76" dur="500" fill="hold"/>
                                        <p:tgtEl>
                                          <p:spTgt spid="9"/>
                                        </p:tgtEl>
                                        <p:attrNameLst>
                                          <p:attrName>ppt_x</p:attrName>
                                        </p:attrNameLst>
                                      </p:cBhvr>
                                      <p:tavLst>
                                        <p:tav tm="0">
                                          <p:val>
                                            <p:strVal val="1+#ppt_w/2"/>
                                          </p:val>
                                        </p:tav>
                                        <p:tav tm="100000">
                                          <p:val>
                                            <p:strVal val="#ppt_x"/>
                                          </p:val>
                                        </p:tav>
                                      </p:tavLst>
                                    </p:anim>
                                    <p:anim calcmode="lin" valueType="num">
                                      <p:cBhvr additive="base">
                                        <p:cTn id="77" dur="500" fill="hold"/>
                                        <p:tgtEl>
                                          <p:spTgt spid="9"/>
                                        </p:tgtEl>
                                        <p:attrNameLst>
                                          <p:attrName>ppt_y</p:attrName>
                                        </p:attrNameLst>
                                      </p:cBhvr>
                                      <p:tavLst>
                                        <p:tav tm="0">
                                          <p:val>
                                            <p:strVal val="#ppt_y"/>
                                          </p:val>
                                        </p:tav>
                                        <p:tav tm="100000">
                                          <p:val>
                                            <p:strVal val="#ppt_y"/>
                                          </p:val>
                                        </p:tav>
                                      </p:tavLst>
                                    </p:anim>
                                  </p:childTnLst>
                                </p:cTn>
                              </p:par>
                              <p:par>
                                <p:cTn id="78" presetID="2" presetClass="entr" presetSubtype="8" fill="hold" nodeType="withEffect">
                                  <p:stCondLst>
                                    <p:cond delay="0"/>
                                  </p:stCondLst>
                                  <p:childTnLst>
                                    <p:set>
                                      <p:cBhvr>
                                        <p:cTn id="79" dur="1" fill="hold">
                                          <p:stCondLst>
                                            <p:cond delay="0"/>
                                          </p:stCondLst>
                                        </p:cTn>
                                        <p:tgtEl>
                                          <p:spTgt spid="15"/>
                                        </p:tgtEl>
                                        <p:attrNameLst>
                                          <p:attrName>style.visibility</p:attrName>
                                        </p:attrNameLst>
                                      </p:cBhvr>
                                      <p:to>
                                        <p:strVal val="visible"/>
                                      </p:to>
                                    </p:set>
                                    <p:anim calcmode="lin" valueType="num">
                                      <p:cBhvr additive="base">
                                        <p:cTn id="80" dur="500" fill="hold"/>
                                        <p:tgtEl>
                                          <p:spTgt spid="15"/>
                                        </p:tgtEl>
                                        <p:attrNameLst>
                                          <p:attrName>ppt_x</p:attrName>
                                        </p:attrNameLst>
                                      </p:cBhvr>
                                      <p:tavLst>
                                        <p:tav tm="0">
                                          <p:val>
                                            <p:strVal val="0-#ppt_w/2"/>
                                          </p:val>
                                        </p:tav>
                                        <p:tav tm="100000">
                                          <p:val>
                                            <p:strVal val="#ppt_x"/>
                                          </p:val>
                                        </p:tav>
                                      </p:tavLst>
                                    </p:anim>
                                    <p:anim calcmode="lin" valueType="num">
                                      <p:cBhvr additive="base">
                                        <p:cTn id="81" dur="500" fill="hold"/>
                                        <p:tgtEl>
                                          <p:spTgt spid="15"/>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additive="base">
                                        <p:cTn id="84" dur="500" fill="hold"/>
                                        <p:tgtEl>
                                          <p:spTgt spid="29"/>
                                        </p:tgtEl>
                                        <p:attrNameLst>
                                          <p:attrName>ppt_x</p:attrName>
                                        </p:attrNameLst>
                                      </p:cBhvr>
                                      <p:tavLst>
                                        <p:tav tm="0">
                                          <p:val>
                                            <p:strVal val="0-#ppt_w/2"/>
                                          </p:val>
                                        </p:tav>
                                        <p:tav tm="100000">
                                          <p:val>
                                            <p:strVal val="#ppt_x"/>
                                          </p:val>
                                        </p:tav>
                                      </p:tavLst>
                                    </p:anim>
                                    <p:anim calcmode="lin" valueType="num">
                                      <p:cBhvr additive="base">
                                        <p:cTn id="85" dur="500" fill="hold"/>
                                        <p:tgtEl>
                                          <p:spTgt spid="29"/>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fill="hold"/>
                                        <p:tgtEl>
                                          <p:spTgt spid="25"/>
                                        </p:tgtEl>
                                        <p:attrNameLst>
                                          <p:attrName>ppt_x</p:attrName>
                                        </p:attrNameLst>
                                      </p:cBhvr>
                                      <p:tavLst>
                                        <p:tav tm="0">
                                          <p:val>
                                            <p:strVal val="0-#ppt_w/2"/>
                                          </p:val>
                                        </p:tav>
                                        <p:tav tm="100000">
                                          <p:val>
                                            <p:strVal val="#ppt_x"/>
                                          </p:val>
                                        </p:tav>
                                      </p:tavLst>
                                    </p:anim>
                                    <p:anim calcmode="lin" valueType="num">
                                      <p:cBhvr additive="base">
                                        <p:cTn id="89" dur="500" fill="hold"/>
                                        <p:tgtEl>
                                          <p:spTgt spid="25"/>
                                        </p:tgtEl>
                                        <p:attrNameLst>
                                          <p:attrName>ppt_y</p:attrName>
                                        </p:attrNameLst>
                                      </p:cBhvr>
                                      <p:tavLst>
                                        <p:tav tm="0">
                                          <p:val>
                                            <p:strVal val="#ppt_y"/>
                                          </p:val>
                                        </p:tav>
                                        <p:tav tm="100000">
                                          <p:val>
                                            <p:strVal val="#ppt_y"/>
                                          </p:val>
                                        </p:tav>
                                      </p:tavLst>
                                    </p:anim>
                                  </p:childTnLst>
                                </p:cTn>
                              </p:par>
                              <p:par>
                                <p:cTn id="90" presetID="2" presetClass="entr" presetSubtype="8" fill="hold" nodeType="withEffect">
                                  <p:stCondLst>
                                    <p:cond delay="0"/>
                                  </p:stCondLst>
                                  <p:childTnLst>
                                    <p:set>
                                      <p:cBhvr>
                                        <p:cTn id="91" dur="1" fill="hold">
                                          <p:stCondLst>
                                            <p:cond delay="0"/>
                                          </p:stCondLst>
                                        </p:cTn>
                                        <p:tgtEl>
                                          <p:spTgt spid="12"/>
                                        </p:tgtEl>
                                        <p:attrNameLst>
                                          <p:attrName>style.visibility</p:attrName>
                                        </p:attrNameLst>
                                      </p:cBhvr>
                                      <p:to>
                                        <p:strVal val="visible"/>
                                      </p:to>
                                    </p:set>
                                    <p:anim calcmode="lin" valueType="num">
                                      <p:cBhvr additive="base">
                                        <p:cTn id="92" dur="500" fill="hold"/>
                                        <p:tgtEl>
                                          <p:spTgt spid="12"/>
                                        </p:tgtEl>
                                        <p:attrNameLst>
                                          <p:attrName>ppt_x</p:attrName>
                                        </p:attrNameLst>
                                      </p:cBhvr>
                                      <p:tavLst>
                                        <p:tav tm="0">
                                          <p:val>
                                            <p:strVal val="0-#ppt_w/2"/>
                                          </p:val>
                                        </p:tav>
                                        <p:tav tm="100000">
                                          <p:val>
                                            <p:strVal val="#ppt_x"/>
                                          </p:val>
                                        </p:tav>
                                      </p:tavLst>
                                    </p:anim>
                                    <p:anim calcmode="lin" valueType="num">
                                      <p:cBhvr additive="base">
                                        <p:cTn id="93" dur="500" fill="hold"/>
                                        <p:tgtEl>
                                          <p:spTgt spid="12"/>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additive="base">
                                        <p:cTn id="96" dur="500" fill="hold"/>
                                        <p:tgtEl>
                                          <p:spTgt spid="26"/>
                                        </p:tgtEl>
                                        <p:attrNameLst>
                                          <p:attrName>ppt_x</p:attrName>
                                        </p:attrNameLst>
                                      </p:cBhvr>
                                      <p:tavLst>
                                        <p:tav tm="0">
                                          <p:val>
                                            <p:strVal val="0-#ppt_w/2"/>
                                          </p:val>
                                        </p:tav>
                                        <p:tav tm="100000">
                                          <p:val>
                                            <p:strVal val="#ppt_x"/>
                                          </p:val>
                                        </p:tav>
                                      </p:tavLst>
                                    </p:anim>
                                    <p:anim calcmode="lin" valueType="num">
                                      <p:cBhvr additive="base">
                                        <p:cTn id="97" dur="500" fill="hold"/>
                                        <p:tgtEl>
                                          <p:spTgt spid="26"/>
                                        </p:tgtEl>
                                        <p:attrNameLst>
                                          <p:attrName>ppt_y</p:attrName>
                                        </p:attrNameLst>
                                      </p:cBhvr>
                                      <p:tavLst>
                                        <p:tav tm="0">
                                          <p:val>
                                            <p:strVal val="#ppt_y"/>
                                          </p:val>
                                        </p:tav>
                                        <p:tav tm="100000">
                                          <p:val>
                                            <p:strVal val="#ppt_y"/>
                                          </p:val>
                                        </p:tav>
                                      </p:tavLst>
                                    </p:anim>
                                  </p:childTnLst>
                                </p:cTn>
                              </p:par>
                              <p:par>
                                <p:cTn id="98" presetID="2" presetClass="entr" presetSubtype="8" fill="hold" grpId="0" nodeType="withEffect">
                                  <p:stCondLst>
                                    <p:cond delay="0"/>
                                  </p:stCondLst>
                                  <p:childTnLst>
                                    <p:set>
                                      <p:cBhvr>
                                        <p:cTn id="99" dur="1" fill="hold">
                                          <p:stCondLst>
                                            <p:cond delay="0"/>
                                          </p:stCondLst>
                                        </p:cTn>
                                        <p:tgtEl>
                                          <p:spTgt spid="30"/>
                                        </p:tgtEl>
                                        <p:attrNameLst>
                                          <p:attrName>style.visibility</p:attrName>
                                        </p:attrNameLst>
                                      </p:cBhvr>
                                      <p:to>
                                        <p:strVal val="visible"/>
                                      </p:to>
                                    </p:set>
                                    <p:anim calcmode="lin" valueType="num">
                                      <p:cBhvr additive="base">
                                        <p:cTn id="100" dur="500" fill="hold"/>
                                        <p:tgtEl>
                                          <p:spTgt spid="30"/>
                                        </p:tgtEl>
                                        <p:attrNameLst>
                                          <p:attrName>ppt_x</p:attrName>
                                        </p:attrNameLst>
                                      </p:cBhvr>
                                      <p:tavLst>
                                        <p:tav tm="0">
                                          <p:val>
                                            <p:strVal val="0-#ppt_w/2"/>
                                          </p:val>
                                        </p:tav>
                                        <p:tav tm="100000">
                                          <p:val>
                                            <p:strVal val="#ppt_x"/>
                                          </p:val>
                                        </p:tav>
                                      </p:tavLst>
                                    </p:anim>
                                    <p:anim calcmode="lin" valueType="num">
                                      <p:cBhvr additive="base">
                                        <p:cTn id="101"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animBg="1"/>
      <p:bldP spid="19" grpId="0" animBg="1"/>
      <p:bldP spid="20" grpId="0" animBg="1"/>
      <p:bldP spid="21" grpId="0"/>
      <p:bldP spid="22" grpId="0"/>
      <p:bldP spid="23" grpId="0"/>
      <p:bldP spid="24" grpId="0"/>
      <p:bldP spid="25" grpId="0"/>
      <p:bldP spid="26" grpId="0"/>
      <p:bldP spid="27" grpId="0"/>
      <p:bldP spid="28" grpId="0"/>
      <p:bldP spid="29" grpId="0"/>
      <p:bldP spid="30" grpId="0"/>
      <p:bldP spid="31" grpId="0"/>
      <p:bldP spid="32" grpId="0"/>
      <p:bldP spid="33" grpId="0" animBg="1"/>
      <p:bldP spid="34" grpId="0" animBg="1"/>
      <p:bldP spid="35" grpId="0" animBg="1"/>
      <p:bldP spid="3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24"/>
          <p:cNvSpPr/>
          <p:nvPr/>
        </p:nvSpPr>
        <p:spPr>
          <a:xfrm>
            <a:off x="-171955" y="-255594"/>
            <a:ext cx="4904937" cy="7024469"/>
          </a:xfrm>
          <a:custGeom>
            <a:avLst/>
            <a:gdLst/>
            <a:ahLst/>
            <a:cxnLst/>
            <a:rect l="l" t="t" r="r" b="b"/>
            <a:pathLst>
              <a:path w="4904937" h="7024469">
                <a:moveTo>
                  <a:pt x="4904937" y="0"/>
                </a:moveTo>
                <a:lnTo>
                  <a:pt x="3070684" y="2302252"/>
                </a:lnTo>
                <a:lnTo>
                  <a:pt x="2821602" y="2302252"/>
                </a:lnTo>
                <a:cubicBezTo>
                  <a:pt x="2856549" y="2278269"/>
                  <a:pt x="2878476" y="2262509"/>
                  <a:pt x="2887384" y="2254971"/>
                </a:cubicBezTo>
                <a:lnTo>
                  <a:pt x="3028199" y="2136769"/>
                </a:lnTo>
                <a:lnTo>
                  <a:pt x="3155651" y="2033985"/>
                </a:lnTo>
                <a:cubicBezTo>
                  <a:pt x="3345460" y="1879808"/>
                  <a:pt x="3440364" y="1737280"/>
                  <a:pt x="3440364" y="1606402"/>
                </a:cubicBezTo>
                <a:cubicBezTo>
                  <a:pt x="3440364" y="1491968"/>
                  <a:pt x="3392398" y="1398092"/>
                  <a:pt x="3296466" y="1324772"/>
                </a:cubicBezTo>
                <a:cubicBezTo>
                  <a:pt x="3200534" y="1251453"/>
                  <a:pt x="3078221" y="1214793"/>
                  <a:pt x="2929526" y="1214793"/>
                </a:cubicBezTo>
                <a:cubicBezTo>
                  <a:pt x="2578003" y="1214793"/>
                  <a:pt x="2402242" y="1356978"/>
                  <a:pt x="2402242" y="1641348"/>
                </a:cubicBezTo>
                <a:cubicBezTo>
                  <a:pt x="2402242" y="1680406"/>
                  <a:pt x="2410464" y="1732141"/>
                  <a:pt x="2426910" y="1796553"/>
                </a:cubicBezTo>
                <a:lnTo>
                  <a:pt x="2643785" y="1847945"/>
                </a:lnTo>
                <a:cubicBezTo>
                  <a:pt x="2620487" y="1760921"/>
                  <a:pt x="2608838" y="1693426"/>
                  <a:pt x="2608838" y="1645460"/>
                </a:cubicBezTo>
                <a:cubicBezTo>
                  <a:pt x="2608838" y="1442632"/>
                  <a:pt x="2689695" y="1341218"/>
                  <a:pt x="2851410" y="1341218"/>
                </a:cubicBezTo>
                <a:cubicBezTo>
                  <a:pt x="2984344" y="1341218"/>
                  <a:pt x="3050811" y="1425158"/>
                  <a:pt x="3050811" y="1593040"/>
                </a:cubicBezTo>
                <a:cubicBezTo>
                  <a:pt x="3050811" y="1719122"/>
                  <a:pt x="2926442" y="1901050"/>
                  <a:pt x="2677704" y="2138825"/>
                </a:cubicBezTo>
                <a:cubicBezTo>
                  <a:pt x="2566697" y="2245721"/>
                  <a:pt x="2468366" y="2346450"/>
                  <a:pt x="2382712" y="2441011"/>
                </a:cubicBezTo>
                <a:lnTo>
                  <a:pt x="2382712" y="2639385"/>
                </a:lnTo>
                <a:lnTo>
                  <a:pt x="2802083" y="2639385"/>
                </a:lnTo>
                <a:lnTo>
                  <a:pt x="1408283" y="4388804"/>
                </a:lnTo>
                <a:lnTo>
                  <a:pt x="4539175" y="7024468"/>
                </a:lnTo>
                <a:lnTo>
                  <a:pt x="3132405" y="7024468"/>
                </a:lnTo>
                <a:lnTo>
                  <a:pt x="3132406" y="7024469"/>
                </a:lnTo>
                <a:lnTo>
                  <a:pt x="0" y="7024469"/>
                </a:lnTo>
                <a:lnTo>
                  <a:pt x="0" y="3448756"/>
                </a:lnTo>
                <a:lnTo>
                  <a:pt x="332932" y="3828806"/>
                </a:lnTo>
                <a:lnTo>
                  <a:pt x="332935" y="56270"/>
                </a:lnTo>
                <a:lnTo>
                  <a:pt x="4904937" y="0"/>
                </a:lnTo>
                <a:close/>
              </a:path>
            </a:pathLst>
          </a:cu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 name="文本框 2"/>
          <p:cNvSpPr txBox="1"/>
          <p:nvPr/>
        </p:nvSpPr>
        <p:spPr>
          <a:xfrm>
            <a:off x="2353965" y="2044281"/>
            <a:ext cx="2746399" cy="400110"/>
          </a:xfrm>
          <a:prstGeom prst="rect">
            <a:avLst/>
          </a:prstGeom>
          <a:noFill/>
        </p:spPr>
        <p:txBody>
          <a:bodyPr wrap="square" rtlCol="0">
            <a:spAutoFit/>
          </a:bodyPr>
          <a:lstStyle/>
          <a:p>
            <a:r>
              <a:rPr lang="en-US" altLang="zh-CN" sz="2000" dirty="0">
                <a:solidFill>
                  <a:schemeClr val="bg1"/>
                </a:solidFill>
                <a:latin typeface="+mj-lt"/>
                <a:ea typeface="Arial Unicode MS" panose="020B0604020202020204" pitchFamily="34" charset="-122"/>
                <a:cs typeface="Arial Unicode MS" panose="020B0604020202020204" pitchFamily="34" charset="-122"/>
              </a:rPr>
              <a:t>PLEASE ADD</a:t>
            </a:r>
            <a:endParaRPr lang="zh-CN" altLang="en-US" sz="2000" dirty="0">
              <a:solidFill>
                <a:schemeClr val="bg1"/>
              </a:solidFill>
              <a:latin typeface="+mj-lt"/>
              <a:ea typeface="Arial Unicode MS" panose="020B0604020202020204" pitchFamily="34" charset="-122"/>
              <a:cs typeface="Arial Unicode MS" panose="020B0604020202020204" pitchFamily="34" charset="-122"/>
            </a:endParaRPr>
          </a:p>
        </p:txBody>
      </p:sp>
      <p:sp>
        <p:nvSpPr>
          <p:cNvPr id="4" name="文本框 3"/>
          <p:cNvSpPr txBox="1"/>
          <p:nvPr/>
        </p:nvSpPr>
        <p:spPr>
          <a:xfrm>
            <a:off x="2310494" y="2556935"/>
            <a:ext cx="7043545" cy="584775"/>
          </a:xfrm>
          <a:prstGeom prst="rect">
            <a:avLst/>
          </a:prstGeom>
          <a:noFill/>
        </p:spPr>
        <p:txBody>
          <a:bodyPr wrap="square" rtlCol="0">
            <a:spAutoFit/>
          </a:bodyPr>
          <a:lstStyle/>
          <a:p>
            <a:r>
              <a:rPr lang="zh-CN" altLang="en-US" sz="32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项目研究背景</a:t>
            </a:r>
            <a:endParaRPr lang="zh-CN" altLang="en-US" sz="32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5" name="直接连接符 4"/>
          <p:cNvCxnSpPr/>
          <p:nvPr/>
        </p:nvCxnSpPr>
        <p:spPr>
          <a:xfrm>
            <a:off x="2451172" y="3197981"/>
            <a:ext cx="520504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2338630" y="3271631"/>
            <a:ext cx="7015409" cy="954107"/>
          </a:xfrm>
          <a:prstGeom prst="rect">
            <a:avLst/>
          </a:prstGeom>
        </p:spPr>
        <p:txBody>
          <a:bodyPr wrap="square">
            <a:spAutoFit/>
          </a:bodyPr>
          <a:lstStyle/>
          <a:p>
            <a:pPr lvl="0"/>
            <a:r>
              <a:rPr lang="en-US" altLang="zh-CN" sz="1400" dirty="0">
                <a:solidFill>
                  <a:schemeClr val="bg1"/>
                </a:solidFill>
                <a:latin typeface="Microsoft JhengHei UI" panose="020B0604030504040204" pitchFamily="34" charset="-120"/>
                <a:ea typeface="Microsoft JhengHei UI" panose="020B0604030504040204" pitchFamily="34" charset="-120"/>
              </a:rPr>
              <a:t>The text of a book is the main part of it.</a:t>
            </a:r>
            <a:r>
              <a:rPr lang="en-US" altLang="zh-CN" sz="1400" dirty="0">
                <a:solidFill>
                  <a:schemeClr val="bg1"/>
                </a:solidFill>
                <a:latin typeface="Segoe UI Symbol" panose="020B0502040204020203" pitchFamily="34" charset="0"/>
                <a:ea typeface="Segoe UI Symbol" panose="020B0502040204020203" pitchFamily="34" charset="0"/>
              </a:rPr>
              <a:t> The text of a book is the main part of it, rather than the introduction. The text of a book is the main part of it, rather than the introduction, pictures, or notes.</a:t>
            </a:r>
            <a:endParaRPr lang="zh-CN" altLang="en-US" sz="1400" dirty="0">
              <a:solidFill>
                <a:schemeClr val="bg1"/>
              </a:solidFill>
              <a:latin typeface="Segoe UI Symbol" panose="020B0502040204020203" pitchFamily="34" charset="0"/>
            </a:endParaRPr>
          </a:p>
          <a:p>
            <a:pPr lvl="0"/>
            <a:r>
              <a:rPr lang="en-US" altLang="zh-CN" sz="1400" dirty="0">
                <a:solidFill>
                  <a:schemeClr val="bg1"/>
                </a:solidFill>
                <a:latin typeface="Microsoft JhengHei UI" panose="020B0604030504040204" pitchFamily="34" charset="-120"/>
                <a:ea typeface="Microsoft JhengHei UI" panose="020B0604030504040204" pitchFamily="34" charset="-120"/>
              </a:rPr>
              <a:t> </a:t>
            </a:r>
            <a:endParaRPr lang="zh-CN" altLang="en-US" sz="1400" dirty="0">
              <a:solidFill>
                <a:schemeClr val="bg1"/>
              </a:solidFill>
              <a:latin typeface="Microsoft JhengHei UI" panose="020B0604030504040204" pitchFamily="34" charset="-120"/>
              <a:ea typeface="Microsoft JhengHei UI" panose="020B0604030504040204" pitchFamily="34" charset="-12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4" fill="hold" grpId="0" nodeType="withEffect">
                                  <p:stCondLst>
                                    <p:cond delay="10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1" fill="hold" grpId="0" nodeType="withEffect">
                                  <p:stCondLst>
                                    <p:cond delay="20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750"/>
                                        <p:tgtEl>
                                          <p:spTgt spid="4"/>
                                        </p:tgtEl>
                                      </p:cBhvr>
                                    </p:animEffect>
                                  </p:childTnLst>
                                </p:cTn>
                              </p:par>
                              <p:par>
                                <p:cTn id="14" presetID="22" presetClass="entr" presetSubtype="8" fill="hold" nodeType="withEffect">
                                  <p:stCondLst>
                                    <p:cond delay="40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750"/>
                                        <p:tgtEl>
                                          <p:spTgt spid="5"/>
                                        </p:tgtEl>
                                      </p:cBhvr>
                                    </p:animEffect>
                                  </p:childTnLst>
                                </p:cTn>
                              </p:par>
                              <p:par>
                                <p:cTn id="17" presetID="22" presetClass="entr" presetSubtype="4" fill="hold" grpId="0" nodeType="withEffect">
                                  <p:stCondLst>
                                    <p:cond delay="70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项目研究背景</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圆角矩形 3"/>
          <p:cNvSpPr>
            <a:spLocks noChangeArrowheads="1"/>
          </p:cNvSpPr>
          <p:nvPr/>
        </p:nvSpPr>
        <p:spPr bwMode="auto">
          <a:xfrm>
            <a:off x="1254125" y="2044700"/>
            <a:ext cx="4591050" cy="1474788"/>
          </a:xfrm>
          <a:prstGeom prst="roundRect">
            <a:avLst>
              <a:gd name="adj" fmla="val 9083"/>
            </a:avLst>
          </a:prstGeom>
          <a:noFill/>
          <a:ln w="12700">
            <a:solidFill>
              <a:srgbClr val="ADBACA"/>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chemeClr val="bg1"/>
              </a:solidFill>
            </a:endParaRPr>
          </a:p>
        </p:txBody>
      </p:sp>
      <p:sp>
        <p:nvSpPr>
          <p:cNvPr id="5" name="矩形 4"/>
          <p:cNvSpPr>
            <a:spLocks noChangeArrowheads="1"/>
          </p:cNvSpPr>
          <p:nvPr/>
        </p:nvSpPr>
        <p:spPr bwMode="auto">
          <a:xfrm>
            <a:off x="1587500" y="2371725"/>
            <a:ext cx="392430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216025" eaLnBrk="1" hangingPunct="1">
              <a:lnSpc>
                <a:spcPct val="120000"/>
              </a:lnSpc>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圆角矩形 5"/>
          <p:cNvSpPr>
            <a:spLocks noChangeArrowheads="1"/>
          </p:cNvSpPr>
          <p:nvPr/>
        </p:nvSpPr>
        <p:spPr bwMode="auto">
          <a:xfrm>
            <a:off x="1254125" y="4254500"/>
            <a:ext cx="4591050" cy="1474788"/>
          </a:xfrm>
          <a:prstGeom prst="roundRect">
            <a:avLst>
              <a:gd name="adj" fmla="val 9083"/>
            </a:avLst>
          </a:prstGeom>
          <a:noFill/>
          <a:ln w="12700">
            <a:solidFill>
              <a:srgbClr val="ADBACA"/>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chemeClr val="bg1"/>
              </a:solidFill>
            </a:endParaRPr>
          </a:p>
        </p:txBody>
      </p:sp>
      <p:sp>
        <p:nvSpPr>
          <p:cNvPr id="7" name="矩形 6"/>
          <p:cNvSpPr>
            <a:spLocks noChangeArrowheads="1"/>
          </p:cNvSpPr>
          <p:nvPr/>
        </p:nvSpPr>
        <p:spPr bwMode="auto">
          <a:xfrm>
            <a:off x="1587500" y="4581525"/>
            <a:ext cx="392430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216025" eaLnBrk="1" hangingPunct="1">
              <a:lnSpc>
                <a:spcPct val="120000"/>
              </a:lnSpc>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圆角矩形 7"/>
          <p:cNvSpPr>
            <a:spLocks noChangeArrowheads="1"/>
          </p:cNvSpPr>
          <p:nvPr/>
        </p:nvSpPr>
        <p:spPr bwMode="auto">
          <a:xfrm>
            <a:off x="1909763" y="1809750"/>
            <a:ext cx="3279775" cy="461963"/>
          </a:xfrm>
          <a:prstGeom prst="roundRect">
            <a:avLst>
              <a:gd name="adj" fmla="val 16667"/>
            </a:avLst>
          </a:prstGeom>
          <a:solidFill>
            <a:schemeClr val="bg1"/>
          </a:solidFill>
          <a:ln>
            <a:noFill/>
          </a:ln>
        </p:spPr>
        <p:txBody>
          <a:bodyPr anchor="ctr"/>
          <a:lstStyle/>
          <a:p>
            <a:pPr algn="ctr" eaLnBrk="1" hangingPunct="1"/>
            <a:endParaRPr lang="zh-CN" altLang="en-US">
              <a:solidFill>
                <a:schemeClr val="bg1"/>
              </a:solidFill>
            </a:endParaRPr>
          </a:p>
        </p:txBody>
      </p:sp>
      <p:sp>
        <p:nvSpPr>
          <p:cNvPr id="9" name="文本框 8"/>
          <p:cNvSpPr txBox="1">
            <a:spLocks noChangeArrowheads="1"/>
          </p:cNvSpPr>
          <p:nvPr/>
        </p:nvSpPr>
        <p:spPr bwMode="auto">
          <a:xfrm>
            <a:off x="2141538" y="1858963"/>
            <a:ext cx="2797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项目背景分析</a:t>
            </a:r>
            <a:endParaRPr lang="en-US" sz="16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0" name="圆角矩形 9"/>
          <p:cNvSpPr>
            <a:spLocks noChangeArrowheads="1"/>
          </p:cNvSpPr>
          <p:nvPr/>
        </p:nvSpPr>
        <p:spPr bwMode="auto">
          <a:xfrm>
            <a:off x="1909763" y="4060825"/>
            <a:ext cx="3279775" cy="461963"/>
          </a:xfrm>
          <a:prstGeom prst="roundRect">
            <a:avLst>
              <a:gd name="adj" fmla="val 16667"/>
            </a:avLst>
          </a:prstGeom>
          <a:solidFill>
            <a:schemeClr val="bg1"/>
          </a:solidFill>
          <a:ln>
            <a:noFill/>
          </a:ln>
        </p:spPr>
        <p:txBody>
          <a:bodyPr anchor="ctr"/>
          <a:lstStyle/>
          <a:p>
            <a:pPr algn="ctr" eaLnBrk="1" hangingPunct="1"/>
            <a:endParaRPr lang="zh-CN" altLang="en-US">
              <a:solidFill>
                <a:schemeClr val="bg1"/>
              </a:solidFill>
            </a:endParaRPr>
          </a:p>
        </p:txBody>
      </p:sp>
      <p:pic>
        <p:nvPicPr>
          <p:cNvPr id="11" name="图片 1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285038" y="1685925"/>
            <a:ext cx="3392487" cy="415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2"/>
          <p:cNvSpPr txBox="1">
            <a:spLocks noChangeArrowheads="1"/>
          </p:cNvSpPr>
          <p:nvPr/>
        </p:nvSpPr>
        <p:spPr bwMode="auto">
          <a:xfrm>
            <a:off x="2122488" y="4113213"/>
            <a:ext cx="2797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6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项目背景分析</a:t>
            </a:r>
            <a:endParaRPr lang="en-US" altLang="zh-CN" sz="16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outVertic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arn(inVertical)">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up)">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项目研究背景</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823698" y="2211478"/>
            <a:ext cx="10544605" cy="1500364"/>
            <a:chOff x="838736" y="2464976"/>
            <a:chExt cx="10544605" cy="1500364"/>
          </a:xfrm>
        </p:grpSpPr>
        <p:grpSp>
          <p:nvGrpSpPr>
            <p:cNvPr id="33" name="组合 32"/>
            <p:cNvGrpSpPr/>
            <p:nvPr/>
          </p:nvGrpSpPr>
          <p:grpSpPr>
            <a:xfrm>
              <a:off x="838736" y="2464976"/>
              <a:ext cx="2981740" cy="1500364"/>
              <a:chOff x="666851" y="2961933"/>
              <a:chExt cx="2981740" cy="1500364"/>
            </a:xfrm>
          </p:grpSpPr>
          <p:grpSp>
            <p:nvGrpSpPr>
              <p:cNvPr id="52" name="组合 51"/>
              <p:cNvGrpSpPr/>
              <p:nvPr/>
            </p:nvGrpSpPr>
            <p:grpSpPr>
              <a:xfrm>
                <a:off x="1730339" y="2961933"/>
                <a:ext cx="854765" cy="854765"/>
                <a:chOff x="1418195" y="1449824"/>
                <a:chExt cx="854765" cy="854765"/>
              </a:xfrm>
            </p:grpSpPr>
            <p:sp>
              <p:nvSpPr>
                <p:cNvPr id="54" name="椭圆 53"/>
                <p:cNvSpPr/>
                <p:nvPr/>
              </p:nvSpPr>
              <p:spPr>
                <a:xfrm>
                  <a:off x="1418195" y="1449824"/>
                  <a:ext cx="854765" cy="854765"/>
                </a:xfrm>
                <a:prstGeom prst="ellipse">
                  <a:avLst/>
                </a:prstGeom>
                <a:solidFill>
                  <a:schemeClr val="bg1">
                    <a:lumMod val="7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5"/>
                <p:cNvSpPr>
                  <a:spLocks noEditPoints="1"/>
                </p:cNvSpPr>
                <p:nvPr/>
              </p:nvSpPr>
              <p:spPr bwMode="auto">
                <a:xfrm>
                  <a:off x="1603808" y="1633758"/>
                  <a:ext cx="483537" cy="486895"/>
                </a:xfrm>
                <a:custGeom>
                  <a:avLst/>
                  <a:gdLst>
                    <a:gd name="T0" fmla="*/ 58 w 58"/>
                    <a:gd name="T1" fmla="*/ 42 h 58"/>
                    <a:gd name="T2" fmla="*/ 58 w 58"/>
                    <a:gd name="T3" fmla="*/ 5 h 58"/>
                    <a:gd name="T4" fmla="*/ 53 w 58"/>
                    <a:gd name="T5" fmla="*/ 0 h 58"/>
                    <a:gd name="T6" fmla="*/ 16 w 58"/>
                    <a:gd name="T7" fmla="*/ 0 h 58"/>
                    <a:gd name="T8" fmla="*/ 10 w 58"/>
                    <a:gd name="T9" fmla="*/ 5 h 58"/>
                    <a:gd name="T10" fmla="*/ 10 w 58"/>
                    <a:gd name="T11" fmla="*/ 42 h 58"/>
                    <a:gd name="T12" fmla="*/ 16 w 58"/>
                    <a:gd name="T13" fmla="*/ 48 h 58"/>
                    <a:gd name="T14" fmla="*/ 53 w 58"/>
                    <a:gd name="T15" fmla="*/ 48 h 58"/>
                    <a:gd name="T16" fmla="*/ 58 w 58"/>
                    <a:gd name="T17" fmla="*/ 42 h 58"/>
                    <a:gd name="T18" fmla="*/ 25 w 58"/>
                    <a:gd name="T19" fmla="*/ 28 h 58"/>
                    <a:gd name="T20" fmla="*/ 32 w 58"/>
                    <a:gd name="T21" fmla="*/ 36 h 58"/>
                    <a:gd name="T22" fmla="*/ 41 w 58"/>
                    <a:gd name="T23" fmla="*/ 24 h 58"/>
                    <a:gd name="T24" fmla="*/ 53 w 58"/>
                    <a:gd name="T25" fmla="*/ 40 h 58"/>
                    <a:gd name="T26" fmla="*/ 16 w 58"/>
                    <a:gd name="T27" fmla="*/ 40 h 58"/>
                    <a:gd name="T28" fmla="*/ 25 w 58"/>
                    <a:gd name="T29" fmla="*/ 28 h 58"/>
                    <a:gd name="T30" fmla="*/ 0 w 58"/>
                    <a:gd name="T31" fmla="*/ 10 h 58"/>
                    <a:gd name="T32" fmla="*/ 0 w 58"/>
                    <a:gd name="T33" fmla="*/ 53 h 58"/>
                    <a:gd name="T34" fmla="*/ 5 w 58"/>
                    <a:gd name="T35" fmla="*/ 58 h 58"/>
                    <a:gd name="T36" fmla="*/ 48 w 58"/>
                    <a:gd name="T37" fmla="*/ 58 h 58"/>
                    <a:gd name="T38" fmla="*/ 48 w 58"/>
                    <a:gd name="T39" fmla="*/ 53 h 58"/>
                    <a:gd name="T40" fmla="*/ 5 w 58"/>
                    <a:gd name="T41" fmla="*/ 53 h 58"/>
                    <a:gd name="T42" fmla="*/ 5 w 58"/>
                    <a:gd name="T43" fmla="*/ 10 h 58"/>
                    <a:gd name="T44" fmla="*/ 0 w 58"/>
                    <a:gd name="T45" fmla="*/ 1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 h="58">
                      <a:moveTo>
                        <a:pt x="58" y="42"/>
                      </a:moveTo>
                      <a:cubicBezTo>
                        <a:pt x="58" y="5"/>
                        <a:pt x="58" y="5"/>
                        <a:pt x="58" y="5"/>
                      </a:cubicBezTo>
                      <a:cubicBezTo>
                        <a:pt x="58" y="2"/>
                        <a:pt x="56" y="0"/>
                        <a:pt x="53" y="0"/>
                      </a:cubicBezTo>
                      <a:cubicBezTo>
                        <a:pt x="16" y="0"/>
                        <a:pt x="16" y="0"/>
                        <a:pt x="16" y="0"/>
                      </a:cubicBezTo>
                      <a:cubicBezTo>
                        <a:pt x="13" y="0"/>
                        <a:pt x="10" y="2"/>
                        <a:pt x="10" y="5"/>
                      </a:cubicBezTo>
                      <a:cubicBezTo>
                        <a:pt x="10" y="42"/>
                        <a:pt x="10" y="42"/>
                        <a:pt x="10" y="42"/>
                      </a:cubicBezTo>
                      <a:cubicBezTo>
                        <a:pt x="10" y="45"/>
                        <a:pt x="13" y="48"/>
                        <a:pt x="16" y="48"/>
                      </a:cubicBezTo>
                      <a:cubicBezTo>
                        <a:pt x="53" y="48"/>
                        <a:pt x="53" y="48"/>
                        <a:pt x="53" y="48"/>
                      </a:cubicBezTo>
                      <a:cubicBezTo>
                        <a:pt x="56" y="48"/>
                        <a:pt x="58" y="45"/>
                        <a:pt x="58" y="42"/>
                      </a:cubicBezTo>
                      <a:moveTo>
                        <a:pt x="25" y="28"/>
                      </a:moveTo>
                      <a:cubicBezTo>
                        <a:pt x="32" y="36"/>
                        <a:pt x="32" y="36"/>
                        <a:pt x="32" y="36"/>
                      </a:cubicBezTo>
                      <a:cubicBezTo>
                        <a:pt x="41" y="24"/>
                        <a:pt x="41" y="24"/>
                        <a:pt x="41" y="24"/>
                      </a:cubicBezTo>
                      <a:cubicBezTo>
                        <a:pt x="53" y="40"/>
                        <a:pt x="53" y="40"/>
                        <a:pt x="53" y="40"/>
                      </a:cubicBezTo>
                      <a:cubicBezTo>
                        <a:pt x="16" y="40"/>
                        <a:pt x="16" y="40"/>
                        <a:pt x="16" y="40"/>
                      </a:cubicBezTo>
                      <a:lnTo>
                        <a:pt x="25" y="28"/>
                      </a:lnTo>
                      <a:close/>
                      <a:moveTo>
                        <a:pt x="0" y="10"/>
                      </a:moveTo>
                      <a:cubicBezTo>
                        <a:pt x="0" y="53"/>
                        <a:pt x="0" y="53"/>
                        <a:pt x="0" y="53"/>
                      </a:cubicBezTo>
                      <a:cubicBezTo>
                        <a:pt x="0" y="56"/>
                        <a:pt x="2" y="58"/>
                        <a:pt x="5" y="58"/>
                      </a:cubicBezTo>
                      <a:cubicBezTo>
                        <a:pt x="48" y="58"/>
                        <a:pt x="48" y="58"/>
                        <a:pt x="48" y="58"/>
                      </a:cubicBezTo>
                      <a:cubicBezTo>
                        <a:pt x="48" y="53"/>
                        <a:pt x="48" y="53"/>
                        <a:pt x="48" y="53"/>
                      </a:cubicBezTo>
                      <a:cubicBezTo>
                        <a:pt x="5" y="53"/>
                        <a:pt x="5" y="53"/>
                        <a:pt x="5" y="53"/>
                      </a:cubicBezTo>
                      <a:cubicBezTo>
                        <a:pt x="5" y="10"/>
                        <a:pt x="5" y="10"/>
                        <a:pt x="5" y="10"/>
                      </a:cubicBezTo>
                      <a:lnTo>
                        <a:pt x="0" y="10"/>
                      </a:lnTo>
                      <a:close/>
                    </a:path>
                  </a:pathLst>
                </a:custGeom>
                <a:solidFill>
                  <a:schemeClr val="bg1">
                    <a:alpha val="97000"/>
                  </a:schemeClr>
                </a:solidFill>
                <a:ln>
                  <a:noFill/>
                </a:ln>
              </p:spPr>
              <p:txBody>
                <a:bodyPr vert="horz" wrap="square" lIns="91440" tIns="45720" rIns="91440" bIns="45720" numCol="1" anchor="t" anchorCtr="0" compatLnSpc="1"/>
                <a:lstStyle/>
                <a:p>
                  <a:pPr algn="ctr"/>
                  <a:endParaRPr lang="zh-CN" altLang="en-US"/>
                </a:p>
              </p:txBody>
            </p:sp>
          </p:grpSp>
          <p:sp>
            <p:nvSpPr>
              <p:cNvPr id="53" name="文本框 52"/>
              <p:cNvSpPr txBox="1"/>
              <p:nvPr/>
            </p:nvSpPr>
            <p:spPr>
              <a:xfrm>
                <a:off x="666851" y="4000632"/>
                <a:ext cx="2981740" cy="461665"/>
              </a:xfrm>
              <a:prstGeom prst="rect">
                <a:avLst/>
              </a:prstGeom>
              <a:noFill/>
            </p:spPr>
            <p:txBody>
              <a:bodyPr wrap="square" rtlCol="0">
                <a:spAutoFit/>
              </a:bodyPr>
              <a:lstStyle/>
              <a:p>
                <a:pPr algn="ctr"/>
                <a:r>
                  <a:rPr lang="zh-CN" altLang="en-US" sz="2400" dirty="0">
                    <a:solidFill>
                      <a:schemeClr val="bg1"/>
                    </a:solidFill>
                  </a:rPr>
                  <a:t>产品形式</a:t>
                </a:r>
                <a:endParaRPr lang="zh-CN" altLang="en-US" sz="2400" dirty="0">
                  <a:solidFill>
                    <a:schemeClr val="bg1"/>
                  </a:solidFill>
                </a:endParaRPr>
              </a:p>
            </p:txBody>
          </p:sp>
        </p:grpSp>
        <p:grpSp>
          <p:nvGrpSpPr>
            <p:cNvPr id="34" name="组合 33"/>
            <p:cNvGrpSpPr/>
            <p:nvPr/>
          </p:nvGrpSpPr>
          <p:grpSpPr>
            <a:xfrm>
              <a:off x="3352798" y="2464976"/>
              <a:ext cx="2981740" cy="1500364"/>
              <a:chOff x="3114260" y="2961933"/>
              <a:chExt cx="2981740" cy="1500364"/>
            </a:xfrm>
          </p:grpSpPr>
          <p:grpSp>
            <p:nvGrpSpPr>
              <p:cNvPr id="48" name="组合 47"/>
              <p:cNvGrpSpPr/>
              <p:nvPr/>
            </p:nvGrpSpPr>
            <p:grpSpPr>
              <a:xfrm>
                <a:off x="4177748" y="2961933"/>
                <a:ext cx="854765" cy="854765"/>
                <a:chOff x="4661951" y="2885524"/>
                <a:chExt cx="854765" cy="854765"/>
              </a:xfrm>
            </p:grpSpPr>
            <p:sp>
              <p:nvSpPr>
                <p:cNvPr id="50" name="椭圆 49"/>
                <p:cNvSpPr/>
                <p:nvPr/>
              </p:nvSpPr>
              <p:spPr>
                <a:xfrm>
                  <a:off x="4661951" y="2885524"/>
                  <a:ext cx="854765" cy="854765"/>
                </a:xfrm>
                <a:prstGeom prst="ellipse">
                  <a:avLst/>
                </a:prstGeom>
                <a:solidFill>
                  <a:schemeClr val="bg1">
                    <a:lumMod val="7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9"/>
                <p:cNvSpPr>
                  <a:spLocks noEditPoints="1"/>
                </p:cNvSpPr>
                <p:nvPr/>
              </p:nvSpPr>
              <p:spPr bwMode="auto">
                <a:xfrm>
                  <a:off x="4850923" y="3070860"/>
                  <a:ext cx="476821" cy="484092"/>
                </a:xfrm>
                <a:custGeom>
                  <a:avLst/>
                  <a:gdLst>
                    <a:gd name="T0" fmla="*/ 20 w 53"/>
                    <a:gd name="T1" fmla="*/ 23 h 54"/>
                    <a:gd name="T2" fmla="*/ 33 w 53"/>
                    <a:gd name="T3" fmla="*/ 1 h 54"/>
                    <a:gd name="T4" fmla="*/ 27 w 53"/>
                    <a:gd name="T5" fmla="*/ 0 h 54"/>
                    <a:gd name="T6" fmla="*/ 10 w 53"/>
                    <a:gd name="T7" fmla="*/ 6 h 54"/>
                    <a:gd name="T8" fmla="*/ 20 w 53"/>
                    <a:gd name="T9" fmla="*/ 23 h 54"/>
                    <a:gd name="T10" fmla="*/ 52 w 53"/>
                    <a:gd name="T11" fmla="*/ 19 h 54"/>
                    <a:gd name="T12" fmla="*/ 36 w 53"/>
                    <a:gd name="T13" fmla="*/ 2 h 54"/>
                    <a:gd name="T14" fmla="*/ 27 w 53"/>
                    <a:gd name="T15" fmla="*/ 19 h 54"/>
                    <a:gd name="T16" fmla="*/ 52 w 53"/>
                    <a:gd name="T17" fmla="*/ 19 h 54"/>
                    <a:gd name="T18" fmla="*/ 53 w 53"/>
                    <a:gd name="T19" fmla="*/ 22 h 54"/>
                    <a:gd name="T20" fmla="*/ 33 w 53"/>
                    <a:gd name="T21" fmla="*/ 22 h 54"/>
                    <a:gd name="T22" fmla="*/ 34 w 53"/>
                    <a:gd name="T23" fmla="*/ 23 h 54"/>
                    <a:gd name="T24" fmla="*/ 47 w 53"/>
                    <a:gd name="T25" fmla="*/ 45 h 54"/>
                    <a:gd name="T26" fmla="*/ 53 w 53"/>
                    <a:gd name="T27" fmla="*/ 27 h 54"/>
                    <a:gd name="T28" fmla="*/ 53 w 53"/>
                    <a:gd name="T29" fmla="*/ 22 h 54"/>
                    <a:gd name="T30" fmla="*/ 17 w 53"/>
                    <a:gd name="T31" fmla="*/ 27 h 54"/>
                    <a:gd name="T32" fmla="*/ 7 w 53"/>
                    <a:gd name="T33" fmla="*/ 9 h 54"/>
                    <a:gd name="T34" fmla="*/ 0 w 53"/>
                    <a:gd name="T35" fmla="*/ 27 h 54"/>
                    <a:gd name="T36" fmla="*/ 1 w 53"/>
                    <a:gd name="T37" fmla="*/ 32 h 54"/>
                    <a:gd name="T38" fmla="*/ 21 w 53"/>
                    <a:gd name="T39" fmla="*/ 32 h 54"/>
                    <a:gd name="T40" fmla="*/ 17 w 53"/>
                    <a:gd name="T41" fmla="*/ 27 h 54"/>
                    <a:gd name="T42" fmla="*/ 1 w 53"/>
                    <a:gd name="T43" fmla="*/ 35 h 54"/>
                    <a:gd name="T44" fmla="*/ 17 w 53"/>
                    <a:gd name="T45" fmla="*/ 52 h 54"/>
                    <a:gd name="T46" fmla="*/ 27 w 53"/>
                    <a:gd name="T47" fmla="*/ 35 h 54"/>
                    <a:gd name="T48" fmla="*/ 1 w 53"/>
                    <a:gd name="T49" fmla="*/ 35 h 54"/>
                    <a:gd name="T50" fmla="*/ 31 w 53"/>
                    <a:gd name="T51" fmla="*/ 35 h 54"/>
                    <a:gd name="T52" fmla="*/ 21 w 53"/>
                    <a:gd name="T53" fmla="*/ 53 h 54"/>
                    <a:gd name="T54" fmla="*/ 27 w 53"/>
                    <a:gd name="T55" fmla="*/ 54 h 54"/>
                    <a:gd name="T56" fmla="*/ 44 w 53"/>
                    <a:gd name="T57" fmla="*/ 48 h 54"/>
                    <a:gd name="T58" fmla="*/ 34 w 53"/>
                    <a:gd name="T59" fmla="*/ 31 h 54"/>
                    <a:gd name="T60" fmla="*/ 31 w 53"/>
                    <a:gd name="T61"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54">
                      <a:moveTo>
                        <a:pt x="20" y="23"/>
                      </a:moveTo>
                      <a:cubicBezTo>
                        <a:pt x="33" y="1"/>
                        <a:pt x="33" y="1"/>
                        <a:pt x="33" y="1"/>
                      </a:cubicBezTo>
                      <a:cubicBezTo>
                        <a:pt x="31" y="1"/>
                        <a:pt x="29" y="0"/>
                        <a:pt x="27" y="0"/>
                      </a:cubicBezTo>
                      <a:cubicBezTo>
                        <a:pt x="20" y="0"/>
                        <a:pt x="15" y="2"/>
                        <a:pt x="10" y="6"/>
                      </a:cubicBezTo>
                      <a:cubicBezTo>
                        <a:pt x="20" y="23"/>
                        <a:pt x="20" y="23"/>
                        <a:pt x="20" y="23"/>
                      </a:cubicBezTo>
                      <a:close/>
                      <a:moveTo>
                        <a:pt x="52" y="19"/>
                      </a:moveTo>
                      <a:cubicBezTo>
                        <a:pt x="50" y="11"/>
                        <a:pt x="44" y="5"/>
                        <a:pt x="36" y="2"/>
                      </a:cubicBezTo>
                      <a:cubicBezTo>
                        <a:pt x="27" y="19"/>
                        <a:pt x="27" y="19"/>
                        <a:pt x="27" y="19"/>
                      </a:cubicBezTo>
                      <a:lnTo>
                        <a:pt x="52" y="19"/>
                      </a:lnTo>
                      <a:close/>
                      <a:moveTo>
                        <a:pt x="53" y="22"/>
                      </a:moveTo>
                      <a:cubicBezTo>
                        <a:pt x="33" y="22"/>
                        <a:pt x="33" y="22"/>
                        <a:pt x="33" y="22"/>
                      </a:cubicBezTo>
                      <a:cubicBezTo>
                        <a:pt x="34" y="23"/>
                        <a:pt x="34" y="23"/>
                        <a:pt x="34" y="23"/>
                      </a:cubicBezTo>
                      <a:cubicBezTo>
                        <a:pt x="47" y="45"/>
                        <a:pt x="47" y="45"/>
                        <a:pt x="47" y="45"/>
                      </a:cubicBezTo>
                      <a:cubicBezTo>
                        <a:pt x="51" y="40"/>
                        <a:pt x="53" y="34"/>
                        <a:pt x="53" y="27"/>
                      </a:cubicBezTo>
                      <a:cubicBezTo>
                        <a:pt x="53" y="25"/>
                        <a:pt x="53" y="23"/>
                        <a:pt x="53" y="22"/>
                      </a:cubicBezTo>
                      <a:moveTo>
                        <a:pt x="17" y="27"/>
                      </a:moveTo>
                      <a:cubicBezTo>
                        <a:pt x="7" y="9"/>
                        <a:pt x="7" y="9"/>
                        <a:pt x="7" y="9"/>
                      </a:cubicBezTo>
                      <a:cubicBezTo>
                        <a:pt x="3" y="14"/>
                        <a:pt x="0" y="20"/>
                        <a:pt x="0" y="27"/>
                      </a:cubicBezTo>
                      <a:cubicBezTo>
                        <a:pt x="0" y="29"/>
                        <a:pt x="0" y="31"/>
                        <a:pt x="1" y="32"/>
                      </a:cubicBezTo>
                      <a:cubicBezTo>
                        <a:pt x="21" y="32"/>
                        <a:pt x="21" y="32"/>
                        <a:pt x="21" y="32"/>
                      </a:cubicBezTo>
                      <a:lnTo>
                        <a:pt x="17" y="27"/>
                      </a:lnTo>
                      <a:close/>
                      <a:moveTo>
                        <a:pt x="1" y="35"/>
                      </a:moveTo>
                      <a:cubicBezTo>
                        <a:pt x="4" y="43"/>
                        <a:pt x="10" y="49"/>
                        <a:pt x="17" y="52"/>
                      </a:cubicBezTo>
                      <a:cubicBezTo>
                        <a:pt x="27" y="35"/>
                        <a:pt x="27" y="35"/>
                        <a:pt x="27" y="35"/>
                      </a:cubicBezTo>
                      <a:lnTo>
                        <a:pt x="1" y="35"/>
                      </a:lnTo>
                      <a:close/>
                      <a:moveTo>
                        <a:pt x="31" y="35"/>
                      </a:moveTo>
                      <a:cubicBezTo>
                        <a:pt x="21" y="53"/>
                        <a:pt x="21" y="53"/>
                        <a:pt x="21" y="53"/>
                      </a:cubicBezTo>
                      <a:cubicBezTo>
                        <a:pt x="23" y="54"/>
                        <a:pt x="25" y="54"/>
                        <a:pt x="27" y="54"/>
                      </a:cubicBezTo>
                      <a:cubicBezTo>
                        <a:pt x="33" y="54"/>
                        <a:pt x="39" y="52"/>
                        <a:pt x="44" y="48"/>
                      </a:cubicBezTo>
                      <a:cubicBezTo>
                        <a:pt x="34" y="31"/>
                        <a:pt x="34" y="31"/>
                        <a:pt x="34" y="31"/>
                      </a:cubicBezTo>
                      <a:lnTo>
                        <a:pt x="31" y="35"/>
                      </a:lnTo>
                      <a:close/>
                    </a:path>
                  </a:pathLst>
                </a:custGeom>
                <a:solidFill>
                  <a:srgbClr val="F7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p>
              </p:txBody>
            </p:sp>
          </p:grpSp>
          <p:sp>
            <p:nvSpPr>
              <p:cNvPr id="49" name="文本框 48"/>
              <p:cNvSpPr txBox="1"/>
              <p:nvPr/>
            </p:nvSpPr>
            <p:spPr>
              <a:xfrm>
                <a:off x="3114260" y="4000632"/>
                <a:ext cx="2981740" cy="461665"/>
              </a:xfrm>
              <a:prstGeom prst="rect">
                <a:avLst/>
              </a:prstGeom>
              <a:noFill/>
            </p:spPr>
            <p:txBody>
              <a:bodyPr wrap="square" rtlCol="0">
                <a:spAutoFit/>
              </a:bodyPr>
              <a:lstStyle/>
              <a:p>
                <a:pPr algn="ctr"/>
                <a:r>
                  <a:rPr lang="zh-CN" altLang="en-US" sz="2400" dirty="0">
                    <a:solidFill>
                      <a:schemeClr val="bg1"/>
                    </a:solidFill>
                  </a:rPr>
                  <a:t>产品形式</a:t>
                </a:r>
                <a:endParaRPr lang="zh-CN" altLang="en-US" sz="2400" dirty="0">
                  <a:solidFill>
                    <a:schemeClr val="bg1"/>
                  </a:solidFill>
                </a:endParaRPr>
              </a:p>
            </p:txBody>
          </p:sp>
        </p:grpSp>
        <p:grpSp>
          <p:nvGrpSpPr>
            <p:cNvPr id="35" name="组合 34"/>
            <p:cNvGrpSpPr/>
            <p:nvPr/>
          </p:nvGrpSpPr>
          <p:grpSpPr>
            <a:xfrm>
              <a:off x="5927295" y="2464976"/>
              <a:ext cx="2981740" cy="1500364"/>
              <a:chOff x="5832135" y="2961933"/>
              <a:chExt cx="2981740" cy="1500364"/>
            </a:xfrm>
          </p:grpSpPr>
          <p:grpSp>
            <p:nvGrpSpPr>
              <p:cNvPr id="41" name="组合 40"/>
              <p:cNvGrpSpPr/>
              <p:nvPr/>
            </p:nvGrpSpPr>
            <p:grpSpPr>
              <a:xfrm>
                <a:off x="6895623" y="2961933"/>
                <a:ext cx="854765" cy="854765"/>
                <a:chOff x="6775449" y="2885524"/>
                <a:chExt cx="854765" cy="854765"/>
              </a:xfrm>
            </p:grpSpPr>
            <p:grpSp>
              <p:nvGrpSpPr>
                <p:cNvPr id="43" name="Group 12"/>
                <p:cNvGrpSpPr>
                  <a:grpSpLocks noChangeAspect="1"/>
                </p:cNvGrpSpPr>
                <p:nvPr/>
              </p:nvGrpSpPr>
              <p:grpSpPr bwMode="auto">
                <a:xfrm>
                  <a:off x="6953758" y="3050911"/>
                  <a:ext cx="498148" cy="445627"/>
                  <a:chOff x="3773" y="2100"/>
                  <a:chExt cx="626" cy="560"/>
                </a:xfrm>
              </p:grpSpPr>
              <p:sp>
                <p:nvSpPr>
                  <p:cNvPr id="45" name="AutoShape 11"/>
                  <p:cNvSpPr>
                    <a:spLocks noChangeAspect="1" noChangeArrowheads="1" noTextEdit="1"/>
                  </p:cNvSpPr>
                  <p:nvPr/>
                </p:nvSpPr>
                <p:spPr bwMode="auto">
                  <a:xfrm>
                    <a:off x="3773" y="2100"/>
                    <a:ext cx="626"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algn="ctr"/>
                    <a:endParaRPr lang="zh-CN" altLang="en-US"/>
                  </a:p>
                </p:txBody>
              </p:sp>
              <p:sp>
                <p:nvSpPr>
                  <p:cNvPr id="46" name="Oval 13"/>
                  <p:cNvSpPr>
                    <a:spLocks noChangeArrowheads="1"/>
                  </p:cNvSpPr>
                  <p:nvPr/>
                </p:nvSpPr>
                <p:spPr bwMode="auto">
                  <a:xfrm>
                    <a:off x="3993" y="2322"/>
                    <a:ext cx="197" cy="198"/>
                  </a:xfrm>
                  <a:prstGeom prst="ellipse">
                    <a:avLst/>
                  </a:prstGeom>
                  <a:solidFill>
                    <a:srgbClr val="F7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p>
                </p:txBody>
              </p:sp>
              <p:sp>
                <p:nvSpPr>
                  <p:cNvPr id="47" name="Freeform 14"/>
                  <p:cNvSpPr>
                    <a:spLocks noEditPoints="1"/>
                  </p:cNvSpPr>
                  <p:nvPr/>
                </p:nvSpPr>
                <p:spPr bwMode="auto">
                  <a:xfrm>
                    <a:off x="3784" y="2112"/>
                    <a:ext cx="615" cy="560"/>
                  </a:xfrm>
                  <a:custGeom>
                    <a:avLst/>
                    <a:gdLst>
                      <a:gd name="T0" fmla="*/ 18 w 53"/>
                      <a:gd name="T1" fmla="*/ 0 h 48"/>
                      <a:gd name="T2" fmla="*/ 14 w 53"/>
                      <a:gd name="T3" fmla="*/ 5 h 48"/>
                      <a:gd name="T4" fmla="*/ 5 w 53"/>
                      <a:gd name="T5" fmla="*/ 5 h 48"/>
                      <a:gd name="T6" fmla="*/ 0 w 53"/>
                      <a:gd name="T7" fmla="*/ 11 h 48"/>
                      <a:gd name="T8" fmla="*/ 0 w 53"/>
                      <a:gd name="T9" fmla="*/ 43 h 48"/>
                      <a:gd name="T10" fmla="*/ 5 w 53"/>
                      <a:gd name="T11" fmla="*/ 48 h 48"/>
                      <a:gd name="T12" fmla="*/ 48 w 53"/>
                      <a:gd name="T13" fmla="*/ 48 h 48"/>
                      <a:gd name="T14" fmla="*/ 53 w 53"/>
                      <a:gd name="T15" fmla="*/ 43 h 48"/>
                      <a:gd name="T16" fmla="*/ 53 w 53"/>
                      <a:gd name="T17" fmla="*/ 11 h 48"/>
                      <a:gd name="T18" fmla="*/ 48 w 53"/>
                      <a:gd name="T19" fmla="*/ 5 h 48"/>
                      <a:gd name="T20" fmla="*/ 39 w 53"/>
                      <a:gd name="T21" fmla="*/ 5 h 48"/>
                      <a:gd name="T22" fmla="*/ 34 w 53"/>
                      <a:gd name="T23" fmla="*/ 0 h 48"/>
                      <a:gd name="T24" fmla="*/ 18 w 53"/>
                      <a:gd name="T25" fmla="*/ 0 h 48"/>
                      <a:gd name="T26" fmla="*/ 26 w 53"/>
                      <a:gd name="T27" fmla="*/ 40 h 48"/>
                      <a:gd name="T28" fmla="*/ 13 w 53"/>
                      <a:gd name="T29" fmla="*/ 27 h 48"/>
                      <a:gd name="T30" fmla="*/ 26 w 53"/>
                      <a:gd name="T31" fmla="*/ 13 h 48"/>
                      <a:gd name="T32" fmla="*/ 40 w 53"/>
                      <a:gd name="T33" fmla="*/ 27 h 48"/>
                      <a:gd name="T34" fmla="*/ 26 w 53"/>
                      <a:gd name="T35"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48">
                        <a:moveTo>
                          <a:pt x="18" y="0"/>
                        </a:moveTo>
                        <a:cubicBezTo>
                          <a:pt x="14" y="5"/>
                          <a:pt x="14" y="5"/>
                          <a:pt x="14" y="5"/>
                        </a:cubicBezTo>
                        <a:cubicBezTo>
                          <a:pt x="5" y="5"/>
                          <a:pt x="5" y="5"/>
                          <a:pt x="5" y="5"/>
                        </a:cubicBezTo>
                        <a:cubicBezTo>
                          <a:pt x="2" y="5"/>
                          <a:pt x="0" y="8"/>
                          <a:pt x="0" y="11"/>
                        </a:cubicBezTo>
                        <a:cubicBezTo>
                          <a:pt x="0" y="43"/>
                          <a:pt x="0" y="43"/>
                          <a:pt x="0" y="43"/>
                        </a:cubicBezTo>
                        <a:cubicBezTo>
                          <a:pt x="0" y="46"/>
                          <a:pt x="2" y="48"/>
                          <a:pt x="5" y="48"/>
                        </a:cubicBezTo>
                        <a:cubicBezTo>
                          <a:pt x="48" y="48"/>
                          <a:pt x="48" y="48"/>
                          <a:pt x="48" y="48"/>
                        </a:cubicBezTo>
                        <a:cubicBezTo>
                          <a:pt x="51" y="48"/>
                          <a:pt x="53" y="46"/>
                          <a:pt x="53" y="43"/>
                        </a:cubicBezTo>
                        <a:cubicBezTo>
                          <a:pt x="53" y="11"/>
                          <a:pt x="53" y="11"/>
                          <a:pt x="53" y="11"/>
                        </a:cubicBezTo>
                        <a:cubicBezTo>
                          <a:pt x="53" y="8"/>
                          <a:pt x="51" y="5"/>
                          <a:pt x="48" y="5"/>
                        </a:cubicBezTo>
                        <a:cubicBezTo>
                          <a:pt x="39" y="5"/>
                          <a:pt x="39" y="5"/>
                          <a:pt x="39" y="5"/>
                        </a:cubicBezTo>
                        <a:cubicBezTo>
                          <a:pt x="34" y="0"/>
                          <a:pt x="34" y="0"/>
                          <a:pt x="34" y="0"/>
                        </a:cubicBezTo>
                        <a:lnTo>
                          <a:pt x="18" y="0"/>
                        </a:lnTo>
                        <a:close/>
                        <a:moveTo>
                          <a:pt x="26" y="40"/>
                        </a:moveTo>
                        <a:cubicBezTo>
                          <a:pt x="19" y="40"/>
                          <a:pt x="13" y="34"/>
                          <a:pt x="13" y="27"/>
                        </a:cubicBezTo>
                        <a:cubicBezTo>
                          <a:pt x="13" y="19"/>
                          <a:pt x="19" y="13"/>
                          <a:pt x="26" y="13"/>
                        </a:cubicBezTo>
                        <a:cubicBezTo>
                          <a:pt x="34" y="13"/>
                          <a:pt x="40" y="19"/>
                          <a:pt x="40" y="27"/>
                        </a:cubicBezTo>
                        <a:cubicBezTo>
                          <a:pt x="40" y="34"/>
                          <a:pt x="34" y="40"/>
                          <a:pt x="26" y="40"/>
                        </a:cubicBezTo>
                      </a:path>
                    </a:pathLst>
                  </a:custGeom>
                  <a:solidFill>
                    <a:srgbClr val="F7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p>
                </p:txBody>
              </p:sp>
            </p:grpSp>
            <p:sp>
              <p:nvSpPr>
                <p:cNvPr id="44" name="椭圆 43"/>
                <p:cNvSpPr/>
                <p:nvPr/>
              </p:nvSpPr>
              <p:spPr>
                <a:xfrm>
                  <a:off x="6775449" y="2885524"/>
                  <a:ext cx="854765" cy="854765"/>
                </a:xfrm>
                <a:prstGeom prst="ellipse">
                  <a:avLst/>
                </a:prstGeom>
                <a:solidFill>
                  <a:schemeClr val="bg1">
                    <a:lumMod val="7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5832135" y="4000632"/>
                <a:ext cx="2981740" cy="461665"/>
              </a:xfrm>
              <a:prstGeom prst="rect">
                <a:avLst/>
              </a:prstGeom>
              <a:noFill/>
            </p:spPr>
            <p:txBody>
              <a:bodyPr wrap="square" rtlCol="0">
                <a:spAutoFit/>
              </a:bodyPr>
              <a:lstStyle/>
              <a:p>
                <a:pPr algn="ctr"/>
                <a:r>
                  <a:rPr lang="zh-CN" altLang="en-US" sz="2400" dirty="0">
                    <a:solidFill>
                      <a:schemeClr val="bg1"/>
                    </a:solidFill>
                  </a:rPr>
                  <a:t>产品形式</a:t>
                </a:r>
                <a:endParaRPr lang="zh-CN" altLang="en-US" sz="2400" dirty="0">
                  <a:solidFill>
                    <a:schemeClr val="bg1"/>
                  </a:solidFill>
                </a:endParaRPr>
              </a:p>
            </p:txBody>
          </p:sp>
        </p:grpSp>
        <p:grpSp>
          <p:nvGrpSpPr>
            <p:cNvPr id="36" name="组合 35"/>
            <p:cNvGrpSpPr/>
            <p:nvPr/>
          </p:nvGrpSpPr>
          <p:grpSpPr>
            <a:xfrm>
              <a:off x="8401601" y="2464976"/>
              <a:ext cx="2981740" cy="1500364"/>
              <a:chOff x="8530811" y="2961933"/>
              <a:chExt cx="2981740" cy="1500364"/>
            </a:xfrm>
          </p:grpSpPr>
          <p:grpSp>
            <p:nvGrpSpPr>
              <p:cNvPr id="37" name="组合 36"/>
              <p:cNvGrpSpPr/>
              <p:nvPr/>
            </p:nvGrpSpPr>
            <p:grpSpPr>
              <a:xfrm>
                <a:off x="9594299" y="2961933"/>
                <a:ext cx="854765" cy="854765"/>
                <a:chOff x="9083661" y="2885524"/>
                <a:chExt cx="854765" cy="854765"/>
              </a:xfrm>
            </p:grpSpPr>
            <p:pic>
              <p:nvPicPr>
                <p:cNvPr id="39" name="图片 38"/>
                <p:cNvPicPr>
                  <a:picLocks noChangeAspect="1"/>
                </p:cNvPicPr>
                <p:nvPr/>
              </p:nvPicPr>
              <p:blipFill>
                <a:blip r:embed="rId1"/>
                <a:stretch>
                  <a:fillRect/>
                </a:stretch>
              </p:blipFill>
              <p:spPr>
                <a:xfrm>
                  <a:off x="9275662" y="3038342"/>
                  <a:ext cx="470765" cy="470765"/>
                </a:xfrm>
                <a:prstGeom prst="rect">
                  <a:avLst/>
                </a:prstGeom>
              </p:spPr>
            </p:pic>
            <p:sp>
              <p:nvSpPr>
                <p:cNvPr id="40" name="椭圆 39"/>
                <p:cNvSpPr/>
                <p:nvPr/>
              </p:nvSpPr>
              <p:spPr>
                <a:xfrm>
                  <a:off x="9083661" y="2885524"/>
                  <a:ext cx="854765" cy="854765"/>
                </a:xfrm>
                <a:prstGeom prst="ellipse">
                  <a:avLst/>
                </a:prstGeom>
                <a:solidFill>
                  <a:schemeClr val="bg1">
                    <a:lumMod val="7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8" name="文本框 37"/>
              <p:cNvSpPr txBox="1"/>
              <p:nvPr/>
            </p:nvSpPr>
            <p:spPr>
              <a:xfrm>
                <a:off x="8530811" y="4000632"/>
                <a:ext cx="2981740" cy="461665"/>
              </a:xfrm>
              <a:prstGeom prst="rect">
                <a:avLst/>
              </a:prstGeom>
              <a:noFill/>
            </p:spPr>
            <p:txBody>
              <a:bodyPr wrap="square" rtlCol="0">
                <a:spAutoFit/>
              </a:bodyPr>
              <a:lstStyle/>
              <a:p>
                <a:pPr algn="ctr"/>
                <a:r>
                  <a:rPr lang="zh-CN" altLang="en-US" sz="2400" dirty="0">
                    <a:solidFill>
                      <a:schemeClr val="bg1"/>
                    </a:solidFill>
                  </a:rPr>
                  <a:t>产品形式</a:t>
                </a:r>
                <a:endParaRPr lang="zh-CN" altLang="en-US" sz="2400" dirty="0">
                  <a:solidFill>
                    <a:schemeClr val="bg1"/>
                  </a:solidFill>
                </a:endParaRPr>
              </a:p>
            </p:txBody>
          </p:sp>
        </p:grpSp>
      </p:grpSp>
      <p:sp>
        <p:nvSpPr>
          <p:cNvPr id="56" name="矩形 55"/>
          <p:cNvSpPr/>
          <p:nvPr/>
        </p:nvSpPr>
        <p:spPr>
          <a:xfrm>
            <a:off x="1408319" y="3773397"/>
            <a:ext cx="1812496" cy="1788951"/>
          </a:xfrm>
          <a:prstGeom prst="rect">
            <a:avLst/>
          </a:prstGeom>
        </p:spPr>
        <p:txBody>
          <a:bodyPr wrap="square">
            <a:spAutoFit/>
          </a:bodyPr>
          <a:lstStyle/>
          <a:p>
            <a:pPr algn="ctr" defTabSz="1216025">
              <a:lnSpc>
                <a:spcPct val="150000"/>
              </a:lnSpc>
              <a:spcBef>
                <a:spcPct val="20000"/>
              </a:spcBef>
            </a:pPr>
            <a:r>
              <a:rPr lang="zh-CN" altLang="en-US" sz="105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7" name="矩形 56"/>
          <p:cNvSpPr/>
          <p:nvPr/>
        </p:nvSpPr>
        <p:spPr>
          <a:xfrm>
            <a:off x="3922381" y="3773397"/>
            <a:ext cx="1812496" cy="1788951"/>
          </a:xfrm>
          <a:prstGeom prst="rect">
            <a:avLst/>
          </a:prstGeom>
        </p:spPr>
        <p:txBody>
          <a:bodyPr wrap="square">
            <a:spAutoFit/>
          </a:bodyPr>
          <a:lstStyle/>
          <a:p>
            <a:pPr lvl="0" algn="ctr" defTabSz="1216025">
              <a:lnSpc>
                <a:spcPct val="150000"/>
              </a:lnSpc>
              <a:spcBef>
                <a:spcPct val="20000"/>
              </a:spcBef>
            </a:pPr>
            <a:r>
              <a:rPr lang="zh-CN" altLang="en-US" sz="1050" dirty="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8" name="矩形 57"/>
          <p:cNvSpPr/>
          <p:nvPr/>
        </p:nvSpPr>
        <p:spPr>
          <a:xfrm>
            <a:off x="6535473" y="3773397"/>
            <a:ext cx="1812496" cy="1788951"/>
          </a:xfrm>
          <a:prstGeom prst="rect">
            <a:avLst/>
          </a:prstGeom>
        </p:spPr>
        <p:txBody>
          <a:bodyPr wrap="square">
            <a:spAutoFit/>
          </a:bodyPr>
          <a:lstStyle/>
          <a:p>
            <a:pPr lvl="0" algn="ctr" defTabSz="1216025">
              <a:lnSpc>
                <a:spcPct val="150000"/>
              </a:lnSpc>
              <a:spcBef>
                <a:spcPct val="20000"/>
              </a:spcBef>
            </a:pPr>
            <a:r>
              <a:rPr lang="zh-CN" altLang="en-US" sz="1050" dirty="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9" name="矩形 58"/>
          <p:cNvSpPr/>
          <p:nvPr/>
        </p:nvSpPr>
        <p:spPr>
          <a:xfrm>
            <a:off x="8971185" y="3773397"/>
            <a:ext cx="1812496" cy="1788951"/>
          </a:xfrm>
          <a:prstGeom prst="rect">
            <a:avLst/>
          </a:prstGeom>
        </p:spPr>
        <p:txBody>
          <a:bodyPr wrap="square">
            <a:spAutoFit/>
          </a:bodyPr>
          <a:lstStyle/>
          <a:p>
            <a:pPr lvl="0" algn="ctr" defTabSz="1216025">
              <a:lnSpc>
                <a:spcPct val="150000"/>
              </a:lnSpc>
              <a:spcBef>
                <a:spcPct val="20000"/>
              </a:spcBef>
            </a:pPr>
            <a:r>
              <a:rPr lang="zh-CN" altLang="en-US" sz="1050" dirty="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项目研究背景</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Freeform 206"/>
          <p:cNvSpPr/>
          <p:nvPr/>
        </p:nvSpPr>
        <p:spPr bwMode="auto">
          <a:xfrm rot="-3600000">
            <a:off x="4279106" y="2489995"/>
            <a:ext cx="339725" cy="163512"/>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chemeClr val="bg1"/>
          </a:solidFill>
          <a:ln>
            <a:noFill/>
          </a:ln>
        </p:spPr>
        <p:txBody>
          <a:bodyPr lIns="121682" tIns="60841" rIns="121682" bIns="60841"/>
          <a:lstStyle/>
          <a:p>
            <a:endParaRPr lang="zh-CN" altLang="en-US">
              <a:solidFill>
                <a:schemeClr val="bg1"/>
              </a:solidFill>
            </a:endParaRPr>
          </a:p>
        </p:txBody>
      </p:sp>
      <p:sp>
        <p:nvSpPr>
          <p:cNvPr id="5" name="Freeform 206"/>
          <p:cNvSpPr/>
          <p:nvPr/>
        </p:nvSpPr>
        <p:spPr bwMode="auto">
          <a:xfrm rot="3600000" flipH="1">
            <a:off x="7320756" y="2489995"/>
            <a:ext cx="339725" cy="163512"/>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chemeClr val="bg1"/>
          </a:solidFill>
          <a:ln>
            <a:noFill/>
          </a:ln>
        </p:spPr>
        <p:txBody>
          <a:bodyPr lIns="121682" tIns="60841" rIns="121682" bIns="60841"/>
          <a:lstStyle/>
          <a:p>
            <a:endParaRPr lang="zh-CN" altLang="en-US">
              <a:solidFill>
                <a:schemeClr val="bg1"/>
              </a:solidFill>
            </a:endParaRPr>
          </a:p>
        </p:txBody>
      </p:sp>
      <p:sp>
        <p:nvSpPr>
          <p:cNvPr id="6" name="Freeform 206"/>
          <p:cNvSpPr/>
          <p:nvPr/>
        </p:nvSpPr>
        <p:spPr bwMode="auto">
          <a:xfrm rot="-8100000">
            <a:off x="4490244" y="4722019"/>
            <a:ext cx="161925" cy="341313"/>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chemeClr val="bg1"/>
          </a:solidFill>
          <a:ln>
            <a:noFill/>
          </a:ln>
        </p:spPr>
        <p:txBody>
          <a:bodyPr lIns="121682" tIns="60841" rIns="121682" bIns="60841"/>
          <a:lstStyle/>
          <a:p>
            <a:endParaRPr lang="zh-CN" altLang="en-US">
              <a:solidFill>
                <a:schemeClr val="bg1"/>
              </a:solidFill>
            </a:endParaRPr>
          </a:p>
        </p:txBody>
      </p:sp>
      <p:sp>
        <p:nvSpPr>
          <p:cNvPr id="7" name="Freeform 206"/>
          <p:cNvSpPr/>
          <p:nvPr/>
        </p:nvSpPr>
        <p:spPr bwMode="auto">
          <a:xfrm rot="8100000" flipH="1">
            <a:off x="7430295" y="4622006"/>
            <a:ext cx="163512" cy="339725"/>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chemeClr val="bg1"/>
          </a:solidFill>
          <a:ln>
            <a:noFill/>
          </a:ln>
        </p:spPr>
        <p:txBody>
          <a:bodyPr lIns="121682" tIns="60841" rIns="121682" bIns="60841"/>
          <a:lstStyle/>
          <a:p>
            <a:endParaRPr lang="zh-CN" altLang="en-US">
              <a:solidFill>
                <a:schemeClr val="bg1"/>
              </a:solidFill>
            </a:endParaRPr>
          </a:p>
        </p:txBody>
      </p:sp>
      <p:grpSp>
        <p:nvGrpSpPr>
          <p:cNvPr id="8" name="组合 7"/>
          <p:cNvGrpSpPr/>
          <p:nvPr/>
        </p:nvGrpSpPr>
        <p:grpSpPr>
          <a:xfrm>
            <a:off x="4325938" y="1989138"/>
            <a:ext cx="3324225" cy="3322637"/>
            <a:chOff x="4325938" y="1989138"/>
            <a:chExt cx="3324225" cy="3322637"/>
          </a:xfrm>
        </p:grpSpPr>
        <p:sp>
          <p:nvSpPr>
            <p:cNvPr id="9" name="任意多边形 3"/>
            <p:cNvSpPr/>
            <p:nvPr/>
          </p:nvSpPr>
          <p:spPr bwMode="auto">
            <a:xfrm>
              <a:off x="4325938" y="1989138"/>
              <a:ext cx="1624012" cy="1624012"/>
            </a:xfrm>
            <a:custGeom>
              <a:avLst/>
              <a:gdLst>
                <a:gd name="T0" fmla="*/ 0 w 1624031"/>
                <a:gd name="T1" fmla="*/ 1623955 h 1624031"/>
                <a:gd name="T2" fmla="*/ 1623955 w 1624031"/>
                <a:gd name="T3" fmla="*/ 0 h 1624031"/>
                <a:gd name="T4" fmla="*/ 1623955 w 1624031"/>
                <a:gd name="T5" fmla="*/ 1623955 h 1624031"/>
                <a:gd name="T6" fmla="*/ 0 w 1624031"/>
                <a:gd name="T7" fmla="*/ 1623955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0" y="1624031"/>
                  </a:moveTo>
                  <a:cubicBezTo>
                    <a:pt x="0" y="727103"/>
                    <a:pt x="727103" y="0"/>
                    <a:pt x="1624031" y="0"/>
                  </a:cubicBezTo>
                  <a:lnTo>
                    <a:pt x="1624031" y="1624031"/>
                  </a:lnTo>
                  <a:lnTo>
                    <a:pt x="0" y="1624031"/>
                  </a:lnTo>
                  <a:close/>
                </a:path>
              </a:pathLst>
            </a:custGeom>
            <a:solidFill>
              <a:schemeClr val="bg1"/>
            </a:solidFill>
            <a:ln>
              <a:noFill/>
            </a:ln>
          </p:spPr>
          <p:txBody>
            <a:bodyPr lIns="546788" tIns="546788" rIns="71120" bIns="71120" anchor="ctr"/>
            <a:lstStyle/>
            <a:p>
              <a:endParaRPr lang="zh-CN" altLang="en-US">
                <a:solidFill>
                  <a:schemeClr val="bg1"/>
                </a:solidFill>
              </a:endParaRPr>
            </a:p>
          </p:txBody>
        </p:sp>
        <p:sp>
          <p:nvSpPr>
            <p:cNvPr id="10" name="任意多边形 4"/>
            <p:cNvSpPr/>
            <p:nvPr/>
          </p:nvSpPr>
          <p:spPr bwMode="auto">
            <a:xfrm>
              <a:off x="6026150" y="1989138"/>
              <a:ext cx="1624013" cy="1624012"/>
            </a:xfrm>
            <a:custGeom>
              <a:avLst/>
              <a:gdLst>
                <a:gd name="T0" fmla="*/ 0 w 1624031"/>
                <a:gd name="T1" fmla="*/ 0 h 1624031"/>
                <a:gd name="T2" fmla="*/ 1623959 w 1624031"/>
                <a:gd name="T3" fmla="*/ 1623955 h 1624031"/>
                <a:gd name="T4" fmla="*/ 0 w 1624031"/>
                <a:gd name="T5" fmla="*/ 1623955 h 1624031"/>
                <a:gd name="T6" fmla="*/ 0 w 1624031"/>
                <a:gd name="T7" fmla="*/ 0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0" y="0"/>
                  </a:moveTo>
                  <a:cubicBezTo>
                    <a:pt x="896928" y="0"/>
                    <a:pt x="1624031" y="727103"/>
                    <a:pt x="1624031" y="1624031"/>
                  </a:cubicBezTo>
                  <a:lnTo>
                    <a:pt x="0" y="1624031"/>
                  </a:lnTo>
                  <a:lnTo>
                    <a:pt x="0" y="0"/>
                  </a:lnTo>
                  <a:close/>
                </a:path>
              </a:pathLst>
            </a:custGeom>
            <a:solidFill>
              <a:schemeClr val="bg1"/>
            </a:solidFill>
            <a:ln>
              <a:noFill/>
            </a:ln>
          </p:spPr>
          <p:txBody>
            <a:bodyPr lIns="71120" tIns="546788" rIns="546788" bIns="71120" anchor="ctr"/>
            <a:lstStyle/>
            <a:p>
              <a:endParaRPr lang="zh-CN" altLang="en-US">
                <a:solidFill>
                  <a:schemeClr val="bg1"/>
                </a:solidFill>
              </a:endParaRPr>
            </a:p>
          </p:txBody>
        </p:sp>
        <p:sp>
          <p:nvSpPr>
            <p:cNvPr id="11" name="任意多边形 5"/>
            <p:cNvSpPr/>
            <p:nvPr/>
          </p:nvSpPr>
          <p:spPr bwMode="auto">
            <a:xfrm>
              <a:off x="6026150" y="3687763"/>
              <a:ext cx="1624013" cy="1624012"/>
            </a:xfrm>
            <a:custGeom>
              <a:avLst/>
              <a:gdLst>
                <a:gd name="T0" fmla="*/ 1623959 w 1624031"/>
                <a:gd name="T1" fmla="*/ 0 h 1624031"/>
                <a:gd name="T2" fmla="*/ 0 w 1624031"/>
                <a:gd name="T3" fmla="*/ 1623955 h 1624031"/>
                <a:gd name="T4" fmla="*/ 0 w 1624031"/>
                <a:gd name="T5" fmla="*/ 0 h 1624031"/>
                <a:gd name="T6" fmla="*/ 1623959 w 1624031"/>
                <a:gd name="T7" fmla="*/ 0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1624031" y="0"/>
                  </a:moveTo>
                  <a:cubicBezTo>
                    <a:pt x="1624031" y="896928"/>
                    <a:pt x="896928" y="1624031"/>
                    <a:pt x="0" y="1624031"/>
                  </a:cubicBezTo>
                  <a:lnTo>
                    <a:pt x="0" y="0"/>
                  </a:lnTo>
                  <a:lnTo>
                    <a:pt x="1624031" y="0"/>
                  </a:lnTo>
                  <a:close/>
                </a:path>
              </a:pathLst>
            </a:custGeom>
            <a:solidFill>
              <a:schemeClr val="bg1"/>
            </a:solidFill>
            <a:ln>
              <a:noFill/>
            </a:ln>
          </p:spPr>
          <p:txBody>
            <a:bodyPr lIns="71120" tIns="71121" rIns="546788" bIns="546788" anchor="ctr"/>
            <a:lstStyle/>
            <a:p>
              <a:endParaRPr lang="zh-CN" altLang="en-US">
                <a:solidFill>
                  <a:schemeClr val="bg1"/>
                </a:solidFill>
              </a:endParaRPr>
            </a:p>
          </p:txBody>
        </p:sp>
        <p:sp>
          <p:nvSpPr>
            <p:cNvPr id="12" name="任意多边形 6"/>
            <p:cNvSpPr/>
            <p:nvPr/>
          </p:nvSpPr>
          <p:spPr bwMode="auto">
            <a:xfrm>
              <a:off x="4325938" y="3687763"/>
              <a:ext cx="1624012" cy="1624012"/>
            </a:xfrm>
            <a:custGeom>
              <a:avLst/>
              <a:gdLst>
                <a:gd name="T0" fmla="*/ 1623955 w 1624031"/>
                <a:gd name="T1" fmla="*/ 1623955 h 1624031"/>
                <a:gd name="T2" fmla="*/ 0 w 1624031"/>
                <a:gd name="T3" fmla="*/ 0 h 1624031"/>
                <a:gd name="T4" fmla="*/ 1623955 w 1624031"/>
                <a:gd name="T5" fmla="*/ 0 h 1624031"/>
                <a:gd name="T6" fmla="*/ 1623955 w 1624031"/>
                <a:gd name="T7" fmla="*/ 1623955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1624031" y="1624031"/>
                  </a:moveTo>
                  <a:cubicBezTo>
                    <a:pt x="727103" y="1624031"/>
                    <a:pt x="0" y="896928"/>
                    <a:pt x="0" y="0"/>
                  </a:cubicBezTo>
                  <a:lnTo>
                    <a:pt x="1624031" y="0"/>
                  </a:lnTo>
                  <a:lnTo>
                    <a:pt x="1624031" y="1624031"/>
                  </a:lnTo>
                  <a:close/>
                </a:path>
              </a:pathLst>
            </a:custGeom>
            <a:solidFill>
              <a:schemeClr val="bg1"/>
            </a:solidFill>
            <a:ln>
              <a:noFill/>
            </a:ln>
          </p:spPr>
          <p:txBody>
            <a:bodyPr lIns="546788" tIns="71120" rIns="71120" bIns="546788" anchor="ctr"/>
            <a:lstStyle/>
            <a:p>
              <a:endParaRPr lang="zh-CN" altLang="en-US">
                <a:solidFill>
                  <a:schemeClr val="bg1"/>
                </a:solidFill>
              </a:endParaRPr>
            </a:p>
          </p:txBody>
        </p:sp>
        <p:sp>
          <p:nvSpPr>
            <p:cNvPr id="13" name="环形箭头 7"/>
            <p:cNvSpPr/>
            <p:nvPr/>
          </p:nvSpPr>
          <p:spPr bwMode="auto">
            <a:xfrm>
              <a:off x="5707063" y="3313113"/>
              <a:ext cx="561975" cy="487362"/>
            </a:xfrm>
            <a:custGeom>
              <a:avLst/>
              <a:gdLst>
                <a:gd name="T0" fmla="*/ 30747 w 560722"/>
                <a:gd name="T1" fmla="*/ 243348 h 487584"/>
                <a:gd name="T2" fmla="*/ 251893 w 560722"/>
                <a:gd name="T3" fmla="*/ 32031 h 487584"/>
                <a:gd name="T4" fmla="*/ 521061 w 560722"/>
                <a:gd name="T5" fmla="*/ 173521 h 487584"/>
                <a:gd name="T6" fmla="*/ 548907 w 560722"/>
                <a:gd name="T7" fmla="*/ 173521 h 487584"/>
                <a:gd name="T8" fmla="*/ 504256 w 560722"/>
                <a:gd name="T9" fmla="*/ 243348 h 487584"/>
                <a:gd name="T10" fmla="*/ 425918 w 560722"/>
                <a:gd name="T11" fmla="*/ 173521 h 487584"/>
                <a:gd name="T12" fmla="*/ 452230 w 560722"/>
                <a:gd name="T13" fmla="*/ 173521 h 487584"/>
                <a:gd name="T14" fmla="*/ 252514 w 560722"/>
                <a:gd name="T15" fmla="*/ 93198 h 487584"/>
                <a:gd name="T16" fmla="*/ 92242 w 560722"/>
                <a:gd name="T17" fmla="*/ 243348 h 487584"/>
                <a:gd name="T18" fmla="*/ 30747 w 560722"/>
                <a:gd name="T19" fmla="*/ 243348 h 4875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60722" h="487584">
                  <a:moveTo>
                    <a:pt x="30474" y="243792"/>
                  </a:moveTo>
                  <a:cubicBezTo>
                    <a:pt x="30474" y="136117"/>
                    <a:pt x="124476" y="45322"/>
                    <a:pt x="249654" y="32091"/>
                  </a:cubicBezTo>
                  <a:cubicBezTo>
                    <a:pt x="366608" y="19729"/>
                    <a:pt x="477783" y="78800"/>
                    <a:pt x="516429" y="173837"/>
                  </a:cubicBezTo>
                  <a:lnTo>
                    <a:pt x="544028" y="173837"/>
                  </a:lnTo>
                  <a:lnTo>
                    <a:pt x="499774" y="243792"/>
                  </a:lnTo>
                  <a:lnTo>
                    <a:pt x="422132" y="173837"/>
                  </a:lnTo>
                  <a:lnTo>
                    <a:pt x="448210" y="173837"/>
                  </a:lnTo>
                  <a:cubicBezTo>
                    <a:pt x="410722" y="115338"/>
                    <a:pt x="330879" y="82879"/>
                    <a:pt x="250269" y="93367"/>
                  </a:cubicBezTo>
                  <a:cubicBezTo>
                    <a:pt x="158720" y="105278"/>
                    <a:pt x="91422" y="169008"/>
                    <a:pt x="91422" y="243792"/>
                  </a:cubicBezTo>
                  <a:lnTo>
                    <a:pt x="30474" y="243792"/>
                  </a:lnTo>
                  <a:close/>
                </a:path>
              </a:pathLst>
            </a:custGeom>
            <a:gradFill>
              <a:gsLst>
                <a:gs pos="100000">
                  <a:srgbClr val="1353A9"/>
                </a:gs>
                <a:gs pos="1000">
                  <a:srgbClr val="0C346B"/>
                </a:gs>
              </a:gsLst>
              <a:path path="circle">
                <a:fillToRect l="100000" t="100000"/>
              </a:path>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14" name="环形箭头 8"/>
            <p:cNvSpPr/>
            <p:nvPr/>
          </p:nvSpPr>
          <p:spPr bwMode="auto">
            <a:xfrm rot="10800000">
              <a:off x="5707063" y="3500438"/>
              <a:ext cx="561975" cy="487362"/>
            </a:xfrm>
            <a:custGeom>
              <a:avLst/>
              <a:gdLst>
                <a:gd name="T0" fmla="*/ 30747 w 560722"/>
                <a:gd name="T1" fmla="*/ 243348 h 487584"/>
                <a:gd name="T2" fmla="*/ 251893 w 560722"/>
                <a:gd name="T3" fmla="*/ 32031 h 487584"/>
                <a:gd name="T4" fmla="*/ 521061 w 560722"/>
                <a:gd name="T5" fmla="*/ 173521 h 487584"/>
                <a:gd name="T6" fmla="*/ 548907 w 560722"/>
                <a:gd name="T7" fmla="*/ 173521 h 487584"/>
                <a:gd name="T8" fmla="*/ 504256 w 560722"/>
                <a:gd name="T9" fmla="*/ 243348 h 487584"/>
                <a:gd name="T10" fmla="*/ 425918 w 560722"/>
                <a:gd name="T11" fmla="*/ 173521 h 487584"/>
                <a:gd name="T12" fmla="*/ 452230 w 560722"/>
                <a:gd name="T13" fmla="*/ 173521 h 487584"/>
                <a:gd name="T14" fmla="*/ 252514 w 560722"/>
                <a:gd name="T15" fmla="*/ 93198 h 487584"/>
                <a:gd name="T16" fmla="*/ 92242 w 560722"/>
                <a:gd name="T17" fmla="*/ 243348 h 487584"/>
                <a:gd name="T18" fmla="*/ 30747 w 560722"/>
                <a:gd name="T19" fmla="*/ 243348 h 4875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60722" h="487584">
                  <a:moveTo>
                    <a:pt x="30474" y="243792"/>
                  </a:moveTo>
                  <a:cubicBezTo>
                    <a:pt x="30474" y="136117"/>
                    <a:pt x="124476" y="45322"/>
                    <a:pt x="249654" y="32091"/>
                  </a:cubicBezTo>
                  <a:cubicBezTo>
                    <a:pt x="366608" y="19729"/>
                    <a:pt x="477783" y="78800"/>
                    <a:pt x="516429" y="173837"/>
                  </a:cubicBezTo>
                  <a:lnTo>
                    <a:pt x="544028" y="173837"/>
                  </a:lnTo>
                  <a:lnTo>
                    <a:pt x="499774" y="243792"/>
                  </a:lnTo>
                  <a:lnTo>
                    <a:pt x="422132" y="173837"/>
                  </a:lnTo>
                  <a:lnTo>
                    <a:pt x="448210" y="173837"/>
                  </a:lnTo>
                  <a:cubicBezTo>
                    <a:pt x="410722" y="115338"/>
                    <a:pt x="330879" y="82879"/>
                    <a:pt x="250269" y="93367"/>
                  </a:cubicBezTo>
                  <a:cubicBezTo>
                    <a:pt x="158720" y="105278"/>
                    <a:pt x="91422" y="169008"/>
                    <a:pt x="91422" y="243792"/>
                  </a:cubicBezTo>
                  <a:lnTo>
                    <a:pt x="30474" y="243792"/>
                  </a:lnTo>
                  <a:close/>
                </a:path>
              </a:pathLst>
            </a:custGeom>
            <a:gradFill>
              <a:gsLst>
                <a:gs pos="100000">
                  <a:srgbClr val="1353A9"/>
                </a:gs>
                <a:gs pos="1000">
                  <a:srgbClr val="0C346B"/>
                </a:gs>
              </a:gsLst>
              <a:path path="circle">
                <a:fillToRect l="100000" t="100000"/>
              </a:path>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grpSp>
          <p:nvGrpSpPr>
            <p:cNvPr id="15" name="组合 14"/>
            <p:cNvGrpSpPr/>
            <p:nvPr/>
          </p:nvGrpSpPr>
          <p:grpSpPr bwMode="auto">
            <a:xfrm>
              <a:off x="6523038" y="2627313"/>
              <a:ext cx="488950" cy="488950"/>
              <a:chOff x="0" y="0"/>
              <a:chExt cx="488316" cy="488319"/>
            </a:xfrm>
          </p:grpSpPr>
          <p:sp>
            <p:nvSpPr>
              <p:cNvPr id="35" name="AutoShape 81"/>
              <p:cNvSpPr/>
              <p:nvPr/>
            </p:nvSpPr>
            <p:spPr bwMode="auto">
              <a:xfrm>
                <a:off x="0" y="0"/>
                <a:ext cx="488316" cy="48831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1560990013 w 21600"/>
                  <a:gd name="T23" fmla="*/ 2147483647 h 21600"/>
                  <a:gd name="T24" fmla="*/ 1410264995 w 21600"/>
                  <a:gd name="T25" fmla="*/ 2147483647 h 21600"/>
                  <a:gd name="T26" fmla="*/ 1586582678 w 21600"/>
                  <a:gd name="T27" fmla="*/ 2147483647 h 21600"/>
                  <a:gd name="T28" fmla="*/ 2147483647 w 21600"/>
                  <a:gd name="T29" fmla="*/ 352642256 h 21600"/>
                  <a:gd name="T30" fmla="*/ 2147483647 w 21600"/>
                  <a:gd name="T31" fmla="*/ 2115852542 h 21600"/>
                  <a:gd name="T32" fmla="*/ 2147483647 w 21600"/>
                  <a:gd name="T33" fmla="*/ 2147483647 h 21600"/>
                  <a:gd name="T34" fmla="*/ 1233959069 w 21600"/>
                  <a:gd name="T35" fmla="*/ 2147483647 h 21600"/>
                  <a:gd name="T36" fmla="*/ 528687797 w 21600"/>
                  <a:gd name="T37" fmla="*/ 2147483647 h 21600"/>
                  <a:gd name="T38" fmla="*/ 352369617 w 21600"/>
                  <a:gd name="T39" fmla="*/ 2147483647 h 21600"/>
                  <a:gd name="T40" fmla="*/ 1057640866 w 21600"/>
                  <a:gd name="T41" fmla="*/ 2115852542 h 21600"/>
                  <a:gd name="T42" fmla="*/ 1233959069 w 21600"/>
                  <a:gd name="T43" fmla="*/ 2147483647 h 21600"/>
                  <a:gd name="T44" fmla="*/ 2147483647 w 21600"/>
                  <a:gd name="T45" fmla="*/ 1769218689 h 21600"/>
                  <a:gd name="T46" fmla="*/ 2147483647 w 21600"/>
                  <a:gd name="T47" fmla="*/ 0 h 21600"/>
                  <a:gd name="T48" fmla="*/ 1586582678 w 21600"/>
                  <a:gd name="T49" fmla="*/ 1803951531 h 21600"/>
                  <a:gd name="T50" fmla="*/ 1410264995 w 21600"/>
                  <a:gd name="T51" fmla="*/ 1904001516 h 21600"/>
                  <a:gd name="T52" fmla="*/ 528687797 w 21600"/>
                  <a:gd name="T53" fmla="*/ 1763210286 h 21600"/>
                  <a:gd name="T54" fmla="*/ 0 w 21600"/>
                  <a:gd name="T55" fmla="*/ 2147483647 h 21600"/>
                  <a:gd name="T56" fmla="*/ 1057640866 w 21600"/>
                  <a:gd name="T57" fmla="*/ 2147483647 h 21600"/>
                  <a:gd name="T58" fmla="*/ 1536437417 w 21600"/>
                  <a:gd name="T59" fmla="*/ 2147483647 h 21600"/>
                  <a:gd name="T60" fmla="*/ 1586582678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1846529647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adFill>
                <a:gsLst>
                  <a:gs pos="100000">
                    <a:srgbClr val="1353A9"/>
                  </a:gs>
                  <a:gs pos="1000">
                    <a:srgbClr val="0C346B"/>
                  </a:gs>
                </a:gsLst>
                <a:path path="circle">
                  <a:fillToRect l="100000" t="10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endParaRPr lang="zh-CN" altLang="en-US">
                  <a:solidFill>
                    <a:schemeClr val="bg1"/>
                  </a:solidFill>
                </a:endParaRPr>
              </a:p>
            </p:txBody>
          </p:sp>
          <p:sp>
            <p:nvSpPr>
              <p:cNvPr id="36" name="AutoShape 82"/>
              <p:cNvSpPr/>
              <p:nvPr/>
            </p:nvSpPr>
            <p:spPr bwMode="auto">
              <a:xfrm>
                <a:off x="45909" y="396498"/>
                <a:ext cx="45910" cy="45910"/>
              </a:xfrm>
              <a:custGeom>
                <a:avLst/>
                <a:gdLst>
                  <a:gd name="T0" fmla="*/ 220413 w 21600"/>
                  <a:gd name="T1" fmla="*/ 293888 h 21600"/>
                  <a:gd name="T2" fmla="*/ 146940 w 21600"/>
                  <a:gd name="T3" fmla="*/ 220413 h 21600"/>
                  <a:gd name="T4" fmla="*/ 220413 w 21600"/>
                  <a:gd name="T5" fmla="*/ 146940 h 21600"/>
                  <a:gd name="T6" fmla="*/ 293888 w 21600"/>
                  <a:gd name="T7" fmla="*/ 220413 h 21600"/>
                  <a:gd name="T8" fmla="*/ 220413 w 21600"/>
                  <a:gd name="T9" fmla="*/ 293888 h 21600"/>
                  <a:gd name="T10" fmla="*/ 220413 w 21600"/>
                  <a:gd name="T11" fmla="*/ 0 h 21600"/>
                  <a:gd name="T12" fmla="*/ 0 w 21600"/>
                  <a:gd name="T13" fmla="*/ 220413 h 21600"/>
                  <a:gd name="T14" fmla="*/ 220413 w 21600"/>
                  <a:gd name="T15" fmla="*/ 440808 h 21600"/>
                  <a:gd name="T16" fmla="*/ 440827 w 21600"/>
                  <a:gd name="T17" fmla="*/ 220413 h 21600"/>
                  <a:gd name="T18" fmla="*/ 220413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adFill>
                <a:gsLst>
                  <a:gs pos="100000">
                    <a:srgbClr val="1353A9"/>
                  </a:gs>
                  <a:gs pos="1000">
                    <a:srgbClr val="0C346B"/>
                  </a:gs>
                </a:gsLst>
                <a:path path="circle">
                  <a:fillToRect l="100000" t="10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endParaRPr lang="zh-CN" altLang="en-US">
                  <a:solidFill>
                    <a:schemeClr val="bg1"/>
                  </a:solidFill>
                </a:endParaRPr>
              </a:p>
            </p:txBody>
          </p:sp>
        </p:grpSp>
        <p:grpSp>
          <p:nvGrpSpPr>
            <p:cNvPr id="16" name="组合 17"/>
            <p:cNvGrpSpPr/>
            <p:nvPr/>
          </p:nvGrpSpPr>
          <p:grpSpPr bwMode="auto">
            <a:xfrm>
              <a:off x="6523038" y="4125913"/>
              <a:ext cx="366712" cy="488950"/>
              <a:chOff x="0" y="0"/>
              <a:chExt cx="366446" cy="489149"/>
            </a:xfrm>
          </p:grpSpPr>
          <p:sp>
            <p:nvSpPr>
              <p:cNvPr id="33" name="AutoShape 115"/>
              <p:cNvSpPr/>
              <p:nvPr/>
            </p:nvSpPr>
            <p:spPr bwMode="auto">
              <a:xfrm>
                <a:off x="0" y="0"/>
                <a:ext cx="366446" cy="489149"/>
              </a:xfrm>
              <a:custGeom>
                <a:avLst/>
                <a:gdLst>
                  <a:gd name="T0" fmla="*/ 1640175499 w 21600"/>
                  <a:gd name="T1" fmla="*/ 2147483647 h 21600"/>
                  <a:gd name="T2" fmla="*/ 1640175499 w 21600"/>
                  <a:gd name="T3" fmla="*/ 2147483647 h 21600"/>
                  <a:gd name="T4" fmla="*/ 1640175499 w 21600"/>
                  <a:gd name="T5" fmla="*/ 2147483647 h 21600"/>
                  <a:gd name="T6" fmla="*/ 1640175499 w 21600"/>
                  <a:gd name="T7" fmla="*/ 2147483647 h 21600"/>
                  <a:gd name="T8" fmla="*/ 1118219249 w 21600"/>
                  <a:gd name="T9" fmla="*/ 2147483647 h 21600"/>
                  <a:gd name="T10" fmla="*/ 670896445 w 21600"/>
                  <a:gd name="T11" fmla="*/ 2147483647 h 21600"/>
                  <a:gd name="T12" fmla="*/ 149105978 w 21600"/>
                  <a:gd name="T13" fmla="*/ 2147483647 h 21600"/>
                  <a:gd name="T14" fmla="*/ 149105978 w 21600"/>
                  <a:gd name="T15" fmla="*/ 2147483647 h 21600"/>
                  <a:gd name="T16" fmla="*/ 149105978 w 21600"/>
                  <a:gd name="T17" fmla="*/ 2147483647 h 21600"/>
                  <a:gd name="T18" fmla="*/ 149105978 w 21600"/>
                  <a:gd name="T19" fmla="*/ 2147483647 h 21600"/>
                  <a:gd name="T20" fmla="*/ 149105978 w 21600"/>
                  <a:gd name="T21" fmla="*/ 2147483647 h 21600"/>
                  <a:gd name="T22" fmla="*/ 223578510 w 21600"/>
                  <a:gd name="T23" fmla="*/ 2147483647 h 21600"/>
                  <a:gd name="T24" fmla="*/ 372684489 w 21600"/>
                  <a:gd name="T25" fmla="*/ 2147483647 h 21600"/>
                  <a:gd name="T26" fmla="*/ 1416514097 w 21600"/>
                  <a:gd name="T27" fmla="*/ 2147483647 h 21600"/>
                  <a:gd name="T28" fmla="*/ 1565537184 w 21600"/>
                  <a:gd name="T29" fmla="*/ 2147483647 h 21600"/>
                  <a:gd name="T30" fmla="*/ 1640175499 w 21600"/>
                  <a:gd name="T31" fmla="*/ 2147483647 h 21600"/>
                  <a:gd name="T32" fmla="*/ 1640175499 w 21600"/>
                  <a:gd name="T33" fmla="*/ 2147483647 h 21600"/>
                  <a:gd name="T34" fmla="*/ 1192852695 w 21600"/>
                  <a:gd name="T35" fmla="*/ 1597700925 h 21600"/>
                  <a:gd name="T36" fmla="*/ 1192852695 w 21600"/>
                  <a:gd name="T37" fmla="*/ 1597968100 h 21600"/>
                  <a:gd name="T38" fmla="*/ 1192852695 w 21600"/>
                  <a:gd name="T39" fmla="*/ 2147483647 h 21600"/>
                  <a:gd name="T40" fmla="*/ 596428782 w 21600"/>
                  <a:gd name="T41" fmla="*/ 2147483647 h 21600"/>
                  <a:gd name="T42" fmla="*/ 596428782 w 21600"/>
                  <a:gd name="T43" fmla="*/ 1597968100 h 21600"/>
                  <a:gd name="T44" fmla="*/ 596428782 w 21600"/>
                  <a:gd name="T45" fmla="*/ 1597700925 h 21600"/>
                  <a:gd name="T46" fmla="*/ 894640738 w 21600"/>
                  <a:gd name="T47" fmla="*/ 887618290 h 21600"/>
                  <a:gd name="T48" fmla="*/ 1192852695 w 21600"/>
                  <a:gd name="T49" fmla="*/ 1597700925 h 21600"/>
                  <a:gd name="T50" fmla="*/ 372684489 w 21600"/>
                  <a:gd name="T51" fmla="*/ 1597700925 h 21600"/>
                  <a:gd name="T52" fmla="*/ 894640738 w 21600"/>
                  <a:gd name="T53" fmla="*/ 355047216 h 21600"/>
                  <a:gd name="T54" fmla="*/ 1416514097 w 21600"/>
                  <a:gd name="T55" fmla="*/ 1597700925 h 21600"/>
                  <a:gd name="T56" fmla="*/ 1416514097 w 21600"/>
                  <a:gd name="T57" fmla="*/ 2147483647 h 21600"/>
                  <a:gd name="T58" fmla="*/ 1267325227 w 21600"/>
                  <a:gd name="T59" fmla="*/ 2147483647 h 21600"/>
                  <a:gd name="T60" fmla="*/ 1267325227 w 21600"/>
                  <a:gd name="T61" fmla="*/ 1597968100 h 21600"/>
                  <a:gd name="T62" fmla="*/ 894640738 w 21600"/>
                  <a:gd name="T63" fmla="*/ 710349809 h 21600"/>
                  <a:gd name="T64" fmla="*/ 521790467 w 21600"/>
                  <a:gd name="T65" fmla="*/ 1597968100 h 21600"/>
                  <a:gd name="T66" fmla="*/ 521790467 w 21600"/>
                  <a:gd name="T67" fmla="*/ 2147483647 h 21600"/>
                  <a:gd name="T68" fmla="*/ 372684489 w 21600"/>
                  <a:gd name="T69" fmla="*/ 2147483647 h 21600"/>
                  <a:gd name="T70" fmla="*/ 372684489 w 21600"/>
                  <a:gd name="T71" fmla="*/ 1597700925 h 21600"/>
                  <a:gd name="T72" fmla="*/ 1565537184 w 21600"/>
                  <a:gd name="T73" fmla="*/ 2147483647 h 21600"/>
                  <a:gd name="T74" fmla="*/ 1565537184 w 21600"/>
                  <a:gd name="T75" fmla="*/ 1597700925 h 21600"/>
                  <a:gd name="T76" fmla="*/ 894640738 w 21600"/>
                  <a:gd name="T77" fmla="*/ 0 h 21600"/>
                  <a:gd name="T78" fmla="*/ 223578510 w 21600"/>
                  <a:gd name="T79" fmla="*/ 1597700925 h 21600"/>
                  <a:gd name="T80" fmla="*/ 223578510 w 21600"/>
                  <a:gd name="T81" fmla="*/ 2147483647 h 21600"/>
                  <a:gd name="T82" fmla="*/ 0 w 21600"/>
                  <a:gd name="T83" fmla="*/ 2147483647 h 21600"/>
                  <a:gd name="T84" fmla="*/ 0 w 21600"/>
                  <a:gd name="T85" fmla="*/ 2147483647 h 21600"/>
                  <a:gd name="T86" fmla="*/ 0 w 21600"/>
                  <a:gd name="T87" fmla="*/ 2147483647 h 21600"/>
                  <a:gd name="T88" fmla="*/ 0 w 21600"/>
                  <a:gd name="T89" fmla="*/ 2147483647 h 21600"/>
                  <a:gd name="T90" fmla="*/ 0 w 21600"/>
                  <a:gd name="T91" fmla="*/ 2147483647 h 21600"/>
                  <a:gd name="T92" fmla="*/ 670896445 w 21600"/>
                  <a:gd name="T93" fmla="*/ 2147483647 h 21600"/>
                  <a:gd name="T94" fmla="*/ 1118219249 w 21600"/>
                  <a:gd name="T95" fmla="*/ 2147483647 h 21600"/>
                  <a:gd name="T96" fmla="*/ 1789281477 w 21600"/>
                  <a:gd name="T97" fmla="*/ 2147483647 h 21600"/>
                  <a:gd name="T98" fmla="*/ 1789281477 w 21600"/>
                  <a:gd name="T99" fmla="*/ 2147483647 h 21600"/>
                  <a:gd name="T100" fmla="*/ 1789281477 w 21600"/>
                  <a:gd name="T101" fmla="*/ 2147483647 h 21600"/>
                  <a:gd name="T102" fmla="*/ 1789281477 w 21600"/>
                  <a:gd name="T103" fmla="*/ 2147483647 h 21600"/>
                  <a:gd name="T104" fmla="*/ 1789281477 w 21600"/>
                  <a:gd name="T105" fmla="*/ 2147483647 h 21600"/>
                  <a:gd name="T106" fmla="*/ 1565537184 w 21600"/>
                  <a:gd name="T107" fmla="*/ 2147483647 h 216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adFill>
                <a:gsLst>
                  <a:gs pos="100000">
                    <a:srgbClr val="1353A9"/>
                  </a:gs>
                  <a:gs pos="1000">
                    <a:srgbClr val="0C346B"/>
                  </a:gs>
                </a:gsLst>
                <a:path path="circle">
                  <a:fillToRect l="100000" t="10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endParaRPr lang="zh-CN" altLang="en-US">
                  <a:solidFill>
                    <a:schemeClr val="bg1"/>
                  </a:solidFill>
                </a:endParaRPr>
              </a:p>
            </p:txBody>
          </p:sp>
          <p:sp>
            <p:nvSpPr>
              <p:cNvPr id="34" name="AutoShape 116"/>
              <p:cNvSpPr/>
              <p:nvPr/>
            </p:nvSpPr>
            <p:spPr bwMode="auto">
              <a:xfrm>
                <a:off x="152755" y="290484"/>
                <a:ext cx="60935" cy="91820"/>
              </a:xfrm>
              <a:custGeom>
                <a:avLst/>
                <a:gdLst>
                  <a:gd name="T0" fmla="*/ 684041 w 21600"/>
                  <a:gd name="T1" fmla="*/ 0 h 21600"/>
                  <a:gd name="T2" fmla="*/ 0 w 21600"/>
                  <a:gd name="T3" fmla="*/ 2351408 h 21600"/>
                  <a:gd name="T4" fmla="*/ 228080 w 21600"/>
                  <a:gd name="T5" fmla="*/ 5492706 h 21600"/>
                  <a:gd name="T6" fmla="*/ 684041 w 21600"/>
                  <a:gd name="T7" fmla="*/ 7053226 h 21600"/>
                  <a:gd name="T8" fmla="*/ 1140249 w 21600"/>
                  <a:gd name="T9" fmla="*/ 5504779 h 21600"/>
                  <a:gd name="T10" fmla="*/ 1368067 w 21600"/>
                  <a:gd name="T11" fmla="*/ 2351408 h 21600"/>
                  <a:gd name="T12" fmla="*/ 684041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rgbClr val="FFFFFF"/>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endParaRPr lang="zh-CN" altLang="en-US">
                  <a:solidFill>
                    <a:schemeClr val="bg1"/>
                  </a:solidFill>
                </a:endParaRPr>
              </a:p>
            </p:txBody>
          </p:sp>
        </p:grpSp>
        <p:grpSp>
          <p:nvGrpSpPr>
            <p:cNvPr id="17" name="组合 20"/>
            <p:cNvGrpSpPr/>
            <p:nvPr/>
          </p:nvGrpSpPr>
          <p:grpSpPr bwMode="auto">
            <a:xfrm>
              <a:off x="5059363" y="4129088"/>
              <a:ext cx="488950" cy="488950"/>
              <a:chOff x="0" y="0"/>
              <a:chExt cx="489152" cy="488316"/>
            </a:xfrm>
          </p:grpSpPr>
          <p:sp>
            <p:nvSpPr>
              <p:cNvPr id="31" name="AutoShape 128"/>
              <p:cNvSpPr/>
              <p:nvPr/>
            </p:nvSpPr>
            <p:spPr bwMode="auto">
              <a:xfrm>
                <a:off x="0" y="0"/>
                <a:ext cx="489152" cy="48831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30589402 w 21600"/>
                  <a:gd name="T15" fmla="*/ 2147483647 h 21600"/>
                  <a:gd name="T16" fmla="*/ 1775535796 w 21600"/>
                  <a:gd name="T17" fmla="*/ 2147483647 h 21600"/>
                  <a:gd name="T18" fmla="*/ 1775535796 w 21600"/>
                  <a:gd name="T19" fmla="*/ 2147483647 h 21600"/>
                  <a:gd name="T20" fmla="*/ 1359719072 w 21600"/>
                  <a:gd name="T21" fmla="*/ 2147483647 h 21600"/>
                  <a:gd name="T22" fmla="*/ 1108817204 w 21600"/>
                  <a:gd name="T23" fmla="*/ 2147483647 h 21600"/>
                  <a:gd name="T24" fmla="*/ 857125062 w 21600"/>
                  <a:gd name="T25" fmla="*/ 2147483647 h 21600"/>
                  <a:gd name="T26" fmla="*/ 355576206 w 21600"/>
                  <a:gd name="T27" fmla="*/ 2147483647 h 21600"/>
                  <a:gd name="T28" fmla="*/ 355053629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1763166651 h 21600"/>
                  <a:gd name="T38" fmla="*/ 2147483647 w 21600"/>
                  <a:gd name="T39" fmla="*/ 352635365 h 21600"/>
                  <a:gd name="T40" fmla="*/ 2147483647 w 21600"/>
                  <a:gd name="T41" fmla="*/ 1763166651 h 21600"/>
                  <a:gd name="T42" fmla="*/ 2147483647 w 21600"/>
                  <a:gd name="T43" fmla="*/ 2147483647 h 21600"/>
                  <a:gd name="T44" fmla="*/ 2147483647 w 21600"/>
                  <a:gd name="T45" fmla="*/ 0 h 21600"/>
                  <a:gd name="T46" fmla="*/ 2130589402 w 21600"/>
                  <a:gd name="T47" fmla="*/ 1763166651 h 21600"/>
                  <a:gd name="T48" fmla="*/ 2147483647 w 21600"/>
                  <a:gd name="T49" fmla="*/ 2147483647 h 21600"/>
                  <a:gd name="T50" fmla="*/ 100725478 w 21600"/>
                  <a:gd name="T51" fmla="*/ 2147483647 h 21600"/>
                  <a:gd name="T52" fmla="*/ 0 w 21600"/>
                  <a:gd name="T53" fmla="*/ 2147483647 h 21600"/>
                  <a:gd name="T54" fmla="*/ 0 w 21600"/>
                  <a:gd name="T55" fmla="*/ 2147483647 h 21600"/>
                  <a:gd name="T56" fmla="*/ 354786429 w 21600"/>
                  <a:gd name="T57" fmla="*/ 2147483647 h 21600"/>
                  <a:gd name="T58" fmla="*/ 887367110 w 21600"/>
                  <a:gd name="T59" fmla="*/ 2147483647 h 21600"/>
                  <a:gd name="T60" fmla="*/ 1105135543 w 21600"/>
                  <a:gd name="T61" fmla="*/ 2147483647 h 21600"/>
                  <a:gd name="T62" fmla="*/ 1359719072 w 21600"/>
                  <a:gd name="T63" fmla="*/ 2147483647 h 21600"/>
                  <a:gd name="T64" fmla="*/ 1775535796 w 21600"/>
                  <a:gd name="T65" fmla="*/ 2147483647 h 21600"/>
                  <a:gd name="T66" fmla="*/ 2130589402 w 21600"/>
                  <a:gd name="T67" fmla="*/ 2147483647 h 21600"/>
                  <a:gd name="T68" fmla="*/ 2130589402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1763166651 h 21600"/>
                  <a:gd name="T82" fmla="*/ 2147483647 w 21600"/>
                  <a:gd name="T83" fmla="*/ 0 h 216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adFill>
                <a:gsLst>
                  <a:gs pos="100000">
                    <a:srgbClr val="1353A9"/>
                  </a:gs>
                  <a:gs pos="1000">
                    <a:srgbClr val="0C346B"/>
                  </a:gs>
                </a:gsLst>
                <a:path path="circle">
                  <a:fillToRect l="100000" t="10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endParaRPr lang="zh-CN" altLang="en-US">
                  <a:solidFill>
                    <a:schemeClr val="bg1"/>
                  </a:solidFill>
                </a:endParaRPr>
              </a:p>
            </p:txBody>
          </p:sp>
          <p:sp>
            <p:nvSpPr>
              <p:cNvPr id="32" name="AutoShape 129"/>
              <p:cNvSpPr/>
              <p:nvPr/>
            </p:nvSpPr>
            <p:spPr bwMode="auto">
              <a:xfrm>
                <a:off x="305511" y="60935"/>
                <a:ext cx="121870" cy="121870"/>
              </a:xfrm>
              <a:custGeom>
                <a:avLst/>
                <a:gdLst>
                  <a:gd name="T0" fmla="*/ 13182080 w 21600"/>
                  <a:gd name="T1" fmla="*/ 19899829 h 21333"/>
                  <a:gd name="T2" fmla="*/ 2730052 w 21600"/>
                  <a:gd name="T3" fmla="*/ 9127648 h 21333"/>
                  <a:gd name="T4" fmla="*/ 8699910 w 21600"/>
                  <a:gd name="T5" fmla="*/ 2819314 h 21333"/>
                  <a:gd name="T6" fmla="*/ 19141686 w 21600"/>
                  <a:gd name="T7" fmla="*/ 13642602 h 21333"/>
                  <a:gd name="T8" fmla="*/ 13182080 w 21600"/>
                  <a:gd name="T9" fmla="*/ 19899829 h 21333"/>
                  <a:gd name="T10" fmla="*/ 21392388 w 21600"/>
                  <a:gd name="T11" fmla="*/ 12029922 h 21333"/>
                  <a:gd name="T12" fmla="*/ 10296999 w 21600"/>
                  <a:gd name="T13" fmla="*/ 515512 h 21333"/>
                  <a:gd name="T14" fmla="*/ 7881976 w 21600"/>
                  <a:gd name="T15" fmla="*/ 154364 h 21333"/>
                  <a:gd name="T16" fmla="*/ 146910 w 21600"/>
                  <a:gd name="T17" fmla="*/ 8187256 h 21333"/>
                  <a:gd name="T18" fmla="*/ 0 w 21600"/>
                  <a:gd name="T19" fmla="*/ 9092600 h 21333"/>
                  <a:gd name="T20" fmla="*/ 493579 w 21600"/>
                  <a:gd name="T21" fmla="*/ 10694477 h 21333"/>
                  <a:gd name="T22" fmla="*/ 11583907 w 21600"/>
                  <a:gd name="T23" fmla="*/ 22206830 h 21333"/>
                  <a:gd name="T24" fmla="*/ 13996798 w 21600"/>
                  <a:gd name="T25" fmla="*/ 22566836 h 21333"/>
                  <a:gd name="T26" fmla="*/ 21737941 w 21600"/>
                  <a:gd name="T27" fmla="*/ 14535081 h 21333"/>
                  <a:gd name="T28" fmla="*/ 21888992 w 21600"/>
                  <a:gd name="T29" fmla="*/ 13628634 h 21333"/>
                  <a:gd name="T30" fmla="*/ 21392388 w 21600"/>
                  <a:gd name="T31" fmla="*/ 12029922 h 213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adFill>
                <a:gsLst>
                  <a:gs pos="100000">
                    <a:srgbClr val="1353A9"/>
                  </a:gs>
                  <a:gs pos="1000">
                    <a:srgbClr val="0C346B"/>
                  </a:gs>
                </a:gsLst>
                <a:path path="circle">
                  <a:fillToRect l="100000" t="10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endParaRPr lang="zh-CN" altLang="en-US">
                  <a:solidFill>
                    <a:schemeClr val="bg1"/>
                  </a:solidFill>
                </a:endParaRPr>
              </a:p>
            </p:txBody>
          </p:sp>
        </p:grpSp>
        <p:grpSp>
          <p:nvGrpSpPr>
            <p:cNvPr id="18" name="组合 23"/>
            <p:cNvGrpSpPr/>
            <p:nvPr/>
          </p:nvGrpSpPr>
          <p:grpSpPr bwMode="auto">
            <a:xfrm>
              <a:off x="5003800" y="2674938"/>
              <a:ext cx="503238" cy="582612"/>
              <a:chOff x="0" y="0"/>
              <a:chExt cx="503505" cy="583591"/>
            </a:xfrm>
          </p:grpSpPr>
          <p:sp>
            <p:nvSpPr>
              <p:cNvPr id="19" name="Freeform 382"/>
              <p:cNvSpPr/>
              <p:nvPr/>
            </p:nvSpPr>
            <p:spPr bwMode="auto">
              <a:xfrm flipH="1">
                <a:off x="0" y="459423"/>
                <a:ext cx="52151" cy="53392"/>
              </a:xfrm>
              <a:custGeom>
                <a:avLst/>
                <a:gdLst>
                  <a:gd name="T0" fmla="*/ 2147483647 w 168"/>
                  <a:gd name="T1" fmla="*/ 2147483647 h 172"/>
                  <a:gd name="T2" fmla="*/ 2147483647 w 168"/>
                  <a:gd name="T3" fmla="*/ 2147483647 h 172"/>
                  <a:gd name="T4" fmla="*/ 2147483647 w 168"/>
                  <a:gd name="T5" fmla="*/ 2147483647 h 172"/>
                  <a:gd name="T6" fmla="*/ 2147483647 w 168"/>
                  <a:gd name="T7" fmla="*/ 2147483647 h 172"/>
                  <a:gd name="T8" fmla="*/ 2147483647 w 168"/>
                  <a:gd name="T9" fmla="*/ 2147483647 h 172"/>
                  <a:gd name="T10" fmla="*/ 2147483647 w 168"/>
                  <a:gd name="T11" fmla="*/ 2147483647 h 172"/>
                  <a:gd name="T12" fmla="*/ 2147483647 w 168"/>
                  <a:gd name="T13" fmla="*/ 0 h 172"/>
                  <a:gd name="T14" fmla="*/ 2147483647 w 168"/>
                  <a:gd name="T15" fmla="*/ 0 h 172"/>
                  <a:gd name="T16" fmla="*/ 2147483647 w 168"/>
                  <a:gd name="T17" fmla="*/ 2147483647 h 172"/>
                  <a:gd name="T18" fmla="*/ 2147483647 w 168"/>
                  <a:gd name="T19" fmla="*/ 2147483647 h 172"/>
                  <a:gd name="T20" fmla="*/ 0 w 168"/>
                  <a:gd name="T21" fmla="*/ 2147483647 h 172"/>
                  <a:gd name="T22" fmla="*/ 0 w 168"/>
                  <a:gd name="T23" fmla="*/ 2147483647 h 172"/>
                  <a:gd name="T24" fmla="*/ 2147483647 w 168"/>
                  <a:gd name="T25" fmla="*/ 2147483647 h 172"/>
                  <a:gd name="T26" fmla="*/ 2147483647 w 168"/>
                  <a:gd name="T27" fmla="*/ 2147483647 h 172"/>
                  <a:gd name="T28" fmla="*/ 2147483647 w 168"/>
                  <a:gd name="T29" fmla="*/ 2147483647 h 172"/>
                  <a:gd name="T30" fmla="*/ 2147483647 w 168"/>
                  <a:gd name="T31" fmla="*/ 2147483647 h 172"/>
                  <a:gd name="T32" fmla="*/ 2147483647 w 168"/>
                  <a:gd name="T33" fmla="*/ 2147483647 h 172"/>
                  <a:gd name="T34" fmla="*/ 2147483647 w 168"/>
                  <a:gd name="T35" fmla="*/ 2147483647 h 172"/>
                  <a:gd name="T36" fmla="*/ 2147483647 w 168"/>
                  <a:gd name="T37" fmla="*/ 2147483647 h 172"/>
                  <a:gd name="T38" fmla="*/ 2147483647 w 168"/>
                  <a:gd name="T39" fmla="*/ 2147483647 h 172"/>
                  <a:gd name="T40" fmla="*/ 2147483647 w 168"/>
                  <a:gd name="T41" fmla="*/ 2147483647 h 172"/>
                  <a:gd name="T42" fmla="*/ 2147483647 w 168"/>
                  <a:gd name="T43" fmla="*/ 2147483647 h 17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68" h="172">
                    <a:moveTo>
                      <a:pt x="138" y="134"/>
                    </a:moveTo>
                    <a:lnTo>
                      <a:pt x="138" y="134"/>
                    </a:lnTo>
                    <a:lnTo>
                      <a:pt x="70" y="60"/>
                    </a:lnTo>
                    <a:lnTo>
                      <a:pt x="34" y="18"/>
                    </a:lnTo>
                    <a:lnTo>
                      <a:pt x="12" y="0"/>
                    </a:lnTo>
                    <a:lnTo>
                      <a:pt x="8" y="10"/>
                    </a:lnTo>
                    <a:lnTo>
                      <a:pt x="0" y="20"/>
                    </a:lnTo>
                    <a:lnTo>
                      <a:pt x="20" y="42"/>
                    </a:lnTo>
                    <a:lnTo>
                      <a:pt x="60" y="76"/>
                    </a:lnTo>
                    <a:lnTo>
                      <a:pt x="132" y="142"/>
                    </a:lnTo>
                    <a:lnTo>
                      <a:pt x="166" y="172"/>
                    </a:lnTo>
                    <a:lnTo>
                      <a:pt x="168" y="170"/>
                    </a:lnTo>
                    <a:lnTo>
                      <a:pt x="138" y="1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bg1"/>
                  </a:solidFill>
                </a:endParaRPr>
              </a:p>
            </p:txBody>
          </p:sp>
          <p:sp>
            <p:nvSpPr>
              <p:cNvPr id="20" name="Freeform 383"/>
              <p:cNvSpPr/>
              <p:nvPr/>
            </p:nvSpPr>
            <p:spPr bwMode="auto">
              <a:xfrm flipH="1">
                <a:off x="0" y="459423"/>
                <a:ext cx="52151" cy="53392"/>
              </a:xfrm>
              <a:custGeom>
                <a:avLst/>
                <a:gdLst>
                  <a:gd name="T0" fmla="*/ 2147483647 w 168"/>
                  <a:gd name="T1" fmla="*/ 2147483647 h 172"/>
                  <a:gd name="T2" fmla="*/ 2147483647 w 168"/>
                  <a:gd name="T3" fmla="*/ 2147483647 h 172"/>
                  <a:gd name="T4" fmla="*/ 2147483647 w 168"/>
                  <a:gd name="T5" fmla="*/ 2147483647 h 172"/>
                  <a:gd name="T6" fmla="*/ 2147483647 w 168"/>
                  <a:gd name="T7" fmla="*/ 2147483647 h 172"/>
                  <a:gd name="T8" fmla="*/ 2147483647 w 168"/>
                  <a:gd name="T9" fmla="*/ 2147483647 h 172"/>
                  <a:gd name="T10" fmla="*/ 2147483647 w 168"/>
                  <a:gd name="T11" fmla="*/ 2147483647 h 172"/>
                  <a:gd name="T12" fmla="*/ 2147483647 w 168"/>
                  <a:gd name="T13" fmla="*/ 0 h 172"/>
                  <a:gd name="T14" fmla="*/ 2147483647 w 168"/>
                  <a:gd name="T15" fmla="*/ 0 h 172"/>
                  <a:gd name="T16" fmla="*/ 2147483647 w 168"/>
                  <a:gd name="T17" fmla="*/ 2147483647 h 172"/>
                  <a:gd name="T18" fmla="*/ 2147483647 w 168"/>
                  <a:gd name="T19" fmla="*/ 2147483647 h 172"/>
                  <a:gd name="T20" fmla="*/ 0 w 168"/>
                  <a:gd name="T21" fmla="*/ 2147483647 h 172"/>
                  <a:gd name="T22" fmla="*/ 0 w 168"/>
                  <a:gd name="T23" fmla="*/ 2147483647 h 172"/>
                  <a:gd name="T24" fmla="*/ 2147483647 w 168"/>
                  <a:gd name="T25" fmla="*/ 2147483647 h 172"/>
                  <a:gd name="T26" fmla="*/ 2147483647 w 168"/>
                  <a:gd name="T27" fmla="*/ 2147483647 h 172"/>
                  <a:gd name="T28" fmla="*/ 2147483647 w 168"/>
                  <a:gd name="T29" fmla="*/ 2147483647 h 172"/>
                  <a:gd name="T30" fmla="*/ 2147483647 w 168"/>
                  <a:gd name="T31" fmla="*/ 2147483647 h 172"/>
                  <a:gd name="T32" fmla="*/ 2147483647 w 168"/>
                  <a:gd name="T33" fmla="*/ 2147483647 h 172"/>
                  <a:gd name="T34" fmla="*/ 2147483647 w 168"/>
                  <a:gd name="T35" fmla="*/ 2147483647 h 172"/>
                  <a:gd name="T36" fmla="*/ 2147483647 w 168"/>
                  <a:gd name="T37" fmla="*/ 2147483647 h 172"/>
                  <a:gd name="T38" fmla="*/ 2147483647 w 168"/>
                  <a:gd name="T39" fmla="*/ 2147483647 h 172"/>
                  <a:gd name="T40" fmla="*/ 2147483647 w 168"/>
                  <a:gd name="T41" fmla="*/ 2147483647 h 172"/>
                  <a:gd name="T42" fmla="*/ 2147483647 w 168"/>
                  <a:gd name="T43" fmla="*/ 2147483647 h 17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68" h="172">
                    <a:moveTo>
                      <a:pt x="138" y="134"/>
                    </a:moveTo>
                    <a:lnTo>
                      <a:pt x="138" y="134"/>
                    </a:lnTo>
                    <a:lnTo>
                      <a:pt x="70" y="60"/>
                    </a:lnTo>
                    <a:lnTo>
                      <a:pt x="34" y="18"/>
                    </a:lnTo>
                    <a:lnTo>
                      <a:pt x="12" y="0"/>
                    </a:lnTo>
                    <a:lnTo>
                      <a:pt x="8" y="10"/>
                    </a:lnTo>
                    <a:lnTo>
                      <a:pt x="0" y="20"/>
                    </a:lnTo>
                    <a:lnTo>
                      <a:pt x="20" y="42"/>
                    </a:lnTo>
                    <a:lnTo>
                      <a:pt x="60" y="76"/>
                    </a:lnTo>
                    <a:lnTo>
                      <a:pt x="132" y="142"/>
                    </a:lnTo>
                    <a:lnTo>
                      <a:pt x="166" y="172"/>
                    </a:lnTo>
                    <a:lnTo>
                      <a:pt x="168" y="170"/>
                    </a:lnTo>
                    <a:lnTo>
                      <a:pt x="138" y="134"/>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bg1"/>
                  </a:solidFill>
                </a:endParaRPr>
              </a:p>
            </p:txBody>
          </p:sp>
          <p:sp>
            <p:nvSpPr>
              <p:cNvPr id="21" name="Freeform 384"/>
              <p:cNvSpPr/>
              <p:nvPr/>
            </p:nvSpPr>
            <p:spPr bwMode="auto">
              <a:xfrm flipH="1">
                <a:off x="42217" y="333392"/>
                <a:ext cx="126652" cy="147760"/>
              </a:xfrm>
              <a:custGeom>
                <a:avLst/>
                <a:gdLst>
                  <a:gd name="T0" fmla="*/ 2147483647 w 407"/>
                  <a:gd name="T1" fmla="*/ 2147483647 h 477"/>
                  <a:gd name="T2" fmla="*/ 2147483647 w 407"/>
                  <a:gd name="T3" fmla="*/ 0 h 477"/>
                  <a:gd name="T4" fmla="*/ 2147483647 w 407"/>
                  <a:gd name="T5" fmla="*/ 0 h 477"/>
                  <a:gd name="T6" fmla="*/ 2147483647 w 407"/>
                  <a:gd name="T7" fmla="*/ 2147483647 h 477"/>
                  <a:gd name="T8" fmla="*/ 2147483647 w 407"/>
                  <a:gd name="T9" fmla="*/ 2147483647 h 477"/>
                  <a:gd name="T10" fmla="*/ 2147483647 w 407"/>
                  <a:gd name="T11" fmla="*/ 2147483647 h 477"/>
                  <a:gd name="T12" fmla="*/ 2147483647 w 407"/>
                  <a:gd name="T13" fmla="*/ 2147483647 h 477"/>
                  <a:gd name="T14" fmla="*/ 2147483647 w 407"/>
                  <a:gd name="T15" fmla="*/ 2147483647 h 477"/>
                  <a:gd name="T16" fmla="*/ 2147483647 w 407"/>
                  <a:gd name="T17" fmla="*/ 2147483647 h 477"/>
                  <a:gd name="T18" fmla="*/ 2147483647 w 407"/>
                  <a:gd name="T19" fmla="*/ 2147483647 h 477"/>
                  <a:gd name="T20" fmla="*/ 2147483647 w 407"/>
                  <a:gd name="T21" fmla="*/ 2147483647 h 477"/>
                  <a:gd name="T22" fmla="*/ 2147483647 w 407"/>
                  <a:gd name="T23" fmla="*/ 2147483647 h 477"/>
                  <a:gd name="T24" fmla="*/ 2147483647 w 407"/>
                  <a:gd name="T25" fmla="*/ 2147483647 h 477"/>
                  <a:gd name="T26" fmla="*/ 2147483647 w 407"/>
                  <a:gd name="T27" fmla="*/ 2147483647 h 477"/>
                  <a:gd name="T28" fmla="*/ 2147483647 w 407"/>
                  <a:gd name="T29" fmla="*/ 2147483647 h 477"/>
                  <a:gd name="T30" fmla="*/ 2147483647 w 407"/>
                  <a:gd name="T31" fmla="*/ 2147483647 h 477"/>
                  <a:gd name="T32" fmla="*/ 2147483647 w 407"/>
                  <a:gd name="T33" fmla="*/ 2147483647 h 477"/>
                  <a:gd name="T34" fmla="*/ 2147483647 w 407"/>
                  <a:gd name="T35" fmla="*/ 2147483647 h 477"/>
                  <a:gd name="T36" fmla="*/ 2147483647 w 407"/>
                  <a:gd name="T37" fmla="*/ 2147483647 h 477"/>
                  <a:gd name="T38" fmla="*/ 0 w 407"/>
                  <a:gd name="T39" fmla="*/ 2147483647 h 477"/>
                  <a:gd name="T40" fmla="*/ 2147483647 w 407"/>
                  <a:gd name="T41" fmla="*/ 2147483647 h 477"/>
                  <a:gd name="T42" fmla="*/ 2147483647 w 407"/>
                  <a:gd name="T43" fmla="*/ 2147483647 h 477"/>
                  <a:gd name="T44" fmla="*/ 2147483647 w 407"/>
                  <a:gd name="T45" fmla="*/ 2147483647 h 477"/>
                  <a:gd name="T46" fmla="*/ 2147483647 w 407"/>
                  <a:gd name="T47" fmla="*/ 2147483647 h 477"/>
                  <a:gd name="T48" fmla="*/ 2147483647 w 407"/>
                  <a:gd name="T49" fmla="*/ 2147483647 h 477"/>
                  <a:gd name="T50" fmla="*/ 2147483647 w 407"/>
                  <a:gd name="T51" fmla="*/ 2147483647 h 477"/>
                  <a:gd name="T52" fmla="*/ 2147483647 w 407"/>
                  <a:gd name="T53" fmla="*/ 2147483647 h 477"/>
                  <a:gd name="T54" fmla="*/ 2147483647 w 407"/>
                  <a:gd name="T55" fmla="*/ 2147483647 h 477"/>
                  <a:gd name="T56" fmla="*/ 2147483647 w 407"/>
                  <a:gd name="T57" fmla="*/ 2147483647 h 477"/>
                  <a:gd name="T58" fmla="*/ 2147483647 w 407"/>
                  <a:gd name="T59" fmla="*/ 2147483647 h 477"/>
                  <a:gd name="T60" fmla="*/ 2147483647 w 407"/>
                  <a:gd name="T61" fmla="*/ 2147483647 h 477"/>
                  <a:gd name="T62" fmla="*/ 2147483647 w 407"/>
                  <a:gd name="T63" fmla="*/ 2147483647 h 477"/>
                  <a:gd name="T64" fmla="*/ 2147483647 w 407"/>
                  <a:gd name="T65" fmla="*/ 2147483647 h 477"/>
                  <a:gd name="T66" fmla="*/ 2147483647 w 407"/>
                  <a:gd name="T67" fmla="*/ 2147483647 h 477"/>
                  <a:gd name="T68" fmla="*/ 2147483647 w 407"/>
                  <a:gd name="T69" fmla="*/ 2147483647 h 477"/>
                  <a:gd name="T70" fmla="*/ 2147483647 w 407"/>
                  <a:gd name="T71" fmla="*/ 2147483647 h 477"/>
                  <a:gd name="T72" fmla="*/ 2147483647 w 407"/>
                  <a:gd name="T73" fmla="*/ 2147483647 h 477"/>
                  <a:gd name="T74" fmla="*/ 2147483647 w 407"/>
                  <a:gd name="T75" fmla="*/ 2147483647 h 477"/>
                  <a:gd name="T76" fmla="*/ 2147483647 w 407"/>
                  <a:gd name="T77" fmla="*/ 2147483647 h 477"/>
                  <a:gd name="T78" fmla="*/ 2147483647 w 407"/>
                  <a:gd name="T79" fmla="*/ 2147483647 h 47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07" h="477">
                    <a:moveTo>
                      <a:pt x="407" y="311"/>
                    </a:moveTo>
                    <a:lnTo>
                      <a:pt x="96" y="0"/>
                    </a:lnTo>
                    <a:lnTo>
                      <a:pt x="98" y="6"/>
                    </a:lnTo>
                    <a:lnTo>
                      <a:pt x="100" y="14"/>
                    </a:lnTo>
                    <a:lnTo>
                      <a:pt x="100" y="26"/>
                    </a:lnTo>
                    <a:lnTo>
                      <a:pt x="96" y="40"/>
                    </a:lnTo>
                    <a:lnTo>
                      <a:pt x="92" y="54"/>
                    </a:lnTo>
                    <a:lnTo>
                      <a:pt x="86" y="72"/>
                    </a:lnTo>
                    <a:lnTo>
                      <a:pt x="78" y="88"/>
                    </a:lnTo>
                    <a:lnTo>
                      <a:pt x="70" y="106"/>
                    </a:lnTo>
                    <a:lnTo>
                      <a:pt x="60" y="121"/>
                    </a:lnTo>
                    <a:lnTo>
                      <a:pt x="50" y="135"/>
                    </a:lnTo>
                    <a:lnTo>
                      <a:pt x="40" y="147"/>
                    </a:lnTo>
                    <a:lnTo>
                      <a:pt x="30" y="155"/>
                    </a:lnTo>
                    <a:lnTo>
                      <a:pt x="20" y="163"/>
                    </a:lnTo>
                    <a:lnTo>
                      <a:pt x="12" y="167"/>
                    </a:lnTo>
                    <a:lnTo>
                      <a:pt x="6" y="167"/>
                    </a:lnTo>
                    <a:lnTo>
                      <a:pt x="0" y="165"/>
                    </a:lnTo>
                    <a:lnTo>
                      <a:pt x="311" y="477"/>
                    </a:lnTo>
                    <a:lnTo>
                      <a:pt x="317" y="475"/>
                    </a:lnTo>
                    <a:lnTo>
                      <a:pt x="331" y="469"/>
                    </a:lnTo>
                    <a:lnTo>
                      <a:pt x="341" y="463"/>
                    </a:lnTo>
                    <a:lnTo>
                      <a:pt x="353" y="455"/>
                    </a:lnTo>
                    <a:lnTo>
                      <a:pt x="365" y="443"/>
                    </a:lnTo>
                    <a:lnTo>
                      <a:pt x="375" y="427"/>
                    </a:lnTo>
                    <a:lnTo>
                      <a:pt x="383" y="417"/>
                    </a:lnTo>
                    <a:lnTo>
                      <a:pt x="387" y="407"/>
                    </a:lnTo>
                    <a:lnTo>
                      <a:pt x="395" y="387"/>
                    </a:lnTo>
                    <a:lnTo>
                      <a:pt x="401" y="371"/>
                    </a:lnTo>
                    <a:lnTo>
                      <a:pt x="405" y="353"/>
                    </a:lnTo>
                    <a:lnTo>
                      <a:pt x="407" y="339"/>
                    </a:lnTo>
                    <a:lnTo>
                      <a:pt x="407" y="319"/>
                    </a:lnTo>
                    <a:lnTo>
                      <a:pt x="407" y="311"/>
                    </a:lnTo>
                    <a:close/>
                  </a:path>
                </a:pathLst>
              </a:custGeom>
              <a:gradFill>
                <a:gsLst>
                  <a:gs pos="100000">
                    <a:srgbClr val="1353A9"/>
                  </a:gs>
                  <a:gs pos="1000">
                    <a:srgbClr val="0C346B"/>
                  </a:gs>
                </a:gsLst>
                <a:path path="circle">
                  <a:fillToRect l="100000" t="100000"/>
                </a:path>
              </a:gra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bg1"/>
                  </a:solidFill>
                </a:endParaRPr>
              </a:p>
            </p:txBody>
          </p:sp>
          <p:sp>
            <p:nvSpPr>
              <p:cNvPr id="22" name="Freeform 385"/>
              <p:cNvSpPr/>
              <p:nvPr/>
            </p:nvSpPr>
            <p:spPr bwMode="auto">
              <a:xfrm flipH="1">
                <a:off x="137827" y="332150"/>
                <a:ext cx="32905" cy="53392"/>
              </a:xfrm>
              <a:custGeom>
                <a:avLst/>
                <a:gdLst>
                  <a:gd name="T0" fmla="*/ 2147483647 w 106"/>
                  <a:gd name="T1" fmla="*/ 2147483647 h 171"/>
                  <a:gd name="T2" fmla="*/ 2147483647 w 106"/>
                  <a:gd name="T3" fmla="*/ 2147483647 h 171"/>
                  <a:gd name="T4" fmla="*/ 2147483647 w 106"/>
                  <a:gd name="T5" fmla="*/ 2147483647 h 171"/>
                  <a:gd name="T6" fmla="*/ 2147483647 w 106"/>
                  <a:gd name="T7" fmla="*/ 0 h 171"/>
                  <a:gd name="T8" fmla="*/ 2147483647 w 106"/>
                  <a:gd name="T9" fmla="*/ 2147483647 h 171"/>
                  <a:gd name="T10" fmla="*/ 2147483647 w 106"/>
                  <a:gd name="T11" fmla="*/ 2147483647 h 171"/>
                  <a:gd name="T12" fmla="*/ 2147483647 w 106"/>
                  <a:gd name="T13" fmla="*/ 2147483647 h 171"/>
                  <a:gd name="T14" fmla="*/ 2147483647 w 106"/>
                  <a:gd name="T15" fmla="*/ 2147483647 h 171"/>
                  <a:gd name="T16" fmla="*/ 2147483647 w 106"/>
                  <a:gd name="T17" fmla="*/ 2147483647 h 171"/>
                  <a:gd name="T18" fmla="*/ 2147483647 w 106"/>
                  <a:gd name="T19" fmla="*/ 2147483647 h 171"/>
                  <a:gd name="T20" fmla="*/ 2147483647 w 106"/>
                  <a:gd name="T21" fmla="*/ 2147483647 h 171"/>
                  <a:gd name="T22" fmla="*/ 2147483647 w 106"/>
                  <a:gd name="T23" fmla="*/ 2147483647 h 171"/>
                  <a:gd name="T24" fmla="*/ 2147483647 w 106"/>
                  <a:gd name="T25" fmla="*/ 2147483647 h 171"/>
                  <a:gd name="T26" fmla="*/ 2147483647 w 106"/>
                  <a:gd name="T27" fmla="*/ 2147483647 h 171"/>
                  <a:gd name="T28" fmla="*/ 2147483647 w 106"/>
                  <a:gd name="T29" fmla="*/ 2147483647 h 171"/>
                  <a:gd name="T30" fmla="*/ 2147483647 w 106"/>
                  <a:gd name="T31" fmla="*/ 2147483647 h 171"/>
                  <a:gd name="T32" fmla="*/ 2147483647 w 106"/>
                  <a:gd name="T33" fmla="*/ 2147483647 h 171"/>
                  <a:gd name="T34" fmla="*/ 2147483647 w 106"/>
                  <a:gd name="T35" fmla="*/ 2147483647 h 171"/>
                  <a:gd name="T36" fmla="*/ 2147483647 w 106"/>
                  <a:gd name="T37" fmla="*/ 2147483647 h 171"/>
                  <a:gd name="T38" fmla="*/ 2147483647 w 106"/>
                  <a:gd name="T39" fmla="*/ 2147483647 h 171"/>
                  <a:gd name="T40" fmla="*/ 2147483647 w 106"/>
                  <a:gd name="T41" fmla="*/ 2147483647 h 171"/>
                  <a:gd name="T42" fmla="*/ 2147483647 w 106"/>
                  <a:gd name="T43" fmla="*/ 2147483647 h 171"/>
                  <a:gd name="T44" fmla="*/ 2147483647 w 106"/>
                  <a:gd name="T45" fmla="*/ 2147483647 h 171"/>
                  <a:gd name="T46" fmla="*/ 2147483647 w 106"/>
                  <a:gd name="T47" fmla="*/ 2147483647 h 171"/>
                  <a:gd name="T48" fmla="*/ 2147483647 w 106"/>
                  <a:gd name="T49" fmla="*/ 2147483647 h 171"/>
                  <a:gd name="T50" fmla="*/ 2147483647 w 106"/>
                  <a:gd name="T51" fmla="*/ 2147483647 h 171"/>
                  <a:gd name="T52" fmla="*/ 2147483647 w 106"/>
                  <a:gd name="T53" fmla="*/ 2147483647 h 171"/>
                  <a:gd name="T54" fmla="*/ 0 w 106"/>
                  <a:gd name="T55" fmla="*/ 2147483647 h 171"/>
                  <a:gd name="T56" fmla="*/ 0 w 106"/>
                  <a:gd name="T57" fmla="*/ 2147483647 h 171"/>
                  <a:gd name="T58" fmla="*/ 2147483647 w 106"/>
                  <a:gd name="T59" fmla="*/ 2147483647 h 171"/>
                  <a:gd name="T60" fmla="*/ 2147483647 w 106"/>
                  <a:gd name="T61" fmla="*/ 2147483647 h 171"/>
                  <a:gd name="T62" fmla="*/ 2147483647 w 106"/>
                  <a:gd name="T63" fmla="*/ 2147483647 h 171"/>
                  <a:gd name="T64" fmla="*/ 2147483647 w 106"/>
                  <a:gd name="T65" fmla="*/ 2147483647 h 171"/>
                  <a:gd name="T66" fmla="*/ 2147483647 w 106"/>
                  <a:gd name="T67" fmla="*/ 2147483647 h 171"/>
                  <a:gd name="T68" fmla="*/ 2147483647 w 106"/>
                  <a:gd name="T69" fmla="*/ 2147483647 h 171"/>
                  <a:gd name="T70" fmla="*/ 2147483647 w 106"/>
                  <a:gd name="T71" fmla="*/ 2147483647 h 171"/>
                  <a:gd name="T72" fmla="*/ 2147483647 w 106"/>
                  <a:gd name="T73" fmla="*/ 2147483647 h 171"/>
                  <a:gd name="T74" fmla="*/ 2147483647 w 106"/>
                  <a:gd name="T75" fmla="*/ 2147483647 h 171"/>
                  <a:gd name="T76" fmla="*/ 2147483647 w 106"/>
                  <a:gd name="T77" fmla="*/ 2147483647 h 171"/>
                  <a:gd name="T78" fmla="*/ 2147483647 w 106"/>
                  <a:gd name="T79" fmla="*/ 2147483647 h 171"/>
                  <a:gd name="T80" fmla="*/ 2147483647 w 106"/>
                  <a:gd name="T81" fmla="*/ 2147483647 h 171"/>
                  <a:gd name="T82" fmla="*/ 2147483647 w 106"/>
                  <a:gd name="T83" fmla="*/ 2147483647 h 171"/>
                  <a:gd name="T84" fmla="*/ 2147483647 w 106"/>
                  <a:gd name="T85" fmla="*/ 2147483647 h 171"/>
                  <a:gd name="T86" fmla="*/ 2147483647 w 106"/>
                  <a:gd name="T87" fmla="*/ 2147483647 h 171"/>
                  <a:gd name="T88" fmla="*/ 2147483647 w 106"/>
                  <a:gd name="T89" fmla="*/ 2147483647 h 171"/>
                  <a:gd name="T90" fmla="*/ 2147483647 w 106"/>
                  <a:gd name="T91" fmla="*/ 2147483647 h 171"/>
                  <a:gd name="T92" fmla="*/ 2147483647 w 106"/>
                  <a:gd name="T93" fmla="*/ 2147483647 h 171"/>
                  <a:gd name="T94" fmla="*/ 2147483647 w 106"/>
                  <a:gd name="T95" fmla="*/ 2147483647 h 171"/>
                  <a:gd name="T96" fmla="*/ 2147483647 w 106"/>
                  <a:gd name="T97" fmla="*/ 2147483647 h 171"/>
                  <a:gd name="T98" fmla="*/ 2147483647 w 106"/>
                  <a:gd name="T99" fmla="*/ 2147483647 h 171"/>
                  <a:gd name="T100" fmla="*/ 2147483647 w 106"/>
                  <a:gd name="T101" fmla="*/ 2147483647 h 17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6" h="171">
                    <a:moveTo>
                      <a:pt x="102" y="4"/>
                    </a:moveTo>
                    <a:lnTo>
                      <a:pt x="102" y="4"/>
                    </a:lnTo>
                    <a:lnTo>
                      <a:pt x="98" y="2"/>
                    </a:lnTo>
                    <a:lnTo>
                      <a:pt x="94" y="0"/>
                    </a:lnTo>
                    <a:lnTo>
                      <a:pt x="84" y="2"/>
                    </a:lnTo>
                    <a:lnTo>
                      <a:pt x="72" y="10"/>
                    </a:lnTo>
                    <a:lnTo>
                      <a:pt x="60" y="22"/>
                    </a:lnTo>
                    <a:lnTo>
                      <a:pt x="76" y="36"/>
                    </a:lnTo>
                    <a:lnTo>
                      <a:pt x="76" y="46"/>
                    </a:lnTo>
                    <a:lnTo>
                      <a:pt x="76" y="56"/>
                    </a:lnTo>
                    <a:lnTo>
                      <a:pt x="72" y="68"/>
                    </a:lnTo>
                    <a:lnTo>
                      <a:pt x="68" y="82"/>
                    </a:lnTo>
                    <a:lnTo>
                      <a:pt x="60" y="96"/>
                    </a:lnTo>
                    <a:lnTo>
                      <a:pt x="52" y="110"/>
                    </a:lnTo>
                    <a:lnTo>
                      <a:pt x="42" y="118"/>
                    </a:lnTo>
                    <a:lnTo>
                      <a:pt x="36" y="124"/>
                    </a:lnTo>
                    <a:lnTo>
                      <a:pt x="30" y="127"/>
                    </a:lnTo>
                    <a:lnTo>
                      <a:pt x="22" y="129"/>
                    </a:lnTo>
                    <a:lnTo>
                      <a:pt x="8" y="114"/>
                    </a:lnTo>
                    <a:lnTo>
                      <a:pt x="2" y="131"/>
                    </a:lnTo>
                    <a:lnTo>
                      <a:pt x="0" y="147"/>
                    </a:lnTo>
                    <a:lnTo>
                      <a:pt x="0" y="161"/>
                    </a:lnTo>
                    <a:lnTo>
                      <a:pt x="2" y="165"/>
                    </a:lnTo>
                    <a:lnTo>
                      <a:pt x="4" y="169"/>
                    </a:lnTo>
                    <a:lnTo>
                      <a:pt x="6" y="169"/>
                    </a:lnTo>
                    <a:lnTo>
                      <a:pt x="12" y="171"/>
                    </a:lnTo>
                    <a:lnTo>
                      <a:pt x="18" y="171"/>
                    </a:lnTo>
                    <a:lnTo>
                      <a:pt x="26" y="167"/>
                    </a:lnTo>
                    <a:lnTo>
                      <a:pt x="36" y="159"/>
                    </a:lnTo>
                    <a:lnTo>
                      <a:pt x="46" y="151"/>
                    </a:lnTo>
                    <a:lnTo>
                      <a:pt x="56" y="139"/>
                    </a:lnTo>
                    <a:lnTo>
                      <a:pt x="66" y="125"/>
                    </a:lnTo>
                    <a:lnTo>
                      <a:pt x="76" y="110"/>
                    </a:lnTo>
                    <a:lnTo>
                      <a:pt x="84" y="92"/>
                    </a:lnTo>
                    <a:lnTo>
                      <a:pt x="92" y="76"/>
                    </a:lnTo>
                    <a:lnTo>
                      <a:pt x="98" y="58"/>
                    </a:lnTo>
                    <a:lnTo>
                      <a:pt x="102" y="44"/>
                    </a:lnTo>
                    <a:lnTo>
                      <a:pt x="106" y="30"/>
                    </a:lnTo>
                    <a:lnTo>
                      <a:pt x="106" y="18"/>
                    </a:lnTo>
                    <a:lnTo>
                      <a:pt x="104" y="10"/>
                    </a:lnTo>
                    <a:lnTo>
                      <a:pt x="102"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bg1"/>
                  </a:solidFill>
                </a:endParaRPr>
              </a:p>
            </p:txBody>
          </p:sp>
          <p:sp>
            <p:nvSpPr>
              <p:cNvPr id="23" name="Freeform 386"/>
              <p:cNvSpPr/>
              <p:nvPr/>
            </p:nvSpPr>
            <p:spPr bwMode="auto">
              <a:xfrm flipH="1">
                <a:off x="383061" y="111751"/>
                <a:ext cx="120444" cy="101197"/>
              </a:xfrm>
              <a:custGeom>
                <a:avLst/>
                <a:gdLst>
                  <a:gd name="T0" fmla="*/ 2147483647 w 387"/>
                  <a:gd name="T1" fmla="*/ 2147483647 h 325"/>
                  <a:gd name="T2" fmla="*/ 2147483647 w 387"/>
                  <a:gd name="T3" fmla="*/ 2147483647 h 325"/>
                  <a:gd name="T4" fmla="*/ 2147483647 w 387"/>
                  <a:gd name="T5" fmla="*/ 2147483647 h 325"/>
                  <a:gd name="T6" fmla="*/ 2147483647 w 387"/>
                  <a:gd name="T7" fmla="*/ 2147483647 h 325"/>
                  <a:gd name="T8" fmla="*/ 2147483647 w 387"/>
                  <a:gd name="T9" fmla="*/ 2147483647 h 325"/>
                  <a:gd name="T10" fmla="*/ 2147483647 w 387"/>
                  <a:gd name="T11" fmla="*/ 2147483647 h 325"/>
                  <a:gd name="T12" fmla="*/ 2147483647 w 387"/>
                  <a:gd name="T13" fmla="*/ 2147483647 h 325"/>
                  <a:gd name="T14" fmla="*/ 2147483647 w 387"/>
                  <a:gd name="T15" fmla="*/ 2147483647 h 325"/>
                  <a:gd name="T16" fmla="*/ 2147483647 w 387"/>
                  <a:gd name="T17" fmla="*/ 2147483647 h 325"/>
                  <a:gd name="T18" fmla="*/ 2147483647 w 387"/>
                  <a:gd name="T19" fmla="*/ 2147483647 h 325"/>
                  <a:gd name="T20" fmla="*/ 2147483647 w 387"/>
                  <a:gd name="T21" fmla="*/ 2147483647 h 325"/>
                  <a:gd name="T22" fmla="*/ 2147483647 w 387"/>
                  <a:gd name="T23" fmla="*/ 2147483647 h 325"/>
                  <a:gd name="T24" fmla="*/ 2147483647 w 387"/>
                  <a:gd name="T25" fmla="*/ 2147483647 h 325"/>
                  <a:gd name="T26" fmla="*/ 2147483647 w 387"/>
                  <a:gd name="T27" fmla="*/ 2147483647 h 325"/>
                  <a:gd name="T28" fmla="*/ 2147483647 w 387"/>
                  <a:gd name="T29" fmla="*/ 2147483647 h 325"/>
                  <a:gd name="T30" fmla="*/ 2147483647 w 387"/>
                  <a:gd name="T31" fmla="*/ 2147483647 h 325"/>
                  <a:gd name="T32" fmla="*/ 2147483647 w 387"/>
                  <a:gd name="T33" fmla="*/ 2147483647 h 325"/>
                  <a:gd name="T34" fmla="*/ 2147483647 w 387"/>
                  <a:gd name="T35" fmla="*/ 2147483647 h 325"/>
                  <a:gd name="T36" fmla="*/ 2147483647 w 387"/>
                  <a:gd name="T37" fmla="*/ 2147483647 h 325"/>
                  <a:gd name="T38" fmla="*/ 2147483647 w 387"/>
                  <a:gd name="T39" fmla="*/ 2147483647 h 325"/>
                  <a:gd name="T40" fmla="*/ 2147483647 w 387"/>
                  <a:gd name="T41" fmla="*/ 2147483647 h 325"/>
                  <a:gd name="T42" fmla="*/ 2147483647 w 387"/>
                  <a:gd name="T43" fmla="*/ 2147483647 h 325"/>
                  <a:gd name="T44" fmla="*/ 2147483647 w 387"/>
                  <a:gd name="T45" fmla="*/ 0 h 325"/>
                  <a:gd name="T46" fmla="*/ 2147483647 w 387"/>
                  <a:gd name="T47" fmla="*/ 0 h 325"/>
                  <a:gd name="T48" fmla="*/ 2147483647 w 387"/>
                  <a:gd name="T49" fmla="*/ 0 h 325"/>
                  <a:gd name="T50" fmla="*/ 2147483647 w 387"/>
                  <a:gd name="T51" fmla="*/ 2147483647 h 325"/>
                  <a:gd name="T52" fmla="*/ 2147483647 w 387"/>
                  <a:gd name="T53" fmla="*/ 2147483647 h 325"/>
                  <a:gd name="T54" fmla="*/ 2147483647 w 387"/>
                  <a:gd name="T55" fmla="*/ 2147483647 h 325"/>
                  <a:gd name="T56" fmla="*/ 2147483647 w 387"/>
                  <a:gd name="T57" fmla="*/ 2147483647 h 325"/>
                  <a:gd name="T58" fmla="*/ 2147483647 w 387"/>
                  <a:gd name="T59" fmla="*/ 2147483647 h 325"/>
                  <a:gd name="T60" fmla="*/ 2147483647 w 387"/>
                  <a:gd name="T61" fmla="*/ 2147483647 h 325"/>
                  <a:gd name="T62" fmla="*/ 2147483647 w 387"/>
                  <a:gd name="T63" fmla="*/ 2147483647 h 325"/>
                  <a:gd name="T64" fmla="*/ 2147483647 w 387"/>
                  <a:gd name="T65" fmla="*/ 2147483647 h 325"/>
                  <a:gd name="T66" fmla="*/ 2147483647 w 387"/>
                  <a:gd name="T67" fmla="*/ 2147483647 h 325"/>
                  <a:gd name="T68" fmla="*/ 2147483647 w 387"/>
                  <a:gd name="T69" fmla="*/ 2147483647 h 325"/>
                  <a:gd name="T70" fmla="*/ 2147483647 w 387"/>
                  <a:gd name="T71" fmla="*/ 2147483647 h 325"/>
                  <a:gd name="T72" fmla="*/ 2147483647 w 387"/>
                  <a:gd name="T73" fmla="*/ 2147483647 h 325"/>
                  <a:gd name="T74" fmla="*/ 2147483647 w 387"/>
                  <a:gd name="T75" fmla="*/ 2147483647 h 325"/>
                  <a:gd name="T76" fmla="*/ 2147483647 w 387"/>
                  <a:gd name="T77" fmla="*/ 2147483647 h 325"/>
                  <a:gd name="T78" fmla="*/ 0 w 387"/>
                  <a:gd name="T79" fmla="*/ 2147483647 h 325"/>
                  <a:gd name="T80" fmla="*/ 0 w 387"/>
                  <a:gd name="T81" fmla="*/ 2147483647 h 325"/>
                  <a:gd name="T82" fmla="*/ 2147483647 w 387"/>
                  <a:gd name="T83" fmla="*/ 2147483647 h 325"/>
                  <a:gd name="T84" fmla="*/ 2147483647 w 387"/>
                  <a:gd name="T85" fmla="*/ 2147483647 h 325"/>
                  <a:gd name="T86" fmla="*/ 2147483647 w 387"/>
                  <a:gd name="T87" fmla="*/ 2147483647 h 325"/>
                  <a:gd name="T88" fmla="*/ 2147483647 w 387"/>
                  <a:gd name="T89" fmla="*/ 2147483647 h 325"/>
                  <a:gd name="T90" fmla="*/ 2147483647 w 387"/>
                  <a:gd name="T91" fmla="*/ 2147483647 h 325"/>
                  <a:gd name="T92" fmla="*/ 2147483647 w 387"/>
                  <a:gd name="T93" fmla="*/ 2147483647 h 325"/>
                  <a:gd name="T94" fmla="*/ 2147483647 w 387"/>
                  <a:gd name="T95" fmla="*/ 2147483647 h 325"/>
                  <a:gd name="T96" fmla="*/ 2147483647 w 387"/>
                  <a:gd name="T97" fmla="*/ 2147483647 h 325"/>
                  <a:gd name="T98" fmla="*/ 2147483647 w 387"/>
                  <a:gd name="T99" fmla="*/ 2147483647 h 325"/>
                  <a:gd name="T100" fmla="*/ 2147483647 w 387"/>
                  <a:gd name="T101" fmla="*/ 2147483647 h 325"/>
                  <a:gd name="T102" fmla="*/ 2147483647 w 387"/>
                  <a:gd name="T103" fmla="*/ 2147483647 h 325"/>
                  <a:gd name="T104" fmla="*/ 2147483647 w 387"/>
                  <a:gd name="T105" fmla="*/ 2147483647 h 325"/>
                  <a:gd name="T106" fmla="*/ 2147483647 w 387"/>
                  <a:gd name="T107" fmla="*/ 2147483647 h 325"/>
                  <a:gd name="T108" fmla="*/ 2147483647 w 387"/>
                  <a:gd name="T109" fmla="*/ 2147483647 h 325"/>
                  <a:gd name="T110" fmla="*/ 2147483647 w 387"/>
                  <a:gd name="T111" fmla="*/ 2147483647 h 325"/>
                  <a:gd name="T112" fmla="*/ 2147483647 w 387"/>
                  <a:gd name="T113" fmla="*/ 2147483647 h 325"/>
                  <a:gd name="T114" fmla="*/ 2147483647 w 387"/>
                  <a:gd name="T115" fmla="*/ 2147483647 h 325"/>
                  <a:gd name="T116" fmla="*/ 2147483647 w 387"/>
                  <a:gd name="T117" fmla="*/ 2147483647 h 325"/>
                  <a:gd name="T118" fmla="*/ 2147483647 w 387"/>
                  <a:gd name="T119" fmla="*/ 2147483647 h 325"/>
                  <a:gd name="T120" fmla="*/ 2147483647 w 387"/>
                  <a:gd name="T121" fmla="*/ 2147483647 h 325"/>
                  <a:gd name="T122" fmla="*/ 2147483647 w 387"/>
                  <a:gd name="T123" fmla="*/ 2147483647 h 32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87" h="325">
                    <a:moveTo>
                      <a:pt x="154" y="112"/>
                    </a:moveTo>
                    <a:lnTo>
                      <a:pt x="154" y="112"/>
                    </a:lnTo>
                    <a:lnTo>
                      <a:pt x="162" y="98"/>
                    </a:lnTo>
                    <a:lnTo>
                      <a:pt x="172" y="86"/>
                    </a:lnTo>
                    <a:lnTo>
                      <a:pt x="184" y="74"/>
                    </a:lnTo>
                    <a:lnTo>
                      <a:pt x="196" y="66"/>
                    </a:lnTo>
                    <a:lnTo>
                      <a:pt x="210" y="58"/>
                    </a:lnTo>
                    <a:lnTo>
                      <a:pt x="224" y="52"/>
                    </a:lnTo>
                    <a:lnTo>
                      <a:pt x="240" y="48"/>
                    </a:lnTo>
                    <a:lnTo>
                      <a:pt x="255" y="44"/>
                    </a:lnTo>
                    <a:lnTo>
                      <a:pt x="271" y="42"/>
                    </a:lnTo>
                    <a:lnTo>
                      <a:pt x="287" y="40"/>
                    </a:lnTo>
                    <a:lnTo>
                      <a:pt x="321" y="42"/>
                    </a:lnTo>
                    <a:lnTo>
                      <a:pt x="355" y="48"/>
                    </a:lnTo>
                    <a:lnTo>
                      <a:pt x="387" y="58"/>
                    </a:lnTo>
                    <a:lnTo>
                      <a:pt x="387" y="56"/>
                    </a:lnTo>
                    <a:lnTo>
                      <a:pt x="357" y="40"/>
                    </a:lnTo>
                    <a:lnTo>
                      <a:pt x="323" y="26"/>
                    </a:lnTo>
                    <a:lnTo>
                      <a:pt x="289" y="14"/>
                    </a:lnTo>
                    <a:lnTo>
                      <a:pt x="257" y="6"/>
                    </a:lnTo>
                    <a:lnTo>
                      <a:pt x="224" y="0"/>
                    </a:lnTo>
                    <a:lnTo>
                      <a:pt x="192" y="0"/>
                    </a:lnTo>
                    <a:lnTo>
                      <a:pt x="178" y="0"/>
                    </a:lnTo>
                    <a:lnTo>
                      <a:pt x="162" y="2"/>
                    </a:lnTo>
                    <a:lnTo>
                      <a:pt x="148" y="6"/>
                    </a:lnTo>
                    <a:lnTo>
                      <a:pt x="134" y="10"/>
                    </a:lnTo>
                    <a:lnTo>
                      <a:pt x="110" y="22"/>
                    </a:lnTo>
                    <a:lnTo>
                      <a:pt x="90" y="32"/>
                    </a:lnTo>
                    <a:lnTo>
                      <a:pt x="70" y="44"/>
                    </a:lnTo>
                    <a:lnTo>
                      <a:pt x="54" y="56"/>
                    </a:lnTo>
                    <a:lnTo>
                      <a:pt x="42" y="68"/>
                    </a:lnTo>
                    <a:lnTo>
                      <a:pt x="30" y="82"/>
                    </a:lnTo>
                    <a:lnTo>
                      <a:pt x="20" y="94"/>
                    </a:lnTo>
                    <a:lnTo>
                      <a:pt x="14" y="108"/>
                    </a:lnTo>
                    <a:lnTo>
                      <a:pt x="8" y="124"/>
                    </a:lnTo>
                    <a:lnTo>
                      <a:pt x="4" y="138"/>
                    </a:lnTo>
                    <a:lnTo>
                      <a:pt x="0" y="154"/>
                    </a:lnTo>
                    <a:lnTo>
                      <a:pt x="0" y="168"/>
                    </a:lnTo>
                    <a:lnTo>
                      <a:pt x="2" y="202"/>
                    </a:lnTo>
                    <a:lnTo>
                      <a:pt x="6" y="234"/>
                    </a:lnTo>
                    <a:lnTo>
                      <a:pt x="12" y="252"/>
                    </a:lnTo>
                    <a:lnTo>
                      <a:pt x="20" y="268"/>
                    </a:lnTo>
                    <a:lnTo>
                      <a:pt x="30" y="283"/>
                    </a:lnTo>
                    <a:lnTo>
                      <a:pt x="42" y="295"/>
                    </a:lnTo>
                    <a:lnTo>
                      <a:pt x="58" y="305"/>
                    </a:lnTo>
                    <a:lnTo>
                      <a:pt x="76" y="315"/>
                    </a:lnTo>
                    <a:lnTo>
                      <a:pt x="94" y="321"/>
                    </a:lnTo>
                    <a:lnTo>
                      <a:pt x="116" y="325"/>
                    </a:lnTo>
                    <a:lnTo>
                      <a:pt x="112" y="299"/>
                    </a:lnTo>
                    <a:lnTo>
                      <a:pt x="112" y="271"/>
                    </a:lnTo>
                    <a:lnTo>
                      <a:pt x="112" y="244"/>
                    </a:lnTo>
                    <a:lnTo>
                      <a:pt x="116" y="216"/>
                    </a:lnTo>
                    <a:lnTo>
                      <a:pt x="122" y="190"/>
                    </a:lnTo>
                    <a:lnTo>
                      <a:pt x="130" y="162"/>
                    </a:lnTo>
                    <a:lnTo>
                      <a:pt x="140" y="136"/>
                    </a:lnTo>
                    <a:lnTo>
                      <a:pt x="154" y="1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bg1"/>
                  </a:solidFill>
                </a:endParaRPr>
              </a:p>
            </p:txBody>
          </p:sp>
          <p:sp>
            <p:nvSpPr>
              <p:cNvPr id="24" name="Freeform 387"/>
              <p:cNvSpPr/>
              <p:nvPr/>
            </p:nvSpPr>
            <p:spPr bwMode="auto">
              <a:xfrm flipH="1">
                <a:off x="368782" y="9312"/>
                <a:ext cx="45322" cy="119823"/>
              </a:xfrm>
              <a:custGeom>
                <a:avLst/>
                <a:gdLst>
                  <a:gd name="T0" fmla="*/ 2147483647 w 146"/>
                  <a:gd name="T1" fmla="*/ 2147483647 h 387"/>
                  <a:gd name="T2" fmla="*/ 2147483647 w 146"/>
                  <a:gd name="T3" fmla="*/ 2147483647 h 387"/>
                  <a:gd name="T4" fmla="*/ 2147483647 w 146"/>
                  <a:gd name="T5" fmla="*/ 2147483647 h 387"/>
                  <a:gd name="T6" fmla="*/ 2147483647 w 146"/>
                  <a:gd name="T7" fmla="*/ 2147483647 h 387"/>
                  <a:gd name="T8" fmla="*/ 2147483647 w 146"/>
                  <a:gd name="T9" fmla="*/ 2147483647 h 387"/>
                  <a:gd name="T10" fmla="*/ 2147483647 w 146"/>
                  <a:gd name="T11" fmla="*/ 0 h 387"/>
                  <a:gd name="T12" fmla="*/ 2147483647 w 146"/>
                  <a:gd name="T13" fmla="*/ 0 h 387"/>
                  <a:gd name="T14" fmla="*/ 2147483647 w 146"/>
                  <a:gd name="T15" fmla="*/ 2147483647 h 387"/>
                  <a:gd name="T16" fmla="*/ 2147483647 w 146"/>
                  <a:gd name="T17" fmla="*/ 2147483647 h 387"/>
                  <a:gd name="T18" fmla="*/ 2147483647 w 146"/>
                  <a:gd name="T19" fmla="*/ 2147483647 h 387"/>
                  <a:gd name="T20" fmla="*/ 2147483647 w 146"/>
                  <a:gd name="T21" fmla="*/ 2147483647 h 387"/>
                  <a:gd name="T22" fmla="*/ 2147483647 w 146"/>
                  <a:gd name="T23" fmla="*/ 2147483647 h 387"/>
                  <a:gd name="T24" fmla="*/ 2147483647 w 146"/>
                  <a:gd name="T25" fmla="*/ 2147483647 h 387"/>
                  <a:gd name="T26" fmla="*/ 2147483647 w 146"/>
                  <a:gd name="T27" fmla="*/ 2147483647 h 387"/>
                  <a:gd name="T28" fmla="*/ 2147483647 w 146"/>
                  <a:gd name="T29" fmla="*/ 2147483647 h 387"/>
                  <a:gd name="T30" fmla="*/ 2147483647 w 146"/>
                  <a:gd name="T31" fmla="*/ 2147483647 h 387"/>
                  <a:gd name="T32" fmla="*/ 2147483647 w 146"/>
                  <a:gd name="T33" fmla="*/ 2147483647 h 387"/>
                  <a:gd name="T34" fmla="*/ 2147483647 w 146"/>
                  <a:gd name="T35" fmla="*/ 2147483647 h 387"/>
                  <a:gd name="T36" fmla="*/ 2147483647 w 146"/>
                  <a:gd name="T37" fmla="*/ 2147483647 h 387"/>
                  <a:gd name="T38" fmla="*/ 0 w 146"/>
                  <a:gd name="T39" fmla="*/ 2147483647 h 387"/>
                  <a:gd name="T40" fmla="*/ 0 w 146"/>
                  <a:gd name="T41" fmla="*/ 2147483647 h 387"/>
                  <a:gd name="T42" fmla="*/ 0 w 146"/>
                  <a:gd name="T43" fmla="*/ 2147483647 h 387"/>
                  <a:gd name="T44" fmla="*/ 2147483647 w 146"/>
                  <a:gd name="T45" fmla="*/ 2147483647 h 387"/>
                  <a:gd name="T46" fmla="*/ 2147483647 w 146"/>
                  <a:gd name="T47" fmla="*/ 2147483647 h 387"/>
                  <a:gd name="T48" fmla="*/ 2147483647 w 146"/>
                  <a:gd name="T49" fmla="*/ 2147483647 h 387"/>
                  <a:gd name="T50" fmla="*/ 2147483647 w 146"/>
                  <a:gd name="T51" fmla="*/ 2147483647 h 387"/>
                  <a:gd name="T52" fmla="*/ 2147483647 w 146"/>
                  <a:gd name="T53" fmla="*/ 2147483647 h 387"/>
                  <a:gd name="T54" fmla="*/ 2147483647 w 146"/>
                  <a:gd name="T55" fmla="*/ 2147483647 h 387"/>
                  <a:gd name="T56" fmla="*/ 2147483647 w 146"/>
                  <a:gd name="T57" fmla="*/ 2147483647 h 387"/>
                  <a:gd name="T58" fmla="*/ 2147483647 w 146"/>
                  <a:gd name="T59" fmla="*/ 2147483647 h 387"/>
                  <a:gd name="T60" fmla="*/ 2147483647 w 146"/>
                  <a:gd name="T61" fmla="*/ 2147483647 h 387"/>
                  <a:gd name="T62" fmla="*/ 2147483647 w 146"/>
                  <a:gd name="T63" fmla="*/ 2147483647 h 387"/>
                  <a:gd name="T64" fmla="*/ 2147483647 w 146"/>
                  <a:gd name="T65" fmla="*/ 2147483647 h 387"/>
                  <a:gd name="T66" fmla="*/ 2147483647 w 146"/>
                  <a:gd name="T67" fmla="*/ 2147483647 h 387"/>
                  <a:gd name="T68" fmla="*/ 2147483647 w 146"/>
                  <a:gd name="T69" fmla="*/ 2147483647 h 387"/>
                  <a:gd name="T70" fmla="*/ 2147483647 w 146"/>
                  <a:gd name="T71" fmla="*/ 2147483647 h 387"/>
                  <a:gd name="T72" fmla="*/ 2147483647 w 146"/>
                  <a:gd name="T73" fmla="*/ 2147483647 h 387"/>
                  <a:gd name="T74" fmla="*/ 2147483647 w 146"/>
                  <a:gd name="T75" fmla="*/ 2147483647 h 387"/>
                  <a:gd name="T76" fmla="*/ 2147483647 w 146"/>
                  <a:gd name="T77" fmla="*/ 2147483647 h 387"/>
                  <a:gd name="T78" fmla="*/ 2147483647 w 146"/>
                  <a:gd name="T79" fmla="*/ 2147483647 h 387"/>
                  <a:gd name="T80" fmla="*/ 2147483647 w 146"/>
                  <a:gd name="T81" fmla="*/ 2147483647 h 387"/>
                  <a:gd name="T82" fmla="*/ 2147483647 w 146"/>
                  <a:gd name="T83" fmla="*/ 2147483647 h 387"/>
                  <a:gd name="T84" fmla="*/ 2147483647 w 146"/>
                  <a:gd name="T85" fmla="*/ 2147483647 h 387"/>
                  <a:gd name="T86" fmla="*/ 2147483647 w 146"/>
                  <a:gd name="T87" fmla="*/ 2147483647 h 3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46" h="387">
                    <a:moveTo>
                      <a:pt x="78" y="73"/>
                    </a:moveTo>
                    <a:lnTo>
                      <a:pt x="78" y="73"/>
                    </a:lnTo>
                    <a:lnTo>
                      <a:pt x="92" y="51"/>
                    </a:lnTo>
                    <a:lnTo>
                      <a:pt x="110" y="32"/>
                    </a:lnTo>
                    <a:lnTo>
                      <a:pt x="128" y="14"/>
                    </a:lnTo>
                    <a:lnTo>
                      <a:pt x="146" y="0"/>
                    </a:lnTo>
                    <a:lnTo>
                      <a:pt x="116" y="8"/>
                    </a:lnTo>
                    <a:lnTo>
                      <a:pt x="88" y="20"/>
                    </a:lnTo>
                    <a:lnTo>
                      <a:pt x="74" y="26"/>
                    </a:lnTo>
                    <a:lnTo>
                      <a:pt x="62" y="34"/>
                    </a:lnTo>
                    <a:lnTo>
                      <a:pt x="50" y="43"/>
                    </a:lnTo>
                    <a:lnTo>
                      <a:pt x="40" y="53"/>
                    </a:lnTo>
                    <a:lnTo>
                      <a:pt x="30" y="65"/>
                    </a:lnTo>
                    <a:lnTo>
                      <a:pt x="22" y="79"/>
                    </a:lnTo>
                    <a:lnTo>
                      <a:pt x="16" y="95"/>
                    </a:lnTo>
                    <a:lnTo>
                      <a:pt x="10" y="111"/>
                    </a:lnTo>
                    <a:lnTo>
                      <a:pt x="6" y="131"/>
                    </a:lnTo>
                    <a:lnTo>
                      <a:pt x="2" y="151"/>
                    </a:lnTo>
                    <a:lnTo>
                      <a:pt x="0" y="175"/>
                    </a:lnTo>
                    <a:lnTo>
                      <a:pt x="0" y="199"/>
                    </a:lnTo>
                    <a:lnTo>
                      <a:pt x="2" y="223"/>
                    </a:lnTo>
                    <a:lnTo>
                      <a:pt x="8" y="247"/>
                    </a:lnTo>
                    <a:lnTo>
                      <a:pt x="16" y="271"/>
                    </a:lnTo>
                    <a:lnTo>
                      <a:pt x="30" y="295"/>
                    </a:lnTo>
                    <a:lnTo>
                      <a:pt x="44" y="319"/>
                    </a:lnTo>
                    <a:lnTo>
                      <a:pt x="62" y="343"/>
                    </a:lnTo>
                    <a:lnTo>
                      <a:pt x="80" y="365"/>
                    </a:lnTo>
                    <a:lnTo>
                      <a:pt x="100" y="387"/>
                    </a:lnTo>
                    <a:lnTo>
                      <a:pt x="102" y="385"/>
                    </a:lnTo>
                    <a:lnTo>
                      <a:pt x="86" y="347"/>
                    </a:lnTo>
                    <a:lnTo>
                      <a:pt x="72" y="305"/>
                    </a:lnTo>
                    <a:lnTo>
                      <a:pt x="62" y="263"/>
                    </a:lnTo>
                    <a:lnTo>
                      <a:pt x="56" y="221"/>
                    </a:lnTo>
                    <a:lnTo>
                      <a:pt x="54" y="181"/>
                    </a:lnTo>
                    <a:lnTo>
                      <a:pt x="54" y="161"/>
                    </a:lnTo>
                    <a:lnTo>
                      <a:pt x="56" y="141"/>
                    </a:lnTo>
                    <a:lnTo>
                      <a:pt x="60" y="123"/>
                    </a:lnTo>
                    <a:lnTo>
                      <a:pt x="64" y="105"/>
                    </a:lnTo>
                    <a:lnTo>
                      <a:pt x="70" y="89"/>
                    </a:lnTo>
                    <a:lnTo>
                      <a:pt x="78" y="7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bg1"/>
                  </a:solidFill>
                </a:endParaRPr>
              </a:p>
            </p:txBody>
          </p:sp>
          <p:sp>
            <p:nvSpPr>
              <p:cNvPr id="25" name="Freeform 388"/>
              <p:cNvSpPr/>
              <p:nvPr/>
            </p:nvSpPr>
            <p:spPr bwMode="auto">
              <a:xfrm flipH="1">
                <a:off x="338981" y="124168"/>
                <a:ext cx="129757" cy="146519"/>
              </a:xfrm>
              <a:custGeom>
                <a:avLst/>
                <a:gdLst>
                  <a:gd name="T0" fmla="*/ 2147483647 w 417"/>
                  <a:gd name="T1" fmla="*/ 2147483647 h 471"/>
                  <a:gd name="T2" fmla="*/ 2147483647 w 417"/>
                  <a:gd name="T3" fmla="*/ 2147483647 h 471"/>
                  <a:gd name="T4" fmla="*/ 2147483647 w 417"/>
                  <a:gd name="T5" fmla="*/ 2147483647 h 471"/>
                  <a:gd name="T6" fmla="*/ 2147483647 w 417"/>
                  <a:gd name="T7" fmla="*/ 2147483647 h 471"/>
                  <a:gd name="T8" fmla="*/ 2147483647 w 417"/>
                  <a:gd name="T9" fmla="*/ 0 h 471"/>
                  <a:gd name="T10" fmla="*/ 2147483647 w 417"/>
                  <a:gd name="T11" fmla="*/ 2147483647 h 471"/>
                  <a:gd name="T12" fmla="*/ 2147483647 w 417"/>
                  <a:gd name="T13" fmla="*/ 2147483647 h 471"/>
                  <a:gd name="T14" fmla="*/ 2147483647 w 417"/>
                  <a:gd name="T15" fmla="*/ 2147483647 h 471"/>
                  <a:gd name="T16" fmla="*/ 2147483647 w 417"/>
                  <a:gd name="T17" fmla="*/ 2147483647 h 471"/>
                  <a:gd name="T18" fmla="*/ 2147483647 w 417"/>
                  <a:gd name="T19" fmla="*/ 2147483647 h 471"/>
                  <a:gd name="T20" fmla="*/ 2147483647 w 417"/>
                  <a:gd name="T21" fmla="*/ 2147483647 h 471"/>
                  <a:gd name="T22" fmla="*/ 2147483647 w 417"/>
                  <a:gd name="T23" fmla="*/ 2147483647 h 471"/>
                  <a:gd name="T24" fmla="*/ 0 w 417"/>
                  <a:gd name="T25" fmla="*/ 2147483647 h 471"/>
                  <a:gd name="T26" fmla="*/ 0 w 417"/>
                  <a:gd name="T27" fmla="*/ 2147483647 h 471"/>
                  <a:gd name="T28" fmla="*/ 2147483647 w 417"/>
                  <a:gd name="T29" fmla="*/ 2147483647 h 471"/>
                  <a:gd name="T30" fmla="*/ 2147483647 w 417"/>
                  <a:gd name="T31" fmla="*/ 2147483647 h 471"/>
                  <a:gd name="T32" fmla="*/ 2147483647 w 417"/>
                  <a:gd name="T33" fmla="*/ 2147483647 h 471"/>
                  <a:gd name="T34" fmla="*/ 2147483647 w 417"/>
                  <a:gd name="T35" fmla="*/ 2147483647 h 471"/>
                  <a:gd name="T36" fmla="*/ 2147483647 w 417"/>
                  <a:gd name="T37" fmla="*/ 2147483647 h 471"/>
                  <a:gd name="T38" fmla="*/ 2147483647 w 417"/>
                  <a:gd name="T39" fmla="*/ 2147483647 h 471"/>
                  <a:gd name="T40" fmla="*/ 2147483647 w 417"/>
                  <a:gd name="T41" fmla="*/ 2147483647 h 471"/>
                  <a:gd name="T42" fmla="*/ 2147483647 w 417"/>
                  <a:gd name="T43" fmla="*/ 2147483647 h 471"/>
                  <a:gd name="T44" fmla="*/ 2147483647 w 417"/>
                  <a:gd name="T45" fmla="*/ 2147483647 h 471"/>
                  <a:gd name="T46" fmla="*/ 2147483647 w 417"/>
                  <a:gd name="T47" fmla="*/ 2147483647 h 471"/>
                  <a:gd name="T48" fmla="*/ 2147483647 w 417"/>
                  <a:gd name="T49" fmla="*/ 2147483647 h 471"/>
                  <a:gd name="T50" fmla="*/ 2147483647 w 417"/>
                  <a:gd name="T51" fmla="*/ 2147483647 h 471"/>
                  <a:gd name="T52" fmla="*/ 2147483647 w 417"/>
                  <a:gd name="T53" fmla="*/ 2147483647 h 471"/>
                  <a:gd name="T54" fmla="*/ 2147483647 w 417"/>
                  <a:gd name="T55" fmla="*/ 2147483647 h 471"/>
                  <a:gd name="T56" fmla="*/ 2147483647 w 417"/>
                  <a:gd name="T57" fmla="*/ 2147483647 h 471"/>
                  <a:gd name="T58" fmla="*/ 2147483647 w 417"/>
                  <a:gd name="T59" fmla="*/ 2147483647 h 471"/>
                  <a:gd name="T60" fmla="*/ 2147483647 w 417"/>
                  <a:gd name="T61" fmla="*/ 2147483647 h 471"/>
                  <a:gd name="T62" fmla="*/ 2147483647 w 417"/>
                  <a:gd name="T63" fmla="*/ 2147483647 h 471"/>
                  <a:gd name="T64" fmla="*/ 2147483647 w 417"/>
                  <a:gd name="T65" fmla="*/ 2147483647 h 471"/>
                  <a:gd name="T66" fmla="*/ 2147483647 w 417"/>
                  <a:gd name="T67" fmla="*/ 2147483647 h 4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17" h="471">
                    <a:moveTo>
                      <a:pt x="387" y="152"/>
                    </a:moveTo>
                    <a:lnTo>
                      <a:pt x="387" y="152"/>
                    </a:lnTo>
                    <a:lnTo>
                      <a:pt x="315" y="70"/>
                    </a:lnTo>
                    <a:lnTo>
                      <a:pt x="289" y="38"/>
                    </a:lnTo>
                    <a:lnTo>
                      <a:pt x="279" y="26"/>
                    </a:lnTo>
                    <a:lnTo>
                      <a:pt x="275" y="18"/>
                    </a:lnTo>
                    <a:lnTo>
                      <a:pt x="243" y="8"/>
                    </a:lnTo>
                    <a:lnTo>
                      <a:pt x="209" y="2"/>
                    </a:lnTo>
                    <a:lnTo>
                      <a:pt x="175" y="0"/>
                    </a:lnTo>
                    <a:lnTo>
                      <a:pt x="159" y="2"/>
                    </a:lnTo>
                    <a:lnTo>
                      <a:pt x="143" y="4"/>
                    </a:lnTo>
                    <a:lnTo>
                      <a:pt x="128" y="8"/>
                    </a:lnTo>
                    <a:lnTo>
                      <a:pt x="112" y="12"/>
                    </a:lnTo>
                    <a:lnTo>
                      <a:pt x="98" y="18"/>
                    </a:lnTo>
                    <a:lnTo>
                      <a:pt x="84" y="26"/>
                    </a:lnTo>
                    <a:lnTo>
                      <a:pt x="72" y="34"/>
                    </a:lnTo>
                    <a:lnTo>
                      <a:pt x="60" y="46"/>
                    </a:lnTo>
                    <a:lnTo>
                      <a:pt x="50" y="58"/>
                    </a:lnTo>
                    <a:lnTo>
                      <a:pt x="42" y="72"/>
                    </a:lnTo>
                    <a:lnTo>
                      <a:pt x="28" y="96"/>
                    </a:lnTo>
                    <a:lnTo>
                      <a:pt x="18" y="122"/>
                    </a:lnTo>
                    <a:lnTo>
                      <a:pt x="10" y="150"/>
                    </a:lnTo>
                    <a:lnTo>
                      <a:pt x="4" y="176"/>
                    </a:lnTo>
                    <a:lnTo>
                      <a:pt x="0" y="204"/>
                    </a:lnTo>
                    <a:lnTo>
                      <a:pt x="0" y="231"/>
                    </a:lnTo>
                    <a:lnTo>
                      <a:pt x="0" y="259"/>
                    </a:lnTo>
                    <a:lnTo>
                      <a:pt x="4" y="285"/>
                    </a:lnTo>
                    <a:lnTo>
                      <a:pt x="8" y="305"/>
                    </a:lnTo>
                    <a:lnTo>
                      <a:pt x="14" y="325"/>
                    </a:lnTo>
                    <a:lnTo>
                      <a:pt x="20" y="343"/>
                    </a:lnTo>
                    <a:lnTo>
                      <a:pt x="28" y="361"/>
                    </a:lnTo>
                    <a:lnTo>
                      <a:pt x="36" y="379"/>
                    </a:lnTo>
                    <a:lnTo>
                      <a:pt x="46" y="395"/>
                    </a:lnTo>
                    <a:lnTo>
                      <a:pt x="58" y="409"/>
                    </a:lnTo>
                    <a:lnTo>
                      <a:pt x="70" y="423"/>
                    </a:lnTo>
                    <a:lnTo>
                      <a:pt x="86" y="437"/>
                    </a:lnTo>
                    <a:lnTo>
                      <a:pt x="102" y="449"/>
                    </a:lnTo>
                    <a:lnTo>
                      <a:pt x="120" y="457"/>
                    </a:lnTo>
                    <a:lnTo>
                      <a:pt x="137" y="465"/>
                    </a:lnTo>
                    <a:lnTo>
                      <a:pt x="153" y="469"/>
                    </a:lnTo>
                    <a:lnTo>
                      <a:pt x="171" y="471"/>
                    </a:lnTo>
                    <a:lnTo>
                      <a:pt x="191" y="471"/>
                    </a:lnTo>
                    <a:lnTo>
                      <a:pt x="209" y="467"/>
                    </a:lnTo>
                    <a:lnTo>
                      <a:pt x="227" y="463"/>
                    </a:lnTo>
                    <a:lnTo>
                      <a:pt x="243" y="455"/>
                    </a:lnTo>
                    <a:lnTo>
                      <a:pt x="261" y="445"/>
                    </a:lnTo>
                    <a:lnTo>
                      <a:pt x="277" y="433"/>
                    </a:lnTo>
                    <a:lnTo>
                      <a:pt x="293" y="421"/>
                    </a:lnTo>
                    <a:lnTo>
                      <a:pt x="309" y="405"/>
                    </a:lnTo>
                    <a:lnTo>
                      <a:pt x="323" y="385"/>
                    </a:lnTo>
                    <a:lnTo>
                      <a:pt x="335" y="365"/>
                    </a:lnTo>
                    <a:lnTo>
                      <a:pt x="361" y="319"/>
                    </a:lnTo>
                    <a:lnTo>
                      <a:pt x="385" y="275"/>
                    </a:lnTo>
                    <a:lnTo>
                      <a:pt x="395" y="255"/>
                    </a:lnTo>
                    <a:lnTo>
                      <a:pt x="403" y="235"/>
                    </a:lnTo>
                    <a:lnTo>
                      <a:pt x="409" y="214"/>
                    </a:lnTo>
                    <a:lnTo>
                      <a:pt x="413" y="196"/>
                    </a:lnTo>
                    <a:lnTo>
                      <a:pt x="417" y="186"/>
                    </a:lnTo>
                    <a:lnTo>
                      <a:pt x="415" y="182"/>
                    </a:lnTo>
                    <a:lnTo>
                      <a:pt x="387" y="152"/>
                    </a:lnTo>
                    <a:close/>
                  </a:path>
                </a:pathLst>
              </a:custGeom>
              <a:gradFill>
                <a:gsLst>
                  <a:gs pos="100000">
                    <a:srgbClr val="1353A9"/>
                  </a:gs>
                  <a:gs pos="1000">
                    <a:srgbClr val="0C346B"/>
                  </a:gs>
                </a:gsLst>
                <a:path path="circle">
                  <a:fillToRect l="100000" t="100000"/>
                </a:path>
              </a:gra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bg1"/>
                  </a:solidFill>
                </a:endParaRPr>
              </a:p>
            </p:txBody>
          </p:sp>
          <p:sp>
            <p:nvSpPr>
              <p:cNvPr id="26" name="Freeform 389"/>
              <p:cNvSpPr/>
              <p:nvPr/>
            </p:nvSpPr>
            <p:spPr bwMode="auto">
              <a:xfrm flipH="1">
                <a:off x="285588" y="0"/>
                <a:ext cx="111752" cy="170111"/>
              </a:xfrm>
              <a:custGeom>
                <a:avLst/>
                <a:gdLst>
                  <a:gd name="T0" fmla="*/ 2147483647 w 360"/>
                  <a:gd name="T1" fmla="*/ 2147483647 h 549"/>
                  <a:gd name="T2" fmla="*/ 2147483647 w 360"/>
                  <a:gd name="T3" fmla="*/ 2147483647 h 549"/>
                  <a:gd name="T4" fmla="*/ 2147483647 w 360"/>
                  <a:gd name="T5" fmla="*/ 2147483647 h 549"/>
                  <a:gd name="T6" fmla="*/ 0 w 360"/>
                  <a:gd name="T7" fmla="*/ 2147483647 h 549"/>
                  <a:gd name="T8" fmla="*/ 2147483647 w 360"/>
                  <a:gd name="T9" fmla="*/ 2147483647 h 549"/>
                  <a:gd name="T10" fmla="*/ 2147483647 w 360"/>
                  <a:gd name="T11" fmla="*/ 2147483647 h 549"/>
                  <a:gd name="T12" fmla="*/ 2147483647 w 360"/>
                  <a:gd name="T13" fmla="*/ 2147483647 h 549"/>
                  <a:gd name="T14" fmla="*/ 2147483647 w 360"/>
                  <a:gd name="T15" fmla="*/ 2147483647 h 549"/>
                  <a:gd name="T16" fmla="*/ 2147483647 w 360"/>
                  <a:gd name="T17" fmla="*/ 2147483647 h 549"/>
                  <a:gd name="T18" fmla="*/ 2147483647 w 360"/>
                  <a:gd name="T19" fmla="*/ 2147483647 h 549"/>
                  <a:gd name="T20" fmla="*/ 2147483647 w 360"/>
                  <a:gd name="T21" fmla="*/ 2147483647 h 549"/>
                  <a:gd name="T22" fmla="*/ 2147483647 w 360"/>
                  <a:gd name="T23" fmla="*/ 2147483647 h 549"/>
                  <a:gd name="T24" fmla="*/ 2147483647 w 360"/>
                  <a:gd name="T25" fmla="*/ 2147483647 h 549"/>
                  <a:gd name="T26" fmla="*/ 2147483647 w 360"/>
                  <a:gd name="T27" fmla="*/ 2147483647 h 549"/>
                  <a:gd name="T28" fmla="*/ 2147483647 w 360"/>
                  <a:gd name="T29" fmla="*/ 2147483647 h 549"/>
                  <a:gd name="T30" fmla="*/ 2147483647 w 360"/>
                  <a:gd name="T31" fmla="*/ 2147483647 h 549"/>
                  <a:gd name="T32" fmla="*/ 2147483647 w 360"/>
                  <a:gd name="T33" fmla="*/ 2147483647 h 549"/>
                  <a:gd name="T34" fmla="*/ 2147483647 w 360"/>
                  <a:gd name="T35" fmla="*/ 2147483647 h 549"/>
                  <a:gd name="T36" fmla="*/ 2147483647 w 360"/>
                  <a:gd name="T37" fmla="*/ 2147483647 h 549"/>
                  <a:gd name="T38" fmla="*/ 2147483647 w 360"/>
                  <a:gd name="T39" fmla="*/ 2147483647 h 549"/>
                  <a:gd name="T40" fmla="*/ 2147483647 w 360"/>
                  <a:gd name="T41" fmla="*/ 2147483647 h 549"/>
                  <a:gd name="T42" fmla="*/ 2147483647 w 360"/>
                  <a:gd name="T43" fmla="*/ 2147483647 h 549"/>
                  <a:gd name="T44" fmla="*/ 2147483647 w 360"/>
                  <a:gd name="T45" fmla="*/ 2147483647 h 549"/>
                  <a:gd name="T46" fmla="*/ 2147483647 w 360"/>
                  <a:gd name="T47" fmla="*/ 2147483647 h 549"/>
                  <a:gd name="T48" fmla="*/ 2147483647 w 360"/>
                  <a:gd name="T49" fmla="*/ 2147483647 h 549"/>
                  <a:gd name="T50" fmla="*/ 2147483647 w 360"/>
                  <a:gd name="T51" fmla="*/ 2147483647 h 549"/>
                  <a:gd name="T52" fmla="*/ 2147483647 w 360"/>
                  <a:gd name="T53" fmla="*/ 2147483647 h 549"/>
                  <a:gd name="T54" fmla="*/ 2147483647 w 360"/>
                  <a:gd name="T55" fmla="*/ 0 h 549"/>
                  <a:gd name="T56" fmla="*/ 2147483647 w 360"/>
                  <a:gd name="T57" fmla="*/ 2147483647 h 549"/>
                  <a:gd name="T58" fmla="*/ 2147483647 w 360"/>
                  <a:gd name="T59" fmla="*/ 2147483647 h 549"/>
                  <a:gd name="T60" fmla="*/ 2147483647 w 360"/>
                  <a:gd name="T61" fmla="*/ 2147483647 h 549"/>
                  <a:gd name="T62" fmla="*/ 2147483647 w 360"/>
                  <a:gd name="T63" fmla="*/ 2147483647 h 549"/>
                  <a:gd name="T64" fmla="*/ 2147483647 w 360"/>
                  <a:gd name="T65" fmla="*/ 2147483647 h 5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0" h="549">
                    <a:moveTo>
                      <a:pt x="24" y="103"/>
                    </a:moveTo>
                    <a:lnTo>
                      <a:pt x="24" y="103"/>
                    </a:lnTo>
                    <a:lnTo>
                      <a:pt x="16" y="119"/>
                    </a:lnTo>
                    <a:lnTo>
                      <a:pt x="10" y="135"/>
                    </a:lnTo>
                    <a:lnTo>
                      <a:pt x="6" y="153"/>
                    </a:lnTo>
                    <a:lnTo>
                      <a:pt x="2" y="171"/>
                    </a:lnTo>
                    <a:lnTo>
                      <a:pt x="0" y="191"/>
                    </a:lnTo>
                    <a:lnTo>
                      <a:pt x="0" y="211"/>
                    </a:lnTo>
                    <a:lnTo>
                      <a:pt x="2" y="251"/>
                    </a:lnTo>
                    <a:lnTo>
                      <a:pt x="8" y="293"/>
                    </a:lnTo>
                    <a:lnTo>
                      <a:pt x="18" y="335"/>
                    </a:lnTo>
                    <a:lnTo>
                      <a:pt x="32" y="377"/>
                    </a:lnTo>
                    <a:lnTo>
                      <a:pt x="48" y="415"/>
                    </a:lnTo>
                    <a:lnTo>
                      <a:pt x="58" y="421"/>
                    </a:lnTo>
                    <a:lnTo>
                      <a:pt x="74" y="435"/>
                    </a:lnTo>
                    <a:lnTo>
                      <a:pt x="122" y="477"/>
                    </a:lnTo>
                    <a:lnTo>
                      <a:pt x="170" y="519"/>
                    </a:lnTo>
                    <a:lnTo>
                      <a:pt x="176" y="525"/>
                    </a:lnTo>
                    <a:lnTo>
                      <a:pt x="204" y="549"/>
                    </a:lnTo>
                    <a:lnTo>
                      <a:pt x="220" y="539"/>
                    </a:lnTo>
                    <a:lnTo>
                      <a:pt x="234" y="527"/>
                    </a:lnTo>
                    <a:lnTo>
                      <a:pt x="248" y="511"/>
                    </a:lnTo>
                    <a:lnTo>
                      <a:pt x="262" y="493"/>
                    </a:lnTo>
                    <a:lnTo>
                      <a:pt x="290" y="449"/>
                    </a:lnTo>
                    <a:lnTo>
                      <a:pt x="320" y="399"/>
                    </a:lnTo>
                    <a:lnTo>
                      <a:pt x="330" y="377"/>
                    </a:lnTo>
                    <a:lnTo>
                      <a:pt x="340" y="355"/>
                    </a:lnTo>
                    <a:lnTo>
                      <a:pt x="348" y="331"/>
                    </a:lnTo>
                    <a:lnTo>
                      <a:pt x="354" y="307"/>
                    </a:lnTo>
                    <a:lnTo>
                      <a:pt x="358" y="283"/>
                    </a:lnTo>
                    <a:lnTo>
                      <a:pt x="360" y="259"/>
                    </a:lnTo>
                    <a:lnTo>
                      <a:pt x="360" y="235"/>
                    </a:lnTo>
                    <a:lnTo>
                      <a:pt x="360" y="211"/>
                    </a:lnTo>
                    <a:lnTo>
                      <a:pt x="356" y="187"/>
                    </a:lnTo>
                    <a:lnTo>
                      <a:pt x="352" y="163"/>
                    </a:lnTo>
                    <a:lnTo>
                      <a:pt x="346" y="141"/>
                    </a:lnTo>
                    <a:lnTo>
                      <a:pt x="338" y="119"/>
                    </a:lnTo>
                    <a:lnTo>
                      <a:pt x="328" y="99"/>
                    </a:lnTo>
                    <a:lnTo>
                      <a:pt x="318" y="81"/>
                    </a:lnTo>
                    <a:lnTo>
                      <a:pt x="304" y="64"/>
                    </a:lnTo>
                    <a:lnTo>
                      <a:pt x="290" y="48"/>
                    </a:lnTo>
                    <a:lnTo>
                      <a:pt x="278" y="38"/>
                    </a:lnTo>
                    <a:lnTo>
                      <a:pt x="268" y="28"/>
                    </a:lnTo>
                    <a:lnTo>
                      <a:pt x="256" y="20"/>
                    </a:lnTo>
                    <a:lnTo>
                      <a:pt x="244" y="14"/>
                    </a:lnTo>
                    <a:lnTo>
                      <a:pt x="232" y="8"/>
                    </a:lnTo>
                    <a:lnTo>
                      <a:pt x="218" y="4"/>
                    </a:lnTo>
                    <a:lnTo>
                      <a:pt x="206" y="2"/>
                    </a:lnTo>
                    <a:lnTo>
                      <a:pt x="194" y="0"/>
                    </a:lnTo>
                    <a:lnTo>
                      <a:pt x="168" y="0"/>
                    </a:lnTo>
                    <a:lnTo>
                      <a:pt x="142" y="6"/>
                    </a:lnTo>
                    <a:lnTo>
                      <a:pt x="116" y="16"/>
                    </a:lnTo>
                    <a:lnTo>
                      <a:pt x="92" y="30"/>
                    </a:lnTo>
                    <a:lnTo>
                      <a:pt x="74" y="44"/>
                    </a:lnTo>
                    <a:lnTo>
                      <a:pt x="56" y="62"/>
                    </a:lnTo>
                    <a:lnTo>
                      <a:pt x="38" y="81"/>
                    </a:lnTo>
                    <a:lnTo>
                      <a:pt x="24" y="103"/>
                    </a:lnTo>
                    <a:close/>
                  </a:path>
                </a:pathLst>
              </a:custGeom>
              <a:gradFill>
                <a:gsLst>
                  <a:gs pos="100000">
                    <a:srgbClr val="1353A9"/>
                  </a:gs>
                  <a:gs pos="1000">
                    <a:srgbClr val="0C346B"/>
                  </a:gs>
                </a:gsLst>
                <a:path path="circle">
                  <a:fillToRect l="100000" t="100000"/>
                </a:path>
              </a:gra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bg1"/>
                  </a:solidFill>
                </a:endParaRPr>
              </a:p>
            </p:txBody>
          </p:sp>
          <p:sp>
            <p:nvSpPr>
              <p:cNvPr id="27" name="Freeform 390"/>
              <p:cNvSpPr/>
              <p:nvPr/>
            </p:nvSpPr>
            <p:spPr bwMode="auto">
              <a:xfrm flipH="1">
                <a:off x="147140" y="128514"/>
                <a:ext cx="235921" cy="243991"/>
              </a:xfrm>
              <a:custGeom>
                <a:avLst/>
                <a:gdLst>
                  <a:gd name="T0" fmla="*/ 2147483647 w 761"/>
                  <a:gd name="T1" fmla="*/ 2147483647 h 784"/>
                  <a:gd name="T2" fmla="*/ 2147483647 w 761"/>
                  <a:gd name="T3" fmla="*/ 2147483647 h 784"/>
                  <a:gd name="T4" fmla="*/ 2147483647 w 761"/>
                  <a:gd name="T5" fmla="*/ 2147483647 h 784"/>
                  <a:gd name="T6" fmla="*/ 2147483647 w 761"/>
                  <a:gd name="T7" fmla="*/ 2147483647 h 784"/>
                  <a:gd name="T8" fmla="*/ 2147483647 w 761"/>
                  <a:gd name="T9" fmla="*/ 2147483647 h 784"/>
                  <a:gd name="T10" fmla="*/ 2147483647 w 761"/>
                  <a:gd name="T11" fmla="*/ 2147483647 h 784"/>
                  <a:gd name="T12" fmla="*/ 2147483647 w 761"/>
                  <a:gd name="T13" fmla="*/ 2147483647 h 784"/>
                  <a:gd name="T14" fmla="*/ 2147483647 w 761"/>
                  <a:gd name="T15" fmla="*/ 2147483647 h 784"/>
                  <a:gd name="T16" fmla="*/ 2147483647 w 761"/>
                  <a:gd name="T17" fmla="*/ 2147483647 h 784"/>
                  <a:gd name="T18" fmla="*/ 2147483647 w 761"/>
                  <a:gd name="T19" fmla="*/ 2147483647 h 784"/>
                  <a:gd name="T20" fmla="*/ 2147483647 w 761"/>
                  <a:gd name="T21" fmla="*/ 2147483647 h 784"/>
                  <a:gd name="T22" fmla="*/ 2147483647 w 761"/>
                  <a:gd name="T23" fmla="*/ 2147483647 h 784"/>
                  <a:gd name="T24" fmla="*/ 2147483647 w 761"/>
                  <a:gd name="T25" fmla="*/ 2147483647 h 784"/>
                  <a:gd name="T26" fmla="*/ 2147483647 w 761"/>
                  <a:gd name="T27" fmla="*/ 2147483647 h 784"/>
                  <a:gd name="T28" fmla="*/ 2147483647 w 761"/>
                  <a:gd name="T29" fmla="*/ 2147483647 h 784"/>
                  <a:gd name="T30" fmla="*/ 2147483647 w 761"/>
                  <a:gd name="T31" fmla="*/ 2147483647 h 784"/>
                  <a:gd name="T32" fmla="*/ 2147483647 w 761"/>
                  <a:gd name="T33" fmla="*/ 0 h 784"/>
                  <a:gd name="T34" fmla="*/ 0 w 761"/>
                  <a:gd name="T35" fmla="*/ 2147483647 h 784"/>
                  <a:gd name="T36" fmla="*/ 0 w 761"/>
                  <a:gd name="T37" fmla="*/ 2147483647 h 784"/>
                  <a:gd name="T38" fmla="*/ 0 w 761"/>
                  <a:gd name="T39" fmla="*/ 2147483647 h 784"/>
                  <a:gd name="T40" fmla="*/ 0 w 761"/>
                  <a:gd name="T41" fmla="*/ 2147483647 h 784"/>
                  <a:gd name="T42" fmla="*/ 0 w 761"/>
                  <a:gd name="T43" fmla="*/ 2147483647 h 784"/>
                  <a:gd name="T44" fmla="*/ 0 w 761"/>
                  <a:gd name="T45" fmla="*/ 2147483647 h 784"/>
                  <a:gd name="T46" fmla="*/ 2147483647 w 761"/>
                  <a:gd name="T47" fmla="*/ 2147483647 h 784"/>
                  <a:gd name="T48" fmla="*/ 2147483647 w 761"/>
                  <a:gd name="T49" fmla="*/ 2147483647 h 784"/>
                  <a:gd name="T50" fmla="*/ 2147483647 w 761"/>
                  <a:gd name="T51" fmla="*/ 2147483647 h 784"/>
                  <a:gd name="T52" fmla="*/ 2147483647 w 761"/>
                  <a:gd name="T53" fmla="*/ 2147483647 h 784"/>
                  <a:gd name="T54" fmla="*/ 2147483647 w 761"/>
                  <a:gd name="T55" fmla="*/ 2147483647 h 784"/>
                  <a:gd name="T56" fmla="*/ 2147483647 w 761"/>
                  <a:gd name="T57" fmla="*/ 2147483647 h 784"/>
                  <a:gd name="T58" fmla="*/ 2147483647 w 761"/>
                  <a:gd name="T59" fmla="*/ 2147483647 h 784"/>
                  <a:gd name="T60" fmla="*/ 2147483647 w 761"/>
                  <a:gd name="T61" fmla="*/ 2147483647 h 784"/>
                  <a:gd name="T62" fmla="*/ 2147483647 w 761"/>
                  <a:gd name="T63" fmla="*/ 2147483647 h 784"/>
                  <a:gd name="T64" fmla="*/ 2147483647 w 761"/>
                  <a:gd name="T65" fmla="*/ 2147483647 h 784"/>
                  <a:gd name="T66" fmla="*/ 2147483647 w 761"/>
                  <a:gd name="T67" fmla="*/ 2147483647 h 784"/>
                  <a:gd name="T68" fmla="*/ 2147483647 w 761"/>
                  <a:gd name="T69" fmla="*/ 2147483647 h 784"/>
                  <a:gd name="T70" fmla="*/ 2147483647 w 761"/>
                  <a:gd name="T71" fmla="*/ 2147483647 h 784"/>
                  <a:gd name="T72" fmla="*/ 2147483647 w 761"/>
                  <a:gd name="T73" fmla="*/ 2147483647 h 784"/>
                  <a:gd name="T74" fmla="*/ 2147483647 w 761"/>
                  <a:gd name="T75" fmla="*/ 2147483647 h 784"/>
                  <a:gd name="T76" fmla="*/ 2147483647 w 761"/>
                  <a:gd name="T77" fmla="*/ 2147483647 h 784"/>
                  <a:gd name="T78" fmla="*/ 2147483647 w 761"/>
                  <a:gd name="T79" fmla="*/ 2147483647 h 784"/>
                  <a:gd name="T80" fmla="*/ 2147483647 w 761"/>
                  <a:gd name="T81" fmla="*/ 2147483647 h 784"/>
                  <a:gd name="T82" fmla="*/ 2147483647 w 761"/>
                  <a:gd name="T83" fmla="*/ 2147483647 h 784"/>
                  <a:gd name="T84" fmla="*/ 2147483647 w 761"/>
                  <a:gd name="T85" fmla="*/ 2147483647 h 784"/>
                  <a:gd name="T86" fmla="*/ 2147483647 w 761"/>
                  <a:gd name="T87" fmla="*/ 2147483647 h 784"/>
                  <a:gd name="T88" fmla="*/ 2147483647 w 761"/>
                  <a:gd name="T89" fmla="*/ 2147483647 h 784"/>
                  <a:gd name="T90" fmla="*/ 2147483647 w 761"/>
                  <a:gd name="T91" fmla="*/ 2147483647 h 784"/>
                  <a:gd name="T92" fmla="*/ 2147483647 w 761"/>
                  <a:gd name="T93" fmla="*/ 2147483647 h 784"/>
                  <a:gd name="T94" fmla="*/ 2147483647 w 761"/>
                  <a:gd name="T95" fmla="*/ 2147483647 h 784"/>
                  <a:gd name="T96" fmla="*/ 2147483647 w 761"/>
                  <a:gd name="T97" fmla="*/ 2147483647 h 784"/>
                  <a:gd name="T98" fmla="*/ 2147483647 w 761"/>
                  <a:gd name="T99" fmla="*/ 2147483647 h 784"/>
                  <a:gd name="T100" fmla="*/ 2147483647 w 761"/>
                  <a:gd name="T101" fmla="*/ 2147483647 h 784"/>
                  <a:gd name="T102" fmla="*/ 2147483647 w 761"/>
                  <a:gd name="T103" fmla="*/ 2147483647 h 78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61" h="784">
                    <a:moveTo>
                      <a:pt x="761" y="691"/>
                    </a:moveTo>
                    <a:lnTo>
                      <a:pt x="761" y="691"/>
                    </a:lnTo>
                    <a:lnTo>
                      <a:pt x="745" y="677"/>
                    </a:lnTo>
                    <a:lnTo>
                      <a:pt x="497" y="445"/>
                    </a:lnTo>
                    <a:lnTo>
                      <a:pt x="322" y="283"/>
                    </a:lnTo>
                    <a:lnTo>
                      <a:pt x="158" y="134"/>
                    </a:lnTo>
                    <a:lnTo>
                      <a:pt x="130" y="110"/>
                    </a:lnTo>
                    <a:lnTo>
                      <a:pt x="124" y="104"/>
                    </a:lnTo>
                    <a:lnTo>
                      <a:pt x="76" y="62"/>
                    </a:lnTo>
                    <a:lnTo>
                      <a:pt x="28" y="20"/>
                    </a:lnTo>
                    <a:lnTo>
                      <a:pt x="12" y="6"/>
                    </a:lnTo>
                    <a:lnTo>
                      <a:pt x="2" y="0"/>
                    </a:lnTo>
                    <a:lnTo>
                      <a:pt x="0" y="2"/>
                    </a:lnTo>
                    <a:lnTo>
                      <a:pt x="0" y="4"/>
                    </a:lnTo>
                    <a:lnTo>
                      <a:pt x="4" y="12"/>
                    </a:lnTo>
                    <a:lnTo>
                      <a:pt x="14" y="24"/>
                    </a:lnTo>
                    <a:lnTo>
                      <a:pt x="40" y="56"/>
                    </a:lnTo>
                    <a:lnTo>
                      <a:pt x="112" y="138"/>
                    </a:lnTo>
                    <a:lnTo>
                      <a:pt x="140" y="168"/>
                    </a:lnTo>
                    <a:lnTo>
                      <a:pt x="142" y="172"/>
                    </a:lnTo>
                    <a:lnTo>
                      <a:pt x="294" y="339"/>
                    </a:lnTo>
                    <a:lnTo>
                      <a:pt x="459" y="517"/>
                    </a:lnTo>
                    <a:lnTo>
                      <a:pt x="693" y="769"/>
                    </a:lnTo>
                    <a:lnTo>
                      <a:pt x="707" y="784"/>
                    </a:lnTo>
                    <a:lnTo>
                      <a:pt x="715" y="782"/>
                    </a:lnTo>
                    <a:lnTo>
                      <a:pt x="721" y="779"/>
                    </a:lnTo>
                    <a:lnTo>
                      <a:pt x="727" y="773"/>
                    </a:lnTo>
                    <a:lnTo>
                      <a:pt x="737" y="765"/>
                    </a:lnTo>
                    <a:lnTo>
                      <a:pt x="745" y="751"/>
                    </a:lnTo>
                    <a:lnTo>
                      <a:pt x="753" y="737"/>
                    </a:lnTo>
                    <a:lnTo>
                      <a:pt x="757" y="723"/>
                    </a:lnTo>
                    <a:lnTo>
                      <a:pt x="761" y="711"/>
                    </a:lnTo>
                    <a:lnTo>
                      <a:pt x="761" y="701"/>
                    </a:lnTo>
                    <a:lnTo>
                      <a:pt x="761" y="691"/>
                    </a:lnTo>
                    <a:close/>
                  </a:path>
                </a:pathLst>
              </a:custGeom>
              <a:gradFill>
                <a:gsLst>
                  <a:gs pos="100000">
                    <a:srgbClr val="1353A9"/>
                  </a:gs>
                  <a:gs pos="1000">
                    <a:srgbClr val="0C346B"/>
                  </a:gs>
                </a:gsLst>
                <a:path path="circle">
                  <a:fillToRect l="100000" t="100000"/>
                </a:path>
              </a:gra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bg1"/>
                  </a:solidFill>
                </a:endParaRPr>
              </a:p>
            </p:txBody>
          </p:sp>
          <p:sp>
            <p:nvSpPr>
              <p:cNvPr id="28" name="Freeform 406"/>
              <p:cNvSpPr/>
              <p:nvPr/>
            </p:nvSpPr>
            <p:spPr bwMode="auto">
              <a:xfrm flipH="1">
                <a:off x="31663" y="560620"/>
                <a:ext cx="10555" cy="22971"/>
              </a:xfrm>
              <a:custGeom>
                <a:avLst/>
                <a:gdLst>
                  <a:gd name="T0" fmla="*/ 2147483647 w 34"/>
                  <a:gd name="T1" fmla="*/ 0 h 74"/>
                  <a:gd name="T2" fmla="*/ 2147483647 w 34"/>
                  <a:gd name="T3" fmla="*/ 0 h 74"/>
                  <a:gd name="T4" fmla="*/ 2147483647 w 34"/>
                  <a:gd name="T5" fmla="*/ 2147483647 h 74"/>
                  <a:gd name="T6" fmla="*/ 0 w 34"/>
                  <a:gd name="T7" fmla="*/ 2147483647 h 74"/>
                  <a:gd name="T8" fmla="*/ 2147483647 w 34"/>
                  <a:gd name="T9" fmla="*/ 2147483647 h 74"/>
                  <a:gd name="T10" fmla="*/ 2147483647 w 34"/>
                  <a:gd name="T11" fmla="*/ 2147483647 h 74"/>
                  <a:gd name="T12" fmla="*/ 2147483647 w 34"/>
                  <a:gd name="T13" fmla="*/ 2147483647 h 74"/>
                  <a:gd name="T14" fmla="*/ 2147483647 w 34"/>
                  <a:gd name="T15" fmla="*/ 2147483647 h 74"/>
                  <a:gd name="T16" fmla="*/ 2147483647 w 34"/>
                  <a:gd name="T17" fmla="*/ 2147483647 h 74"/>
                  <a:gd name="T18" fmla="*/ 2147483647 w 34"/>
                  <a:gd name="T19" fmla="*/ 0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 h="74">
                    <a:moveTo>
                      <a:pt x="10" y="0"/>
                    </a:moveTo>
                    <a:lnTo>
                      <a:pt x="10" y="0"/>
                    </a:lnTo>
                    <a:lnTo>
                      <a:pt x="4" y="38"/>
                    </a:lnTo>
                    <a:lnTo>
                      <a:pt x="0" y="74"/>
                    </a:lnTo>
                    <a:lnTo>
                      <a:pt x="34" y="50"/>
                    </a:lnTo>
                    <a:lnTo>
                      <a:pt x="34" y="46"/>
                    </a:lnTo>
                    <a:lnTo>
                      <a:pt x="30" y="36"/>
                    </a:lnTo>
                    <a:lnTo>
                      <a:pt x="22" y="20"/>
                    </a:lnTo>
                    <a:lnTo>
                      <a:pt x="10" y="0"/>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bg1"/>
                  </a:solidFill>
                </a:endParaRPr>
              </a:p>
            </p:txBody>
          </p:sp>
          <p:sp>
            <p:nvSpPr>
              <p:cNvPr id="29" name="Freeform 408"/>
              <p:cNvSpPr/>
              <p:nvPr/>
            </p:nvSpPr>
            <p:spPr bwMode="auto">
              <a:xfrm flipH="1">
                <a:off x="0" y="512194"/>
                <a:ext cx="621" cy="621"/>
              </a:xfrm>
              <a:custGeom>
                <a:avLst/>
                <a:gdLst>
                  <a:gd name="T0" fmla="*/ 0 w 621"/>
                  <a:gd name="T1" fmla="*/ 0 h 2"/>
                  <a:gd name="T2" fmla="*/ 0 w 621"/>
                  <a:gd name="T3" fmla="*/ 0 h 2"/>
                  <a:gd name="T4" fmla="*/ 0 w 621"/>
                  <a:gd name="T5" fmla="*/ 0 h 2"/>
                  <a:gd name="T6" fmla="*/ 0 w 621"/>
                  <a:gd name="T7" fmla="*/ 0 h 2"/>
                  <a:gd name="T8" fmla="*/ 0 w 621"/>
                  <a:gd name="T9" fmla="*/ 2147483647 h 2"/>
                  <a:gd name="T10" fmla="*/ 0 w 621"/>
                  <a:gd name="T11" fmla="*/ 2147483647 h 2"/>
                  <a:gd name="T12" fmla="*/ 0 w 621"/>
                  <a:gd name="T13" fmla="*/ 0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1" h="2">
                    <a:moveTo>
                      <a:pt x="0" y="0"/>
                    </a:moveTo>
                    <a:lnTo>
                      <a:pt x="0" y="0"/>
                    </a:lnTo>
                    <a:lnTo>
                      <a:pt x="0"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bg1"/>
                  </a:solidFill>
                </a:endParaRPr>
              </a:p>
            </p:txBody>
          </p:sp>
          <p:sp>
            <p:nvSpPr>
              <p:cNvPr id="30" name="Freeform 409"/>
              <p:cNvSpPr/>
              <p:nvPr/>
            </p:nvSpPr>
            <p:spPr bwMode="auto">
              <a:xfrm flipH="1">
                <a:off x="0" y="512194"/>
                <a:ext cx="621" cy="621"/>
              </a:xfrm>
              <a:custGeom>
                <a:avLst/>
                <a:gdLst>
                  <a:gd name="T0" fmla="*/ 0 w 621"/>
                  <a:gd name="T1" fmla="*/ 0 h 2"/>
                  <a:gd name="T2" fmla="*/ 0 w 621"/>
                  <a:gd name="T3" fmla="*/ 0 h 2"/>
                  <a:gd name="T4" fmla="*/ 0 w 621"/>
                  <a:gd name="T5" fmla="*/ 0 h 2"/>
                  <a:gd name="T6" fmla="*/ 0 w 621"/>
                  <a:gd name="T7" fmla="*/ 0 h 2"/>
                  <a:gd name="T8" fmla="*/ 0 w 621"/>
                  <a:gd name="T9" fmla="*/ 2147483647 h 2"/>
                  <a:gd name="T10" fmla="*/ 0 w 621"/>
                  <a:gd name="T11" fmla="*/ 2147483647 h 2"/>
                  <a:gd name="T12" fmla="*/ 0 w 621"/>
                  <a:gd name="T13" fmla="*/ 0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1" h="2">
                    <a:moveTo>
                      <a:pt x="0" y="0"/>
                    </a:moveTo>
                    <a:lnTo>
                      <a:pt x="0" y="0"/>
                    </a:lnTo>
                    <a:lnTo>
                      <a:pt x="0" y="2"/>
                    </a:lnTo>
                    <a:lnTo>
                      <a:pt x="0" y="0"/>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bg1"/>
                  </a:solidFill>
                </a:endParaRPr>
              </a:p>
            </p:txBody>
          </p:sp>
        </p:grpSp>
      </p:grpSp>
      <p:sp>
        <p:nvSpPr>
          <p:cNvPr id="37" name="TextBox 13"/>
          <p:cNvSpPr txBox="1">
            <a:spLocks noChangeArrowheads="1"/>
          </p:cNvSpPr>
          <p:nvPr/>
        </p:nvSpPr>
        <p:spPr bwMode="auto">
          <a:xfrm>
            <a:off x="2857500" y="2333625"/>
            <a:ext cx="12763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项目宗旨</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13"/>
          <p:cNvSpPr txBox="1">
            <a:spLocks noChangeArrowheads="1"/>
          </p:cNvSpPr>
          <p:nvPr/>
        </p:nvSpPr>
        <p:spPr bwMode="auto">
          <a:xfrm>
            <a:off x="2133600" y="2654300"/>
            <a:ext cx="2000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13"/>
          <p:cNvSpPr txBox="1">
            <a:spLocks noChangeArrowheads="1"/>
          </p:cNvSpPr>
          <p:nvPr/>
        </p:nvSpPr>
        <p:spPr bwMode="auto">
          <a:xfrm>
            <a:off x="7829550" y="2333625"/>
            <a:ext cx="14970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项目宗旨</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3"/>
          <p:cNvSpPr txBox="1">
            <a:spLocks noChangeArrowheads="1"/>
          </p:cNvSpPr>
          <p:nvPr/>
        </p:nvSpPr>
        <p:spPr bwMode="auto">
          <a:xfrm>
            <a:off x="7829550" y="2654300"/>
            <a:ext cx="200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a:spLocks noChangeArrowheads="1"/>
          </p:cNvSpPr>
          <p:nvPr/>
        </p:nvSpPr>
        <p:spPr bwMode="auto">
          <a:xfrm>
            <a:off x="2857500" y="4619625"/>
            <a:ext cx="12763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项目宗旨</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13"/>
          <p:cNvSpPr txBox="1">
            <a:spLocks noChangeArrowheads="1"/>
          </p:cNvSpPr>
          <p:nvPr/>
        </p:nvSpPr>
        <p:spPr bwMode="auto">
          <a:xfrm>
            <a:off x="2133600" y="4940300"/>
            <a:ext cx="2000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3"/>
          <p:cNvSpPr txBox="1">
            <a:spLocks noChangeArrowheads="1"/>
          </p:cNvSpPr>
          <p:nvPr/>
        </p:nvSpPr>
        <p:spPr bwMode="auto">
          <a:xfrm>
            <a:off x="7829550" y="4619625"/>
            <a:ext cx="14970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项目宗旨</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13"/>
          <p:cNvSpPr txBox="1">
            <a:spLocks noChangeArrowheads="1"/>
          </p:cNvSpPr>
          <p:nvPr/>
        </p:nvSpPr>
        <p:spPr bwMode="auto">
          <a:xfrm>
            <a:off x="7829550" y="4940300"/>
            <a:ext cx="200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5" presetClass="entr" presetSubtype="0" fill="hold" grpId="0" nodeType="click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p:cTn id="28" dur="1000" fill="hold"/>
                                        <p:tgtEl>
                                          <p:spTgt spid="39"/>
                                        </p:tgtEl>
                                        <p:attrNameLst>
                                          <p:attrName>ppt_w</p:attrName>
                                        </p:attrNameLst>
                                      </p:cBhvr>
                                      <p:tavLst>
                                        <p:tav tm="0">
                                          <p:val>
                                            <p:fltVal val="0"/>
                                          </p:val>
                                        </p:tav>
                                        <p:tav tm="100000">
                                          <p:val>
                                            <p:strVal val="#ppt_w"/>
                                          </p:val>
                                        </p:tav>
                                      </p:tavLst>
                                    </p:anim>
                                    <p:anim calcmode="lin" valueType="num">
                                      <p:cBhvr>
                                        <p:cTn id="29" dur="1000" fill="hold"/>
                                        <p:tgtEl>
                                          <p:spTgt spid="39"/>
                                        </p:tgtEl>
                                        <p:attrNameLst>
                                          <p:attrName>ppt_h</p:attrName>
                                        </p:attrNameLst>
                                      </p:cBhvr>
                                      <p:tavLst>
                                        <p:tav tm="0">
                                          <p:val>
                                            <p:fltVal val="0"/>
                                          </p:val>
                                        </p:tav>
                                        <p:tav tm="100000">
                                          <p:val>
                                            <p:strVal val="#ppt_h"/>
                                          </p:val>
                                        </p:tav>
                                      </p:tavLst>
                                    </p:anim>
                                    <p:anim calcmode="lin" valueType="num">
                                      <p:cBhvr>
                                        <p:cTn id="30"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9"/>
                                        </p:tgtEl>
                                        <p:attrNameLst>
                                          <p:attrName>ppt_y</p:attrName>
                                        </p:attrNameLst>
                                      </p:cBhvr>
                                      <p:tavLst>
                                        <p:tav tm="0" fmla="#ppt_y+(sin(-2*pi*(1-$))*-#ppt_x+cos(-2*pi*(1-$))*(1-#ppt_y))*(1-$)">
                                          <p:val>
                                            <p:fltVal val="0"/>
                                          </p:val>
                                        </p:tav>
                                        <p:tav tm="100000">
                                          <p:val>
                                            <p:fltVal val="1"/>
                                          </p:val>
                                        </p:tav>
                                      </p:tavLst>
                                    </p:anim>
                                  </p:childTnLst>
                                </p:cTn>
                              </p:par>
                              <p:par>
                                <p:cTn id="32" presetID="15"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1000" fill="hold"/>
                                        <p:tgtEl>
                                          <p:spTgt spid="40"/>
                                        </p:tgtEl>
                                        <p:attrNameLst>
                                          <p:attrName>ppt_w</p:attrName>
                                        </p:attrNameLst>
                                      </p:cBhvr>
                                      <p:tavLst>
                                        <p:tav tm="0">
                                          <p:val>
                                            <p:fltVal val="0"/>
                                          </p:val>
                                        </p:tav>
                                        <p:tav tm="100000">
                                          <p:val>
                                            <p:strVal val="#ppt_w"/>
                                          </p:val>
                                        </p:tav>
                                      </p:tavLst>
                                    </p:anim>
                                    <p:anim calcmode="lin" valueType="num">
                                      <p:cBhvr>
                                        <p:cTn id="35" dur="1000" fill="hold"/>
                                        <p:tgtEl>
                                          <p:spTgt spid="40"/>
                                        </p:tgtEl>
                                        <p:attrNameLst>
                                          <p:attrName>ppt_h</p:attrName>
                                        </p:attrNameLst>
                                      </p:cBhvr>
                                      <p:tavLst>
                                        <p:tav tm="0">
                                          <p:val>
                                            <p:fltVal val="0"/>
                                          </p:val>
                                        </p:tav>
                                        <p:tav tm="100000">
                                          <p:val>
                                            <p:strVal val="#ppt_h"/>
                                          </p:val>
                                        </p:tav>
                                      </p:tavLst>
                                    </p:anim>
                                    <p:anim calcmode="lin" valueType="num">
                                      <p:cBhvr>
                                        <p:cTn id="36"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40"/>
                                        </p:tgtEl>
                                        <p:attrNameLst>
                                          <p:attrName>ppt_y</p:attrName>
                                        </p:attrNameLst>
                                      </p:cBhvr>
                                      <p:tavLst>
                                        <p:tav tm="0" fmla="#ppt_y+(sin(-2*pi*(1-$))*-#ppt_x+cos(-2*pi*(1-$))*(1-#ppt_y))*(1-$)">
                                          <p:val>
                                            <p:fltVal val="0"/>
                                          </p:val>
                                        </p:tav>
                                        <p:tav tm="100000">
                                          <p:val>
                                            <p:fltVal val="1"/>
                                          </p:val>
                                        </p:tav>
                                      </p:tavLst>
                                    </p:anim>
                                  </p:childTnLst>
                                </p:cTn>
                              </p:par>
                              <p:par>
                                <p:cTn id="38" presetID="15" presetClass="entr" presetSubtype="0" fill="hold" grpId="0" nodeType="withEffect">
                                  <p:stCondLst>
                                    <p:cond delay="0"/>
                                  </p:stCondLst>
                                  <p:childTnLst>
                                    <p:set>
                                      <p:cBhvr>
                                        <p:cTn id="39" dur="1" fill="hold">
                                          <p:stCondLst>
                                            <p:cond delay="0"/>
                                          </p:stCondLst>
                                        </p:cTn>
                                        <p:tgtEl>
                                          <p:spTgt spid="43"/>
                                        </p:tgtEl>
                                        <p:attrNameLst>
                                          <p:attrName>style.visibility</p:attrName>
                                        </p:attrNameLst>
                                      </p:cBhvr>
                                      <p:to>
                                        <p:strVal val="visible"/>
                                      </p:to>
                                    </p:set>
                                    <p:anim calcmode="lin" valueType="num">
                                      <p:cBhvr>
                                        <p:cTn id="40" dur="1000" fill="hold"/>
                                        <p:tgtEl>
                                          <p:spTgt spid="43"/>
                                        </p:tgtEl>
                                        <p:attrNameLst>
                                          <p:attrName>ppt_w</p:attrName>
                                        </p:attrNameLst>
                                      </p:cBhvr>
                                      <p:tavLst>
                                        <p:tav tm="0">
                                          <p:val>
                                            <p:fltVal val="0"/>
                                          </p:val>
                                        </p:tav>
                                        <p:tav tm="100000">
                                          <p:val>
                                            <p:strVal val="#ppt_w"/>
                                          </p:val>
                                        </p:tav>
                                      </p:tavLst>
                                    </p:anim>
                                    <p:anim calcmode="lin" valueType="num">
                                      <p:cBhvr>
                                        <p:cTn id="41" dur="1000" fill="hold"/>
                                        <p:tgtEl>
                                          <p:spTgt spid="43"/>
                                        </p:tgtEl>
                                        <p:attrNameLst>
                                          <p:attrName>ppt_h</p:attrName>
                                        </p:attrNameLst>
                                      </p:cBhvr>
                                      <p:tavLst>
                                        <p:tav tm="0">
                                          <p:val>
                                            <p:fltVal val="0"/>
                                          </p:val>
                                        </p:tav>
                                        <p:tav tm="100000">
                                          <p:val>
                                            <p:strVal val="#ppt_h"/>
                                          </p:val>
                                        </p:tav>
                                      </p:tavLst>
                                    </p:anim>
                                    <p:anim calcmode="lin" valueType="num">
                                      <p:cBhvr>
                                        <p:cTn id="42" dur="1000" fill="hold"/>
                                        <p:tgtEl>
                                          <p:spTgt spid="43"/>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43"/>
                                        </p:tgtEl>
                                        <p:attrNameLst>
                                          <p:attrName>ppt_y</p:attrName>
                                        </p:attrNameLst>
                                      </p:cBhvr>
                                      <p:tavLst>
                                        <p:tav tm="0" fmla="#ppt_y+(sin(-2*pi*(1-$))*-#ppt_x+cos(-2*pi*(1-$))*(1-#ppt_y))*(1-$)">
                                          <p:val>
                                            <p:fltVal val="0"/>
                                          </p:val>
                                        </p:tav>
                                        <p:tav tm="100000">
                                          <p:val>
                                            <p:fltVal val="1"/>
                                          </p:val>
                                        </p:tav>
                                      </p:tavLst>
                                    </p:anim>
                                  </p:childTnLst>
                                </p:cTn>
                              </p:par>
                              <p:par>
                                <p:cTn id="44" presetID="15" presetClass="entr" presetSubtype="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1000" fill="hold"/>
                                        <p:tgtEl>
                                          <p:spTgt spid="44"/>
                                        </p:tgtEl>
                                        <p:attrNameLst>
                                          <p:attrName>ppt_w</p:attrName>
                                        </p:attrNameLst>
                                      </p:cBhvr>
                                      <p:tavLst>
                                        <p:tav tm="0">
                                          <p:val>
                                            <p:fltVal val="0"/>
                                          </p:val>
                                        </p:tav>
                                        <p:tav tm="100000">
                                          <p:val>
                                            <p:strVal val="#ppt_w"/>
                                          </p:val>
                                        </p:tav>
                                      </p:tavLst>
                                    </p:anim>
                                    <p:anim calcmode="lin" valueType="num">
                                      <p:cBhvr>
                                        <p:cTn id="47" dur="1000" fill="hold"/>
                                        <p:tgtEl>
                                          <p:spTgt spid="44"/>
                                        </p:tgtEl>
                                        <p:attrNameLst>
                                          <p:attrName>ppt_h</p:attrName>
                                        </p:attrNameLst>
                                      </p:cBhvr>
                                      <p:tavLst>
                                        <p:tav tm="0">
                                          <p:val>
                                            <p:fltVal val="0"/>
                                          </p:val>
                                        </p:tav>
                                        <p:tav tm="100000">
                                          <p:val>
                                            <p:strVal val="#ppt_h"/>
                                          </p:val>
                                        </p:tav>
                                      </p:tavLst>
                                    </p:anim>
                                    <p:anim calcmode="lin" valueType="num">
                                      <p:cBhvr>
                                        <p:cTn id="48" dur="1000" fill="hold"/>
                                        <p:tgtEl>
                                          <p:spTgt spid="44"/>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44"/>
                                        </p:tgtEl>
                                        <p:attrNameLst>
                                          <p:attrName>ppt_y</p:attrName>
                                        </p:attrNameLst>
                                      </p:cBhvr>
                                      <p:tavLst>
                                        <p:tav tm="0" fmla="#ppt_y+(sin(-2*pi*(1-$))*-#ppt_x+cos(-2*pi*(1-$))*(1-#ppt_y))*(1-$)">
                                          <p:val>
                                            <p:fltVal val="0"/>
                                          </p:val>
                                        </p:tav>
                                        <p:tav tm="100000">
                                          <p:val>
                                            <p:fltVal val="1"/>
                                          </p:val>
                                        </p:tav>
                                      </p:tavLst>
                                    </p:anim>
                                  </p:childTnLst>
                                </p:cTn>
                              </p:par>
                              <p:par>
                                <p:cTn id="50" presetID="15"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1000" fill="hold"/>
                                        <p:tgtEl>
                                          <p:spTgt spid="37"/>
                                        </p:tgtEl>
                                        <p:attrNameLst>
                                          <p:attrName>ppt_w</p:attrName>
                                        </p:attrNameLst>
                                      </p:cBhvr>
                                      <p:tavLst>
                                        <p:tav tm="0">
                                          <p:val>
                                            <p:fltVal val="0"/>
                                          </p:val>
                                        </p:tav>
                                        <p:tav tm="100000">
                                          <p:val>
                                            <p:strVal val="#ppt_w"/>
                                          </p:val>
                                        </p:tav>
                                      </p:tavLst>
                                    </p:anim>
                                    <p:anim calcmode="lin" valueType="num">
                                      <p:cBhvr>
                                        <p:cTn id="53" dur="1000" fill="hold"/>
                                        <p:tgtEl>
                                          <p:spTgt spid="37"/>
                                        </p:tgtEl>
                                        <p:attrNameLst>
                                          <p:attrName>ppt_h</p:attrName>
                                        </p:attrNameLst>
                                      </p:cBhvr>
                                      <p:tavLst>
                                        <p:tav tm="0">
                                          <p:val>
                                            <p:fltVal val="0"/>
                                          </p:val>
                                        </p:tav>
                                        <p:tav tm="100000">
                                          <p:val>
                                            <p:strVal val="#ppt_h"/>
                                          </p:val>
                                        </p:tav>
                                      </p:tavLst>
                                    </p:anim>
                                    <p:anim calcmode="lin" valueType="num">
                                      <p:cBhvr>
                                        <p:cTn id="54"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55" dur="1000" fill="hold"/>
                                        <p:tgtEl>
                                          <p:spTgt spid="37"/>
                                        </p:tgtEl>
                                        <p:attrNameLst>
                                          <p:attrName>ppt_y</p:attrName>
                                        </p:attrNameLst>
                                      </p:cBhvr>
                                      <p:tavLst>
                                        <p:tav tm="0" fmla="#ppt_y+(sin(-2*pi*(1-$))*-#ppt_x+cos(-2*pi*(1-$))*(1-#ppt_y))*(1-$)">
                                          <p:val>
                                            <p:fltVal val="0"/>
                                          </p:val>
                                        </p:tav>
                                        <p:tav tm="100000">
                                          <p:val>
                                            <p:fltVal val="1"/>
                                          </p:val>
                                        </p:tav>
                                      </p:tavLst>
                                    </p:anim>
                                  </p:childTnLst>
                                </p:cTn>
                              </p:par>
                              <p:par>
                                <p:cTn id="56" presetID="15"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1000" fill="hold"/>
                                        <p:tgtEl>
                                          <p:spTgt spid="38"/>
                                        </p:tgtEl>
                                        <p:attrNameLst>
                                          <p:attrName>ppt_w</p:attrName>
                                        </p:attrNameLst>
                                      </p:cBhvr>
                                      <p:tavLst>
                                        <p:tav tm="0">
                                          <p:val>
                                            <p:fltVal val="0"/>
                                          </p:val>
                                        </p:tav>
                                        <p:tav tm="100000">
                                          <p:val>
                                            <p:strVal val="#ppt_w"/>
                                          </p:val>
                                        </p:tav>
                                      </p:tavLst>
                                    </p:anim>
                                    <p:anim calcmode="lin" valueType="num">
                                      <p:cBhvr>
                                        <p:cTn id="59" dur="1000" fill="hold"/>
                                        <p:tgtEl>
                                          <p:spTgt spid="38"/>
                                        </p:tgtEl>
                                        <p:attrNameLst>
                                          <p:attrName>ppt_h</p:attrName>
                                        </p:attrNameLst>
                                      </p:cBhvr>
                                      <p:tavLst>
                                        <p:tav tm="0">
                                          <p:val>
                                            <p:fltVal val="0"/>
                                          </p:val>
                                        </p:tav>
                                        <p:tav tm="100000">
                                          <p:val>
                                            <p:strVal val="#ppt_h"/>
                                          </p:val>
                                        </p:tav>
                                      </p:tavLst>
                                    </p:anim>
                                    <p:anim calcmode="lin" valueType="num">
                                      <p:cBhvr>
                                        <p:cTn id="60" dur="1000" fill="hold"/>
                                        <p:tgtEl>
                                          <p:spTgt spid="38"/>
                                        </p:tgtEl>
                                        <p:attrNameLst>
                                          <p:attrName>ppt_x</p:attrName>
                                        </p:attrNameLst>
                                      </p:cBhvr>
                                      <p:tavLst>
                                        <p:tav tm="0" fmla="#ppt_x+(cos(-2*pi*(1-$))*-#ppt_x-sin(-2*pi*(1-$))*(1-#ppt_y))*(1-$)">
                                          <p:val>
                                            <p:fltVal val="0"/>
                                          </p:val>
                                        </p:tav>
                                        <p:tav tm="100000">
                                          <p:val>
                                            <p:fltVal val="1"/>
                                          </p:val>
                                        </p:tav>
                                      </p:tavLst>
                                    </p:anim>
                                    <p:anim calcmode="lin" valueType="num">
                                      <p:cBhvr>
                                        <p:cTn id="61" dur="1000" fill="hold"/>
                                        <p:tgtEl>
                                          <p:spTgt spid="38"/>
                                        </p:tgtEl>
                                        <p:attrNameLst>
                                          <p:attrName>ppt_y</p:attrName>
                                        </p:attrNameLst>
                                      </p:cBhvr>
                                      <p:tavLst>
                                        <p:tav tm="0" fmla="#ppt_y+(sin(-2*pi*(1-$))*-#ppt_x+cos(-2*pi*(1-$))*(1-#ppt_y))*(1-$)">
                                          <p:val>
                                            <p:fltVal val="0"/>
                                          </p:val>
                                        </p:tav>
                                        <p:tav tm="100000">
                                          <p:val>
                                            <p:fltVal val="1"/>
                                          </p:val>
                                        </p:tav>
                                      </p:tavLst>
                                    </p:anim>
                                  </p:childTnLst>
                                </p:cTn>
                              </p:par>
                              <p:par>
                                <p:cTn id="62" presetID="15"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p:cTn id="64" dur="1000" fill="hold"/>
                                        <p:tgtEl>
                                          <p:spTgt spid="41"/>
                                        </p:tgtEl>
                                        <p:attrNameLst>
                                          <p:attrName>ppt_w</p:attrName>
                                        </p:attrNameLst>
                                      </p:cBhvr>
                                      <p:tavLst>
                                        <p:tav tm="0">
                                          <p:val>
                                            <p:fltVal val="0"/>
                                          </p:val>
                                        </p:tav>
                                        <p:tav tm="100000">
                                          <p:val>
                                            <p:strVal val="#ppt_w"/>
                                          </p:val>
                                        </p:tav>
                                      </p:tavLst>
                                    </p:anim>
                                    <p:anim calcmode="lin" valueType="num">
                                      <p:cBhvr>
                                        <p:cTn id="65" dur="1000" fill="hold"/>
                                        <p:tgtEl>
                                          <p:spTgt spid="41"/>
                                        </p:tgtEl>
                                        <p:attrNameLst>
                                          <p:attrName>ppt_h</p:attrName>
                                        </p:attrNameLst>
                                      </p:cBhvr>
                                      <p:tavLst>
                                        <p:tav tm="0">
                                          <p:val>
                                            <p:fltVal val="0"/>
                                          </p:val>
                                        </p:tav>
                                        <p:tav tm="100000">
                                          <p:val>
                                            <p:strVal val="#ppt_h"/>
                                          </p:val>
                                        </p:tav>
                                      </p:tavLst>
                                    </p:anim>
                                    <p:anim calcmode="lin" valueType="num">
                                      <p:cBhvr>
                                        <p:cTn id="66" dur="1000" fill="hold"/>
                                        <p:tgtEl>
                                          <p:spTgt spid="41"/>
                                        </p:tgtEl>
                                        <p:attrNameLst>
                                          <p:attrName>ppt_x</p:attrName>
                                        </p:attrNameLst>
                                      </p:cBhvr>
                                      <p:tavLst>
                                        <p:tav tm="0" fmla="#ppt_x+(cos(-2*pi*(1-$))*-#ppt_x-sin(-2*pi*(1-$))*(1-#ppt_y))*(1-$)">
                                          <p:val>
                                            <p:fltVal val="0"/>
                                          </p:val>
                                        </p:tav>
                                        <p:tav tm="100000">
                                          <p:val>
                                            <p:fltVal val="1"/>
                                          </p:val>
                                        </p:tav>
                                      </p:tavLst>
                                    </p:anim>
                                    <p:anim calcmode="lin" valueType="num">
                                      <p:cBhvr>
                                        <p:cTn id="67" dur="1000" fill="hold"/>
                                        <p:tgtEl>
                                          <p:spTgt spid="41"/>
                                        </p:tgtEl>
                                        <p:attrNameLst>
                                          <p:attrName>ppt_y</p:attrName>
                                        </p:attrNameLst>
                                      </p:cBhvr>
                                      <p:tavLst>
                                        <p:tav tm="0" fmla="#ppt_y+(sin(-2*pi*(1-$))*-#ppt_x+cos(-2*pi*(1-$))*(1-#ppt_y))*(1-$)">
                                          <p:val>
                                            <p:fltVal val="0"/>
                                          </p:val>
                                        </p:tav>
                                        <p:tav tm="100000">
                                          <p:val>
                                            <p:fltVal val="1"/>
                                          </p:val>
                                        </p:tav>
                                      </p:tavLst>
                                    </p:anim>
                                  </p:childTnLst>
                                </p:cTn>
                              </p:par>
                              <p:par>
                                <p:cTn id="68" presetID="15" presetClass="entr" presetSubtype="0"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1000" fill="hold"/>
                                        <p:tgtEl>
                                          <p:spTgt spid="42"/>
                                        </p:tgtEl>
                                        <p:attrNameLst>
                                          <p:attrName>ppt_w</p:attrName>
                                        </p:attrNameLst>
                                      </p:cBhvr>
                                      <p:tavLst>
                                        <p:tav tm="0">
                                          <p:val>
                                            <p:fltVal val="0"/>
                                          </p:val>
                                        </p:tav>
                                        <p:tav tm="100000">
                                          <p:val>
                                            <p:strVal val="#ppt_w"/>
                                          </p:val>
                                        </p:tav>
                                      </p:tavLst>
                                    </p:anim>
                                    <p:anim calcmode="lin" valueType="num">
                                      <p:cBhvr>
                                        <p:cTn id="71" dur="1000" fill="hold"/>
                                        <p:tgtEl>
                                          <p:spTgt spid="42"/>
                                        </p:tgtEl>
                                        <p:attrNameLst>
                                          <p:attrName>ppt_h</p:attrName>
                                        </p:attrNameLst>
                                      </p:cBhvr>
                                      <p:tavLst>
                                        <p:tav tm="0">
                                          <p:val>
                                            <p:fltVal val="0"/>
                                          </p:val>
                                        </p:tav>
                                        <p:tav tm="100000">
                                          <p:val>
                                            <p:strVal val="#ppt_h"/>
                                          </p:val>
                                        </p:tav>
                                      </p:tavLst>
                                    </p:anim>
                                    <p:anim calcmode="lin" valueType="num">
                                      <p:cBhvr>
                                        <p:cTn id="72"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73"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37" grpId="0"/>
      <p:bldP spid="38" grpId="0"/>
      <p:bldP spid="39" grpId="0"/>
      <p:bldP spid="40" grpId="0"/>
      <p:bldP spid="41" grpId="0"/>
      <p:bldP spid="42" grpId="0"/>
      <p:bldP spid="43"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项目研究背景</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Connector 749"/>
          <p:cNvCxnSpPr>
            <a:cxnSpLocks noChangeShapeType="1"/>
            <a:stCxn id="25" idx="0"/>
            <a:endCxn id="16" idx="0"/>
          </p:cNvCxnSpPr>
          <p:nvPr/>
        </p:nvCxnSpPr>
        <p:spPr bwMode="auto">
          <a:xfrm>
            <a:off x="2835275" y="2513013"/>
            <a:ext cx="3279775" cy="1177925"/>
          </a:xfrm>
          <a:prstGeom prst="straightConnector1">
            <a:avLst/>
          </a:prstGeom>
          <a:noFill/>
          <a:ln w="12700" cap="sq">
            <a:solidFill>
              <a:srgbClr val="ADBACA"/>
            </a:solidFill>
            <a:round/>
          </a:ln>
          <a:extLst>
            <a:ext uri="{909E8E84-426E-40DD-AFC4-6F175D3DCCD1}">
              <a14:hiddenFill xmlns:a14="http://schemas.microsoft.com/office/drawing/2010/main">
                <a:noFill/>
              </a14:hiddenFill>
            </a:ext>
          </a:extLst>
        </p:spPr>
      </p:cxnSp>
      <p:cxnSp>
        <p:nvCxnSpPr>
          <p:cNvPr id="5" name="Connector 750"/>
          <p:cNvCxnSpPr>
            <a:cxnSpLocks noChangeShapeType="1"/>
            <a:stCxn id="19" idx="0"/>
            <a:endCxn id="16" idx="0"/>
          </p:cNvCxnSpPr>
          <p:nvPr/>
        </p:nvCxnSpPr>
        <p:spPr bwMode="auto">
          <a:xfrm>
            <a:off x="4997450" y="2630488"/>
            <a:ext cx="1117600" cy="1060450"/>
          </a:xfrm>
          <a:prstGeom prst="straightConnector1">
            <a:avLst/>
          </a:prstGeom>
          <a:noFill/>
          <a:ln w="12700" cap="sq">
            <a:solidFill>
              <a:srgbClr val="ADBACA"/>
            </a:solidFill>
            <a:round/>
          </a:ln>
          <a:extLst>
            <a:ext uri="{909E8E84-426E-40DD-AFC4-6F175D3DCCD1}">
              <a14:hiddenFill xmlns:a14="http://schemas.microsoft.com/office/drawing/2010/main">
                <a:noFill/>
              </a14:hiddenFill>
            </a:ext>
          </a:extLst>
        </p:spPr>
      </p:cxnSp>
      <p:cxnSp>
        <p:nvCxnSpPr>
          <p:cNvPr id="6" name="Connector 751"/>
          <p:cNvCxnSpPr>
            <a:cxnSpLocks noChangeShapeType="1"/>
            <a:stCxn id="28" idx="0"/>
            <a:endCxn id="16" idx="0"/>
          </p:cNvCxnSpPr>
          <p:nvPr/>
        </p:nvCxnSpPr>
        <p:spPr bwMode="auto">
          <a:xfrm>
            <a:off x="6115050" y="2351088"/>
            <a:ext cx="0" cy="1339850"/>
          </a:xfrm>
          <a:prstGeom prst="straightConnector1">
            <a:avLst/>
          </a:prstGeom>
          <a:noFill/>
          <a:ln w="12700" cap="sq">
            <a:solidFill>
              <a:srgbClr val="ADBACA"/>
            </a:solidFill>
            <a:round/>
          </a:ln>
          <a:extLst>
            <a:ext uri="{909E8E84-426E-40DD-AFC4-6F175D3DCCD1}">
              <a14:hiddenFill xmlns:a14="http://schemas.microsoft.com/office/drawing/2010/main">
                <a:noFill/>
              </a14:hiddenFill>
            </a:ext>
          </a:extLst>
        </p:spPr>
      </p:cxnSp>
      <p:cxnSp>
        <p:nvCxnSpPr>
          <p:cNvPr id="7" name="Connector 752"/>
          <p:cNvCxnSpPr>
            <a:cxnSpLocks noChangeShapeType="1"/>
            <a:stCxn id="20" idx="0"/>
            <a:endCxn id="16" idx="0"/>
          </p:cNvCxnSpPr>
          <p:nvPr/>
        </p:nvCxnSpPr>
        <p:spPr bwMode="auto">
          <a:xfrm flipH="1">
            <a:off x="6115050" y="2760663"/>
            <a:ext cx="1425575" cy="930275"/>
          </a:xfrm>
          <a:prstGeom prst="straightConnector1">
            <a:avLst/>
          </a:prstGeom>
          <a:noFill/>
          <a:ln w="12700" cap="sq">
            <a:solidFill>
              <a:srgbClr val="ADBACA"/>
            </a:solidFill>
            <a:round/>
          </a:ln>
          <a:extLst>
            <a:ext uri="{909E8E84-426E-40DD-AFC4-6F175D3DCCD1}">
              <a14:hiddenFill xmlns:a14="http://schemas.microsoft.com/office/drawing/2010/main">
                <a:noFill/>
              </a14:hiddenFill>
            </a:ext>
          </a:extLst>
        </p:spPr>
      </p:cxnSp>
      <p:cxnSp>
        <p:nvCxnSpPr>
          <p:cNvPr id="8" name="Connector 753"/>
          <p:cNvCxnSpPr>
            <a:cxnSpLocks noChangeShapeType="1"/>
            <a:stCxn id="16" idx="0"/>
            <a:endCxn id="22" idx="0"/>
          </p:cNvCxnSpPr>
          <p:nvPr/>
        </p:nvCxnSpPr>
        <p:spPr bwMode="auto">
          <a:xfrm>
            <a:off x="6115050" y="3690938"/>
            <a:ext cx="2397125" cy="200025"/>
          </a:xfrm>
          <a:prstGeom prst="straightConnector1">
            <a:avLst/>
          </a:prstGeom>
          <a:noFill/>
          <a:ln w="12700" cap="sq">
            <a:solidFill>
              <a:srgbClr val="ADBACA"/>
            </a:solidFill>
            <a:round/>
          </a:ln>
          <a:extLst>
            <a:ext uri="{909E8E84-426E-40DD-AFC4-6F175D3DCCD1}">
              <a14:hiddenFill xmlns:a14="http://schemas.microsoft.com/office/drawing/2010/main">
                <a:noFill/>
              </a14:hiddenFill>
            </a:ext>
          </a:extLst>
        </p:spPr>
      </p:cxnSp>
      <p:cxnSp>
        <p:nvCxnSpPr>
          <p:cNvPr id="9" name="Connector 754"/>
          <p:cNvCxnSpPr>
            <a:cxnSpLocks noChangeShapeType="1"/>
            <a:stCxn id="23" idx="0"/>
            <a:endCxn id="16" idx="0"/>
          </p:cNvCxnSpPr>
          <p:nvPr/>
        </p:nvCxnSpPr>
        <p:spPr bwMode="auto">
          <a:xfrm flipH="1">
            <a:off x="6115050" y="2909888"/>
            <a:ext cx="2838450" cy="781050"/>
          </a:xfrm>
          <a:prstGeom prst="straightConnector1">
            <a:avLst/>
          </a:prstGeom>
          <a:noFill/>
          <a:ln w="12700" cap="sq">
            <a:solidFill>
              <a:srgbClr val="ADBACA"/>
            </a:solidFill>
            <a:round/>
          </a:ln>
          <a:extLst>
            <a:ext uri="{909E8E84-426E-40DD-AFC4-6F175D3DCCD1}">
              <a14:hiddenFill xmlns:a14="http://schemas.microsoft.com/office/drawing/2010/main">
                <a:noFill/>
              </a14:hiddenFill>
            </a:ext>
          </a:extLst>
        </p:spPr>
      </p:cxnSp>
      <p:cxnSp>
        <p:nvCxnSpPr>
          <p:cNvPr id="10" name="Connector 755"/>
          <p:cNvCxnSpPr>
            <a:cxnSpLocks noChangeShapeType="1"/>
            <a:stCxn id="16" idx="0"/>
            <a:endCxn id="24" idx="0"/>
          </p:cNvCxnSpPr>
          <p:nvPr/>
        </p:nvCxnSpPr>
        <p:spPr bwMode="auto">
          <a:xfrm>
            <a:off x="6115050" y="3690938"/>
            <a:ext cx="3559175" cy="638175"/>
          </a:xfrm>
          <a:prstGeom prst="straightConnector1">
            <a:avLst/>
          </a:prstGeom>
          <a:noFill/>
          <a:ln w="12700" cap="sq">
            <a:solidFill>
              <a:srgbClr val="ADBACA"/>
            </a:solidFill>
            <a:round/>
          </a:ln>
          <a:extLst>
            <a:ext uri="{909E8E84-426E-40DD-AFC4-6F175D3DCCD1}">
              <a14:hiddenFill xmlns:a14="http://schemas.microsoft.com/office/drawing/2010/main">
                <a:noFill/>
              </a14:hiddenFill>
            </a:ext>
          </a:extLst>
        </p:spPr>
      </p:cxnSp>
      <p:cxnSp>
        <p:nvCxnSpPr>
          <p:cNvPr id="11" name="Connector 756"/>
          <p:cNvCxnSpPr>
            <a:cxnSpLocks noChangeShapeType="1"/>
            <a:stCxn id="16" idx="0"/>
            <a:endCxn id="21" idx="0"/>
          </p:cNvCxnSpPr>
          <p:nvPr/>
        </p:nvCxnSpPr>
        <p:spPr bwMode="auto">
          <a:xfrm>
            <a:off x="6115050" y="3690938"/>
            <a:ext cx="1143000" cy="1130300"/>
          </a:xfrm>
          <a:prstGeom prst="straightConnector1">
            <a:avLst/>
          </a:prstGeom>
          <a:noFill/>
          <a:ln w="12700" cap="sq">
            <a:solidFill>
              <a:srgbClr val="ADBACA"/>
            </a:solidFill>
            <a:round/>
          </a:ln>
          <a:extLst>
            <a:ext uri="{909E8E84-426E-40DD-AFC4-6F175D3DCCD1}">
              <a14:hiddenFill xmlns:a14="http://schemas.microsoft.com/office/drawing/2010/main">
                <a:noFill/>
              </a14:hiddenFill>
            </a:ext>
          </a:extLst>
        </p:spPr>
      </p:cxnSp>
      <p:cxnSp>
        <p:nvCxnSpPr>
          <p:cNvPr id="12" name="Connector 757"/>
          <p:cNvCxnSpPr>
            <a:cxnSpLocks noChangeShapeType="1"/>
            <a:stCxn id="16" idx="0"/>
            <a:endCxn id="27" idx="0"/>
          </p:cNvCxnSpPr>
          <p:nvPr/>
        </p:nvCxnSpPr>
        <p:spPr bwMode="auto">
          <a:xfrm flipH="1">
            <a:off x="6115050" y="3690938"/>
            <a:ext cx="0" cy="1517650"/>
          </a:xfrm>
          <a:prstGeom prst="straightConnector1">
            <a:avLst/>
          </a:prstGeom>
          <a:noFill/>
          <a:ln w="12700" cap="sq">
            <a:solidFill>
              <a:srgbClr val="ADBACA"/>
            </a:solidFill>
            <a:round/>
          </a:ln>
          <a:extLst>
            <a:ext uri="{909E8E84-426E-40DD-AFC4-6F175D3DCCD1}">
              <a14:hiddenFill xmlns:a14="http://schemas.microsoft.com/office/drawing/2010/main">
                <a:noFill/>
              </a14:hiddenFill>
            </a:ext>
          </a:extLst>
        </p:spPr>
      </p:cxnSp>
      <p:cxnSp>
        <p:nvCxnSpPr>
          <p:cNvPr id="13" name="Connector 758"/>
          <p:cNvCxnSpPr>
            <a:cxnSpLocks noChangeShapeType="1"/>
            <a:stCxn id="16" idx="0"/>
            <a:endCxn id="18" idx="0"/>
          </p:cNvCxnSpPr>
          <p:nvPr/>
        </p:nvCxnSpPr>
        <p:spPr bwMode="auto">
          <a:xfrm flipH="1">
            <a:off x="4708525" y="3690938"/>
            <a:ext cx="1406525" cy="1000125"/>
          </a:xfrm>
          <a:prstGeom prst="straightConnector1">
            <a:avLst/>
          </a:prstGeom>
          <a:noFill/>
          <a:ln w="12700" cap="sq">
            <a:solidFill>
              <a:srgbClr val="ADBACA"/>
            </a:solidFill>
            <a:round/>
          </a:ln>
          <a:extLst>
            <a:ext uri="{909E8E84-426E-40DD-AFC4-6F175D3DCCD1}">
              <a14:hiddenFill xmlns:a14="http://schemas.microsoft.com/office/drawing/2010/main">
                <a:noFill/>
              </a14:hiddenFill>
            </a:ext>
          </a:extLst>
        </p:spPr>
      </p:cxnSp>
      <p:cxnSp>
        <p:nvCxnSpPr>
          <p:cNvPr id="14" name="Connector 759"/>
          <p:cNvCxnSpPr>
            <a:cxnSpLocks noChangeShapeType="1"/>
            <a:stCxn id="16" idx="0"/>
            <a:endCxn id="26" idx="0"/>
          </p:cNvCxnSpPr>
          <p:nvPr/>
        </p:nvCxnSpPr>
        <p:spPr bwMode="auto">
          <a:xfrm flipH="1">
            <a:off x="3232150" y="3690938"/>
            <a:ext cx="2882900" cy="723900"/>
          </a:xfrm>
          <a:prstGeom prst="straightConnector1">
            <a:avLst/>
          </a:prstGeom>
          <a:noFill/>
          <a:ln w="12700" cap="sq">
            <a:solidFill>
              <a:srgbClr val="ADBACA"/>
            </a:solidFill>
            <a:round/>
          </a:ln>
          <a:extLst>
            <a:ext uri="{909E8E84-426E-40DD-AFC4-6F175D3DCCD1}">
              <a14:hiddenFill xmlns:a14="http://schemas.microsoft.com/office/drawing/2010/main">
                <a:noFill/>
              </a14:hiddenFill>
            </a:ext>
          </a:extLst>
        </p:spPr>
      </p:cxnSp>
      <p:cxnSp>
        <p:nvCxnSpPr>
          <p:cNvPr id="15" name="Connector 760"/>
          <p:cNvCxnSpPr>
            <a:cxnSpLocks noChangeShapeType="1"/>
            <a:stCxn id="17" idx="0"/>
            <a:endCxn id="16" idx="0"/>
          </p:cNvCxnSpPr>
          <p:nvPr/>
        </p:nvCxnSpPr>
        <p:spPr bwMode="auto">
          <a:xfrm>
            <a:off x="3717925" y="3395663"/>
            <a:ext cx="2397125" cy="295275"/>
          </a:xfrm>
          <a:prstGeom prst="straightConnector1">
            <a:avLst/>
          </a:prstGeom>
          <a:noFill/>
          <a:ln w="12700" cap="sq">
            <a:solidFill>
              <a:srgbClr val="ADBACA"/>
            </a:solidFill>
            <a:round/>
          </a:ln>
          <a:extLst>
            <a:ext uri="{909E8E84-426E-40DD-AFC4-6F175D3DCCD1}">
              <a14:hiddenFill xmlns:a14="http://schemas.microsoft.com/office/drawing/2010/main">
                <a:noFill/>
              </a14:hiddenFill>
            </a:ext>
          </a:extLst>
        </p:spPr>
      </p:cxnSp>
      <p:sp>
        <p:nvSpPr>
          <p:cNvPr id="16" name="Shape 761"/>
          <p:cNvSpPr/>
          <p:nvPr/>
        </p:nvSpPr>
        <p:spPr bwMode="auto">
          <a:xfrm>
            <a:off x="5403850" y="2979738"/>
            <a:ext cx="1422400" cy="142240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100000">
                <a:srgbClr val="1353A9"/>
              </a:gs>
              <a:gs pos="1000">
                <a:srgbClr val="0C346B"/>
              </a:gs>
            </a:gsLst>
            <a:path path="circle">
              <a:fillToRect l="100000" t="100000"/>
            </a:path>
          </a:gradFill>
          <a:ln>
            <a:noFill/>
          </a:ln>
        </p:spPr>
        <p:txBody>
          <a:bodyPr lIns="0" tIns="0" rIns="0" bIns="0" anchor="ctr"/>
          <a:lstStyle/>
          <a:p>
            <a:endParaRPr lang="zh-CN" altLang="en-US">
              <a:gradFill>
                <a:gsLst>
                  <a:gs pos="100000">
                    <a:srgbClr val="1353A9"/>
                  </a:gs>
                  <a:gs pos="1000">
                    <a:srgbClr val="0C346B"/>
                  </a:gs>
                </a:gsLst>
                <a:path path="circle">
                  <a:fillToRect l="100000" t="100000"/>
                </a:path>
              </a:gradFill>
            </a:endParaRPr>
          </a:p>
        </p:txBody>
      </p:sp>
      <p:sp>
        <p:nvSpPr>
          <p:cNvPr id="17" name="Shape 762"/>
          <p:cNvSpPr/>
          <p:nvPr/>
        </p:nvSpPr>
        <p:spPr bwMode="auto">
          <a:xfrm>
            <a:off x="3276600" y="2954338"/>
            <a:ext cx="882650" cy="88265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p:spPr>
        <p:txBody>
          <a:bodyPr lIns="0" tIns="0" rIns="0" bIns="0" anchor="ctr"/>
          <a:lstStyle/>
          <a:p>
            <a:endParaRPr lang="zh-CN" altLang="en-US">
              <a:gradFill>
                <a:gsLst>
                  <a:gs pos="100000">
                    <a:srgbClr val="1353A9"/>
                  </a:gs>
                  <a:gs pos="1000">
                    <a:srgbClr val="0C346B"/>
                  </a:gs>
                </a:gsLst>
                <a:path path="circle">
                  <a:fillToRect l="100000" t="100000"/>
                </a:path>
              </a:gradFill>
            </a:endParaRPr>
          </a:p>
        </p:txBody>
      </p:sp>
      <p:sp>
        <p:nvSpPr>
          <p:cNvPr id="18" name="Shape 763"/>
          <p:cNvSpPr/>
          <p:nvPr/>
        </p:nvSpPr>
        <p:spPr bwMode="auto">
          <a:xfrm>
            <a:off x="4019550" y="4002088"/>
            <a:ext cx="1377950" cy="137795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p:spPr>
        <p:txBody>
          <a:bodyPr lIns="0" tIns="0" rIns="0" bIns="0" anchor="ctr"/>
          <a:lstStyle/>
          <a:p>
            <a:endParaRPr lang="zh-CN" altLang="en-US">
              <a:gradFill>
                <a:gsLst>
                  <a:gs pos="100000">
                    <a:srgbClr val="1353A9"/>
                  </a:gs>
                  <a:gs pos="1000">
                    <a:srgbClr val="0C346B"/>
                  </a:gs>
                </a:gsLst>
                <a:path path="circle">
                  <a:fillToRect l="100000" t="100000"/>
                </a:path>
              </a:gradFill>
            </a:endParaRPr>
          </a:p>
        </p:txBody>
      </p:sp>
      <p:sp>
        <p:nvSpPr>
          <p:cNvPr id="19" name="Shape 764"/>
          <p:cNvSpPr/>
          <p:nvPr/>
        </p:nvSpPr>
        <p:spPr bwMode="auto">
          <a:xfrm>
            <a:off x="4438650" y="2071688"/>
            <a:ext cx="1117600" cy="111760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p:spPr>
        <p:txBody>
          <a:bodyPr lIns="0" tIns="0" rIns="0" bIns="0" anchor="ctr"/>
          <a:lstStyle/>
          <a:p>
            <a:endParaRPr lang="zh-CN" altLang="en-US">
              <a:gradFill>
                <a:gsLst>
                  <a:gs pos="100000">
                    <a:srgbClr val="1353A9"/>
                  </a:gs>
                  <a:gs pos="1000">
                    <a:srgbClr val="0C346B"/>
                  </a:gs>
                </a:gsLst>
                <a:path path="circle">
                  <a:fillToRect l="100000" t="100000"/>
                </a:path>
              </a:gradFill>
            </a:endParaRPr>
          </a:p>
        </p:txBody>
      </p:sp>
      <p:sp>
        <p:nvSpPr>
          <p:cNvPr id="20" name="Shape 765"/>
          <p:cNvSpPr/>
          <p:nvPr/>
        </p:nvSpPr>
        <p:spPr bwMode="auto">
          <a:xfrm>
            <a:off x="6851650" y="2071688"/>
            <a:ext cx="1377950" cy="137795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p:spPr>
        <p:txBody>
          <a:bodyPr lIns="0" tIns="0" rIns="0" bIns="0" anchor="ctr"/>
          <a:lstStyle/>
          <a:p>
            <a:endParaRPr lang="zh-CN" altLang="en-US">
              <a:gradFill>
                <a:gsLst>
                  <a:gs pos="100000">
                    <a:srgbClr val="1353A9"/>
                  </a:gs>
                  <a:gs pos="1000">
                    <a:srgbClr val="0C346B"/>
                  </a:gs>
                </a:gsLst>
                <a:path path="circle">
                  <a:fillToRect l="100000" t="100000"/>
                </a:path>
              </a:gradFill>
            </a:endParaRPr>
          </a:p>
        </p:txBody>
      </p:sp>
      <p:sp>
        <p:nvSpPr>
          <p:cNvPr id="21" name="Shape 766"/>
          <p:cNvSpPr/>
          <p:nvPr/>
        </p:nvSpPr>
        <p:spPr bwMode="auto">
          <a:xfrm>
            <a:off x="6699250" y="4262438"/>
            <a:ext cx="1117600" cy="111760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p:spPr>
        <p:txBody>
          <a:bodyPr lIns="0" tIns="0" rIns="0" bIns="0" anchor="ctr"/>
          <a:lstStyle/>
          <a:p>
            <a:endParaRPr lang="zh-CN" altLang="en-US">
              <a:gradFill>
                <a:gsLst>
                  <a:gs pos="100000">
                    <a:srgbClr val="1353A9"/>
                  </a:gs>
                  <a:gs pos="1000">
                    <a:srgbClr val="0C346B"/>
                  </a:gs>
                </a:gsLst>
                <a:path path="circle">
                  <a:fillToRect l="100000" t="100000"/>
                </a:path>
              </a:gradFill>
            </a:endParaRPr>
          </a:p>
        </p:txBody>
      </p:sp>
      <p:sp>
        <p:nvSpPr>
          <p:cNvPr id="22" name="Shape 767"/>
          <p:cNvSpPr/>
          <p:nvPr/>
        </p:nvSpPr>
        <p:spPr bwMode="auto">
          <a:xfrm>
            <a:off x="8070850" y="3449638"/>
            <a:ext cx="882650" cy="88265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p:spPr>
        <p:txBody>
          <a:bodyPr lIns="0" tIns="0" rIns="0" bIns="0" anchor="ctr"/>
          <a:lstStyle/>
          <a:p>
            <a:endParaRPr lang="zh-CN" altLang="en-US">
              <a:gradFill>
                <a:gsLst>
                  <a:gs pos="100000">
                    <a:srgbClr val="1353A9"/>
                  </a:gs>
                  <a:gs pos="1000">
                    <a:srgbClr val="0C346B"/>
                  </a:gs>
                </a:gsLst>
                <a:path path="circle">
                  <a:fillToRect l="100000" t="100000"/>
                </a:path>
              </a:gradFill>
            </a:endParaRPr>
          </a:p>
        </p:txBody>
      </p:sp>
      <p:sp>
        <p:nvSpPr>
          <p:cNvPr id="23" name="Shape 768"/>
          <p:cNvSpPr/>
          <p:nvPr/>
        </p:nvSpPr>
        <p:spPr bwMode="auto">
          <a:xfrm>
            <a:off x="8674100" y="2630488"/>
            <a:ext cx="558800" cy="558800"/>
          </a:xfrm>
          <a:custGeom>
            <a:avLst/>
            <a:gdLst>
              <a:gd name="T0" fmla="*/ 2147483647 w 19679"/>
              <a:gd name="T1" fmla="*/ 1873741985 h 19679"/>
              <a:gd name="T2" fmla="*/ 2147483647 w 19679"/>
              <a:gd name="T3" fmla="*/ 2147483647 h 19679"/>
              <a:gd name="T4" fmla="*/ 1873741985 w 19679"/>
              <a:gd name="T5" fmla="*/ 2147483647 h 19679"/>
              <a:gd name="T6" fmla="*/ 1873741985 w 19679"/>
              <a:gd name="T7" fmla="*/ 1873741985 h 19679"/>
              <a:gd name="T8" fmla="*/ 2147483647 w 19679"/>
              <a:gd name="T9" fmla="*/ 1873741985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p:spPr>
        <p:txBody>
          <a:bodyPr lIns="0" tIns="0" rIns="0" bIns="0" anchor="ctr"/>
          <a:lstStyle/>
          <a:p>
            <a:endParaRPr lang="zh-CN" altLang="en-US">
              <a:gradFill>
                <a:gsLst>
                  <a:gs pos="100000">
                    <a:srgbClr val="1353A9"/>
                  </a:gs>
                  <a:gs pos="1000">
                    <a:srgbClr val="0C346B"/>
                  </a:gs>
                </a:gsLst>
                <a:path path="circle">
                  <a:fillToRect l="100000" t="100000"/>
                </a:path>
              </a:gradFill>
            </a:endParaRPr>
          </a:p>
        </p:txBody>
      </p:sp>
      <p:sp>
        <p:nvSpPr>
          <p:cNvPr id="24" name="Shape 769"/>
          <p:cNvSpPr/>
          <p:nvPr/>
        </p:nvSpPr>
        <p:spPr bwMode="auto">
          <a:xfrm>
            <a:off x="9232900" y="3887788"/>
            <a:ext cx="882650" cy="88265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p:spPr>
        <p:txBody>
          <a:bodyPr lIns="0" tIns="0" rIns="0" bIns="0" anchor="ctr"/>
          <a:lstStyle/>
          <a:p>
            <a:endParaRPr lang="zh-CN" altLang="en-US">
              <a:gradFill>
                <a:gsLst>
                  <a:gs pos="100000">
                    <a:srgbClr val="1353A9"/>
                  </a:gs>
                  <a:gs pos="1000">
                    <a:srgbClr val="0C346B"/>
                  </a:gs>
                </a:gsLst>
                <a:path path="circle">
                  <a:fillToRect l="100000" t="100000"/>
                </a:path>
              </a:gradFill>
            </a:endParaRPr>
          </a:p>
        </p:txBody>
      </p:sp>
      <p:sp>
        <p:nvSpPr>
          <p:cNvPr id="25" name="Shape 770"/>
          <p:cNvSpPr/>
          <p:nvPr/>
        </p:nvSpPr>
        <p:spPr bwMode="auto">
          <a:xfrm>
            <a:off x="2393950" y="2071688"/>
            <a:ext cx="882650" cy="882650"/>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p:spPr>
        <p:txBody>
          <a:bodyPr lIns="0" tIns="0" rIns="0" bIns="0" anchor="ctr"/>
          <a:lstStyle/>
          <a:p>
            <a:endParaRPr lang="zh-CN" altLang="en-US">
              <a:gradFill>
                <a:gsLst>
                  <a:gs pos="100000">
                    <a:srgbClr val="1353A9"/>
                  </a:gs>
                  <a:gs pos="1000">
                    <a:srgbClr val="0C346B"/>
                  </a:gs>
                </a:gsLst>
                <a:path path="circle">
                  <a:fillToRect l="100000" t="100000"/>
                </a:path>
              </a:gradFill>
            </a:endParaRPr>
          </a:p>
        </p:txBody>
      </p:sp>
      <p:sp>
        <p:nvSpPr>
          <p:cNvPr id="26" name="Shape 771"/>
          <p:cNvSpPr/>
          <p:nvPr/>
        </p:nvSpPr>
        <p:spPr bwMode="auto">
          <a:xfrm>
            <a:off x="2952750" y="4135438"/>
            <a:ext cx="558800" cy="558800"/>
          </a:xfrm>
          <a:custGeom>
            <a:avLst/>
            <a:gdLst>
              <a:gd name="T0" fmla="*/ 2147483647 w 19679"/>
              <a:gd name="T1" fmla="*/ 1873741985 h 19679"/>
              <a:gd name="T2" fmla="*/ 2147483647 w 19679"/>
              <a:gd name="T3" fmla="*/ 2147483647 h 19679"/>
              <a:gd name="T4" fmla="*/ 1873741985 w 19679"/>
              <a:gd name="T5" fmla="*/ 2147483647 h 19679"/>
              <a:gd name="T6" fmla="*/ 1873741985 w 19679"/>
              <a:gd name="T7" fmla="*/ 1873741985 h 19679"/>
              <a:gd name="T8" fmla="*/ 2147483647 w 19679"/>
              <a:gd name="T9" fmla="*/ 1873741985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p:spPr>
        <p:txBody>
          <a:bodyPr lIns="0" tIns="0" rIns="0" bIns="0" anchor="ctr"/>
          <a:lstStyle/>
          <a:p>
            <a:endParaRPr lang="zh-CN" altLang="en-US">
              <a:gradFill>
                <a:gsLst>
                  <a:gs pos="100000">
                    <a:srgbClr val="1353A9"/>
                  </a:gs>
                  <a:gs pos="1000">
                    <a:srgbClr val="0C346B"/>
                  </a:gs>
                </a:gsLst>
                <a:path path="circle">
                  <a:fillToRect l="100000" t="100000"/>
                </a:path>
              </a:gradFill>
            </a:endParaRPr>
          </a:p>
        </p:txBody>
      </p:sp>
      <p:sp>
        <p:nvSpPr>
          <p:cNvPr id="27" name="Shape 772"/>
          <p:cNvSpPr/>
          <p:nvPr/>
        </p:nvSpPr>
        <p:spPr bwMode="auto">
          <a:xfrm>
            <a:off x="5835650" y="4929188"/>
            <a:ext cx="558800" cy="558800"/>
          </a:xfrm>
          <a:custGeom>
            <a:avLst/>
            <a:gdLst>
              <a:gd name="T0" fmla="*/ 2147483647 w 19679"/>
              <a:gd name="T1" fmla="*/ 1873741985 h 19679"/>
              <a:gd name="T2" fmla="*/ 2147483647 w 19679"/>
              <a:gd name="T3" fmla="*/ 2147483647 h 19679"/>
              <a:gd name="T4" fmla="*/ 1873741985 w 19679"/>
              <a:gd name="T5" fmla="*/ 2147483647 h 19679"/>
              <a:gd name="T6" fmla="*/ 1873741985 w 19679"/>
              <a:gd name="T7" fmla="*/ 1873741985 h 19679"/>
              <a:gd name="T8" fmla="*/ 2147483647 w 19679"/>
              <a:gd name="T9" fmla="*/ 1873741985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p:spPr>
        <p:txBody>
          <a:bodyPr lIns="0" tIns="0" rIns="0" bIns="0" anchor="ctr"/>
          <a:lstStyle/>
          <a:p>
            <a:endParaRPr lang="zh-CN" altLang="en-US">
              <a:gradFill>
                <a:gsLst>
                  <a:gs pos="100000">
                    <a:srgbClr val="1353A9"/>
                  </a:gs>
                  <a:gs pos="1000">
                    <a:srgbClr val="0C346B"/>
                  </a:gs>
                </a:gsLst>
                <a:path path="circle">
                  <a:fillToRect l="100000" t="100000"/>
                </a:path>
              </a:gradFill>
            </a:endParaRPr>
          </a:p>
        </p:txBody>
      </p:sp>
      <p:sp>
        <p:nvSpPr>
          <p:cNvPr id="28" name="Shape 773"/>
          <p:cNvSpPr/>
          <p:nvPr/>
        </p:nvSpPr>
        <p:spPr bwMode="auto">
          <a:xfrm>
            <a:off x="5835650" y="2071688"/>
            <a:ext cx="558800" cy="558800"/>
          </a:xfrm>
          <a:custGeom>
            <a:avLst/>
            <a:gdLst>
              <a:gd name="T0" fmla="*/ 2147483647 w 19679"/>
              <a:gd name="T1" fmla="*/ 1873741985 h 19679"/>
              <a:gd name="T2" fmla="*/ 2147483647 w 19679"/>
              <a:gd name="T3" fmla="*/ 2147483647 h 19679"/>
              <a:gd name="T4" fmla="*/ 1873741985 w 19679"/>
              <a:gd name="T5" fmla="*/ 2147483647 h 19679"/>
              <a:gd name="T6" fmla="*/ 1873741985 w 19679"/>
              <a:gd name="T7" fmla="*/ 1873741985 h 19679"/>
              <a:gd name="T8" fmla="*/ 2147483647 w 19679"/>
              <a:gd name="T9" fmla="*/ 1873741985 h 196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a:noFill/>
          </a:ln>
        </p:spPr>
        <p:txBody>
          <a:bodyPr lIns="0" tIns="0" rIns="0" bIns="0" anchor="ctr"/>
          <a:lstStyle/>
          <a:p>
            <a:endParaRPr lang="zh-CN" altLang="en-US">
              <a:gradFill>
                <a:gsLst>
                  <a:gs pos="100000">
                    <a:srgbClr val="1353A9"/>
                  </a:gs>
                  <a:gs pos="1000">
                    <a:srgbClr val="0C346B"/>
                  </a:gs>
                </a:gsLst>
                <a:path path="circle">
                  <a:fillToRect l="100000" t="100000"/>
                </a:path>
              </a:gradFill>
            </a:endParaRPr>
          </a:p>
        </p:txBody>
      </p:sp>
      <p:sp>
        <p:nvSpPr>
          <p:cNvPr id="29" name="Shape 775"/>
          <p:cNvSpPr>
            <a:spLocks noChangeArrowheads="1"/>
          </p:cNvSpPr>
          <p:nvPr/>
        </p:nvSpPr>
        <p:spPr bwMode="auto">
          <a:xfrm>
            <a:off x="4629150" y="2535238"/>
            <a:ext cx="9525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sz="14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主要产品</a:t>
            </a:r>
            <a:endParaRPr lang="en-US" altLang="zh-CN" sz="14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30" name="Shape 779"/>
          <p:cNvSpPr>
            <a:spLocks noChangeArrowheads="1"/>
          </p:cNvSpPr>
          <p:nvPr/>
        </p:nvSpPr>
        <p:spPr bwMode="auto">
          <a:xfrm>
            <a:off x="8039100" y="3795713"/>
            <a:ext cx="9525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12750"/>
            <a:r>
              <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主要产品</a:t>
            </a:r>
            <a:endPar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31" name="Shape 780"/>
          <p:cNvSpPr>
            <a:spLocks noChangeArrowheads="1"/>
          </p:cNvSpPr>
          <p:nvPr/>
        </p:nvSpPr>
        <p:spPr bwMode="auto">
          <a:xfrm>
            <a:off x="9201150" y="4233863"/>
            <a:ext cx="9525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12750"/>
            <a:r>
              <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主要产品</a:t>
            </a:r>
            <a:endPar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32" name="Shape 781"/>
          <p:cNvSpPr>
            <a:spLocks noChangeArrowheads="1"/>
          </p:cNvSpPr>
          <p:nvPr/>
        </p:nvSpPr>
        <p:spPr bwMode="auto">
          <a:xfrm>
            <a:off x="3246438" y="3302000"/>
            <a:ext cx="952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12750"/>
            <a:r>
              <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主要产品</a:t>
            </a:r>
            <a:endPar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33" name="Shape 782"/>
          <p:cNvSpPr>
            <a:spLocks noChangeArrowheads="1"/>
          </p:cNvSpPr>
          <p:nvPr/>
        </p:nvSpPr>
        <p:spPr bwMode="auto">
          <a:xfrm>
            <a:off x="2362200" y="2425700"/>
            <a:ext cx="952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12750" eaLnBrk="1" hangingPunct="1"/>
            <a:r>
              <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主要产品</a:t>
            </a:r>
            <a:endPar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34" name="Shape 783"/>
          <p:cNvSpPr>
            <a:spLocks noChangeArrowheads="1"/>
          </p:cNvSpPr>
          <p:nvPr/>
        </p:nvSpPr>
        <p:spPr bwMode="auto">
          <a:xfrm>
            <a:off x="5638800" y="2270125"/>
            <a:ext cx="9525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12750" eaLnBrk="1" hangingPunct="1"/>
            <a:r>
              <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产品</a:t>
            </a:r>
            <a:endPar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35" name="Shape 784"/>
          <p:cNvSpPr>
            <a:spLocks noChangeArrowheads="1"/>
          </p:cNvSpPr>
          <p:nvPr/>
        </p:nvSpPr>
        <p:spPr bwMode="auto">
          <a:xfrm>
            <a:off x="5645150" y="5124450"/>
            <a:ext cx="952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12750"/>
            <a:r>
              <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产品</a:t>
            </a:r>
            <a:endPar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36" name="Shape 785"/>
          <p:cNvSpPr>
            <a:spLocks noChangeArrowheads="1"/>
          </p:cNvSpPr>
          <p:nvPr/>
        </p:nvSpPr>
        <p:spPr bwMode="auto">
          <a:xfrm>
            <a:off x="8477250" y="2822575"/>
            <a:ext cx="9525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12750"/>
            <a:r>
              <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产品</a:t>
            </a:r>
            <a:endPar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37" name="Shape 786"/>
          <p:cNvSpPr>
            <a:spLocks noChangeArrowheads="1"/>
          </p:cNvSpPr>
          <p:nvPr/>
        </p:nvSpPr>
        <p:spPr bwMode="auto">
          <a:xfrm>
            <a:off x="2755900" y="4321175"/>
            <a:ext cx="9525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412750"/>
            <a:r>
              <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产品</a:t>
            </a:r>
            <a:endParaRPr lang="zh-CN" altLang="en-US" sz="12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pic>
        <p:nvPicPr>
          <p:cNvPr id="38" name="组合 5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89613" y="3419475"/>
            <a:ext cx="6524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13"/>
          <p:cNvSpPr txBox="1">
            <a:spLocks noChangeArrowheads="1"/>
          </p:cNvSpPr>
          <p:nvPr/>
        </p:nvSpPr>
        <p:spPr bwMode="auto">
          <a:xfrm>
            <a:off x="7093744" y="2636838"/>
            <a:ext cx="19542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主要产品</a:t>
            </a:r>
            <a:endParaRPr lang="en-US" sz="16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3"/>
          <p:cNvSpPr txBox="1">
            <a:spLocks noChangeArrowheads="1"/>
          </p:cNvSpPr>
          <p:nvPr/>
        </p:nvSpPr>
        <p:spPr bwMode="auto">
          <a:xfrm>
            <a:off x="6861174" y="4690269"/>
            <a:ext cx="19526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主要产品</a:t>
            </a:r>
            <a:endParaRPr lang="en-US" altLang="zh-CN" sz="16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a:spLocks noChangeArrowheads="1"/>
          </p:cNvSpPr>
          <p:nvPr/>
        </p:nvSpPr>
        <p:spPr bwMode="auto">
          <a:xfrm>
            <a:off x="4137025" y="4534972"/>
            <a:ext cx="1952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24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主要产品</a:t>
            </a:r>
            <a:endParaRPr lang="en-US" altLang="zh-CN" sz="24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par>
                                <p:cTn id="23" presetID="22" presetClass="entr" presetSubtype="4"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par>
                                <p:cTn id="26" presetID="2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par>
                                <p:cTn id="29" presetID="22" presetClass="entr" presetSubtype="4"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22" presetClass="entr" presetSubtype="4"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00"/>
                                        <p:tgtEl>
                                          <p:spTgt spid="4"/>
                                        </p:tgtEl>
                                      </p:cBhvr>
                                    </p:animEffect>
                                  </p:childTnLst>
                                </p:cTn>
                              </p:par>
                              <p:par>
                                <p:cTn id="35" presetID="22" presetClass="entr" presetSubtype="4"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par>
                                <p:cTn id="38" presetID="22" presetClass="entr" presetSubtype="4"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22" presetClass="entr" presetSubtype="4"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500"/>
                                        <p:tgtEl>
                                          <p:spTgt spid="14"/>
                                        </p:tgtEl>
                                      </p:cBhvr>
                                    </p:animEffect>
                                  </p:childTnLst>
                                </p:cTn>
                              </p:par>
                              <p:par>
                                <p:cTn id="44" presetID="22" presetClass="entr" presetSubtype="4"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down)">
                                      <p:cBhvr>
                                        <p:cTn id="46" dur="500"/>
                                        <p:tgtEl>
                                          <p:spTgt spid="13"/>
                                        </p:tgtEl>
                                      </p:cBhvr>
                                    </p:animEffect>
                                  </p:childTnLst>
                                </p:cTn>
                              </p:par>
                              <p:par>
                                <p:cTn id="47" presetID="22" presetClass="entr" presetSubtype="4"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down)">
                                      <p:cBhvr>
                                        <p:cTn id="49" dur="500"/>
                                        <p:tgtEl>
                                          <p:spTgt spid="12"/>
                                        </p:tgtEl>
                                      </p:cBhvr>
                                    </p:animEffect>
                                  </p:childTnLst>
                                </p:cTn>
                              </p:par>
                              <p:par>
                                <p:cTn id="50" presetID="22" presetClass="entr" presetSubtype="4"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49" presetClass="entr" presetSubtype="0" decel="10000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 calcmode="lin" valueType="num">
                                      <p:cBhvr>
                                        <p:cTn id="59" dur="500" fill="hold"/>
                                        <p:tgtEl>
                                          <p:spTgt spid="17"/>
                                        </p:tgtEl>
                                        <p:attrNameLst>
                                          <p:attrName>style.rotation</p:attrName>
                                        </p:attrNameLst>
                                      </p:cBhvr>
                                      <p:tavLst>
                                        <p:tav tm="0">
                                          <p:val>
                                            <p:fltVal val="360"/>
                                          </p:val>
                                        </p:tav>
                                        <p:tav tm="100000">
                                          <p:val>
                                            <p:fltVal val="0"/>
                                          </p:val>
                                        </p:tav>
                                      </p:tavLst>
                                    </p:anim>
                                    <p:animEffect transition="in" filter="fade">
                                      <p:cBhvr>
                                        <p:cTn id="60" dur="500"/>
                                        <p:tgtEl>
                                          <p:spTgt spid="17"/>
                                        </p:tgtEl>
                                      </p:cBhvr>
                                    </p:animEffect>
                                  </p:childTnLst>
                                </p:cTn>
                              </p:par>
                              <p:par>
                                <p:cTn id="61" presetID="49" presetClass="entr" presetSubtype="0" decel="10000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 calcmode="lin" valueType="num">
                                      <p:cBhvr>
                                        <p:cTn id="65" dur="500" fill="hold"/>
                                        <p:tgtEl>
                                          <p:spTgt spid="25"/>
                                        </p:tgtEl>
                                        <p:attrNameLst>
                                          <p:attrName>style.rotation</p:attrName>
                                        </p:attrNameLst>
                                      </p:cBhvr>
                                      <p:tavLst>
                                        <p:tav tm="0">
                                          <p:val>
                                            <p:fltVal val="360"/>
                                          </p:val>
                                        </p:tav>
                                        <p:tav tm="100000">
                                          <p:val>
                                            <p:fltVal val="0"/>
                                          </p:val>
                                        </p:tav>
                                      </p:tavLst>
                                    </p:anim>
                                    <p:animEffect transition="in" filter="fade">
                                      <p:cBhvr>
                                        <p:cTn id="66" dur="500"/>
                                        <p:tgtEl>
                                          <p:spTgt spid="25"/>
                                        </p:tgtEl>
                                      </p:cBhvr>
                                    </p:animEffect>
                                  </p:childTnLst>
                                </p:cTn>
                              </p:par>
                              <p:par>
                                <p:cTn id="67" presetID="49" presetClass="entr" presetSubtype="0" decel="10000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ppt_w</p:attrName>
                                        </p:attrNameLst>
                                      </p:cBhvr>
                                      <p:tavLst>
                                        <p:tav tm="0">
                                          <p:val>
                                            <p:fltVal val="0"/>
                                          </p:val>
                                        </p:tav>
                                        <p:tav tm="100000">
                                          <p:val>
                                            <p:strVal val="#ppt_w"/>
                                          </p:val>
                                        </p:tav>
                                      </p:tavLst>
                                    </p:anim>
                                    <p:anim calcmode="lin" valueType="num">
                                      <p:cBhvr>
                                        <p:cTn id="70" dur="500" fill="hold"/>
                                        <p:tgtEl>
                                          <p:spTgt spid="32"/>
                                        </p:tgtEl>
                                        <p:attrNameLst>
                                          <p:attrName>ppt_h</p:attrName>
                                        </p:attrNameLst>
                                      </p:cBhvr>
                                      <p:tavLst>
                                        <p:tav tm="0">
                                          <p:val>
                                            <p:fltVal val="0"/>
                                          </p:val>
                                        </p:tav>
                                        <p:tav tm="100000">
                                          <p:val>
                                            <p:strVal val="#ppt_h"/>
                                          </p:val>
                                        </p:tav>
                                      </p:tavLst>
                                    </p:anim>
                                    <p:anim calcmode="lin" valueType="num">
                                      <p:cBhvr>
                                        <p:cTn id="71" dur="500" fill="hold"/>
                                        <p:tgtEl>
                                          <p:spTgt spid="32"/>
                                        </p:tgtEl>
                                        <p:attrNameLst>
                                          <p:attrName>style.rotation</p:attrName>
                                        </p:attrNameLst>
                                      </p:cBhvr>
                                      <p:tavLst>
                                        <p:tav tm="0">
                                          <p:val>
                                            <p:fltVal val="360"/>
                                          </p:val>
                                        </p:tav>
                                        <p:tav tm="100000">
                                          <p:val>
                                            <p:fltVal val="0"/>
                                          </p:val>
                                        </p:tav>
                                      </p:tavLst>
                                    </p:anim>
                                    <p:animEffect transition="in" filter="fade">
                                      <p:cBhvr>
                                        <p:cTn id="72" dur="500"/>
                                        <p:tgtEl>
                                          <p:spTgt spid="32"/>
                                        </p:tgtEl>
                                      </p:cBhvr>
                                    </p:animEffect>
                                  </p:childTnLst>
                                </p:cTn>
                              </p:par>
                              <p:par>
                                <p:cTn id="73" presetID="49" presetClass="entr" presetSubtype="0" decel="10000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p:cTn id="75" dur="500" fill="hold"/>
                                        <p:tgtEl>
                                          <p:spTgt spid="33"/>
                                        </p:tgtEl>
                                        <p:attrNameLst>
                                          <p:attrName>ppt_w</p:attrName>
                                        </p:attrNameLst>
                                      </p:cBhvr>
                                      <p:tavLst>
                                        <p:tav tm="0">
                                          <p:val>
                                            <p:fltVal val="0"/>
                                          </p:val>
                                        </p:tav>
                                        <p:tav tm="100000">
                                          <p:val>
                                            <p:strVal val="#ppt_w"/>
                                          </p:val>
                                        </p:tav>
                                      </p:tavLst>
                                    </p:anim>
                                    <p:anim calcmode="lin" valueType="num">
                                      <p:cBhvr>
                                        <p:cTn id="76" dur="500" fill="hold"/>
                                        <p:tgtEl>
                                          <p:spTgt spid="33"/>
                                        </p:tgtEl>
                                        <p:attrNameLst>
                                          <p:attrName>ppt_h</p:attrName>
                                        </p:attrNameLst>
                                      </p:cBhvr>
                                      <p:tavLst>
                                        <p:tav tm="0">
                                          <p:val>
                                            <p:fltVal val="0"/>
                                          </p:val>
                                        </p:tav>
                                        <p:tav tm="100000">
                                          <p:val>
                                            <p:strVal val="#ppt_h"/>
                                          </p:val>
                                        </p:tav>
                                      </p:tavLst>
                                    </p:anim>
                                    <p:anim calcmode="lin" valueType="num">
                                      <p:cBhvr>
                                        <p:cTn id="77" dur="500" fill="hold"/>
                                        <p:tgtEl>
                                          <p:spTgt spid="33"/>
                                        </p:tgtEl>
                                        <p:attrNameLst>
                                          <p:attrName>style.rotation</p:attrName>
                                        </p:attrNameLst>
                                      </p:cBhvr>
                                      <p:tavLst>
                                        <p:tav tm="0">
                                          <p:val>
                                            <p:fltVal val="360"/>
                                          </p:val>
                                        </p:tav>
                                        <p:tav tm="100000">
                                          <p:val>
                                            <p:fltVal val="0"/>
                                          </p:val>
                                        </p:tav>
                                      </p:tavLst>
                                    </p:anim>
                                    <p:animEffect transition="in" filter="fade">
                                      <p:cBhvr>
                                        <p:cTn id="78" dur="500"/>
                                        <p:tgtEl>
                                          <p:spTgt spid="33"/>
                                        </p:tgtEl>
                                      </p:cBhvr>
                                    </p:animEffect>
                                  </p:childTnLst>
                                </p:cTn>
                              </p:par>
                              <p:par>
                                <p:cTn id="79" presetID="49" presetClass="entr" presetSubtype="0" decel="100000"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anim calcmode="lin" valueType="num">
                                      <p:cBhvr>
                                        <p:cTn id="83" dur="500" fill="hold"/>
                                        <p:tgtEl>
                                          <p:spTgt spid="18"/>
                                        </p:tgtEl>
                                        <p:attrNameLst>
                                          <p:attrName>style.rotation</p:attrName>
                                        </p:attrNameLst>
                                      </p:cBhvr>
                                      <p:tavLst>
                                        <p:tav tm="0">
                                          <p:val>
                                            <p:fltVal val="360"/>
                                          </p:val>
                                        </p:tav>
                                        <p:tav tm="100000">
                                          <p:val>
                                            <p:fltVal val="0"/>
                                          </p:val>
                                        </p:tav>
                                      </p:tavLst>
                                    </p:anim>
                                    <p:animEffect transition="in" filter="fade">
                                      <p:cBhvr>
                                        <p:cTn id="84" dur="500"/>
                                        <p:tgtEl>
                                          <p:spTgt spid="18"/>
                                        </p:tgtEl>
                                      </p:cBhvr>
                                    </p:animEffect>
                                  </p:childTnLst>
                                </p:cTn>
                              </p:par>
                              <p:par>
                                <p:cTn id="85" presetID="49" presetClass="entr" presetSubtype="0" decel="10000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 calcmode="lin" valueType="num">
                                      <p:cBhvr>
                                        <p:cTn id="89" dur="500" fill="hold"/>
                                        <p:tgtEl>
                                          <p:spTgt spid="26"/>
                                        </p:tgtEl>
                                        <p:attrNameLst>
                                          <p:attrName>style.rotation</p:attrName>
                                        </p:attrNameLst>
                                      </p:cBhvr>
                                      <p:tavLst>
                                        <p:tav tm="0">
                                          <p:val>
                                            <p:fltVal val="360"/>
                                          </p:val>
                                        </p:tav>
                                        <p:tav tm="100000">
                                          <p:val>
                                            <p:fltVal val="0"/>
                                          </p:val>
                                        </p:tav>
                                      </p:tavLst>
                                    </p:anim>
                                    <p:animEffect transition="in" filter="fade">
                                      <p:cBhvr>
                                        <p:cTn id="90" dur="500"/>
                                        <p:tgtEl>
                                          <p:spTgt spid="26"/>
                                        </p:tgtEl>
                                      </p:cBhvr>
                                    </p:animEffect>
                                  </p:childTnLst>
                                </p:cTn>
                              </p:par>
                              <p:par>
                                <p:cTn id="91" presetID="49" presetClass="entr" presetSubtype="0" decel="100000" fill="hold" grpId="0" nodeType="withEffect">
                                  <p:stCondLst>
                                    <p:cond delay="0"/>
                                  </p:stCondLst>
                                  <p:childTnLst>
                                    <p:set>
                                      <p:cBhvr>
                                        <p:cTn id="92" dur="1" fill="hold">
                                          <p:stCondLst>
                                            <p:cond delay="0"/>
                                          </p:stCondLst>
                                        </p:cTn>
                                        <p:tgtEl>
                                          <p:spTgt spid="37"/>
                                        </p:tgtEl>
                                        <p:attrNameLst>
                                          <p:attrName>style.visibility</p:attrName>
                                        </p:attrNameLst>
                                      </p:cBhvr>
                                      <p:to>
                                        <p:strVal val="visible"/>
                                      </p:to>
                                    </p:set>
                                    <p:anim calcmode="lin" valueType="num">
                                      <p:cBhvr>
                                        <p:cTn id="93" dur="500" fill="hold"/>
                                        <p:tgtEl>
                                          <p:spTgt spid="37"/>
                                        </p:tgtEl>
                                        <p:attrNameLst>
                                          <p:attrName>ppt_w</p:attrName>
                                        </p:attrNameLst>
                                      </p:cBhvr>
                                      <p:tavLst>
                                        <p:tav tm="0">
                                          <p:val>
                                            <p:fltVal val="0"/>
                                          </p:val>
                                        </p:tav>
                                        <p:tav tm="100000">
                                          <p:val>
                                            <p:strVal val="#ppt_w"/>
                                          </p:val>
                                        </p:tav>
                                      </p:tavLst>
                                    </p:anim>
                                    <p:anim calcmode="lin" valueType="num">
                                      <p:cBhvr>
                                        <p:cTn id="94" dur="500" fill="hold"/>
                                        <p:tgtEl>
                                          <p:spTgt spid="37"/>
                                        </p:tgtEl>
                                        <p:attrNameLst>
                                          <p:attrName>ppt_h</p:attrName>
                                        </p:attrNameLst>
                                      </p:cBhvr>
                                      <p:tavLst>
                                        <p:tav tm="0">
                                          <p:val>
                                            <p:fltVal val="0"/>
                                          </p:val>
                                        </p:tav>
                                        <p:tav tm="100000">
                                          <p:val>
                                            <p:strVal val="#ppt_h"/>
                                          </p:val>
                                        </p:tav>
                                      </p:tavLst>
                                    </p:anim>
                                    <p:anim calcmode="lin" valueType="num">
                                      <p:cBhvr>
                                        <p:cTn id="95" dur="500" fill="hold"/>
                                        <p:tgtEl>
                                          <p:spTgt spid="37"/>
                                        </p:tgtEl>
                                        <p:attrNameLst>
                                          <p:attrName>style.rotation</p:attrName>
                                        </p:attrNameLst>
                                      </p:cBhvr>
                                      <p:tavLst>
                                        <p:tav tm="0">
                                          <p:val>
                                            <p:fltVal val="360"/>
                                          </p:val>
                                        </p:tav>
                                        <p:tav tm="100000">
                                          <p:val>
                                            <p:fltVal val="0"/>
                                          </p:val>
                                        </p:tav>
                                      </p:tavLst>
                                    </p:anim>
                                    <p:animEffect transition="in" filter="fade">
                                      <p:cBhvr>
                                        <p:cTn id="96" dur="500"/>
                                        <p:tgtEl>
                                          <p:spTgt spid="37"/>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p:cTn id="99" dur="500" fill="hold"/>
                                        <p:tgtEl>
                                          <p:spTgt spid="21"/>
                                        </p:tgtEl>
                                        <p:attrNameLst>
                                          <p:attrName>ppt_w</p:attrName>
                                        </p:attrNameLst>
                                      </p:cBhvr>
                                      <p:tavLst>
                                        <p:tav tm="0">
                                          <p:val>
                                            <p:fltVal val="0"/>
                                          </p:val>
                                        </p:tav>
                                        <p:tav tm="100000">
                                          <p:val>
                                            <p:strVal val="#ppt_w"/>
                                          </p:val>
                                        </p:tav>
                                      </p:tavLst>
                                    </p:anim>
                                    <p:anim calcmode="lin" valueType="num">
                                      <p:cBhvr>
                                        <p:cTn id="100" dur="500" fill="hold"/>
                                        <p:tgtEl>
                                          <p:spTgt spid="21"/>
                                        </p:tgtEl>
                                        <p:attrNameLst>
                                          <p:attrName>ppt_h</p:attrName>
                                        </p:attrNameLst>
                                      </p:cBhvr>
                                      <p:tavLst>
                                        <p:tav tm="0">
                                          <p:val>
                                            <p:fltVal val="0"/>
                                          </p:val>
                                        </p:tav>
                                        <p:tav tm="100000">
                                          <p:val>
                                            <p:strVal val="#ppt_h"/>
                                          </p:val>
                                        </p:tav>
                                      </p:tavLst>
                                    </p:anim>
                                    <p:anim calcmode="lin" valueType="num">
                                      <p:cBhvr>
                                        <p:cTn id="101" dur="500" fill="hold"/>
                                        <p:tgtEl>
                                          <p:spTgt spid="21"/>
                                        </p:tgtEl>
                                        <p:attrNameLst>
                                          <p:attrName>style.rotation</p:attrName>
                                        </p:attrNameLst>
                                      </p:cBhvr>
                                      <p:tavLst>
                                        <p:tav tm="0">
                                          <p:val>
                                            <p:fltVal val="360"/>
                                          </p:val>
                                        </p:tav>
                                        <p:tav tm="100000">
                                          <p:val>
                                            <p:fltVal val="0"/>
                                          </p:val>
                                        </p:tav>
                                      </p:tavLst>
                                    </p:anim>
                                    <p:animEffect transition="in" filter="fade">
                                      <p:cBhvr>
                                        <p:cTn id="102" dur="500"/>
                                        <p:tgtEl>
                                          <p:spTgt spid="21"/>
                                        </p:tgtEl>
                                      </p:cBhvr>
                                    </p:animEffect>
                                  </p:childTnLst>
                                </p:cTn>
                              </p:par>
                              <p:par>
                                <p:cTn id="103" presetID="49" presetClass="entr" presetSubtype="0" decel="100000"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 calcmode="lin" valueType="num">
                                      <p:cBhvr>
                                        <p:cTn id="107" dur="500" fill="hold"/>
                                        <p:tgtEl>
                                          <p:spTgt spid="27"/>
                                        </p:tgtEl>
                                        <p:attrNameLst>
                                          <p:attrName>style.rotation</p:attrName>
                                        </p:attrNameLst>
                                      </p:cBhvr>
                                      <p:tavLst>
                                        <p:tav tm="0">
                                          <p:val>
                                            <p:fltVal val="360"/>
                                          </p:val>
                                        </p:tav>
                                        <p:tav tm="100000">
                                          <p:val>
                                            <p:fltVal val="0"/>
                                          </p:val>
                                        </p:tav>
                                      </p:tavLst>
                                    </p:anim>
                                    <p:animEffect transition="in" filter="fade">
                                      <p:cBhvr>
                                        <p:cTn id="108" dur="500"/>
                                        <p:tgtEl>
                                          <p:spTgt spid="27"/>
                                        </p:tgtEl>
                                      </p:cBhvr>
                                    </p:animEffect>
                                  </p:childTnLst>
                                </p:cTn>
                              </p:par>
                              <p:par>
                                <p:cTn id="109" presetID="49" presetClass="entr" presetSubtype="0" decel="100000" fill="hold" grpId="0" nodeType="withEffect">
                                  <p:stCondLst>
                                    <p:cond delay="0"/>
                                  </p:stCondLst>
                                  <p:childTnLst>
                                    <p:set>
                                      <p:cBhvr>
                                        <p:cTn id="110" dur="1" fill="hold">
                                          <p:stCondLst>
                                            <p:cond delay="0"/>
                                          </p:stCondLst>
                                        </p:cTn>
                                        <p:tgtEl>
                                          <p:spTgt spid="35"/>
                                        </p:tgtEl>
                                        <p:attrNameLst>
                                          <p:attrName>style.visibility</p:attrName>
                                        </p:attrNameLst>
                                      </p:cBhvr>
                                      <p:to>
                                        <p:strVal val="visible"/>
                                      </p:to>
                                    </p:set>
                                    <p:anim calcmode="lin" valueType="num">
                                      <p:cBhvr>
                                        <p:cTn id="111" dur="500" fill="hold"/>
                                        <p:tgtEl>
                                          <p:spTgt spid="35"/>
                                        </p:tgtEl>
                                        <p:attrNameLst>
                                          <p:attrName>ppt_w</p:attrName>
                                        </p:attrNameLst>
                                      </p:cBhvr>
                                      <p:tavLst>
                                        <p:tav tm="0">
                                          <p:val>
                                            <p:fltVal val="0"/>
                                          </p:val>
                                        </p:tav>
                                        <p:tav tm="100000">
                                          <p:val>
                                            <p:strVal val="#ppt_w"/>
                                          </p:val>
                                        </p:tav>
                                      </p:tavLst>
                                    </p:anim>
                                    <p:anim calcmode="lin" valueType="num">
                                      <p:cBhvr>
                                        <p:cTn id="112" dur="500" fill="hold"/>
                                        <p:tgtEl>
                                          <p:spTgt spid="35"/>
                                        </p:tgtEl>
                                        <p:attrNameLst>
                                          <p:attrName>ppt_h</p:attrName>
                                        </p:attrNameLst>
                                      </p:cBhvr>
                                      <p:tavLst>
                                        <p:tav tm="0">
                                          <p:val>
                                            <p:fltVal val="0"/>
                                          </p:val>
                                        </p:tav>
                                        <p:tav tm="100000">
                                          <p:val>
                                            <p:strVal val="#ppt_h"/>
                                          </p:val>
                                        </p:tav>
                                      </p:tavLst>
                                    </p:anim>
                                    <p:anim calcmode="lin" valueType="num">
                                      <p:cBhvr>
                                        <p:cTn id="113" dur="500" fill="hold"/>
                                        <p:tgtEl>
                                          <p:spTgt spid="35"/>
                                        </p:tgtEl>
                                        <p:attrNameLst>
                                          <p:attrName>style.rotation</p:attrName>
                                        </p:attrNameLst>
                                      </p:cBhvr>
                                      <p:tavLst>
                                        <p:tav tm="0">
                                          <p:val>
                                            <p:fltVal val="360"/>
                                          </p:val>
                                        </p:tav>
                                        <p:tav tm="100000">
                                          <p:val>
                                            <p:fltVal val="0"/>
                                          </p:val>
                                        </p:tav>
                                      </p:tavLst>
                                    </p:anim>
                                    <p:animEffect transition="in" filter="fade">
                                      <p:cBhvr>
                                        <p:cTn id="114" dur="500"/>
                                        <p:tgtEl>
                                          <p:spTgt spid="35"/>
                                        </p:tgtEl>
                                      </p:cBhvr>
                                    </p:animEffect>
                                  </p:childTnLst>
                                </p:cTn>
                              </p:par>
                              <p:par>
                                <p:cTn id="115" presetID="49" presetClass="entr" presetSubtype="0" decel="100000" fill="hold" grpId="0" nodeType="withEffect">
                                  <p:stCondLst>
                                    <p:cond delay="0"/>
                                  </p:stCondLst>
                                  <p:childTnLst>
                                    <p:set>
                                      <p:cBhvr>
                                        <p:cTn id="116" dur="1" fill="hold">
                                          <p:stCondLst>
                                            <p:cond delay="0"/>
                                          </p:stCondLst>
                                        </p:cTn>
                                        <p:tgtEl>
                                          <p:spTgt spid="40"/>
                                        </p:tgtEl>
                                        <p:attrNameLst>
                                          <p:attrName>style.visibility</p:attrName>
                                        </p:attrNameLst>
                                      </p:cBhvr>
                                      <p:to>
                                        <p:strVal val="visible"/>
                                      </p:to>
                                    </p:set>
                                    <p:anim calcmode="lin" valueType="num">
                                      <p:cBhvr>
                                        <p:cTn id="117" dur="500" fill="hold"/>
                                        <p:tgtEl>
                                          <p:spTgt spid="40"/>
                                        </p:tgtEl>
                                        <p:attrNameLst>
                                          <p:attrName>ppt_w</p:attrName>
                                        </p:attrNameLst>
                                      </p:cBhvr>
                                      <p:tavLst>
                                        <p:tav tm="0">
                                          <p:val>
                                            <p:fltVal val="0"/>
                                          </p:val>
                                        </p:tav>
                                        <p:tav tm="100000">
                                          <p:val>
                                            <p:strVal val="#ppt_w"/>
                                          </p:val>
                                        </p:tav>
                                      </p:tavLst>
                                    </p:anim>
                                    <p:anim calcmode="lin" valueType="num">
                                      <p:cBhvr>
                                        <p:cTn id="118" dur="500" fill="hold"/>
                                        <p:tgtEl>
                                          <p:spTgt spid="40"/>
                                        </p:tgtEl>
                                        <p:attrNameLst>
                                          <p:attrName>ppt_h</p:attrName>
                                        </p:attrNameLst>
                                      </p:cBhvr>
                                      <p:tavLst>
                                        <p:tav tm="0">
                                          <p:val>
                                            <p:fltVal val="0"/>
                                          </p:val>
                                        </p:tav>
                                        <p:tav tm="100000">
                                          <p:val>
                                            <p:strVal val="#ppt_h"/>
                                          </p:val>
                                        </p:tav>
                                      </p:tavLst>
                                    </p:anim>
                                    <p:anim calcmode="lin" valueType="num">
                                      <p:cBhvr>
                                        <p:cTn id="119" dur="500" fill="hold"/>
                                        <p:tgtEl>
                                          <p:spTgt spid="40"/>
                                        </p:tgtEl>
                                        <p:attrNameLst>
                                          <p:attrName>style.rotation</p:attrName>
                                        </p:attrNameLst>
                                      </p:cBhvr>
                                      <p:tavLst>
                                        <p:tav tm="0">
                                          <p:val>
                                            <p:fltVal val="360"/>
                                          </p:val>
                                        </p:tav>
                                        <p:tav tm="100000">
                                          <p:val>
                                            <p:fltVal val="0"/>
                                          </p:val>
                                        </p:tav>
                                      </p:tavLst>
                                    </p:anim>
                                    <p:animEffect transition="in" filter="fade">
                                      <p:cBhvr>
                                        <p:cTn id="120" dur="500"/>
                                        <p:tgtEl>
                                          <p:spTgt spid="40"/>
                                        </p:tgtEl>
                                      </p:cBhvr>
                                    </p:animEffect>
                                  </p:childTnLst>
                                </p:cTn>
                              </p:par>
                              <p:par>
                                <p:cTn id="121" presetID="49" presetClass="entr" presetSubtype="0" decel="100000" fill="hold" grpId="0" nodeType="withEffect">
                                  <p:stCondLst>
                                    <p:cond delay="0"/>
                                  </p:stCondLst>
                                  <p:childTnLst>
                                    <p:set>
                                      <p:cBhvr>
                                        <p:cTn id="122" dur="1" fill="hold">
                                          <p:stCondLst>
                                            <p:cond delay="0"/>
                                          </p:stCondLst>
                                        </p:cTn>
                                        <p:tgtEl>
                                          <p:spTgt spid="22"/>
                                        </p:tgtEl>
                                        <p:attrNameLst>
                                          <p:attrName>style.visibility</p:attrName>
                                        </p:attrNameLst>
                                      </p:cBhvr>
                                      <p:to>
                                        <p:strVal val="visible"/>
                                      </p:to>
                                    </p:set>
                                    <p:anim calcmode="lin" valueType="num">
                                      <p:cBhvr>
                                        <p:cTn id="123" dur="500" fill="hold"/>
                                        <p:tgtEl>
                                          <p:spTgt spid="22"/>
                                        </p:tgtEl>
                                        <p:attrNameLst>
                                          <p:attrName>ppt_w</p:attrName>
                                        </p:attrNameLst>
                                      </p:cBhvr>
                                      <p:tavLst>
                                        <p:tav tm="0">
                                          <p:val>
                                            <p:fltVal val="0"/>
                                          </p:val>
                                        </p:tav>
                                        <p:tav tm="100000">
                                          <p:val>
                                            <p:strVal val="#ppt_w"/>
                                          </p:val>
                                        </p:tav>
                                      </p:tavLst>
                                    </p:anim>
                                    <p:anim calcmode="lin" valueType="num">
                                      <p:cBhvr>
                                        <p:cTn id="124" dur="500" fill="hold"/>
                                        <p:tgtEl>
                                          <p:spTgt spid="22"/>
                                        </p:tgtEl>
                                        <p:attrNameLst>
                                          <p:attrName>ppt_h</p:attrName>
                                        </p:attrNameLst>
                                      </p:cBhvr>
                                      <p:tavLst>
                                        <p:tav tm="0">
                                          <p:val>
                                            <p:fltVal val="0"/>
                                          </p:val>
                                        </p:tav>
                                        <p:tav tm="100000">
                                          <p:val>
                                            <p:strVal val="#ppt_h"/>
                                          </p:val>
                                        </p:tav>
                                      </p:tavLst>
                                    </p:anim>
                                    <p:anim calcmode="lin" valueType="num">
                                      <p:cBhvr>
                                        <p:cTn id="125" dur="500" fill="hold"/>
                                        <p:tgtEl>
                                          <p:spTgt spid="22"/>
                                        </p:tgtEl>
                                        <p:attrNameLst>
                                          <p:attrName>style.rotation</p:attrName>
                                        </p:attrNameLst>
                                      </p:cBhvr>
                                      <p:tavLst>
                                        <p:tav tm="0">
                                          <p:val>
                                            <p:fltVal val="360"/>
                                          </p:val>
                                        </p:tav>
                                        <p:tav tm="100000">
                                          <p:val>
                                            <p:fltVal val="0"/>
                                          </p:val>
                                        </p:tav>
                                      </p:tavLst>
                                    </p:anim>
                                    <p:animEffect transition="in" filter="fade">
                                      <p:cBhvr>
                                        <p:cTn id="126" dur="500"/>
                                        <p:tgtEl>
                                          <p:spTgt spid="22"/>
                                        </p:tgtEl>
                                      </p:cBhvr>
                                    </p:animEffect>
                                  </p:childTnLst>
                                </p:cTn>
                              </p:par>
                              <p:par>
                                <p:cTn id="127" presetID="49" presetClass="entr" presetSubtype="0" decel="100000" fill="hold" grpId="0" nodeType="withEffect">
                                  <p:stCondLst>
                                    <p:cond delay="0"/>
                                  </p:stCondLst>
                                  <p:childTnLst>
                                    <p:set>
                                      <p:cBhvr>
                                        <p:cTn id="128" dur="1" fill="hold">
                                          <p:stCondLst>
                                            <p:cond delay="0"/>
                                          </p:stCondLst>
                                        </p:cTn>
                                        <p:tgtEl>
                                          <p:spTgt spid="24"/>
                                        </p:tgtEl>
                                        <p:attrNameLst>
                                          <p:attrName>style.visibility</p:attrName>
                                        </p:attrNameLst>
                                      </p:cBhvr>
                                      <p:to>
                                        <p:strVal val="visible"/>
                                      </p:to>
                                    </p:set>
                                    <p:anim calcmode="lin" valueType="num">
                                      <p:cBhvr>
                                        <p:cTn id="129" dur="500" fill="hold"/>
                                        <p:tgtEl>
                                          <p:spTgt spid="24"/>
                                        </p:tgtEl>
                                        <p:attrNameLst>
                                          <p:attrName>ppt_w</p:attrName>
                                        </p:attrNameLst>
                                      </p:cBhvr>
                                      <p:tavLst>
                                        <p:tav tm="0">
                                          <p:val>
                                            <p:fltVal val="0"/>
                                          </p:val>
                                        </p:tav>
                                        <p:tav tm="100000">
                                          <p:val>
                                            <p:strVal val="#ppt_w"/>
                                          </p:val>
                                        </p:tav>
                                      </p:tavLst>
                                    </p:anim>
                                    <p:anim calcmode="lin" valueType="num">
                                      <p:cBhvr>
                                        <p:cTn id="130" dur="500" fill="hold"/>
                                        <p:tgtEl>
                                          <p:spTgt spid="24"/>
                                        </p:tgtEl>
                                        <p:attrNameLst>
                                          <p:attrName>ppt_h</p:attrName>
                                        </p:attrNameLst>
                                      </p:cBhvr>
                                      <p:tavLst>
                                        <p:tav tm="0">
                                          <p:val>
                                            <p:fltVal val="0"/>
                                          </p:val>
                                        </p:tav>
                                        <p:tav tm="100000">
                                          <p:val>
                                            <p:strVal val="#ppt_h"/>
                                          </p:val>
                                        </p:tav>
                                      </p:tavLst>
                                    </p:anim>
                                    <p:anim calcmode="lin" valueType="num">
                                      <p:cBhvr>
                                        <p:cTn id="131" dur="500" fill="hold"/>
                                        <p:tgtEl>
                                          <p:spTgt spid="24"/>
                                        </p:tgtEl>
                                        <p:attrNameLst>
                                          <p:attrName>style.rotation</p:attrName>
                                        </p:attrNameLst>
                                      </p:cBhvr>
                                      <p:tavLst>
                                        <p:tav tm="0">
                                          <p:val>
                                            <p:fltVal val="360"/>
                                          </p:val>
                                        </p:tav>
                                        <p:tav tm="100000">
                                          <p:val>
                                            <p:fltVal val="0"/>
                                          </p:val>
                                        </p:tav>
                                      </p:tavLst>
                                    </p:anim>
                                    <p:animEffect transition="in" filter="fade">
                                      <p:cBhvr>
                                        <p:cTn id="132" dur="500"/>
                                        <p:tgtEl>
                                          <p:spTgt spid="24"/>
                                        </p:tgtEl>
                                      </p:cBhvr>
                                    </p:animEffect>
                                  </p:childTnLst>
                                </p:cTn>
                              </p:par>
                              <p:par>
                                <p:cTn id="133" presetID="49" presetClass="entr" presetSubtype="0" decel="100000" fill="hold" grpId="0" nodeType="withEffect">
                                  <p:stCondLst>
                                    <p:cond delay="0"/>
                                  </p:stCondLst>
                                  <p:childTnLst>
                                    <p:set>
                                      <p:cBhvr>
                                        <p:cTn id="134" dur="1" fill="hold">
                                          <p:stCondLst>
                                            <p:cond delay="0"/>
                                          </p:stCondLst>
                                        </p:cTn>
                                        <p:tgtEl>
                                          <p:spTgt spid="30"/>
                                        </p:tgtEl>
                                        <p:attrNameLst>
                                          <p:attrName>style.visibility</p:attrName>
                                        </p:attrNameLst>
                                      </p:cBhvr>
                                      <p:to>
                                        <p:strVal val="visible"/>
                                      </p:to>
                                    </p:set>
                                    <p:anim calcmode="lin" valueType="num">
                                      <p:cBhvr>
                                        <p:cTn id="135" dur="500" fill="hold"/>
                                        <p:tgtEl>
                                          <p:spTgt spid="30"/>
                                        </p:tgtEl>
                                        <p:attrNameLst>
                                          <p:attrName>ppt_w</p:attrName>
                                        </p:attrNameLst>
                                      </p:cBhvr>
                                      <p:tavLst>
                                        <p:tav tm="0">
                                          <p:val>
                                            <p:fltVal val="0"/>
                                          </p:val>
                                        </p:tav>
                                        <p:tav tm="100000">
                                          <p:val>
                                            <p:strVal val="#ppt_w"/>
                                          </p:val>
                                        </p:tav>
                                      </p:tavLst>
                                    </p:anim>
                                    <p:anim calcmode="lin" valueType="num">
                                      <p:cBhvr>
                                        <p:cTn id="136" dur="500" fill="hold"/>
                                        <p:tgtEl>
                                          <p:spTgt spid="30"/>
                                        </p:tgtEl>
                                        <p:attrNameLst>
                                          <p:attrName>ppt_h</p:attrName>
                                        </p:attrNameLst>
                                      </p:cBhvr>
                                      <p:tavLst>
                                        <p:tav tm="0">
                                          <p:val>
                                            <p:fltVal val="0"/>
                                          </p:val>
                                        </p:tav>
                                        <p:tav tm="100000">
                                          <p:val>
                                            <p:strVal val="#ppt_h"/>
                                          </p:val>
                                        </p:tav>
                                      </p:tavLst>
                                    </p:anim>
                                    <p:anim calcmode="lin" valueType="num">
                                      <p:cBhvr>
                                        <p:cTn id="137" dur="500" fill="hold"/>
                                        <p:tgtEl>
                                          <p:spTgt spid="30"/>
                                        </p:tgtEl>
                                        <p:attrNameLst>
                                          <p:attrName>style.rotation</p:attrName>
                                        </p:attrNameLst>
                                      </p:cBhvr>
                                      <p:tavLst>
                                        <p:tav tm="0">
                                          <p:val>
                                            <p:fltVal val="360"/>
                                          </p:val>
                                        </p:tav>
                                        <p:tav tm="100000">
                                          <p:val>
                                            <p:fltVal val="0"/>
                                          </p:val>
                                        </p:tav>
                                      </p:tavLst>
                                    </p:anim>
                                    <p:animEffect transition="in" filter="fade">
                                      <p:cBhvr>
                                        <p:cTn id="138" dur="500"/>
                                        <p:tgtEl>
                                          <p:spTgt spid="30"/>
                                        </p:tgtEl>
                                      </p:cBhvr>
                                    </p:animEffect>
                                  </p:childTnLst>
                                </p:cTn>
                              </p:par>
                              <p:par>
                                <p:cTn id="139" presetID="49" presetClass="entr" presetSubtype="0" decel="100000" fill="hold" grpId="0" nodeType="withEffect">
                                  <p:stCondLst>
                                    <p:cond delay="0"/>
                                  </p:stCondLst>
                                  <p:childTnLst>
                                    <p:set>
                                      <p:cBhvr>
                                        <p:cTn id="140" dur="1" fill="hold">
                                          <p:stCondLst>
                                            <p:cond delay="0"/>
                                          </p:stCondLst>
                                        </p:cTn>
                                        <p:tgtEl>
                                          <p:spTgt spid="31"/>
                                        </p:tgtEl>
                                        <p:attrNameLst>
                                          <p:attrName>style.visibility</p:attrName>
                                        </p:attrNameLst>
                                      </p:cBhvr>
                                      <p:to>
                                        <p:strVal val="visible"/>
                                      </p:to>
                                    </p:set>
                                    <p:anim calcmode="lin" valueType="num">
                                      <p:cBhvr>
                                        <p:cTn id="141" dur="500" fill="hold"/>
                                        <p:tgtEl>
                                          <p:spTgt spid="31"/>
                                        </p:tgtEl>
                                        <p:attrNameLst>
                                          <p:attrName>ppt_w</p:attrName>
                                        </p:attrNameLst>
                                      </p:cBhvr>
                                      <p:tavLst>
                                        <p:tav tm="0">
                                          <p:val>
                                            <p:fltVal val="0"/>
                                          </p:val>
                                        </p:tav>
                                        <p:tav tm="100000">
                                          <p:val>
                                            <p:strVal val="#ppt_w"/>
                                          </p:val>
                                        </p:tav>
                                      </p:tavLst>
                                    </p:anim>
                                    <p:anim calcmode="lin" valueType="num">
                                      <p:cBhvr>
                                        <p:cTn id="142" dur="500" fill="hold"/>
                                        <p:tgtEl>
                                          <p:spTgt spid="31"/>
                                        </p:tgtEl>
                                        <p:attrNameLst>
                                          <p:attrName>ppt_h</p:attrName>
                                        </p:attrNameLst>
                                      </p:cBhvr>
                                      <p:tavLst>
                                        <p:tav tm="0">
                                          <p:val>
                                            <p:fltVal val="0"/>
                                          </p:val>
                                        </p:tav>
                                        <p:tav tm="100000">
                                          <p:val>
                                            <p:strVal val="#ppt_h"/>
                                          </p:val>
                                        </p:tav>
                                      </p:tavLst>
                                    </p:anim>
                                    <p:anim calcmode="lin" valueType="num">
                                      <p:cBhvr>
                                        <p:cTn id="143" dur="500" fill="hold"/>
                                        <p:tgtEl>
                                          <p:spTgt spid="31"/>
                                        </p:tgtEl>
                                        <p:attrNameLst>
                                          <p:attrName>style.rotation</p:attrName>
                                        </p:attrNameLst>
                                      </p:cBhvr>
                                      <p:tavLst>
                                        <p:tav tm="0">
                                          <p:val>
                                            <p:fltVal val="360"/>
                                          </p:val>
                                        </p:tav>
                                        <p:tav tm="100000">
                                          <p:val>
                                            <p:fltVal val="0"/>
                                          </p:val>
                                        </p:tav>
                                      </p:tavLst>
                                    </p:anim>
                                    <p:animEffect transition="in" filter="fade">
                                      <p:cBhvr>
                                        <p:cTn id="144" dur="500"/>
                                        <p:tgtEl>
                                          <p:spTgt spid="31"/>
                                        </p:tgtEl>
                                      </p:cBhvr>
                                    </p:animEffect>
                                  </p:childTnLst>
                                </p:cTn>
                              </p:par>
                              <p:par>
                                <p:cTn id="145" presetID="49" presetClass="entr" presetSubtype="0" decel="100000" fill="hold" grpId="0" nodeType="withEffect">
                                  <p:stCondLst>
                                    <p:cond delay="0"/>
                                  </p:stCondLst>
                                  <p:childTnLst>
                                    <p:set>
                                      <p:cBhvr>
                                        <p:cTn id="146" dur="1" fill="hold">
                                          <p:stCondLst>
                                            <p:cond delay="0"/>
                                          </p:stCondLst>
                                        </p:cTn>
                                        <p:tgtEl>
                                          <p:spTgt spid="20"/>
                                        </p:tgtEl>
                                        <p:attrNameLst>
                                          <p:attrName>style.visibility</p:attrName>
                                        </p:attrNameLst>
                                      </p:cBhvr>
                                      <p:to>
                                        <p:strVal val="visible"/>
                                      </p:to>
                                    </p:set>
                                    <p:anim calcmode="lin" valueType="num">
                                      <p:cBhvr>
                                        <p:cTn id="147" dur="500" fill="hold"/>
                                        <p:tgtEl>
                                          <p:spTgt spid="20"/>
                                        </p:tgtEl>
                                        <p:attrNameLst>
                                          <p:attrName>ppt_w</p:attrName>
                                        </p:attrNameLst>
                                      </p:cBhvr>
                                      <p:tavLst>
                                        <p:tav tm="0">
                                          <p:val>
                                            <p:fltVal val="0"/>
                                          </p:val>
                                        </p:tav>
                                        <p:tav tm="100000">
                                          <p:val>
                                            <p:strVal val="#ppt_w"/>
                                          </p:val>
                                        </p:tav>
                                      </p:tavLst>
                                    </p:anim>
                                    <p:anim calcmode="lin" valueType="num">
                                      <p:cBhvr>
                                        <p:cTn id="148" dur="500" fill="hold"/>
                                        <p:tgtEl>
                                          <p:spTgt spid="20"/>
                                        </p:tgtEl>
                                        <p:attrNameLst>
                                          <p:attrName>ppt_h</p:attrName>
                                        </p:attrNameLst>
                                      </p:cBhvr>
                                      <p:tavLst>
                                        <p:tav tm="0">
                                          <p:val>
                                            <p:fltVal val="0"/>
                                          </p:val>
                                        </p:tav>
                                        <p:tav tm="100000">
                                          <p:val>
                                            <p:strVal val="#ppt_h"/>
                                          </p:val>
                                        </p:tav>
                                      </p:tavLst>
                                    </p:anim>
                                    <p:anim calcmode="lin" valueType="num">
                                      <p:cBhvr>
                                        <p:cTn id="149" dur="500" fill="hold"/>
                                        <p:tgtEl>
                                          <p:spTgt spid="20"/>
                                        </p:tgtEl>
                                        <p:attrNameLst>
                                          <p:attrName>style.rotation</p:attrName>
                                        </p:attrNameLst>
                                      </p:cBhvr>
                                      <p:tavLst>
                                        <p:tav tm="0">
                                          <p:val>
                                            <p:fltVal val="360"/>
                                          </p:val>
                                        </p:tav>
                                        <p:tav tm="100000">
                                          <p:val>
                                            <p:fltVal val="0"/>
                                          </p:val>
                                        </p:tav>
                                      </p:tavLst>
                                    </p:anim>
                                    <p:animEffect transition="in" filter="fade">
                                      <p:cBhvr>
                                        <p:cTn id="150" dur="500"/>
                                        <p:tgtEl>
                                          <p:spTgt spid="20"/>
                                        </p:tgtEl>
                                      </p:cBhvr>
                                    </p:animEffect>
                                  </p:childTnLst>
                                </p:cTn>
                              </p:par>
                              <p:par>
                                <p:cTn id="151" presetID="49" presetClass="entr" presetSubtype="0" decel="100000" fill="hold" grpId="0" nodeType="withEffect">
                                  <p:stCondLst>
                                    <p:cond delay="0"/>
                                  </p:stCondLst>
                                  <p:childTnLst>
                                    <p:set>
                                      <p:cBhvr>
                                        <p:cTn id="152" dur="1" fill="hold">
                                          <p:stCondLst>
                                            <p:cond delay="0"/>
                                          </p:stCondLst>
                                        </p:cTn>
                                        <p:tgtEl>
                                          <p:spTgt spid="23"/>
                                        </p:tgtEl>
                                        <p:attrNameLst>
                                          <p:attrName>style.visibility</p:attrName>
                                        </p:attrNameLst>
                                      </p:cBhvr>
                                      <p:to>
                                        <p:strVal val="visible"/>
                                      </p:to>
                                    </p:set>
                                    <p:anim calcmode="lin" valueType="num">
                                      <p:cBhvr>
                                        <p:cTn id="153" dur="500" fill="hold"/>
                                        <p:tgtEl>
                                          <p:spTgt spid="23"/>
                                        </p:tgtEl>
                                        <p:attrNameLst>
                                          <p:attrName>ppt_w</p:attrName>
                                        </p:attrNameLst>
                                      </p:cBhvr>
                                      <p:tavLst>
                                        <p:tav tm="0">
                                          <p:val>
                                            <p:fltVal val="0"/>
                                          </p:val>
                                        </p:tav>
                                        <p:tav tm="100000">
                                          <p:val>
                                            <p:strVal val="#ppt_w"/>
                                          </p:val>
                                        </p:tav>
                                      </p:tavLst>
                                    </p:anim>
                                    <p:anim calcmode="lin" valueType="num">
                                      <p:cBhvr>
                                        <p:cTn id="154" dur="500" fill="hold"/>
                                        <p:tgtEl>
                                          <p:spTgt spid="23"/>
                                        </p:tgtEl>
                                        <p:attrNameLst>
                                          <p:attrName>ppt_h</p:attrName>
                                        </p:attrNameLst>
                                      </p:cBhvr>
                                      <p:tavLst>
                                        <p:tav tm="0">
                                          <p:val>
                                            <p:fltVal val="0"/>
                                          </p:val>
                                        </p:tav>
                                        <p:tav tm="100000">
                                          <p:val>
                                            <p:strVal val="#ppt_h"/>
                                          </p:val>
                                        </p:tav>
                                      </p:tavLst>
                                    </p:anim>
                                    <p:anim calcmode="lin" valueType="num">
                                      <p:cBhvr>
                                        <p:cTn id="155" dur="500" fill="hold"/>
                                        <p:tgtEl>
                                          <p:spTgt spid="23"/>
                                        </p:tgtEl>
                                        <p:attrNameLst>
                                          <p:attrName>style.rotation</p:attrName>
                                        </p:attrNameLst>
                                      </p:cBhvr>
                                      <p:tavLst>
                                        <p:tav tm="0">
                                          <p:val>
                                            <p:fltVal val="360"/>
                                          </p:val>
                                        </p:tav>
                                        <p:tav tm="100000">
                                          <p:val>
                                            <p:fltVal val="0"/>
                                          </p:val>
                                        </p:tav>
                                      </p:tavLst>
                                    </p:anim>
                                    <p:animEffect transition="in" filter="fade">
                                      <p:cBhvr>
                                        <p:cTn id="156" dur="500"/>
                                        <p:tgtEl>
                                          <p:spTgt spid="23"/>
                                        </p:tgtEl>
                                      </p:cBhvr>
                                    </p:animEffect>
                                  </p:childTnLst>
                                </p:cTn>
                              </p:par>
                              <p:par>
                                <p:cTn id="157" presetID="49" presetClass="entr" presetSubtype="0" decel="100000" fill="hold" grpId="0" nodeType="withEffect">
                                  <p:stCondLst>
                                    <p:cond delay="0"/>
                                  </p:stCondLst>
                                  <p:childTnLst>
                                    <p:set>
                                      <p:cBhvr>
                                        <p:cTn id="158" dur="1" fill="hold">
                                          <p:stCondLst>
                                            <p:cond delay="0"/>
                                          </p:stCondLst>
                                        </p:cTn>
                                        <p:tgtEl>
                                          <p:spTgt spid="36"/>
                                        </p:tgtEl>
                                        <p:attrNameLst>
                                          <p:attrName>style.visibility</p:attrName>
                                        </p:attrNameLst>
                                      </p:cBhvr>
                                      <p:to>
                                        <p:strVal val="visible"/>
                                      </p:to>
                                    </p:set>
                                    <p:anim calcmode="lin" valueType="num">
                                      <p:cBhvr>
                                        <p:cTn id="159" dur="500" fill="hold"/>
                                        <p:tgtEl>
                                          <p:spTgt spid="36"/>
                                        </p:tgtEl>
                                        <p:attrNameLst>
                                          <p:attrName>ppt_w</p:attrName>
                                        </p:attrNameLst>
                                      </p:cBhvr>
                                      <p:tavLst>
                                        <p:tav tm="0">
                                          <p:val>
                                            <p:fltVal val="0"/>
                                          </p:val>
                                        </p:tav>
                                        <p:tav tm="100000">
                                          <p:val>
                                            <p:strVal val="#ppt_w"/>
                                          </p:val>
                                        </p:tav>
                                      </p:tavLst>
                                    </p:anim>
                                    <p:anim calcmode="lin" valueType="num">
                                      <p:cBhvr>
                                        <p:cTn id="160" dur="500" fill="hold"/>
                                        <p:tgtEl>
                                          <p:spTgt spid="36"/>
                                        </p:tgtEl>
                                        <p:attrNameLst>
                                          <p:attrName>ppt_h</p:attrName>
                                        </p:attrNameLst>
                                      </p:cBhvr>
                                      <p:tavLst>
                                        <p:tav tm="0">
                                          <p:val>
                                            <p:fltVal val="0"/>
                                          </p:val>
                                        </p:tav>
                                        <p:tav tm="100000">
                                          <p:val>
                                            <p:strVal val="#ppt_h"/>
                                          </p:val>
                                        </p:tav>
                                      </p:tavLst>
                                    </p:anim>
                                    <p:anim calcmode="lin" valueType="num">
                                      <p:cBhvr>
                                        <p:cTn id="161" dur="500" fill="hold"/>
                                        <p:tgtEl>
                                          <p:spTgt spid="36"/>
                                        </p:tgtEl>
                                        <p:attrNameLst>
                                          <p:attrName>style.rotation</p:attrName>
                                        </p:attrNameLst>
                                      </p:cBhvr>
                                      <p:tavLst>
                                        <p:tav tm="0">
                                          <p:val>
                                            <p:fltVal val="360"/>
                                          </p:val>
                                        </p:tav>
                                        <p:tav tm="100000">
                                          <p:val>
                                            <p:fltVal val="0"/>
                                          </p:val>
                                        </p:tav>
                                      </p:tavLst>
                                    </p:anim>
                                    <p:animEffect transition="in" filter="fade">
                                      <p:cBhvr>
                                        <p:cTn id="162" dur="500"/>
                                        <p:tgtEl>
                                          <p:spTgt spid="36"/>
                                        </p:tgtEl>
                                      </p:cBhvr>
                                    </p:animEffect>
                                  </p:childTnLst>
                                </p:cTn>
                              </p:par>
                              <p:par>
                                <p:cTn id="163" presetID="49" presetClass="entr" presetSubtype="0" decel="100000" fill="hold" grpId="0" nodeType="withEffect">
                                  <p:stCondLst>
                                    <p:cond delay="0"/>
                                  </p:stCondLst>
                                  <p:childTnLst>
                                    <p:set>
                                      <p:cBhvr>
                                        <p:cTn id="164" dur="1" fill="hold">
                                          <p:stCondLst>
                                            <p:cond delay="0"/>
                                          </p:stCondLst>
                                        </p:cTn>
                                        <p:tgtEl>
                                          <p:spTgt spid="39"/>
                                        </p:tgtEl>
                                        <p:attrNameLst>
                                          <p:attrName>style.visibility</p:attrName>
                                        </p:attrNameLst>
                                      </p:cBhvr>
                                      <p:to>
                                        <p:strVal val="visible"/>
                                      </p:to>
                                    </p:set>
                                    <p:anim calcmode="lin" valueType="num">
                                      <p:cBhvr>
                                        <p:cTn id="165" dur="500" fill="hold"/>
                                        <p:tgtEl>
                                          <p:spTgt spid="39"/>
                                        </p:tgtEl>
                                        <p:attrNameLst>
                                          <p:attrName>ppt_w</p:attrName>
                                        </p:attrNameLst>
                                      </p:cBhvr>
                                      <p:tavLst>
                                        <p:tav tm="0">
                                          <p:val>
                                            <p:fltVal val="0"/>
                                          </p:val>
                                        </p:tav>
                                        <p:tav tm="100000">
                                          <p:val>
                                            <p:strVal val="#ppt_w"/>
                                          </p:val>
                                        </p:tav>
                                      </p:tavLst>
                                    </p:anim>
                                    <p:anim calcmode="lin" valueType="num">
                                      <p:cBhvr>
                                        <p:cTn id="166" dur="500" fill="hold"/>
                                        <p:tgtEl>
                                          <p:spTgt spid="39"/>
                                        </p:tgtEl>
                                        <p:attrNameLst>
                                          <p:attrName>ppt_h</p:attrName>
                                        </p:attrNameLst>
                                      </p:cBhvr>
                                      <p:tavLst>
                                        <p:tav tm="0">
                                          <p:val>
                                            <p:fltVal val="0"/>
                                          </p:val>
                                        </p:tav>
                                        <p:tav tm="100000">
                                          <p:val>
                                            <p:strVal val="#ppt_h"/>
                                          </p:val>
                                        </p:tav>
                                      </p:tavLst>
                                    </p:anim>
                                    <p:anim calcmode="lin" valueType="num">
                                      <p:cBhvr>
                                        <p:cTn id="167" dur="500" fill="hold"/>
                                        <p:tgtEl>
                                          <p:spTgt spid="39"/>
                                        </p:tgtEl>
                                        <p:attrNameLst>
                                          <p:attrName>style.rotation</p:attrName>
                                        </p:attrNameLst>
                                      </p:cBhvr>
                                      <p:tavLst>
                                        <p:tav tm="0">
                                          <p:val>
                                            <p:fltVal val="360"/>
                                          </p:val>
                                        </p:tav>
                                        <p:tav tm="100000">
                                          <p:val>
                                            <p:fltVal val="0"/>
                                          </p:val>
                                        </p:tav>
                                      </p:tavLst>
                                    </p:anim>
                                    <p:animEffect transition="in" filter="fade">
                                      <p:cBhvr>
                                        <p:cTn id="168" dur="500"/>
                                        <p:tgtEl>
                                          <p:spTgt spid="39"/>
                                        </p:tgtEl>
                                      </p:cBhvr>
                                    </p:animEffect>
                                  </p:childTnLst>
                                </p:cTn>
                              </p:par>
                              <p:par>
                                <p:cTn id="169" presetID="49" presetClass="entr" presetSubtype="0" decel="100000" fill="hold" grpId="0" nodeType="withEffect">
                                  <p:stCondLst>
                                    <p:cond delay="0"/>
                                  </p:stCondLst>
                                  <p:childTnLst>
                                    <p:set>
                                      <p:cBhvr>
                                        <p:cTn id="170" dur="1" fill="hold">
                                          <p:stCondLst>
                                            <p:cond delay="0"/>
                                          </p:stCondLst>
                                        </p:cTn>
                                        <p:tgtEl>
                                          <p:spTgt spid="19"/>
                                        </p:tgtEl>
                                        <p:attrNameLst>
                                          <p:attrName>style.visibility</p:attrName>
                                        </p:attrNameLst>
                                      </p:cBhvr>
                                      <p:to>
                                        <p:strVal val="visible"/>
                                      </p:to>
                                    </p:set>
                                    <p:anim calcmode="lin" valueType="num">
                                      <p:cBhvr>
                                        <p:cTn id="171" dur="500" fill="hold"/>
                                        <p:tgtEl>
                                          <p:spTgt spid="19"/>
                                        </p:tgtEl>
                                        <p:attrNameLst>
                                          <p:attrName>ppt_w</p:attrName>
                                        </p:attrNameLst>
                                      </p:cBhvr>
                                      <p:tavLst>
                                        <p:tav tm="0">
                                          <p:val>
                                            <p:fltVal val="0"/>
                                          </p:val>
                                        </p:tav>
                                        <p:tav tm="100000">
                                          <p:val>
                                            <p:strVal val="#ppt_w"/>
                                          </p:val>
                                        </p:tav>
                                      </p:tavLst>
                                    </p:anim>
                                    <p:anim calcmode="lin" valueType="num">
                                      <p:cBhvr>
                                        <p:cTn id="172" dur="500" fill="hold"/>
                                        <p:tgtEl>
                                          <p:spTgt spid="19"/>
                                        </p:tgtEl>
                                        <p:attrNameLst>
                                          <p:attrName>ppt_h</p:attrName>
                                        </p:attrNameLst>
                                      </p:cBhvr>
                                      <p:tavLst>
                                        <p:tav tm="0">
                                          <p:val>
                                            <p:fltVal val="0"/>
                                          </p:val>
                                        </p:tav>
                                        <p:tav tm="100000">
                                          <p:val>
                                            <p:strVal val="#ppt_h"/>
                                          </p:val>
                                        </p:tav>
                                      </p:tavLst>
                                    </p:anim>
                                    <p:anim calcmode="lin" valueType="num">
                                      <p:cBhvr>
                                        <p:cTn id="173" dur="500" fill="hold"/>
                                        <p:tgtEl>
                                          <p:spTgt spid="19"/>
                                        </p:tgtEl>
                                        <p:attrNameLst>
                                          <p:attrName>style.rotation</p:attrName>
                                        </p:attrNameLst>
                                      </p:cBhvr>
                                      <p:tavLst>
                                        <p:tav tm="0">
                                          <p:val>
                                            <p:fltVal val="360"/>
                                          </p:val>
                                        </p:tav>
                                        <p:tav tm="100000">
                                          <p:val>
                                            <p:fltVal val="0"/>
                                          </p:val>
                                        </p:tav>
                                      </p:tavLst>
                                    </p:anim>
                                    <p:animEffect transition="in" filter="fade">
                                      <p:cBhvr>
                                        <p:cTn id="174" dur="500"/>
                                        <p:tgtEl>
                                          <p:spTgt spid="19"/>
                                        </p:tgtEl>
                                      </p:cBhvr>
                                    </p:animEffect>
                                  </p:childTnLst>
                                </p:cTn>
                              </p:par>
                              <p:par>
                                <p:cTn id="175" presetID="49" presetClass="entr" presetSubtype="0" decel="100000" fill="hold" grpId="0" nodeType="withEffect">
                                  <p:stCondLst>
                                    <p:cond delay="0"/>
                                  </p:stCondLst>
                                  <p:childTnLst>
                                    <p:set>
                                      <p:cBhvr>
                                        <p:cTn id="176" dur="1" fill="hold">
                                          <p:stCondLst>
                                            <p:cond delay="0"/>
                                          </p:stCondLst>
                                        </p:cTn>
                                        <p:tgtEl>
                                          <p:spTgt spid="28"/>
                                        </p:tgtEl>
                                        <p:attrNameLst>
                                          <p:attrName>style.visibility</p:attrName>
                                        </p:attrNameLst>
                                      </p:cBhvr>
                                      <p:to>
                                        <p:strVal val="visible"/>
                                      </p:to>
                                    </p:set>
                                    <p:anim calcmode="lin" valueType="num">
                                      <p:cBhvr>
                                        <p:cTn id="177" dur="500" fill="hold"/>
                                        <p:tgtEl>
                                          <p:spTgt spid="28"/>
                                        </p:tgtEl>
                                        <p:attrNameLst>
                                          <p:attrName>ppt_w</p:attrName>
                                        </p:attrNameLst>
                                      </p:cBhvr>
                                      <p:tavLst>
                                        <p:tav tm="0">
                                          <p:val>
                                            <p:fltVal val="0"/>
                                          </p:val>
                                        </p:tav>
                                        <p:tav tm="100000">
                                          <p:val>
                                            <p:strVal val="#ppt_w"/>
                                          </p:val>
                                        </p:tav>
                                      </p:tavLst>
                                    </p:anim>
                                    <p:anim calcmode="lin" valueType="num">
                                      <p:cBhvr>
                                        <p:cTn id="178" dur="500" fill="hold"/>
                                        <p:tgtEl>
                                          <p:spTgt spid="28"/>
                                        </p:tgtEl>
                                        <p:attrNameLst>
                                          <p:attrName>ppt_h</p:attrName>
                                        </p:attrNameLst>
                                      </p:cBhvr>
                                      <p:tavLst>
                                        <p:tav tm="0">
                                          <p:val>
                                            <p:fltVal val="0"/>
                                          </p:val>
                                        </p:tav>
                                        <p:tav tm="100000">
                                          <p:val>
                                            <p:strVal val="#ppt_h"/>
                                          </p:val>
                                        </p:tav>
                                      </p:tavLst>
                                    </p:anim>
                                    <p:anim calcmode="lin" valueType="num">
                                      <p:cBhvr>
                                        <p:cTn id="179" dur="500" fill="hold"/>
                                        <p:tgtEl>
                                          <p:spTgt spid="28"/>
                                        </p:tgtEl>
                                        <p:attrNameLst>
                                          <p:attrName>style.rotation</p:attrName>
                                        </p:attrNameLst>
                                      </p:cBhvr>
                                      <p:tavLst>
                                        <p:tav tm="0">
                                          <p:val>
                                            <p:fltVal val="360"/>
                                          </p:val>
                                        </p:tav>
                                        <p:tav tm="100000">
                                          <p:val>
                                            <p:fltVal val="0"/>
                                          </p:val>
                                        </p:tav>
                                      </p:tavLst>
                                    </p:anim>
                                    <p:animEffect transition="in" filter="fade">
                                      <p:cBhvr>
                                        <p:cTn id="180" dur="500"/>
                                        <p:tgtEl>
                                          <p:spTgt spid="28"/>
                                        </p:tgtEl>
                                      </p:cBhvr>
                                    </p:animEffect>
                                  </p:childTnLst>
                                </p:cTn>
                              </p:par>
                              <p:par>
                                <p:cTn id="181" presetID="49" presetClass="entr" presetSubtype="0" decel="100000" fill="hold" grpId="0" nodeType="withEffect">
                                  <p:stCondLst>
                                    <p:cond delay="0"/>
                                  </p:stCondLst>
                                  <p:childTnLst>
                                    <p:set>
                                      <p:cBhvr>
                                        <p:cTn id="182" dur="1" fill="hold">
                                          <p:stCondLst>
                                            <p:cond delay="0"/>
                                          </p:stCondLst>
                                        </p:cTn>
                                        <p:tgtEl>
                                          <p:spTgt spid="29"/>
                                        </p:tgtEl>
                                        <p:attrNameLst>
                                          <p:attrName>style.visibility</p:attrName>
                                        </p:attrNameLst>
                                      </p:cBhvr>
                                      <p:to>
                                        <p:strVal val="visible"/>
                                      </p:to>
                                    </p:set>
                                    <p:anim calcmode="lin" valueType="num">
                                      <p:cBhvr>
                                        <p:cTn id="183" dur="500" fill="hold"/>
                                        <p:tgtEl>
                                          <p:spTgt spid="29"/>
                                        </p:tgtEl>
                                        <p:attrNameLst>
                                          <p:attrName>ppt_w</p:attrName>
                                        </p:attrNameLst>
                                      </p:cBhvr>
                                      <p:tavLst>
                                        <p:tav tm="0">
                                          <p:val>
                                            <p:fltVal val="0"/>
                                          </p:val>
                                        </p:tav>
                                        <p:tav tm="100000">
                                          <p:val>
                                            <p:strVal val="#ppt_w"/>
                                          </p:val>
                                        </p:tav>
                                      </p:tavLst>
                                    </p:anim>
                                    <p:anim calcmode="lin" valueType="num">
                                      <p:cBhvr>
                                        <p:cTn id="184" dur="500" fill="hold"/>
                                        <p:tgtEl>
                                          <p:spTgt spid="29"/>
                                        </p:tgtEl>
                                        <p:attrNameLst>
                                          <p:attrName>ppt_h</p:attrName>
                                        </p:attrNameLst>
                                      </p:cBhvr>
                                      <p:tavLst>
                                        <p:tav tm="0">
                                          <p:val>
                                            <p:fltVal val="0"/>
                                          </p:val>
                                        </p:tav>
                                        <p:tav tm="100000">
                                          <p:val>
                                            <p:strVal val="#ppt_h"/>
                                          </p:val>
                                        </p:tav>
                                      </p:tavLst>
                                    </p:anim>
                                    <p:anim calcmode="lin" valueType="num">
                                      <p:cBhvr>
                                        <p:cTn id="185" dur="500" fill="hold"/>
                                        <p:tgtEl>
                                          <p:spTgt spid="29"/>
                                        </p:tgtEl>
                                        <p:attrNameLst>
                                          <p:attrName>style.rotation</p:attrName>
                                        </p:attrNameLst>
                                      </p:cBhvr>
                                      <p:tavLst>
                                        <p:tav tm="0">
                                          <p:val>
                                            <p:fltVal val="360"/>
                                          </p:val>
                                        </p:tav>
                                        <p:tav tm="100000">
                                          <p:val>
                                            <p:fltVal val="0"/>
                                          </p:val>
                                        </p:tav>
                                      </p:tavLst>
                                    </p:anim>
                                    <p:animEffect transition="in" filter="fade">
                                      <p:cBhvr>
                                        <p:cTn id="186" dur="500"/>
                                        <p:tgtEl>
                                          <p:spTgt spid="29"/>
                                        </p:tgtEl>
                                      </p:cBhvr>
                                    </p:animEffect>
                                  </p:childTnLst>
                                </p:cTn>
                              </p:par>
                              <p:par>
                                <p:cTn id="187" presetID="49" presetClass="entr" presetSubtype="0" decel="100000" fill="hold" grpId="0" nodeType="withEffect">
                                  <p:stCondLst>
                                    <p:cond delay="0"/>
                                  </p:stCondLst>
                                  <p:childTnLst>
                                    <p:set>
                                      <p:cBhvr>
                                        <p:cTn id="188" dur="1" fill="hold">
                                          <p:stCondLst>
                                            <p:cond delay="0"/>
                                          </p:stCondLst>
                                        </p:cTn>
                                        <p:tgtEl>
                                          <p:spTgt spid="34"/>
                                        </p:tgtEl>
                                        <p:attrNameLst>
                                          <p:attrName>style.visibility</p:attrName>
                                        </p:attrNameLst>
                                      </p:cBhvr>
                                      <p:to>
                                        <p:strVal val="visible"/>
                                      </p:to>
                                    </p:set>
                                    <p:anim calcmode="lin" valueType="num">
                                      <p:cBhvr>
                                        <p:cTn id="189" dur="500" fill="hold"/>
                                        <p:tgtEl>
                                          <p:spTgt spid="34"/>
                                        </p:tgtEl>
                                        <p:attrNameLst>
                                          <p:attrName>ppt_w</p:attrName>
                                        </p:attrNameLst>
                                      </p:cBhvr>
                                      <p:tavLst>
                                        <p:tav tm="0">
                                          <p:val>
                                            <p:fltVal val="0"/>
                                          </p:val>
                                        </p:tav>
                                        <p:tav tm="100000">
                                          <p:val>
                                            <p:strVal val="#ppt_w"/>
                                          </p:val>
                                        </p:tav>
                                      </p:tavLst>
                                    </p:anim>
                                    <p:anim calcmode="lin" valueType="num">
                                      <p:cBhvr>
                                        <p:cTn id="190" dur="500" fill="hold"/>
                                        <p:tgtEl>
                                          <p:spTgt spid="34"/>
                                        </p:tgtEl>
                                        <p:attrNameLst>
                                          <p:attrName>ppt_h</p:attrName>
                                        </p:attrNameLst>
                                      </p:cBhvr>
                                      <p:tavLst>
                                        <p:tav tm="0">
                                          <p:val>
                                            <p:fltVal val="0"/>
                                          </p:val>
                                        </p:tav>
                                        <p:tav tm="100000">
                                          <p:val>
                                            <p:strVal val="#ppt_h"/>
                                          </p:val>
                                        </p:tav>
                                      </p:tavLst>
                                    </p:anim>
                                    <p:anim calcmode="lin" valueType="num">
                                      <p:cBhvr>
                                        <p:cTn id="191" dur="500" fill="hold"/>
                                        <p:tgtEl>
                                          <p:spTgt spid="34"/>
                                        </p:tgtEl>
                                        <p:attrNameLst>
                                          <p:attrName>style.rotation</p:attrName>
                                        </p:attrNameLst>
                                      </p:cBhvr>
                                      <p:tavLst>
                                        <p:tav tm="0">
                                          <p:val>
                                            <p:fltVal val="360"/>
                                          </p:val>
                                        </p:tav>
                                        <p:tav tm="100000">
                                          <p:val>
                                            <p:fltVal val="0"/>
                                          </p:val>
                                        </p:tav>
                                      </p:tavLst>
                                    </p:anim>
                                    <p:animEffect transition="in" filter="fade">
                                      <p:cBhvr>
                                        <p:cTn id="19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3" grpId="0"/>
      <p:bldP spid="34" grpId="0"/>
      <p:bldP spid="35" grpId="0"/>
      <p:bldP spid="36" grpId="0"/>
      <p:bldP spid="37" grpId="0"/>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5367" y="-56269"/>
            <a:ext cx="4917369" cy="7024469"/>
          </a:xfrm>
          <a:custGeom>
            <a:avLst/>
            <a:gdLst/>
            <a:ahLst/>
            <a:cxnLst/>
            <a:rect l="l" t="t" r="r" b="b"/>
            <a:pathLst>
              <a:path w="4917369" h="7024469">
                <a:moveTo>
                  <a:pt x="4904937" y="0"/>
                </a:moveTo>
                <a:lnTo>
                  <a:pt x="4904814" y="155"/>
                </a:lnTo>
                <a:lnTo>
                  <a:pt x="4917369" y="0"/>
                </a:lnTo>
                <a:lnTo>
                  <a:pt x="3349839" y="1967476"/>
                </a:lnTo>
                <a:lnTo>
                  <a:pt x="3317609" y="1939862"/>
                </a:lnTo>
                <a:cubicBezTo>
                  <a:pt x="3264289" y="1901832"/>
                  <a:pt x="3194974" y="1873052"/>
                  <a:pt x="3109663" y="1853523"/>
                </a:cubicBezTo>
                <a:cubicBezTo>
                  <a:pt x="3310435" y="1796649"/>
                  <a:pt x="3410821" y="1688726"/>
                  <a:pt x="3410821" y="1529752"/>
                </a:cubicBezTo>
                <a:cubicBezTo>
                  <a:pt x="3410821" y="1287181"/>
                  <a:pt x="3233004" y="1165895"/>
                  <a:pt x="2877370" y="1165895"/>
                </a:cubicBezTo>
                <a:cubicBezTo>
                  <a:pt x="2569017" y="1165895"/>
                  <a:pt x="2414840" y="1298487"/>
                  <a:pt x="2414840" y="1563671"/>
                </a:cubicBezTo>
                <a:lnTo>
                  <a:pt x="2602936" y="1602729"/>
                </a:lnTo>
                <a:cubicBezTo>
                  <a:pt x="2594713" y="1560245"/>
                  <a:pt x="2590601" y="1522900"/>
                  <a:pt x="2590601" y="1490694"/>
                </a:cubicBezTo>
                <a:cubicBezTo>
                  <a:pt x="2590601" y="1358445"/>
                  <a:pt x="2661865" y="1292320"/>
                  <a:pt x="2804393" y="1292320"/>
                </a:cubicBezTo>
                <a:cubicBezTo>
                  <a:pt x="2948976" y="1292320"/>
                  <a:pt x="3021268" y="1367353"/>
                  <a:pt x="3021268" y="1517418"/>
                </a:cubicBezTo>
                <a:cubicBezTo>
                  <a:pt x="3021268" y="1690096"/>
                  <a:pt x="2919169" y="1776435"/>
                  <a:pt x="2714971" y="1776435"/>
                </a:cubicBezTo>
                <a:lnTo>
                  <a:pt x="2634799" y="1775407"/>
                </a:lnTo>
                <a:lnTo>
                  <a:pt x="2634799" y="1940890"/>
                </a:lnTo>
                <a:lnTo>
                  <a:pt x="2745806" y="1938834"/>
                </a:lnTo>
                <a:cubicBezTo>
                  <a:pt x="2939726" y="1938834"/>
                  <a:pt x="3036686" y="2031340"/>
                  <a:pt x="3036686" y="2216352"/>
                </a:cubicBezTo>
                <a:cubicBezTo>
                  <a:pt x="3036686" y="2399309"/>
                  <a:pt x="2955486" y="2490787"/>
                  <a:pt x="2793087" y="2490787"/>
                </a:cubicBezTo>
                <a:cubicBezTo>
                  <a:pt x="2627946" y="2490787"/>
                  <a:pt x="2548802" y="2415754"/>
                  <a:pt x="2555655" y="2265689"/>
                </a:cubicBezTo>
                <a:cubicBezTo>
                  <a:pt x="2557710" y="2223205"/>
                  <a:pt x="2566618" y="2174896"/>
                  <a:pt x="2582379" y="2120763"/>
                </a:cubicBezTo>
                <a:lnTo>
                  <a:pt x="2394283" y="2131041"/>
                </a:lnTo>
                <a:cubicBezTo>
                  <a:pt x="2382634" y="2186545"/>
                  <a:pt x="2376810" y="2235539"/>
                  <a:pt x="2376810" y="2278023"/>
                </a:cubicBezTo>
                <a:cubicBezTo>
                  <a:pt x="2376810" y="2475883"/>
                  <a:pt x="2505868" y="2587180"/>
                  <a:pt x="2763986" y="2611912"/>
                </a:cubicBezTo>
                <a:lnTo>
                  <a:pt x="2833912" y="2615039"/>
                </a:lnTo>
                <a:lnTo>
                  <a:pt x="1415724" y="4395068"/>
                </a:lnTo>
                <a:lnTo>
                  <a:pt x="4539175" y="7024468"/>
                </a:lnTo>
                <a:lnTo>
                  <a:pt x="3144837" y="7024468"/>
                </a:lnTo>
                <a:lnTo>
                  <a:pt x="3144838" y="7024469"/>
                </a:lnTo>
                <a:lnTo>
                  <a:pt x="3132406" y="7024469"/>
                </a:lnTo>
                <a:lnTo>
                  <a:pt x="12432" y="7024469"/>
                </a:lnTo>
                <a:lnTo>
                  <a:pt x="0" y="7024469"/>
                </a:lnTo>
                <a:lnTo>
                  <a:pt x="0" y="3448756"/>
                </a:lnTo>
                <a:lnTo>
                  <a:pt x="12432" y="3462948"/>
                </a:lnTo>
                <a:lnTo>
                  <a:pt x="12432" y="3448756"/>
                </a:lnTo>
                <a:lnTo>
                  <a:pt x="332932" y="3814615"/>
                </a:lnTo>
                <a:lnTo>
                  <a:pt x="332935" y="56270"/>
                </a:lnTo>
                <a:lnTo>
                  <a:pt x="4904937" y="0"/>
                </a:lnTo>
                <a:close/>
              </a:path>
            </a:pathLst>
          </a:custGeom>
          <a:solidFill>
            <a:schemeClr val="bg1">
              <a:alpha val="7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8000">
                <a:solidFill>
                  <a:schemeClr val="bg1">
                    <a:lumMod val="85000"/>
                  </a:schemeClr>
                </a:solidFill>
                <a:latin typeface="Britannic Bold" panose="020B0903060703020204" pitchFamily="34" charset="0"/>
              </a:defRPr>
            </a:lvl1pPr>
          </a:lstStyle>
          <a:p>
            <a:endParaRPr lang="zh-CN" altLang="en-US" sz="16600" dirty="0">
              <a:solidFill>
                <a:schemeClr val="bg1"/>
              </a:solidFill>
            </a:endParaRPr>
          </a:p>
        </p:txBody>
      </p:sp>
      <p:sp>
        <p:nvSpPr>
          <p:cNvPr id="3" name="文本框 2"/>
          <p:cNvSpPr txBox="1"/>
          <p:nvPr/>
        </p:nvSpPr>
        <p:spPr>
          <a:xfrm>
            <a:off x="2653769" y="1924359"/>
            <a:ext cx="2746399" cy="400110"/>
          </a:xfrm>
          <a:prstGeom prst="rect">
            <a:avLst/>
          </a:prstGeom>
          <a:noFill/>
        </p:spPr>
        <p:txBody>
          <a:bodyPr wrap="square" rtlCol="0">
            <a:spAutoFit/>
          </a:bodyPr>
          <a:lstStyle/>
          <a:p>
            <a:r>
              <a:rPr lang="en-US" altLang="zh-CN" sz="2000" dirty="0">
                <a:solidFill>
                  <a:schemeClr val="bg1"/>
                </a:solidFill>
                <a:latin typeface="+mj-lt"/>
                <a:ea typeface="Arial Unicode MS" panose="020B0604020202020204" pitchFamily="34" charset="-122"/>
                <a:cs typeface="Arial Unicode MS" panose="020B0604020202020204" pitchFamily="34" charset="-122"/>
              </a:rPr>
              <a:t>PLEASE ADD</a:t>
            </a:r>
            <a:endParaRPr lang="zh-CN" altLang="en-US" sz="2000" dirty="0">
              <a:solidFill>
                <a:schemeClr val="bg1"/>
              </a:solidFill>
              <a:latin typeface="+mj-lt"/>
              <a:ea typeface="Arial Unicode MS" panose="020B0604020202020204" pitchFamily="34" charset="-122"/>
              <a:cs typeface="Arial Unicode MS" panose="020B0604020202020204" pitchFamily="34" charset="-122"/>
            </a:endParaRPr>
          </a:p>
        </p:txBody>
      </p:sp>
      <p:sp>
        <p:nvSpPr>
          <p:cNvPr id="4" name="文本框 3"/>
          <p:cNvSpPr txBox="1"/>
          <p:nvPr/>
        </p:nvSpPr>
        <p:spPr>
          <a:xfrm>
            <a:off x="2610298" y="2437013"/>
            <a:ext cx="7043545" cy="584775"/>
          </a:xfrm>
          <a:prstGeom prst="rect">
            <a:avLst/>
          </a:prstGeom>
          <a:noFill/>
        </p:spPr>
        <p:txBody>
          <a:bodyPr wrap="square" rtlCol="0">
            <a:spAutoFit/>
          </a:bodyPr>
          <a:lstStyle/>
          <a:p>
            <a:r>
              <a:rPr lang="zh-CN" altLang="en-US" sz="32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市场评估分析</a:t>
            </a:r>
            <a:endParaRPr lang="zh-CN" altLang="en-US" sz="32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5" name="直接连接符 4"/>
          <p:cNvCxnSpPr/>
          <p:nvPr/>
        </p:nvCxnSpPr>
        <p:spPr>
          <a:xfrm>
            <a:off x="2750976" y="3078059"/>
            <a:ext cx="520504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2638434" y="3151709"/>
            <a:ext cx="7015409" cy="954107"/>
          </a:xfrm>
          <a:prstGeom prst="rect">
            <a:avLst/>
          </a:prstGeom>
        </p:spPr>
        <p:txBody>
          <a:bodyPr wrap="square">
            <a:spAutoFit/>
          </a:bodyPr>
          <a:lstStyle/>
          <a:p>
            <a:pPr lvl="0"/>
            <a:r>
              <a:rPr lang="en-US" altLang="zh-CN" sz="1400" dirty="0">
                <a:solidFill>
                  <a:schemeClr val="bg1"/>
                </a:solidFill>
                <a:latin typeface="Microsoft JhengHei UI" panose="020B0604030504040204" pitchFamily="34" charset="-120"/>
                <a:ea typeface="Microsoft JhengHei UI" panose="020B0604030504040204" pitchFamily="34" charset="-120"/>
              </a:rPr>
              <a:t>The text of a book is the main part of it.</a:t>
            </a:r>
            <a:r>
              <a:rPr lang="en-US" altLang="zh-CN" sz="1400" dirty="0">
                <a:solidFill>
                  <a:schemeClr val="bg1"/>
                </a:solidFill>
                <a:latin typeface="Segoe UI Symbol" panose="020B0502040204020203" pitchFamily="34" charset="0"/>
                <a:ea typeface="Segoe UI Symbol" panose="020B0502040204020203" pitchFamily="34" charset="0"/>
              </a:rPr>
              <a:t> The text of a book is the main part of it, rather than the introduction. The text of a book is the main part of it, rather than the introduction, pictures, or notes.</a:t>
            </a:r>
            <a:endParaRPr lang="zh-CN" altLang="en-US" sz="1400" dirty="0">
              <a:solidFill>
                <a:schemeClr val="bg1"/>
              </a:solidFill>
              <a:latin typeface="Segoe UI Symbol" panose="020B0502040204020203" pitchFamily="34" charset="0"/>
            </a:endParaRPr>
          </a:p>
          <a:p>
            <a:pPr lvl="0"/>
            <a:r>
              <a:rPr lang="en-US" altLang="zh-CN" sz="1400" dirty="0">
                <a:solidFill>
                  <a:schemeClr val="bg1"/>
                </a:solidFill>
                <a:latin typeface="Microsoft JhengHei UI" panose="020B0604030504040204" pitchFamily="34" charset="-120"/>
                <a:ea typeface="Microsoft JhengHei UI" panose="020B0604030504040204" pitchFamily="34" charset="-120"/>
              </a:rPr>
              <a:t> </a:t>
            </a:r>
            <a:endParaRPr lang="zh-CN" altLang="en-US" sz="1400" dirty="0">
              <a:solidFill>
                <a:schemeClr val="bg1"/>
              </a:solidFill>
              <a:latin typeface="Microsoft JhengHei UI" panose="020B0604030504040204" pitchFamily="34" charset="-120"/>
              <a:ea typeface="Microsoft JhengHei UI" panose="020B0604030504040204" pitchFamily="34" charset="-12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4" fill="hold" grpId="0" nodeType="withEffect">
                                  <p:stCondLst>
                                    <p:cond delay="10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1" fill="hold" grpId="0" nodeType="withEffect">
                                  <p:stCondLst>
                                    <p:cond delay="20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750"/>
                                        <p:tgtEl>
                                          <p:spTgt spid="4"/>
                                        </p:tgtEl>
                                      </p:cBhvr>
                                    </p:animEffect>
                                  </p:childTnLst>
                                </p:cTn>
                              </p:par>
                              <p:par>
                                <p:cTn id="14" presetID="22" presetClass="entr" presetSubtype="8" fill="hold" nodeType="withEffect">
                                  <p:stCondLst>
                                    <p:cond delay="40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750"/>
                                        <p:tgtEl>
                                          <p:spTgt spid="5"/>
                                        </p:tgtEl>
                                      </p:cBhvr>
                                    </p:animEffect>
                                  </p:childTnLst>
                                </p:cTn>
                              </p:par>
                              <p:par>
                                <p:cTn id="17" presetID="22" presetClass="entr" presetSubtype="4" fill="hold" grpId="0" nodeType="withEffect">
                                  <p:stCondLst>
                                    <p:cond delay="70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市场评估分析</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15808" y="1780427"/>
            <a:ext cx="3600000" cy="2400000"/>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0687" y="3547341"/>
            <a:ext cx="3600000" cy="2402609"/>
          </a:xfrm>
          <a:prstGeom prst="rect">
            <a:avLst/>
          </a:prstGeom>
        </p:spPr>
      </p:pic>
      <p:sp>
        <p:nvSpPr>
          <p:cNvPr id="6" name="文本框 25"/>
          <p:cNvSpPr txBox="1"/>
          <p:nvPr/>
        </p:nvSpPr>
        <p:spPr>
          <a:xfrm>
            <a:off x="6800013" y="2209427"/>
            <a:ext cx="3655500" cy="1107996"/>
          </a:xfrm>
          <a:prstGeom prst="rect">
            <a:avLst/>
          </a:prstGeom>
          <a:noFill/>
        </p:spPr>
        <p:txBody>
          <a:bodyPr wrap="square" rtlCol="0">
            <a:spAutoFit/>
          </a:bodyPr>
          <a:lstStyle/>
          <a:p>
            <a:pPr algn="just">
              <a:lnSpc>
                <a:spcPct val="200000"/>
              </a:lnSpc>
            </a:pPr>
            <a:r>
              <a:rPr lang="zh-CN" altLang="en-US" sz="1100" dirty="0">
                <a:solidFill>
                  <a:schemeClr val="bg1"/>
                </a:solidFill>
                <a:latin typeface="微软雅黑" panose="020B0503020204020204" pitchFamily="34" charset="-122"/>
                <a:ea typeface="微软雅黑" panose="020B0503020204020204" pitchFamily="34" charset="-122"/>
              </a:rPr>
              <a:t>单击此处输入您的文字内容单击此处输入您的文字内容单击此处输入您的文字内容单击此处输入您的文字内容单击此处输入您的文字内容单击此处输入您的文字内容</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7" name="文本框 26"/>
          <p:cNvSpPr txBox="1"/>
          <p:nvPr/>
        </p:nvSpPr>
        <p:spPr>
          <a:xfrm>
            <a:off x="1660308" y="4981655"/>
            <a:ext cx="3655500" cy="1107996"/>
          </a:xfrm>
          <a:prstGeom prst="rect">
            <a:avLst/>
          </a:prstGeom>
          <a:noFill/>
        </p:spPr>
        <p:txBody>
          <a:bodyPr wrap="square" rtlCol="0">
            <a:spAutoFit/>
          </a:bodyPr>
          <a:lstStyle/>
          <a:p>
            <a:pPr algn="just">
              <a:lnSpc>
                <a:spcPct val="200000"/>
              </a:lnSpc>
            </a:pPr>
            <a:r>
              <a:rPr lang="zh-CN" altLang="en-US" sz="1100" dirty="0">
                <a:solidFill>
                  <a:schemeClr val="bg1"/>
                </a:solidFill>
                <a:latin typeface="微软雅黑" panose="020B0503020204020204" pitchFamily="34" charset="-122"/>
                <a:ea typeface="微软雅黑" panose="020B0503020204020204" pitchFamily="34" charset="-122"/>
              </a:rPr>
              <a:t>单击此处输入您的文字内容单击此处输入您的文字内容单击此处输入您的文字内容单击此处输入您的文字内容单击此处输入您的文字内容单击此处输入您的文字内容</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8" name="任意多边形 17"/>
          <p:cNvSpPr/>
          <p:nvPr/>
        </p:nvSpPr>
        <p:spPr>
          <a:xfrm>
            <a:off x="1724073" y="4179414"/>
            <a:ext cx="1506552" cy="154215"/>
          </a:xfrm>
          <a:custGeom>
            <a:avLst/>
            <a:gdLst>
              <a:gd name="connsiteX0" fmla="*/ 0 w 2763191"/>
              <a:gd name="connsiteY0" fmla="*/ 0 h 922218"/>
              <a:gd name="connsiteX1" fmla="*/ 2763191 w 2763191"/>
              <a:gd name="connsiteY1" fmla="*/ 0 h 922218"/>
              <a:gd name="connsiteX2" fmla="*/ 2591499 w 2763191"/>
              <a:gd name="connsiteY2" fmla="*/ 9187 h 922218"/>
              <a:gd name="connsiteX3" fmla="*/ 2287 w 2763191"/>
              <a:gd name="connsiteY3" fmla="*/ 916964 h 922218"/>
              <a:gd name="connsiteX4" fmla="*/ 0 w 2763191"/>
              <a:gd name="connsiteY4" fmla="*/ 922218 h 92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3191" h="922218">
                <a:moveTo>
                  <a:pt x="0" y="0"/>
                </a:moveTo>
                <a:lnTo>
                  <a:pt x="2763191" y="0"/>
                </a:lnTo>
                <a:lnTo>
                  <a:pt x="2591499" y="9187"/>
                </a:lnTo>
                <a:cubicBezTo>
                  <a:pt x="1291865" y="102427"/>
                  <a:pt x="268231" y="461312"/>
                  <a:pt x="2287" y="916964"/>
                </a:cubicBezTo>
                <a:lnTo>
                  <a:pt x="0" y="922218"/>
                </a:lnTo>
                <a:close/>
              </a:path>
            </a:pathLst>
          </a:custGeom>
          <a:gradFill>
            <a:gsLst>
              <a:gs pos="100000">
                <a:schemeClr val="tx1">
                  <a:alpha val="0"/>
                </a:schemeClr>
              </a:gs>
              <a:gs pos="0">
                <a:schemeClr val="tx1">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任意多边形 18"/>
          <p:cNvSpPr/>
          <p:nvPr/>
        </p:nvSpPr>
        <p:spPr>
          <a:xfrm flipH="1">
            <a:off x="3809256" y="4179414"/>
            <a:ext cx="1506552" cy="154215"/>
          </a:xfrm>
          <a:custGeom>
            <a:avLst/>
            <a:gdLst>
              <a:gd name="connsiteX0" fmla="*/ 0 w 2763191"/>
              <a:gd name="connsiteY0" fmla="*/ 0 h 922218"/>
              <a:gd name="connsiteX1" fmla="*/ 2763191 w 2763191"/>
              <a:gd name="connsiteY1" fmla="*/ 0 h 922218"/>
              <a:gd name="connsiteX2" fmla="*/ 2591499 w 2763191"/>
              <a:gd name="connsiteY2" fmla="*/ 9187 h 922218"/>
              <a:gd name="connsiteX3" fmla="*/ 2287 w 2763191"/>
              <a:gd name="connsiteY3" fmla="*/ 916964 h 922218"/>
              <a:gd name="connsiteX4" fmla="*/ 0 w 2763191"/>
              <a:gd name="connsiteY4" fmla="*/ 922218 h 92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3191" h="922218">
                <a:moveTo>
                  <a:pt x="0" y="0"/>
                </a:moveTo>
                <a:lnTo>
                  <a:pt x="2763191" y="0"/>
                </a:lnTo>
                <a:lnTo>
                  <a:pt x="2591499" y="9187"/>
                </a:lnTo>
                <a:cubicBezTo>
                  <a:pt x="1291865" y="102427"/>
                  <a:pt x="268231" y="461312"/>
                  <a:pt x="2287" y="916964"/>
                </a:cubicBezTo>
                <a:lnTo>
                  <a:pt x="0" y="922218"/>
                </a:lnTo>
                <a:close/>
              </a:path>
            </a:pathLst>
          </a:custGeom>
          <a:gradFill>
            <a:gsLst>
              <a:gs pos="100000">
                <a:schemeClr val="tx1">
                  <a:alpha val="0"/>
                </a:schemeClr>
              </a:gs>
              <a:gs pos="0">
                <a:schemeClr val="tx1">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任意多边形 19"/>
          <p:cNvSpPr/>
          <p:nvPr/>
        </p:nvSpPr>
        <p:spPr>
          <a:xfrm>
            <a:off x="6938952" y="5935436"/>
            <a:ext cx="1506552" cy="154215"/>
          </a:xfrm>
          <a:custGeom>
            <a:avLst/>
            <a:gdLst>
              <a:gd name="connsiteX0" fmla="*/ 0 w 2763191"/>
              <a:gd name="connsiteY0" fmla="*/ 0 h 922218"/>
              <a:gd name="connsiteX1" fmla="*/ 2763191 w 2763191"/>
              <a:gd name="connsiteY1" fmla="*/ 0 h 922218"/>
              <a:gd name="connsiteX2" fmla="*/ 2591499 w 2763191"/>
              <a:gd name="connsiteY2" fmla="*/ 9187 h 922218"/>
              <a:gd name="connsiteX3" fmla="*/ 2287 w 2763191"/>
              <a:gd name="connsiteY3" fmla="*/ 916964 h 922218"/>
              <a:gd name="connsiteX4" fmla="*/ 0 w 2763191"/>
              <a:gd name="connsiteY4" fmla="*/ 922218 h 92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3191" h="922218">
                <a:moveTo>
                  <a:pt x="0" y="0"/>
                </a:moveTo>
                <a:lnTo>
                  <a:pt x="2763191" y="0"/>
                </a:lnTo>
                <a:lnTo>
                  <a:pt x="2591499" y="9187"/>
                </a:lnTo>
                <a:cubicBezTo>
                  <a:pt x="1291865" y="102427"/>
                  <a:pt x="268231" y="461312"/>
                  <a:pt x="2287" y="916964"/>
                </a:cubicBezTo>
                <a:lnTo>
                  <a:pt x="0" y="922218"/>
                </a:lnTo>
                <a:close/>
              </a:path>
            </a:pathLst>
          </a:custGeom>
          <a:gradFill>
            <a:gsLst>
              <a:gs pos="100000">
                <a:schemeClr val="tx1">
                  <a:alpha val="0"/>
                </a:schemeClr>
              </a:gs>
              <a:gs pos="0">
                <a:schemeClr val="tx1">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任意多边形 20"/>
          <p:cNvSpPr/>
          <p:nvPr/>
        </p:nvSpPr>
        <p:spPr>
          <a:xfrm flipH="1">
            <a:off x="9024135" y="5935436"/>
            <a:ext cx="1506552" cy="154215"/>
          </a:xfrm>
          <a:custGeom>
            <a:avLst/>
            <a:gdLst>
              <a:gd name="connsiteX0" fmla="*/ 0 w 2763191"/>
              <a:gd name="connsiteY0" fmla="*/ 0 h 922218"/>
              <a:gd name="connsiteX1" fmla="*/ 2763191 w 2763191"/>
              <a:gd name="connsiteY1" fmla="*/ 0 h 922218"/>
              <a:gd name="connsiteX2" fmla="*/ 2591499 w 2763191"/>
              <a:gd name="connsiteY2" fmla="*/ 9187 h 922218"/>
              <a:gd name="connsiteX3" fmla="*/ 2287 w 2763191"/>
              <a:gd name="connsiteY3" fmla="*/ 916964 h 922218"/>
              <a:gd name="connsiteX4" fmla="*/ 0 w 2763191"/>
              <a:gd name="connsiteY4" fmla="*/ 922218 h 92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3191" h="922218">
                <a:moveTo>
                  <a:pt x="0" y="0"/>
                </a:moveTo>
                <a:lnTo>
                  <a:pt x="2763191" y="0"/>
                </a:lnTo>
                <a:lnTo>
                  <a:pt x="2591499" y="9187"/>
                </a:lnTo>
                <a:cubicBezTo>
                  <a:pt x="1291865" y="102427"/>
                  <a:pt x="268231" y="461312"/>
                  <a:pt x="2287" y="916964"/>
                </a:cubicBezTo>
                <a:lnTo>
                  <a:pt x="0" y="922218"/>
                </a:lnTo>
                <a:close/>
              </a:path>
            </a:pathLst>
          </a:custGeom>
          <a:gradFill>
            <a:gsLst>
              <a:gs pos="100000">
                <a:schemeClr val="tx1">
                  <a:alpha val="0"/>
                </a:schemeClr>
              </a:gs>
              <a:gs pos="0">
                <a:schemeClr val="tx1">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文本框 11"/>
          <p:cNvSpPr txBox="1"/>
          <p:nvPr/>
        </p:nvSpPr>
        <p:spPr>
          <a:xfrm>
            <a:off x="1724073" y="4365254"/>
            <a:ext cx="7043545" cy="584775"/>
          </a:xfrm>
          <a:prstGeom prst="rect">
            <a:avLst/>
          </a:prstGeom>
          <a:noFill/>
        </p:spPr>
        <p:txBody>
          <a:bodyPr wrap="square" rtlCol="0">
            <a:spAutoFit/>
          </a:bodyPr>
          <a:lstStyle/>
          <a:p>
            <a:r>
              <a:rPr lang="zh-CN" altLang="en-US" sz="32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市场概述</a:t>
            </a:r>
            <a:endParaRPr lang="zh-CN" altLang="en-US" sz="32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3" name="文本框 12"/>
          <p:cNvSpPr txBox="1"/>
          <p:nvPr/>
        </p:nvSpPr>
        <p:spPr>
          <a:xfrm>
            <a:off x="6800013" y="1644583"/>
            <a:ext cx="7043545" cy="584775"/>
          </a:xfrm>
          <a:prstGeom prst="rect">
            <a:avLst/>
          </a:prstGeom>
          <a:noFill/>
        </p:spPr>
        <p:txBody>
          <a:bodyPr wrap="square" rtlCol="0">
            <a:spAutoFit/>
          </a:bodyPr>
          <a:lstStyle/>
          <a:p>
            <a:r>
              <a:rPr lang="zh-CN" altLang="en-US" sz="32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市场概述</a:t>
            </a:r>
            <a:endParaRPr lang="zh-CN" altLang="en-US" sz="32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2" presetClass="entr" presetSubtype="1" fill="hold" grpId="0" nodeType="withEffect">
                                  <p:stCondLst>
                                    <p:cond delay="20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750"/>
                                        <p:tgtEl>
                                          <p:spTgt spid="12"/>
                                        </p:tgtEl>
                                      </p:cBhvr>
                                    </p:animEffect>
                                  </p:childTnLst>
                                </p:cTn>
                              </p:par>
                              <p:par>
                                <p:cTn id="28" presetID="22" presetClass="entr" presetSubtype="1" fill="hold" grpId="0" nodeType="withEffect">
                                  <p:stCondLst>
                                    <p:cond delay="20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市场评估分析</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AutoShape 3"/>
          <p:cNvSpPr/>
          <p:nvPr/>
        </p:nvSpPr>
        <p:spPr bwMode="auto">
          <a:xfrm>
            <a:off x="3170238" y="1557338"/>
            <a:ext cx="931862" cy="823912"/>
          </a:xfrm>
          <a:custGeom>
            <a:avLst/>
            <a:gdLst>
              <a:gd name="T0" fmla="*/ 2147483647 w 21600"/>
              <a:gd name="T1" fmla="*/ 721869011 h 21600"/>
              <a:gd name="T2" fmla="*/ 2147483647 w 21600"/>
              <a:gd name="T3" fmla="*/ 0 h 21600"/>
              <a:gd name="T4" fmla="*/ 2147483647 w 21600"/>
              <a:gd name="T5" fmla="*/ 362017015 h 21600"/>
              <a:gd name="T6" fmla="*/ 2147483647 w 21600"/>
              <a:gd name="T7" fmla="*/ 0 h 21600"/>
              <a:gd name="T8" fmla="*/ 2147483647 w 21600"/>
              <a:gd name="T9" fmla="*/ 721869011 h 21600"/>
              <a:gd name="T10" fmla="*/ 0 w 21600"/>
              <a:gd name="T11" fmla="*/ 2147483647 h 21600"/>
              <a:gd name="T12" fmla="*/ 2147483647 w 21600"/>
              <a:gd name="T13" fmla="*/ 2147483647 h 21600"/>
              <a:gd name="T14" fmla="*/ 2147483647 w 21600"/>
              <a:gd name="T15" fmla="*/ 721869011 h 21600"/>
              <a:gd name="T16" fmla="*/ 2147483647 w 21600"/>
              <a:gd name="T17" fmla="*/ 721869011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86" y="341"/>
                </a:moveTo>
                <a:lnTo>
                  <a:pt x="10886" y="0"/>
                </a:lnTo>
                <a:lnTo>
                  <a:pt x="10800" y="171"/>
                </a:lnTo>
                <a:lnTo>
                  <a:pt x="10714" y="0"/>
                </a:lnTo>
                <a:lnTo>
                  <a:pt x="10714" y="341"/>
                </a:lnTo>
                <a:lnTo>
                  <a:pt x="0" y="21600"/>
                </a:lnTo>
                <a:lnTo>
                  <a:pt x="21600" y="21600"/>
                </a:lnTo>
                <a:cubicBezTo>
                  <a:pt x="21600" y="21600"/>
                  <a:pt x="10886" y="341"/>
                  <a:pt x="10886" y="341"/>
                </a:cubicBezTo>
                <a:close/>
                <a:moveTo>
                  <a:pt x="10886" y="341"/>
                </a:moveTo>
              </a:path>
            </a:pathLst>
          </a:custGeom>
          <a:solidFill>
            <a:schemeClr val="bg1"/>
          </a:solidFill>
          <a:ln>
            <a:noFill/>
          </a:ln>
        </p:spPr>
        <p:txBody>
          <a:bodyPr anchor="ctr"/>
          <a:lstStyle/>
          <a:p>
            <a:endParaRPr lang="zh-CN" altLang="en-US">
              <a:gradFill>
                <a:gsLst>
                  <a:gs pos="100000">
                    <a:srgbClr val="1353A9"/>
                  </a:gs>
                  <a:gs pos="1000">
                    <a:srgbClr val="0C346B"/>
                  </a:gs>
                </a:gsLst>
                <a:path path="circle">
                  <a:fillToRect l="100000" t="100000"/>
                </a:path>
              </a:gradFill>
            </a:endParaRPr>
          </a:p>
        </p:txBody>
      </p:sp>
      <p:sp>
        <p:nvSpPr>
          <p:cNvPr id="5" name="AutoShape 4"/>
          <p:cNvSpPr/>
          <p:nvPr/>
        </p:nvSpPr>
        <p:spPr bwMode="auto">
          <a:xfrm>
            <a:off x="2687638" y="2398713"/>
            <a:ext cx="1897062" cy="835025"/>
          </a:xfrm>
          <a:custGeom>
            <a:avLst/>
            <a:gdLst>
              <a:gd name="T0" fmla="*/ 0 w 21600"/>
              <a:gd name="T1" fmla="*/ 2147483647 h 21600"/>
              <a:gd name="T2" fmla="*/ 2147483647 w 21600"/>
              <a:gd name="T3" fmla="*/ 2147483647 h 21600"/>
              <a:gd name="T4" fmla="*/ 2147483647 w 21600"/>
              <a:gd name="T5" fmla="*/ 0 h 21600"/>
              <a:gd name="T6" fmla="*/ 2147483647 w 21600"/>
              <a:gd name="T7" fmla="*/ 0 h 21600"/>
              <a:gd name="T8" fmla="*/ 0 w 21600"/>
              <a:gd name="T9" fmla="*/ 2147483647 h 21600"/>
              <a:gd name="T10" fmla="*/ 0 w 21600"/>
              <a:gd name="T11" fmla="*/ 214748364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21600" y="21600"/>
                </a:lnTo>
                <a:lnTo>
                  <a:pt x="16167" y="0"/>
                </a:lnTo>
                <a:lnTo>
                  <a:pt x="5432" y="0"/>
                </a:lnTo>
                <a:cubicBezTo>
                  <a:pt x="5432" y="0"/>
                  <a:pt x="0" y="21600"/>
                  <a:pt x="0" y="21600"/>
                </a:cubicBezTo>
                <a:close/>
                <a:moveTo>
                  <a:pt x="0" y="21600"/>
                </a:moveTo>
              </a:path>
            </a:pathLst>
          </a:custGeom>
          <a:solidFill>
            <a:schemeClr val="bg1"/>
          </a:solidFill>
          <a:ln>
            <a:noFill/>
          </a:ln>
        </p:spPr>
        <p:txBody>
          <a:bodyPr lIns="0" tIns="0" rIns="0" bIns="0"/>
          <a:lstStyle/>
          <a:p>
            <a:endParaRPr lang="zh-CN" altLang="en-US">
              <a:gradFill>
                <a:gsLst>
                  <a:gs pos="100000">
                    <a:srgbClr val="1353A9"/>
                  </a:gs>
                  <a:gs pos="1000">
                    <a:srgbClr val="0C346B"/>
                  </a:gs>
                </a:gsLst>
                <a:path path="circle">
                  <a:fillToRect l="100000" t="100000"/>
                </a:path>
              </a:gradFill>
            </a:endParaRPr>
          </a:p>
        </p:txBody>
      </p:sp>
      <p:sp>
        <p:nvSpPr>
          <p:cNvPr id="6" name="AutoShape 5"/>
          <p:cNvSpPr/>
          <p:nvPr/>
        </p:nvSpPr>
        <p:spPr bwMode="auto">
          <a:xfrm>
            <a:off x="2211388" y="3249613"/>
            <a:ext cx="2851150" cy="831850"/>
          </a:xfrm>
          <a:custGeom>
            <a:avLst/>
            <a:gdLst>
              <a:gd name="T0" fmla="*/ 0 w 21600"/>
              <a:gd name="T1" fmla="*/ 2147483647 h 21600"/>
              <a:gd name="T2" fmla="*/ 2147483647 w 21600"/>
              <a:gd name="T3" fmla="*/ 2147483647 h 21600"/>
              <a:gd name="T4" fmla="*/ 2147483647 w 21600"/>
              <a:gd name="T5" fmla="*/ 0 h 21600"/>
              <a:gd name="T6" fmla="*/ 2147483647 w 21600"/>
              <a:gd name="T7" fmla="*/ 0 h 21600"/>
              <a:gd name="T8" fmla="*/ 0 w 21600"/>
              <a:gd name="T9" fmla="*/ 2147483647 h 21600"/>
              <a:gd name="T10" fmla="*/ 0 w 21600"/>
              <a:gd name="T11" fmla="*/ 214748364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21600" y="21600"/>
                </a:lnTo>
                <a:lnTo>
                  <a:pt x="18007" y="0"/>
                </a:lnTo>
                <a:lnTo>
                  <a:pt x="3593" y="0"/>
                </a:lnTo>
                <a:cubicBezTo>
                  <a:pt x="3593" y="0"/>
                  <a:pt x="0" y="21600"/>
                  <a:pt x="0" y="21600"/>
                </a:cubicBezTo>
                <a:close/>
                <a:moveTo>
                  <a:pt x="0" y="21600"/>
                </a:moveTo>
              </a:path>
            </a:pathLst>
          </a:custGeom>
          <a:solidFill>
            <a:schemeClr val="bg1"/>
          </a:solidFill>
          <a:ln>
            <a:noFill/>
          </a:ln>
        </p:spPr>
        <p:txBody>
          <a:bodyPr anchor="ctr"/>
          <a:lstStyle/>
          <a:p>
            <a:endParaRPr lang="zh-CN" altLang="en-US">
              <a:gradFill>
                <a:gsLst>
                  <a:gs pos="100000">
                    <a:srgbClr val="1353A9"/>
                  </a:gs>
                  <a:gs pos="1000">
                    <a:srgbClr val="0C346B"/>
                  </a:gs>
                </a:gsLst>
                <a:path path="circle">
                  <a:fillToRect l="100000" t="100000"/>
                </a:path>
              </a:gradFill>
            </a:endParaRPr>
          </a:p>
        </p:txBody>
      </p:sp>
      <p:sp>
        <p:nvSpPr>
          <p:cNvPr id="7" name="AutoShape 6"/>
          <p:cNvSpPr/>
          <p:nvPr/>
        </p:nvSpPr>
        <p:spPr bwMode="auto">
          <a:xfrm>
            <a:off x="1728788" y="4102100"/>
            <a:ext cx="3821112" cy="836613"/>
          </a:xfrm>
          <a:custGeom>
            <a:avLst/>
            <a:gdLst>
              <a:gd name="T0" fmla="*/ 0 w 21600"/>
              <a:gd name="T1" fmla="*/ 2147483647 h 21600"/>
              <a:gd name="T2" fmla="*/ 2147483647 w 21600"/>
              <a:gd name="T3" fmla="*/ 2147483647 h 21600"/>
              <a:gd name="T4" fmla="*/ 2147483647 w 21600"/>
              <a:gd name="T5" fmla="*/ 0 h 21600"/>
              <a:gd name="T6" fmla="*/ 2147483647 w 21600"/>
              <a:gd name="T7" fmla="*/ 0 h 21600"/>
              <a:gd name="T8" fmla="*/ 0 w 21600"/>
              <a:gd name="T9" fmla="*/ 2147483647 h 21600"/>
              <a:gd name="T10" fmla="*/ 0 w 21600"/>
              <a:gd name="T11" fmla="*/ 214748364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21600" y="21600"/>
                </a:lnTo>
                <a:lnTo>
                  <a:pt x="18901" y="0"/>
                </a:lnTo>
                <a:lnTo>
                  <a:pt x="2699" y="0"/>
                </a:lnTo>
                <a:cubicBezTo>
                  <a:pt x="2699" y="0"/>
                  <a:pt x="0" y="21600"/>
                  <a:pt x="0" y="21600"/>
                </a:cubicBezTo>
                <a:close/>
                <a:moveTo>
                  <a:pt x="0" y="21600"/>
                </a:moveTo>
              </a:path>
            </a:pathLst>
          </a:custGeom>
          <a:solidFill>
            <a:schemeClr val="bg1"/>
          </a:solidFill>
          <a:ln>
            <a:noFill/>
          </a:ln>
        </p:spPr>
        <p:txBody>
          <a:bodyPr lIns="0" tIns="0" rIns="0" bIns="0"/>
          <a:lstStyle/>
          <a:p>
            <a:endParaRPr lang="zh-CN" altLang="en-US">
              <a:solidFill>
                <a:schemeClr val="bg1"/>
              </a:solidFill>
            </a:endParaRPr>
          </a:p>
        </p:txBody>
      </p:sp>
      <p:sp>
        <p:nvSpPr>
          <p:cNvPr id="8" name="AutoShape 7"/>
          <p:cNvSpPr/>
          <p:nvPr/>
        </p:nvSpPr>
        <p:spPr bwMode="auto">
          <a:xfrm>
            <a:off x="1277938" y="4954588"/>
            <a:ext cx="4721225" cy="788987"/>
          </a:xfrm>
          <a:custGeom>
            <a:avLst/>
            <a:gdLst>
              <a:gd name="T0" fmla="*/ 0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0 h 21600"/>
              <a:gd name="T10" fmla="*/ 2147483647 w 21600"/>
              <a:gd name="T11" fmla="*/ 0 h 21600"/>
              <a:gd name="T12" fmla="*/ 0 w 21600"/>
              <a:gd name="T13" fmla="*/ 2147483647 h 21600"/>
              <a:gd name="T14" fmla="*/ 0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21600"/>
                </a:moveTo>
                <a:lnTo>
                  <a:pt x="10783" y="21600"/>
                </a:lnTo>
                <a:lnTo>
                  <a:pt x="10817" y="21600"/>
                </a:lnTo>
                <a:lnTo>
                  <a:pt x="21600" y="21600"/>
                </a:lnTo>
                <a:lnTo>
                  <a:pt x="19540" y="0"/>
                </a:lnTo>
                <a:lnTo>
                  <a:pt x="2060" y="0"/>
                </a:lnTo>
                <a:cubicBezTo>
                  <a:pt x="2060" y="0"/>
                  <a:pt x="0" y="21600"/>
                  <a:pt x="0" y="21600"/>
                </a:cubicBezTo>
                <a:close/>
                <a:moveTo>
                  <a:pt x="0" y="21600"/>
                </a:moveTo>
              </a:path>
            </a:pathLst>
          </a:custGeom>
          <a:solidFill>
            <a:schemeClr val="bg1"/>
          </a:solidFill>
          <a:ln>
            <a:noFill/>
          </a:ln>
        </p:spPr>
        <p:txBody>
          <a:bodyPr anchor="ctr"/>
          <a:lstStyle/>
          <a:p>
            <a:endParaRPr lang="zh-CN" altLang="en-US">
              <a:solidFill>
                <a:schemeClr val="bg1"/>
              </a:solidFill>
            </a:endParaRPr>
          </a:p>
        </p:txBody>
      </p:sp>
      <p:cxnSp>
        <p:nvCxnSpPr>
          <p:cNvPr id="9" name="直接连接符 71"/>
          <p:cNvCxnSpPr>
            <a:cxnSpLocks noChangeShapeType="1"/>
          </p:cNvCxnSpPr>
          <p:nvPr/>
        </p:nvCxnSpPr>
        <p:spPr bwMode="auto">
          <a:xfrm>
            <a:off x="4268788" y="2381250"/>
            <a:ext cx="6619875" cy="0"/>
          </a:xfrm>
          <a:prstGeom prst="line">
            <a:avLst/>
          </a:prstGeom>
          <a:noFill/>
          <a:ln w="6350">
            <a:solidFill>
              <a:srgbClr val="ADBACA"/>
            </a:solidFill>
            <a:round/>
          </a:ln>
          <a:extLst>
            <a:ext uri="{909E8E84-426E-40DD-AFC4-6F175D3DCCD1}">
              <a14:hiddenFill xmlns:a14="http://schemas.microsoft.com/office/drawing/2010/main">
                <a:noFill/>
              </a14:hiddenFill>
            </a:ext>
          </a:extLst>
        </p:spPr>
      </p:cxnSp>
      <p:cxnSp>
        <p:nvCxnSpPr>
          <p:cNvPr id="10" name="直接连接符 72"/>
          <p:cNvCxnSpPr>
            <a:cxnSpLocks noChangeShapeType="1"/>
          </p:cNvCxnSpPr>
          <p:nvPr/>
        </p:nvCxnSpPr>
        <p:spPr bwMode="auto">
          <a:xfrm>
            <a:off x="4699000" y="3221038"/>
            <a:ext cx="6189663" cy="0"/>
          </a:xfrm>
          <a:prstGeom prst="line">
            <a:avLst/>
          </a:prstGeom>
          <a:noFill/>
          <a:ln w="6350">
            <a:solidFill>
              <a:srgbClr val="ADBACA"/>
            </a:solidFill>
            <a:round/>
          </a:ln>
          <a:extLst>
            <a:ext uri="{909E8E84-426E-40DD-AFC4-6F175D3DCCD1}">
              <a14:hiddenFill xmlns:a14="http://schemas.microsoft.com/office/drawing/2010/main">
                <a:noFill/>
              </a14:hiddenFill>
            </a:ext>
          </a:extLst>
        </p:spPr>
      </p:cxnSp>
      <p:cxnSp>
        <p:nvCxnSpPr>
          <p:cNvPr id="11" name="直接连接符 73"/>
          <p:cNvCxnSpPr>
            <a:cxnSpLocks noChangeShapeType="1"/>
          </p:cNvCxnSpPr>
          <p:nvPr/>
        </p:nvCxnSpPr>
        <p:spPr bwMode="auto">
          <a:xfrm>
            <a:off x="5221288" y="4090988"/>
            <a:ext cx="5667375" cy="0"/>
          </a:xfrm>
          <a:prstGeom prst="line">
            <a:avLst/>
          </a:prstGeom>
          <a:noFill/>
          <a:ln w="6350">
            <a:solidFill>
              <a:srgbClr val="ADBACA"/>
            </a:solidFill>
            <a:round/>
          </a:ln>
          <a:extLst>
            <a:ext uri="{909E8E84-426E-40DD-AFC4-6F175D3DCCD1}">
              <a14:hiddenFill xmlns:a14="http://schemas.microsoft.com/office/drawing/2010/main">
                <a:noFill/>
              </a14:hiddenFill>
            </a:ext>
          </a:extLst>
        </p:spPr>
      </p:cxnSp>
      <p:cxnSp>
        <p:nvCxnSpPr>
          <p:cNvPr id="12" name="直接连接符 74"/>
          <p:cNvCxnSpPr>
            <a:cxnSpLocks noChangeShapeType="1"/>
          </p:cNvCxnSpPr>
          <p:nvPr/>
        </p:nvCxnSpPr>
        <p:spPr bwMode="auto">
          <a:xfrm>
            <a:off x="5697538" y="4937125"/>
            <a:ext cx="5191125" cy="0"/>
          </a:xfrm>
          <a:prstGeom prst="line">
            <a:avLst/>
          </a:prstGeom>
          <a:noFill/>
          <a:ln w="6350">
            <a:solidFill>
              <a:srgbClr val="ADBACA"/>
            </a:solidFill>
            <a:round/>
          </a:ln>
          <a:extLst>
            <a:ext uri="{909E8E84-426E-40DD-AFC4-6F175D3DCCD1}">
              <a14:hiddenFill xmlns:a14="http://schemas.microsoft.com/office/drawing/2010/main">
                <a:noFill/>
              </a14:hiddenFill>
            </a:ext>
          </a:extLst>
        </p:spPr>
      </p:cxnSp>
      <p:cxnSp>
        <p:nvCxnSpPr>
          <p:cNvPr id="13" name="直接连接符 75"/>
          <p:cNvCxnSpPr>
            <a:cxnSpLocks noChangeShapeType="1"/>
          </p:cNvCxnSpPr>
          <p:nvPr/>
        </p:nvCxnSpPr>
        <p:spPr bwMode="auto">
          <a:xfrm>
            <a:off x="6081713" y="5703888"/>
            <a:ext cx="4806950" cy="0"/>
          </a:xfrm>
          <a:prstGeom prst="line">
            <a:avLst/>
          </a:prstGeom>
          <a:noFill/>
          <a:ln w="6350">
            <a:solidFill>
              <a:srgbClr val="ADBACA"/>
            </a:solidFill>
            <a:round/>
          </a:ln>
          <a:extLst>
            <a:ext uri="{909E8E84-426E-40DD-AFC4-6F175D3DCCD1}">
              <a14:hiddenFill xmlns:a14="http://schemas.microsoft.com/office/drawing/2010/main">
                <a:noFill/>
              </a14:hiddenFill>
            </a:ext>
          </a:extLst>
        </p:spPr>
      </p:cxnSp>
      <p:sp>
        <p:nvSpPr>
          <p:cNvPr id="14" name="文本框 76"/>
          <p:cNvSpPr txBox="1">
            <a:spLocks noChangeArrowheads="1"/>
          </p:cNvSpPr>
          <p:nvPr/>
        </p:nvSpPr>
        <p:spPr bwMode="auto">
          <a:xfrm>
            <a:off x="2132014" y="1859082"/>
            <a:ext cx="30241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1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利润来</a:t>
            </a:r>
            <a:endParaRPr lang="en-US" altLang="zh-CN" sz="11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11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源分析</a:t>
            </a:r>
            <a:endParaRPr lang="zh-CN" altLang="en-US" sz="11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77"/>
          <p:cNvSpPr txBox="1">
            <a:spLocks noChangeArrowheads="1"/>
          </p:cNvSpPr>
          <p:nvPr/>
        </p:nvSpPr>
        <p:spPr bwMode="auto">
          <a:xfrm>
            <a:off x="2192339" y="2694862"/>
            <a:ext cx="2898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利润来源分析</a:t>
            </a:r>
            <a:endParaRPr lang="zh-CN" altLang="en-US" sz="16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78"/>
          <p:cNvSpPr txBox="1">
            <a:spLocks noChangeArrowheads="1"/>
          </p:cNvSpPr>
          <p:nvPr/>
        </p:nvSpPr>
        <p:spPr bwMode="auto">
          <a:xfrm>
            <a:off x="2141539" y="3403601"/>
            <a:ext cx="3005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利润来源分析</a:t>
            </a:r>
            <a:endParaRPr lang="zh-CN" altLang="en-US" sz="24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79"/>
          <p:cNvSpPr txBox="1">
            <a:spLocks noChangeArrowheads="1"/>
          </p:cNvSpPr>
          <p:nvPr/>
        </p:nvSpPr>
        <p:spPr bwMode="auto">
          <a:xfrm>
            <a:off x="2036764" y="4305301"/>
            <a:ext cx="32146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28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利润来源分析</a:t>
            </a:r>
            <a:endParaRPr lang="zh-CN" altLang="en-US" sz="28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80"/>
          <p:cNvSpPr txBox="1">
            <a:spLocks noChangeArrowheads="1"/>
          </p:cNvSpPr>
          <p:nvPr/>
        </p:nvSpPr>
        <p:spPr bwMode="auto">
          <a:xfrm>
            <a:off x="2170114" y="5097463"/>
            <a:ext cx="29479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利润来源分析</a:t>
            </a:r>
            <a:endParaRPr lang="zh-CN" altLang="en-US" sz="32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81"/>
          <p:cNvSpPr>
            <a:spLocks noChangeArrowheads="1"/>
          </p:cNvSpPr>
          <p:nvPr/>
        </p:nvSpPr>
        <p:spPr bwMode="auto">
          <a:xfrm>
            <a:off x="4337050" y="1755775"/>
            <a:ext cx="5870575" cy="494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82"/>
          <p:cNvSpPr>
            <a:spLocks noChangeArrowheads="1"/>
          </p:cNvSpPr>
          <p:nvPr/>
        </p:nvSpPr>
        <p:spPr bwMode="auto">
          <a:xfrm>
            <a:off x="4699000" y="2579688"/>
            <a:ext cx="5870575" cy="494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83"/>
          <p:cNvSpPr>
            <a:spLocks noChangeArrowheads="1"/>
          </p:cNvSpPr>
          <p:nvPr/>
        </p:nvSpPr>
        <p:spPr bwMode="auto">
          <a:xfrm>
            <a:off x="5153025" y="3430588"/>
            <a:ext cx="5735638" cy="494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84"/>
          <p:cNvSpPr>
            <a:spLocks noChangeArrowheads="1"/>
          </p:cNvSpPr>
          <p:nvPr/>
        </p:nvSpPr>
        <p:spPr bwMode="auto">
          <a:xfrm>
            <a:off x="5635625" y="4294188"/>
            <a:ext cx="5253038" cy="494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85"/>
          <p:cNvSpPr>
            <a:spLocks noChangeArrowheads="1"/>
          </p:cNvSpPr>
          <p:nvPr/>
        </p:nvSpPr>
        <p:spPr bwMode="auto">
          <a:xfrm>
            <a:off x="6081713" y="5097463"/>
            <a:ext cx="4941887" cy="494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par>
                                <p:cTn id="38" presetID="22" presetClass="entr" presetSubtype="8"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22" presetClass="entr" presetSubtype="8"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22" presetClass="entr" presetSubtype="8"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par>
                                <p:cTn id="47" presetID="22" presetClass="entr" presetSubtype="8"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500"/>
                                        <p:tgtEl>
                                          <p:spTgt spid="1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left)">
                                      <p:cBhvr>
                                        <p:cTn id="63" dur="500"/>
                                        <p:tgtEl>
                                          <p:spTgt spid="22"/>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left)">
                                      <p:cBhvr>
                                        <p:cTn id="6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9"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市场评估分析</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1674062" y="1122787"/>
            <a:ext cx="1638113" cy="338554"/>
          </a:xfrm>
          <a:prstGeom prst="rect">
            <a:avLst/>
          </a:prstGeom>
          <a:noFill/>
        </p:spPr>
        <p:txBody>
          <a:bodyPr wrap="square" rtlCol="0">
            <a:spAutoFit/>
          </a:bodyPr>
          <a:lstStyle/>
          <a:p>
            <a:pPr algn="dist"/>
            <a:r>
              <a:rPr lang="zh-CN" altLang="en-US" sz="1600" b="1" dirty="0">
                <a:solidFill>
                  <a:schemeClr val="bg1">
                    <a:lumMod val="95000"/>
                  </a:schemeClr>
                </a:solidFill>
                <a:latin typeface="专业字体设计服务/WWW.ZTSGC.COM/" panose="02000000000000000000" pitchFamily="2" charset="-122"/>
                <a:ea typeface="专业字体设计服务/WWW.ZTSGC.COM/" panose="02000000000000000000" pitchFamily="2" charset="-122"/>
              </a:rPr>
              <a:t>市场开拓计划</a:t>
            </a:r>
            <a:endParaRPr lang="zh-CN" altLang="en-US" sz="1600" b="1" dirty="0">
              <a:solidFill>
                <a:schemeClr val="bg1">
                  <a:lumMod val="95000"/>
                </a:schemeClr>
              </a:solidFill>
              <a:latin typeface="专业字体设计服务/WWW.ZTSGC.COM/" panose="02000000000000000000" pitchFamily="2" charset="-122"/>
              <a:ea typeface="专业字体设计服务/WWW.ZTSGC.COM/" panose="02000000000000000000" pitchFamily="2" charset="-122"/>
            </a:endParaRPr>
          </a:p>
        </p:txBody>
      </p:sp>
      <p:sp>
        <p:nvSpPr>
          <p:cNvPr id="5" name="文本框 4"/>
          <p:cNvSpPr txBox="1"/>
          <p:nvPr/>
        </p:nvSpPr>
        <p:spPr>
          <a:xfrm>
            <a:off x="1674062" y="2369182"/>
            <a:ext cx="1638113" cy="338554"/>
          </a:xfrm>
          <a:prstGeom prst="rect">
            <a:avLst/>
          </a:prstGeom>
          <a:noFill/>
        </p:spPr>
        <p:txBody>
          <a:bodyPr wrap="square" rtlCol="0">
            <a:spAutoFit/>
          </a:bodyPr>
          <a:lstStyle/>
          <a:p>
            <a:pPr lvl="0" algn="dist"/>
            <a:r>
              <a:rPr lang="zh-CN" altLang="en-US" sz="1600" b="1" dirty="0">
                <a:solidFill>
                  <a:prstClr val="white">
                    <a:lumMod val="95000"/>
                  </a:prstClr>
                </a:solidFill>
                <a:latin typeface="专业字体设计服务/WWW.ZTSGC.COM/" panose="02000000000000000000" pitchFamily="2" charset="-122"/>
                <a:ea typeface="专业字体设计服务/WWW.ZTSGC.COM/" panose="02000000000000000000" pitchFamily="2" charset="-122"/>
              </a:rPr>
              <a:t>市场开拓计划</a:t>
            </a:r>
            <a:endParaRPr lang="zh-CN" altLang="en-US" sz="1600" b="1" dirty="0">
              <a:solidFill>
                <a:prstClr val="white">
                  <a:lumMod val="95000"/>
                </a:prstClr>
              </a:solidFill>
              <a:latin typeface="专业字体设计服务/WWW.ZTSGC.COM/" panose="02000000000000000000" pitchFamily="2" charset="-122"/>
              <a:ea typeface="专业字体设计服务/WWW.ZTSGC.COM/" panose="02000000000000000000" pitchFamily="2" charset="-122"/>
            </a:endParaRPr>
          </a:p>
        </p:txBody>
      </p:sp>
      <p:sp>
        <p:nvSpPr>
          <p:cNvPr id="6" name="文本框 5"/>
          <p:cNvSpPr txBox="1"/>
          <p:nvPr/>
        </p:nvSpPr>
        <p:spPr>
          <a:xfrm>
            <a:off x="1674062" y="3796356"/>
            <a:ext cx="1638113" cy="338554"/>
          </a:xfrm>
          <a:prstGeom prst="rect">
            <a:avLst/>
          </a:prstGeom>
          <a:noFill/>
        </p:spPr>
        <p:txBody>
          <a:bodyPr wrap="square" rtlCol="0">
            <a:spAutoFit/>
          </a:bodyPr>
          <a:lstStyle/>
          <a:p>
            <a:pPr lvl="0" algn="dist"/>
            <a:r>
              <a:rPr lang="zh-CN" altLang="en-US" sz="1600" b="1" dirty="0">
                <a:solidFill>
                  <a:prstClr val="white">
                    <a:lumMod val="95000"/>
                  </a:prstClr>
                </a:solidFill>
                <a:latin typeface="专业字体设计服务/WWW.ZTSGC.COM/" panose="02000000000000000000" pitchFamily="2" charset="-122"/>
                <a:ea typeface="专业字体设计服务/WWW.ZTSGC.COM/" panose="02000000000000000000" pitchFamily="2" charset="-122"/>
              </a:rPr>
              <a:t>市场开拓计划</a:t>
            </a:r>
            <a:endParaRPr lang="zh-CN" altLang="en-US" sz="1600" b="1" dirty="0">
              <a:solidFill>
                <a:prstClr val="white">
                  <a:lumMod val="95000"/>
                </a:prstClr>
              </a:solidFill>
              <a:latin typeface="专业字体设计服务/WWW.ZTSGC.COM/" panose="02000000000000000000" pitchFamily="2" charset="-122"/>
              <a:ea typeface="专业字体设计服务/WWW.ZTSGC.COM/" panose="02000000000000000000" pitchFamily="2" charset="-122"/>
            </a:endParaRPr>
          </a:p>
        </p:txBody>
      </p:sp>
      <p:sp>
        <p:nvSpPr>
          <p:cNvPr id="7" name="矩形 6"/>
          <p:cNvSpPr/>
          <p:nvPr/>
        </p:nvSpPr>
        <p:spPr>
          <a:xfrm>
            <a:off x="1620513" y="1459047"/>
            <a:ext cx="7285361" cy="276999"/>
          </a:xfrm>
          <a:prstGeom prst="rect">
            <a:avLst/>
          </a:prstGeom>
        </p:spPr>
        <p:txBody>
          <a:bodyPr wrap="square">
            <a:spAutoFit/>
          </a:bodyPr>
          <a:lstStyle/>
          <a:p>
            <a:pPr defTabSz="1216025">
              <a:lnSpc>
                <a:spcPct val="120000"/>
              </a:lnSpc>
              <a:spcBef>
                <a:spcPct val="20000"/>
              </a:spcBef>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1620513" y="2685068"/>
            <a:ext cx="9744991" cy="587084"/>
          </a:xfrm>
          <a:prstGeom prst="rect">
            <a:avLst/>
          </a:prstGeom>
        </p:spPr>
        <p:txBody>
          <a:bodyPr wrap="square">
            <a:spAutoFit/>
          </a:bodyPr>
          <a:lstStyle/>
          <a:p>
            <a:pPr defTabSz="1216025">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1620513" y="4107574"/>
            <a:ext cx="9899229" cy="1145763"/>
          </a:xfrm>
          <a:prstGeom prst="rect">
            <a:avLst/>
          </a:prstGeom>
        </p:spPr>
        <p:txBody>
          <a:bodyPr wrap="square">
            <a:spAutoFit/>
          </a:bodyPr>
          <a:lstStyle/>
          <a:p>
            <a:pPr defTabSz="1216025">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defTabSz="1216025">
              <a:lnSpc>
                <a:spcPct val="120000"/>
              </a:lnSpc>
              <a:spcBef>
                <a:spcPct val="20000"/>
              </a:spcBef>
            </a:pP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1620514" y="3247799"/>
            <a:ext cx="6437523" cy="328551"/>
          </a:xfrm>
          <a:prstGeom prst="rect">
            <a:avLst/>
          </a:prstGeom>
        </p:spPr>
        <p:txBody>
          <a:bodyPr wrap="square">
            <a:spAutoFit/>
          </a:bodyPr>
          <a:lstStyle/>
          <a:p>
            <a:pPr defTabSz="1216025">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1620514" y="1816854"/>
            <a:ext cx="7043451" cy="587084"/>
          </a:xfrm>
          <a:prstGeom prst="rect">
            <a:avLst/>
          </a:prstGeom>
        </p:spPr>
        <p:txBody>
          <a:bodyPr wrap="square">
            <a:spAutoFit/>
          </a:bodyPr>
          <a:lstStyle/>
          <a:p>
            <a:pPr defTabSz="1216025">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1674062" y="5180523"/>
            <a:ext cx="1638113" cy="338554"/>
          </a:xfrm>
          <a:prstGeom prst="rect">
            <a:avLst/>
          </a:prstGeom>
          <a:noFill/>
        </p:spPr>
        <p:txBody>
          <a:bodyPr wrap="square" rtlCol="0">
            <a:spAutoFit/>
          </a:bodyPr>
          <a:lstStyle/>
          <a:p>
            <a:pPr lvl="0" algn="dist"/>
            <a:r>
              <a:rPr lang="zh-CN" altLang="en-US" sz="1600" b="1" dirty="0">
                <a:solidFill>
                  <a:prstClr val="white">
                    <a:lumMod val="95000"/>
                  </a:prstClr>
                </a:solidFill>
                <a:latin typeface="专业字体设计服务/WWW.ZTSGC.COM/" panose="02000000000000000000" pitchFamily="2" charset="-122"/>
                <a:ea typeface="专业字体设计服务/WWW.ZTSGC.COM/" panose="02000000000000000000" pitchFamily="2" charset="-122"/>
              </a:rPr>
              <a:t>市场开拓计划</a:t>
            </a:r>
            <a:endParaRPr lang="zh-CN" altLang="en-US" sz="1600" b="1" dirty="0">
              <a:solidFill>
                <a:prstClr val="white">
                  <a:lumMod val="95000"/>
                </a:prstClr>
              </a:solidFill>
              <a:latin typeface="专业字体设计服务/WWW.ZTSGC.COM/" panose="02000000000000000000" pitchFamily="2" charset="-122"/>
              <a:ea typeface="专业字体设计服务/WWW.ZTSGC.COM/" panose="02000000000000000000" pitchFamily="2" charset="-122"/>
            </a:endParaRPr>
          </a:p>
        </p:txBody>
      </p:sp>
      <p:sp>
        <p:nvSpPr>
          <p:cNvPr id="13" name="矩形 12"/>
          <p:cNvSpPr/>
          <p:nvPr/>
        </p:nvSpPr>
        <p:spPr>
          <a:xfrm>
            <a:off x="1620514" y="5542430"/>
            <a:ext cx="9976346" cy="328551"/>
          </a:xfrm>
          <a:prstGeom prst="rect">
            <a:avLst/>
          </a:prstGeom>
        </p:spPr>
        <p:txBody>
          <a:bodyPr wrap="square">
            <a:spAutoFit/>
          </a:bodyPr>
          <a:lstStyle/>
          <a:p>
            <a:pPr defTabSz="1216025">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1620514" y="6059140"/>
            <a:ext cx="6437523" cy="587084"/>
          </a:xfrm>
          <a:prstGeom prst="rect">
            <a:avLst/>
          </a:prstGeom>
        </p:spPr>
        <p:txBody>
          <a:bodyPr wrap="square">
            <a:spAutoFit/>
          </a:bodyPr>
          <a:lstStyle/>
          <a:p>
            <a:pPr defTabSz="1216025">
              <a:lnSpc>
                <a:spcPct val="120000"/>
              </a:lnSpc>
              <a:spcBef>
                <a:spcPct val="20000"/>
              </a:spcBef>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1379534" y="1232643"/>
            <a:ext cx="240980" cy="4980385"/>
            <a:chOff x="1284284" y="1146918"/>
            <a:chExt cx="240980" cy="4980385"/>
          </a:xfrm>
          <a:solidFill>
            <a:schemeClr val="bg1"/>
          </a:solidFill>
        </p:grpSpPr>
        <p:cxnSp>
          <p:nvCxnSpPr>
            <p:cNvPr id="16" name="直接连接符 15"/>
            <p:cNvCxnSpPr/>
            <p:nvPr/>
          </p:nvCxnSpPr>
          <p:spPr>
            <a:xfrm flipH="1">
              <a:off x="1381264" y="1340879"/>
              <a:ext cx="1" cy="4668982"/>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287871" y="1146918"/>
              <a:ext cx="193961" cy="193961"/>
              <a:chOff x="8188039" y="1257876"/>
              <a:chExt cx="193961" cy="193961"/>
            </a:xfrm>
            <a:grpFill/>
          </p:grpSpPr>
          <p:sp>
            <p:nvSpPr>
              <p:cNvPr id="34" name="椭圆 33"/>
              <p:cNvSpPr/>
              <p:nvPr/>
            </p:nvSpPr>
            <p:spPr>
              <a:xfrm>
                <a:off x="8188039" y="1257876"/>
                <a:ext cx="193961" cy="1939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5" name="椭圆 34"/>
              <p:cNvSpPr/>
              <p:nvPr/>
            </p:nvSpPr>
            <p:spPr>
              <a:xfrm>
                <a:off x="8231019" y="1300856"/>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8" name="组合 17"/>
            <p:cNvGrpSpPr/>
            <p:nvPr/>
          </p:nvGrpSpPr>
          <p:grpSpPr>
            <a:xfrm>
              <a:off x="1287870" y="2393313"/>
              <a:ext cx="193961" cy="193961"/>
              <a:chOff x="8188039" y="1257876"/>
              <a:chExt cx="193961" cy="193961"/>
            </a:xfrm>
            <a:grpFill/>
          </p:grpSpPr>
          <p:sp>
            <p:nvSpPr>
              <p:cNvPr id="32" name="椭圆 31"/>
              <p:cNvSpPr/>
              <p:nvPr/>
            </p:nvSpPr>
            <p:spPr>
              <a:xfrm>
                <a:off x="8188039" y="1257876"/>
                <a:ext cx="193961" cy="1939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3" name="椭圆 32"/>
              <p:cNvSpPr/>
              <p:nvPr/>
            </p:nvSpPr>
            <p:spPr>
              <a:xfrm>
                <a:off x="8231019" y="1300856"/>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19" name="组合 18"/>
            <p:cNvGrpSpPr/>
            <p:nvPr/>
          </p:nvGrpSpPr>
          <p:grpSpPr>
            <a:xfrm>
              <a:off x="1284284" y="3802792"/>
              <a:ext cx="193961" cy="193961"/>
              <a:chOff x="8188039" y="1257876"/>
              <a:chExt cx="193961" cy="193961"/>
            </a:xfrm>
            <a:grpFill/>
          </p:grpSpPr>
          <p:sp>
            <p:nvSpPr>
              <p:cNvPr id="30" name="椭圆 29"/>
              <p:cNvSpPr/>
              <p:nvPr/>
            </p:nvSpPr>
            <p:spPr>
              <a:xfrm>
                <a:off x="8188039" y="1257876"/>
                <a:ext cx="193961" cy="1939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1" name="椭圆 30"/>
              <p:cNvSpPr/>
              <p:nvPr/>
            </p:nvSpPr>
            <p:spPr>
              <a:xfrm>
                <a:off x="8231019" y="1300856"/>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cxnSp>
          <p:nvCxnSpPr>
            <p:cNvPr id="20" name="直接连接符 19"/>
            <p:cNvCxnSpPr/>
            <p:nvPr/>
          </p:nvCxnSpPr>
          <p:spPr>
            <a:xfrm>
              <a:off x="1381264" y="1565140"/>
              <a:ext cx="1440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381264" y="1862597"/>
              <a:ext cx="1440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381264" y="2777160"/>
              <a:ext cx="1440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381264" y="4153605"/>
              <a:ext cx="1440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381264" y="3315962"/>
              <a:ext cx="1440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1287870" y="5204654"/>
              <a:ext cx="193961" cy="193961"/>
              <a:chOff x="8188039" y="1257876"/>
              <a:chExt cx="193961" cy="193961"/>
            </a:xfrm>
            <a:grpFill/>
          </p:grpSpPr>
          <p:sp>
            <p:nvSpPr>
              <p:cNvPr id="28" name="椭圆 27"/>
              <p:cNvSpPr/>
              <p:nvPr/>
            </p:nvSpPr>
            <p:spPr>
              <a:xfrm>
                <a:off x="8188039" y="1257876"/>
                <a:ext cx="193961" cy="1939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9" name="椭圆 28"/>
              <p:cNvSpPr/>
              <p:nvPr/>
            </p:nvSpPr>
            <p:spPr>
              <a:xfrm>
                <a:off x="8231019" y="1300856"/>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cxnSp>
          <p:nvCxnSpPr>
            <p:cNvPr id="26" name="直接连接符 25"/>
            <p:cNvCxnSpPr/>
            <p:nvPr/>
          </p:nvCxnSpPr>
          <p:spPr>
            <a:xfrm>
              <a:off x="1381264" y="5588501"/>
              <a:ext cx="1440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381264" y="6127303"/>
              <a:ext cx="1440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64000" fill="hold" nodeType="clickEffect" p14:presetBounceEnd="4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0000">
                                          <p:cBhvr additive="base">
                                            <p:cTn id="7"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41" presetClass="entr" presetSubtype="0" fill="hold" grpId="0" nodeType="withEffect">
                                      <p:stCondLst>
                                        <p:cond delay="25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par>
                                    <p:cTn id="16" presetID="41" presetClass="entr" presetSubtype="0" fill="hold" grpId="0" nodeType="withEffect">
                                      <p:stCondLst>
                                        <p:cond delay="25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7"/>
                                            </p:tgtEl>
                                            <p:attrNameLst>
                                              <p:attrName>ppt_y</p:attrName>
                                            </p:attrNameLst>
                                          </p:cBhvr>
                                          <p:tavLst>
                                            <p:tav tm="0">
                                              <p:val>
                                                <p:strVal val="#ppt_y"/>
                                              </p:val>
                                            </p:tav>
                                            <p:tav tm="100000">
                                              <p:val>
                                                <p:strVal val="#ppt_y"/>
                                              </p:val>
                                            </p:tav>
                                          </p:tavLst>
                                        </p:anim>
                                        <p:anim calcmode="lin" valueType="num">
                                          <p:cBhvr>
                                            <p:cTn id="2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7"/>
                                            </p:tgtEl>
                                          </p:cBhvr>
                                        </p:animEffect>
                                      </p:childTnLst>
                                    </p:cTn>
                                  </p:par>
                                  <p:par>
                                    <p:cTn id="23" presetID="41" presetClass="entr" presetSubtype="0" fill="hold" grpId="0" nodeType="withEffect">
                                      <p:stCondLst>
                                        <p:cond delay="250"/>
                                      </p:stCondLst>
                                      <p:iterate type="lt">
                                        <p:tmPct val="10000"/>
                                      </p:iterate>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1"/>
                                            </p:tgtEl>
                                            <p:attrNameLst>
                                              <p:attrName>ppt_y</p:attrName>
                                            </p:attrNameLst>
                                          </p:cBhvr>
                                          <p:tavLst>
                                            <p:tav tm="0">
                                              <p:val>
                                                <p:strVal val="#ppt_y"/>
                                              </p:val>
                                            </p:tav>
                                            <p:tav tm="100000">
                                              <p:val>
                                                <p:strVal val="#ppt_y"/>
                                              </p:val>
                                            </p:tav>
                                          </p:tavLst>
                                        </p:anim>
                                        <p:anim calcmode="lin" valueType="num">
                                          <p:cBhvr>
                                            <p:cTn id="2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1"/>
                                            </p:tgtEl>
                                          </p:cBhvr>
                                        </p:animEffect>
                                      </p:childTnLst>
                                    </p:cTn>
                                  </p:par>
                                  <p:par>
                                    <p:cTn id="30" presetID="41" presetClass="entr" presetSubtype="0" fill="hold" grpId="0" nodeType="withEffect">
                                      <p:stCondLst>
                                        <p:cond delay="250"/>
                                      </p:stCondLst>
                                      <p:iterate type="lt">
                                        <p:tmPct val="10000"/>
                                      </p:iterate>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5"/>
                                            </p:tgtEl>
                                            <p:attrNameLst>
                                              <p:attrName>ppt_y</p:attrName>
                                            </p:attrNameLst>
                                          </p:cBhvr>
                                          <p:tavLst>
                                            <p:tav tm="0">
                                              <p:val>
                                                <p:strVal val="#ppt_y"/>
                                              </p:val>
                                            </p:tav>
                                            <p:tav tm="100000">
                                              <p:val>
                                                <p:strVal val="#ppt_y"/>
                                              </p:val>
                                            </p:tav>
                                          </p:tavLst>
                                        </p:anim>
                                        <p:anim calcmode="lin" valueType="num">
                                          <p:cBhvr>
                                            <p:cTn id="3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5"/>
                                            </p:tgtEl>
                                          </p:cBhvr>
                                        </p:animEffect>
                                      </p:childTnLst>
                                    </p:cTn>
                                  </p:par>
                                  <p:par>
                                    <p:cTn id="37" presetID="41" presetClass="entr" presetSubtype="0" fill="hold" grpId="0" nodeType="withEffect">
                                      <p:stCondLst>
                                        <p:cond delay="250"/>
                                      </p:stCondLst>
                                      <p:iterate type="lt">
                                        <p:tmPct val="10000"/>
                                      </p:iterate>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0"/>
                                            </p:tgtEl>
                                            <p:attrNameLst>
                                              <p:attrName>ppt_y</p:attrName>
                                            </p:attrNameLst>
                                          </p:cBhvr>
                                          <p:tavLst>
                                            <p:tav tm="0">
                                              <p:val>
                                                <p:strVal val="#ppt_y"/>
                                              </p:val>
                                            </p:tav>
                                            <p:tav tm="100000">
                                              <p:val>
                                                <p:strVal val="#ppt_y"/>
                                              </p:val>
                                            </p:tav>
                                          </p:tavLst>
                                        </p:anim>
                                        <p:anim calcmode="lin" valueType="num">
                                          <p:cBhvr>
                                            <p:cTn id="41"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0"/>
                                            </p:tgtEl>
                                          </p:cBhvr>
                                        </p:animEffect>
                                      </p:childTnLst>
                                    </p:cTn>
                                  </p:par>
                                  <p:par>
                                    <p:cTn id="44" presetID="41" presetClass="entr" presetSubtype="0" fill="hold" grpId="0" nodeType="withEffect">
                                      <p:stCondLst>
                                        <p:cond delay="250"/>
                                      </p:stCondLst>
                                      <p:iterate type="lt">
                                        <p:tmPct val="10000"/>
                                      </p:iterate>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8"/>
                                            </p:tgtEl>
                                            <p:attrNameLst>
                                              <p:attrName>ppt_y</p:attrName>
                                            </p:attrNameLst>
                                          </p:cBhvr>
                                          <p:tavLst>
                                            <p:tav tm="0">
                                              <p:val>
                                                <p:strVal val="#ppt_y"/>
                                              </p:val>
                                            </p:tav>
                                            <p:tav tm="100000">
                                              <p:val>
                                                <p:strVal val="#ppt_y"/>
                                              </p:val>
                                            </p:tav>
                                          </p:tavLst>
                                        </p:anim>
                                        <p:anim calcmode="lin" valueType="num">
                                          <p:cBhvr>
                                            <p:cTn id="4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8"/>
                                            </p:tgtEl>
                                          </p:cBhvr>
                                        </p:animEffect>
                                      </p:childTnLst>
                                    </p:cTn>
                                  </p:par>
                                  <p:par>
                                    <p:cTn id="51" presetID="41" presetClass="entr" presetSubtype="0" fill="hold" grpId="0" nodeType="withEffect">
                                      <p:stCondLst>
                                        <p:cond delay="250"/>
                                      </p:stCondLst>
                                      <p:iterate type="lt">
                                        <p:tmPct val="10000"/>
                                      </p:iterate>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6"/>
                                            </p:tgtEl>
                                            <p:attrNameLst>
                                              <p:attrName>ppt_y</p:attrName>
                                            </p:attrNameLst>
                                          </p:cBhvr>
                                          <p:tavLst>
                                            <p:tav tm="0">
                                              <p:val>
                                                <p:strVal val="#ppt_y"/>
                                              </p:val>
                                            </p:tav>
                                            <p:tav tm="100000">
                                              <p:val>
                                                <p:strVal val="#ppt_y"/>
                                              </p:val>
                                            </p:tav>
                                          </p:tavLst>
                                        </p:anim>
                                        <p:anim calcmode="lin" valueType="num">
                                          <p:cBhvr>
                                            <p:cTn id="5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6"/>
                                            </p:tgtEl>
                                          </p:cBhvr>
                                        </p:animEffect>
                                      </p:childTnLst>
                                    </p:cTn>
                                  </p:par>
                                  <p:par>
                                    <p:cTn id="58" presetID="41" presetClass="entr" presetSubtype="0" fill="hold" grpId="0" nodeType="withEffect">
                                      <p:stCondLst>
                                        <p:cond delay="250"/>
                                      </p:stCondLst>
                                      <p:iterate type="lt">
                                        <p:tmPct val="10000"/>
                                      </p:iterate>
                                      <p:childTnLst>
                                        <p:set>
                                          <p:cBhvr>
                                            <p:cTn id="59" dur="1" fill="hold">
                                              <p:stCondLst>
                                                <p:cond delay="0"/>
                                              </p:stCondLst>
                                            </p:cTn>
                                            <p:tgtEl>
                                              <p:spTgt spid="9"/>
                                            </p:tgtEl>
                                            <p:attrNameLst>
                                              <p:attrName>style.visibility</p:attrName>
                                            </p:attrNameLst>
                                          </p:cBhvr>
                                          <p:to>
                                            <p:strVal val="visible"/>
                                          </p:to>
                                        </p:set>
                                        <p:anim calcmode="lin" valueType="num">
                                          <p:cBhvr>
                                            <p:cTn id="6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9"/>
                                            </p:tgtEl>
                                            <p:attrNameLst>
                                              <p:attrName>ppt_y</p:attrName>
                                            </p:attrNameLst>
                                          </p:cBhvr>
                                          <p:tavLst>
                                            <p:tav tm="0">
                                              <p:val>
                                                <p:strVal val="#ppt_y"/>
                                              </p:val>
                                            </p:tav>
                                            <p:tav tm="100000">
                                              <p:val>
                                                <p:strVal val="#ppt_y"/>
                                              </p:val>
                                            </p:tav>
                                          </p:tavLst>
                                        </p:anim>
                                        <p:anim calcmode="lin" valueType="num">
                                          <p:cBhvr>
                                            <p:cTn id="6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9"/>
                                            </p:tgtEl>
                                          </p:cBhvr>
                                        </p:animEffect>
                                      </p:childTnLst>
                                    </p:cTn>
                                  </p:par>
                                  <p:par>
                                    <p:cTn id="65" presetID="41" presetClass="entr" presetSubtype="0" fill="hold" grpId="0" nodeType="withEffect">
                                      <p:stCondLst>
                                        <p:cond delay="250"/>
                                      </p:stCondLst>
                                      <p:iterate type="lt">
                                        <p:tmPct val="10000"/>
                                      </p:iterate>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12"/>
                                            </p:tgtEl>
                                            <p:attrNameLst>
                                              <p:attrName>ppt_y</p:attrName>
                                            </p:attrNameLst>
                                          </p:cBhvr>
                                          <p:tavLst>
                                            <p:tav tm="0">
                                              <p:val>
                                                <p:strVal val="#ppt_y"/>
                                              </p:val>
                                            </p:tav>
                                            <p:tav tm="100000">
                                              <p:val>
                                                <p:strVal val="#ppt_y"/>
                                              </p:val>
                                            </p:tav>
                                          </p:tavLst>
                                        </p:anim>
                                        <p:anim calcmode="lin" valueType="num">
                                          <p:cBhvr>
                                            <p:cTn id="6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12"/>
                                            </p:tgtEl>
                                          </p:cBhvr>
                                        </p:animEffect>
                                      </p:childTnLst>
                                    </p:cTn>
                                  </p:par>
                                  <p:par>
                                    <p:cTn id="72" presetID="41" presetClass="entr" presetSubtype="0" fill="hold" grpId="0" nodeType="withEffect">
                                      <p:stCondLst>
                                        <p:cond delay="250"/>
                                      </p:stCondLst>
                                      <p:iterate type="lt">
                                        <p:tmPct val="10000"/>
                                      </p:iterate>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13"/>
                                            </p:tgtEl>
                                            <p:attrNameLst>
                                              <p:attrName>ppt_y</p:attrName>
                                            </p:attrNameLst>
                                          </p:cBhvr>
                                          <p:tavLst>
                                            <p:tav tm="0">
                                              <p:val>
                                                <p:strVal val="#ppt_y"/>
                                              </p:val>
                                            </p:tav>
                                            <p:tav tm="100000">
                                              <p:val>
                                                <p:strVal val="#ppt_y"/>
                                              </p:val>
                                            </p:tav>
                                          </p:tavLst>
                                        </p:anim>
                                        <p:anim calcmode="lin" valueType="num">
                                          <p:cBhvr>
                                            <p:cTn id="76"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13"/>
                                            </p:tgtEl>
                                          </p:cBhvr>
                                        </p:animEffect>
                                      </p:childTnLst>
                                    </p:cTn>
                                  </p:par>
                                  <p:par>
                                    <p:cTn id="79" presetID="41" presetClass="entr" presetSubtype="0" fill="hold" grpId="0" nodeType="withEffect">
                                      <p:stCondLst>
                                        <p:cond delay="250"/>
                                      </p:stCondLst>
                                      <p:iterate type="lt">
                                        <p:tmPct val="10000"/>
                                      </p:iterate>
                                      <p:childTnLst>
                                        <p:set>
                                          <p:cBhvr>
                                            <p:cTn id="80" dur="1" fill="hold">
                                              <p:stCondLst>
                                                <p:cond delay="0"/>
                                              </p:stCondLst>
                                            </p:cTn>
                                            <p:tgtEl>
                                              <p:spTgt spid="14"/>
                                            </p:tgtEl>
                                            <p:attrNameLst>
                                              <p:attrName>style.visibility</p:attrName>
                                            </p:attrNameLst>
                                          </p:cBhvr>
                                          <p:to>
                                            <p:strVal val="visible"/>
                                          </p:to>
                                        </p:set>
                                        <p:anim calcmode="lin" valueType="num">
                                          <p:cBhvr>
                                            <p:cTn id="8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14"/>
                                            </p:tgtEl>
                                            <p:attrNameLst>
                                              <p:attrName>ppt_y</p:attrName>
                                            </p:attrNameLst>
                                          </p:cBhvr>
                                          <p:tavLst>
                                            <p:tav tm="0">
                                              <p:val>
                                                <p:strVal val="#ppt_y"/>
                                              </p:val>
                                            </p:tav>
                                            <p:tav tm="100000">
                                              <p:val>
                                                <p:strVal val="#ppt_y"/>
                                              </p:val>
                                            </p:tav>
                                          </p:tavLst>
                                        </p:anim>
                                        <p:anim calcmode="lin" valueType="num">
                                          <p:cBhvr>
                                            <p:cTn id="8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6400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41" presetClass="entr" presetSubtype="0" fill="hold" grpId="0" nodeType="withEffect">
                                      <p:stCondLst>
                                        <p:cond delay="25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par>
                                    <p:cTn id="16" presetID="41" presetClass="entr" presetSubtype="0" fill="hold" grpId="0" nodeType="withEffect">
                                      <p:stCondLst>
                                        <p:cond delay="25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7"/>
                                            </p:tgtEl>
                                            <p:attrNameLst>
                                              <p:attrName>ppt_y</p:attrName>
                                            </p:attrNameLst>
                                          </p:cBhvr>
                                          <p:tavLst>
                                            <p:tav tm="0">
                                              <p:val>
                                                <p:strVal val="#ppt_y"/>
                                              </p:val>
                                            </p:tav>
                                            <p:tav tm="100000">
                                              <p:val>
                                                <p:strVal val="#ppt_y"/>
                                              </p:val>
                                            </p:tav>
                                          </p:tavLst>
                                        </p:anim>
                                        <p:anim calcmode="lin" valueType="num">
                                          <p:cBhvr>
                                            <p:cTn id="2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7"/>
                                            </p:tgtEl>
                                          </p:cBhvr>
                                        </p:animEffect>
                                      </p:childTnLst>
                                    </p:cTn>
                                  </p:par>
                                  <p:par>
                                    <p:cTn id="23" presetID="41" presetClass="entr" presetSubtype="0" fill="hold" grpId="0" nodeType="withEffect">
                                      <p:stCondLst>
                                        <p:cond delay="250"/>
                                      </p:stCondLst>
                                      <p:iterate type="lt">
                                        <p:tmPct val="10000"/>
                                      </p:iterate>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1"/>
                                            </p:tgtEl>
                                            <p:attrNameLst>
                                              <p:attrName>ppt_y</p:attrName>
                                            </p:attrNameLst>
                                          </p:cBhvr>
                                          <p:tavLst>
                                            <p:tav tm="0">
                                              <p:val>
                                                <p:strVal val="#ppt_y"/>
                                              </p:val>
                                            </p:tav>
                                            <p:tav tm="100000">
                                              <p:val>
                                                <p:strVal val="#ppt_y"/>
                                              </p:val>
                                            </p:tav>
                                          </p:tavLst>
                                        </p:anim>
                                        <p:anim calcmode="lin" valueType="num">
                                          <p:cBhvr>
                                            <p:cTn id="2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1"/>
                                            </p:tgtEl>
                                          </p:cBhvr>
                                        </p:animEffect>
                                      </p:childTnLst>
                                    </p:cTn>
                                  </p:par>
                                  <p:par>
                                    <p:cTn id="30" presetID="41" presetClass="entr" presetSubtype="0" fill="hold" grpId="0" nodeType="withEffect">
                                      <p:stCondLst>
                                        <p:cond delay="250"/>
                                      </p:stCondLst>
                                      <p:iterate type="lt">
                                        <p:tmPct val="10000"/>
                                      </p:iterate>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5"/>
                                            </p:tgtEl>
                                            <p:attrNameLst>
                                              <p:attrName>ppt_y</p:attrName>
                                            </p:attrNameLst>
                                          </p:cBhvr>
                                          <p:tavLst>
                                            <p:tav tm="0">
                                              <p:val>
                                                <p:strVal val="#ppt_y"/>
                                              </p:val>
                                            </p:tav>
                                            <p:tav tm="100000">
                                              <p:val>
                                                <p:strVal val="#ppt_y"/>
                                              </p:val>
                                            </p:tav>
                                          </p:tavLst>
                                        </p:anim>
                                        <p:anim calcmode="lin" valueType="num">
                                          <p:cBhvr>
                                            <p:cTn id="3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5"/>
                                            </p:tgtEl>
                                          </p:cBhvr>
                                        </p:animEffect>
                                      </p:childTnLst>
                                    </p:cTn>
                                  </p:par>
                                  <p:par>
                                    <p:cTn id="37" presetID="41" presetClass="entr" presetSubtype="0" fill="hold" grpId="0" nodeType="withEffect">
                                      <p:stCondLst>
                                        <p:cond delay="250"/>
                                      </p:stCondLst>
                                      <p:iterate type="lt">
                                        <p:tmPct val="10000"/>
                                      </p:iterate>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0"/>
                                            </p:tgtEl>
                                            <p:attrNameLst>
                                              <p:attrName>ppt_y</p:attrName>
                                            </p:attrNameLst>
                                          </p:cBhvr>
                                          <p:tavLst>
                                            <p:tav tm="0">
                                              <p:val>
                                                <p:strVal val="#ppt_y"/>
                                              </p:val>
                                            </p:tav>
                                            <p:tav tm="100000">
                                              <p:val>
                                                <p:strVal val="#ppt_y"/>
                                              </p:val>
                                            </p:tav>
                                          </p:tavLst>
                                        </p:anim>
                                        <p:anim calcmode="lin" valueType="num">
                                          <p:cBhvr>
                                            <p:cTn id="41"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0"/>
                                            </p:tgtEl>
                                          </p:cBhvr>
                                        </p:animEffect>
                                      </p:childTnLst>
                                    </p:cTn>
                                  </p:par>
                                  <p:par>
                                    <p:cTn id="44" presetID="41" presetClass="entr" presetSubtype="0" fill="hold" grpId="0" nodeType="withEffect">
                                      <p:stCondLst>
                                        <p:cond delay="250"/>
                                      </p:stCondLst>
                                      <p:iterate type="lt">
                                        <p:tmPct val="10000"/>
                                      </p:iterate>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8"/>
                                            </p:tgtEl>
                                            <p:attrNameLst>
                                              <p:attrName>ppt_y</p:attrName>
                                            </p:attrNameLst>
                                          </p:cBhvr>
                                          <p:tavLst>
                                            <p:tav tm="0">
                                              <p:val>
                                                <p:strVal val="#ppt_y"/>
                                              </p:val>
                                            </p:tav>
                                            <p:tav tm="100000">
                                              <p:val>
                                                <p:strVal val="#ppt_y"/>
                                              </p:val>
                                            </p:tav>
                                          </p:tavLst>
                                        </p:anim>
                                        <p:anim calcmode="lin" valueType="num">
                                          <p:cBhvr>
                                            <p:cTn id="4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8"/>
                                            </p:tgtEl>
                                          </p:cBhvr>
                                        </p:animEffect>
                                      </p:childTnLst>
                                    </p:cTn>
                                  </p:par>
                                  <p:par>
                                    <p:cTn id="51" presetID="41" presetClass="entr" presetSubtype="0" fill="hold" grpId="0" nodeType="withEffect">
                                      <p:stCondLst>
                                        <p:cond delay="250"/>
                                      </p:stCondLst>
                                      <p:iterate type="lt">
                                        <p:tmPct val="10000"/>
                                      </p:iterate>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6"/>
                                            </p:tgtEl>
                                            <p:attrNameLst>
                                              <p:attrName>ppt_y</p:attrName>
                                            </p:attrNameLst>
                                          </p:cBhvr>
                                          <p:tavLst>
                                            <p:tav tm="0">
                                              <p:val>
                                                <p:strVal val="#ppt_y"/>
                                              </p:val>
                                            </p:tav>
                                            <p:tav tm="100000">
                                              <p:val>
                                                <p:strVal val="#ppt_y"/>
                                              </p:val>
                                            </p:tav>
                                          </p:tavLst>
                                        </p:anim>
                                        <p:anim calcmode="lin" valueType="num">
                                          <p:cBhvr>
                                            <p:cTn id="5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6"/>
                                            </p:tgtEl>
                                          </p:cBhvr>
                                        </p:animEffect>
                                      </p:childTnLst>
                                    </p:cTn>
                                  </p:par>
                                  <p:par>
                                    <p:cTn id="58" presetID="41" presetClass="entr" presetSubtype="0" fill="hold" grpId="0" nodeType="withEffect">
                                      <p:stCondLst>
                                        <p:cond delay="250"/>
                                      </p:stCondLst>
                                      <p:iterate type="lt">
                                        <p:tmPct val="10000"/>
                                      </p:iterate>
                                      <p:childTnLst>
                                        <p:set>
                                          <p:cBhvr>
                                            <p:cTn id="59" dur="1" fill="hold">
                                              <p:stCondLst>
                                                <p:cond delay="0"/>
                                              </p:stCondLst>
                                            </p:cTn>
                                            <p:tgtEl>
                                              <p:spTgt spid="9"/>
                                            </p:tgtEl>
                                            <p:attrNameLst>
                                              <p:attrName>style.visibility</p:attrName>
                                            </p:attrNameLst>
                                          </p:cBhvr>
                                          <p:to>
                                            <p:strVal val="visible"/>
                                          </p:to>
                                        </p:set>
                                        <p:anim calcmode="lin" valueType="num">
                                          <p:cBhvr>
                                            <p:cTn id="6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9"/>
                                            </p:tgtEl>
                                            <p:attrNameLst>
                                              <p:attrName>ppt_y</p:attrName>
                                            </p:attrNameLst>
                                          </p:cBhvr>
                                          <p:tavLst>
                                            <p:tav tm="0">
                                              <p:val>
                                                <p:strVal val="#ppt_y"/>
                                              </p:val>
                                            </p:tav>
                                            <p:tav tm="100000">
                                              <p:val>
                                                <p:strVal val="#ppt_y"/>
                                              </p:val>
                                            </p:tav>
                                          </p:tavLst>
                                        </p:anim>
                                        <p:anim calcmode="lin" valueType="num">
                                          <p:cBhvr>
                                            <p:cTn id="6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9"/>
                                            </p:tgtEl>
                                          </p:cBhvr>
                                        </p:animEffect>
                                      </p:childTnLst>
                                    </p:cTn>
                                  </p:par>
                                  <p:par>
                                    <p:cTn id="65" presetID="41" presetClass="entr" presetSubtype="0" fill="hold" grpId="0" nodeType="withEffect">
                                      <p:stCondLst>
                                        <p:cond delay="250"/>
                                      </p:stCondLst>
                                      <p:iterate type="lt">
                                        <p:tmPct val="10000"/>
                                      </p:iterate>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12"/>
                                            </p:tgtEl>
                                            <p:attrNameLst>
                                              <p:attrName>ppt_y</p:attrName>
                                            </p:attrNameLst>
                                          </p:cBhvr>
                                          <p:tavLst>
                                            <p:tav tm="0">
                                              <p:val>
                                                <p:strVal val="#ppt_y"/>
                                              </p:val>
                                            </p:tav>
                                            <p:tav tm="100000">
                                              <p:val>
                                                <p:strVal val="#ppt_y"/>
                                              </p:val>
                                            </p:tav>
                                          </p:tavLst>
                                        </p:anim>
                                        <p:anim calcmode="lin" valueType="num">
                                          <p:cBhvr>
                                            <p:cTn id="6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12"/>
                                            </p:tgtEl>
                                          </p:cBhvr>
                                        </p:animEffect>
                                      </p:childTnLst>
                                    </p:cTn>
                                  </p:par>
                                  <p:par>
                                    <p:cTn id="72" presetID="41" presetClass="entr" presetSubtype="0" fill="hold" grpId="0" nodeType="withEffect">
                                      <p:stCondLst>
                                        <p:cond delay="250"/>
                                      </p:stCondLst>
                                      <p:iterate type="lt">
                                        <p:tmPct val="10000"/>
                                      </p:iterate>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13"/>
                                            </p:tgtEl>
                                            <p:attrNameLst>
                                              <p:attrName>ppt_y</p:attrName>
                                            </p:attrNameLst>
                                          </p:cBhvr>
                                          <p:tavLst>
                                            <p:tav tm="0">
                                              <p:val>
                                                <p:strVal val="#ppt_y"/>
                                              </p:val>
                                            </p:tav>
                                            <p:tav tm="100000">
                                              <p:val>
                                                <p:strVal val="#ppt_y"/>
                                              </p:val>
                                            </p:tav>
                                          </p:tavLst>
                                        </p:anim>
                                        <p:anim calcmode="lin" valueType="num">
                                          <p:cBhvr>
                                            <p:cTn id="76"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13"/>
                                            </p:tgtEl>
                                          </p:cBhvr>
                                        </p:animEffect>
                                      </p:childTnLst>
                                    </p:cTn>
                                  </p:par>
                                  <p:par>
                                    <p:cTn id="79" presetID="41" presetClass="entr" presetSubtype="0" fill="hold" grpId="0" nodeType="withEffect">
                                      <p:stCondLst>
                                        <p:cond delay="250"/>
                                      </p:stCondLst>
                                      <p:iterate type="lt">
                                        <p:tmPct val="10000"/>
                                      </p:iterate>
                                      <p:childTnLst>
                                        <p:set>
                                          <p:cBhvr>
                                            <p:cTn id="80" dur="1" fill="hold">
                                              <p:stCondLst>
                                                <p:cond delay="0"/>
                                              </p:stCondLst>
                                            </p:cTn>
                                            <p:tgtEl>
                                              <p:spTgt spid="14"/>
                                            </p:tgtEl>
                                            <p:attrNameLst>
                                              <p:attrName>style.visibility</p:attrName>
                                            </p:attrNameLst>
                                          </p:cBhvr>
                                          <p:to>
                                            <p:strVal val="visible"/>
                                          </p:to>
                                        </p:set>
                                        <p:anim calcmode="lin" valueType="num">
                                          <p:cBhvr>
                                            <p:cTn id="8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14"/>
                                            </p:tgtEl>
                                            <p:attrNameLst>
                                              <p:attrName>ppt_y</p:attrName>
                                            </p:attrNameLst>
                                          </p:cBhvr>
                                          <p:tavLst>
                                            <p:tav tm="0">
                                              <p:val>
                                                <p:strVal val="#ppt_y"/>
                                              </p:val>
                                            </p:tav>
                                            <p:tav tm="100000">
                                              <p:val>
                                                <p:strVal val="#ppt_y"/>
                                              </p:val>
                                            </p:tav>
                                          </p:tavLst>
                                        </p:anim>
                                        <p:anim calcmode="lin" valueType="num">
                                          <p:cBhvr>
                                            <p:cTn id="8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市场评估分析</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89"/>
          <p:cNvSpPr/>
          <p:nvPr/>
        </p:nvSpPr>
        <p:spPr>
          <a:xfrm>
            <a:off x="1165328" y="4661041"/>
            <a:ext cx="3750263" cy="10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137"/>
          <p:cNvGrpSpPr/>
          <p:nvPr/>
        </p:nvGrpSpPr>
        <p:grpSpPr>
          <a:xfrm>
            <a:off x="1460823" y="2320181"/>
            <a:ext cx="301358" cy="2317121"/>
            <a:chOff x="1074408" y="1485901"/>
            <a:chExt cx="214311" cy="1647821"/>
          </a:xfrm>
        </p:grpSpPr>
        <p:cxnSp>
          <p:nvCxnSpPr>
            <p:cNvPr id="6"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Rounded Rectangle 94"/>
            <p:cNvSpPr/>
            <p:nvPr/>
          </p:nvSpPr>
          <p:spPr>
            <a:xfrm>
              <a:off x="1074408" y="2190750"/>
              <a:ext cx="214311" cy="9429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38"/>
          <p:cNvGrpSpPr/>
          <p:nvPr/>
        </p:nvGrpSpPr>
        <p:grpSpPr>
          <a:xfrm>
            <a:off x="2035839" y="2303735"/>
            <a:ext cx="301358" cy="2317121"/>
            <a:chOff x="1447800" y="1485901"/>
            <a:chExt cx="214311" cy="1647821"/>
          </a:xfrm>
        </p:grpSpPr>
        <p:cxnSp>
          <p:nvCxnSpPr>
            <p:cNvPr id="9"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Rounded Rectangle 100"/>
            <p:cNvSpPr/>
            <p:nvPr/>
          </p:nvSpPr>
          <p:spPr>
            <a:xfrm>
              <a:off x="1447800" y="1962150"/>
              <a:ext cx="214311" cy="11715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39"/>
          <p:cNvGrpSpPr/>
          <p:nvPr/>
        </p:nvGrpSpPr>
        <p:grpSpPr>
          <a:xfrm>
            <a:off x="2569451" y="2303735"/>
            <a:ext cx="301358" cy="2317121"/>
            <a:chOff x="1828800" y="1485901"/>
            <a:chExt cx="214311" cy="1647821"/>
          </a:xfrm>
        </p:grpSpPr>
        <p:cxnSp>
          <p:nvCxnSpPr>
            <p:cNvPr id="12"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Rounded Rectangle 106"/>
            <p:cNvSpPr/>
            <p:nvPr/>
          </p:nvSpPr>
          <p:spPr>
            <a:xfrm>
              <a:off x="1828800" y="1809750"/>
              <a:ext cx="214311" cy="13239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40"/>
          <p:cNvGrpSpPr/>
          <p:nvPr/>
        </p:nvGrpSpPr>
        <p:grpSpPr>
          <a:xfrm>
            <a:off x="3103063" y="2303735"/>
            <a:ext cx="301358" cy="2317121"/>
            <a:chOff x="2209800" y="1485901"/>
            <a:chExt cx="214311" cy="1647821"/>
          </a:xfrm>
        </p:grpSpPr>
        <p:cxnSp>
          <p:nvCxnSpPr>
            <p:cNvPr id="15"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Rounded Rectangle 120"/>
            <p:cNvSpPr/>
            <p:nvPr/>
          </p:nvSpPr>
          <p:spPr>
            <a:xfrm>
              <a:off x="2209800" y="2419350"/>
              <a:ext cx="214311" cy="7143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41"/>
          <p:cNvGrpSpPr/>
          <p:nvPr/>
        </p:nvGrpSpPr>
        <p:grpSpPr>
          <a:xfrm>
            <a:off x="3636674" y="2303735"/>
            <a:ext cx="301358" cy="2317121"/>
            <a:chOff x="2667000" y="1485901"/>
            <a:chExt cx="214311" cy="1647821"/>
          </a:xfrm>
        </p:grpSpPr>
        <p:cxnSp>
          <p:nvCxnSpPr>
            <p:cNvPr id="1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Rounded Rectangle 128"/>
            <p:cNvSpPr/>
            <p:nvPr/>
          </p:nvSpPr>
          <p:spPr>
            <a:xfrm>
              <a:off x="2667000" y="1962150"/>
              <a:ext cx="214311" cy="11715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42"/>
          <p:cNvGrpSpPr/>
          <p:nvPr/>
        </p:nvGrpSpPr>
        <p:grpSpPr>
          <a:xfrm>
            <a:off x="4170289" y="2303735"/>
            <a:ext cx="301358" cy="2317121"/>
            <a:chOff x="2971800" y="1485901"/>
            <a:chExt cx="214311" cy="1647821"/>
          </a:xfrm>
        </p:grpSpPr>
        <p:cxnSp>
          <p:nvCxnSpPr>
            <p:cNvPr id="21"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Rounded Rectangle 136"/>
            <p:cNvSpPr/>
            <p:nvPr/>
          </p:nvSpPr>
          <p:spPr>
            <a:xfrm>
              <a:off x="2971800" y="1809750"/>
              <a:ext cx="214311" cy="13239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143"/>
          <p:cNvSpPr/>
          <p:nvPr/>
        </p:nvSpPr>
        <p:spPr>
          <a:xfrm>
            <a:off x="1532831" y="4810264"/>
            <a:ext cx="227626" cy="295466"/>
          </a:xfrm>
          <a:prstGeom prst="rect">
            <a:avLst/>
          </a:prstGeom>
        </p:spPr>
        <p:txBody>
          <a:bodyPr wrap="none" lIns="0" tIns="0" rIns="0" bIns="0">
            <a:spAutoFit/>
          </a:bodyPr>
          <a:lstStyle/>
          <a:p>
            <a:pPr algn="ctr">
              <a:lnSpc>
                <a:spcPct val="120000"/>
              </a:lnSpc>
            </a:pPr>
            <a:r>
              <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55</a:t>
            </a:r>
            <a:endPar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144"/>
          <p:cNvSpPr/>
          <p:nvPr/>
        </p:nvSpPr>
        <p:spPr>
          <a:xfrm>
            <a:off x="2071102" y="4810264"/>
            <a:ext cx="227626" cy="295466"/>
          </a:xfrm>
          <a:prstGeom prst="rect">
            <a:avLst/>
          </a:prstGeom>
        </p:spPr>
        <p:txBody>
          <a:bodyPr wrap="none" lIns="0" tIns="0" rIns="0" bIns="0">
            <a:spAutoFit/>
          </a:bodyPr>
          <a:lstStyle/>
          <a:p>
            <a:pPr algn="ctr">
              <a:lnSpc>
                <a:spcPct val="120000"/>
              </a:lnSpc>
            </a:pPr>
            <a:r>
              <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145"/>
          <p:cNvSpPr/>
          <p:nvPr/>
        </p:nvSpPr>
        <p:spPr>
          <a:xfrm>
            <a:off x="2609373" y="4810264"/>
            <a:ext cx="227626" cy="295466"/>
          </a:xfrm>
          <a:prstGeom prst="rect">
            <a:avLst/>
          </a:prstGeom>
        </p:spPr>
        <p:txBody>
          <a:bodyPr wrap="none" lIns="0" tIns="0" rIns="0" bIns="0">
            <a:spAutoFit/>
          </a:bodyPr>
          <a:lstStyle/>
          <a:p>
            <a:pPr algn="ctr">
              <a:lnSpc>
                <a:spcPct val="120000"/>
              </a:lnSpc>
            </a:pPr>
            <a:r>
              <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85</a:t>
            </a:r>
            <a:endPar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146"/>
          <p:cNvSpPr/>
          <p:nvPr/>
        </p:nvSpPr>
        <p:spPr>
          <a:xfrm>
            <a:off x="3147644" y="4810264"/>
            <a:ext cx="227626" cy="295466"/>
          </a:xfrm>
          <a:prstGeom prst="rect">
            <a:avLst/>
          </a:prstGeom>
        </p:spPr>
        <p:txBody>
          <a:bodyPr wrap="none" lIns="0" tIns="0" rIns="0" bIns="0">
            <a:spAutoFit/>
          </a:bodyPr>
          <a:lstStyle/>
          <a:p>
            <a:pPr algn="ctr">
              <a:lnSpc>
                <a:spcPct val="120000"/>
              </a:lnSpc>
            </a:pPr>
            <a:r>
              <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147"/>
          <p:cNvSpPr/>
          <p:nvPr/>
        </p:nvSpPr>
        <p:spPr>
          <a:xfrm>
            <a:off x="3685915" y="4810264"/>
            <a:ext cx="227626" cy="295466"/>
          </a:xfrm>
          <a:prstGeom prst="rect">
            <a:avLst/>
          </a:prstGeom>
        </p:spPr>
        <p:txBody>
          <a:bodyPr wrap="none" lIns="0" tIns="0" rIns="0" bIns="0">
            <a:spAutoFit/>
          </a:bodyPr>
          <a:lstStyle/>
          <a:p>
            <a:pPr algn="ctr">
              <a:lnSpc>
                <a:spcPct val="120000"/>
              </a:lnSpc>
            </a:pPr>
            <a:r>
              <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148"/>
          <p:cNvSpPr/>
          <p:nvPr/>
        </p:nvSpPr>
        <p:spPr>
          <a:xfrm>
            <a:off x="4224186" y="4810264"/>
            <a:ext cx="227626" cy="295466"/>
          </a:xfrm>
          <a:prstGeom prst="rect">
            <a:avLst/>
          </a:prstGeom>
        </p:spPr>
        <p:txBody>
          <a:bodyPr wrap="none" lIns="0" tIns="0" rIns="0" bIns="0">
            <a:spAutoFit/>
          </a:bodyPr>
          <a:lstStyle/>
          <a:p>
            <a:pPr algn="ctr">
              <a:lnSpc>
                <a:spcPct val="120000"/>
              </a:lnSpc>
            </a:pPr>
            <a:r>
              <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9" name="Group 149"/>
          <p:cNvGrpSpPr/>
          <p:nvPr/>
        </p:nvGrpSpPr>
        <p:grpSpPr>
          <a:xfrm>
            <a:off x="6389434" y="2305418"/>
            <a:ext cx="2090836" cy="714687"/>
            <a:chOff x="4597686" y="3155872"/>
            <a:chExt cx="1583966" cy="508250"/>
          </a:xfrm>
        </p:grpSpPr>
        <p:sp>
          <p:nvSpPr>
            <p:cNvPr id="30"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151"/>
            <p:cNvSpPr txBox="1"/>
            <p:nvPr/>
          </p:nvSpPr>
          <p:spPr>
            <a:xfrm>
              <a:off x="4597686" y="3348942"/>
              <a:ext cx="1583966"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52"/>
          <p:cNvGrpSpPr/>
          <p:nvPr/>
        </p:nvGrpSpPr>
        <p:grpSpPr>
          <a:xfrm>
            <a:off x="9386634" y="2305418"/>
            <a:ext cx="2036110" cy="714687"/>
            <a:chOff x="6978976" y="3155872"/>
            <a:chExt cx="1542507" cy="508250"/>
          </a:xfrm>
        </p:grpSpPr>
        <p:sp>
          <p:nvSpPr>
            <p:cNvPr id="33"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154"/>
            <p:cNvSpPr txBox="1"/>
            <p:nvPr/>
          </p:nvSpPr>
          <p:spPr>
            <a:xfrm>
              <a:off x="6978976" y="3348942"/>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55"/>
          <p:cNvGrpSpPr/>
          <p:nvPr/>
        </p:nvGrpSpPr>
        <p:grpSpPr>
          <a:xfrm>
            <a:off x="6389434" y="3213445"/>
            <a:ext cx="2036110" cy="714688"/>
            <a:chOff x="4597685" y="3914331"/>
            <a:chExt cx="1542507" cy="508250"/>
          </a:xfrm>
        </p:grpSpPr>
        <p:sp>
          <p:nvSpPr>
            <p:cNvPr id="36"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157"/>
            <p:cNvSpPr txBox="1"/>
            <p:nvPr/>
          </p:nvSpPr>
          <p:spPr>
            <a:xfrm>
              <a:off x="4597685" y="4107401"/>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58"/>
          <p:cNvGrpSpPr/>
          <p:nvPr/>
        </p:nvGrpSpPr>
        <p:grpSpPr>
          <a:xfrm>
            <a:off x="9386634" y="3213443"/>
            <a:ext cx="2036110" cy="714692"/>
            <a:chOff x="6978976" y="3914331"/>
            <a:chExt cx="1542507" cy="508253"/>
          </a:xfrm>
        </p:grpSpPr>
        <p:sp>
          <p:nvSpPr>
            <p:cNvPr id="39"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160"/>
            <p:cNvSpPr txBox="1"/>
            <p:nvPr/>
          </p:nvSpPr>
          <p:spPr>
            <a:xfrm>
              <a:off x="6978976" y="4107404"/>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61"/>
          <p:cNvGrpSpPr/>
          <p:nvPr/>
        </p:nvGrpSpPr>
        <p:grpSpPr>
          <a:xfrm>
            <a:off x="6389434" y="4239168"/>
            <a:ext cx="2036110" cy="714688"/>
            <a:chOff x="4597685" y="3914331"/>
            <a:chExt cx="1542507" cy="508250"/>
          </a:xfrm>
        </p:grpSpPr>
        <p:sp>
          <p:nvSpPr>
            <p:cNvPr id="42"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163"/>
            <p:cNvSpPr txBox="1"/>
            <p:nvPr/>
          </p:nvSpPr>
          <p:spPr>
            <a:xfrm>
              <a:off x="4597685" y="4107401"/>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64"/>
          <p:cNvGrpSpPr/>
          <p:nvPr/>
        </p:nvGrpSpPr>
        <p:grpSpPr>
          <a:xfrm>
            <a:off x="9386634" y="4239166"/>
            <a:ext cx="2036110" cy="714692"/>
            <a:chOff x="6978976" y="3914331"/>
            <a:chExt cx="1542507" cy="508253"/>
          </a:xfrm>
        </p:grpSpPr>
        <p:sp>
          <p:nvSpPr>
            <p:cNvPr id="45"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166"/>
            <p:cNvSpPr txBox="1"/>
            <p:nvPr/>
          </p:nvSpPr>
          <p:spPr>
            <a:xfrm>
              <a:off x="6978976" y="4107404"/>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67"/>
          <p:cNvGrpSpPr/>
          <p:nvPr/>
        </p:nvGrpSpPr>
        <p:grpSpPr>
          <a:xfrm>
            <a:off x="8674821" y="4215707"/>
            <a:ext cx="659525" cy="640643"/>
            <a:chOff x="6299532" y="4190009"/>
            <a:chExt cx="469021" cy="455593"/>
          </a:xfrm>
        </p:grpSpPr>
        <p:sp>
          <p:nvSpPr>
            <p:cNvPr id="48" name="Oval 168"/>
            <p:cNvSpPr>
              <a:spLocks noChangeAspect="1"/>
            </p:cNvSpPr>
            <p:nvPr/>
          </p:nvSpPr>
          <p:spPr>
            <a:xfrm>
              <a:off x="6299532" y="4190009"/>
              <a:ext cx="469021" cy="4555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gradFill>
              <a:gsLst>
                <a:gs pos="100000">
                  <a:srgbClr val="1353A9"/>
                </a:gs>
                <a:gs pos="1000">
                  <a:srgbClr val="0C346B"/>
                </a:gs>
              </a:gsLst>
              <a:path path="circle">
                <a:fillToRect l="100000" t="100000"/>
              </a:path>
            </a:gradFill>
            <a:ln w="9525">
              <a:noFill/>
              <a:round/>
            </a:ln>
          </p:spPr>
          <p:txBody>
            <a:bodyPr vert="horz" wrap="square" lIns="128580" tIns="64290" rIns="128580" bIns="64290" numCol="1" anchor="t" anchorCtr="0" compatLnSpc="1"/>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70"/>
          <p:cNvGrpSpPr/>
          <p:nvPr/>
        </p:nvGrpSpPr>
        <p:grpSpPr>
          <a:xfrm>
            <a:off x="5648471" y="2277304"/>
            <a:ext cx="659525" cy="640643"/>
            <a:chOff x="630683" y="3383511"/>
            <a:chExt cx="469021" cy="455593"/>
          </a:xfrm>
        </p:grpSpPr>
        <p:sp>
          <p:nvSpPr>
            <p:cNvPr id="51" name="Oval 171"/>
            <p:cNvSpPr>
              <a:spLocks noChangeAspect="1"/>
            </p:cNvSpPr>
            <p:nvPr/>
          </p:nvSpPr>
          <p:spPr>
            <a:xfrm>
              <a:off x="630683" y="3383511"/>
              <a:ext cx="469021" cy="4555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gradFill>
              <a:gsLst>
                <a:gs pos="100000">
                  <a:srgbClr val="1353A9"/>
                </a:gs>
                <a:gs pos="1000">
                  <a:srgbClr val="0C346B"/>
                </a:gs>
              </a:gsLst>
              <a:path path="circle">
                <a:fillToRect l="100000" t="100000"/>
              </a:path>
            </a:gradFill>
            <a:ln w="9525">
              <a:noFill/>
              <a:round/>
            </a:ln>
          </p:spPr>
          <p:txBody>
            <a:bodyPr vert="horz" wrap="square" lIns="128580" tIns="64290" rIns="128580" bIns="64290" numCol="1" anchor="t" anchorCtr="0" compatLnSpc="1"/>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73"/>
          <p:cNvGrpSpPr/>
          <p:nvPr/>
        </p:nvGrpSpPr>
        <p:grpSpPr>
          <a:xfrm>
            <a:off x="5648471" y="4215707"/>
            <a:ext cx="659525" cy="640643"/>
            <a:chOff x="3428938" y="4190009"/>
            <a:chExt cx="469021" cy="455593"/>
          </a:xfrm>
        </p:grpSpPr>
        <p:sp>
          <p:nvSpPr>
            <p:cNvPr id="54" name="Oval 174"/>
            <p:cNvSpPr>
              <a:spLocks noChangeAspect="1"/>
            </p:cNvSpPr>
            <p:nvPr/>
          </p:nvSpPr>
          <p:spPr>
            <a:xfrm>
              <a:off x="3428938" y="4190009"/>
              <a:ext cx="469021" cy="4555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gradFill>
              <a:gsLst>
                <a:gs pos="100000">
                  <a:srgbClr val="1353A9"/>
                </a:gs>
                <a:gs pos="1000">
                  <a:srgbClr val="0C346B"/>
                </a:gs>
              </a:gsLst>
              <a:path path="circle">
                <a:fillToRect l="100000" t="100000"/>
              </a:path>
            </a:gradFill>
            <a:ln w="9525">
              <a:noFill/>
              <a:round/>
            </a:ln>
          </p:spPr>
          <p:txBody>
            <a:bodyPr vert="horz" wrap="square" lIns="128580" tIns="64290" rIns="128580" bIns="64290" numCol="1" anchor="t" anchorCtr="0" compatLnSpc="1"/>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76"/>
          <p:cNvGrpSpPr/>
          <p:nvPr/>
        </p:nvGrpSpPr>
        <p:grpSpPr>
          <a:xfrm>
            <a:off x="5648471" y="3229350"/>
            <a:ext cx="659525" cy="640643"/>
            <a:chOff x="6299532" y="3384456"/>
            <a:chExt cx="469021" cy="455593"/>
          </a:xfrm>
        </p:grpSpPr>
        <p:sp>
          <p:nvSpPr>
            <p:cNvPr id="57" name="Oval 177"/>
            <p:cNvSpPr>
              <a:spLocks noChangeAspect="1"/>
            </p:cNvSpPr>
            <p:nvPr/>
          </p:nvSpPr>
          <p:spPr>
            <a:xfrm>
              <a:off x="6299532" y="3384456"/>
              <a:ext cx="469021" cy="4555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gradFill>
              <a:gsLst>
                <a:gs pos="100000">
                  <a:srgbClr val="1353A9"/>
                </a:gs>
                <a:gs pos="1000">
                  <a:srgbClr val="0C346B"/>
                </a:gs>
              </a:gsLst>
              <a:path path="circle">
                <a:fillToRect l="100000" t="100000"/>
              </a:path>
            </a:gradFill>
            <a:ln w="9525">
              <a:noFill/>
              <a:round/>
            </a:ln>
          </p:spPr>
          <p:txBody>
            <a:bodyPr vert="horz" wrap="square" lIns="128580" tIns="64290" rIns="128580" bIns="64290" numCol="1" anchor="t" anchorCtr="0" compatLnSpc="1"/>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79"/>
          <p:cNvGrpSpPr/>
          <p:nvPr/>
        </p:nvGrpSpPr>
        <p:grpSpPr>
          <a:xfrm>
            <a:off x="8674821" y="3229350"/>
            <a:ext cx="659525" cy="640643"/>
            <a:chOff x="630683" y="4190009"/>
            <a:chExt cx="469021" cy="455593"/>
          </a:xfrm>
        </p:grpSpPr>
        <p:sp>
          <p:nvSpPr>
            <p:cNvPr id="60" name="Oval 180"/>
            <p:cNvSpPr>
              <a:spLocks noChangeAspect="1"/>
            </p:cNvSpPr>
            <p:nvPr/>
          </p:nvSpPr>
          <p:spPr>
            <a:xfrm>
              <a:off x="630683" y="4190009"/>
              <a:ext cx="469021" cy="4555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gradFill>
              <a:gsLst>
                <a:gs pos="100000">
                  <a:srgbClr val="1353A9"/>
                </a:gs>
                <a:gs pos="1000">
                  <a:srgbClr val="0C346B"/>
                </a:gs>
              </a:gsLst>
              <a:path path="circle">
                <a:fillToRect l="100000" t="100000"/>
              </a:path>
            </a:gradFill>
            <a:ln w="9525">
              <a:noFill/>
              <a:round/>
            </a:ln>
          </p:spPr>
          <p:txBody>
            <a:bodyPr vert="horz" wrap="square" lIns="128580" tIns="64290" rIns="128580" bIns="64290" numCol="1" anchor="t" anchorCtr="0" compatLnSpc="1"/>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82"/>
          <p:cNvGrpSpPr/>
          <p:nvPr/>
        </p:nvGrpSpPr>
        <p:grpSpPr>
          <a:xfrm>
            <a:off x="8674821" y="2277304"/>
            <a:ext cx="659525" cy="640643"/>
            <a:chOff x="3425803" y="3384456"/>
            <a:chExt cx="469021" cy="455593"/>
          </a:xfrm>
        </p:grpSpPr>
        <p:sp>
          <p:nvSpPr>
            <p:cNvPr id="63" name="Oval 183"/>
            <p:cNvSpPr>
              <a:spLocks noChangeAspect="1"/>
            </p:cNvSpPr>
            <p:nvPr/>
          </p:nvSpPr>
          <p:spPr>
            <a:xfrm>
              <a:off x="3425803" y="3384456"/>
              <a:ext cx="469021" cy="4555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gradFill>
              <a:gsLst>
                <a:gs pos="100000">
                  <a:srgbClr val="1353A9"/>
                </a:gs>
                <a:gs pos="1000">
                  <a:srgbClr val="0C346B"/>
                </a:gs>
              </a:gsLst>
              <a:path path="circle">
                <a:fillToRect l="100000" t="100000"/>
              </a:path>
            </a:gradFill>
            <a:ln w="9525">
              <a:noFill/>
              <a:round/>
            </a:ln>
          </p:spPr>
          <p:txBody>
            <a:bodyPr vert="horz" wrap="square" lIns="128580" tIns="64290" rIns="128580" bIns="64290" numCol="1" anchor="t" anchorCtr="0" compatLnSpc="1"/>
            <a:lstStyle/>
            <a:p>
              <a:pPr>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5"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6" name="Straight Line buttom"/>
          <p:cNvCxnSpPr/>
          <p:nvPr/>
        </p:nvCxnSpPr>
        <p:spPr>
          <a:xfrm>
            <a:off x="964706" y="5456156"/>
            <a:ext cx="10929338" cy="0"/>
          </a:xfrm>
          <a:prstGeom prst="line">
            <a:avLst/>
          </a:prstGeom>
          <a:ln w="19050">
            <a:solidFill>
              <a:schemeClr val="bg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500"/>
                                        <p:tgtEl>
                                          <p:spTgt spid="4"/>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lide(fromBottom)">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lide(fromBottom)">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childTnLst>
                                </p:cTn>
                              </p:par>
                            </p:childTnLst>
                          </p:cTn>
                        </p:par>
                        <p:par>
                          <p:cTn id="29" fill="hold">
                            <p:stCondLst>
                              <p:cond delay="2000"/>
                            </p:stCondLst>
                            <p:childTnLst>
                              <p:par>
                                <p:cTn id="30" presetID="12" presetClass="entr" presetSubtype="4"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Bottom)">
                                      <p:cBhvr>
                                        <p:cTn id="32" dur="5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1000"/>
                                        <p:tgtEl>
                                          <p:spTgt spid="26"/>
                                        </p:tgtEl>
                                      </p:cBhvr>
                                    </p:animEffect>
                                  </p:childTnLst>
                                </p:cTn>
                              </p:par>
                            </p:childTnLst>
                          </p:cTn>
                        </p:par>
                        <p:par>
                          <p:cTn id="36" fill="hold">
                            <p:stCondLst>
                              <p:cond delay="2500"/>
                            </p:stCondLst>
                            <p:childTnLst>
                              <p:par>
                                <p:cTn id="37" presetID="12" presetClass="entr" presetSubtype="4"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slide(fromBottom)">
                                      <p:cBhvr>
                                        <p:cTn id="39" dur="500"/>
                                        <p:tgtEl>
                                          <p:spTgt spid="1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childTnLst>
                                </p:cTn>
                              </p:par>
                            </p:childTnLst>
                          </p:cTn>
                        </p:par>
                        <p:par>
                          <p:cTn id="43" fill="hold">
                            <p:stCondLst>
                              <p:cond delay="3000"/>
                            </p:stCondLst>
                            <p:childTnLst>
                              <p:par>
                                <p:cTn id="44" presetID="12" presetClass="entr" presetSubtype="4"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slide(fromBottom)">
                                      <p:cBhvr>
                                        <p:cTn id="46" dur="500"/>
                                        <p:tgtEl>
                                          <p:spTgt spid="2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p:cTn id="53" dur="500" fill="hold"/>
                                        <p:tgtEl>
                                          <p:spTgt spid="50"/>
                                        </p:tgtEl>
                                        <p:attrNameLst>
                                          <p:attrName>ppt_w</p:attrName>
                                        </p:attrNameLst>
                                      </p:cBhvr>
                                      <p:tavLst>
                                        <p:tav tm="0">
                                          <p:val>
                                            <p:fltVal val="0"/>
                                          </p:val>
                                        </p:tav>
                                        <p:tav tm="100000">
                                          <p:val>
                                            <p:strVal val="#ppt_w"/>
                                          </p:val>
                                        </p:tav>
                                      </p:tavLst>
                                    </p:anim>
                                    <p:anim calcmode="lin" valueType="num">
                                      <p:cBhvr>
                                        <p:cTn id="54" dur="500" fill="hold"/>
                                        <p:tgtEl>
                                          <p:spTgt spid="50"/>
                                        </p:tgtEl>
                                        <p:attrNameLst>
                                          <p:attrName>ppt_h</p:attrName>
                                        </p:attrNameLst>
                                      </p:cBhvr>
                                      <p:tavLst>
                                        <p:tav tm="0">
                                          <p:val>
                                            <p:fltVal val="0"/>
                                          </p:val>
                                        </p:tav>
                                        <p:tav tm="100000">
                                          <p:val>
                                            <p:strVal val="#ppt_h"/>
                                          </p:val>
                                        </p:tav>
                                      </p:tavLst>
                                    </p:anim>
                                    <p:animEffect transition="in" filter="fade">
                                      <p:cBhvr>
                                        <p:cTn id="55" dur="500"/>
                                        <p:tgtEl>
                                          <p:spTgt spid="50"/>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500" fill="hold"/>
                                        <p:tgtEl>
                                          <p:spTgt spid="29"/>
                                        </p:tgtEl>
                                        <p:attrNameLst>
                                          <p:attrName>ppt_x</p:attrName>
                                        </p:attrNameLst>
                                      </p:cBhvr>
                                      <p:tavLst>
                                        <p:tav tm="0">
                                          <p:val>
                                            <p:strVal val="#ppt_x"/>
                                          </p:val>
                                        </p:tav>
                                        <p:tav tm="100000">
                                          <p:val>
                                            <p:strVal val="#ppt_x"/>
                                          </p:val>
                                        </p:tav>
                                      </p:tavLst>
                                    </p:anim>
                                    <p:anim calcmode="lin" valueType="num">
                                      <p:cBhvr additive="base">
                                        <p:cTn id="59" dur="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62"/>
                                        </p:tgtEl>
                                        <p:attrNameLst>
                                          <p:attrName>style.visibility</p:attrName>
                                        </p:attrNameLst>
                                      </p:cBhvr>
                                      <p:to>
                                        <p:strVal val="visible"/>
                                      </p:to>
                                    </p:set>
                                    <p:anim calcmode="lin" valueType="num">
                                      <p:cBhvr>
                                        <p:cTn id="63" dur="500" fill="hold"/>
                                        <p:tgtEl>
                                          <p:spTgt spid="62"/>
                                        </p:tgtEl>
                                        <p:attrNameLst>
                                          <p:attrName>ppt_w</p:attrName>
                                        </p:attrNameLst>
                                      </p:cBhvr>
                                      <p:tavLst>
                                        <p:tav tm="0">
                                          <p:val>
                                            <p:fltVal val="0"/>
                                          </p:val>
                                        </p:tav>
                                        <p:tav tm="100000">
                                          <p:val>
                                            <p:strVal val="#ppt_w"/>
                                          </p:val>
                                        </p:tav>
                                      </p:tavLst>
                                    </p:anim>
                                    <p:anim calcmode="lin" valueType="num">
                                      <p:cBhvr>
                                        <p:cTn id="64" dur="500" fill="hold"/>
                                        <p:tgtEl>
                                          <p:spTgt spid="62"/>
                                        </p:tgtEl>
                                        <p:attrNameLst>
                                          <p:attrName>ppt_h</p:attrName>
                                        </p:attrNameLst>
                                      </p:cBhvr>
                                      <p:tavLst>
                                        <p:tav tm="0">
                                          <p:val>
                                            <p:fltVal val="0"/>
                                          </p:val>
                                        </p:tav>
                                        <p:tav tm="100000">
                                          <p:val>
                                            <p:strVal val="#ppt_h"/>
                                          </p:val>
                                        </p:tav>
                                      </p:tavLst>
                                    </p:anim>
                                    <p:animEffect transition="in" filter="fade">
                                      <p:cBhvr>
                                        <p:cTn id="65" dur="500"/>
                                        <p:tgtEl>
                                          <p:spTgt spid="62"/>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additive="base">
                                        <p:cTn id="68" dur="500" fill="hold"/>
                                        <p:tgtEl>
                                          <p:spTgt spid="32"/>
                                        </p:tgtEl>
                                        <p:attrNameLst>
                                          <p:attrName>ppt_x</p:attrName>
                                        </p:attrNameLst>
                                      </p:cBhvr>
                                      <p:tavLst>
                                        <p:tav tm="0">
                                          <p:val>
                                            <p:strVal val="#ppt_x"/>
                                          </p:val>
                                        </p:tav>
                                        <p:tav tm="100000">
                                          <p:val>
                                            <p:strVal val="#ppt_x"/>
                                          </p:val>
                                        </p:tav>
                                      </p:tavLst>
                                    </p:anim>
                                    <p:anim calcmode="lin" valueType="num">
                                      <p:cBhvr additive="base">
                                        <p:cTn id="69" dur="500" fill="hold"/>
                                        <p:tgtEl>
                                          <p:spTgt spid="32"/>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p:cTn id="73" dur="500" fill="hold"/>
                                        <p:tgtEl>
                                          <p:spTgt spid="56"/>
                                        </p:tgtEl>
                                        <p:attrNameLst>
                                          <p:attrName>ppt_w</p:attrName>
                                        </p:attrNameLst>
                                      </p:cBhvr>
                                      <p:tavLst>
                                        <p:tav tm="0">
                                          <p:val>
                                            <p:fltVal val="0"/>
                                          </p:val>
                                        </p:tav>
                                        <p:tav tm="100000">
                                          <p:val>
                                            <p:strVal val="#ppt_w"/>
                                          </p:val>
                                        </p:tav>
                                      </p:tavLst>
                                    </p:anim>
                                    <p:anim calcmode="lin" valueType="num">
                                      <p:cBhvr>
                                        <p:cTn id="74" dur="500" fill="hold"/>
                                        <p:tgtEl>
                                          <p:spTgt spid="56"/>
                                        </p:tgtEl>
                                        <p:attrNameLst>
                                          <p:attrName>ppt_h</p:attrName>
                                        </p:attrNameLst>
                                      </p:cBhvr>
                                      <p:tavLst>
                                        <p:tav tm="0">
                                          <p:val>
                                            <p:fltVal val="0"/>
                                          </p:val>
                                        </p:tav>
                                        <p:tav tm="100000">
                                          <p:val>
                                            <p:strVal val="#ppt_h"/>
                                          </p:val>
                                        </p:tav>
                                      </p:tavLst>
                                    </p:anim>
                                    <p:animEffect transition="in" filter="fade">
                                      <p:cBhvr>
                                        <p:cTn id="75" dur="500"/>
                                        <p:tgtEl>
                                          <p:spTgt spid="56"/>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35"/>
                                        </p:tgtEl>
                                        <p:attrNameLst>
                                          <p:attrName>style.visibility</p:attrName>
                                        </p:attrNameLst>
                                      </p:cBhvr>
                                      <p:to>
                                        <p:strVal val="visible"/>
                                      </p:to>
                                    </p:set>
                                    <p:anim calcmode="lin" valueType="num">
                                      <p:cBhvr additive="base">
                                        <p:cTn id="78" dur="500" fill="hold"/>
                                        <p:tgtEl>
                                          <p:spTgt spid="35"/>
                                        </p:tgtEl>
                                        <p:attrNameLst>
                                          <p:attrName>ppt_x</p:attrName>
                                        </p:attrNameLst>
                                      </p:cBhvr>
                                      <p:tavLst>
                                        <p:tav tm="0">
                                          <p:val>
                                            <p:strVal val="#ppt_x"/>
                                          </p:val>
                                        </p:tav>
                                        <p:tav tm="100000">
                                          <p:val>
                                            <p:strVal val="#ppt_x"/>
                                          </p:val>
                                        </p:tav>
                                      </p:tavLst>
                                    </p:anim>
                                    <p:anim calcmode="lin" valueType="num">
                                      <p:cBhvr additive="base">
                                        <p:cTn id="79" dur="500" fill="hold"/>
                                        <p:tgtEl>
                                          <p:spTgt spid="35"/>
                                        </p:tgtEl>
                                        <p:attrNameLst>
                                          <p:attrName>ppt_y</p:attrName>
                                        </p:attrNameLst>
                                      </p:cBhvr>
                                      <p:tavLst>
                                        <p:tav tm="0">
                                          <p:val>
                                            <p:strVal val="1+#ppt_h/2"/>
                                          </p:val>
                                        </p:tav>
                                        <p:tav tm="100000">
                                          <p:val>
                                            <p:strVal val="#ppt_y"/>
                                          </p:val>
                                        </p:tav>
                                      </p:tavLst>
                                    </p:anim>
                                  </p:childTnLst>
                                </p:cTn>
                              </p:par>
                            </p:childTnLst>
                          </p:cTn>
                        </p:par>
                        <p:par>
                          <p:cTn id="80" fill="hold">
                            <p:stCondLst>
                              <p:cond delay="5000"/>
                            </p:stCondLst>
                            <p:childTnLst>
                              <p:par>
                                <p:cTn id="81" presetID="53" presetClass="entr" presetSubtype="16" fill="hold"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p:cTn id="83" dur="500" fill="hold"/>
                                        <p:tgtEl>
                                          <p:spTgt spid="59"/>
                                        </p:tgtEl>
                                        <p:attrNameLst>
                                          <p:attrName>ppt_w</p:attrName>
                                        </p:attrNameLst>
                                      </p:cBhvr>
                                      <p:tavLst>
                                        <p:tav tm="0">
                                          <p:val>
                                            <p:fltVal val="0"/>
                                          </p:val>
                                        </p:tav>
                                        <p:tav tm="100000">
                                          <p:val>
                                            <p:strVal val="#ppt_w"/>
                                          </p:val>
                                        </p:tav>
                                      </p:tavLst>
                                    </p:anim>
                                    <p:anim calcmode="lin" valueType="num">
                                      <p:cBhvr>
                                        <p:cTn id="84" dur="500" fill="hold"/>
                                        <p:tgtEl>
                                          <p:spTgt spid="59"/>
                                        </p:tgtEl>
                                        <p:attrNameLst>
                                          <p:attrName>ppt_h</p:attrName>
                                        </p:attrNameLst>
                                      </p:cBhvr>
                                      <p:tavLst>
                                        <p:tav tm="0">
                                          <p:val>
                                            <p:fltVal val="0"/>
                                          </p:val>
                                        </p:tav>
                                        <p:tav tm="100000">
                                          <p:val>
                                            <p:strVal val="#ppt_h"/>
                                          </p:val>
                                        </p:tav>
                                      </p:tavLst>
                                    </p:anim>
                                    <p:animEffect transition="in" filter="fade">
                                      <p:cBhvr>
                                        <p:cTn id="85" dur="500"/>
                                        <p:tgtEl>
                                          <p:spTgt spid="59"/>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38"/>
                                        </p:tgtEl>
                                        <p:attrNameLst>
                                          <p:attrName>style.visibility</p:attrName>
                                        </p:attrNameLst>
                                      </p:cBhvr>
                                      <p:to>
                                        <p:strVal val="visible"/>
                                      </p:to>
                                    </p:set>
                                    <p:anim calcmode="lin" valueType="num">
                                      <p:cBhvr additive="base">
                                        <p:cTn id="88" dur="500" fill="hold"/>
                                        <p:tgtEl>
                                          <p:spTgt spid="38"/>
                                        </p:tgtEl>
                                        <p:attrNameLst>
                                          <p:attrName>ppt_x</p:attrName>
                                        </p:attrNameLst>
                                      </p:cBhvr>
                                      <p:tavLst>
                                        <p:tav tm="0">
                                          <p:val>
                                            <p:strVal val="#ppt_x"/>
                                          </p:val>
                                        </p:tav>
                                        <p:tav tm="100000">
                                          <p:val>
                                            <p:strVal val="#ppt_x"/>
                                          </p:val>
                                        </p:tav>
                                      </p:tavLst>
                                    </p:anim>
                                    <p:anim calcmode="lin" valueType="num">
                                      <p:cBhvr additive="base">
                                        <p:cTn id="89" dur="500" fill="hold"/>
                                        <p:tgtEl>
                                          <p:spTgt spid="38"/>
                                        </p:tgtEl>
                                        <p:attrNameLst>
                                          <p:attrName>ppt_y</p:attrName>
                                        </p:attrNameLst>
                                      </p:cBhvr>
                                      <p:tavLst>
                                        <p:tav tm="0">
                                          <p:val>
                                            <p:strVal val="1+#ppt_h/2"/>
                                          </p:val>
                                        </p:tav>
                                        <p:tav tm="100000">
                                          <p:val>
                                            <p:strVal val="#ppt_y"/>
                                          </p:val>
                                        </p:tav>
                                      </p:tavLst>
                                    </p:anim>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53"/>
                                        </p:tgtEl>
                                        <p:attrNameLst>
                                          <p:attrName>style.visibility</p:attrName>
                                        </p:attrNameLst>
                                      </p:cBhvr>
                                      <p:to>
                                        <p:strVal val="visible"/>
                                      </p:to>
                                    </p:set>
                                    <p:anim calcmode="lin" valueType="num">
                                      <p:cBhvr>
                                        <p:cTn id="93" dur="500" fill="hold"/>
                                        <p:tgtEl>
                                          <p:spTgt spid="53"/>
                                        </p:tgtEl>
                                        <p:attrNameLst>
                                          <p:attrName>ppt_w</p:attrName>
                                        </p:attrNameLst>
                                      </p:cBhvr>
                                      <p:tavLst>
                                        <p:tav tm="0">
                                          <p:val>
                                            <p:fltVal val="0"/>
                                          </p:val>
                                        </p:tav>
                                        <p:tav tm="100000">
                                          <p:val>
                                            <p:strVal val="#ppt_w"/>
                                          </p:val>
                                        </p:tav>
                                      </p:tavLst>
                                    </p:anim>
                                    <p:anim calcmode="lin" valueType="num">
                                      <p:cBhvr>
                                        <p:cTn id="94" dur="500" fill="hold"/>
                                        <p:tgtEl>
                                          <p:spTgt spid="53"/>
                                        </p:tgtEl>
                                        <p:attrNameLst>
                                          <p:attrName>ppt_h</p:attrName>
                                        </p:attrNameLst>
                                      </p:cBhvr>
                                      <p:tavLst>
                                        <p:tav tm="0">
                                          <p:val>
                                            <p:fltVal val="0"/>
                                          </p:val>
                                        </p:tav>
                                        <p:tav tm="100000">
                                          <p:val>
                                            <p:strVal val="#ppt_h"/>
                                          </p:val>
                                        </p:tav>
                                      </p:tavLst>
                                    </p:anim>
                                    <p:animEffect transition="in" filter="fade">
                                      <p:cBhvr>
                                        <p:cTn id="95" dur="500"/>
                                        <p:tgtEl>
                                          <p:spTgt spid="53"/>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41"/>
                                        </p:tgtEl>
                                        <p:attrNameLst>
                                          <p:attrName>style.visibility</p:attrName>
                                        </p:attrNameLst>
                                      </p:cBhvr>
                                      <p:to>
                                        <p:strVal val="visible"/>
                                      </p:to>
                                    </p:set>
                                    <p:anim calcmode="lin" valueType="num">
                                      <p:cBhvr additive="base">
                                        <p:cTn id="98" dur="500" fill="hold"/>
                                        <p:tgtEl>
                                          <p:spTgt spid="41"/>
                                        </p:tgtEl>
                                        <p:attrNameLst>
                                          <p:attrName>ppt_x</p:attrName>
                                        </p:attrNameLst>
                                      </p:cBhvr>
                                      <p:tavLst>
                                        <p:tav tm="0">
                                          <p:val>
                                            <p:strVal val="#ppt_x"/>
                                          </p:val>
                                        </p:tav>
                                        <p:tav tm="100000">
                                          <p:val>
                                            <p:strVal val="#ppt_x"/>
                                          </p:val>
                                        </p:tav>
                                      </p:tavLst>
                                    </p:anim>
                                    <p:anim calcmode="lin" valueType="num">
                                      <p:cBhvr additive="base">
                                        <p:cTn id="99" dur="500" fill="hold"/>
                                        <p:tgtEl>
                                          <p:spTgt spid="41"/>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47"/>
                                        </p:tgtEl>
                                        <p:attrNameLst>
                                          <p:attrName>style.visibility</p:attrName>
                                        </p:attrNameLst>
                                      </p:cBhvr>
                                      <p:to>
                                        <p:strVal val="visible"/>
                                      </p:to>
                                    </p:set>
                                    <p:anim calcmode="lin" valueType="num">
                                      <p:cBhvr>
                                        <p:cTn id="103" dur="500" fill="hold"/>
                                        <p:tgtEl>
                                          <p:spTgt spid="47"/>
                                        </p:tgtEl>
                                        <p:attrNameLst>
                                          <p:attrName>ppt_w</p:attrName>
                                        </p:attrNameLst>
                                      </p:cBhvr>
                                      <p:tavLst>
                                        <p:tav tm="0">
                                          <p:val>
                                            <p:fltVal val="0"/>
                                          </p:val>
                                        </p:tav>
                                        <p:tav tm="100000">
                                          <p:val>
                                            <p:strVal val="#ppt_w"/>
                                          </p:val>
                                        </p:tav>
                                      </p:tavLst>
                                    </p:anim>
                                    <p:anim calcmode="lin" valueType="num">
                                      <p:cBhvr>
                                        <p:cTn id="104" dur="500" fill="hold"/>
                                        <p:tgtEl>
                                          <p:spTgt spid="47"/>
                                        </p:tgtEl>
                                        <p:attrNameLst>
                                          <p:attrName>ppt_h</p:attrName>
                                        </p:attrNameLst>
                                      </p:cBhvr>
                                      <p:tavLst>
                                        <p:tav tm="0">
                                          <p:val>
                                            <p:fltVal val="0"/>
                                          </p:val>
                                        </p:tav>
                                        <p:tav tm="100000">
                                          <p:val>
                                            <p:strVal val="#ppt_h"/>
                                          </p:val>
                                        </p:tav>
                                      </p:tavLst>
                                    </p:anim>
                                    <p:animEffect transition="in" filter="fade">
                                      <p:cBhvr>
                                        <p:cTn id="105" dur="500"/>
                                        <p:tgtEl>
                                          <p:spTgt spid="47"/>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44"/>
                                        </p:tgtEl>
                                        <p:attrNameLst>
                                          <p:attrName>style.visibility</p:attrName>
                                        </p:attrNameLst>
                                      </p:cBhvr>
                                      <p:to>
                                        <p:strVal val="visible"/>
                                      </p:to>
                                    </p:set>
                                    <p:anim calcmode="lin" valueType="num">
                                      <p:cBhvr additive="base">
                                        <p:cTn id="108" dur="500" fill="hold"/>
                                        <p:tgtEl>
                                          <p:spTgt spid="44"/>
                                        </p:tgtEl>
                                        <p:attrNameLst>
                                          <p:attrName>ppt_x</p:attrName>
                                        </p:attrNameLst>
                                      </p:cBhvr>
                                      <p:tavLst>
                                        <p:tav tm="0">
                                          <p:val>
                                            <p:strVal val="#ppt_x"/>
                                          </p:val>
                                        </p:tav>
                                        <p:tav tm="100000">
                                          <p:val>
                                            <p:strVal val="#ppt_x"/>
                                          </p:val>
                                        </p:tav>
                                      </p:tavLst>
                                    </p:anim>
                                    <p:anim calcmode="lin" valueType="num">
                                      <p:cBhvr additive="base">
                                        <p:cTn id="109" dur="500" fill="hold"/>
                                        <p:tgtEl>
                                          <p:spTgt spid="44"/>
                                        </p:tgtEl>
                                        <p:attrNameLst>
                                          <p:attrName>ppt_y</p:attrName>
                                        </p:attrNameLst>
                                      </p:cBhvr>
                                      <p:tavLst>
                                        <p:tav tm="0">
                                          <p:val>
                                            <p:strVal val="1+#ppt_h/2"/>
                                          </p:val>
                                        </p:tav>
                                        <p:tav tm="100000">
                                          <p:val>
                                            <p:strVal val="#ppt_y"/>
                                          </p:val>
                                        </p:tav>
                                      </p:tavLst>
                                    </p:anim>
                                  </p:childTnLst>
                                </p:cTn>
                              </p:par>
                            </p:childTnLst>
                          </p:cTn>
                        </p:par>
                        <p:par>
                          <p:cTn id="110" fill="hold">
                            <p:stCondLst>
                              <p:cond delay="6500"/>
                            </p:stCondLst>
                            <p:childTnLst>
                              <p:par>
                                <p:cTn id="111" presetID="13" presetClass="entr" presetSubtype="16" fill="hold" nodeType="afterEffect">
                                  <p:stCondLst>
                                    <p:cond delay="0"/>
                                  </p:stCondLst>
                                  <p:childTnLst>
                                    <p:set>
                                      <p:cBhvr>
                                        <p:cTn id="112" dur="1" fill="hold">
                                          <p:stCondLst>
                                            <p:cond delay="0"/>
                                          </p:stCondLst>
                                        </p:cTn>
                                        <p:tgtEl>
                                          <p:spTgt spid="66"/>
                                        </p:tgtEl>
                                        <p:attrNameLst>
                                          <p:attrName>style.visibility</p:attrName>
                                        </p:attrNameLst>
                                      </p:cBhvr>
                                      <p:to>
                                        <p:strVal val="visible"/>
                                      </p:to>
                                    </p:set>
                                    <p:animEffect transition="in" filter="plus(in)">
                                      <p:cBhvr>
                                        <p:cTn id="113" dur="500"/>
                                        <p:tgtEl>
                                          <p:spTgt spid="66"/>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5"/>
                                        </p:tgtEl>
                                        <p:attrNameLst>
                                          <p:attrName>style.visibility</p:attrName>
                                        </p:attrNameLst>
                                      </p:cBhvr>
                                      <p:to>
                                        <p:strVal val="visible"/>
                                      </p:to>
                                    </p:set>
                                    <p:animEffect transition="in" filter="fade">
                                      <p:cBhvr>
                                        <p:cTn id="11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p:bldP spid="24" grpId="0"/>
      <p:bldP spid="25" grpId="0"/>
      <p:bldP spid="26" grpId="0"/>
      <p:bldP spid="27" grpId="0"/>
      <p:bldP spid="28" grpId="0"/>
      <p:bldP spid="6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市场评估分析</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Oval 287"/>
          <p:cNvSpPr>
            <a:spLocks noChangeArrowheads="1"/>
          </p:cNvSpPr>
          <p:nvPr/>
        </p:nvSpPr>
        <p:spPr bwMode="auto">
          <a:xfrm>
            <a:off x="3767138" y="2957513"/>
            <a:ext cx="658812" cy="639762"/>
          </a:xfrm>
          <a:prstGeom prst="ellipse">
            <a:avLst/>
          </a:prstGeom>
          <a:solidFill>
            <a:schemeClr val="bg1"/>
          </a:solidFill>
          <a:ln>
            <a:noFill/>
          </a:ln>
        </p:spPr>
        <p:txBody>
          <a:bodyPr anchor="ctr"/>
          <a:lstStyle/>
          <a:p>
            <a:pPr algn="ctr" defTabSz="1374775" eaLnBrk="1" hangingPunct="1"/>
            <a:r>
              <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3</a:t>
            </a:r>
            <a:endPar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5" name="Oval 291"/>
          <p:cNvSpPr>
            <a:spLocks noChangeArrowheads="1"/>
          </p:cNvSpPr>
          <p:nvPr/>
        </p:nvSpPr>
        <p:spPr bwMode="auto">
          <a:xfrm>
            <a:off x="3713163" y="3879850"/>
            <a:ext cx="657225" cy="638175"/>
          </a:xfrm>
          <a:prstGeom prst="ellipse">
            <a:avLst/>
          </a:prstGeom>
          <a:solidFill>
            <a:schemeClr val="bg1"/>
          </a:solidFill>
          <a:ln>
            <a:noFill/>
          </a:ln>
        </p:spPr>
        <p:txBody>
          <a:bodyPr anchor="ctr"/>
          <a:lstStyle/>
          <a:p>
            <a:pPr algn="ctr" defTabSz="1374775" eaLnBrk="1" hangingPunct="1"/>
            <a:r>
              <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2</a:t>
            </a:r>
            <a:endPar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6" name="Oval 295"/>
          <p:cNvSpPr>
            <a:spLocks noChangeArrowheads="1"/>
          </p:cNvSpPr>
          <p:nvPr/>
        </p:nvSpPr>
        <p:spPr bwMode="auto">
          <a:xfrm>
            <a:off x="4097338" y="4724400"/>
            <a:ext cx="657225" cy="639763"/>
          </a:xfrm>
          <a:prstGeom prst="ellipse">
            <a:avLst/>
          </a:prstGeom>
          <a:solidFill>
            <a:schemeClr val="bg1"/>
          </a:solidFill>
          <a:ln>
            <a:noFill/>
          </a:ln>
        </p:spPr>
        <p:txBody>
          <a:bodyPr anchor="ctr"/>
          <a:lstStyle/>
          <a:p>
            <a:pPr algn="ctr" defTabSz="1374775" eaLnBrk="1" hangingPunct="1"/>
            <a:r>
              <a:rPr lang="en-US" altLang="zh-CN" sz="35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1</a:t>
            </a:r>
            <a:endParaRPr lang="en-US" altLang="zh-CN" sz="3500"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7" name="Oval 299"/>
          <p:cNvSpPr>
            <a:spLocks noChangeArrowheads="1"/>
          </p:cNvSpPr>
          <p:nvPr/>
        </p:nvSpPr>
        <p:spPr bwMode="auto">
          <a:xfrm>
            <a:off x="6345238" y="2201863"/>
            <a:ext cx="658812" cy="638175"/>
          </a:xfrm>
          <a:prstGeom prst="ellipse">
            <a:avLst/>
          </a:prstGeom>
          <a:solidFill>
            <a:schemeClr val="bg1"/>
          </a:solidFill>
          <a:ln>
            <a:noFill/>
          </a:ln>
        </p:spPr>
        <p:txBody>
          <a:bodyPr anchor="ctr"/>
          <a:lstStyle/>
          <a:p>
            <a:pPr algn="ctr" defTabSz="1374775" eaLnBrk="1" hangingPunct="1"/>
            <a:r>
              <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6</a:t>
            </a:r>
            <a:endPar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303"/>
          <p:cNvSpPr>
            <a:spLocks noChangeArrowheads="1"/>
          </p:cNvSpPr>
          <p:nvPr/>
        </p:nvSpPr>
        <p:spPr bwMode="auto">
          <a:xfrm>
            <a:off x="7004050" y="2957513"/>
            <a:ext cx="657225" cy="639762"/>
          </a:xfrm>
          <a:prstGeom prst="ellipse">
            <a:avLst/>
          </a:prstGeom>
          <a:solidFill>
            <a:schemeClr val="bg1"/>
          </a:solidFill>
          <a:ln>
            <a:noFill/>
          </a:ln>
        </p:spPr>
        <p:txBody>
          <a:bodyPr anchor="ctr"/>
          <a:lstStyle/>
          <a:p>
            <a:pPr algn="ctr" defTabSz="1374775" eaLnBrk="1" hangingPunct="1"/>
            <a:r>
              <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7</a:t>
            </a:r>
            <a:endPar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9" name="Oval 307"/>
          <p:cNvSpPr>
            <a:spLocks noChangeArrowheads="1"/>
          </p:cNvSpPr>
          <p:nvPr/>
        </p:nvSpPr>
        <p:spPr bwMode="auto">
          <a:xfrm>
            <a:off x="7015163" y="3879850"/>
            <a:ext cx="658812" cy="638175"/>
          </a:xfrm>
          <a:prstGeom prst="ellipse">
            <a:avLst/>
          </a:prstGeom>
          <a:solidFill>
            <a:schemeClr val="bg1"/>
          </a:solidFill>
          <a:ln>
            <a:noFill/>
          </a:ln>
        </p:spPr>
        <p:txBody>
          <a:bodyPr anchor="ctr"/>
          <a:lstStyle/>
          <a:p>
            <a:pPr algn="ctr" defTabSz="1374775" eaLnBrk="1" hangingPunct="1"/>
            <a:r>
              <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8</a:t>
            </a:r>
            <a:endPar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0" name="Oval 308"/>
          <p:cNvSpPr>
            <a:spLocks noChangeArrowheads="1"/>
          </p:cNvSpPr>
          <p:nvPr/>
        </p:nvSpPr>
        <p:spPr bwMode="auto">
          <a:xfrm>
            <a:off x="4354513" y="2203450"/>
            <a:ext cx="657225" cy="639763"/>
          </a:xfrm>
          <a:prstGeom prst="ellipse">
            <a:avLst/>
          </a:prstGeom>
          <a:solidFill>
            <a:schemeClr val="bg1"/>
          </a:solidFill>
          <a:ln>
            <a:noFill/>
          </a:ln>
        </p:spPr>
        <p:txBody>
          <a:bodyPr bIns="121920" anchor="ctr"/>
          <a:lstStyle/>
          <a:p>
            <a:pPr algn="ctr" defTabSz="1374775" eaLnBrk="1" hangingPunct="1"/>
            <a:r>
              <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4</a:t>
            </a:r>
            <a:endPar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1" name="Oval 309"/>
          <p:cNvSpPr>
            <a:spLocks noChangeArrowheads="1"/>
          </p:cNvSpPr>
          <p:nvPr/>
        </p:nvSpPr>
        <p:spPr bwMode="auto">
          <a:xfrm>
            <a:off x="5346700" y="1935163"/>
            <a:ext cx="658813" cy="638175"/>
          </a:xfrm>
          <a:prstGeom prst="ellipse">
            <a:avLst/>
          </a:prstGeom>
          <a:solidFill>
            <a:schemeClr val="bg1"/>
          </a:solidFill>
          <a:ln>
            <a:noFill/>
          </a:ln>
        </p:spPr>
        <p:txBody>
          <a:bodyPr anchor="ctr"/>
          <a:lstStyle/>
          <a:p>
            <a:pPr algn="ctr" defTabSz="1374775" eaLnBrk="1" hangingPunct="1"/>
            <a:r>
              <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5</a:t>
            </a:r>
            <a:endPar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44"/>
          <p:cNvSpPr>
            <a:spLocks noChangeArrowheads="1"/>
          </p:cNvSpPr>
          <p:nvPr/>
        </p:nvSpPr>
        <p:spPr bwMode="auto">
          <a:xfrm>
            <a:off x="6597650" y="4724400"/>
            <a:ext cx="658813" cy="639763"/>
          </a:xfrm>
          <a:prstGeom prst="ellipse">
            <a:avLst/>
          </a:prstGeom>
          <a:solidFill>
            <a:schemeClr val="bg1"/>
          </a:solidFill>
          <a:ln>
            <a:noFill/>
          </a:ln>
        </p:spPr>
        <p:txBody>
          <a:bodyPr anchor="ctr"/>
          <a:lstStyle/>
          <a:p>
            <a:pPr algn="ctr" defTabSz="1374775" eaLnBrk="1" hangingPunct="1"/>
            <a:r>
              <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9</a:t>
            </a:r>
            <a:endParaRPr lang="en-US" altLang="zh-CN" sz="350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a:spLocks noChangeArrowheads="1"/>
          </p:cNvSpPr>
          <p:nvPr/>
        </p:nvSpPr>
        <p:spPr bwMode="auto">
          <a:xfrm>
            <a:off x="7512050" y="2106613"/>
            <a:ext cx="19526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产品开发</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7515225" y="2393950"/>
            <a:ext cx="233521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a:spLocks noChangeArrowheads="1"/>
          </p:cNvSpPr>
          <p:nvPr/>
        </p:nvSpPr>
        <p:spPr bwMode="auto">
          <a:xfrm>
            <a:off x="8062913" y="2936875"/>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产品开发</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a:spLocks noChangeArrowheads="1"/>
          </p:cNvSpPr>
          <p:nvPr/>
        </p:nvSpPr>
        <p:spPr bwMode="auto">
          <a:xfrm>
            <a:off x="8067675" y="3222625"/>
            <a:ext cx="23336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a:spLocks noChangeArrowheads="1"/>
          </p:cNvSpPr>
          <p:nvPr/>
        </p:nvSpPr>
        <p:spPr bwMode="auto">
          <a:xfrm>
            <a:off x="8062913" y="392906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产品开发</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a:spLocks noChangeArrowheads="1"/>
          </p:cNvSpPr>
          <p:nvPr/>
        </p:nvSpPr>
        <p:spPr bwMode="auto">
          <a:xfrm>
            <a:off x="8067675" y="4214813"/>
            <a:ext cx="23336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17FFC:16777215|FBC:16777215|LFC:16777215|LBC:16777215"/>
          <p:cNvSpPr txBox="1">
            <a:spLocks noChangeArrowheads="1"/>
          </p:cNvSpPr>
          <p:nvPr/>
        </p:nvSpPr>
        <p:spPr bwMode="auto">
          <a:xfrm>
            <a:off x="7512050" y="4840288"/>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产品开发</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17FFC:16777215|FBC:16777215|LFC:16777215|LBC:16777215"/>
          <p:cNvSpPr txBox="1">
            <a:spLocks noChangeArrowheads="1"/>
          </p:cNvSpPr>
          <p:nvPr/>
        </p:nvSpPr>
        <p:spPr bwMode="auto">
          <a:xfrm>
            <a:off x="7515225" y="5126038"/>
            <a:ext cx="2335213"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a:spLocks noChangeArrowheads="1"/>
          </p:cNvSpPr>
          <p:nvPr/>
        </p:nvSpPr>
        <p:spPr bwMode="auto">
          <a:xfrm>
            <a:off x="2317750" y="2106613"/>
            <a:ext cx="19526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产品开发</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a:spLocks noChangeArrowheads="1"/>
          </p:cNvSpPr>
          <p:nvPr/>
        </p:nvSpPr>
        <p:spPr bwMode="auto">
          <a:xfrm>
            <a:off x="2320925" y="2393950"/>
            <a:ext cx="23336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a:spLocks noChangeArrowheads="1"/>
          </p:cNvSpPr>
          <p:nvPr/>
        </p:nvSpPr>
        <p:spPr bwMode="auto">
          <a:xfrm>
            <a:off x="1911350" y="2936875"/>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产品开发</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a:spLocks noChangeArrowheads="1"/>
          </p:cNvSpPr>
          <p:nvPr/>
        </p:nvSpPr>
        <p:spPr bwMode="auto">
          <a:xfrm>
            <a:off x="1911350" y="392906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产品开发</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17FFC:16777215|FBC:16777215|LFC:16777215|LBC:16777215"/>
          <p:cNvSpPr txBox="1">
            <a:spLocks noChangeArrowheads="1"/>
          </p:cNvSpPr>
          <p:nvPr/>
        </p:nvSpPr>
        <p:spPr bwMode="auto">
          <a:xfrm>
            <a:off x="2554288" y="482441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产品开发</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17FFC:16777215|FBC:16777215|LFC:16777215|LBC:16777215"/>
          <p:cNvSpPr txBox="1">
            <a:spLocks noChangeArrowheads="1"/>
          </p:cNvSpPr>
          <p:nvPr/>
        </p:nvSpPr>
        <p:spPr bwMode="auto">
          <a:xfrm>
            <a:off x="2557463" y="5110163"/>
            <a:ext cx="2335212"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1920875" y="3211513"/>
            <a:ext cx="23336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a:spLocks noChangeArrowheads="1"/>
          </p:cNvSpPr>
          <p:nvPr/>
        </p:nvSpPr>
        <p:spPr bwMode="auto">
          <a:xfrm>
            <a:off x="1920875" y="4202113"/>
            <a:ext cx="23336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组合 28"/>
          <p:cNvGrpSpPr/>
          <p:nvPr/>
        </p:nvGrpSpPr>
        <p:grpSpPr>
          <a:xfrm>
            <a:off x="4618038" y="2727325"/>
            <a:ext cx="2116137" cy="3144838"/>
            <a:chOff x="4999038" y="2651125"/>
            <a:chExt cx="2116137" cy="3144838"/>
          </a:xfrm>
        </p:grpSpPr>
        <p:sp>
          <p:nvSpPr>
            <p:cNvPr id="30" name="Freeform 123@|5FFC:0|FBC:0|LFC:16777215|LBC:16777215"/>
            <p:cNvSpPr/>
            <p:nvPr/>
          </p:nvSpPr>
          <p:spPr bwMode="auto">
            <a:xfrm>
              <a:off x="5549900" y="5410200"/>
              <a:ext cx="1014413" cy="130175"/>
            </a:xfrm>
            <a:custGeom>
              <a:avLst/>
              <a:gdLst>
                <a:gd name="T0" fmla="*/ 2147483647 w 163"/>
                <a:gd name="T1" fmla="*/ 2147483647 h 21"/>
                <a:gd name="T2" fmla="*/ 2147483647 w 163"/>
                <a:gd name="T3" fmla="*/ 2147483647 h 21"/>
                <a:gd name="T4" fmla="*/ 2147483647 w 163"/>
                <a:gd name="T5" fmla="*/ 2147483647 h 21"/>
                <a:gd name="T6" fmla="*/ 0 w 163"/>
                <a:gd name="T7" fmla="*/ 2147483647 h 21"/>
                <a:gd name="T8" fmla="*/ 2147483647 w 163"/>
                <a:gd name="T9" fmla="*/ 0 h 21"/>
                <a:gd name="T10" fmla="*/ 2147483647 w 163"/>
                <a:gd name="T11" fmla="*/ 0 h 21"/>
                <a:gd name="T12" fmla="*/ 2147483647 w 163"/>
                <a:gd name="T13" fmla="*/ 2147483647 h 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3" h="21">
                  <a:moveTo>
                    <a:pt x="163" y="11"/>
                  </a:moveTo>
                  <a:cubicBezTo>
                    <a:pt x="163" y="16"/>
                    <a:pt x="158" y="21"/>
                    <a:pt x="153" y="21"/>
                  </a:cubicBezTo>
                  <a:cubicBezTo>
                    <a:pt x="10" y="21"/>
                    <a:pt x="10" y="21"/>
                    <a:pt x="10" y="21"/>
                  </a:cubicBezTo>
                  <a:cubicBezTo>
                    <a:pt x="5" y="21"/>
                    <a:pt x="0" y="16"/>
                    <a:pt x="0" y="11"/>
                  </a:cubicBezTo>
                  <a:cubicBezTo>
                    <a:pt x="0" y="5"/>
                    <a:pt x="5" y="0"/>
                    <a:pt x="10" y="0"/>
                  </a:cubicBezTo>
                  <a:cubicBezTo>
                    <a:pt x="153" y="0"/>
                    <a:pt x="153" y="0"/>
                    <a:pt x="153" y="0"/>
                  </a:cubicBezTo>
                  <a:cubicBezTo>
                    <a:pt x="158" y="0"/>
                    <a:pt x="163" y="5"/>
                    <a:pt x="163"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a:solidFill>
                  <a:schemeClr val="bg1"/>
                </a:solidFill>
              </a:endParaRPr>
            </a:p>
          </p:txBody>
        </p:sp>
        <p:sp>
          <p:nvSpPr>
            <p:cNvPr id="31" name="Freeform 124@|5FFC:0|FBC:0|LFC:16777215|LBC:16777215"/>
            <p:cNvSpPr/>
            <p:nvPr/>
          </p:nvSpPr>
          <p:spPr bwMode="auto">
            <a:xfrm>
              <a:off x="5549900" y="5227638"/>
              <a:ext cx="1014413" cy="131762"/>
            </a:xfrm>
            <a:custGeom>
              <a:avLst/>
              <a:gdLst>
                <a:gd name="T0" fmla="*/ 2147483647 w 163"/>
                <a:gd name="T1" fmla="*/ 2147483647 h 21"/>
                <a:gd name="T2" fmla="*/ 2147483647 w 163"/>
                <a:gd name="T3" fmla="*/ 2147483647 h 21"/>
                <a:gd name="T4" fmla="*/ 2147483647 w 163"/>
                <a:gd name="T5" fmla="*/ 2147483647 h 21"/>
                <a:gd name="T6" fmla="*/ 0 w 163"/>
                <a:gd name="T7" fmla="*/ 2147483647 h 21"/>
                <a:gd name="T8" fmla="*/ 2147483647 w 163"/>
                <a:gd name="T9" fmla="*/ 0 h 21"/>
                <a:gd name="T10" fmla="*/ 2147483647 w 163"/>
                <a:gd name="T11" fmla="*/ 0 h 21"/>
                <a:gd name="T12" fmla="*/ 2147483647 w 163"/>
                <a:gd name="T13" fmla="*/ 2147483647 h 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3" h="21">
                  <a:moveTo>
                    <a:pt x="163" y="11"/>
                  </a:moveTo>
                  <a:cubicBezTo>
                    <a:pt x="163" y="16"/>
                    <a:pt x="158" y="21"/>
                    <a:pt x="153" y="21"/>
                  </a:cubicBezTo>
                  <a:cubicBezTo>
                    <a:pt x="10" y="21"/>
                    <a:pt x="10" y="21"/>
                    <a:pt x="10" y="21"/>
                  </a:cubicBezTo>
                  <a:cubicBezTo>
                    <a:pt x="5" y="21"/>
                    <a:pt x="0" y="16"/>
                    <a:pt x="0" y="11"/>
                  </a:cubicBezTo>
                  <a:cubicBezTo>
                    <a:pt x="0" y="5"/>
                    <a:pt x="5" y="0"/>
                    <a:pt x="10" y="0"/>
                  </a:cubicBezTo>
                  <a:cubicBezTo>
                    <a:pt x="153" y="0"/>
                    <a:pt x="153" y="0"/>
                    <a:pt x="153" y="0"/>
                  </a:cubicBezTo>
                  <a:cubicBezTo>
                    <a:pt x="158" y="0"/>
                    <a:pt x="163" y="5"/>
                    <a:pt x="163"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a:solidFill>
                  <a:schemeClr val="bg1"/>
                </a:solidFill>
              </a:endParaRPr>
            </a:p>
          </p:txBody>
        </p:sp>
        <p:sp>
          <p:nvSpPr>
            <p:cNvPr id="32" name="Freeform 125@|5FFC:0|FBC:0|LFC:16777215|LBC:16777215"/>
            <p:cNvSpPr/>
            <p:nvPr/>
          </p:nvSpPr>
          <p:spPr bwMode="auto">
            <a:xfrm>
              <a:off x="5637213" y="5594350"/>
              <a:ext cx="803275" cy="201713"/>
            </a:xfrm>
            <a:custGeom>
              <a:avLst/>
              <a:gdLst>
                <a:gd name="T0" fmla="*/ 0 w 129"/>
                <a:gd name="T1" fmla="*/ 0 h 32"/>
                <a:gd name="T2" fmla="*/ 2147483647 w 129"/>
                <a:gd name="T3" fmla="*/ 0 h 32"/>
                <a:gd name="T4" fmla="*/ 2147483647 w 129"/>
                <a:gd name="T5" fmla="*/ 2147483647 h 32"/>
                <a:gd name="T6" fmla="*/ 0 w 129"/>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9" h="32">
                  <a:moveTo>
                    <a:pt x="0" y="0"/>
                  </a:moveTo>
                  <a:cubicBezTo>
                    <a:pt x="129" y="0"/>
                    <a:pt x="129" y="0"/>
                    <a:pt x="129" y="0"/>
                  </a:cubicBezTo>
                  <a:cubicBezTo>
                    <a:pt x="129" y="0"/>
                    <a:pt x="120" y="32"/>
                    <a:pt x="63" y="30"/>
                  </a:cubicBezTo>
                  <a:cubicBezTo>
                    <a:pt x="17" y="29"/>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a:solidFill>
                  <a:schemeClr val="bg1"/>
                </a:solidFill>
              </a:endParaRPr>
            </a:p>
          </p:txBody>
        </p:sp>
        <p:sp>
          <p:nvSpPr>
            <p:cNvPr id="33" name="Freeform 237@|5FFC:0|FBC:0|LFC:16777215|LBC:16777215"/>
            <p:cNvSpPr>
              <a:spLocks noEditPoints="1"/>
            </p:cNvSpPr>
            <p:nvPr/>
          </p:nvSpPr>
          <p:spPr bwMode="auto">
            <a:xfrm>
              <a:off x="4999038" y="2651125"/>
              <a:ext cx="2116137" cy="2497138"/>
            </a:xfrm>
            <a:custGeom>
              <a:avLst/>
              <a:gdLst>
                <a:gd name="T0" fmla="*/ 2147483647 w 341"/>
                <a:gd name="T1" fmla="*/ 0 h 401"/>
                <a:gd name="T2" fmla="*/ 2147483647 w 341"/>
                <a:gd name="T3" fmla="*/ 0 h 401"/>
                <a:gd name="T4" fmla="*/ 2147483647 w 341"/>
                <a:gd name="T5" fmla="*/ 2147483647 h 401"/>
                <a:gd name="T6" fmla="*/ 2147483647 w 341"/>
                <a:gd name="T7" fmla="*/ 2147483647 h 401"/>
                <a:gd name="T8" fmla="*/ 2147483647 w 341"/>
                <a:gd name="T9" fmla="*/ 2147483647 h 401"/>
                <a:gd name="T10" fmla="*/ 2147483647 w 341"/>
                <a:gd name="T11" fmla="*/ 2147483647 h 401"/>
                <a:gd name="T12" fmla="*/ 2147483647 w 341"/>
                <a:gd name="T13" fmla="*/ 2147483647 h 401"/>
                <a:gd name="T14" fmla="*/ 2147483647 w 341"/>
                <a:gd name="T15" fmla="*/ 2147483647 h 401"/>
                <a:gd name="T16" fmla="*/ 2147483647 w 341"/>
                <a:gd name="T17" fmla="*/ 2147483647 h 401"/>
                <a:gd name="T18" fmla="*/ 2147483647 w 341"/>
                <a:gd name="T19" fmla="*/ 2147483647 h 401"/>
                <a:gd name="T20" fmla="*/ 2147483647 w 341"/>
                <a:gd name="T21" fmla="*/ 2147483647 h 401"/>
                <a:gd name="T22" fmla="*/ 2147483647 w 341"/>
                <a:gd name="T23" fmla="*/ 2147483647 h 401"/>
                <a:gd name="T24" fmla="*/ 2147483647 w 341"/>
                <a:gd name="T25" fmla="*/ 0 h 401"/>
                <a:gd name="T26" fmla="*/ 2147483647 w 341"/>
                <a:gd name="T27" fmla="*/ 2147483647 h 401"/>
                <a:gd name="T28" fmla="*/ 2147483647 w 341"/>
                <a:gd name="T29" fmla="*/ 2147483647 h 401"/>
                <a:gd name="T30" fmla="*/ 2147483647 w 341"/>
                <a:gd name="T31" fmla="*/ 2147483647 h 401"/>
                <a:gd name="T32" fmla="*/ 2147483647 w 341"/>
                <a:gd name="T33" fmla="*/ 2147483647 h 401"/>
                <a:gd name="T34" fmla="*/ 2147483647 w 341"/>
                <a:gd name="T35" fmla="*/ 2147483647 h 401"/>
                <a:gd name="T36" fmla="*/ 2147483647 w 341"/>
                <a:gd name="T37" fmla="*/ 2147483647 h 401"/>
                <a:gd name="T38" fmla="*/ 2147483647 w 341"/>
                <a:gd name="T39" fmla="*/ 2147483647 h 401"/>
                <a:gd name="T40" fmla="*/ 2147483647 w 341"/>
                <a:gd name="T41" fmla="*/ 2147483647 h 401"/>
                <a:gd name="T42" fmla="*/ 2147483647 w 341"/>
                <a:gd name="T43" fmla="*/ 2147483647 h 401"/>
                <a:gd name="T44" fmla="*/ 2147483647 w 341"/>
                <a:gd name="T45" fmla="*/ 2147483647 h 401"/>
                <a:gd name="T46" fmla="*/ 2147483647 w 341"/>
                <a:gd name="T47" fmla="*/ 2147483647 h 401"/>
                <a:gd name="T48" fmla="*/ 2147483647 w 341"/>
                <a:gd name="T49" fmla="*/ 2147483647 h 401"/>
                <a:gd name="T50" fmla="*/ 2147483647 w 341"/>
                <a:gd name="T51" fmla="*/ 2147483647 h 40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41" h="401">
                  <a:moveTo>
                    <a:pt x="175" y="0"/>
                  </a:moveTo>
                  <a:cubicBezTo>
                    <a:pt x="167" y="0"/>
                    <a:pt x="167" y="0"/>
                    <a:pt x="167" y="0"/>
                  </a:cubicBezTo>
                  <a:cubicBezTo>
                    <a:pt x="61" y="7"/>
                    <a:pt x="0" y="83"/>
                    <a:pt x="6" y="165"/>
                  </a:cubicBezTo>
                  <a:cubicBezTo>
                    <a:pt x="12" y="254"/>
                    <a:pt x="61" y="264"/>
                    <a:pt x="67" y="318"/>
                  </a:cubicBezTo>
                  <a:cubicBezTo>
                    <a:pt x="73" y="372"/>
                    <a:pt x="90" y="396"/>
                    <a:pt x="90" y="396"/>
                  </a:cubicBezTo>
                  <a:cubicBezTo>
                    <a:pt x="90" y="396"/>
                    <a:pt x="90" y="396"/>
                    <a:pt x="90" y="396"/>
                  </a:cubicBezTo>
                  <a:cubicBezTo>
                    <a:pt x="92" y="399"/>
                    <a:pt x="96" y="401"/>
                    <a:pt x="99" y="401"/>
                  </a:cubicBezTo>
                  <a:cubicBezTo>
                    <a:pt x="242" y="401"/>
                    <a:pt x="242" y="401"/>
                    <a:pt x="242" y="401"/>
                  </a:cubicBezTo>
                  <a:cubicBezTo>
                    <a:pt x="245" y="401"/>
                    <a:pt x="249" y="399"/>
                    <a:pt x="251" y="396"/>
                  </a:cubicBezTo>
                  <a:cubicBezTo>
                    <a:pt x="251" y="396"/>
                    <a:pt x="251" y="396"/>
                    <a:pt x="251" y="396"/>
                  </a:cubicBezTo>
                  <a:cubicBezTo>
                    <a:pt x="251" y="396"/>
                    <a:pt x="268" y="372"/>
                    <a:pt x="274" y="318"/>
                  </a:cubicBezTo>
                  <a:cubicBezTo>
                    <a:pt x="280" y="264"/>
                    <a:pt x="330" y="254"/>
                    <a:pt x="336" y="165"/>
                  </a:cubicBezTo>
                  <a:cubicBezTo>
                    <a:pt x="341" y="83"/>
                    <a:pt x="280" y="7"/>
                    <a:pt x="175" y="0"/>
                  </a:cubicBezTo>
                  <a:close/>
                  <a:moveTo>
                    <a:pt x="295" y="166"/>
                  </a:moveTo>
                  <a:cubicBezTo>
                    <a:pt x="290" y="234"/>
                    <a:pt x="253" y="241"/>
                    <a:pt x="249" y="282"/>
                  </a:cubicBezTo>
                  <a:cubicBezTo>
                    <a:pt x="244" y="322"/>
                    <a:pt x="231" y="352"/>
                    <a:pt x="231" y="352"/>
                  </a:cubicBezTo>
                  <a:cubicBezTo>
                    <a:pt x="231" y="352"/>
                    <a:pt x="231" y="352"/>
                    <a:pt x="231" y="352"/>
                  </a:cubicBezTo>
                  <a:cubicBezTo>
                    <a:pt x="229" y="354"/>
                    <a:pt x="227" y="356"/>
                    <a:pt x="224" y="356"/>
                  </a:cubicBezTo>
                  <a:cubicBezTo>
                    <a:pt x="117" y="356"/>
                    <a:pt x="117" y="356"/>
                    <a:pt x="117" y="356"/>
                  </a:cubicBezTo>
                  <a:cubicBezTo>
                    <a:pt x="114" y="356"/>
                    <a:pt x="112" y="354"/>
                    <a:pt x="110" y="352"/>
                  </a:cubicBezTo>
                  <a:cubicBezTo>
                    <a:pt x="110" y="352"/>
                    <a:pt x="110" y="352"/>
                    <a:pt x="110" y="352"/>
                  </a:cubicBezTo>
                  <a:cubicBezTo>
                    <a:pt x="110" y="352"/>
                    <a:pt x="98" y="322"/>
                    <a:pt x="93" y="282"/>
                  </a:cubicBezTo>
                  <a:cubicBezTo>
                    <a:pt x="89" y="241"/>
                    <a:pt x="51" y="234"/>
                    <a:pt x="47" y="166"/>
                  </a:cubicBezTo>
                  <a:cubicBezTo>
                    <a:pt x="43" y="105"/>
                    <a:pt x="89" y="48"/>
                    <a:pt x="168" y="43"/>
                  </a:cubicBezTo>
                  <a:cubicBezTo>
                    <a:pt x="174" y="43"/>
                    <a:pt x="174" y="43"/>
                    <a:pt x="174" y="43"/>
                  </a:cubicBezTo>
                  <a:cubicBezTo>
                    <a:pt x="253" y="48"/>
                    <a:pt x="299" y="105"/>
                    <a:pt x="295" y="16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dirty="0">
                <a:solidFill>
                  <a:schemeClr val="bg1"/>
                </a:solidFill>
              </a:endParaRPr>
            </a:p>
          </p:txBody>
        </p:sp>
        <p:sp>
          <p:nvSpPr>
            <p:cNvPr id="34" name="TextBox 13"/>
            <p:cNvSpPr txBox="1">
              <a:spLocks noChangeArrowheads="1"/>
            </p:cNvSpPr>
            <p:nvPr/>
          </p:nvSpPr>
          <p:spPr bwMode="auto">
            <a:xfrm>
              <a:off x="5349875" y="3592513"/>
              <a:ext cx="1373188"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2000" b="1">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sz="20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TextBox 13"/>
          <p:cNvSpPr txBox="1">
            <a:spLocks noChangeArrowheads="1"/>
          </p:cNvSpPr>
          <p:nvPr/>
        </p:nvSpPr>
        <p:spPr bwMode="auto">
          <a:xfrm>
            <a:off x="6027738" y="147161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产品开发</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a:spLocks noChangeArrowheads="1"/>
          </p:cNvSpPr>
          <p:nvPr/>
        </p:nvSpPr>
        <p:spPr bwMode="auto">
          <a:xfrm>
            <a:off x="6030913" y="1757363"/>
            <a:ext cx="23336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9"/>
                                        </p:tgtEl>
                                      </p:cBhvr>
                                    </p:animEffect>
                                    <p:animScale>
                                      <p:cBhvr>
                                        <p:cTn id="7" dur="250" autoRev="1" fill="hold"/>
                                        <p:tgtEl>
                                          <p:spTgt spid="29"/>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38" presetClass="entr" presetSubtype="0" accel="50000" fill="hold" grpId="0" nodeType="clickEffect">
                                  <p:stCondLst>
                                    <p:cond delay="0"/>
                                  </p:stCondLst>
                                  <p:iterate type="lt">
                                    <p:tmPct val="50000"/>
                                  </p:iterate>
                                  <p:childTnLst>
                                    <p:set>
                                      <p:cBhvr>
                                        <p:cTn id="11" dur="1" fill="hold">
                                          <p:stCondLst>
                                            <p:cond delay="0"/>
                                          </p:stCondLst>
                                        </p:cTn>
                                        <p:tgtEl>
                                          <p:spTgt spid="4"/>
                                        </p:tgtEl>
                                        <p:attrNameLst>
                                          <p:attrName>style.visibility</p:attrName>
                                        </p:attrNameLst>
                                      </p:cBhvr>
                                      <p:to>
                                        <p:strVal val="visible"/>
                                      </p:to>
                                    </p:set>
                                    <p:set>
                                      <p:cBhvr>
                                        <p:cTn id="12" dur="455" fill="hold">
                                          <p:stCondLst>
                                            <p:cond delay="0"/>
                                          </p:stCondLst>
                                        </p:cTn>
                                        <p:tgtEl>
                                          <p:spTgt spid="4"/>
                                        </p:tgtEl>
                                        <p:attrNameLst>
                                          <p:attrName>style.rotation</p:attrName>
                                        </p:attrNameLst>
                                      </p:cBhvr>
                                      <p:to>
                                        <p:strVal val="-45.0"/>
                                      </p:to>
                                    </p:set>
                                    <p:anim calcmode="lin" valueType="num">
                                      <p:cBhvr>
                                        <p:cTn id="13"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par>
                                <p:cTn id="17" presetID="38" presetClass="entr" presetSubtype="0" accel="50000" fill="hold" grpId="0" nodeType="withEffect">
                                  <p:stCondLst>
                                    <p:cond delay="0"/>
                                  </p:stCondLst>
                                  <p:iterate type="lt">
                                    <p:tmPct val="50000"/>
                                  </p:iterate>
                                  <p:childTnLst>
                                    <p:set>
                                      <p:cBhvr>
                                        <p:cTn id="18" dur="1" fill="hold">
                                          <p:stCondLst>
                                            <p:cond delay="0"/>
                                          </p:stCondLst>
                                        </p:cTn>
                                        <p:tgtEl>
                                          <p:spTgt spid="5"/>
                                        </p:tgtEl>
                                        <p:attrNameLst>
                                          <p:attrName>style.visibility</p:attrName>
                                        </p:attrNameLst>
                                      </p:cBhvr>
                                      <p:to>
                                        <p:strVal val="visible"/>
                                      </p:to>
                                    </p:set>
                                    <p:set>
                                      <p:cBhvr>
                                        <p:cTn id="19" dur="455" fill="hold">
                                          <p:stCondLst>
                                            <p:cond delay="0"/>
                                          </p:stCondLst>
                                        </p:cTn>
                                        <p:tgtEl>
                                          <p:spTgt spid="5"/>
                                        </p:tgtEl>
                                        <p:attrNameLst>
                                          <p:attrName>style.rotation</p:attrName>
                                        </p:attrNameLst>
                                      </p:cBhvr>
                                      <p:to>
                                        <p:strVal val="-45.0"/>
                                      </p:to>
                                    </p:set>
                                    <p:anim calcmode="lin" valueType="num">
                                      <p:cBhvr>
                                        <p:cTn id="20"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par>
                                <p:cTn id="24" presetID="38" presetClass="entr" presetSubtype="0" accel="50000" fill="hold" grpId="0" nodeType="withEffect">
                                  <p:stCondLst>
                                    <p:cond delay="0"/>
                                  </p:stCondLst>
                                  <p:iterate type="lt">
                                    <p:tmPct val="50000"/>
                                  </p:iterate>
                                  <p:childTnLst>
                                    <p:set>
                                      <p:cBhvr>
                                        <p:cTn id="25" dur="1" fill="hold">
                                          <p:stCondLst>
                                            <p:cond delay="0"/>
                                          </p:stCondLst>
                                        </p:cTn>
                                        <p:tgtEl>
                                          <p:spTgt spid="6"/>
                                        </p:tgtEl>
                                        <p:attrNameLst>
                                          <p:attrName>style.visibility</p:attrName>
                                        </p:attrNameLst>
                                      </p:cBhvr>
                                      <p:to>
                                        <p:strVal val="visible"/>
                                      </p:to>
                                    </p:set>
                                    <p:set>
                                      <p:cBhvr>
                                        <p:cTn id="26" dur="455" fill="hold">
                                          <p:stCondLst>
                                            <p:cond delay="0"/>
                                          </p:stCondLst>
                                        </p:cTn>
                                        <p:tgtEl>
                                          <p:spTgt spid="6"/>
                                        </p:tgtEl>
                                        <p:attrNameLst>
                                          <p:attrName>style.rotation</p:attrName>
                                        </p:attrNameLst>
                                      </p:cBhvr>
                                      <p:to>
                                        <p:strVal val="-45.0"/>
                                      </p:to>
                                    </p:set>
                                    <p:anim calcmode="lin" valueType="num">
                                      <p:cBhvr>
                                        <p:cTn id="27"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28"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29"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30"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par>
                                <p:cTn id="31" presetID="38" presetClass="entr" presetSubtype="0" accel="50000" fill="hold" grpId="0" nodeType="withEffect">
                                  <p:stCondLst>
                                    <p:cond delay="0"/>
                                  </p:stCondLst>
                                  <p:iterate type="lt">
                                    <p:tmPct val="50000"/>
                                  </p:iterate>
                                  <p:childTnLst>
                                    <p:set>
                                      <p:cBhvr>
                                        <p:cTn id="32" dur="1" fill="hold">
                                          <p:stCondLst>
                                            <p:cond delay="0"/>
                                          </p:stCondLst>
                                        </p:cTn>
                                        <p:tgtEl>
                                          <p:spTgt spid="10"/>
                                        </p:tgtEl>
                                        <p:attrNameLst>
                                          <p:attrName>style.visibility</p:attrName>
                                        </p:attrNameLst>
                                      </p:cBhvr>
                                      <p:to>
                                        <p:strVal val="visible"/>
                                      </p:to>
                                    </p:set>
                                    <p:set>
                                      <p:cBhvr>
                                        <p:cTn id="33" dur="455" fill="hold">
                                          <p:stCondLst>
                                            <p:cond delay="0"/>
                                          </p:stCondLst>
                                        </p:cTn>
                                        <p:tgtEl>
                                          <p:spTgt spid="10"/>
                                        </p:tgtEl>
                                        <p:attrNameLst>
                                          <p:attrName>style.rotation</p:attrName>
                                        </p:attrNameLst>
                                      </p:cBhvr>
                                      <p:to>
                                        <p:strVal val="-45.0"/>
                                      </p:to>
                                    </p:set>
                                    <p:anim calcmode="lin" valueType="num">
                                      <p:cBhvr>
                                        <p:cTn id="34"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35"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36"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37"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par>
                                <p:cTn id="38" presetID="38" presetClass="entr" presetSubtype="0" accel="50000" fill="hold" grpId="0" nodeType="withEffect">
                                  <p:stCondLst>
                                    <p:cond delay="0"/>
                                  </p:stCondLst>
                                  <p:iterate type="lt">
                                    <p:tmPct val="50000"/>
                                  </p:iterate>
                                  <p:childTnLst>
                                    <p:set>
                                      <p:cBhvr>
                                        <p:cTn id="39" dur="1" fill="hold">
                                          <p:stCondLst>
                                            <p:cond delay="0"/>
                                          </p:stCondLst>
                                        </p:cTn>
                                        <p:tgtEl>
                                          <p:spTgt spid="11"/>
                                        </p:tgtEl>
                                        <p:attrNameLst>
                                          <p:attrName>style.visibility</p:attrName>
                                        </p:attrNameLst>
                                      </p:cBhvr>
                                      <p:to>
                                        <p:strVal val="visible"/>
                                      </p:to>
                                    </p:set>
                                    <p:set>
                                      <p:cBhvr>
                                        <p:cTn id="40" dur="455" fill="hold">
                                          <p:stCondLst>
                                            <p:cond delay="0"/>
                                          </p:stCondLst>
                                        </p:cTn>
                                        <p:tgtEl>
                                          <p:spTgt spid="11"/>
                                        </p:tgtEl>
                                        <p:attrNameLst>
                                          <p:attrName>style.rotation</p:attrName>
                                        </p:attrNameLst>
                                      </p:cBhvr>
                                      <p:to>
                                        <p:strVal val="-45.0"/>
                                      </p:to>
                                    </p:set>
                                    <p:anim calcmode="lin" valueType="num">
                                      <p:cBhvr>
                                        <p:cTn id="41"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42"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43"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44"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par>
                                <p:cTn id="45" presetID="38" presetClass="entr" presetSubtype="0" accel="50000" fill="hold" grpId="0" nodeType="withEffect">
                                  <p:stCondLst>
                                    <p:cond delay="0"/>
                                  </p:stCondLst>
                                  <p:iterate type="lt">
                                    <p:tmPct val="50000"/>
                                  </p:iterate>
                                  <p:childTnLst>
                                    <p:set>
                                      <p:cBhvr>
                                        <p:cTn id="46" dur="1" fill="hold">
                                          <p:stCondLst>
                                            <p:cond delay="0"/>
                                          </p:stCondLst>
                                        </p:cTn>
                                        <p:tgtEl>
                                          <p:spTgt spid="7"/>
                                        </p:tgtEl>
                                        <p:attrNameLst>
                                          <p:attrName>style.visibility</p:attrName>
                                        </p:attrNameLst>
                                      </p:cBhvr>
                                      <p:to>
                                        <p:strVal val="visible"/>
                                      </p:to>
                                    </p:set>
                                    <p:set>
                                      <p:cBhvr>
                                        <p:cTn id="47" dur="455" fill="hold">
                                          <p:stCondLst>
                                            <p:cond delay="0"/>
                                          </p:stCondLst>
                                        </p:cTn>
                                        <p:tgtEl>
                                          <p:spTgt spid="7"/>
                                        </p:tgtEl>
                                        <p:attrNameLst>
                                          <p:attrName>style.rotation</p:attrName>
                                        </p:attrNameLst>
                                      </p:cBhvr>
                                      <p:to>
                                        <p:strVal val="-45.0"/>
                                      </p:to>
                                    </p:set>
                                    <p:anim calcmode="lin" valueType="num">
                                      <p:cBhvr>
                                        <p:cTn id="48"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49"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50"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51"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par>
                                <p:cTn id="52" presetID="38" presetClass="entr" presetSubtype="0" accel="50000" fill="hold" grpId="0" nodeType="withEffect">
                                  <p:stCondLst>
                                    <p:cond delay="0"/>
                                  </p:stCondLst>
                                  <p:iterate type="lt">
                                    <p:tmPct val="50000"/>
                                  </p:iterate>
                                  <p:childTnLst>
                                    <p:set>
                                      <p:cBhvr>
                                        <p:cTn id="53" dur="1" fill="hold">
                                          <p:stCondLst>
                                            <p:cond delay="0"/>
                                          </p:stCondLst>
                                        </p:cTn>
                                        <p:tgtEl>
                                          <p:spTgt spid="8"/>
                                        </p:tgtEl>
                                        <p:attrNameLst>
                                          <p:attrName>style.visibility</p:attrName>
                                        </p:attrNameLst>
                                      </p:cBhvr>
                                      <p:to>
                                        <p:strVal val="visible"/>
                                      </p:to>
                                    </p:set>
                                    <p:set>
                                      <p:cBhvr>
                                        <p:cTn id="54" dur="455" fill="hold">
                                          <p:stCondLst>
                                            <p:cond delay="0"/>
                                          </p:stCondLst>
                                        </p:cTn>
                                        <p:tgtEl>
                                          <p:spTgt spid="8"/>
                                        </p:tgtEl>
                                        <p:attrNameLst>
                                          <p:attrName>style.rotation</p:attrName>
                                        </p:attrNameLst>
                                      </p:cBhvr>
                                      <p:to>
                                        <p:strVal val="-45.0"/>
                                      </p:to>
                                    </p:set>
                                    <p:anim calcmode="lin" valueType="num">
                                      <p:cBhvr>
                                        <p:cTn id="55"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56"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57"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58"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par>
                                <p:cTn id="59" presetID="38" presetClass="entr" presetSubtype="0" accel="50000" fill="hold" grpId="0" nodeType="withEffect">
                                  <p:stCondLst>
                                    <p:cond delay="0"/>
                                  </p:stCondLst>
                                  <p:iterate type="lt">
                                    <p:tmPct val="50000"/>
                                  </p:iterate>
                                  <p:childTnLst>
                                    <p:set>
                                      <p:cBhvr>
                                        <p:cTn id="60" dur="1" fill="hold">
                                          <p:stCondLst>
                                            <p:cond delay="0"/>
                                          </p:stCondLst>
                                        </p:cTn>
                                        <p:tgtEl>
                                          <p:spTgt spid="9"/>
                                        </p:tgtEl>
                                        <p:attrNameLst>
                                          <p:attrName>style.visibility</p:attrName>
                                        </p:attrNameLst>
                                      </p:cBhvr>
                                      <p:to>
                                        <p:strVal val="visible"/>
                                      </p:to>
                                    </p:set>
                                    <p:set>
                                      <p:cBhvr>
                                        <p:cTn id="61" dur="455" fill="hold">
                                          <p:stCondLst>
                                            <p:cond delay="0"/>
                                          </p:stCondLst>
                                        </p:cTn>
                                        <p:tgtEl>
                                          <p:spTgt spid="9"/>
                                        </p:tgtEl>
                                        <p:attrNameLst>
                                          <p:attrName>style.rotation</p:attrName>
                                        </p:attrNameLst>
                                      </p:cBhvr>
                                      <p:to>
                                        <p:strVal val="-45.0"/>
                                      </p:to>
                                    </p:set>
                                    <p:anim calcmode="lin" valueType="num">
                                      <p:cBhvr>
                                        <p:cTn id="62"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63"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64"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65"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par>
                                <p:cTn id="66" presetID="38" presetClass="entr" presetSubtype="0" accel="50000" fill="hold" grpId="0" nodeType="withEffect">
                                  <p:stCondLst>
                                    <p:cond delay="0"/>
                                  </p:stCondLst>
                                  <p:iterate type="lt">
                                    <p:tmPct val="50000"/>
                                  </p:iterate>
                                  <p:childTnLst>
                                    <p:set>
                                      <p:cBhvr>
                                        <p:cTn id="67" dur="1" fill="hold">
                                          <p:stCondLst>
                                            <p:cond delay="0"/>
                                          </p:stCondLst>
                                        </p:cTn>
                                        <p:tgtEl>
                                          <p:spTgt spid="12"/>
                                        </p:tgtEl>
                                        <p:attrNameLst>
                                          <p:attrName>style.visibility</p:attrName>
                                        </p:attrNameLst>
                                      </p:cBhvr>
                                      <p:to>
                                        <p:strVal val="visible"/>
                                      </p:to>
                                    </p:set>
                                    <p:set>
                                      <p:cBhvr>
                                        <p:cTn id="68" dur="455" fill="hold">
                                          <p:stCondLst>
                                            <p:cond delay="0"/>
                                          </p:stCondLst>
                                        </p:cTn>
                                        <p:tgtEl>
                                          <p:spTgt spid="12"/>
                                        </p:tgtEl>
                                        <p:attrNameLst>
                                          <p:attrName>style.rotation</p:attrName>
                                        </p:attrNameLst>
                                      </p:cBhvr>
                                      <p:to>
                                        <p:strVal val="-45.0"/>
                                      </p:to>
                                    </p:set>
                                    <p:anim calcmode="lin" valueType="num">
                                      <p:cBhvr>
                                        <p:cTn id="69"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70"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71"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72"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5" presetClass="entr" presetSubtype="0"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1000" fill="hold"/>
                                        <p:tgtEl>
                                          <p:spTgt spid="25"/>
                                        </p:tgtEl>
                                        <p:attrNameLst>
                                          <p:attrName>ppt_w</p:attrName>
                                        </p:attrNameLst>
                                      </p:cBhvr>
                                      <p:tavLst>
                                        <p:tav tm="0">
                                          <p:val>
                                            <p:fltVal val="0"/>
                                          </p:val>
                                        </p:tav>
                                        <p:tav tm="100000">
                                          <p:val>
                                            <p:strVal val="#ppt_w"/>
                                          </p:val>
                                        </p:tav>
                                      </p:tavLst>
                                    </p:anim>
                                    <p:anim calcmode="lin" valueType="num">
                                      <p:cBhvr>
                                        <p:cTn id="78" dur="1000" fill="hold"/>
                                        <p:tgtEl>
                                          <p:spTgt spid="25"/>
                                        </p:tgtEl>
                                        <p:attrNameLst>
                                          <p:attrName>ppt_h</p:attrName>
                                        </p:attrNameLst>
                                      </p:cBhvr>
                                      <p:tavLst>
                                        <p:tav tm="0">
                                          <p:val>
                                            <p:fltVal val="0"/>
                                          </p:val>
                                        </p:tav>
                                        <p:tav tm="100000">
                                          <p:val>
                                            <p:strVal val="#ppt_h"/>
                                          </p:val>
                                        </p:tav>
                                      </p:tavLst>
                                    </p:anim>
                                    <p:anim calcmode="lin" valueType="num">
                                      <p:cBhvr>
                                        <p:cTn id="79"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80" dur="1000" fill="hold"/>
                                        <p:tgtEl>
                                          <p:spTgt spid="25"/>
                                        </p:tgtEl>
                                        <p:attrNameLst>
                                          <p:attrName>ppt_y</p:attrName>
                                        </p:attrNameLst>
                                      </p:cBhvr>
                                      <p:tavLst>
                                        <p:tav tm="0" fmla="#ppt_y+(sin(-2*pi*(1-$))*-#ppt_x+cos(-2*pi*(1-$))*(1-#ppt_y))*(1-$)">
                                          <p:val>
                                            <p:fltVal val="0"/>
                                          </p:val>
                                        </p:tav>
                                        <p:tav tm="100000">
                                          <p:val>
                                            <p:fltVal val="1"/>
                                          </p:val>
                                        </p:tav>
                                      </p:tavLst>
                                    </p:anim>
                                  </p:childTnLst>
                                </p:cTn>
                              </p:par>
                              <p:par>
                                <p:cTn id="81" presetID="15" presetClass="entr" presetSubtype="0"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p:cTn id="83" dur="1000" fill="hold"/>
                                        <p:tgtEl>
                                          <p:spTgt spid="26"/>
                                        </p:tgtEl>
                                        <p:attrNameLst>
                                          <p:attrName>ppt_w</p:attrName>
                                        </p:attrNameLst>
                                      </p:cBhvr>
                                      <p:tavLst>
                                        <p:tav tm="0">
                                          <p:val>
                                            <p:fltVal val="0"/>
                                          </p:val>
                                        </p:tav>
                                        <p:tav tm="100000">
                                          <p:val>
                                            <p:strVal val="#ppt_w"/>
                                          </p:val>
                                        </p:tav>
                                      </p:tavLst>
                                    </p:anim>
                                    <p:anim calcmode="lin" valueType="num">
                                      <p:cBhvr>
                                        <p:cTn id="84" dur="1000" fill="hold"/>
                                        <p:tgtEl>
                                          <p:spTgt spid="26"/>
                                        </p:tgtEl>
                                        <p:attrNameLst>
                                          <p:attrName>ppt_h</p:attrName>
                                        </p:attrNameLst>
                                      </p:cBhvr>
                                      <p:tavLst>
                                        <p:tav tm="0">
                                          <p:val>
                                            <p:fltVal val="0"/>
                                          </p:val>
                                        </p:tav>
                                        <p:tav tm="100000">
                                          <p:val>
                                            <p:strVal val="#ppt_h"/>
                                          </p:val>
                                        </p:tav>
                                      </p:tavLst>
                                    </p:anim>
                                    <p:anim calcmode="lin" valueType="num">
                                      <p:cBhvr>
                                        <p:cTn id="85"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86" dur="1000" fill="hold"/>
                                        <p:tgtEl>
                                          <p:spTgt spid="26"/>
                                        </p:tgtEl>
                                        <p:attrNameLst>
                                          <p:attrName>ppt_y</p:attrName>
                                        </p:attrNameLst>
                                      </p:cBhvr>
                                      <p:tavLst>
                                        <p:tav tm="0" fmla="#ppt_y+(sin(-2*pi*(1-$))*-#ppt_x+cos(-2*pi*(1-$))*(1-#ppt_y))*(1-$)">
                                          <p:val>
                                            <p:fltVal val="0"/>
                                          </p:val>
                                        </p:tav>
                                        <p:tav tm="100000">
                                          <p:val>
                                            <p:fltVal val="1"/>
                                          </p:val>
                                        </p:tav>
                                      </p:tavLst>
                                    </p:anim>
                                  </p:childTnLst>
                                </p:cTn>
                              </p:par>
                              <p:par>
                                <p:cTn id="87" presetID="15" presetClass="entr" presetSubtype="0" fill="hold" grpId="0" nodeType="with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p:cTn id="89" dur="1000" fill="hold"/>
                                        <p:tgtEl>
                                          <p:spTgt spid="28"/>
                                        </p:tgtEl>
                                        <p:attrNameLst>
                                          <p:attrName>ppt_w</p:attrName>
                                        </p:attrNameLst>
                                      </p:cBhvr>
                                      <p:tavLst>
                                        <p:tav tm="0">
                                          <p:val>
                                            <p:fltVal val="0"/>
                                          </p:val>
                                        </p:tav>
                                        <p:tav tm="100000">
                                          <p:val>
                                            <p:strVal val="#ppt_w"/>
                                          </p:val>
                                        </p:tav>
                                      </p:tavLst>
                                    </p:anim>
                                    <p:anim calcmode="lin" valueType="num">
                                      <p:cBhvr>
                                        <p:cTn id="90" dur="1000" fill="hold"/>
                                        <p:tgtEl>
                                          <p:spTgt spid="28"/>
                                        </p:tgtEl>
                                        <p:attrNameLst>
                                          <p:attrName>ppt_h</p:attrName>
                                        </p:attrNameLst>
                                      </p:cBhvr>
                                      <p:tavLst>
                                        <p:tav tm="0">
                                          <p:val>
                                            <p:fltVal val="0"/>
                                          </p:val>
                                        </p:tav>
                                        <p:tav tm="100000">
                                          <p:val>
                                            <p:strVal val="#ppt_h"/>
                                          </p:val>
                                        </p:tav>
                                      </p:tavLst>
                                    </p:anim>
                                    <p:anim calcmode="lin" valueType="num">
                                      <p:cBhvr>
                                        <p:cTn id="91" dur="1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92" dur="1000" fill="hold"/>
                                        <p:tgtEl>
                                          <p:spTgt spid="28"/>
                                        </p:tgtEl>
                                        <p:attrNameLst>
                                          <p:attrName>ppt_y</p:attrName>
                                        </p:attrNameLst>
                                      </p:cBhvr>
                                      <p:tavLst>
                                        <p:tav tm="0" fmla="#ppt_y+(sin(-2*pi*(1-$))*-#ppt_x+cos(-2*pi*(1-$))*(1-#ppt_y))*(1-$)">
                                          <p:val>
                                            <p:fltVal val="0"/>
                                          </p:val>
                                        </p:tav>
                                        <p:tav tm="100000">
                                          <p:val>
                                            <p:fltVal val="1"/>
                                          </p:val>
                                        </p:tav>
                                      </p:tavLst>
                                    </p:anim>
                                  </p:childTnLst>
                                </p:cTn>
                              </p:par>
                              <p:par>
                                <p:cTn id="93" presetID="15" presetClass="entr" presetSubtype="0"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 calcmode="lin" valueType="num">
                                      <p:cBhvr>
                                        <p:cTn id="95" dur="1000" fill="hold"/>
                                        <p:tgtEl>
                                          <p:spTgt spid="24"/>
                                        </p:tgtEl>
                                        <p:attrNameLst>
                                          <p:attrName>ppt_w</p:attrName>
                                        </p:attrNameLst>
                                      </p:cBhvr>
                                      <p:tavLst>
                                        <p:tav tm="0">
                                          <p:val>
                                            <p:fltVal val="0"/>
                                          </p:val>
                                        </p:tav>
                                        <p:tav tm="100000">
                                          <p:val>
                                            <p:strVal val="#ppt_w"/>
                                          </p:val>
                                        </p:tav>
                                      </p:tavLst>
                                    </p:anim>
                                    <p:anim calcmode="lin" valueType="num">
                                      <p:cBhvr>
                                        <p:cTn id="96" dur="1000" fill="hold"/>
                                        <p:tgtEl>
                                          <p:spTgt spid="24"/>
                                        </p:tgtEl>
                                        <p:attrNameLst>
                                          <p:attrName>ppt_h</p:attrName>
                                        </p:attrNameLst>
                                      </p:cBhvr>
                                      <p:tavLst>
                                        <p:tav tm="0">
                                          <p:val>
                                            <p:fltVal val="0"/>
                                          </p:val>
                                        </p:tav>
                                        <p:tav tm="100000">
                                          <p:val>
                                            <p:strVal val="#ppt_h"/>
                                          </p:val>
                                        </p:tav>
                                      </p:tavLst>
                                    </p:anim>
                                    <p:anim calcmode="lin" valueType="num">
                                      <p:cBhvr>
                                        <p:cTn id="97"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98" dur="1000" fill="hold"/>
                                        <p:tgtEl>
                                          <p:spTgt spid="24"/>
                                        </p:tgtEl>
                                        <p:attrNameLst>
                                          <p:attrName>ppt_y</p:attrName>
                                        </p:attrNameLst>
                                      </p:cBhvr>
                                      <p:tavLst>
                                        <p:tav tm="0" fmla="#ppt_y+(sin(-2*pi*(1-$))*-#ppt_x+cos(-2*pi*(1-$))*(1-#ppt_y))*(1-$)">
                                          <p:val>
                                            <p:fltVal val="0"/>
                                          </p:val>
                                        </p:tav>
                                        <p:tav tm="100000">
                                          <p:val>
                                            <p:fltVal val="1"/>
                                          </p:val>
                                        </p:tav>
                                      </p:tavLst>
                                    </p:anim>
                                  </p:childTnLst>
                                </p:cTn>
                              </p:par>
                              <p:par>
                                <p:cTn id="99" presetID="15" presetClass="entr" presetSubtype="0"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p:cTn id="101" dur="1000" fill="hold"/>
                                        <p:tgtEl>
                                          <p:spTgt spid="27"/>
                                        </p:tgtEl>
                                        <p:attrNameLst>
                                          <p:attrName>ppt_w</p:attrName>
                                        </p:attrNameLst>
                                      </p:cBhvr>
                                      <p:tavLst>
                                        <p:tav tm="0">
                                          <p:val>
                                            <p:fltVal val="0"/>
                                          </p:val>
                                        </p:tav>
                                        <p:tav tm="100000">
                                          <p:val>
                                            <p:strVal val="#ppt_w"/>
                                          </p:val>
                                        </p:tav>
                                      </p:tavLst>
                                    </p:anim>
                                    <p:anim calcmode="lin" valueType="num">
                                      <p:cBhvr>
                                        <p:cTn id="102" dur="1000" fill="hold"/>
                                        <p:tgtEl>
                                          <p:spTgt spid="27"/>
                                        </p:tgtEl>
                                        <p:attrNameLst>
                                          <p:attrName>ppt_h</p:attrName>
                                        </p:attrNameLst>
                                      </p:cBhvr>
                                      <p:tavLst>
                                        <p:tav tm="0">
                                          <p:val>
                                            <p:fltVal val="0"/>
                                          </p:val>
                                        </p:tav>
                                        <p:tav tm="100000">
                                          <p:val>
                                            <p:strVal val="#ppt_h"/>
                                          </p:val>
                                        </p:tav>
                                      </p:tavLst>
                                    </p:anim>
                                    <p:anim calcmode="lin" valueType="num">
                                      <p:cBhvr>
                                        <p:cTn id="103"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04" dur="1000" fill="hold"/>
                                        <p:tgtEl>
                                          <p:spTgt spid="27"/>
                                        </p:tgtEl>
                                        <p:attrNameLst>
                                          <p:attrName>ppt_y</p:attrName>
                                        </p:attrNameLst>
                                      </p:cBhvr>
                                      <p:tavLst>
                                        <p:tav tm="0" fmla="#ppt_y+(sin(-2*pi*(1-$))*-#ppt_x+cos(-2*pi*(1-$))*(1-#ppt_y))*(1-$)">
                                          <p:val>
                                            <p:fltVal val="0"/>
                                          </p:val>
                                        </p:tav>
                                        <p:tav tm="100000">
                                          <p:val>
                                            <p:fltVal val="1"/>
                                          </p:val>
                                        </p:tav>
                                      </p:tavLst>
                                    </p:anim>
                                  </p:childTnLst>
                                </p:cTn>
                              </p:par>
                              <p:par>
                                <p:cTn id="105" presetID="15" presetClass="entr" presetSubtype="0"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anim calcmode="lin" valueType="num">
                                      <p:cBhvr>
                                        <p:cTn id="107" dur="1000" fill="hold"/>
                                        <p:tgtEl>
                                          <p:spTgt spid="23"/>
                                        </p:tgtEl>
                                        <p:attrNameLst>
                                          <p:attrName>ppt_w</p:attrName>
                                        </p:attrNameLst>
                                      </p:cBhvr>
                                      <p:tavLst>
                                        <p:tav tm="0">
                                          <p:val>
                                            <p:fltVal val="0"/>
                                          </p:val>
                                        </p:tav>
                                        <p:tav tm="100000">
                                          <p:val>
                                            <p:strVal val="#ppt_w"/>
                                          </p:val>
                                        </p:tav>
                                      </p:tavLst>
                                    </p:anim>
                                    <p:anim calcmode="lin" valueType="num">
                                      <p:cBhvr>
                                        <p:cTn id="108" dur="1000" fill="hold"/>
                                        <p:tgtEl>
                                          <p:spTgt spid="23"/>
                                        </p:tgtEl>
                                        <p:attrNameLst>
                                          <p:attrName>ppt_h</p:attrName>
                                        </p:attrNameLst>
                                      </p:cBhvr>
                                      <p:tavLst>
                                        <p:tav tm="0">
                                          <p:val>
                                            <p:fltVal val="0"/>
                                          </p:val>
                                        </p:tav>
                                        <p:tav tm="100000">
                                          <p:val>
                                            <p:strVal val="#ppt_h"/>
                                          </p:val>
                                        </p:tav>
                                      </p:tavLst>
                                    </p:anim>
                                    <p:anim calcmode="lin" valueType="num">
                                      <p:cBhvr>
                                        <p:cTn id="109" dur="1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110" dur="1000" fill="hold"/>
                                        <p:tgtEl>
                                          <p:spTgt spid="23"/>
                                        </p:tgtEl>
                                        <p:attrNameLst>
                                          <p:attrName>ppt_y</p:attrName>
                                        </p:attrNameLst>
                                      </p:cBhvr>
                                      <p:tavLst>
                                        <p:tav tm="0" fmla="#ppt_y+(sin(-2*pi*(1-$))*-#ppt_x+cos(-2*pi*(1-$))*(1-#ppt_y))*(1-$)">
                                          <p:val>
                                            <p:fltVal val="0"/>
                                          </p:val>
                                        </p:tav>
                                        <p:tav tm="100000">
                                          <p:val>
                                            <p:fltVal val="1"/>
                                          </p:val>
                                        </p:tav>
                                      </p:tavLst>
                                    </p:anim>
                                  </p:childTnLst>
                                </p:cTn>
                              </p:par>
                              <p:par>
                                <p:cTn id="111" presetID="15" presetClass="entr" presetSubtype="0" fill="hold" grpId="0" nodeType="withEffect">
                                  <p:stCondLst>
                                    <p:cond delay="0"/>
                                  </p:stCondLst>
                                  <p:childTnLst>
                                    <p:set>
                                      <p:cBhvr>
                                        <p:cTn id="112" dur="1" fill="hold">
                                          <p:stCondLst>
                                            <p:cond delay="0"/>
                                          </p:stCondLst>
                                        </p:cTn>
                                        <p:tgtEl>
                                          <p:spTgt spid="21"/>
                                        </p:tgtEl>
                                        <p:attrNameLst>
                                          <p:attrName>style.visibility</p:attrName>
                                        </p:attrNameLst>
                                      </p:cBhvr>
                                      <p:to>
                                        <p:strVal val="visible"/>
                                      </p:to>
                                    </p:set>
                                    <p:anim calcmode="lin" valueType="num">
                                      <p:cBhvr>
                                        <p:cTn id="113" dur="1000" fill="hold"/>
                                        <p:tgtEl>
                                          <p:spTgt spid="21"/>
                                        </p:tgtEl>
                                        <p:attrNameLst>
                                          <p:attrName>ppt_w</p:attrName>
                                        </p:attrNameLst>
                                      </p:cBhvr>
                                      <p:tavLst>
                                        <p:tav tm="0">
                                          <p:val>
                                            <p:fltVal val="0"/>
                                          </p:val>
                                        </p:tav>
                                        <p:tav tm="100000">
                                          <p:val>
                                            <p:strVal val="#ppt_w"/>
                                          </p:val>
                                        </p:tav>
                                      </p:tavLst>
                                    </p:anim>
                                    <p:anim calcmode="lin" valueType="num">
                                      <p:cBhvr>
                                        <p:cTn id="114" dur="1000" fill="hold"/>
                                        <p:tgtEl>
                                          <p:spTgt spid="21"/>
                                        </p:tgtEl>
                                        <p:attrNameLst>
                                          <p:attrName>ppt_h</p:attrName>
                                        </p:attrNameLst>
                                      </p:cBhvr>
                                      <p:tavLst>
                                        <p:tav tm="0">
                                          <p:val>
                                            <p:fltVal val="0"/>
                                          </p:val>
                                        </p:tav>
                                        <p:tav tm="100000">
                                          <p:val>
                                            <p:strVal val="#ppt_h"/>
                                          </p:val>
                                        </p:tav>
                                      </p:tavLst>
                                    </p:anim>
                                    <p:anim calcmode="lin" valueType="num">
                                      <p:cBhvr>
                                        <p:cTn id="115"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116" dur="1000" fill="hold"/>
                                        <p:tgtEl>
                                          <p:spTgt spid="21"/>
                                        </p:tgtEl>
                                        <p:attrNameLst>
                                          <p:attrName>ppt_y</p:attrName>
                                        </p:attrNameLst>
                                      </p:cBhvr>
                                      <p:tavLst>
                                        <p:tav tm="0" fmla="#ppt_y+(sin(-2*pi*(1-$))*-#ppt_x+cos(-2*pi*(1-$))*(1-#ppt_y))*(1-$)">
                                          <p:val>
                                            <p:fltVal val="0"/>
                                          </p:val>
                                        </p:tav>
                                        <p:tav tm="100000">
                                          <p:val>
                                            <p:fltVal val="1"/>
                                          </p:val>
                                        </p:tav>
                                      </p:tavLst>
                                    </p:anim>
                                  </p:childTnLst>
                                </p:cTn>
                              </p:par>
                              <p:par>
                                <p:cTn id="117" presetID="15" presetClass="entr" presetSubtype="0" fill="hold" grpId="0" nodeType="with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p:cTn id="119" dur="1000" fill="hold"/>
                                        <p:tgtEl>
                                          <p:spTgt spid="22"/>
                                        </p:tgtEl>
                                        <p:attrNameLst>
                                          <p:attrName>ppt_w</p:attrName>
                                        </p:attrNameLst>
                                      </p:cBhvr>
                                      <p:tavLst>
                                        <p:tav tm="0">
                                          <p:val>
                                            <p:fltVal val="0"/>
                                          </p:val>
                                        </p:tav>
                                        <p:tav tm="100000">
                                          <p:val>
                                            <p:strVal val="#ppt_w"/>
                                          </p:val>
                                        </p:tav>
                                      </p:tavLst>
                                    </p:anim>
                                    <p:anim calcmode="lin" valueType="num">
                                      <p:cBhvr>
                                        <p:cTn id="120" dur="1000" fill="hold"/>
                                        <p:tgtEl>
                                          <p:spTgt spid="22"/>
                                        </p:tgtEl>
                                        <p:attrNameLst>
                                          <p:attrName>ppt_h</p:attrName>
                                        </p:attrNameLst>
                                      </p:cBhvr>
                                      <p:tavLst>
                                        <p:tav tm="0">
                                          <p:val>
                                            <p:fltVal val="0"/>
                                          </p:val>
                                        </p:tav>
                                        <p:tav tm="100000">
                                          <p:val>
                                            <p:strVal val="#ppt_h"/>
                                          </p:val>
                                        </p:tav>
                                      </p:tavLst>
                                    </p:anim>
                                    <p:anim calcmode="lin" valueType="num">
                                      <p:cBhvr>
                                        <p:cTn id="121"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122" dur="1000" fill="hold"/>
                                        <p:tgtEl>
                                          <p:spTgt spid="22"/>
                                        </p:tgtEl>
                                        <p:attrNameLst>
                                          <p:attrName>ppt_y</p:attrName>
                                        </p:attrNameLst>
                                      </p:cBhvr>
                                      <p:tavLst>
                                        <p:tav tm="0" fmla="#ppt_y+(sin(-2*pi*(1-$))*-#ppt_x+cos(-2*pi*(1-$))*(1-#ppt_y))*(1-$)">
                                          <p:val>
                                            <p:fltVal val="0"/>
                                          </p:val>
                                        </p:tav>
                                        <p:tav tm="100000">
                                          <p:val>
                                            <p:fltVal val="1"/>
                                          </p:val>
                                        </p:tav>
                                      </p:tavLst>
                                    </p:anim>
                                  </p:childTnLst>
                                </p:cTn>
                              </p:par>
                              <p:par>
                                <p:cTn id="123" presetID="15" presetClass="entr" presetSubtype="0" fill="hold" grpId="0" nodeType="withEffect">
                                  <p:stCondLst>
                                    <p:cond delay="0"/>
                                  </p:stCondLst>
                                  <p:childTnLst>
                                    <p:set>
                                      <p:cBhvr>
                                        <p:cTn id="124" dur="1" fill="hold">
                                          <p:stCondLst>
                                            <p:cond delay="0"/>
                                          </p:stCondLst>
                                        </p:cTn>
                                        <p:tgtEl>
                                          <p:spTgt spid="35"/>
                                        </p:tgtEl>
                                        <p:attrNameLst>
                                          <p:attrName>style.visibility</p:attrName>
                                        </p:attrNameLst>
                                      </p:cBhvr>
                                      <p:to>
                                        <p:strVal val="visible"/>
                                      </p:to>
                                    </p:set>
                                    <p:anim calcmode="lin" valueType="num">
                                      <p:cBhvr>
                                        <p:cTn id="125" dur="1000" fill="hold"/>
                                        <p:tgtEl>
                                          <p:spTgt spid="35"/>
                                        </p:tgtEl>
                                        <p:attrNameLst>
                                          <p:attrName>ppt_w</p:attrName>
                                        </p:attrNameLst>
                                      </p:cBhvr>
                                      <p:tavLst>
                                        <p:tav tm="0">
                                          <p:val>
                                            <p:fltVal val="0"/>
                                          </p:val>
                                        </p:tav>
                                        <p:tav tm="100000">
                                          <p:val>
                                            <p:strVal val="#ppt_w"/>
                                          </p:val>
                                        </p:tav>
                                      </p:tavLst>
                                    </p:anim>
                                    <p:anim calcmode="lin" valueType="num">
                                      <p:cBhvr>
                                        <p:cTn id="126" dur="1000" fill="hold"/>
                                        <p:tgtEl>
                                          <p:spTgt spid="35"/>
                                        </p:tgtEl>
                                        <p:attrNameLst>
                                          <p:attrName>ppt_h</p:attrName>
                                        </p:attrNameLst>
                                      </p:cBhvr>
                                      <p:tavLst>
                                        <p:tav tm="0">
                                          <p:val>
                                            <p:fltVal val="0"/>
                                          </p:val>
                                        </p:tav>
                                        <p:tav tm="100000">
                                          <p:val>
                                            <p:strVal val="#ppt_h"/>
                                          </p:val>
                                        </p:tav>
                                      </p:tavLst>
                                    </p:anim>
                                    <p:anim calcmode="lin" valueType="num">
                                      <p:cBhvr>
                                        <p:cTn id="127"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128" dur="1000" fill="hold"/>
                                        <p:tgtEl>
                                          <p:spTgt spid="35"/>
                                        </p:tgtEl>
                                        <p:attrNameLst>
                                          <p:attrName>ppt_y</p:attrName>
                                        </p:attrNameLst>
                                      </p:cBhvr>
                                      <p:tavLst>
                                        <p:tav tm="0" fmla="#ppt_y+(sin(-2*pi*(1-$))*-#ppt_x+cos(-2*pi*(1-$))*(1-#ppt_y))*(1-$)">
                                          <p:val>
                                            <p:fltVal val="0"/>
                                          </p:val>
                                        </p:tav>
                                        <p:tav tm="100000">
                                          <p:val>
                                            <p:fltVal val="1"/>
                                          </p:val>
                                        </p:tav>
                                      </p:tavLst>
                                    </p:anim>
                                  </p:childTnLst>
                                </p:cTn>
                              </p:par>
                              <p:par>
                                <p:cTn id="129" presetID="15" presetClass="entr" presetSubtype="0" fill="hold" grpId="0" nodeType="withEffect">
                                  <p:stCondLst>
                                    <p:cond delay="0"/>
                                  </p:stCondLst>
                                  <p:childTnLst>
                                    <p:set>
                                      <p:cBhvr>
                                        <p:cTn id="130" dur="1" fill="hold">
                                          <p:stCondLst>
                                            <p:cond delay="0"/>
                                          </p:stCondLst>
                                        </p:cTn>
                                        <p:tgtEl>
                                          <p:spTgt spid="36"/>
                                        </p:tgtEl>
                                        <p:attrNameLst>
                                          <p:attrName>style.visibility</p:attrName>
                                        </p:attrNameLst>
                                      </p:cBhvr>
                                      <p:to>
                                        <p:strVal val="visible"/>
                                      </p:to>
                                    </p:set>
                                    <p:anim calcmode="lin" valueType="num">
                                      <p:cBhvr>
                                        <p:cTn id="131" dur="1000" fill="hold"/>
                                        <p:tgtEl>
                                          <p:spTgt spid="36"/>
                                        </p:tgtEl>
                                        <p:attrNameLst>
                                          <p:attrName>ppt_w</p:attrName>
                                        </p:attrNameLst>
                                      </p:cBhvr>
                                      <p:tavLst>
                                        <p:tav tm="0">
                                          <p:val>
                                            <p:fltVal val="0"/>
                                          </p:val>
                                        </p:tav>
                                        <p:tav tm="100000">
                                          <p:val>
                                            <p:strVal val="#ppt_w"/>
                                          </p:val>
                                        </p:tav>
                                      </p:tavLst>
                                    </p:anim>
                                    <p:anim calcmode="lin" valueType="num">
                                      <p:cBhvr>
                                        <p:cTn id="132" dur="1000" fill="hold"/>
                                        <p:tgtEl>
                                          <p:spTgt spid="36"/>
                                        </p:tgtEl>
                                        <p:attrNameLst>
                                          <p:attrName>ppt_h</p:attrName>
                                        </p:attrNameLst>
                                      </p:cBhvr>
                                      <p:tavLst>
                                        <p:tav tm="0">
                                          <p:val>
                                            <p:fltVal val="0"/>
                                          </p:val>
                                        </p:tav>
                                        <p:tav tm="100000">
                                          <p:val>
                                            <p:strVal val="#ppt_h"/>
                                          </p:val>
                                        </p:tav>
                                      </p:tavLst>
                                    </p:anim>
                                    <p:anim calcmode="lin" valueType="num">
                                      <p:cBhvr>
                                        <p:cTn id="133"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134" dur="1000" fill="hold"/>
                                        <p:tgtEl>
                                          <p:spTgt spid="36"/>
                                        </p:tgtEl>
                                        <p:attrNameLst>
                                          <p:attrName>ppt_y</p:attrName>
                                        </p:attrNameLst>
                                      </p:cBhvr>
                                      <p:tavLst>
                                        <p:tav tm="0" fmla="#ppt_y+(sin(-2*pi*(1-$))*-#ppt_x+cos(-2*pi*(1-$))*(1-#ppt_y))*(1-$)">
                                          <p:val>
                                            <p:fltVal val="0"/>
                                          </p:val>
                                        </p:tav>
                                        <p:tav tm="100000">
                                          <p:val>
                                            <p:fltVal val="1"/>
                                          </p:val>
                                        </p:tav>
                                      </p:tavLst>
                                    </p:anim>
                                  </p:childTnLst>
                                </p:cTn>
                              </p:par>
                              <p:par>
                                <p:cTn id="135" presetID="15" presetClass="entr" presetSubtype="0" fill="hold" grpId="0" nodeType="withEffect">
                                  <p:stCondLst>
                                    <p:cond delay="0"/>
                                  </p:stCondLst>
                                  <p:childTnLst>
                                    <p:set>
                                      <p:cBhvr>
                                        <p:cTn id="136" dur="1" fill="hold">
                                          <p:stCondLst>
                                            <p:cond delay="0"/>
                                          </p:stCondLst>
                                        </p:cTn>
                                        <p:tgtEl>
                                          <p:spTgt spid="13"/>
                                        </p:tgtEl>
                                        <p:attrNameLst>
                                          <p:attrName>style.visibility</p:attrName>
                                        </p:attrNameLst>
                                      </p:cBhvr>
                                      <p:to>
                                        <p:strVal val="visible"/>
                                      </p:to>
                                    </p:set>
                                    <p:anim calcmode="lin" valueType="num">
                                      <p:cBhvr>
                                        <p:cTn id="137" dur="1000" fill="hold"/>
                                        <p:tgtEl>
                                          <p:spTgt spid="13"/>
                                        </p:tgtEl>
                                        <p:attrNameLst>
                                          <p:attrName>ppt_w</p:attrName>
                                        </p:attrNameLst>
                                      </p:cBhvr>
                                      <p:tavLst>
                                        <p:tav tm="0">
                                          <p:val>
                                            <p:fltVal val="0"/>
                                          </p:val>
                                        </p:tav>
                                        <p:tav tm="100000">
                                          <p:val>
                                            <p:strVal val="#ppt_w"/>
                                          </p:val>
                                        </p:tav>
                                      </p:tavLst>
                                    </p:anim>
                                    <p:anim calcmode="lin" valueType="num">
                                      <p:cBhvr>
                                        <p:cTn id="138" dur="1000" fill="hold"/>
                                        <p:tgtEl>
                                          <p:spTgt spid="13"/>
                                        </p:tgtEl>
                                        <p:attrNameLst>
                                          <p:attrName>ppt_h</p:attrName>
                                        </p:attrNameLst>
                                      </p:cBhvr>
                                      <p:tavLst>
                                        <p:tav tm="0">
                                          <p:val>
                                            <p:fltVal val="0"/>
                                          </p:val>
                                        </p:tav>
                                        <p:tav tm="100000">
                                          <p:val>
                                            <p:strVal val="#ppt_h"/>
                                          </p:val>
                                        </p:tav>
                                      </p:tavLst>
                                    </p:anim>
                                    <p:anim calcmode="lin" valueType="num">
                                      <p:cBhvr>
                                        <p:cTn id="139"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140" dur="1000" fill="hold"/>
                                        <p:tgtEl>
                                          <p:spTgt spid="13"/>
                                        </p:tgtEl>
                                        <p:attrNameLst>
                                          <p:attrName>ppt_y</p:attrName>
                                        </p:attrNameLst>
                                      </p:cBhvr>
                                      <p:tavLst>
                                        <p:tav tm="0" fmla="#ppt_y+(sin(-2*pi*(1-$))*-#ppt_x+cos(-2*pi*(1-$))*(1-#ppt_y))*(1-$)">
                                          <p:val>
                                            <p:fltVal val="0"/>
                                          </p:val>
                                        </p:tav>
                                        <p:tav tm="100000">
                                          <p:val>
                                            <p:fltVal val="1"/>
                                          </p:val>
                                        </p:tav>
                                      </p:tavLst>
                                    </p:anim>
                                  </p:childTnLst>
                                </p:cTn>
                              </p:par>
                              <p:par>
                                <p:cTn id="141" presetID="15" presetClass="entr" presetSubtype="0" fill="hold" grpId="0" nodeType="withEffect">
                                  <p:stCondLst>
                                    <p:cond delay="0"/>
                                  </p:stCondLst>
                                  <p:childTnLst>
                                    <p:set>
                                      <p:cBhvr>
                                        <p:cTn id="142" dur="1" fill="hold">
                                          <p:stCondLst>
                                            <p:cond delay="0"/>
                                          </p:stCondLst>
                                        </p:cTn>
                                        <p:tgtEl>
                                          <p:spTgt spid="14"/>
                                        </p:tgtEl>
                                        <p:attrNameLst>
                                          <p:attrName>style.visibility</p:attrName>
                                        </p:attrNameLst>
                                      </p:cBhvr>
                                      <p:to>
                                        <p:strVal val="visible"/>
                                      </p:to>
                                    </p:set>
                                    <p:anim calcmode="lin" valueType="num">
                                      <p:cBhvr>
                                        <p:cTn id="143" dur="1000" fill="hold"/>
                                        <p:tgtEl>
                                          <p:spTgt spid="14"/>
                                        </p:tgtEl>
                                        <p:attrNameLst>
                                          <p:attrName>ppt_w</p:attrName>
                                        </p:attrNameLst>
                                      </p:cBhvr>
                                      <p:tavLst>
                                        <p:tav tm="0">
                                          <p:val>
                                            <p:fltVal val="0"/>
                                          </p:val>
                                        </p:tav>
                                        <p:tav tm="100000">
                                          <p:val>
                                            <p:strVal val="#ppt_w"/>
                                          </p:val>
                                        </p:tav>
                                      </p:tavLst>
                                    </p:anim>
                                    <p:anim calcmode="lin" valueType="num">
                                      <p:cBhvr>
                                        <p:cTn id="144" dur="1000" fill="hold"/>
                                        <p:tgtEl>
                                          <p:spTgt spid="14"/>
                                        </p:tgtEl>
                                        <p:attrNameLst>
                                          <p:attrName>ppt_h</p:attrName>
                                        </p:attrNameLst>
                                      </p:cBhvr>
                                      <p:tavLst>
                                        <p:tav tm="0">
                                          <p:val>
                                            <p:fltVal val="0"/>
                                          </p:val>
                                        </p:tav>
                                        <p:tav tm="100000">
                                          <p:val>
                                            <p:strVal val="#ppt_h"/>
                                          </p:val>
                                        </p:tav>
                                      </p:tavLst>
                                    </p:anim>
                                    <p:anim calcmode="lin" valueType="num">
                                      <p:cBhvr>
                                        <p:cTn id="145"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46" dur="1000" fill="hold"/>
                                        <p:tgtEl>
                                          <p:spTgt spid="14"/>
                                        </p:tgtEl>
                                        <p:attrNameLst>
                                          <p:attrName>ppt_y</p:attrName>
                                        </p:attrNameLst>
                                      </p:cBhvr>
                                      <p:tavLst>
                                        <p:tav tm="0" fmla="#ppt_y+(sin(-2*pi*(1-$))*-#ppt_x+cos(-2*pi*(1-$))*(1-#ppt_y))*(1-$)">
                                          <p:val>
                                            <p:fltVal val="0"/>
                                          </p:val>
                                        </p:tav>
                                        <p:tav tm="100000">
                                          <p:val>
                                            <p:fltVal val="1"/>
                                          </p:val>
                                        </p:tav>
                                      </p:tavLst>
                                    </p:anim>
                                  </p:childTnLst>
                                </p:cTn>
                              </p:par>
                              <p:par>
                                <p:cTn id="147" presetID="15" presetClass="entr" presetSubtype="0" fill="hold" grpId="0" nodeType="withEffect">
                                  <p:stCondLst>
                                    <p:cond delay="0"/>
                                  </p:stCondLst>
                                  <p:childTnLst>
                                    <p:set>
                                      <p:cBhvr>
                                        <p:cTn id="148" dur="1" fill="hold">
                                          <p:stCondLst>
                                            <p:cond delay="0"/>
                                          </p:stCondLst>
                                        </p:cTn>
                                        <p:tgtEl>
                                          <p:spTgt spid="15"/>
                                        </p:tgtEl>
                                        <p:attrNameLst>
                                          <p:attrName>style.visibility</p:attrName>
                                        </p:attrNameLst>
                                      </p:cBhvr>
                                      <p:to>
                                        <p:strVal val="visible"/>
                                      </p:to>
                                    </p:set>
                                    <p:anim calcmode="lin" valueType="num">
                                      <p:cBhvr>
                                        <p:cTn id="149" dur="1000" fill="hold"/>
                                        <p:tgtEl>
                                          <p:spTgt spid="15"/>
                                        </p:tgtEl>
                                        <p:attrNameLst>
                                          <p:attrName>ppt_w</p:attrName>
                                        </p:attrNameLst>
                                      </p:cBhvr>
                                      <p:tavLst>
                                        <p:tav tm="0">
                                          <p:val>
                                            <p:fltVal val="0"/>
                                          </p:val>
                                        </p:tav>
                                        <p:tav tm="100000">
                                          <p:val>
                                            <p:strVal val="#ppt_w"/>
                                          </p:val>
                                        </p:tav>
                                      </p:tavLst>
                                    </p:anim>
                                    <p:anim calcmode="lin" valueType="num">
                                      <p:cBhvr>
                                        <p:cTn id="150" dur="1000" fill="hold"/>
                                        <p:tgtEl>
                                          <p:spTgt spid="15"/>
                                        </p:tgtEl>
                                        <p:attrNameLst>
                                          <p:attrName>ppt_h</p:attrName>
                                        </p:attrNameLst>
                                      </p:cBhvr>
                                      <p:tavLst>
                                        <p:tav tm="0">
                                          <p:val>
                                            <p:fltVal val="0"/>
                                          </p:val>
                                        </p:tav>
                                        <p:tav tm="100000">
                                          <p:val>
                                            <p:strVal val="#ppt_h"/>
                                          </p:val>
                                        </p:tav>
                                      </p:tavLst>
                                    </p:anim>
                                    <p:anim calcmode="lin" valueType="num">
                                      <p:cBhvr>
                                        <p:cTn id="151"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152" dur="1000" fill="hold"/>
                                        <p:tgtEl>
                                          <p:spTgt spid="15"/>
                                        </p:tgtEl>
                                        <p:attrNameLst>
                                          <p:attrName>ppt_y</p:attrName>
                                        </p:attrNameLst>
                                      </p:cBhvr>
                                      <p:tavLst>
                                        <p:tav tm="0" fmla="#ppt_y+(sin(-2*pi*(1-$))*-#ppt_x+cos(-2*pi*(1-$))*(1-#ppt_y))*(1-$)">
                                          <p:val>
                                            <p:fltVal val="0"/>
                                          </p:val>
                                        </p:tav>
                                        <p:tav tm="100000">
                                          <p:val>
                                            <p:fltVal val="1"/>
                                          </p:val>
                                        </p:tav>
                                      </p:tavLst>
                                    </p:anim>
                                  </p:childTnLst>
                                </p:cTn>
                              </p:par>
                              <p:par>
                                <p:cTn id="153" presetID="15" presetClass="entr" presetSubtype="0" fill="hold" grpId="0" nodeType="withEffect">
                                  <p:stCondLst>
                                    <p:cond delay="0"/>
                                  </p:stCondLst>
                                  <p:childTnLst>
                                    <p:set>
                                      <p:cBhvr>
                                        <p:cTn id="154" dur="1" fill="hold">
                                          <p:stCondLst>
                                            <p:cond delay="0"/>
                                          </p:stCondLst>
                                        </p:cTn>
                                        <p:tgtEl>
                                          <p:spTgt spid="16"/>
                                        </p:tgtEl>
                                        <p:attrNameLst>
                                          <p:attrName>style.visibility</p:attrName>
                                        </p:attrNameLst>
                                      </p:cBhvr>
                                      <p:to>
                                        <p:strVal val="visible"/>
                                      </p:to>
                                    </p:set>
                                    <p:anim calcmode="lin" valueType="num">
                                      <p:cBhvr>
                                        <p:cTn id="155" dur="1000" fill="hold"/>
                                        <p:tgtEl>
                                          <p:spTgt spid="16"/>
                                        </p:tgtEl>
                                        <p:attrNameLst>
                                          <p:attrName>ppt_w</p:attrName>
                                        </p:attrNameLst>
                                      </p:cBhvr>
                                      <p:tavLst>
                                        <p:tav tm="0">
                                          <p:val>
                                            <p:fltVal val="0"/>
                                          </p:val>
                                        </p:tav>
                                        <p:tav tm="100000">
                                          <p:val>
                                            <p:strVal val="#ppt_w"/>
                                          </p:val>
                                        </p:tav>
                                      </p:tavLst>
                                    </p:anim>
                                    <p:anim calcmode="lin" valueType="num">
                                      <p:cBhvr>
                                        <p:cTn id="156" dur="1000" fill="hold"/>
                                        <p:tgtEl>
                                          <p:spTgt spid="16"/>
                                        </p:tgtEl>
                                        <p:attrNameLst>
                                          <p:attrName>ppt_h</p:attrName>
                                        </p:attrNameLst>
                                      </p:cBhvr>
                                      <p:tavLst>
                                        <p:tav tm="0">
                                          <p:val>
                                            <p:fltVal val="0"/>
                                          </p:val>
                                        </p:tav>
                                        <p:tav tm="100000">
                                          <p:val>
                                            <p:strVal val="#ppt_h"/>
                                          </p:val>
                                        </p:tav>
                                      </p:tavLst>
                                    </p:anim>
                                    <p:anim calcmode="lin" valueType="num">
                                      <p:cBhvr>
                                        <p:cTn id="157"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158" dur="1000" fill="hold"/>
                                        <p:tgtEl>
                                          <p:spTgt spid="16"/>
                                        </p:tgtEl>
                                        <p:attrNameLst>
                                          <p:attrName>ppt_y</p:attrName>
                                        </p:attrNameLst>
                                      </p:cBhvr>
                                      <p:tavLst>
                                        <p:tav tm="0" fmla="#ppt_y+(sin(-2*pi*(1-$))*-#ppt_x+cos(-2*pi*(1-$))*(1-#ppt_y))*(1-$)">
                                          <p:val>
                                            <p:fltVal val="0"/>
                                          </p:val>
                                        </p:tav>
                                        <p:tav tm="100000">
                                          <p:val>
                                            <p:fltVal val="1"/>
                                          </p:val>
                                        </p:tav>
                                      </p:tavLst>
                                    </p:anim>
                                  </p:childTnLst>
                                </p:cTn>
                              </p:par>
                              <p:par>
                                <p:cTn id="159" presetID="15" presetClass="entr" presetSubtype="0" fill="hold" grpId="0" nodeType="withEffect">
                                  <p:stCondLst>
                                    <p:cond delay="0"/>
                                  </p:stCondLst>
                                  <p:childTnLst>
                                    <p:set>
                                      <p:cBhvr>
                                        <p:cTn id="160" dur="1" fill="hold">
                                          <p:stCondLst>
                                            <p:cond delay="0"/>
                                          </p:stCondLst>
                                        </p:cTn>
                                        <p:tgtEl>
                                          <p:spTgt spid="17"/>
                                        </p:tgtEl>
                                        <p:attrNameLst>
                                          <p:attrName>style.visibility</p:attrName>
                                        </p:attrNameLst>
                                      </p:cBhvr>
                                      <p:to>
                                        <p:strVal val="visible"/>
                                      </p:to>
                                    </p:set>
                                    <p:anim calcmode="lin" valueType="num">
                                      <p:cBhvr>
                                        <p:cTn id="161" dur="1000" fill="hold"/>
                                        <p:tgtEl>
                                          <p:spTgt spid="17"/>
                                        </p:tgtEl>
                                        <p:attrNameLst>
                                          <p:attrName>ppt_w</p:attrName>
                                        </p:attrNameLst>
                                      </p:cBhvr>
                                      <p:tavLst>
                                        <p:tav tm="0">
                                          <p:val>
                                            <p:fltVal val="0"/>
                                          </p:val>
                                        </p:tav>
                                        <p:tav tm="100000">
                                          <p:val>
                                            <p:strVal val="#ppt_w"/>
                                          </p:val>
                                        </p:tav>
                                      </p:tavLst>
                                    </p:anim>
                                    <p:anim calcmode="lin" valueType="num">
                                      <p:cBhvr>
                                        <p:cTn id="162" dur="1000" fill="hold"/>
                                        <p:tgtEl>
                                          <p:spTgt spid="17"/>
                                        </p:tgtEl>
                                        <p:attrNameLst>
                                          <p:attrName>ppt_h</p:attrName>
                                        </p:attrNameLst>
                                      </p:cBhvr>
                                      <p:tavLst>
                                        <p:tav tm="0">
                                          <p:val>
                                            <p:fltVal val="0"/>
                                          </p:val>
                                        </p:tav>
                                        <p:tav tm="100000">
                                          <p:val>
                                            <p:strVal val="#ppt_h"/>
                                          </p:val>
                                        </p:tav>
                                      </p:tavLst>
                                    </p:anim>
                                    <p:anim calcmode="lin" valueType="num">
                                      <p:cBhvr>
                                        <p:cTn id="163"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164" dur="1000" fill="hold"/>
                                        <p:tgtEl>
                                          <p:spTgt spid="17"/>
                                        </p:tgtEl>
                                        <p:attrNameLst>
                                          <p:attrName>ppt_y</p:attrName>
                                        </p:attrNameLst>
                                      </p:cBhvr>
                                      <p:tavLst>
                                        <p:tav tm="0" fmla="#ppt_y+(sin(-2*pi*(1-$))*-#ppt_x+cos(-2*pi*(1-$))*(1-#ppt_y))*(1-$)">
                                          <p:val>
                                            <p:fltVal val="0"/>
                                          </p:val>
                                        </p:tav>
                                        <p:tav tm="100000">
                                          <p:val>
                                            <p:fltVal val="1"/>
                                          </p:val>
                                        </p:tav>
                                      </p:tavLst>
                                    </p:anim>
                                  </p:childTnLst>
                                </p:cTn>
                              </p:par>
                              <p:par>
                                <p:cTn id="165" presetID="15" presetClass="entr" presetSubtype="0" fill="hold" grpId="0" nodeType="withEffect">
                                  <p:stCondLst>
                                    <p:cond delay="0"/>
                                  </p:stCondLst>
                                  <p:childTnLst>
                                    <p:set>
                                      <p:cBhvr>
                                        <p:cTn id="166" dur="1" fill="hold">
                                          <p:stCondLst>
                                            <p:cond delay="0"/>
                                          </p:stCondLst>
                                        </p:cTn>
                                        <p:tgtEl>
                                          <p:spTgt spid="18"/>
                                        </p:tgtEl>
                                        <p:attrNameLst>
                                          <p:attrName>style.visibility</p:attrName>
                                        </p:attrNameLst>
                                      </p:cBhvr>
                                      <p:to>
                                        <p:strVal val="visible"/>
                                      </p:to>
                                    </p:set>
                                    <p:anim calcmode="lin" valueType="num">
                                      <p:cBhvr>
                                        <p:cTn id="167" dur="1000" fill="hold"/>
                                        <p:tgtEl>
                                          <p:spTgt spid="18"/>
                                        </p:tgtEl>
                                        <p:attrNameLst>
                                          <p:attrName>ppt_w</p:attrName>
                                        </p:attrNameLst>
                                      </p:cBhvr>
                                      <p:tavLst>
                                        <p:tav tm="0">
                                          <p:val>
                                            <p:fltVal val="0"/>
                                          </p:val>
                                        </p:tav>
                                        <p:tav tm="100000">
                                          <p:val>
                                            <p:strVal val="#ppt_w"/>
                                          </p:val>
                                        </p:tav>
                                      </p:tavLst>
                                    </p:anim>
                                    <p:anim calcmode="lin" valueType="num">
                                      <p:cBhvr>
                                        <p:cTn id="168" dur="1000" fill="hold"/>
                                        <p:tgtEl>
                                          <p:spTgt spid="18"/>
                                        </p:tgtEl>
                                        <p:attrNameLst>
                                          <p:attrName>ppt_h</p:attrName>
                                        </p:attrNameLst>
                                      </p:cBhvr>
                                      <p:tavLst>
                                        <p:tav tm="0">
                                          <p:val>
                                            <p:fltVal val="0"/>
                                          </p:val>
                                        </p:tav>
                                        <p:tav tm="100000">
                                          <p:val>
                                            <p:strVal val="#ppt_h"/>
                                          </p:val>
                                        </p:tav>
                                      </p:tavLst>
                                    </p:anim>
                                    <p:anim calcmode="lin" valueType="num">
                                      <p:cBhvr>
                                        <p:cTn id="169"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170" dur="1000" fill="hold"/>
                                        <p:tgtEl>
                                          <p:spTgt spid="18"/>
                                        </p:tgtEl>
                                        <p:attrNameLst>
                                          <p:attrName>ppt_y</p:attrName>
                                        </p:attrNameLst>
                                      </p:cBhvr>
                                      <p:tavLst>
                                        <p:tav tm="0" fmla="#ppt_y+(sin(-2*pi*(1-$))*-#ppt_x+cos(-2*pi*(1-$))*(1-#ppt_y))*(1-$)">
                                          <p:val>
                                            <p:fltVal val="0"/>
                                          </p:val>
                                        </p:tav>
                                        <p:tav tm="100000">
                                          <p:val>
                                            <p:fltVal val="1"/>
                                          </p:val>
                                        </p:tav>
                                      </p:tavLst>
                                    </p:anim>
                                  </p:childTnLst>
                                </p:cTn>
                              </p:par>
                              <p:par>
                                <p:cTn id="171" presetID="15" presetClass="entr" presetSubtype="0" fill="hold" grpId="0" nodeType="withEffect">
                                  <p:stCondLst>
                                    <p:cond delay="0"/>
                                  </p:stCondLst>
                                  <p:childTnLst>
                                    <p:set>
                                      <p:cBhvr>
                                        <p:cTn id="172" dur="1" fill="hold">
                                          <p:stCondLst>
                                            <p:cond delay="0"/>
                                          </p:stCondLst>
                                        </p:cTn>
                                        <p:tgtEl>
                                          <p:spTgt spid="19"/>
                                        </p:tgtEl>
                                        <p:attrNameLst>
                                          <p:attrName>style.visibility</p:attrName>
                                        </p:attrNameLst>
                                      </p:cBhvr>
                                      <p:to>
                                        <p:strVal val="visible"/>
                                      </p:to>
                                    </p:set>
                                    <p:anim calcmode="lin" valueType="num">
                                      <p:cBhvr>
                                        <p:cTn id="173" dur="1000" fill="hold"/>
                                        <p:tgtEl>
                                          <p:spTgt spid="19"/>
                                        </p:tgtEl>
                                        <p:attrNameLst>
                                          <p:attrName>ppt_w</p:attrName>
                                        </p:attrNameLst>
                                      </p:cBhvr>
                                      <p:tavLst>
                                        <p:tav tm="0">
                                          <p:val>
                                            <p:fltVal val="0"/>
                                          </p:val>
                                        </p:tav>
                                        <p:tav tm="100000">
                                          <p:val>
                                            <p:strVal val="#ppt_w"/>
                                          </p:val>
                                        </p:tav>
                                      </p:tavLst>
                                    </p:anim>
                                    <p:anim calcmode="lin" valueType="num">
                                      <p:cBhvr>
                                        <p:cTn id="174" dur="1000" fill="hold"/>
                                        <p:tgtEl>
                                          <p:spTgt spid="19"/>
                                        </p:tgtEl>
                                        <p:attrNameLst>
                                          <p:attrName>ppt_h</p:attrName>
                                        </p:attrNameLst>
                                      </p:cBhvr>
                                      <p:tavLst>
                                        <p:tav tm="0">
                                          <p:val>
                                            <p:fltVal val="0"/>
                                          </p:val>
                                        </p:tav>
                                        <p:tav tm="100000">
                                          <p:val>
                                            <p:strVal val="#ppt_h"/>
                                          </p:val>
                                        </p:tav>
                                      </p:tavLst>
                                    </p:anim>
                                    <p:anim calcmode="lin" valueType="num">
                                      <p:cBhvr>
                                        <p:cTn id="175"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176" dur="1000" fill="hold"/>
                                        <p:tgtEl>
                                          <p:spTgt spid="19"/>
                                        </p:tgtEl>
                                        <p:attrNameLst>
                                          <p:attrName>ppt_y</p:attrName>
                                        </p:attrNameLst>
                                      </p:cBhvr>
                                      <p:tavLst>
                                        <p:tav tm="0" fmla="#ppt_y+(sin(-2*pi*(1-$))*-#ppt_x+cos(-2*pi*(1-$))*(1-#ppt_y))*(1-$)">
                                          <p:val>
                                            <p:fltVal val="0"/>
                                          </p:val>
                                        </p:tav>
                                        <p:tav tm="100000">
                                          <p:val>
                                            <p:fltVal val="1"/>
                                          </p:val>
                                        </p:tav>
                                      </p:tavLst>
                                    </p:anim>
                                  </p:childTnLst>
                                </p:cTn>
                              </p:par>
                              <p:par>
                                <p:cTn id="177" presetID="15" presetClass="entr" presetSubtype="0" fill="hold" grpId="0" nodeType="withEffect">
                                  <p:stCondLst>
                                    <p:cond delay="0"/>
                                  </p:stCondLst>
                                  <p:childTnLst>
                                    <p:set>
                                      <p:cBhvr>
                                        <p:cTn id="178" dur="1" fill="hold">
                                          <p:stCondLst>
                                            <p:cond delay="0"/>
                                          </p:stCondLst>
                                        </p:cTn>
                                        <p:tgtEl>
                                          <p:spTgt spid="20"/>
                                        </p:tgtEl>
                                        <p:attrNameLst>
                                          <p:attrName>style.visibility</p:attrName>
                                        </p:attrNameLst>
                                      </p:cBhvr>
                                      <p:to>
                                        <p:strVal val="visible"/>
                                      </p:to>
                                    </p:set>
                                    <p:anim calcmode="lin" valueType="num">
                                      <p:cBhvr>
                                        <p:cTn id="179" dur="1000" fill="hold"/>
                                        <p:tgtEl>
                                          <p:spTgt spid="20"/>
                                        </p:tgtEl>
                                        <p:attrNameLst>
                                          <p:attrName>ppt_w</p:attrName>
                                        </p:attrNameLst>
                                      </p:cBhvr>
                                      <p:tavLst>
                                        <p:tav tm="0">
                                          <p:val>
                                            <p:fltVal val="0"/>
                                          </p:val>
                                        </p:tav>
                                        <p:tav tm="100000">
                                          <p:val>
                                            <p:strVal val="#ppt_w"/>
                                          </p:val>
                                        </p:tav>
                                      </p:tavLst>
                                    </p:anim>
                                    <p:anim calcmode="lin" valueType="num">
                                      <p:cBhvr>
                                        <p:cTn id="180" dur="1000" fill="hold"/>
                                        <p:tgtEl>
                                          <p:spTgt spid="20"/>
                                        </p:tgtEl>
                                        <p:attrNameLst>
                                          <p:attrName>ppt_h</p:attrName>
                                        </p:attrNameLst>
                                      </p:cBhvr>
                                      <p:tavLst>
                                        <p:tav tm="0">
                                          <p:val>
                                            <p:fltVal val="0"/>
                                          </p:val>
                                        </p:tav>
                                        <p:tav tm="100000">
                                          <p:val>
                                            <p:strVal val="#ppt_h"/>
                                          </p:val>
                                        </p:tav>
                                      </p:tavLst>
                                    </p:anim>
                                    <p:anim calcmode="lin" valueType="num">
                                      <p:cBhvr>
                                        <p:cTn id="181" dur="1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182" dur="1000" fill="hold"/>
                                        <p:tgtEl>
                                          <p:spTgt spid="2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35" grpId="0"/>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45367" y="-56269"/>
            <a:ext cx="4917369" cy="7024469"/>
            <a:chOff x="-345367" y="-56269"/>
            <a:chExt cx="4917369" cy="7024469"/>
          </a:xfrm>
        </p:grpSpPr>
        <p:sp>
          <p:nvSpPr>
            <p:cNvPr id="8" name="任意多边形 6"/>
            <p:cNvSpPr/>
            <p:nvPr/>
          </p:nvSpPr>
          <p:spPr>
            <a:xfrm>
              <a:off x="-345367" y="-56269"/>
              <a:ext cx="4917369" cy="7024469"/>
            </a:xfrm>
            <a:custGeom>
              <a:avLst/>
              <a:gdLst/>
              <a:ahLst/>
              <a:cxnLst/>
              <a:rect l="l" t="t" r="r" b="b"/>
              <a:pathLst>
                <a:path w="4917369" h="7024469">
                  <a:moveTo>
                    <a:pt x="4904937" y="0"/>
                  </a:moveTo>
                  <a:lnTo>
                    <a:pt x="4904814" y="155"/>
                  </a:lnTo>
                  <a:lnTo>
                    <a:pt x="4917369" y="0"/>
                  </a:lnTo>
                  <a:lnTo>
                    <a:pt x="3254576" y="2087044"/>
                  </a:lnTo>
                  <a:lnTo>
                    <a:pt x="3254576" y="1171896"/>
                  </a:lnTo>
                  <a:lnTo>
                    <a:pt x="2987337" y="1171896"/>
                  </a:lnTo>
                  <a:lnTo>
                    <a:pt x="2333628" y="2108262"/>
                  </a:lnTo>
                  <a:lnTo>
                    <a:pt x="2333628" y="2281968"/>
                  </a:lnTo>
                  <a:lnTo>
                    <a:pt x="2855773" y="2281968"/>
                  </a:lnTo>
                  <a:lnTo>
                    <a:pt x="2855773" y="2574903"/>
                  </a:lnTo>
                  <a:lnTo>
                    <a:pt x="2865889" y="2574903"/>
                  </a:lnTo>
                  <a:lnTo>
                    <a:pt x="1415724" y="4395068"/>
                  </a:lnTo>
                  <a:lnTo>
                    <a:pt x="4539175" y="7024468"/>
                  </a:lnTo>
                  <a:lnTo>
                    <a:pt x="3144837" y="7024468"/>
                  </a:lnTo>
                  <a:lnTo>
                    <a:pt x="3144838" y="7024469"/>
                  </a:lnTo>
                  <a:lnTo>
                    <a:pt x="3132406" y="7024469"/>
                  </a:lnTo>
                  <a:lnTo>
                    <a:pt x="12432" y="7024469"/>
                  </a:lnTo>
                  <a:lnTo>
                    <a:pt x="0" y="7024469"/>
                  </a:lnTo>
                  <a:lnTo>
                    <a:pt x="0" y="3448756"/>
                  </a:lnTo>
                  <a:lnTo>
                    <a:pt x="12432" y="3462948"/>
                  </a:lnTo>
                  <a:lnTo>
                    <a:pt x="12432" y="3448756"/>
                  </a:lnTo>
                  <a:lnTo>
                    <a:pt x="332932" y="3814615"/>
                  </a:lnTo>
                  <a:lnTo>
                    <a:pt x="332935" y="56270"/>
                  </a:lnTo>
                  <a:lnTo>
                    <a:pt x="4904937" y="0"/>
                  </a:lnTo>
                  <a:close/>
                </a:path>
              </a:pathLst>
            </a:cu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任意多边形 5"/>
            <p:cNvSpPr/>
            <p:nvPr/>
          </p:nvSpPr>
          <p:spPr>
            <a:xfrm>
              <a:off x="2170189" y="1530876"/>
              <a:ext cx="346384" cy="536534"/>
            </a:xfrm>
            <a:custGeom>
              <a:avLst/>
              <a:gdLst/>
              <a:ahLst/>
              <a:cxnLst/>
              <a:rect l="l" t="t" r="r" b="b"/>
              <a:pathLst>
                <a:path w="346384" h="536534">
                  <a:moveTo>
                    <a:pt x="346384" y="0"/>
                  </a:moveTo>
                  <a:lnTo>
                    <a:pt x="346384" y="536534"/>
                  </a:lnTo>
                  <a:lnTo>
                    <a:pt x="0" y="536534"/>
                  </a:lnTo>
                  <a:lnTo>
                    <a:pt x="346384" y="0"/>
                  </a:lnTo>
                  <a:close/>
                </a:path>
              </a:pathLst>
            </a:custGeom>
            <a:solidFill>
              <a:schemeClr val="bg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0" name="文本框 9"/>
          <p:cNvSpPr txBox="1"/>
          <p:nvPr/>
        </p:nvSpPr>
        <p:spPr>
          <a:xfrm>
            <a:off x="2516573" y="2022440"/>
            <a:ext cx="2746399" cy="400110"/>
          </a:xfrm>
          <a:prstGeom prst="rect">
            <a:avLst/>
          </a:prstGeom>
          <a:noFill/>
        </p:spPr>
        <p:txBody>
          <a:bodyPr wrap="square" rtlCol="0">
            <a:spAutoFit/>
          </a:bodyPr>
          <a:lstStyle/>
          <a:p>
            <a:r>
              <a:rPr lang="en-US" altLang="zh-CN" sz="2000" dirty="0">
                <a:solidFill>
                  <a:schemeClr val="bg1"/>
                </a:solidFill>
                <a:latin typeface="+mj-lt"/>
                <a:ea typeface="Arial Unicode MS" panose="020B0604020202020204" pitchFamily="34" charset="-122"/>
                <a:cs typeface="Arial Unicode MS" panose="020B0604020202020204" pitchFamily="34" charset="-122"/>
              </a:rPr>
              <a:t>PLEASE ADD</a:t>
            </a:r>
            <a:endParaRPr lang="zh-CN" altLang="en-US" sz="2000" dirty="0">
              <a:solidFill>
                <a:schemeClr val="bg1"/>
              </a:solidFill>
              <a:latin typeface="+mj-lt"/>
              <a:ea typeface="Arial Unicode MS" panose="020B0604020202020204" pitchFamily="34" charset="-122"/>
              <a:cs typeface="Arial Unicode MS" panose="020B0604020202020204" pitchFamily="34" charset="-122"/>
            </a:endParaRPr>
          </a:p>
        </p:txBody>
      </p:sp>
      <p:sp>
        <p:nvSpPr>
          <p:cNvPr id="11" name="文本框 10"/>
          <p:cNvSpPr txBox="1"/>
          <p:nvPr/>
        </p:nvSpPr>
        <p:spPr>
          <a:xfrm>
            <a:off x="2473102" y="2535094"/>
            <a:ext cx="7043545" cy="584775"/>
          </a:xfrm>
          <a:prstGeom prst="rect">
            <a:avLst/>
          </a:prstGeom>
          <a:noFill/>
        </p:spPr>
        <p:txBody>
          <a:bodyPr wrap="square" rtlCol="0">
            <a:spAutoFit/>
          </a:bodyPr>
          <a:lstStyle/>
          <a:p>
            <a:r>
              <a:rPr lang="zh-CN" altLang="en-US" sz="32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财务计划报表</a:t>
            </a:r>
            <a:endParaRPr lang="zh-CN" altLang="en-US" sz="32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12" name="直接连接符 11"/>
          <p:cNvCxnSpPr/>
          <p:nvPr/>
        </p:nvCxnSpPr>
        <p:spPr>
          <a:xfrm>
            <a:off x="2613780" y="3176140"/>
            <a:ext cx="520504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2501238" y="3249790"/>
            <a:ext cx="7015409" cy="954107"/>
          </a:xfrm>
          <a:prstGeom prst="rect">
            <a:avLst/>
          </a:prstGeom>
        </p:spPr>
        <p:txBody>
          <a:bodyPr wrap="square">
            <a:spAutoFit/>
          </a:bodyPr>
          <a:lstStyle/>
          <a:p>
            <a:pPr lvl="0"/>
            <a:r>
              <a:rPr lang="en-US" altLang="zh-CN" sz="1400" dirty="0">
                <a:solidFill>
                  <a:schemeClr val="bg1"/>
                </a:solidFill>
                <a:latin typeface="Microsoft JhengHei UI" panose="020B0604030504040204" pitchFamily="34" charset="-120"/>
                <a:ea typeface="Microsoft JhengHei UI" panose="020B0604030504040204" pitchFamily="34" charset="-120"/>
              </a:rPr>
              <a:t>The text of a book is the main part of it.</a:t>
            </a:r>
            <a:r>
              <a:rPr lang="en-US" altLang="zh-CN" sz="1400" dirty="0">
                <a:solidFill>
                  <a:schemeClr val="bg1"/>
                </a:solidFill>
                <a:latin typeface="Segoe UI Symbol" panose="020B0502040204020203" pitchFamily="34" charset="0"/>
                <a:ea typeface="Segoe UI Symbol" panose="020B0502040204020203" pitchFamily="34" charset="0"/>
              </a:rPr>
              <a:t> The text of a book is the main part of it, rather than the introduction. The text of a book is the main part of it, rather than the introduction, pictures, or notes.</a:t>
            </a:r>
            <a:endParaRPr lang="zh-CN" altLang="en-US" sz="1400" dirty="0">
              <a:solidFill>
                <a:schemeClr val="bg1"/>
              </a:solidFill>
              <a:latin typeface="Segoe UI Symbol" panose="020B0502040204020203" pitchFamily="34" charset="0"/>
            </a:endParaRPr>
          </a:p>
          <a:p>
            <a:pPr lvl="0"/>
            <a:r>
              <a:rPr lang="en-US" altLang="zh-CN" sz="1400" dirty="0">
                <a:solidFill>
                  <a:schemeClr val="bg1"/>
                </a:solidFill>
                <a:latin typeface="Microsoft JhengHei UI" panose="020B0604030504040204" pitchFamily="34" charset="-120"/>
                <a:ea typeface="Microsoft JhengHei UI" panose="020B0604030504040204" pitchFamily="34" charset="-120"/>
              </a:rPr>
              <a:t> </a:t>
            </a:r>
            <a:endParaRPr lang="zh-CN" altLang="en-US" sz="1400" dirty="0">
              <a:solidFill>
                <a:schemeClr val="bg1"/>
              </a:solidFill>
              <a:latin typeface="Microsoft JhengHei UI" panose="020B0604030504040204" pitchFamily="34" charset="-120"/>
              <a:ea typeface="Microsoft JhengHei UI" panose="020B0604030504040204" pitchFamily="34" charset="-12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22" presetClass="entr" presetSubtype="4" fill="hold" grpId="0" nodeType="withEffect">
                                  <p:stCondLst>
                                    <p:cond delay="10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1" fill="hold" grpId="0" nodeType="withEffect">
                                  <p:stCondLst>
                                    <p:cond delay="20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750"/>
                                        <p:tgtEl>
                                          <p:spTgt spid="11"/>
                                        </p:tgtEl>
                                      </p:cBhvr>
                                    </p:animEffect>
                                  </p:childTnLst>
                                </p:cTn>
                              </p:par>
                              <p:par>
                                <p:cTn id="14" presetID="22" presetClass="entr" presetSubtype="8" fill="hold" nodeType="withEffect">
                                  <p:stCondLst>
                                    <p:cond delay="40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750"/>
                                        <p:tgtEl>
                                          <p:spTgt spid="12"/>
                                        </p:tgtEl>
                                      </p:cBhvr>
                                    </p:animEffect>
                                  </p:childTnLst>
                                </p:cTn>
                              </p:par>
                              <p:par>
                                <p:cTn id="17" presetID="22" presetClass="entr" presetSubtype="4" fill="hold" grpId="0" nodeType="withEffect">
                                  <p:stCondLst>
                                    <p:cond delay="70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财务计划报表</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13"/>
          <p:cNvSpPr txBox="1">
            <a:spLocks noChangeArrowheads="1"/>
          </p:cNvSpPr>
          <p:nvPr/>
        </p:nvSpPr>
        <p:spPr bwMode="auto">
          <a:xfrm>
            <a:off x="930275" y="5013325"/>
            <a:ext cx="2336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成本预算</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3"/>
          <p:cNvSpPr txBox="1">
            <a:spLocks noChangeArrowheads="1"/>
          </p:cNvSpPr>
          <p:nvPr/>
        </p:nvSpPr>
        <p:spPr bwMode="auto">
          <a:xfrm>
            <a:off x="1479550" y="5362575"/>
            <a:ext cx="13843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3"/>
          <p:cNvSpPr txBox="1">
            <a:spLocks noChangeArrowheads="1"/>
          </p:cNvSpPr>
          <p:nvPr/>
        </p:nvSpPr>
        <p:spPr bwMode="auto">
          <a:xfrm>
            <a:off x="4610100" y="5013325"/>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成本预算</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3"/>
          <p:cNvSpPr txBox="1">
            <a:spLocks noChangeArrowheads="1"/>
          </p:cNvSpPr>
          <p:nvPr/>
        </p:nvSpPr>
        <p:spPr bwMode="auto">
          <a:xfrm>
            <a:off x="5160963" y="5362575"/>
            <a:ext cx="13843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3"/>
          <p:cNvSpPr txBox="1">
            <a:spLocks noChangeArrowheads="1"/>
          </p:cNvSpPr>
          <p:nvPr/>
        </p:nvSpPr>
        <p:spPr bwMode="auto">
          <a:xfrm>
            <a:off x="6450013" y="5013325"/>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成本预算</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3"/>
          <p:cNvSpPr txBox="1">
            <a:spLocks noChangeArrowheads="1"/>
          </p:cNvSpPr>
          <p:nvPr/>
        </p:nvSpPr>
        <p:spPr bwMode="auto">
          <a:xfrm>
            <a:off x="7000875" y="5362575"/>
            <a:ext cx="13843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3"/>
          <p:cNvSpPr txBox="1">
            <a:spLocks noChangeArrowheads="1"/>
          </p:cNvSpPr>
          <p:nvPr/>
        </p:nvSpPr>
        <p:spPr bwMode="auto">
          <a:xfrm>
            <a:off x="8289925" y="5013325"/>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成本预算</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3"/>
          <p:cNvSpPr txBox="1">
            <a:spLocks noChangeArrowheads="1"/>
          </p:cNvSpPr>
          <p:nvPr/>
        </p:nvSpPr>
        <p:spPr bwMode="auto">
          <a:xfrm>
            <a:off x="8840788" y="5362575"/>
            <a:ext cx="13843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17"/>
          <p:cNvSpPr>
            <a:spLocks noChangeArrowheads="1"/>
          </p:cNvSpPr>
          <p:nvPr/>
        </p:nvSpPr>
        <p:spPr bwMode="auto">
          <a:xfrm>
            <a:off x="1620838" y="2751138"/>
            <a:ext cx="1360487" cy="1362075"/>
          </a:xfrm>
          <a:prstGeom prst="ellipse">
            <a:avLst/>
          </a:prstGeom>
          <a:solidFill>
            <a:schemeClr val="bg1"/>
          </a:solidFill>
          <a:ln>
            <a:solidFill>
              <a:srgbClr val="1353A9"/>
            </a:solidFill>
          </a:ln>
        </p:spPr>
        <p:txBody>
          <a:bodyPr anchor="ctr"/>
          <a:lstStyle/>
          <a:p>
            <a:pPr algn="ctr" eaLnBrk="1" hangingPunct="1"/>
            <a:endParaRPr lang="ru-RU" altLang="en-US" sz="28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Oval 18"/>
          <p:cNvSpPr>
            <a:spLocks noChangeArrowheads="1"/>
          </p:cNvSpPr>
          <p:nvPr/>
        </p:nvSpPr>
        <p:spPr bwMode="auto">
          <a:xfrm>
            <a:off x="2636838" y="2817813"/>
            <a:ext cx="1663700" cy="1663700"/>
          </a:xfrm>
          <a:prstGeom prst="ellipse">
            <a:avLst/>
          </a:prstGeom>
          <a:solidFill>
            <a:schemeClr val="bg1"/>
          </a:solidFill>
          <a:ln>
            <a:solidFill>
              <a:srgbClr val="1353A9"/>
            </a:solidFill>
          </a:ln>
        </p:spPr>
        <p:txBody>
          <a:bodyPr anchor="ctr"/>
          <a:lstStyle/>
          <a:p>
            <a:pPr algn="ctr" eaLnBrk="1" hangingPunct="1"/>
            <a:endParaRPr lang="ru-RU" altLang="en-US" sz="36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19"/>
          <p:cNvSpPr>
            <a:spLocks noChangeArrowheads="1"/>
          </p:cNvSpPr>
          <p:nvPr/>
        </p:nvSpPr>
        <p:spPr bwMode="auto">
          <a:xfrm>
            <a:off x="3997325" y="2582863"/>
            <a:ext cx="2132013" cy="2133600"/>
          </a:xfrm>
          <a:prstGeom prst="ellipse">
            <a:avLst/>
          </a:prstGeom>
          <a:solidFill>
            <a:schemeClr val="bg1"/>
          </a:solidFill>
          <a:ln>
            <a:solidFill>
              <a:srgbClr val="1353A9"/>
            </a:solidFill>
          </a:ln>
        </p:spPr>
        <p:txBody>
          <a:bodyPr anchor="ctr"/>
          <a:lstStyle/>
          <a:p>
            <a:pPr algn="ctr" eaLnBrk="1" hangingPunct="1"/>
            <a:endParaRPr lang="ru-RU"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Oval 20"/>
          <p:cNvSpPr>
            <a:spLocks noChangeArrowheads="1"/>
          </p:cNvSpPr>
          <p:nvPr/>
        </p:nvSpPr>
        <p:spPr bwMode="auto">
          <a:xfrm flipH="1">
            <a:off x="5662613" y="2259013"/>
            <a:ext cx="2346325" cy="2346325"/>
          </a:xfrm>
          <a:prstGeom prst="ellipse">
            <a:avLst/>
          </a:prstGeom>
          <a:solidFill>
            <a:schemeClr val="bg1"/>
          </a:solidFill>
          <a:ln>
            <a:solidFill>
              <a:srgbClr val="1353A9"/>
            </a:solidFill>
          </a:ln>
        </p:spPr>
        <p:txBody>
          <a:bodyPr anchor="ctr"/>
          <a:lstStyle/>
          <a:p>
            <a:pPr algn="ctr" eaLnBrk="1" hangingPunct="1"/>
            <a:endParaRPr lang="ru-RU" altLang="en-US" sz="4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21"/>
          <p:cNvSpPr>
            <a:spLocks noChangeArrowheads="1"/>
          </p:cNvSpPr>
          <p:nvPr/>
        </p:nvSpPr>
        <p:spPr bwMode="auto">
          <a:xfrm flipH="1">
            <a:off x="7566025" y="1498600"/>
            <a:ext cx="2982913" cy="2982913"/>
          </a:xfrm>
          <a:prstGeom prst="ellipse">
            <a:avLst/>
          </a:prstGeom>
          <a:solidFill>
            <a:schemeClr val="bg1"/>
          </a:solidFill>
          <a:ln>
            <a:solidFill>
              <a:srgbClr val="1353A9"/>
            </a:solidFill>
          </a:ln>
        </p:spPr>
        <p:txBody>
          <a:bodyPr anchor="ctr"/>
          <a:lstStyle/>
          <a:p>
            <a:pPr algn="ctr" eaLnBrk="1" hangingPunct="1"/>
            <a:endParaRPr lang="ru-RU" altLang="en-US" sz="6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270"/>
          <p:cNvSpPr>
            <a:spLocks noEditPoints="1"/>
          </p:cNvSpPr>
          <p:nvPr/>
        </p:nvSpPr>
        <p:spPr bwMode="auto">
          <a:xfrm>
            <a:off x="2028825" y="3327400"/>
            <a:ext cx="404813" cy="312738"/>
          </a:xfrm>
          <a:custGeom>
            <a:avLst/>
            <a:gdLst>
              <a:gd name="T0" fmla="*/ 2147483647 w 87"/>
              <a:gd name="T1" fmla="*/ 0 h 67"/>
              <a:gd name="T2" fmla="*/ 2147483647 w 87"/>
              <a:gd name="T3" fmla="*/ 0 h 67"/>
              <a:gd name="T4" fmla="*/ 0 w 87"/>
              <a:gd name="T5" fmla="*/ 2147483647 h 67"/>
              <a:gd name="T6" fmla="*/ 0 w 87"/>
              <a:gd name="T7" fmla="*/ 2147483647 h 67"/>
              <a:gd name="T8" fmla="*/ 2147483647 w 87"/>
              <a:gd name="T9" fmla="*/ 2147483647 h 67"/>
              <a:gd name="T10" fmla="*/ 2147483647 w 87"/>
              <a:gd name="T11" fmla="*/ 2147483647 h 67"/>
              <a:gd name="T12" fmla="*/ 2147483647 w 87"/>
              <a:gd name="T13" fmla="*/ 2147483647 h 67"/>
              <a:gd name="T14" fmla="*/ 2147483647 w 87"/>
              <a:gd name="T15" fmla="*/ 2147483647 h 67"/>
              <a:gd name="T16" fmla="*/ 2147483647 w 87"/>
              <a:gd name="T17" fmla="*/ 0 h 67"/>
              <a:gd name="T18" fmla="*/ 2147483647 w 87"/>
              <a:gd name="T19" fmla="*/ 2147483647 h 67"/>
              <a:gd name="T20" fmla="*/ 2147483647 w 87"/>
              <a:gd name="T21" fmla="*/ 2147483647 h 67"/>
              <a:gd name="T22" fmla="*/ 2147483647 w 87"/>
              <a:gd name="T23" fmla="*/ 2147483647 h 67"/>
              <a:gd name="T24" fmla="*/ 2147483647 w 87"/>
              <a:gd name="T25" fmla="*/ 2147483647 h 67"/>
              <a:gd name="T26" fmla="*/ 2147483647 w 87"/>
              <a:gd name="T27" fmla="*/ 2147483647 h 67"/>
              <a:gd name="T28" fmla="*/ 2147483647 w 87"/>
              <a:gd name="T29" fmla="*/ 2147483647 h 67"/>
              <a:gd name="T30" fmla="*/ 2147483647 w 87"/>
              <a:gd name="T31" fmla="*/ 2147483647 h 67"/>
              <a:gd name="T32" fmla="*/ 2147483647 w 87"/>
              <a:gd name="T33" fmla="*/ 2147483647 h 67"/>
              <a:gd name="T34" fmla="*/ 2147483647 w 87"/>
              <a:gd name="T35" fmla="*/ 2147483647 h 67"/>
              <a:gd name="T36" fmla="*/ 2147483647 w 87"/>
              <a:gd name="T37" fmla="*/ 2147483647 h 67"/>
              <a:gd name="T38" fmla="*/ 2147483647 w 87"/>
              <a:gd name="T39" fmla="*/ 2147483647 h 67"/>
              <a:gd name="T40" fmla="*/ 2147483647 w 87"/>
              <a:gd name="T41" fmla="*/ 2147483647 h 67"/>
              <a:gd name="T42" fmla="*/ 2147483647 w 87"/>
              <a:gd name="T43" fmla="*/ 2147483647 h 67"/>
              <a:gd name="T44" fmla="*/ 2147483647 w 87"/>
              <a:gd name="T45" fmla="*/ 2147483647 h 67"/>
              <a:gd name="T46" fmla="*/ 2147483647 w 87"/>
              <a:gd name="T47" fmla="*/ 2147483647 h 67"/>
              <a:gd name="T48" fmla="*/ 2147483647 w 87"/>
              <a:gd name="T49" fmla="*/ 2147483647 h 67"/>
              <a:gd name="T50" fmla="*/ 2147483647 w 87"/>
              <a:gd name="T51" fmla="*/ 2147483647 h 67"/>
              <a:gd name="T52" fmla="*/ 2147483647 w 87"/>
              <a:gd name="T53" fmla="*/ 2147483647 h 67"/>
              <a:gd name="T54" fmla="*/ 2147483647 w 87"/>
              <a:gd name="T55" fmla="*/ 2147483647 h 67"/>
              <a:gd name="T56" fmla="*/ 2147483647 w 87"/>
              <a:gd name="T57" fmla="*/ 2147483647 h 67"/>
              <a:gd name="T58" fmla="*/ 2147483647 w 87"/>
              <a:gd name="T59" fmla="*/ 2147483647 h 67"/>
              <a:gd name="T60" fmla="*/ 2147483647 w 87"/>
              <a:gd name="T61" fmla="*/ 2147483647 h 67"/>
              <a:gd name="T62" fmla="*/ 2147483647 w 87"/>
              <a:gd name="T63" fmla="*/ 2147483647 h 67"/>
              <a:gd name="T64" fmla="*/ 2147483647 w 87"/>
              <a:gd name="T65" fmla="*/ 2147483647 h 67"/>
              <a:gd name="T66" fmla="*/ 2147483647 w 87"/>
              <a:gd name="T67" fmla="*/ 2147483647 h 67"/>
              <a:gd name="T68" fmla="*/ 2147483647 w 87"/>
              <a:gd name="T69" fmla="*/ 2147483647 h 67"/>
              <a:gd name="T70" fmla="*/ 2147483647 w 87"/>
              <a:gd name="T71" fmla="*/ 2147483647 h 67"/>
              <a:gd name="T72" fmla="*/ 2147483647 w 87"/>
              <a:gd name="T73" fmla="*/ 2147483647 h 67"/>
              <a:gd name="T74" fmla="*/ 2147483647 w 87"/>
              <a:gd name="T75" fmla="*/ 2147483647 h 67"/>
              <a:gd name="T76" fmla="*/ 2147483647 w 87"/>
              <a:gd name="T77" fmla="*/ 2147483647 h 67"/>
              <a:gd name="T78" fmla="*/ 2147483647 w 87"/>
              <a:gd name="T79" fmla="*/ 2147483647 h 67"/>
              <a:gd name="T80" fmla="*/ 2147483647 w 87"/>
              <a:gd name="T81" fmla="*/ 2147483647 h 6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87" h="67">
                <a:moveTo>
                  <a:pt x="10" y="0"/>
                </a:moveTo>
                <a:cubicBezTo>
                  <a:pt x="2" y="0"/>
                  <a:pt x="2" y="0"/>
                  <a:pt x="2" y="0"/>
                </a:cubicBezTo>
                <a:cubicBezTo>
                  <a:pt x="1" y="0"/>
                  <a:pt x="0" y="0"/>
                  <a:pt x="0" y="1"/>
                </a:cubicBezTo>
                <a:cubicBezTo>
                  <a:pt x="0" y="48"/>
                  <a:pt x="0" y="48"/>
                  <a:pt x="0" y="48"/>
                </a:cubicBezTo>
                <a:cubicBezTo>
                  <a:pt x="0" y="49"/>
                  <a:pt x="1" y="49"/>
                  <a:pt x="2" y="49"/>
                </a:cubicBezTo>
                <a:cubicBezTo>
                  <a:pt x="10" y="49"/>
                  <a:pt x="10" y="49"/>
                  <a:pt x="10" y="49"/>
                </a:cubicBezTo>
                <a:cubicBezTo>
                  <a:pt x="10" y="49"/>
                  <a:pt x="11" y="49"/>
                  <a:pt x="11" y="48"/>
                </a:cubicBezTo>
                <a:cubicBezTo>
                  <a:pt x="11" y="1"/>
                  <a:pt x="11" y="1"/>
                  <a:pt x="11" y="1"/>
                </a:cubicBezTo>
                <a:cubicBezTo>
                  <a:pt x="11" y="0"/>
                  <a:pt x="10" y="0"/>
                  <a:pt x="10" y="0"/>
                </a:cubicBezTo>
                <a:close/>
                <a:moveTo>
                  <a:pt x="23" y="52"/>
                </a:moveTo>
                <a:cubicBezTo>
                  <a:pt x="19" y="52"/>
                  <a:pt x="19" y="52"/>
                  <a:pt x="19" y="52"/>
                </a:cubicBezTo>
                <a:cubicBezTo>
                  <a:pt x="18" y="52"/>
                  <a:pt x="18" y="53"/>
                  <a:pt x="18" y="54"/>
                </a:cubicBezTo>
                <a:cubicBezTo>
                  <a:pt x="18" y="64"/>
                  <a:pt x="18" y="64"/>
                  <a:pt x="18" y="64"/>
                </a:cubicBezTo>
                <a:cubicBezTo>
                  <a:pt x="18" y="66"/>
                  <a:pt x="18" y="67"/>
                  <a:pt x="19" y="67"/>
                </a:cubicBezTo>
                <a:cubicBezTo>
                  <a:pt x="23" y="67"/>
                  <a:pt x="23" y="67"/>
                  <a:pt x="23" y="67"/>
                </a:cubicBezTo>
                <a:cubicBezTo>
                  <a:pt x="24" y="67"/>
                  <a:pt x="25" y="66"/>
                  <a:pt x="25" y="64"/>
                </a:cubicBezTo>
                <a:cubicBezTo>
                  <a:pt x="25" y="54"/>
                  <a:pt x="25" y="54"/>
                  <a:pt x="25" y="54"/>
                </a:cubicBezTo>
                <a:cubicBezTo>
                  <a:pt x="25" y="53"/>
                  <a:pt x="24" y="52"/>
                  <a:pt x="23" y="52"/>
                </a:cubicBezTo>
                <a:close/>
                <a:moveTo>
                  <a:pt x="81" y="52"/>
                </a:moveTo>
                <a:cubicBezTo>
                  <a:pt x="77" y="52"/>
                  <a:pt x="77" y="52"/>
                  <a:pt x="77" y="52"/>
                </a:cubicBezTo>
                <a:cubicBezTo>
                  <a:pt x="76" y="52"/>
                  <a:pt x="75" y="53"/>
                  <a:pt x="75" y="54"/>
                </a:cubicBezTo>
                <a:cubicBezTo>
                  <a:pt x="75" y="64"/>
                  <a:pt x="75" y="64"/>
                  <a:pt x="75" y="64"/>
                </a:cubicBezTo>
                <a:cubicBezTo>
                  <a:pt x="75" y="66"/>
                  <a:pt x="76" y="67"/>
                  <a:pt x="77" y="67"/>
                </a:cubicBezTo>
                <a:cubicBezTo>
                  <a:pt x="81" y="67"/>
                  <a:pt x="81" y="67"/>
                  <a:pt x="81" y="67"/>
                </a:cubicBezTo>
                <a:cubicBezTo>
                  <a:pt x="82" y="67"/>
                  <a:pt x="82" y="66"/>
                  <a:pt x="82" y="64"/>
                </a:cubicBezTo>
                <a:cubicBezTo>
                  <a:pt x="82" y="54"/>
                  <a:pt x="82" y="54"/>
                  <a:pt x="82" y="54"/>
                </a:cubicBezTo>
                <a:cubicBezTo>
                  <a:pt x="82" y="53"/>
                  <a:pt x="82" y="52"/>
                  <a:pt x="81" y="52"/>
                </a:cubicBezTo>
                <a:close/>
                <a:moveTo>
                  <a:pt x="81" y="25"/>
                </a:moveTo>
                <a:cubicBezTo>
                  <a:pt x="19" y="25"/>
                  <a:pt x="19" y="25"/>
                  <a:pt x="19" y="25"/>
                </a:cubicBezTo>
                <a:cubicBezTo>
                  <a:pt x="16" y="25"/>
                  <a:pt x="13" y="27"/>
                  <a:pt x="13" y="31"/>
                </a:cubicBezTo>
                <a:cubicBezTo>
                  <a:pt x="13" y="45"/>
                  <a:pt x="13" y="45"/>
                  <a:pt x="13" y="45"/>
                </a:cubicBezTo>
                <a:cubicBezTo>
                  <a:pt x="13" y="48"/>
                  <a:pt x="16" y="51"/>
                  <a:pt x="19" y="51"/>
                </a:cubicBezTo>
                <a:cubicBezTo>
                  <a:pt x="81" y="51"/>
                  <a:pt x="81" y="51"/>
                  <a:pt x="81" y="51"/>
                </a:cubicBezTo>
                <a:cubicBezTo>
                  <a:pt x="84" y="51"/>
                  <a:pt x="87" y="48"/>
                  <a:pt x="87" y="45"/>
                </a:cubicBezTo>
                <a:cubicBezTo>
                  <a:pt x="87" y="31"/>
                  <a:pt x="87" y="31"/>
                  <a:pt x="87" y="31"/>
                </a:cubicBezTo>
                <a:cubicBezTo>
                  <a:pt x="87" y="27"/>
                  <a:pt x="84" y="25"/>
                  <a:pt x="81" y="25"/>
                </a:cubicBezTo>
                <a:close/>
                <a:moveTo>
                  <a:pt x="24" y="24"/>
                </a:moveTo>
                <a:cubicBezTo>
                  <a:pt x="31" y="24"/>
                  <a:pt x="36" y="22"/>
                  <a:pt x="36" y="19"/>
                </a:cubicBezTo>
                <a:cubicBezTo>
                  <a:pt x="36" y="17"/>
                  <a:pt x="31" y="14"/>
                  <a:pt x="24" y="14"/>
                </a:cubicBezTo>
                <a:cubicBezTo>
                  <a:pt x="18" y="14"/>
                  <a:pt x="13" y="17"/>
                  <a:pt x="13" y="19"/>
                </a:cubicBezTo>
                <a:cubicBezTo>
                  <a:pt x="13" y="22"/>
                  <a:pt x="18" y="24"/>
                  <a:pt x="24" y="24"/>
                </a:cubicBezTo>
                <a:close/>
              </a:path>
            </a:pathLst>
          </a:custGeom>
          <a:gradFill>
            <a:gsLst>
              <a:gs pos="100000">
                <a:srgbClr val="1353A9"/>
              </a:gs>
              <a:gs pos="1000">
                <a:srgbClr val="0C346B"/>
              </a:gs>
            </a:gsLst>
            <a:path path="circle">
              <a:fillToRect l="100000" t="100000"/>
            </a:path>
          </a:gradFill>
          <a:ln>
            <a:noFill/>
          </a:ln>
        </p:spPr>
        <p:txBody>
          <a:bodyPr/>
          <a:lstStyle/>
          <a:p>
            <a:endParaRPr lang="zh-CN" altLang="en-US">
              <a:solidFill>
                <a:schemeClr val="bg1"/>
              </a:solidFill>
            </a:endParaRPr>
          </a:p>
        </p:txBody>
      </p:sp>
      <p:sp>
        <p:nvSpPr>
          <p:cNvPr id="18" name="Freeform 271"/>
          <p:cNvSpPr/>
          <p:nvPr/>
        </p:nvSpPr>
        <p:spPr bwMode="auto">
          <a:xfrm>
            <a:off x="3238500" y="3490913"/>
            <a:ext cx="438150" cy="493712"/>
          </a:xfrm>
          <a:custGeom>
            <a:avLst/>
            <a:gdLst>
              <a:gd name="T0" fmla="*/ 2147483647 w 69"/>
              <a:gd name="T1" fmla="*/ 2147483647 h 78"/>
              <a:gd name="T2" fmla="*/ 2147483647 w 69"/>
              <a:gd name="T3" fmla="*/ 2147483647 h 78"/>
              <a:gd name="T4" fmla="*/ 2147483647 w 69"/>
              <a:gd name="T5" fmla="*/ 2147483647 h 78"/>
              <a:gd name="T6" fmla="*/ 2147483647 w 69"/>
              <a:gd name="T7" fmla="*/ 0 h 78"/>
              <a:gd name="T8" fmla="*/ 2147483647 w 69"/>
              <a:gd name="T9" fmla="*/ 0 h 78"/>
              <a:gd name="T10" fmla="*/ 2147483647 w 69"/>
              <a:gd name="T11" fmla="*/ 2147483647 h 78"/>
              <a:gd name="T12" fmla="*/ 2147483647 w 69"/>
              <a:gd name="T13" fmla="*/ 2147483647 h 78"/>
              <a:gd name="T14" fmla="*/ 2147483647 w 69"/>
              <a:gd name="T15" fmla="*/ 2147483647 h 78"/>
              <a:gd name="T16" fmla="*/ 0 w 69"/>
              <a:gd name="T17" fmla="*/ 2147483647 h 78"/>
              <a:gd name="T18" fmla="*/ 0 w 69"/>
              <a:gd name="T19" fmla="*/ 2147483647 h 78"/>
              <a:gd name="T20" fmla="*/ 2147483647 w 69"/>
              <a:gd name="T21" fmla="*/ 2147483647 h 78"/>
              <a:gd name="T22" fmla="*/ 2147483647 w 69"/>
              <a:gd name="T23" fmla="*/ 2147483647 h 78"/>
              <a:gd name="T24" fmla="*/ 2147483647 w 69"/>
              <a:gd name="T25" fmla="*/ 2147483647 h 78"/>
              <a:gd name="T26" fmla="*/ 2147483647 w 69"/>
              <a:gd name="T27" fmla="*/ 2147483647 h 78"/>
              <a:gd name="T28" fmla="*/ 2147483647 w 69"/>
              <a:gd name="T29" fmla="*/ 2147483647 h 78"/>
              <a:gd name="T30" fmla="*/ 2147483647 w 69"/>
              <a:gd name="T31" fmla="*/ 2147483647 h 78"/>
              <a:gd name="T32" fmla="*/ 2147483647 w 69"/>
              <a:gd name="T33" fmla="*/ 2147483647 h 78"/>
              <a:gd name="T34" fmla="*/ 2147483647 w 69"/>
              <a:gd name="T35" fmla="*/ 2147483647 h 78"/>
              <a:gd name="T36" fmla="*/ 2147483647 w 69"/>
              <a:gd name="T37" fmla="*/ 2147483647 h 78"/>
              <a:gd name="T38" fmla="*/ 2147483647 w 69"/>
              <a:gd name="T39" fmla="*/ 2147483647 h 78"/>
              <a:gd name="T40" fmla="*/ 2147483647 w 69"/>
              <a:gd name="T41" fmla="*/ 2147483647 h 7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9" h="78">
                <a:moveTo>
                  <a:pt x="66" y="7"/>
                </a:moveTo>
                <a:cubicBezTo>
                  <a:pt x="41" y="7"/>
                  <a:pt x="41" y="7"/>
                  <a:pt x="41" y="7"/>
                </a:cubicBezTo>
                <a:cubicBezTo>
                  <a:pt x="41" y="1"/>
                  <a:pt x="41" y="1"/>
                  <a:pt x="41" y="1"/>
                </a:cubicBezTo>
                <a:cubicBezTo>
                  <a:pt x="41" y="0"/>
                  <a:pt x="40" y="0"/>
                  <a:pt x="40" y="0"/>
                </a:cubicBezTo>
                <a:cubicBezTo>
                  <a:pt x="29" y="0"/>
                  <a:pt x="29" y="0"/>
                  <a:pt x="29" y="0"/>
                </a:cubicBezTo>
                <a:cubicBezTo>
                  <a:pt x="28" y="0"/>
                  <a:pt x="27" y="0"/>
                  <a:pt x="27" y="1"/>
                </a:cubicBezTo>
                <a:cubicBezTo>
                  <a:pt x="27" y="7"/>
                  <a:pt x="27" y="7"/>
                  <a:pt x="27" y="7"/>
                </a:cubicBezTo>
                <a:cubicBezTo>
                  <a:pt x="2" y="7"/>
                  <a:pt x="2" y="7"/>
                  <a:pt x="2" y="7"/>
                </a:cubicBezTo>
                <a:cubicBezTo>
                  <a:pt x="1" y="7"/>
                  <a:pt x="0" y="8"/>
                  <a:pt x="0" y="9"/>
                </a:cubicBezTo>
                <a:cubicBezTo>
                  <a:pt x="0" y="28"/>
                  <a:pt x="0" y="28"/>
                  <a:pt x="0" y="28"/>
                </a:cubicBezTo>
                <a:cubicBezTo>
                  <a:pt x="0" y="30"/>
                  <a:pt x="1" y="31"/>
                  <a:pt x="2" y="31"/>
                </a:cubicBezTo>
                <a:cubicBezTo>
                  <a:pt x="27" y="31"/>
                  <a:pt x="27" y="31"/>
                  <a:pt x="27" y="31"/>
                </a:cubicBezTo>
                <a:cubicBezTo>
                  <a:pt x="27" y="77"/>
                  <a:pt x="27" y="77"/>
                  <a:pt x="27" y="77"/>
                </a:cubicBezTo>
                <a:cubicBezTo>
                  <a:pt x="27" y="77"/>
                  <a:pt x="28" y="78"/>
                  <a:pt x="29" y="78"/>
                </a:cubicBezTo>
                <a:cubicBezTo>
                  <a:pt x="40" y="78"/>
                  <a:pt x="40" y="78"/>
                  <a:pt x="40" y="78"/>
                </a:cubicBezTo>
                <a:cubicBezTo>
                  <a:pt x="40" y="78"/>
                  <a:pt x="41" y="77"/>
                  <a:pt x="41" y="77"/>
                </a:cubicBezTo>
                <a:cubicBezTo>
                  <a:pt x="41" y="31"/>
                  <a:pt x="41" y="31"/>
                  <a:pt x="41" y="31"/>
                </a:cubicBezTo>
                <a:cubicBezTo>
                  <a:pt x="66" y="31"/>
                  <a:pt x="66" y="31"/>
                  <a:pt x="66" y="31"/>
                </a:cubicBezTo>
                <a:cubicBezTo>
                  <a:pt x="67" y="31"/>
                  <a:pt x="69" y="30"/>
                  <a:pt x="69" y="28"/>
                </a:cubicBezTo>
                <a:cubicBezTo>
                  <a:pt x="69" y="9"/>
                  <a:pt x="69" y="9"/>
                  <a:pt x="69" y="9"/>
                </a:cubicBezTo>
                <a:cubicBezTo>
                  <a:pt x="69" y="8"/>
                  <a:pt x="67" y="7"/>
                  <a:pt x="66" y="7"/>
                </a:cubicBezTo>
                <a:close/>
              </a:path>
            </a:pathLst>
          </a:custGeom>
          <a:gradFill>
            <a:gsLst>
              <a:gs pos="100000">
                <a:srgbClr val="1353A9"/>
              </a:gs>
              <a:gs pos="1000">
                <a:srgbClr val="0C346B"/>
              </a:gs>
            </a:gsLst>
            <a:path path="circle">
              <a:fillToRect l="100000" t="100000"/>
            </a:path>
          </a:gradFill>
          <a:ln>
            <a:noFill/>
          </a:ln>
        </p:spPr>
        <p:txBody>
          <a:bodyPr/>
          <a:lstStyle/>
          <a:p>
            <a:endParaRPr lang="zh-CN" altLang="en-US">
              <a:solidFill>
                <a:schemeClr val="bg1"/>
              </a:solidFill>
            </a:endParaRPr>
          </a:p>
        </p:txBody>
      </p:sp>
      <p:sp>
        <p:nvSpPr>
          <p:cNvPr id="19" name="Freeform 272"/>
          <p:cNvSpPr>
            <a:spLocks noEditPoints="1"/>
          </p:cNvSpPr>
          <p:nvPr/>
        </p:nvSpPr>
        <p:spPr bwMode="auto">
          <a:xfrm>
            <a:off x="4811713" y="3432175"/>
            <a:ext cx="504825" cy="522288"/>
          </a:xfrm>
          <a:custGeom>
            <a:avLst/>
            <a:gdLst>
              <a:gd name="T0" fmla="*/ 2147483647 w 105"/>
              <a:gd name="T1" fmla="*/ 2147483647 h 109"/>
              <a:gd name="T2" fmla="*/ 2147483647 w 105"/>
              <a:gd name="T3" fmla="*/ 2147483647 h 109"/>
              <a:gd name="T4" fmla="*/ 2147483647 w 105"/>
              <a:gd name="T5" fmla="*/ 2147483647 h 109"/>
              <a:gd name="T6" fmla="*/ 2147483647 w 105"/>
              <a:gd name="T7" fmla="*/ 2147483647 h 109"/>
              <a:gd name="T8" fmla="*/ 2147483647 w 105"/>
              <a:gd name="T9" fmla="*/ 2147483647 h 109"/>
              <a:gd name="T10" fmla="*/ 2147483647 w 105"/>
              <a:gd name="T11" fmla="*/ 2147483647 h 109"/>
              <a:gd name="T12" fmla="*/ 2147483647 w 105"/>
              <a:gd name="T13" fmla="*/ 2147483647 h 109"/>
              <a:gd name="T14" fmla="*/ 2147483647 w 105"/>
              <a:gd name="T15" fmla="*/ 2147483647 h 109"/>
              <a:gd name="T16" fmla="*/ 2147483647 w 105"/>
              <a:gd name="T17" fmla="*/ 2147483647 h 109"/>
              <a:gd name="T18" fmla="*/ 2147483647 w 105"/>
              <a:gd name="T19" fmla="*/ 2147483647 h 109"/>
              <a:gd name="T20" fmla="*/ 2147483647 w 105"/>
              <a:gd name="T21" fmla="*/ 2147483647 h 109"/>
              <a:gd name="T22" fmla="*/ 2147483647 w 105"/>
              <a:gd name="T23" fmla="*/ 2147483647 h 109"/>
              <a:gd name="T24" fmla="*/ 2147483647 w 105"/>
              <a:gd name="T25" fmla="*/ 2147483647 h 109"/>
              <a:gd name="T26" fmla="*/ 2147483647 w 105"/>
              <a:gd name="T27" fmla="*/ 2147483647 h 109"/>
              <a:gd name="T28" fmla="*/ 2147483647 w 105"/>
              <a:gd name="T29" fmla="*/ 2147483647 h 109"/>
              <a:gd name="T30" fmla="*/ 2147483647 w 105"/>
              <a:gd name="T31" fmla="*/ 2147483647 h 109"/>
              <a:gd name="T32" fmla="*/ 2147483647 w 105"/>
              <a:gd name="T33" fmla="*/ 2147483647 h 109"/>
              <a:gd name="T34" fmla="*/ 2147483647 w 105"/>
              <a:gd name="T35" fmla="*/ 2147483647 h 109"/>
              <a:gd name="T36" fmla="*/ 2147483647 w 105"/>
              <a:gd name="T37" fmla="*/ 2147483647 h 109"/>
              <a:gd name="T38" fmla="*/ 2147483647 w 105"/>
              <a:gd name="T39" fmla="*/ 2147483647 h 109"/>
              <a:gd name="T40" fmla="*/ 2147483647 w 105"/>
              <a:gd name="T41" fmla="*/ 2147483647 h 109"/>
              <a:gd name="T42" fmla="*/ 2147483647 w 105"/>
              <a:gd name="T43" fmla="*/ 2147483647 h 109"/>
              <a:gd name="T44" fmla="*/ 2147483647 w 105"/>
              <a:gd name="T45" fmla="*/ 2147483647 h 109"/>
              <a:gd name="T46" fmla="*/ 2147483647 w 105"/>
              <a:gd name="T47" fmla="*/ 2147483647 h 109"/>
              <a:gd name="T48" fmla="*/ 2147483647 w 105"/>
              <a:gd name="T49" fmla="*/ 2147483647 h 109"/>
              <a:gd name="T50" fmla="*/ 0 w 105"/>
              <a:gd name="T51" fmla="*/ 2147483647 h 109"/>
              <a:gd name="T52" fmla="*/ 2147483647 w 105"/>
              <a:gd name="T53" fmla="*/ 2147483647 h 109"/>
              <a:gd name="T54" fmla="*/ 2147483647 w 105"/>
              <a:gd name="T55" fmla="*/ 2147483647 h 109"/>
              <a:gd name="T56" fmla="*/ 2147483647 w 105"/>
              <a:gd name="T57" fmla="*/ 2147483647 h 109"/>
              <a:gd name="T58" fmla="*/ 2147483647 w 105"/>
              <a:gd name="T59" fmla="*/ 2147483647 h 109"/>
              <a:gd name="T60" fmla="*/ 2147483647 w 105"/>
              <a:gd name="T61" fmla="*/ 2147483647 h 109"/>
              <a:gd name="T62" fmla="*/ 2147483647 w 105"/>
              <a:gd name="T63" fmla="*/ 2147483647 h 109"/>
              <a:gd name="T64" fmla="*/ 2147483647 w 105"/>
              <a:gd name="T65" fmla="*/ 2147483647 h 109"/>
              <a:gd name="T66" fmla="*/ 2147483647 w 105"/>
              <a:gd name="T67" fmla="*/ 2147483647 h 109"/>
              <a:gd name="T68" fmla="*/ 2147483647 w 105"/>
              <a:gd name="T69" fmla="*/ 2147483647 h 109"/>
              <a:gd name="T70" fmla="*/ 2147483647 w 105"/>
              <a:gd name="T71" fmla="*/ 2147483647 h 109"/>
              <a:gd name="T72" fmla="*/ 2147483647 w 105"/>
              <a:gd name="T73" fmla="*/ 2147483647 h 109"/>
              <a:gd name="T74" fmla="*/ 2147483647 w 105"/>
              <a:gd name="T75" fmla="*/ 2147483647 h 109"/>
              <a:gd name="T76" fmla="*/ 2147483647 w 105"/>
              <a:gd name="T77" fmla="*/ 2147483647 h 109"/>
              <a:gd name="T78" fmla="*/ 2147483647 w 105"/>
              <a:gd name="T79" fmla="*/ 2147483647 h 109"/>
              <a:gd name="T80" fmla="*/ 2147483647 w 105"/>
              <a:gd name="T81" fmla="*/ 2147483647 h 109"/>
              <a:gd name="T82" fmla="*/ 2147483647 w 105"/>
              <a:gd name="T83" fmla="*/ 2147483647 h 109"/>
              <a:gd name="T84" fmla="*/ 2147483647 w 105"/>
              <a:gd name="T85" fmla="*/ 2147483647 h 109"/>
              <a:gd name="T86" fmla="*/ 2147483647 w 105"/>
              <a:gd name="T87" fmla="*/ 2147483647 h 109"/>
              <a:gd name="T88" fmla="*/ 2147483647 w 105"/>
              <a:gd name="T89" fmla="*/ 2147483647 h 109"/>
              <a:gd name="T90" fmla="*/ 2147483647 w 105"/>
              <a:gd name="T91" fmla="*/ 2147483647 h 1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5" h="109">
                <a:moveTo>
                  <a:pt x="29" y="37"/>
                </a:moveTo>
                <a:cubicBezTo>
                  <a:pt x="29" y="37"/>
                  <a:pt x="30" y="37"/>
                  <a:pt x="31" y="37"/>
                </a:cubicBezTo>
                <a:cubicBezTo>
                  <a:pt x="33" y="37"/>
                  <a:pt x="35" y="37"/>
                  <a:pt x="37" y="36"/>
                </a:cubicBezTo>
                <a:cubicBezTo>
                  <a:pt x="39" y="35"/>
                  <a:pt x="40" y="35"/>
                  <a:pt x="41" y="35"/>
                </a:cubicBezTo>
                <a:cubicBezTo>
                  <a:pt x="40" y="36"/>
                  <a:pt x="37" y="37"/>
                  <a:pt x="34" y="38"/>
                </a:cubicBezTo>
                <a:cubicBezTo>
                  <a:pt x="33" y="39"/>
                  <a:pt x="32" y="39"/>
                  <a:pt x="30" y="40"/>
                </a:cubicBezTo>
                <a:cubicBezTo>
                  <a:pt x="30" y="41"/>
                  <a:pt x="29" y="41"/>
                  <a:pt x="29" y="42"/>
                </a:cubicBezTo>
                <a:cubicBezTo>
                  <a:pt x="28" y="42"/>
                  <a:pt x="28" y="43"/>
                  <a:pt x="28" y="44"/>
                </a:cubicBezTo>
                <a:cubicBezTo>
                  <a:pt x="28" y="44"/>
                  <a:pt x="28" y="45"/>
                  <a:pt x="28" y="45"/>
                </a:cubicBezTo>
                <a:cubicBezTo>
                  <a:pt x="28" y="46"/>
                  <a:pt x="29" y="47"/>
                  <a:pt x="30" y="47"/>
                </a:cubicBezTo>
                <a:cubicBezTo>
                  <a:pt x="31" y="48"/>
                  <a:pt x="32" y="48"/>
                  <a:pt x="34" y="48"/>
                </a:cubicBezTo>
                <a:cubicBezTo>
                  <a:pt x="36" y="48"/>
                  <a:pt x="38" y="48"/>
                  <a:pt x="40" y="49"/>
                </a:cubicBezTo>
                <a:cubicBezTo>
                  <a:pt x="41" y="49"/>
                  <a:pt x="41" y="49"/>
                  <a:pt x="42" y="49"/>
                </a:cubicBezTo>
                <a:cubicBezTo>
                  <a:pt x="41" y="49"/>
                  <a:pt x="40" y="50"/>
                  <a:pt x="39" y="50"/>
                </a:cubicBezTo>
                <a:cubicBezTo>
                  <a:pt x="37" y="51"/>
                  <a:pt x="34" y="52"/>
                  <a:pt x="32" y="53"/>
                </a:cubicBezTo>
                <a:cubicBezTo>
                  <a:pt x="29" y="53"/>
                  <a:pt x="27" y="54"/>
                  <a:pt x="27" y="54"/>
                </a:cubicBezTo>
                <a:cubicBezTo>
                  <a:pt x="28" y="58"/>
                  <a:pt x="28" y="58"/>
                  <a:pt x="28" y="58"/>
                </a:cubicBezTo>
                <a:cubicBezTo>
                  <a:pt x="28" y="58"/>
                  <a:pt x="28" y="58"/>
                  <a:pt x="28" y="58"/>
                </a:cubicBezTo>
                <a:cubicBezTo>
                  <a:pt x="28" y="58"/>
                  <a:pt x="32" y="57"/>
                  <a:pt x="36" y="56"/>
                </a:cubicBezTo>
                <a:cubicBezTo>
                  <a:pt x="38" y="55"/>
                  <a:pt x="41" y="54"/>
                  <a:pt x="42" y="53"/>
                </a:cubicBezTo>
                <a:cubicBezTo>
                  <a:pt x="43" y="53"/>
                  <a:pt x="44" y="52"/>
                  <a:pt x="45" y="51"/>
                </a:cubicBezTo>
                <a:cubicBezTo>
                  <a:pt x="45" y="51"/>
                  <a:pt x="46" y="50"/>
                  <a:pt x="46" y="49"/>
                </a:cubicBezTo>
                <a:cubicBezTo>
                  <a:pt x="46" y="48"/>
                  <a:pt x="46" y="48"/>
                  <a:pt x="46" y="48"/>
                </a:cubicBezTo>
                <a:cubicBezTo>
                  <a:pt x="46" y="48"/>
                  <a:pt x="46" y="48"/>
                  <a:pt x="46" y="48"/>
                </a:cubicBezTo>
                <a:cubicBezTo>
                  <a:pt x="46" y="48"/>
                  <a:pt x="46" y="48"/>
                  <a:pt x="46" y="48"/>
                </a:cubicBezTo>
                <a:cubicBezTo>
                  <a:pt x="46" y="47"/>
                  <a:pt x="45" y="46"/>
                  <a:pt x="44" y="46"/>
                </a:cubicBezTo>
                <a:cubicBezTo>
                  <a:pt x="43" y="45"/>
                  <a:pt x="42" y="45"/>
                  <a:pt x="40" y="45"/>
                </a:cubicBezTo>
                <a:cubicBezTo>
                  <a:pt x="38" y="44"/>
                  <a:pt x="36" y="44"/>
                  <a:pt x="34" y="44"/>
                </a:cubicBezTo>
                <a:cubicBezTo>
                  <a:pt x="33" y="44"/>
                  <a:pt x="33" y="44"/>
                  <a:pt x="32" y="44"/>
                </a:cubicBezTo>
                <a:cubicBezTo>
                  <a:pt x="32" y="44"/>
                  <a:pt x="32" y="44"/>
                  <a:pt x="32" y="44"/>
                </a:cubicBezTo>
                <a:cubicBezTo>
                  <a:pt x="34" y="43"/>
                  <a:pt x="37" y="42"/>
                  <a:pt x="40" y="40"/>
                </a:cubicBezTo>
                <a:cubicBezTo>
                  <a:pt x="41" y="40"/>
                  <a:pt x="42" y="39"/>
                  <a:pt x="43" y="38"/>
                </a:cubicBezTo>
                <a:cubicBezTo>
                  <a:pt x="44" y="38"/>
                  <a:pt x="45" y="37"/>
                  <a:pt x="45" y="37"/>
                </a:cubicBezTo>
                <a:cubicBezTo>
                  <a:pt x="45" y="36"/>
                  <a:pt x="46" y="35"/>
                  <a:pt x="46" y="35"/>
                </a:cubicBezTo>
                <a:cubicBezTo>
                  <a:pt x="46" y="34"/>
                  <a:pt x="46" y="34"/>
                  <a:pt x="46" y="34"/>
                </a:cubicBezTo>
                <a:cubicBezTo>
                  <a:pt x="45" y="33"/>
                  <a:pt x="45" y="32"/>
                  <a:pt x="44" y="31"/>
                </a:cubicBezTo>
                <a:cubicBezTo>
                  <a:pt x="43" y="31"/>
                  <a:pt x="42" y="31"/>
                  <a:pt x="42" y="31"/>
                </a:cubicBezTo>
                <a:cubicBezTo>
                  <a:pt x="40" y="31"/>
                  <a:pt x="38" y="32"/>
                  <a:pt x="36" y="32"/>
                </a:cubicBezTo>
                <a:cubicBezTo>
                  <a:pt x="34" y="33"/>
                  <a:pt x="32" y="33"/>
                  <a:pt x="31" y="33"/>
                </a:cubicBezTo>
                <a:cubicBezTo>
                  <a:pt x="31" y="33"/>
                  <a:pt x="30" y="33"/>
                  <a:pt x="30" y="33"/>
                </a:cubicBezTo>
                <a:cubicBezTo>
                  <a:pt x="30" y="33"/>
                  <a:pt x="31" y="32"/>
                  <a:pt x="32" y="31"/>
                </a:cubicBezTo>
                <a:cubicBezTo>
                  <a:pt x="33" y="29"/>
                  <a:pt x="35" y="27"/>
                  <a:pt x="37" y="26"/>
                </a:cubicBezTo>
                <a:cubicBezTo>
                  <a:pt x="38" y="25"/>
                  <a:pt x="39" y="24"/>
                  <a:pt x="40" y="24"/>
                </a:cubicBezTo>
                <a:cubicBezTo>
                  <a:pt x="41" y="23"/>
                  <a:pt x="41" y="23"/>
                  <a:pt x="41" y="23"/>
                </a:cubicBezTo>
                <a:cubicBezTo>
                  <a:pt x="39" y="20"/>
                  <a:pt x="39" y="20"/>
                  <a:pt x="39" y="20"/>
                </a:cubicBezTo>
                <a:cubicBezTo>
                  <a:pt x="39" y="20"/>
                  <a:pt x="36" y="22"/>
                  <a:pt x="33" y="24"/>
                </a:cubicBezTo>
                <a:cubicBezTo>
                  <a:pt x="31" y="25"/>
                  <a:pt x="30" y="27"/>
                  <a:pt x="29" y="28"/>
                </a:cubicBezTo>
                <a:cubicBezTo>
                  <a:pt x="28" y="30"/>
                  <a:pt x="26" y="31"/>
                  <a:pt x="26" y="33"/>
                </a:cubicBezTo>
                <a:cubicBezTo>
                  <a:pt x="26" y="34"/>
                  <a:pt x="27" y="34"/>
                  <a:pt x="27" y="35"/>
                </a:cubicBezTo>
                <a:cubicBezTo>
                  <a:pt x="27" y="36"/>
                  <a:pt x="28" y="36"/>
                  <a:pt x="29" y="37"/>
                </a:cubicBezTo>
                <a:close/>
                <a:moveTo>
                  <a:pt x="53" y="0"/>
                </a:moveTo>
                <a:cubicBezTo>
                  <a:pt x="24" y="0"/>
                  <a:pt x="0" y="24"/>
                  <a:pt x="0" y="54"/>
                </a:cubicBezTo>
                <a:cubicBezTo>
                  <a:pt x="0" y="84"/>
                  <a:pt x="24" y="109"/>
                  <a:pt x="53" y="109"/>
                </a:cubicBezTo>
                <a:cubicBezTo>
                  <a:pt x="82" y="109"/>
                  <a:pt x="105" y="84"/>
                  <a:pt x="105" y="54"/>
                </a:cubicBezTo>
                <a:cubicBezTo>
                  <a:pt x="105" y="24"/>
                  <a:pt x="82" y="0"/>
                  <a:pt x="53" y="0"/>
                </a:cubicBezTo>
                <a:close/>
                <a:moveTo>
                  <a:pt x="18" y="80"/>
                </a:moveTo>
                <a:cubicBezTo>
                  <a:pt x="13" y="73"/>
                  <a:pt x="10" y="64"/>
                  <a:pt x="10" y="54"/>
                </a:cubicBezTo>
                <a:cubicBezTo>
                  <a:pt x="10" y="42"/>
                  <a:pt x="15" y="31"/>
                  <a:pt x="23" y="23"/>
                </a:cubicBezTo>
                <a:cubicBezTo>
                  <a:pt x="30" y="15"/>
                  <a:pt x="41" y="10"/>
                  <a:pt x="53" y="10"/>
                </a:cubicBezTo>
                <a:cubicBezTo>
                  <a:pt x="62" y="10"/>
                  <a:pt x="70" y="14"/>
                  <a:pt x="77" y="19"/>
                </a:cubicBezTo>
                <a:cubicBezTo>
                  <a:pt x="37" y="60"/>
                  <a:pt x="37" y="60"/>
                  <a:pt x="37" y="60"/>
                </a:cubicBezTo>
                <a:cubicBezTo>
                  <a:pt x="37" y="60"/>
                  <a:pt x="37" y="60"/>
                  <a:pt x="37" y="60"/>
                </a:cubicBezTo>
                <a:cubicBezTo>
                  <a:pt x="36" y="60"/>
                  <a:pt x="35" y="61"/>
                  <a:pt x="35" y="62"/>
                </a:cubicBezTo>
                <a:cubicBezTo>
                  <a:pt x="35" y="63"/>
                  <a:pt x="35" y="63"/>
                  <a:pt x="35" y="63"/>
                </a:cubicBezTo>
                <a:cubicBezTo>
                  <a:pt x="35" y="63"/>
                  <a:pt x="35" y="63"/>
                  <a:pt x="35" y="63"/>
                </a:cubicBezTo>
                <a:cubicBezTo>
                  <a:pt x="35" y="62"/>
                  <a:pt x="35" y="62"/>
                  <a:pt x="35" y="62"/>
                </a:cubicBezTo>
                <a:cubicBezTo>
                  <a:pt x="35" y="62"/>
                  <a:pt x="35" y="61"/>
                  <a:pt x="35" y="61"/>
                </a:cubicBezTo>
                <a:cubicBezTo>
                  <a:pt x="26" y="61"/>
                  <a:pt x="26" y="61"/>
                  <a:pt x="26" y="61"/>
                </a:cubicBezTo>
                <a:cubicBezTo>
                  <a:pt x="25" y="61"/>
                  <a:pt x="25" y="61"/>
                  <a:pt x="25" y="62"/>
                </a:cubicBezTo>
                <a:cubicBezTo>
                  <a:pt x="25" y="72"/>
                  <a:pt x="25" y="72"/>
                  <a:pt x="25" y="72"/>
                </a:cubicBezTo>
                <a:cubicBezTo>
                  <a:pt x="25" y="72"/>
                  <a:pt x="25" y="73"/>
                  <a:pt x="25" y="73"/>
                </a:cubicBezTo>
                <a:lnTo>
                  <a:pt x="18" y="80"/>
                </a:lnTo>
                <a:close/>
                <a:moveTo>
                  <a:pt x="25" y="72"/>
                </a:moveTo>
                <a:cubicBezTo>
                  <a:pt x="25" y="62"/>
                  <a:pt x="25" y="62"/>
                  <a:pt x="25" y="62"/>
                </a:cubicBezTo>
                <a:cubicBezTo>
                  <a:pt x="25" y="62"/>
                  <a:pt x="26" y="61"/>
                  <a:pt x="26" y="61"/>
                </a:cubicBezTo>
                <a:cubicBezTo>
                  <a:pt x="35" y="61"/>
                  <a:pt x="35" y="61"/>
                  <a:pt x="35" y="61"/>
                </a:cubicBezTo>
                <a:cubicBezTo>
                  <a:pt x="34" y="61"/>
                  <a:pt x="34" y="62"/>
                  <a:pt x="34" y="62"/>
                </a:cubicBezTo>
                <a:cubicBezTo>
                  <a:pt x="34" y="64"/>
                  <a:pt x="34" y="64"/>
                  <a:pt x="34" y="64"/>
                </a:cubicBezTo>
                <a:cubicBezTo>
                  <a:pt x="26" y="73"/>
                  <a:pt x="26" y="73"/>
                  <a:pt x="26" y="73"/>
                </a:cubicBezTo>
                <a:cubicBezTo>
                  <a:pt x="26" y="72"/>
                  <a:pt x="25" y="72"/>
                  <a:pt x="25" y="72"/>
                </a:cubicBezTo>
                <a:close/>
                <a:moveTo>
                  <a:pt x="82" y="85"/>
                </a:moveTo>
                <a:cubicBezTo>
                  <a:pt x="75" y="93"/>
                  <a:pt x="64" y="98"/>
                  <a:pt x="53" y="98"/>
                </a:cubicBezTo>
                <a:cubicBezTo>
                  <a:pt x="43" y="98"/>
                  <a:pt x="35" y="95"/>
                  <a:pt x="28" y="90"/>
                </a:cubicBezTo>
                <a:cubicBezTo>
                  <a:pt x="43" y="74"/>
                  <a:pt x="43" y="74"/>
                  <a:pt x="43" y="74"/>
                </a:cubicBezTo>
                <a:cubicBezTo>
                  <a:pt x="79" y="74"/>
                  <a:pt x="79" y="74"/>
                  <a:pt x="79" y="74"/>
                </a:cubicBezTo>
                <a:cubicBezTo>
                  <a:pt x="79" y="74"/>
                  <a:pt x="80" y="73"/>
                  <a:pt x="80" y="72"/>
                </a:cubicBezTo>
                <a:cubicBezTo>
                  <a:pt x="80" y="62"/>
                  <a:pt x="80" y="62"/>
                  <a:pt x="80" y="62"/>
                </a:cubicBezTo>
                <a:cubicBezTo>
                  <a:pt x="80" y="61"/>
                  <a:pt x="79" y="60"/>
                  <a:pt x="79" y="60"/>
                </a:cubicBezTo>
                <a:cubicBezTo>
                  <a:pt x="56" y="60"/>
                  <a:pt x="56" y="60"/>
                  <a:pt x="56" y="60"/>
                </a:cubicBezTo>
                <a:cubicBezTo>
                  <a:pt x="87" y="28"/>
                  <a:pt x="87" y="28"/>
                  <a:pt x="87" y="28"/>
                </a:cubicBezTo>
                <a:cubicBezTo>
                  <a:pt x="92" y="36"/>
                  <a:pt x="95" y="45"/>
                  <a:pt x="95" y="54"/>
                </a:cubicBezTo>
                <a:cubicBezTo>
                  <a:pt x="95" y="66"/>
                  <a:pt x="90" y="77"/>
                  <a:pt x="82" y="85"/>
                </a:cubicBezTo>
                <a:close/>
              </a:path>
            </a:pathLst>
          </a:custGeom>
          <a:gradFill>
            <a:gsLst>
              <a:gs pos="100000">
                <a:srgbClr val="1353A9"/>
              </a:gs>
              <a:gs pos="1000">
                <a:srgbClr val="0C346B"/>
              </a:gs>
            </a:gsLst>
            <a:path path="circle">
              <a:fillToRect l="100000" t="100000"/>
            </a:path>
          </a:gradFill>
          <a:ln>
            <a:noFill/>
          </a:ln>
        </p:spPr>
        <p:txBody>
          <a:bodyPr/>
          <a:lstStyle/>
          <a:p>
            <a:endParaRPr lang="zh-CN" altLang="en-US">
              <a:solidFill>
                <a:schemeClr val="bg1"/>
              </a:solidFill>
            </a:endParaRPr>
          </a:p>
        </p:txBody>
      </p:sp>
      <p:sp>
        <p:nvSpPr>
          <p:cNvPr id="20" name="Freeform 543"/>
          <p:cNvSpPr>
            <a:spLocks noEditPoints="1"/>
          </p:cNvSpPr>
          <p:nvPr/>
        </p:nvSpPr>
        <p:spPr bwMode="auto">
          <a:xfrm>
            <a:off x="8601075" y="2660650"/>
            <a:ext cx="979488" cy="733425"/>
          </a:xfrm>
          <a:custGeom>
            <a:avLst/>
            <a:gdLst>
              <a:gd name="T0" fmla="*/ 0 w 95"/>
              <a:gd name="T1" fmla="*/ 2147483647 h 71"/>
              <a:gd name="T2" fmla="*/ 2147483647 w 95"/>
              <a:gd name="T3" fmla="*/ 2147483647 h 71"/>
              <a:gd name="T4" fmla="*/ 2147483647 w 95"/>
              <a:gd name="T5" fmla="*/ 2147483647 h 71"/>
              <a:gd name="T6" fmla="*/ 0 w 95"/>
              <a:gd name="T7" fmla="*/ 2147483647 h 71"/>
              <a:gd name="T8" fmla="*/ 2147483647 w 95"/>
              <a:gd name="T9" fmla="*/ 2147483647 h 71"/>
              <a:gd name="T10" fmla="*/ 2147483647 w 95"/>
              <a:gd name="T11" fmla="*/ 2147483647 h 71"/>
              <a:gd name="T12" fmla="*/ 2147483647 w 95"/>
              <a:gd name="T13" fmla="*/ 0 h 71"/>
              <a:gd name="T14" fmla="*/ 2147483647 w 95"/>
              <a:gd name="T15" fmla="*/ 2147483647 h 71"/>
              <a:gd name="T16" fmla="*/ 2147483647 w 95"/>
              <a:gd name="T17" fmla="*/ 2147483647 h 71"/>
              <a:gd name="T18" fmla="*/ 2147483647 w 95"/>
              <a:gd name="T19" fmla="*/ 2147483647 h 71"/>
              <a:gd name="T20" fmla="*/ 2147483647 w 95"/>
              <a:gd name="T21" fmla="*/ 2147483647 h 71"/>
              <a:gd name="T22" fmla="*/ 2147483647 w 95"/>
              <a:gd name="T23" fmla="*/ 2147483647 h 71"/>
              <a:gd name="T24" fmla="*/ 2147483647 w 95"/>
              <a:gd name="T25" fmla="*/ 2147483647 h 71"/>
              <a:gd name="T26" fmla="*/ 2147483647 w 95"/>
              <a:gd name="T27" fmla="*/ 2147483647 h 71"/>
              <a:gd name="T28" fmla="*/ 2147483647 w 95"/>
              <a:gd name="T29" fmla="*/ 2147483647 h 71"/>
              <a:gd name="T30" fmla="*/ 2147483647 w 95"/>
              <a:gd name="T31" fmla="*/ 0 h 71"/>
              <a:gd name="T32" fmla="*/ 2147483647 w 95"/>
              <a:gd name="T33" fmla="*/ 2147483647 h 71"/>
              <a:gd name="T34" fmla="*/ 2147483647 w 95"/>
              <a:gd name="T35" fmla="*/ 2147483647 h 7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5" h="71">
                <a:moveTo>
                  <a:pt x="0" y="71"/>
                </a:moveTo>
                <a:cubicBezTo>
                  <a:pt x="44" y="71"/>
                  <a:pt x="44" y="71"/>
                  <a:pt x="44" y="71"/>
                </a:cubicBezTo>
                <a:cubicBezTo>
                  <a:pt x="22" y="33"/>
                  <a:pt x="22" y="33"/>
                  <a:pt x="22" y="33"/>
                </a:cubicBezTo>
                <a:lnTo>
                  <a:pt x="0" y="71"/>
                </a:lnTo>
                <a:close/>
                <a:moveTo>
                  <a:pt x="22" y="27"/>
                </a:moveTo>
                <a:cubicBezTo>
                  <a:pt x="30" y="27"/>
                  <a:pt x="36" y="21"/>
                  <a:pt x="36" y="14"/>
                </a:cubicBezTo>
                <a:cubicBezTo>
                  <a:pt x="36" y="6"/>
                  <a:pt x="30" y="0"/>
                  <a:pt x="22" y="0"/>
                </a:cubicBezTo>
                <a:cubicBezTo>
                  <a:pt x="15" y="0"/>
                  <a:pt x="9" y="6"/>
                  <a:pt x="9" y="14"/>
                </a:cubicBezTo>
                <a:cubicBezTo>
                  <a:pt x="9" y="21"/>
                  <a:pt x="15" y="27"/>
                  <a:pt x="22" y="27"/>
                </a:cubicBezTo>
                <a:close/>
                <a:moveTo>
                  <a:pt x="51" y="33"/>
                </a:moveTo>
                <a:cubicBezTo>
                  <a:pt x="73" y="71"/>
                  <a:pt x="73" y="71"/>
                  <a:pt x="73" y="71"/>
                </a:cubicBezTo>
                <a:cubicBezTo>
                  <a:pt x="95" y="33"/>
                  <a:pt x="95" y="33"/>
                  <a:pt x="95" y="33"/>
                </a:cubicBezTo>
                <a:lnTo>
                  <a:pt x="51" y="33"/>
                </a:lnTo>
                <a:close/>
                <a:moveTo>
                  <a:pt x="73" y="27"/>
                </a:moveTo>
                <a:cubicBezTo>
                  <a:pt x="81" y="27"/>
                  <a:pt x="87" y="21"/>
                  <a:pt x="87" y="14"/>
                </a:cubicBezTo>
                <a:cubicBezTo>
                  <a:pt x="87" y="6"/>
                  <a:pt x="81" y="0"/>
                  <a:pt x="73" y="0"/>
                </a:cubicBezTo>
                <a:cubicBezTo>
                  <a:pt x="66" y="0"/>
                  <a:pt x="59" y="6"/>
                  <a:pt x="59" y="14"/>
                </a:cubicBezTo>
                <a:cubicBezTo>
                  <a:pt x="59" y="21"/>
                  <a:pt x="66" y="27"/>
                  <a:pt x="73" y="27"/>
                </a:cubicBezTo>
                <a:close/>
              </a:path>
            </a:pathLst>
          </a:custGeom>
          <a:gradFill>
            <a:gsLst>
              <a:gs pos="100000">
                <a:srgbClr val="1353A9"/>
              </a:gs>
              <a:gs pos="1000">
                <a:srgbClr val="0C346B"/>
              </a:gs>
            </a:gsLst>
            <a:path path="circle">
              <a:fillToRect l="100000" t="100000"/>
            </a:path>
          </a:gradFill>
          <a:ln>
            <a:noFill/>
          </a:ln>
        </p:spPr>
        <p:txBody>
          <a:bodyPr/>
          <a:lstStyle/>
          <a:p>
            <a:endParaRPr lang="zh-CN" altLang="en-US">
              <a:solidFill>
                <a:schemeClr val="bg1"/>
              </a:solidFill>
            </a:endParaRPr>
          </a:p>
        </p:txBody>
      </p:sp>
      <p:sp>
        <p:nvSpPr>
          <p:cNvPr id="21" name="Freeform 547"/>
          <p:cNvSpPr>
            <a:spLocks noEditPoints="1"/>
          </p:cNvSpPr>
          <p:nvPr/>
        </p:nvSpPr>
        <p:spPr bwMode="auto">
          <a:xfrm>
            <a:off x="6523038" y="3273425"/>
            <a:ext cx="649287" cy="465138"/>
          </a:xfrm>
          <a:custGeom>
            <a:avLst/>
            <a:gdLst>
              <a:gd name="T0" fmla="*/ 2147483647 w 102"/>
              <a:gd name="T1" fmla="*/ 2147483647 h 73"/>
              <a:gd name="T2" fmla="*/ 2147483647 w 102"/>
              <a:gd name="T3" fmla="*/ 2147483647 h 73"/>
              <a:gd name="T4" fmla="*/ 2147483647 w 102"/>
              <a:gd name="T5" fmla="*/ 2147483647 h 73"/>
              <a:gd name="T6" fmla="*/ 2147483647 w 102"/>
              <a:gd name="T7" fmla="*/ 2147483647 h 73"/>
              <a:gd name="T8" fmla="*/ 2147483647 w 102"/>
              <a:gd name="T9" fmla="*/ 2147483647 h 73"/>
              <a:gd name="T10" fmla="*/ 2147483647 w 102"/>
              <a:gd name="T11" fmla="*/ 2147483647 h 73"/>
              <a:gd name="T12" fmla="*/ 2147483647 w 102"/>
              <a:gd name="T13" fmla="*/ 2147483647 h 73"/>
              <a:gd name="T14" fmla="*/ 2147483647 w 102"/>
              <a:gd name="T15" fmla="*/ 2147483647 h 73"/>
              <a:gd name="T16" fmla="*/ 2147483647 w 102"/>
              <a:gd name="T17" fmla="*/ 2147483647 h 73"/>
              <a:gd name="T18" fmla="*/ 2147483647 w 102"/>
              <a:gd name="T19" fmla="*/ 2147483647 h 73"/>
              <a:gd name="T20" fmla="*/ 2147483647 w 102"/>
              <a:gd name="T21" fmla="*/ 2147483647 h 73"/>
              <a:gd name="T22" fmla="*/ 2147483647 w 102"/>
              <a:gd name="T23" fmla="*/ 2147483647 h 73"/>
              <a:gd name="T24" fmla="*/ 2147483647 w 102"/>
              <a:gd name="T25" fmla="*/ 2147483647 h 73"/>
              <a:gd name="T26" fmla="*/ 2147483647 w 102"/>
              <a:gd name="T27" fmla="*/ 0 h 73"/>
              <a:gd name="T28" fmla="*/ 2147483647 w 102"/>
              <a:gd name="T29" fmla="*/ 0 h 73"/>
              <a:gd name="T30" fmla="*/ 0 w 102"/>
              <a:gd name="T31" fmla="*/ 2147483647 h 73"/>
              <a:gd name="T32" fmla="*/ 0 w 102"/>
              <a:gd name="T33" fmla="*/ 2147483647 h 73"/>
              <a:gd name="T34" fmla="*/ 2147483647 w 102"/>
              <a:gd name="T35" fmla="*/ 2147483647 h 73"/>
              <a:gd name="T36" fmla="*/ 2147483647 w 102"/>
              <a:gd name="T37" fmla="*/ 2147483647 h 73"/>
              <a:gd name="T38" fmla="*/ 2147483647 w 102"/>
              <a:gd name="T39" fmla="*/ 2147483647 h 73"/>
              <a:gd name="T40" fmla="*/ 2147483647 w 102"/>
              <a:gd name="T41" fmla="*/ 2147483647 h 73"/>
              <a:gd name="T42" fmla="*/ 2147483647 w 102"/>
              <a:gd name="T43" fmla="*/ 2147483647 h 73"/>
              <a:gd name="T44" fmla="*/ 2147483647 w 102"/>
              <a:gd name="T45" fmla="*/ 2147483647 h 73"/>
              <a:gd name="T46" fmla="*/ 2147483647 w 102"/>
              <a:gd name="T47" fmla="*/ 2147483647 h 73"/>
              <a:gd name="T48" fmla="*/ 2147483647 w 102"/>
              <a:gd name="T49" fmla="*/ 2147483647 h 73"/>
              <a:gd name="T50" fmla="*/ 2147483647 w 102"/>
              <a:gd name="T51" fmla="*/ 2147483647 h 73"/>
              <a:gd name="T52" fmla="*/ 2147483647 w 102"/>
              <a:gd name="T53" fmla="*/ 2147483647 h 73"/>
              <a:gd name="T54" fmla="*/ 2147483647 w 102"/>
              <a:gd name="T55" fmla="*/ 2147483647 h 73"/>
              <a:gd name="T56" fmla="*/ 2147483647 w 102"/>
              <a:gd name="T57" fmla="*/ 2147483647 h 73"/>
              <a:gd name="T58" fmla="*/ 2147483647 w 102"/>
              <a:gd name="T59" fmla="*/ 2147483647 h 73"/>
              <a:gd name="T60" fmla="*/ 2147483647 w 102"/>
              <a:gd name="T61" fmla="*/ 2147483647 h 73"/>
              <a:gd name="T62" fmla="*/ 2147483647 w 102"/>
              <a:gd name="T63" fmla="*/ 2147483647 h 73"/>
              <a:gd name="T64" fmla="*/ 2147483647 w 102"/>
              <a:gd name="T65" fmla="*/ 2147483647 h 73"/>
              <a:gd name="T66" fmla="*/ 2147483647 w 102"/>
              <a:gd name="T67" fmla="*/ 2147483647 h 73"/>
              <a:gd name="T68" fmla="*/ 2147483647 w 102"/>
              <a:gd name="T69" fmla="*/ 2147483647 h 73"/>
              <a:gd name="T70" fmla="*/ 2147483647 w 102"/>
              <a:gd name="T71" fmla="*/ 2147483647 h 73"/>
              <a:gd name="T72" fmla="*/ 2147483647 w 102"/>
              <a:gd name="T73" fmla="*/ 2147483647 h 73"/>
              <a:gd name="T74" fmla="*/ 2147483647 w 102"/>
              <a:gd name="T75" fmla="*/ 2147483647 h 73"/>
              <a:gd name="T76" fmla="*/ 2147483647 w 102"/>
              <a:gd name="T77" fmla="*/ 0 h 7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2" h="73">
                <a:moveTo>
                  <a:pt x="58" y="47"/>
                </a:moveTo>
                <a:cubicBezTo>
                  <a:pt x="57" y="47"/>
                  <a:pt x="57" y="46"/>
                  <a:pt x="56" y="46"/>
                </a:cubicBezTo>
                <a:cubicBezTo>
                  <a:pt x="55" y="47"/>
                  <a:pt x="53" y="47"/>
                  <a:pt x="51" y="47"/>
                </a:cubicBezTo>
                <a:cubicBezTo>
                  <a:pt x="51" y="47"/>
                  <a:pt x="51" y="47"/>
                  <a:pt x="51" y="47"/>
                </a:cubicBezTo>
                <a:cubicBezTo>
                  <a:pt x="49" y="47"/>
                  <a:pt x="48" y="47"/>
                  <a:pt x="46" y="46"/>
                </a:cubicBezTo>
                <a:cubicBezTo>
                  <a:pt x="46" y="46"/>
                  <a:pt x="45" y="47"/>
                  <a:pt x="45" y="47"/>
                </a:cubicBezTo>
                <a:cubicBezTo>
                  <a:pt x="6" y="73"/>
                  <a:pt x="6" y="73"/>
                  <a:pt x="6" y="73"/>
                </a:cubicBezTo>
                <a:cubicBezTo>
                  <a:pt x="6" y="73"/>
                  <a:pt x="5" y="73"/>
                  <a:pt x="5" y="73"/>
                </a:cubicBezTo>
                <a:cubicBezTo>
                  <a:pt x="6" y="73"/>
                  <a:pt x="6" y="73"/>
                  <a:pt x="7" y="73"/>
                </a:cubicBezTo>
                <a:cubicBezTo>
                  <a:pt x="95" y="73"/>
                  <a:pt x="95" y="73"/>
                  <a:pt x="95" y="73"/>
                </a:cubicBezTo>
                <a:cubicBezTo>
                  <a:pt x="96" y="73"/>
                  <a:pt x="96" y="73"/>
                  <a:pt x="97" y="73"/>
                </a:cubicBezTo>
                <a:cubicBezTo>
                  <a:pt x="97" y="73"/>
                  <a:pt x="97" y="73"/>
                  <a:pt x="97" y="73"/>
                </a:cubicBezTo>
                <a:lnTo>
                  <a:pt x="58" y="47"/>
                </a:lnTo>
                <a:close/>
                <a:moveTo>
                  <a:pt x="95" y="0"/>
                </a:moveTo>
                <a:cubicBezTo>
                  <a:pt x="7" y="0"/>
                  <a:pt x="7" y="0"/>
                  <a:pt x="7" y="0"/>
                </a:cubicBezTo>
                <a:cubicBezTo>
                  <a:pt x="3" y="0"/>
                  <a:pt x="0" y="3"/>
                  <a:pt x="0" y="7"/>
                </a:cubicBezTo>
                <a:cubicBezTo>
                  <a:pt x="0" y="66"/>
                  <a:pt x="0" y="66"/>
                  <a:pt x="0" y="66"/>
                </a:cubicBezTo>
                <a:cubicBezTo>
                  <a:pt x="0" y="69"/>
                  <a:pt x="1" y="71"/>
                  <a:pt x="3" y="72"/>
                </a:cubicBezTo>
                <a:cubicBezTo>
                  <a:pt x="3" y="71"/>
                  <a:pt x="3" y="70"/>
                  <a:pt x="4" y="70"/>
                </a:cubicBezTo>
                <a:cubicBezTo>
                  <a:pt x="42" y="44"/>
                  <a:pt x="42" y="44"/>
                  <a:pt x="42" y="44"/>
                </a:cubicBezTo>
                <a:cubicBezTo>
                  <a:pt x="3" y="13"/>
                  <a:pt x="3" y="13"/>
                  <a:pt x="3" y="13"/>
                </a:cubicBezTo>
                <a:cubicBezTo>
                  <a:pt x="3" y="12"/>
                  <a:pt x="3" y="11"/>
                  <a:pt x="3" y="10"/>
                </a:cubicBezTo>
                <a:cubicBezTo>
                  <a:pt x="4" y="9"/>
                  <a:pt x="5" y="9"/>
                  <a:pt x="6" y="10"/>
                </a:cubicBezTo>
                <a:cubicBezTo>
                  <a:pt x="45" y="41"/>
                  <a:pt x="45" y="41"/>
                  <a:pt x="45" y="41"/>
                </a:cubicBezTo>
                <a:cubicBezTo>
                  <a:pt x="45" y="41"/>
                  <a:pt x="46" y="42"/>
                  <a:pt x="46" y="42"/>
                </a:cubicBezTo>
                <a:cubicBezTo>
                  <a:pt x="48" y="43"/>
                  <a:pt x="49" y="43"/>
                  <a:pt x="51" y="43"/>
                </a:cubicBezTo>
                <a:cubicBezTo>
                  <a:pt x="53" y="43"/>
                  <a:pt x="55" y="43"/>
                  <a:pt x="56" y="42"/>
                </a:cubicBezTo>
                <a:cubicBezTo>
                  <a:pt x="57" y="42"/>
                  <a:pt x="57" y="41"/>
                  <a:pt x="57" y="41"/>
                </a:cubicBezTo>
                <a:cubicBezTo>
                  <a:pt x="96" y="10"/>
                  <a:pt x="96" y="10"/>
                  <a:pt x="96" y="10"/>
                </a:cubicBezTo>
                <a:cubicBezTo>
                  <a:pt x="96" y="10"/>
                  <a:pt x="96" y="10"/>
                  <a:pt x="96" y="10"/>
                </a:cubicBezTo>
                <a:cubicBezTo>
                  <a:pt x="97" y="9"/>
                  <a:pt x="98" y="9"/>
                  <a:pt x="99" y="10"/>
                </a:cubicBezTo>
                <a:cubicBezTo>
                  <a:pt x="100" y="11"/>
                  <a:pt x="100" y="12"/>
                  <a:pt x="99" y="13"/>
                </a:cubicBezTo>
                <a:cubicBezTo>
                  <a:pt x="60" y="44"/>
                  <a:pt x="60" y="44"/>
                  <a:pt x="60" y="44"/>
                </a:cubicBezTo>
                <a:cubicBezTo>
                  <a:pt x="99" y="70"/>
                  <a:pt x="99" y="70"/>
                  <a:pt x="99" y="70"/>
                </a:cubicBezTo>
                <a:cubicBezTo>
                  <a:pt x="99" y="70"/>
                  <a:pt x="99" y="70"/>
                  <a:pt x="99" y="70"/>
                </a:cubicBezTo>
                <a:cubicBezTo>
                  <a:pt x="99" y="70"/>
                  <a:pt x="100" y="71"/>
                  <a:pt x="99" y="72"/>
                </a:cubicBezTo>
                <a:cubicBezTo>
                  <a:pt x="101" y="70"/>
                  <a:pt x="102" y="69"/>
                  <a:pt x="102" y="66"/>
                </a:cubicBezTo>
                <a:cubicBezTo>
                  <a:pt x="102" y="7"/>
                  <a:pt x="102" y="7"/>
                  <a:pt x="102" y="7"/>
                </a:cubicBezTo>
                <a:cubicBezTo>
                  <a:pt x="102" y="3"/>
                  <a:pt x="99" y="0"/>
                  <a:pt x="95" y="0"/>
                </a:cubicBezTo>
                <a:close/>
              </a:path>
            </a:pathLst>
          </a:custGeom>
          <a:gradFill>
            <a:gsLst>
              <a:gs pos="100000">
                <a:srgbClr val="1353A9"/>
              </a:gs>
              <a:gs pos="1000">
                <a:srgbClr val="0C346B"/>
              </a:gs>
            </a:gsLst>
            <a:path path="circle">
              <a:fillToRect l="100000" t="100000"/>
            </a:path>
          </a:gradFill>
          <a:ln>
            <a:noFill/>
          </a:ln>
        </p:spPr>
        <p:txBody>
          <a:bodyPr/>
          <a:lstStyle/>
          <a:p>
            <a:endParaRPr lang="zh-CN" altLang="en-US">
              <a:solidFill>
                <a:schemeClr val="bg1"/>
              </a:solidFill>
            </a:endParaRPr>
          </a:p>
        </p:txBody>
      </p:sp>
      <p:sp>
        <p:nvSpPr>
          <p:cNvPr id="22" name="TextBox 13"/>
          <p:cNvSpPr txBox="1">
            <a:spLocks noChangeArrowheads="1"/>
          </p:cNvSpPr>
          <p:nvPr/>
        </p:nvSpPr>
        <p:spPr bwMode="auto">
          <a:xfrm>
            <a:off x="2770188" y="5013325"/>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成本预算</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a:spLocks noChangeArrowheads="1"/>
          </p:cNvSpPr>
          <p:nvPr/>
        </p:nvSpPr>
        <p:spPr bwMode="auto">
          <a:xfrm>
            <a:off x="3319463" y="5362575"/>
            <a:ext cx="13843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0-#ppt_w/2"/>
                                          </p:val>
                                        </p:tav>
                                        <p:tav tm="100000">
                                          <p:val>
                                            <p:strVal val="#ppt_x"/>
                                          </p:val>
                                        </p:tav>
                                      </p:tavLst>
                                    </p:anim>
                                    <p:anim calcmode="lin" valueType="num">
                                      <p:cBhvr additive="base">
                                        <p:cTn id="2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0-#ppt_w/2"/>
                                          </p:val>
                                        </p:tav>
                                        <p:tav tm="100000">
                                          <p:val>
                                            <p:strVal val="#ppt_x"/>
                                          </p:val>
                                        </p:tav>
                                      </p:tavLst>
                                    </p:anim>
                                    <p:anim calcmode="lin" valueType="num">
                                      <p:cBhvr additive="base">
                                        <p:cTn id="32"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0-#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0-#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0-#ppt_w/2"/>
                                          </p:val>
                                        </p:tav>
                                        <p:tav tm="100000">
                                          <p:val>
                                            <p:strVal val="#ppt_x"/>
                                          </p:val>
                                        </p:tav>
                                      </p:tavLst>
                                    </p:anim>
                                    <p:anim calcmode="lin" valueType="num">
                                      <p:cBhvr additive="base">
                                        <p:cTn id="52"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ppt_x"/>
                                          </p:val>
                                        </p:tav>
                                        <p:tav tm="100000">
                                          <p:val>
                                            <p:strVal val="#ppt_x"/>
                                          </p:val>
                                        </p:tav>
                                      </p:tavLst>
                                    </p:anim>
                                    <p:anim calcmode="lin" valueType="num">
                                      <p:cBhvr additive="base">
                                        <p:cTn id="58" dur="500" fill="hold"/>
                                        <p:tgtEl>
                                          <p:spTgt spid="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ppt_x"/>
                                          </p:val>
                                        </p:tav>
                                        <p:tav tm="100000">
                                          <p:val>
                                            <p:strVal val="#ppt_x"/>
                                          </p:val>
                                        </p:tav>
                                      </p:tavLst>
                                    </p:anim>
                                    <p:anim calcmode="lin" valueType="num">
                                      <p:cBhvr additive="base">
                                        <p:cTn id="66" dur="500" fill="hold"/>
                                        <p:tgtEl>
                                          <p:spTgt spid="6"/>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additive="base">
                                        <p:cTn id="69" dur="500" fill="hold"/>
                                        <p:tgtEl>
                                          <p:spTgt spid="7"/>
                                        </p:tgtEl>
                                        <p:attrNameLst>
                                          <p:attrName>ppt_x</p:attrName>
                                        </p:attrNameLst>
                                      </p:cBhvr>
                                      <p:tavLst>
                                        <p:tav tm="0">
                                          <p:val>
                                            <p:strVal val="#ppt_x"/>
                                          </p:val>
                                        </p:tav>
                                        <p:tav tm="100000">
                                          <p:val>
                                            <p:strVal val="#ppt_x"/>
                                          </p:val>
                                        </p:tav>
                                      </p:tavLst>
                                    </p:anim>
                                    <p:anim calcmode="lin" valueType="num">
                                      <p:cBhvr additive="base">
                                        <p:cTn id="70" dur="500" fill="hold"/>
                                        <p:tgtEl>
                                          <p:spTgt spid="7"/>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ppt_x"/>
                                          </p:val>
                                        </p:tav>
                                        <p:tav tm="100000">
                                          <p:val>
                                            <p:strVal val="#ppt_x"/>
                                          </p:val>
                                        </p:tav>
                                      </p:tavLst>
                                    </p:anim>
                                    <p:anim calcmode="lin" valueType="num">
                                      <p:cBhvr additive="base">
                                        <p:cTn id="74" dur="500" fill="hold"/>
                                        <p:tgtEl>
                                          <p:spTgt spid="8"/>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9"/>
                                        </p:tgtEl>
                                        <p:attrNameLst>
                                          <p:attrName>style.visibility</p:attrName>
                                        </p:attrNameLst>
                                      </p:cBhvr>
                                      <p:to>
                                        <p:strVal val="visible"/>
                                      </p:to>
                                    </p:set>
                                    <p:anim calcmode="lin" valueType="num">
                                      <p:cBhvr additive="base">
                                        <p:cTn id="77" dur="500" fill="hold"/>
                                        <p:tgtEl>
                                          <p:spTgt spid="9"/>
                                        </p:tgtEl>
                                        <p:attrNameLst>
                                          <p:attrName>ppt_x</p:attrName>
                                        </p:attrNameLst>
                                      </p:cBhvr>
                                      <p:tavLst>
                                        <p:tav tm="0">
                                          <p:val>
                                            <p:strVal val="#ppt_x"/>
                                          </p:val>
                                        </p:tav>
                                        <p:tav tm="100000">
                                          <p:val>
                                            <p:strVal val="#ppt_x"/>
                                          </p:val>
                                        </p:tav>
                                      </p:tavLst>
                                    </p:anim>
                                    <p:anim calcmode="lin" valueType="num">
                                      <p:cBhvr additive="base">
                                        <p:cTn id="78" dur="500" fill="hold"/>
                                        <p:tgtEl>
                                          <p:spTgt spid="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0"/>
                                        </p:tgtEl>
                                        <p:attrNameLst>
                                          <p:attrName>style.visibility</p:attrName>
                                        </p:attrNameLst>
                                      </p:cBhvr>
                                      <p:to>
                                        <p:strVal val="visible"/>
                                      </p:to>
                                    </p:set>
                                    <p:anim calcmode="lin" valueType="num">
                                      <p:cBhvr additive="base">
                                        <p:cTn id="81" dur="500" fill="hold"/>
                                        <p:tgtEl>
                                          <p:spTgt spid="10"/>
                                        </p:tgtEl>
                                        <p:attrNameLst>
                                          <p:attrName>ppt_x</p:attrName>
                                        </p:attrNameLst>
                                      </p:cBhvr>
                                      <p:tavLst>
                                        <p:tav tm="0">
                                          <p:val>
                                            <p:strVal val="#ppt_x"/>
                                          </p:val>
                                        </p:tav>
                                        <p:tav tm="100000">
                                          <p:val>
                                            <p:strVal val="#ppt_x"/>
                                          </p:val>
                                        </p:tav>
                                      </p:tavLst>
                                    </p:anim>
                                    <p:anim calcmode="lin" valueType="num">
                                      <p:cBhvr additive="base">
                                        <p:cTn id="82" dur="500" fill="hold"/>
                                        <p:tgtEl>
                                          <p:spTgt spid="10"/>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1"/>
                                        </p:tgtEl>
                                        <p:attrNameLst>
                                          <p:attrName>style.visibility</p:attrName>
                                        </p:attrNameLst>
                                      </p:cBhvr>
                                      <p:to>
                                        <p:strVal val="visible"/>
                                      </p:to>
                                    </p:set>
                                    <p:anim calcmode="lin" valueType="num">
                                      <p:cBhvr additive="base">
                                        <p:cTn id="85" dur="500" fill="hold"/>
                                        <p:tgtEl>
                                          <p:spTgt spid="11"/>
                                        </p:tgtEl>
                                        <p:attrNameLst>
                                          <p:attrName>ppt_x</p:attrName>
                                        </p:attrNameLst>
                                      </p:cBhvr>
                                      <p:tavLst>
                                        <p:tav tm="0">
                                          <p:val>
                                            <p:strVal val="#ppt_x"/>
                                          </p:val>
                                        </p:tav>
                                        <p:tav tm="100000">
                                          <p:val>
                                            <p:strVal val="#ppt_x"/>
                                          </p:val>
                                        </p:tav>
                                      </p:tavLst>
                                    </p:anim>
                                    <p:anim calcmode="lin" valueType="num">
                                      <p:cBhvr additive="base">
                                        <p:cTn id="86" dur="500" fill="hold"/>
                                        <p:tgtEl>
                                          <p:spTgt spid="11"/>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2"/>
                                        </p:tgtEl>
                                        <p:attrNameLst>
                                          <p:attrName>style.visibility</p:attrName>
                                        </p:attrNameLst>
                                      </p:cBhvr>
                                      <p:to>
                                        <p:strVal val="visible"/>
                                      </p:to>
                                    </p:set>
                                    <p:anim calcmode="lin" valueType="num">
                                      <p:cBhvr additive="base">
                                        <p:cTn id="89" dur="500" fill="hold"/>
                                        <p:tgtEl>
                                          <p:spTgt spid="22"/>
                                        </p:tgtEl>
                                        <p:attrNameLst>
                                          <p:attrName>ppt_x</p:attrName>
                                        </p:attrNameLst>
                                      </p:cBhvr>
                                      <p:tavLst>
                                        <p:tav tm="0">
                                          <p:val>
                                            <p:strVal val="#ppt_x"/>
                                          </p:val>
                                        </p:tav>
                                        <p:tav tm="100000">
                                          <p:val>
                                            <p:strVal val="#ppt_x"/>
                                          </p:val>
                                        </p:tav>
                                      </p:tavLst>
                                    </p:anim>
                                    <p:anim calcmode="lin" valueType="num">
                                      <p:cBhvr additive="base">
                                        <p:cTn id="90" dur="500" fill="hold"/>
                                        <p:tgtEl>
                                          <p:spTgt spid="22"/>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23"/>
                                        </p:tgtEl>
                                        <p:attrNameLst>
                                          <p:attrName>style.visibility</p:attrName>
                                        </p:attrNameLst>
                                      </p:cBhvr>
                                      <p:to>
                                        <p:strVal val="visible"/>
                                      </p:to>
                                    </p:set>
                                    <p:anim calcmode="lin" valueType="num">
                                      <p:cBhvr additive="base">
                                        <p:cTn id="93" dur="500" fill="hold"/>
                                        <p:tgtEl>
                                          <p:spTgt spid="23"/>
                                        </p:tgtEl>
                                        <p:attrNameLst>
                                          <p:attrName>ppt_x</p:attrName>
                                        </p:attrNameLst>
                                      </p:cBhvr>
                                      <p:tavLst>
                                        <p:tav tm="0">
                                          <p:val>
                                            <p:strVal val="#ppt_x"/>
                                          </p:val>
                                        </p:tav>
                                        <p:tav tm="100000">
                                          <p:val>
                                            <p:strVal val="#ppt_x"/>
                                          </p:val>
                                        </p:tav>
                                      </p:tavLst>
                                    </p:anim>
                                    <p:anim calcmode="lin" valueType="num">
                                      <p:cBhvr additive="base">
                                        <p:cTn id="9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财务计划报表</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Freeform 78"/>
          <p:cNvSpPr/>
          <p:nvPr/>
        </p:nvSpPr>
        <p:spPr bwMode="auto">
          <a:xfrm rot="1794316">
            <a:off x="4059238" y="2536825"/>
            <a:ext cx="2133600" cy="2132013"/>
          </a:xfrm>
          <a:custGeom>
            <a:avLst/>
            <a:gdLst>
              <a:gd name="T0" fmla="*/ 2147483647 w 819"/>
              <a:gd name="T1" fmla="*/ 2147483647 h 819"/>
              <a:gd name="T2" fmla="*/ 2147483647 w 819"/>
              <a:gd name="T3" fmla="*/ 2147483647 h 819"/>
              <a:gd name="T4" fmla="*/ 2147483647 w 819"/>
              <a:gd name="T5" fmla="*/ 2147483647 h 819"/>
              <a:gd name="T6" fmla="*/ 2147483647 w 819"/>
              <a:gd name="T7" fmla="*/ 2147483647 h 819"/>
              <a:gd name="T8" fmla="*/ 2147483647 w 819"/>
              <a:gd name="T9" fmla="*/ 2147483647 h 819"/>
              <a:gd name="T10" fmla="*/ 2147483647 w 819"/>
              <a:gd name="T11" fmla="*/ 2147483647 h 819"/>
              <a:gd name="T12" fmla="*/ 2147483647 w 819"/>
              <a:gd name="T13" fmla="*/ 2147483647 h 819"/>
              <a:gd name="T14" fmla="*/ 2147483647 w 819"/>
              <a:gd name="T15" fmla="*/ 2147483647 h 819"/>
              <a:gd name="T16" fmla="*/ 2147483647 w 819"/>
              <a:gd name="T17" fmla="*/ 2147483647 h 819"/>
              <a:gd name="T18" fmla="*/ 2147483647 w 819"/>
              <a:gd name="T19" fmla="*/ 2147483647 h 819"/>
              <a:gd name="T20" fmla="*/ 2147483647 w 819"/>
              <a:gd name="T21" fmla="*/ 2147483647 h 819"/>
              <a:gd name="T22" fmla="*/ 2147483647 w 819"/>
              <a:gd name="T23" fmla="*/ 2147483647 h 819"/>
              <a:gd name="T24" fmla="*/ 2147483647 w 819"/>
              <a:gd name="T25" fmla="*/ 2147483647 h 819"/>
              <a:gd name="T26" fmla="*/ 2147483647 w 819"/>
              <a:gd name="T27" fmla="*/ 2147483647 h 819"/>
              <a:gd name="T28" fmla="*/ 2147483647 w 819"/>
              <a:gd name="T29" fmla="*/ 2147483647 h 819"/>
              <a:gd name="T30" fmla="*/ 2147483647 w 819"/>
              <a:gd name="T31" fmla="*/ 2147483647 h 819"/>
              <a:gd name="T32" fmla="*/ 2147483647 w 819"/>
              <a:gd name="T33" fmla="*/ 2147483647 h 819"/>
              <a:gd name="T34" fmla="*/ 2147483647 w 819"/>
              <a:gd name="T35" fmla="*/ 2147483647 h 819"/>
              <a:gd name="T36" fmla="*/ 2147483647 w 819"/>
              <a:gd name="T37" fmla="*/ 2147483647 h 819"/>
              <a:gd name="T38" fmla="*/ 2147483647 w 819"/>
              <a:gd name="T39" fmla="*/ 2147483647 h 819"/>
              <a:gd name="T40" fmla="*/ 2147483647 w 819"/>
              <a:gd name="T41" fmla="*/ 2147483647 h 819"/>
              <a:gd name="T42" fmla="*/ 2147483647 w 819"/>
              <a:gd name="T43" fmla="*/ 2147483647 h 819"/>
              <a:gd name="T44" fmla="*/ 2147483647 w 819"/>
              <a:gd name="T45" fmla="*/ 2147483647 h 819"/>
              <a:gd name="T46" fmla="*/ 2147483647 w 819"/>
              <a:gd name="T47" fmla="*/ 2147483647 h 819"/>
              <a:gd name="T48" fmla="*/ 2147483647 w 819"/>
              <a:gd name="T49" fmla="*/ 2147483647 h 819"/>
              <a:gd name="T50" fmla="*/ 2147483647 w 819"/>
              <a:gd name="T51" fmla="*/ 2147483647 h 819"/>
              <a:gd name="T52" fmla="*/ 2147483647 w 819"/>
              <a:gd name="T53" fmla="*/ 2147483647 h 819"/>
              <a:gd name="T54" fmla="*/ 2147483647 w 819"/>
              <a:gd name="T55" fmla="*/ 2147483647 h 819"/>
              <a:gd name="T56" fmla="*/ 2147483647 w 819"/>
              <a:gd name="T57" fmla="*/ 2147483647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solidFill>
            <a:schemeClr val="bg1"/>
          </a:solidFill>
          <a:ln w="19050" cmpd="sng">
            <a:solidFill>
              <a:srgbClr val="1353A9"/>
            </a:solidFill>
            <a:bevel/>
          </a:ln>
        </p:spPr>
        <p:txBody>
          <a:bodyPr lIns="121682" tIns="60841" rIns="121682" bIns="60841"/>
          <a:lstStyle/>
          <a:p>
            <a:endParaRPr lang="zh-CN" altLang="en-US">
              <a:solidFill>
                <a:schemeClr val="bg1"/>
              </a:solidFill>
            </a:endParaRPr>
          </a:p>
        </p:txBody>
      </p:sp>
      <p:sp>
        <p:nvSpPr>
          <p:cNvPr id="5" name="Freeform 76"/>
          <p:cNvSpPr/>
          <p:nvPr/>
        </p:nvSpPr>
        <p:spPr bwMode="auto">
          <a:xfrm rot="1794316">
            <a:off x="6410325" y="2727325"/>
            <a:ext cx="2135188" cy="2132013"/>
          </a:xfrm>
          <a:custGeom>
            <a:avLst/>
            <a:gdLst>
              <a:gd name="T0" fmla="*/ 2147483647 w 819"/>
              <a:gd name="T1" fmla="*/ 2147483647 h 819"/>
              <a:gd name="T2" fmla="*/ 2147483647 w 819"/>
              <a:gd name="T3" fmla="*/ 2147483647 h 819"/>
              <a:gd name="T4" fmla="*/ 2147483647 w 819"/>
              <a:gd name="T5" fmla="*/ 2147483647 h 819"/>
              <a:gd name="T6" fmla="*/ 2147483647 w 819"/>
              <a:gd name="T7" fmla="*/ 2147483647 h 819"/>
              <a:gd name="T8" fmla="*/ 2147483647 w 819"/>
              <a:gd name="T9" fmla="*/ 2147483647 h 819"/>
              <a:gd name="T10" fmla="*/ 2147483647 w 819"/>
              <a:gd name="T11" fmla="*/ 2147483647 h 819"/>
              <a:gd name="T12" fmla="*/ 2147483647 w 819"/>
              <a:gd name="T13" fmla="*/ 2147483647 h 819"/>
              <a:gd name="T14" fmla="*/ 2147483647 w 819"/>
              <a:gd name="T15" fmla="*/ 2147483647 h 819"/>
              <a:gd name="T16" fmla="*/ 2147483647 w 819"/>
              <a:gd name="T17" fmla="*/ 2147483647 h 819"/>
              <a:gd name="T18" fmla="*/ 2147483647 w 819"/>
              <a:gd name="T19" fmla="*/ 2147483647 h 819"/>
              <a:gd name="T20" fmla="*/ 2147483647 w 819"/>
              <a:gd name="T21" fmla="*/ 2147483647 h 819"/>
              <a:gd name="T22" fmla="*/ 2147483647 w 819"/>
              <a:gd name="T23" fmla="*/ 2147483647 h 819"/>
              <a:gd name="T24" fmla="*/ 2147483647 w 819"/>
              <a:gd name="T25" fmla="*/ 2147483647 h 819"/>
              <a:gd name="T26" fmla="*/ 2147483647 w 819"/>
              <a:gd name="T27" fmla="*/ 0 h 819"/>
              <a:gd name="T28" fmla="*/ 2147483647 w 819"/>
              <a:gd name="T29" fmla="*/ 0 h 819"/>
              <a:gd name="T30" fmla="*/ 2147483647 w 819"/>
              <a:gd name="T31" fmla="*/ 2147483647 h 819"/>
              <a:gd name="T32" fmla="*/ 2147483647 w 819"/>
              <a:gd name="T33" fmla="*/ 2147483647 h 819"/>
              <a:gd name="T34" fmla="*/ 2147483647 w 819"/>
              <a:gd name="T35" fmla="*/ 2147483647 h 819"/>
              <a:gd name="T36" fmla="*/ 2147483647 w 819"/>
              <a:gd name="T37" fmla="*/ 2147483647 h 819"/>
              <a:gd name="T38" fmla="*/ 2147483647 w 819"/>
              <a:gd name="T39" fmla="*/ 0 h 819"/>
              <a:gd name="T40" fmla="*/ 0 w 819"/>
              <a:gd name="T41" fmla="*/ 0 h 819"/>
              <a:gd name="T42" fmla="*/ 0 w 819"/>
              <a:gd name="T43" fmla="*/ 2147483647 h 819"/>
              <a:gd name="T44" fmla="*/ 2147483647 w 819"/>
              <a:gd name="T45" fmla="*/ 2147483647 h 819"/>
              <a:gd name="T46" fmla="*/ 2147483647 w 819"/>
              <a:gd name="T47" fmla="*/ 2147483647 h 819"/>
              <a:gd name="T48" fmla="*/ 2147483647 w 819"/>
              <a:gd name="T49" fmla="*/ 2147483647 h 819"/>
              <a:gd name="T50" fmla="*/ 2147483647 w 819"/>
              <a:gd name="T51" fmla="*/ 2147483647 h 819"/>
              <a:gd name="T52" fmla="*/ 0 w 819"/>
              <a:gd name="T53" fmla="*/ 2147483647 h 819"/>
              <a:gd name="T54" fmla="*/ 0 w 819"/>
              <a:gd name="T55" fmla="*/ 2147483647 h 819"/>
              <a:gd name="T56" fmla="*/ 2147483647 w 819"/>
              <a:gd name="T57" fmla="*/ 2147483647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bg1"/>
          </a:solidFill>
          <a:ln w="19050" cmpd="sng">
            <a:solidFill>
              <a:srgbClr val="1353A9"/>
            </a:solidFill>
            <a:bevel/>
          </a:ln>
        </p:spPr>
        <p:txBody>
          <a:bodyPr lIns="121682" tIns="60841" rIns="121682" bIns="60841"/>
          <a:lstStyle/>
          <a:p>
            <a:endParaRPr lang="zh-CN" altLang="en-US">
              <a:solidFill>
                <a:schemeClr val="bg1"/>
              </a:solidFill>
            </a:endParaRPr>
          </a:p>
        </p:txBody>
      </p:sp>
      <p:sp>
        <p:nvSpPr>
          <p:cNvPr id="6" name="Freeform 77"/>
          <p:cNvSpPr/>
          <p:nvPr/>
        </p:nvSpPr>
        <p:spPr bwMode="auto">
          <a:xfrm rot="1794316">
            <a:off x="5329238" y="1455738"/>
            <a:ext cx="2135187" cy="2132012"/>
          </a:xfrm>
          <a:custGeom>
            <a:avLst/>
            <a:gdLst>
              <a:gd name="T0" fmla="*/ 2147483647 w 819"/>
              <a:gd name="T1" fmla="*/ 2147483647 h 819"/>
              <a:gd name="T2" fmla="*/ 2147483647 w 819"/>
              <a:gd name="T3" fmla="*/ 2147483647 h 819"/>
              <a:gd name="T4" fmla="*/ 2147483647 w 819"/>
              <a:gd name="T5" fmla="*/ 2147483647 h 819"/>
              <a:gd name="T6" fmla="*/ 2147483647 w 819"/>
              <a:gd name="T7" fmla="*/ 2147483647 h 819"/>
              <a:gd name="T8" fmla="*/ 2147483647 w 819"/>
              <a:gd name="T9" fmla="*/ 2147483647 h 819"/>
              <a:gd name="T10" fmla="*/ 2147483647 w 819"/>
              <a:gd name="T11" fmla="*/ 2147483647 h 819"/>
              <a:gd name="T12" fmla="*/ 2147483647 w 819"/>
              <a:gd name="T13" fmla="*/ 2147483647 h 819"/>
              <a:gd name="T14" fmla="*/ 2147483647 w 819"/>
              <a:gd name="T15" fmla="*/ 2147483647 h 819"/>
              <a:gd name="T16" fmla="*/ 2147483647 w 819"/>
              <a:gd name="T17" fmla="*/ 2147483647 h 819"/>
              <a:gd name="T18" fmla="*/ 2147483647 w 819"/>
              <a:gd name="T19" fmla="*/ 2147483647 h 819"/>
              <a:gd name="T20" fmla="*/ 2147483647 w 819"/>
              <a:gd name="T21" fmla="*/ 2147483647 h 819"/>
              <a:gd name="T22" fmla="*/ 2147483647 w 819"/>
              <a:gd name="T23" fmla="*/ 2147483647 h 819"/>
              <a:gd name="T24" fmla="*/ 2147483647 w 819"/>
              <a:gd name="T25" fmla="*/ 2147483647 h 819"/>
              <a:gd name="T26" fmla="*/ 2147483647 w 819"/>
              <a:gd name="T27" fmla="*/ 2147483647 h 819"/>
              <a:gd name="T28" fmla="*/ 2147483647 w 819"/>
              <a:gd name="T29" fmla="*/ 2147483647 h 819"/>
              <a:gd name="T30" fmla="*/ 2147483647 w 819"/>
              <a:gd name="T31" fmla="*/ 2147483647 h 819"/>
              <a:gd name="T32" fmla="*/ 2147483647 w 819"/>
              <a:gd name="T33" fmla="*/ 2147483647 h 819"/>
              <a:gd name="T34" fmla="*/ 2147483647 w 819"/>
              <a:gd name="T35" fmla="*/ 2147483647 h 819"/>
              <a:gd name="T36" fmla="*/ 2147483647 w 819"/>
              <a:gd name="T37" fmla="*/ 2147483647 h 819"/>
              <a:gd name="T38" fmla="*/ 2147483647 w 819"/>
              <a:gd name="T39" fmla="*/ 2147483647 h 819"/>
              <a:gd name="T40" fmla="*/ 0 w 819"/>
              <a:gd name="T41" fmla="*/ 2147483647 h 819"/>
              <a:gd name="T42" fmla="*/ 0 w 819"/>
              <a:gd name="T43" fmla="*/ 2147483647 h 819"/>
              <a:gd name="T44" fmla="*/ 2147483647 w 819"/>
              <a:gd name="T45" fmla="*/ 2147483647 h 819"/>
              <a:gd name="T46" fmla="*/ 2147483647 w 819"/>
              <a:gd name="T47" fmla="*/ 2147483647 h 819"/>
              <a:gd name="T48" fmla="*/ 2147483647 w 819"/>
              <a:gd name="T49" fmla="*/ 2147483647 h 819"/>
              <a:gd name="T50" fmla="*/ 2147483647 w 819"/>
              <a:gd name="T51" fmla="*/ 2147483647 h 819"/>
              <a:gd name="T52" fmla="*/ 0 w 819"/>
              <a:gd name="T53" fmla="*/ 2147483647 h 819"/>
              <a:gd name="T54" fmla="*/ 0 w 819"/>
              <a:gd name="T55" fmla="*/ 2147483647 h 819"/>
              <a:gd name="T56" fmla="*/ 2147483647 w 819"/>
              <a:gd name="T57" fmla="*/ 2147483647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bg1"/>
          </a:solidFill>
          <a:ln w="19050" cmpd="sng">
            <a:solidFill>
              <a:srgbClr val="1353A9"/>
            </a:solidFill>
            <a:bevel/>
          </a:ln>
        </p:spPr>
        <p:txBody>
          <a:bodyPr lIns="121682" tIns="60841" rIns="121682" bIns="60841"/>
          <a:lstStyle/>
          <a:p>
            <a:endParaRPr lang="zh-CN" altLang="en-US">
              <a:solidFill>
                <a:schemeClr val="bg1"/>
              </a:solidFill>
            </a:endParaRPr>
          </a:p>
        </p:txBody>
      </p:sp>
      <p:sp>
        <p:nvSpPr>
          <p:cNvPr id="7" name="Freeform 79"/>
          <p:cNvSpPr/>
          <p:nvPr/>
        </p:nvSpPr>
        <p:spPr bwMode="auto">
          <a:xfrm rot="1794316">
            <a:off x="5140325" y="3806825"/>
            <a:ext cx="2133600" cy="2133600"/>
          </a:xfrm>
          <a:custGeom>
            <a:avLst/>
            <a:gdLst>
              <a:gd name="T0" fmla="*/ 2147483647 w 819"/>
              <a:gd name="T1" fmla="*/ 2147483647 h 819"/>
              <a:gd name="T2" fmla="*/ 2147483647 w 819"/>
              <a:gd name="T3" fmla="*/ 2147483647 h 819"/>
              <a:gd name="T4" fmla="*/ 2147483647 w 819"/>
              <a:gd name="T5" fmla="*/ 2147483647 h 819"/>
              <a:gd name="T6" fmla="*/ 2147483647 w 819"/>
              <a:gd name="T7" fmla="*/ 2147483647 h 819"/>
              <a:gd name="T8" fmla="*/ 2147483647 w 819"/>
              <a:gd name="T9" fmla="*/ 2147483647 h 819"/>
              <a:gd name="T10" fmla="*/ 2147483647 w 819"/>
              <a:gd name="T11" fmla="*/ 2147483647 h 819"/>
              <a:gd name="T12" fmla="*/ 2147483647 w 819"/>
              <a:gd name="T13" fmla="*/ 0 h 819"/>
              <a:gd name="T14" fmla="*/ 2147483647 w 819"/>
              <a:gd name="T15" fmla="*/ 0 h 819"/>
              <a:gd name="T16" fmla="*/ 2147483647 w 819"/>
              <a:gd name="T17" fmla="*/ 2147483647 h 819"/>
              <a:gd name="T18" fmla="*/ 2147483647 w 819"/>
              <a:gd name="T19" fmla="*/ 2147483647 h 819"/>
              <a:gd name="T20" fmla="*/ 2147483647 w 819"/>
              <a:gd name="T21" fmla="*/ 2147483647 h 819"/>
              <a:gd name="T22" fmla="*/ 2147483647 w 819"/>
              <a:gd name="T23" fmla="*/ 2147483647 h 819"/>
              <a:gd name="T24" fmla="*/ 2147483647 w 819"/>
              <a:gd name="T25" fmla="*/ 0 h 819"/>
              <a:gd name="T26" fmla="*/ 2147483647 w 819"/>
              <a:gd name="T27" fmla="*/ 0 h 819"/>
              <a:gd name="T28" fmla="*/ 2147483647 w 819"/>
              <a:gd name="T29" fmla="*/ 2147483647 h 819"/>
              <a:gd name="T30" fmla="*/ 2147483647 w 819"/>
              <a:gd name="T31" fmla="*/ 2147483647 h 819"/>
              <a:gd name="T32" fmla="*/ 2147483647 w 819"/>
              <a:gd name="T33" fmla="*/ 2147483647 h 819"/>
              <a:gd name="T34" fmla="*/ 2147483647 w 819"/>
              <a:gd name="T35" fmla="*/ 2147483647 h 819"/>
              <a:gd name="T36" fmla="*/ 2147483647 w 819"/>
              <a:gd name="T37" fmla="*/ 2147483647 h 819"/>
              <a:gd name="T38" fmla="*/ 2147483647 w 819"/>
              <a:gd name="T39" fmla="*/ 2147483647 h 819"/>
              <a:gd name="T40" fmla="*/ 2147483647 w 819"/>
              <a:gd name="T41" fmla="*/ 2147483647 h 819"/>
              <a:gd name="T42" fmla="*/ 2147483647 w 819"/>
              <a:gd name="T43" fmla="*/ 2147483647 h 819"/>
              <a:gd name="T44" fmla="*/ 2147483647 w 819"/>
              <a:gd name="T45" fmla="*/ 2147483647 h 819"/>
              <a:gd name="T46" fmla="*/ 2147483647 w 819"/>
              <a:gd name="T47" fmla="*/ 2147483647 h 819"/>
              <a:gd name="T48" fmla="*/ 2147483647 w 819"/>
              <a:gd name="T49" fmla="*/ 2147483647 h 819"/>
              <a:gd name="T50" fmla="*/ 2147483647 w 819"/>
              <a:gd name="T51" fmla="*/ 2147483647 h 819"/>
              <a:gd name="T52" fmla="*/ 2147483647 w 819"/>
              <a:gd name="T53" fmla="*/ 2147483647 h 819"/>
              <a:gd name="T54" fmla="*/ 2147483647 w 819"/>
              <a:gd name="T55" fmla="*/ 2147483647 h 819"/>
              <a:gd name="T56" fmla="*/ 2147483647 w 819"/>
              <a:gd name="T57" fmla="*/ 2147483647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solidFill>
            <a:schemeClr val="bg1"/>
          </a:solidFill>
          <a:ln w="19050" cmpd="sng">
            <a:solidFill>
              <a:srgbClr val="1353A9"/>
            </a:solidFill>
            <a:bevel/>
          </a:ln>
        </p:spPr>
        <p:txBody>
          <a:bodyPr lIns="121682" tIns="60841" rIns="121682" bIns="60841"/>
          <a:lstStyle/>
          <a:p>
            <a:endParaRPr lang="zh-CN" altLang="en-US">
              <a:solidFill>
                <a:schemeClr val="bg1"/>
              </a:solidFill>
            </a:endParaRPr>
          </a:p>
        </p:txBody>
      </p:sp>
      <p:sp>
        <p:nvSpPr>
          <p:cNvPr id="8" name="Text Placeholder 3"/>
          <p:cNvSpPr txBox="1">
            <a:spLocks noChangeArrowheads="1"/>
          </p:cNvSpPr>
          <p:nvPr/>
        </p:nvSpPr>
        <p:spPr bwMode="auto">
          <a:xfrm>
            <a:off x="5972175" y="2362200"/>
            <a:ext cx="4556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3100" b="1">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01</a:t>
            </a:r>
            <a:endParaRPr lang="en-US" altLang="zh-CN" sz="3100" b="1">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 Placeholder 3"/>
          <p:cNvSpPr txBox="1">
            <a:spLocks noChangeArrowheads="1"/>
          </p:cNvSpPr>
          <p:nvPr/>
        </p:nvSpPr>
        <p:spPr bwMode="auto">
          <a:xfrm>
            <a:off x="4989513" y="3597275"/>
            <a:ext cx="455612"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31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03</a:t>
            </a:r>
            <a:endParaRPr lang="en-US" altLang="zh-CN" sz="3100" b="1" dirty="0">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 Placeholder 3"/>
          <p:cNvSpPr txBox="1">
            <a:spLocks noChangeArrowheads="1"/>
          </p:cNvSpPr>
          <p:nvPr/>
        </p:nvSpPr>
        <p:spPr bwMode="auto">
          <a:xfrm>
            <a:off x="6208713" y="4551363"/>
            <a:ext cx="4556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3100" b="1">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04</a:t>
            </a:r>
            <a:endParaRPr lang="en-US" altLang="zh-CN" sz="3100" b="1">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 Placeholder 3"/>
          <p:cNvSpPr txBox="1">
            <a:spLocks noChangeArrowheads="1"/>
          </p:cNvSpPr>
          <p:nvPr/>
        </p:nvSpPr>
        <p:spPr bwMode="auto">
          <a:xfrm>
            <a:off x="7119938" y="3292475"/>
            <a:ext cx="455612"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3100" b="1">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rPr>
              <a:t>02</a:t>
            </a:r>
            <a:endParaRPr lang="en-US" altLang="zh-CN" sz="3100" b="1">
              <a:gradFill>
                <a:gsLst>
                  <a:gs pos="100000">
                    <a:srgbClr val="1353A9"/>
                  </a:gs>
                  <a:gs pos="1000">
                    <a:srgbClr val="0C346B"/>
                  </a:gs>
                </a:gsLst>
                <a:path path="circle">
                  <a:fillToRect l="100000" t="100000"/>
                </a:path>
              </a:gra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a:spLocks noChangeArrowheads="1"/>
          </p:cNvSpPr>
          <p:nvPr/>
        </p:nvSpPr>
        <p:spPr bwMode="auto">
          <a:xfrm>
            <a:off x="3043238" y="5768975"/>
            <a:ext cx="2333625" cy="42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a:spLocks noChangeArrowheads="1"/>
          </p:cNvSpPr>
          <p:nvPr/>
        </p:nvSpPr>
        <p:spPr bwMode="auto">
          <a:xfrm>
            <a:off x="1562100" y="3048000"/>
            <a:ext cx="2333625" cy="42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7385050" y="1365250"/>
            <a:ext cx="2333625" cy="42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a:spLocks noChangeArrowheads="1"/>
          </p:cNvSpPr>
          <p:nvPr/>
        </p:nvSpPr>
        <p:spPr bwMode="auto">
          <a:xfrm>
            <a:off x="8745538" y="3978275"/>
            <a:ext cx="2333625" cy="424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a:spLocks noChangeArrowheads="1"/>
          </p:cNvSpPr>
          <p:nvPr/>
        </p:nvSpPr>
        <p:spPr bwMode="auto">
          <a:xfrm>
            <a:off x="1563688" y="2730500"/>
            <a:ext cx="19542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资金缺口</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a:spLocks noChangeArrowheads="1"/>
          </p:cNvSpPr>
          <p:nvPr/>
        </p:nvSpPr>
        <p:spPr bwMode="auto">
          <a:xfrm>
            <a:off x="3043238" y="5419725"/>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资金缺口</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a:spLocks noChangeArrowheads="1"/>
          </p:cNvSpPr>
          <p:nvPr/>
        </p:nvSpPr>
        <p:spPr bwMode="auto">
          <a:xfrm>
            <a:off x="8745538" y="3603625"/>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资金缺口</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a:spLocks noChangeArrowheads="1"/>
          </p:cNvSpPr>
          <p:nvPr/>
        </p:nvSpPr>
        <p:spPr bwMode="auto">
          <a:xfrm>
            <a:off x="7385050" y="1089025"/>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资金缺口</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Scale>
                                      <p:cBhvr>
                                        <p:cTn id="2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8"/>
                                        </p:tgtEl>
                                        <p:attrNameLst>
                                          <p:attrName>ppt_x</p:attrName>
                                          <p:attrName>ppt_y</p:attrName>
                                        </p:attrNameLst>
                                      </p:cBhvr>
                                    </p:animMotion>
                                    <p:animEffect transition="in" filter="fade">
                                      <p:cBhvr>
                                        <p:cTn id="27" dur="1000"/>
                                        <p:tgtEl>
                                          <p:spTgt spid="8"/>
                                        </p:tgtEl>
                                      </p:cBhvr>
                                    </p:animEffect>
                                  </p:childTnLst>
                                </p:cTn>
                              </p:par>
                              <p:par>
                                <p:cTn id="28" presetID="52"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Scale>
                                      <p:cBhvr>
                                        <p:cTn id="3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9"/>
                                        </p:tgtEl>
                                        <p:attrNameLst>
                                          <p:attrName>ppt_x</p:attrName>
                                          <p:attrName>ppt_y</p:attrName>
                                        </p:attrNameLst>
                                      </p:cBhvr>
                                    </p:animMotion>
                                    <p:animEffect transition="in" filter="fade">
                                      <p:cBhvr>
                                        <p:cTn id="32" dur="1000"/>
                                        <p:tgtEl>
                                          <p:spTgt spid="9"/>
                                        </p:tgtEl>
                                      </p:cBhvr>
                                    </p:animEffect>
                                  </p:childTnLst>
                                </p:cTn>
                              </p:par>
                              <p:par>
                                <p:cTn id="33" presetID="52"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Scale>
                                      <p:cBhvr>
                                        <p:cTn id="3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0"/>
                                        </p:tgtEl>
                                        <p:attrNameLst>
                                          <p:attrName>ppt_x</p:attrName>
                                          <p:attrName>ppt_y</p:attrName>
                                        </p:attrNameLst>
                                      </p:cBhvr>
                                    </p:animMotion>
                                    <p:animEffect transition="in" filter="fade">
                                      <p:cBhvr>
                                        <p:cTn id="37" dur="1000"/>
                                        <p:tgtEl>
                                          <p:spTgt spid="10"/>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Scale>
                                      <p:cBhvr>
                                        <p:cTn id="40"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1"/>
                                        </p:tgtEl>
                                        <p:attrNameLst>
                                          <p:attrName>ppt_x</p:attrName>
                                          <p:attrName>ppt_y</p:attrName>
                                        </p:attrNameLst>
                                      </p:cBhvr>
                                    </p:animMotion>
                                    <p:animEffect transition="in" filter="fade">
                                      <p:cBhvr>
                                        <p:cTn id="42" dur="1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fltVal val="0"/>
                                          </p:val>
                                        </p:tav>
                                        <p:tav tm="100000">
                                          <p:val>
                                            <p:strVal val="#ppt_w"/>
                                          </p:val>
                                        </p:tav>
                                      </p:tavLst>
                                    </p:anim>
                                    <p:anim calcmode="lin" valueType="num">
                                      <p:cBhvr>
                                        <p:cTn id="48" dur="1000" fill="hold"/>
                                        <p:tgtEl>
                                          <p:spTgt spid="13"/>
                                        </p:tgtEl>
                                        <p:attrNameLst>
                                          <p:attrName>ppt_h</p:attrName>
                                        </p:attrNameLst>
                                      </p:cBhvr>
                                      <p:tavLst>
                                        <p:tav tm="0">
                                          <p:val>
                                            <p:fltVal val="0"/>
                                          </p:val>
                                        </p:tav>
                                        <p:tav tm="100000">
                                          <p:val>
                                            <p:strVal val="#ppt_h"/>
                                          </p:val>
                                        </p:tav>
                                      </p:tavLst>
                                    </p:anim>
                                    <p:anim calcmode="lin" valueType="num">
                                      <p:cBhvr>
                                        <p:cTn id="49"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3"/>
                                        </p:tgtEl>
                                        <p:attrNameLst>
                                          <p:attrName>ppt_y</p:attrName>
                                        </p:attrNameLst>
                                      </p:cBhvr>
                                      <p:tavLst>
                                        <p:tav tm="0" fmla="#ppt_y+(sin(-2*pi*(1-$))*-#ppt_x+cos(-2*pi*(1-$))*(1-#ppt_y))*(1-$)">
                                          <p:val>
                                            <p:fltVal val="0"/>
                                          </p:val>
                                        </p:tav>
                                        <p:tav tm="100000">
                                          <p:val>
                                            <p:fltVal val="1"/>
                                          </p:val>
                                        </p:tav>
                                      </p:tavLst>
                                    </p:anim>
                                  </p:childTnLst>
                                </p:cTn>
                              </p:par>
                              <p:par>
                                <p:cTn id="51" presetID="15"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1000" fill="hold"/>
                                        <p:tgtEl>
                                          <p:spTgt spid="16"/>
                                        </p:tgtEl>
                                        <p:attrNameLst>
                                          <p:attrName>ppt_w</p:attrName>
                                        </p:attrNameLst>
                                      </p:cBhvr>
                                      <p:tavLst>
                                        <p:tav tm="0">
                                          <p:val>
                                            <p:fltVal val="0"/>
                                          </p:val>
                                        </p:tav>
                                        <p:tav tm="100000">
                                          <p:val>
                                            <p:strVal val="#ppt_w"/>
                                          </p:val>
                                        </p:tav>
                                      </p:tavLst>
                                    </p:anim>
                                    <p:anim calcmode="lin" valueType="num">
                                      <p:cBhvr>
                                        <p:cTn id="54" dur="1000" fill="hold"/>
                                        <p:tgtEl>
                                          <p:spTgt spid="16"/>
                                        </p:tgtEl>
                                        <p:attrNameLst>
                                          <p:attrName>ppt_h</p:attrName>
                                        </p:attrNameLst>
                                      </p:cBhvr>
                                      <p:tavLst>
                                        <p:tav tm="0">
                                          <p:val>
                                            <p:fltVal val="0"/>
                                          </p:val>
                                        </p:tav>
                                        <p:tav tm="100000">
                                          <p:val>
                                            <p:strVal val="#ppt_h"/>
                                          </p:val>
                                        </p:tav>
                                      </p:tavLst>
                                    </p:anim>
                                    <p:anim calcmode="lin" valueType="num">
                                      <p:cBhvr>
                                        <p:cTn id="55"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16"/>
                                        </p:tgtEl>
                                        <p:attrNameLst>
                                          <p:attrName>ppt_y</p:attrName>
                                        </p:attrNameLst>
                                      </p:cBhvr>
                                      <p:tavLst>
                                        <p:tav tm="0" fmla="#ppt_y+(sin(-2*pi*(1-$))*-#ppt_x+cos(-2*pi*(1-$))*(1-#ppt_y))*(1-$)">
                                          <p:val>
                                            <p:fltVal val="0"/>
                                          </p:val>
                                        </p:tav>
                                        <p:tav tm="100000">
                                          <p:val>
                                            <p:fltVal val="1"/>
                                          </p:val>
                                        </p:tav>
                                      </p:tavLst>
                                    </p:anim>
                                  </p:childTnLst>
                                </p:cTn>
                              </p:par>
                              <p:par>
                                <p:cTn id="57" presetID="15" presetClass="entr" presetSubtype="0"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1000" fill="hold"/>
                                        <p:tgtEl>
                                          <p:spTgt spid="12"/>
                                        </p:tgtEl>
                                        <p:attrNameLst>
                                          <p:attrName>ppt_w</p:attrName>
                                        </p:attrNameLst>
                                      </p:cBhvr>
                                      <p:tavLst>
                                        <p:tav tm="0">
                                          <p:val>
                                            <p:fltVal val="0"/>
                                          </p:val>
                                        </p:tav>
                                        <p:tav tm="100000">
                                          <p:val>
                                            <p:strVal val="#ppt_w"/>
                                          </p:val>
                                        </p:tav>
                                      </p:tavLst>
                                    </p:anim>
                                    <p:anim calcmode="lin" valueType="num">
                                      <p:cBhvr>
                                        <p:cTn id="60" dur="1000" fill="hold"/>
                                        <p:tgtEl>
                                          <p:spTgt spid="12"/>
                                        </p:tgtEl>
                                        <p:attrNameLst>
                                          <p:attrName>ppt_h</p:attrName>
                                        </p:attrNameLst>
                                      </p:cBhvr>
                                      <p:tavLst>
                                        <p:tav tm="0">
                                          <p:val>
                                            <p:fltVal val="0"/>
                                          </p:val>
                                        </p:tav>
                                        <p:tav tm="100000">
                                          <p:val>
                                            <p:strVal val="#ppt_h"/>
                                          </p:val>
                                        </p:tav>
                                      </p:tavLst>
                                    </p:anim>
                                    <p:anim calcmode="lin" valueType="num">
                                      <p:cBhvr>
                                        <p:cTn id="61"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12"/>
                                        </p:tgtEl>
                                        <p:attrNameLst>
                                          <p:attrName>ppt_y</p:attrName>
                                        </p:attrNameLst>
                                      </p:cBhvr>
                                      <p:tavLst>
                                        <p:tav tm="0" fmla="#ppt_y+(sin(-2*pi*(1-$))*-#ppt_x+cos(-2*pi*(1-$))*(1-#ppt_y))*(1-$)">
                                          <p:val>
                                            <p:fltVal val="0"/>
                                          </p:val>
                                        </p:tav>
                                        <p:tav tm="100000">
                                          <p:val>
                                            <p:fltVal val="1"/>
                                          </p:val>
                                        </p:tav>
                                      </p:tavLst>
                                    </p:anim>
                                  </p:childTnLst>
                                </p:cTn>
                              </p:par>
                              <p:par>
                                <p:cTn id="63" presetID="15"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p:cTn id="65" dur="1000" fill="hold"/>
                                        <p:tgtEl>
                                          <p:spTgt spid="17"/>
                                        </p:tgtEl>
                                        <p:attrNameLst>
                                          <p:attrName>ppt_w</p:attrName>
                                        </p:attrNameLst>
                                      </p:cBhvr>
                                      <p:tavLst>
                                        <p:tav tm="0">
                                          <p:val>
                                            <p:fltVal val="0"/>
                                          </p:val>
                                        </p:tav>
                                        <p:tav tm="100000">
                                          <p:val>
                                            <p:strVal val="#ppt_w"/>
                                          </p:val>
                                        </p:tav>
                                      </p:tavLst>
                                    </p:anim>
                                    <p:anim calcmode="lin" valueType="num">
                                      <p:cBhvr>
                                        <p:cTn id="66" dur="1000" fill="hold"/>
                                        <p:tgtEl>
                                          <p:spTgt spid="17"/>
                                        </p:tgtEl>
                                        <p:attrNameLst>
                                          <p:attrName>ppt_h</p:attrName>
                                        </p:attrNameLst>
                                      </p:cBhvr>
                                      <p:tavLst>
                                        <p:tav tm="0">
                                          <p:val>
                                            <p:fltVal val="0"/>
                                          </p:val>
                                        </p:tav>
                                        <p:tav tm="100000">
                                          <p:val>
                                            <p:strVal val="#ppt_h"/>
                                          </p:val>
                                        </p:tav>
                                      </p:tavLst>
                                    </p:anim>
                                    <p:anim calcmode="lin" valueType="num">
                                      <p:cBhvr>
                                        <p:cTn id="67"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68" dur="1000" fill="hold"/>
                                        <p:tgtEl>
                                          <p:spTgt spid="17"/>
                                        </p:tgtEl>
                                        <p:attrNameLst>
                                          <p:attrName>ppt_y</p:attrName>
                                        </p:attrNameLst>
                                      </p:cBhvr>
                                      <p:tavLst>
                                        <p:tav tm="0" fmla="#ppt_y+(sin(-2*pi*(1-$))*-#ppt_x+cos(-2*pi*(1-$))*(1-#ppt_y))*(1-$)">
                                          <p:val>
                                            <p:fltVal val="0"/>
                                          </p:val>
                                        </p:tav>
                                        <p:tav tm="100000">
                                          <p:val>
                                            <p:fltVal val="1"/>
                                          </p:val>
                                        </p:tav>
                                      </p:tavLst>
                                    </p:anim>
                                  </p:childTnLst>
                                </p:cTn>
                              </p:par>
                              <p:par>
                                <p:cTn id="69" presetID="15"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p:cTn id="71" dur="1000" fill="hold"/>
                                        <p:tgtEl>
                                          <p:spTgt spid="14"/>
                                        </p:tgtEl>
                                        <p:attrNameLst>
                                          <p:attrName>ppt_w</p:attrName>
                                        </p:attrNameLst>
                                      </p:cBhvr>
                                      <p:tavLst>
                                        <p:tav tm="0">
                                          <p:val>
                                            <p:fltVal val="0"/>
                                          </p:val>
                                        </p:tav>
                                        <p:tav tm="100000">
                                          <p:val>
                                            <p:strVal val="#ppt_w"/>
                                          </p:val>
                                        </p:tav>
                                      </p:tavLst>
                                    </p:anim>
                                    <p:anim calcmode="lin" valueType="num">
                                      <p:cBhvr>
                                        <p:cTn id="72" dur="1000" fill="hold"/>
                                        <p:tgtEl>
                                          <p:spTgt spid="14"/>
                                        </p:tgtEl>
                                        <p:attrNameLst>
                                          <p:attrName>ppt_h</p:attrName>
                                        </p:attrNameLst>
                                      </p:cBhvr>
                                      <p:tavLst>
                                        <p:tav tm="0">
                                          <p:val>
                                            <p:fltVal val="0"/>
                                          </p:val>
                                        </p:tav>
                                        <p:tav tm="100000">
                                          <p:val>
                                            <p:strVal val="#ppt_h"/>
                                          </p:val>
                                        </p:tav>
                                      </p:tavLst>
                                    </p:anim>
                                    <p:anim calcmode="lin" valueType="num">
                                      <p:cBhvr>
                                        <p:cTn id="73"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74" dur="1000" fill="hold"/>
                                        <p:tgtEl>
                                          <p:spTgt spid="14"/>
                                        </p:tgtEl>
                                        <p:attrNameLst>
                                          <p:attrName>ppt_y</p:attrName>
                                        </p:attrNameLst>
                                      </p:cBhvr>
                                      <p:tavLst>
                                        <p:tav tm="0" fmla="#ppt_y+(sin(-2*pi*(1-$))*-#ppt_x+cos(-2*pi*(1-$))*(1-#ppt_y))*(1-$)">
                                          <p:val>
                                            <p:fltVal val="0"/>
                                          </p:val>
                                        </p:tav>
                                        <p:tav tm="100000">
                                          <p:val>
                                            <p:fltVal val="1"/>
                                          </p:val>
                                        </p:tav>
                                      </p:tavLst>
                                    </p:anim>
                                  </p:childTnLst>
                                </p:cTn>
                              </p:par>
                              <p:par>
                                <p:cTn id="75" presetID="15" presetClass="entr" presetSubtype="0"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p:cTn id="77" dur="1000" fill="hold"/>
                                        <p:tgtEl>
                                          <p:spTgt spid="19"/>
                                        </p:tgtEl>
                                        <p:attrNameLst>
                                          <p:attrName>ppt_w</p:attrName>
                                        </p:attrNameLst>
                                      </p:cBhvr>
                                      <p:tavLst>
                                        <p:tav tm="0">
                                          <p:val>
                                            <p:fltVal val="0"/>
                                          </p:val>
                                        </p:tav>
                                        <p:tav tm="100000">
                                          <p:val>
                                            <p:strVal val="#ppt_w"/>
                                          </p:val>
                                        </p:tav>
                                      </p:tavLst>
                                    </p:anim>
                                    <p:anim calcmode="lin" valueType="num">
                                      <p:cBhvr>
                                        <p:cTn id="78" dur="1000" fill="hold"/>
                                        <p:tgtEl>
                                          <p:spTgt spid="19"/>
                                        </p:tgtEl>
                                        <p:attrNameLst>
                                          <p:attrName>ppt_h</p:attrName>
                                        </p:attrNameLst>
                                      </p:cBhvr>
                                      <p:tavLst>
                                        <p:tav tm="0">
                                          <p:val>
                                            <p:fltVal val="0"/>
                                          </p:val>
                                        </p:tav>
                                        <p:tav tm="100000">
                                          <p:val>
                                            <p:strVal val="#ppt_h"/>
                                          </p:val>
                                        </p:tav>
                                      </p:tavLst>
                                    </p:anim>
                                    <p:anim calcmode="lin" valueType="num">
                                      <p:cBhvr>
                                        <p:cTn id="79"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80" dur="1000" fill="hold"/>
                                        <p:tgtEl>
                                          <p:spTgt spid="19"/>
                                        </p:tgtEl>
                                        <p:attrNameLst>
                                          <p:attrName>ppt_y</p:attrName>
                                        </p:attrNameLst>
                                      </p:cBhvr>
                                      <p:tavLst>
                                        <p:tav tm="0" fmla="#ppt_y+(sin(-2*pi*(1-$))*-#ppt_x+cos(-2*pi*(1-$))*(1-#ppt_y))*(1-$)">
                                          <p:val>
                                            <p:fltVal val="0"/>
                                          </p:val>
                                        </p:tav>
                                        <p:tav tm="100000">
                                          <p:val>
                                            <p:fltVal val="1"/>
                                          </p:val>
                                        </p:tav>
                                      </p:tavLst>
                                    </p:anim>
                                  </p:childTnLst>
                                </p:cTn>
                              </p:par>
                              <p:par>
                                <p:cTn id="81" presetID="15" presetClass="entr" presetSubtype="0"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p:cTn id="83" dur="1000" fill="hold"/>
                                        <p:tgtEl>
                                          <p:spTgt spid="15"/>
                                        </p:tgtEl>
                                        <p:attrNameLst>
                                          <p:attrName>ppt_w</p:attrName>
                                        </p:attrNameLst>
                                      </p:cBhvr>
                                      <p:tavLst>
                                        <p:tav tm="0">
                                          <p:val>
                                            <p:fltVal val="0"/>
                                          </p:val>
                                        </p:tav>
                                        <p:tav tm="100000">
                                          <p:val>
                                            <p:strVal val="#ppt_w"/>
                                          </p:val>
                                        </p:tav>
                                      </p:tavLst>
                                    </p:anim>
                                    <p:anim calcmode="lin" valueType="num">
                                      <p:cBhvr>
                                        <p:cTn id="84" dur="1000" fill="hold"/>
                                        <p:tgtEl>
                                          <p:spTgt spid="15"/>
                                        </p:tgtEl>
                                        <p:attrNameLst>
                                          <p:attrName>ppt_h</p:attrName>
                                        </p:attrNameLst>
                                      </p:cBhvr>
                                      <p:tavLst>
                                        <p:tav tm="0">
                                          <p:val>
                                            <p:fltVal val="0"/>
                                          </p:val>
                                        </p:tav>
                                        <p:tav tm="100000">
                                          <p:val>
                                            <p:strVal val="#ppt_h"/>
                                          </p:val>
                                        </p:tav>
                                      </p:tavLst>
                                    </p:anim>
                                    <p:anim calcmode="lin" valueType="num">
                                      <p:cBhvr>
                                        <p:cTn id="85"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86" dur="1000" fill="hold"/>
                                        <p:tgtEl>
                                          <p:spTgt spid="15"/>
                                        </p:tgtEl>
                                        <p:attrNameLst>
                                          <p:attrName>ppt_y</p:attrName>
                                        </p:attrNameLst>
                                      </p:cBhvr>
                                      <p:tavLst>
                                        <p:tav tm="0" fmla="#ppt_y+(sin(-2*pi*(1-$))*-#ppt_x+cos(-2*pi*(1-$))*(1-#ppt_y))*(1-$)">
                                          <p:val>
                                            <p:fltVal val="0"/>
                                          </p:val>
                                        </p:tav>
                                        <p:tav tm="100000">
                                          <p:val>
                                            <p:fltVal val="1"/>
                                          </p:val>
                                        </p:tav>
                                      </p:tavLst>
                                    </p:anim>
                                  </p:childTnLst>
                                </p:cTn>
                              </p:par>
                              <p:par>
                                <p:cTn id="87" presetID="15" presetClass="entr" presetSubtype="0" fill="hold" grpId="0" nodeType="with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p:cTn id="89" dur="1000" fill="hold"/>
                                        <p:tgtEl>
                                          <p:spTgt spid="18"/>
                                        </p:tgtEl>
                                        <p:attrNameLst>
                                          <p:attrName>ppt_w</p:attrName>
                                        </p:attrNameLst>
                                      </p:cBhvr>
                                      <p:tavLst>
                                        <p:tav tm="0">
                                          <p:val>
                                            <p:fltVal val="0"/>
                                          </p:val>
                                        </p:tav>
                                        <p:tav tm="100000">
                                          <p:val>
                                            <p:strVal val="#ppt_w"/>
                                          </p:val>
                                        </p:tav>
                                      </p:tavLst>
                                    </p:anim>
                                    <p:anim calcmode="lin" valueType="num">
                                      <p:cBhvr>
                                        <p:cTn id="90" dur="1000" fill="hold"/>
                                        <p:tgtEl>
                                          <p:spTgt spid="18"/>
                                        </p:tgtEl>
                                        <p:attrNameLst>
                                          <p:attrName>ppt_h</p:attrName>
                                        </p:attrNameLst>
                                      </p:cBhvr>
                                      <p:tavLst>
                                        <p:tav tm="0">
                                          <p:val>
                                            <p:fltVal val="0"/>
                                          </p:val>
                                        </p:tav>
                                        <p:tav tm="100000">
                                          <p:val>
                                            <p:strVal val="#ppt_h"/>
                                          </p:val>
                                        </p:tav>
                                      </p:tavLst>
                                    </p:anim>
                                    <p:anim calcmode="lin" valueType="num">
                                      <p:cBhvr>
                                        <p:cTn id="91"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92" dur="1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17" grpId="0"/>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财务计划报表</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모서리가 둥근 직사각형 17"/>
          <p:cNvSpPr>
            <a:spLocks noChangeArrowheads="1"/>
          </p:cNvSpPr>
          <p:nvPr/>
        </p:nvSpPr>
        <p:spPr bwMode="auto">
          <a:xfrm>
            <a:off x="2266950" y="1782763"/>
            <a:ext cx="3840163" cy="1720850"/>
          </a:xfrm>
          <a:prstGeom prst="roundRect">
            <a:avLst>
              <a:gd name="adj" fmla="val 7356"/>
            </a:avLst>
          </a:prstGeom>
          <a:solidFill>
            <a:schemeClr val="bg1"/>
          </a:solidFill>
          <a:ln>
            <a:noFill/>
          </a:ln>
        </p:spPr>
        <p:txBody>
          <a:bodyPr anchor="ctr"/>
          <a:lstStyle/>
          <a:p>
            <a:pPr algn="ctr" eaLnBrk="1" hangingPunct="1"/>
            <a:r>
              <a:rPr lang="en-US" altLang="zh-CN">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rPr>
              <a:t> </a:t>
            </a:r>
            <a:endParaRPr lang="ko-KR" altLang="en-US">
              <a:gradFill>
                <a:gsLst>
                  <a:gs pos="0">
                    <a:srgbClr val="0C346B"/>
                  </a:gs>
                  <a:gs pos="100000">
                    <a:srgbClr val="1353A9"/>
                  </a:gs>
                </a:gsLst>
                <a:lin ang="5400000" scaled="1"/>
              </a:gradFill>
              <a:latin typeface="Arial" panose="020B0604020202020204" pitchFamily="34" charset="0"/>
              <a:ea typeface="Malgun Gothic" panose="020B0503020000020004" pitchFamily="34" charset="-127"/>
              <a:sym typeface="Arial" panose="020B0604020202020204" pitchFamily="34" charset="0"/>
            </a:endParaRPr>
          </a:p>
        </p:txBody>
      </p:sp>
      <p:sp>
        <p:nvSpPr>
          <p:cNvPr id="5" name="모서리가 둥근 직사각형 18"/>
          <p:cNvSpPr>
            <a:spLocks noChangeArrowheads="1"/>
          </p:cNvSpPr>
          <p:nvPr/>
        </p:nvSpPr>
        <p:spPr bwMode="auto">
          <a:xfrm>
            <a:off x="6243638" y="1782763"/>
            <a:ext cx="3840162" cy="1720850"/>
          </a:xfrm>
          <a:prstGeom prst="roundRect">
            <a:avLst>
              <a:gd name="adj" fmla="val 5361"/>
            </a:avLst>
          </a:prstGeom>
          <a:solidFill>
            <a:schemeClr val="bg1"/>
          </a:solidFill>
          <a:ln>
            <a:noFill/>
          </a:ln>
        </p:spPr>
        <p:txBody>
          <a:bodyPr anchor="ctr"/>
          <a:lstStyle/>
          <a:p>
            <a:pPr algn="ctr" eaLnBrk="1" hangingPunct="1"/>
            <a:endParaRPr lang="ko-KR" altLang="en-US">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6" name="모서리가 둥근 직사각형 19"/>
          <p:cNvSpPr>
            <a:spLocks noChangeArrowheads="1"/>
          </p:cNvSpPr>
          <p:nvPr/>
        </p:nvSpPr>
        <p:spPr bwMode="auto">
          <a:xfrm>
            <a:off x="2266950" y="3641725"/>
            <a:ext cx="3840163" cy="1720850"/>
          </a:xfrm>
          <a:prstGeom prst="roundRect">
            <a:avLst>
              <a:gd name="adj" fmla="val 6690"/>
            </a:avLst>
          </a:prstGeom>
          <a:solidFill>
            <a:schemeClr val="bg1"/>
          </a:solidFill>
          <a:ln>
            <a:noFill/>
          </a:ln>
        </p:spPr>
        <p:txBody>
          <a:bodyPr anchor="ctr"/>
          <a:lstStyle/>
          <a:p>
            <a:pPr algn="ctr" eaLnBrk="1" hangingPunct="1"/>
            <a:endParaRPr lang="ko-KR" altLang="en-US">
              <a:gradFill>
                <a:gsLst>
                  <a:gs pos="0">
                    <a:srgbClr val="0C346B"/>
                  </a:gs>
                  <a:gs pos="100000">
                    <a:srgbClr val="1353A9"/>
                  </a:gs>
                </a:gsLst>
                <a:lin ang="5400000" scaled="1"/>
              </a:gradFill>
              <a:latin typeface="Arial" panose="020B0604020202020204" pitchFamily="34" charset="0"/>
              <a:ea typeface="Malgun Gothic" panose="020B0503020000020004" pitchFamily="34" charset="-127"/>
              <a:sym typeface="Arial" panose="020B0604020202020204" pitchFamily="34" charset="0"/>
            </a:endParaRPr>
          </a:p>
        </p:txBody>
      </p:sp>
      <p:sp>
        <p:nvSpPr>
          <p:cNvPr id="7" name="모서리가 둥근 직사각형 20"/>
          <p:cNvSpPr>
            <a:spLocks noChangeArrowheads="1"/>
          </p:cNvSpPr>
          <p:nvPr/>
        </p:nvSpPr>
        <p:spPr bwMode="auto">
          <a:xfrm>
            <a:off x="6243638" y="3641725"/>
            <a:ext cx="3840162" cy="1720850"/>
          </a:xfrm>
          <a:prstGeom prst="roundRect">
            <a:avLst>
              <a:gd name="adj" fmla="val 10014"/>
            </a:avLst>
          </a:prstGeom>
          <a:solidFill>
            <a:schemeClr val="bg1"/>
          </a:solidFill>
          <a:ln>
            <a:noFill/>
          </a:ln>
        </p:spPr>
        <p:txBody>
          <a:bodyPr anchor="ctr"/>
          <a:lstStyle/>
          <a:p>
            <a:pPr algn="ctr" eaLnBrk="1" hangingPunct="1"/>
            <a:endParaRPr lang="ko-KR" altLang="en-US">
              <a:gradFill>
                <a:gsLst>
                  <a:gs pos="0">
                    <a:srgbClr val="0C346B"/>
                  </a:gs>
                  <a:gs pos="100000">
                    <a:srgbClr val="1353A9"/>
                  </a:gs>
                </a:gsLst>
                <a:lin ang="5400000" scaled="1"/>
              </a:gradFill>
              <a:latin typeface="Arial" panose="020B0604020202020204" pitchFamily="34" charset="0"/>
              <a:ea typeface="Malgun Gothic" panose="020B0503020000020004" pitchFamily="34" charset="-127"/>
              <a:sym typeface="Arial" panose="020B0604020202020204" pitchFamily="34" charset="0"/>
            </a:endParaRPr>
          </a:p>
        </p:txBody>
      </p:sp>
      <p:sp>
        <p:nvSpPr>
          <p:cNvPr id="8" name="모서리가 둥근 직사각형 21"/>
          <p:cNvSpPr>
            <a:spLocks noChangeArrowheads="1"/>
          </p:cNvSpPr>
          <p:nvPr/>
        </p:nvSpPr>
        <p:spPr bwMode="auto">
          <a:xfrm>
            <a:off x="2330450" y="1595438"/>
            <a:ext cx="3689350" cy="1908175"/>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ko-KR" altLang="en-US">
              <a:gradFill>
                <a:gsLst>
                  <a:gs pos="0">
                    <a:srgbClr val="0C346B"/>
                  </a:gs>
                  <a:gs pos="100000">
                    <a:srgbClr val="1353A9"/>
                  </a:gs>
                </a:gsLst>
                <a:lin ang="5400000" scaled="1"/>
              </a:gradFill>
              <a:latin typeface="Arial" panose="020B0604020202020204" pitchFamily="34" charset="0"/>
              <a:ea typeface="Malgun Gothic" panose="020B0503020000020004" pitchFamily="34" charset="-127"/>
              <a:sym typeface="Arial" panose="020B0604020202020204" pitchFamily="34" charset="0"/>
            </a:endParaRPr>
          </a:p>
        </p:txBody>
      </p:sp>
      <p:sp>
        <p:nvSpPr>
          <p:cNvPr id="9" name="모서리가 둥근 직사각형 22"/>
          <p:cNvSpPr>
            <a:spLocks noChangeArrowheads="1"/>
          </p:cNvSpPr>
          <p:nvPr/>
        </p:nvSpPr>
        <p:spPr bwMode="auto">
          <a:xfrm>
            <a:off x="6432550" y="1595438"/>
            <a:ext cx="3689350" cy="1908175"/>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ko-KR" altLang="en-US">
              <a:gradFill>
                <a:gsLst>
                  <a:gs pos="0">
                    <a:srgbClr val="0C346B"/>
                  </a:gs>
                  <a:gs pos="100000">
                    <a:srgbClr val="1353A9"/>
                  </a:gs>
                </a:gsLst>
                <a:lin ang="5400000" scaled="1"/>
              </a:gradFill>
              <a:latin typeface="Arial" panose="020B0604020202020204" pitchFamily="34" charset="0"/>
              <a:ea typeface="Malgun Gothic" panose="020B0503020000020004" pitchFamily="34" charset="-127"/>
              <a:sym typeface="Arial" panose="020B0604020202020204" pitchFamily="34" charset="0"/>
            </a:endParaRPr>
          </a:p>
        </p:txBody>
      </p:sp>
      <p:sp>
        <p:nvSpPr>
          <p:cNvPr id="10" name="모서리가 둥근 직사각형 23"/>
          <p:cNvSpPr>
            <a:spLocks noChangeArrowheads="1"/>
          </p:cNvSpPr>
          <p:nvPr/>
        </p:nvSpPr>
        <p:spPr bwMode="auto">
          <a:xfrm>
            <a:off x="2330450" y="3684588"/>
            <a:ext cx="3689350" cy="1908175"/>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ko-KR" altLang="en-US">
              <a:gradFill>
                <a:gsLst>
                  <a:gs pos="0">
                    <a:srgbClr val="0C346B"/>
                  </a:gs>
                  <a:gs pos="100000">
                    <a:srgbClr val="1353A9"/>
                  </a:gs>
                </a:gsLst>
                <a:lin ang="5400000" scaled="1"/>
              </a:gradFill>
              <a:latin typeface="Arial" panose="020B0604020202020204" pitchFamily="34" charset="0"/>
              <a:ea typeface="Malgun Gothic" panose="020B0503020000020004" pitchFamily="34" charset="-127"/>
              <a:sym typeface="Arial" panose="020B0604020202020204" pitchFamily="34" charset="0"/>
            </a:endParaRPr>
          </a:p>
        </p:txBody>
      </p:sp>
      <p:sp>
        <p:nvSpPr>
          <p:cNvPr id="11" name="모서리가 둥근 직사각형 24"/>
          <p:cNvSpPr>
            <a:spLocks noChangeArrowheads="1"/>
          </p:cNvSpPr>
          <p:nvPr/>
        </p:nvSpPr>
        <p:spPr bwMode="auto">
          <a:xfrm>
            <a:off x="6432550" y="3684588"/>
            <a:ext cx="3689350" cy="1908175"/>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ko-KR" altLang="en-US">
              <a:gradFill>
                <a:gsLst>
                  <a:gs pos="0">
                    <a:srgbClr val="0C346B"/>
                  </a:gs>
                  <a:gs pos="100000">
                    <a:srgbClr val="1353A9"/>
                  </a:gs>
                </a:gsLst>
                <a:lin ang="5400000" scaled="1"/>
              </a:gradFill>
              <a:latin typeface="Arial" panose="020B0604020202020204" pitchFamily="34" charset="0"/>
              <a:ea typeface="Malgun Gothic" panose="020B0503020000020004" pitchFamily="34" charset="-127"/>
              <a:sym typeface="Arial" panose="020B0604020202020204" pitchFamily="34" charset="0"/>
            </a:endParaRPr>
          </a:p>
        </p:txBody>
      </p:sp>
      <p:sp>
        <p:nvSpPr>
          <p:cNvPr id="15" name="TextBox 13"/>
          <p:cNvSpPr txBox="1">
            <a:spLocks noChangeArrowheads="1"/>
          </p:cNvSpPr>
          <p:nvPr/>
        </p:nvSpPr>
        <p:spPr bwMode="auto">
          <a:xfrm>
            <a:off x="2660650" y="227806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dirty="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rPr>
              <a:t>融资计划</a:t>
            </a:r>
            <a:endParaRPr lang="en-US" sz="1600" b="1" dirty="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a:spLocks noChangeArrowheads="1"/>
          </p:cNvSpPr>
          <p:nvPr/>
        </p:nvSpPr>
        <p:spPr bwMode="auto">
          <a:xfrm>
            <a:off x="2663825" y="2593975"/>
            <a:ext cx="2333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a:spLocks noChangeArrowheads="1"/>
          </p:cNvSpPr>
          <p:nvPr/>
        </p:nvSpPr>
        <p:spPr bwMode="auto">
          <a:xfrm>
            <a:off x="2660650" y="4187825"/>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rPr>
              <a:t>融资计划</a:t>
            </a:r>
            <a:endParaRPr lang="en-US" altLang="zh-CN" sz="1600" b="1" dirty="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a:spLocks noChangeArrowheads="1"/>
          </p:cNvSpPr>
          <p:nvPr/>
        </p:nvSpPr>
        <p:spPr bwMode="auto">
          <a:xfrm>
            <a:off x="2663825" y="4502150"/>
            <a:ext cx="2333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a:spLocks noChangeArrowheads="1"/>
          </p:cNvSpPr>
          <p:nvPr/>
        </p:nvSpPr>
        <p:spPr bwMode="auto">
          <a:xfrm>
            <a:off x="7342188" y="227806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rPr>
              <a:t>融资计划</a:t>
            </a:r>
            <a:endParaRPr lang="en-US" altLang="zh-CN" sz="1600" b="1" dirty="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a:spLocks noChangeArrowheads="1"/>
          </p:cNvSpPr>
          <p:nvPr/>
        </p:nvSpPr>
        <p:spPr bwMode="auto">
          <a:xfrm>
            <a:off x="7345363" y="2593975"/>
            <a:ext cx="23352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a:spLocks noChangeArrowheads="1"/>
          </p:cNvSpPr>
          <p:nvPr/>
        </p:nvSpPr>
        <p:spPr bwMode="auto">
          <a:xfrm>
            <a:off x="7342188" y="4130675"/>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600" b="1" dirty="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rPr>
              <a:t>融资计划</a:t>
            </a:r>
            <a:endParaRPr lang="en-US" altLang="zh-CN" sz="1600" b="1" dirty="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a:spLocks noChangeArrowheads="1"/>
          </p:cNvSpPr>
          <p:nvPr/>
        </p:nvSpPr>
        <p:spPr bwMode="auto">
          <a:xfrm>
            <a:off x="7345363" y="4445000"/>
            <a:ext cx="23352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200">
              <a:gradFill>
                <a:gsLst>
                  <a:gs pos="0">
                    <a:srgbClr val="0C346B"/>
                  </a:gs>
                  <a:gs pos="100000">
                    <a:srgbClr val="1353A9"/>
                  </a:gs>
                </a:gsLst>
                <a:lin ang="5400000" scaled="1"/>
              </a:gra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1+#ppt_w/2"/>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1+#ppt_w/2"/>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9"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0-#ppt_w/2"/>
                                          </p:val>
                                        </p:tav>
                                        <p:tav tm="100000">
                                          <p:val>
                                            <p:strVal val="#ppt_x"/>
                                          </p:val>
                                        </p:tav>
                                      </p:tavLst>
                                    </p:anim>
                                    <p:anim calcmode="lin" valueType="num">
                                      <p:cBhvr additive="base">
                                        <p:cTn id="40" dur="500" fill="hold"/>
                                        <p:tgtEl>
                                          <p:spTgt spid="4"/>
                                        </p:tgtEl>
                                        <p:attrNameLst>
                                          <p:attrName>ppt_y</p:attrName>
                                        </p:attrNameLst>
                                      </p:cBhvr>
                                      <p:tavLst>
                                        <p:tav tm="0">
                                          <p:val>
                                            <p:strVal val="0-#ppt_h/2"/>
                                          </p:val>
                                        </p:tav>
                                        <p:tav tm="100000">
                                          <p:val>
                                            <p:strVal val="#ppt_y"/>
                                          </p:val>
                                        </p:tav>
                                      </p:tavLst>
                                    </p:anim>
                                  </p:childTnLst>
                                </p:cTn>
                              </p:par>
                              <p:par>
                                <p:cTn id="41" presetID="2" presetClass="entr" presetSubtype="12"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9" fill="hold" grpId="0" nodeType="withEffect" nodePh="1">
                                  <p:stCondLst>
                                    <p:cond delay="0"/>
                                  </p:stCondLst>
                                  <p:endCondLst>
                                    <p:cond evt="begin" delay="0">
                                      <p:tn val="45"/>
                                    </p:cond>
                                  </p:end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0-#ppt_w/2"/>
                                          </p:val>
                                        </p:tav>
                                        <p:tav tm="100000">
                                          <p:val>
                                            <p:strVal val="#ppt_x"/>
                                          </p:val>
                                        </p:tav>
                                      </p:tavLst>
                                    </p:anim>
                                    <p:anim calcmode="lin" valueType="num">
                                      <p:cBhvr additive="base">
                                        <p:cTn id="48" dur="500" fill="hold"/>
                                        <p:tgtEl>
                                          <p:spTgt spid="8"/>
                                        </p:tgtEl>
                                        <p:attrNameLst>
                                          <p:attrName>ppt_y</p:attrName>
                                        </p:attrNameLst>
                                      </p:cBhvr>
                                      <p:tavLst>
                                        <p:tav tm="0">
                                          <p:val>
                                            <p:strVal val="0-#ppt_h/2"/>
                                          </p:val>
                                        </p:tav>
                                        <p:tav tm="100000">
                                          <p:val>
                                            <p:strVal val="#ppt_y"/>
                                          </p:val>
                                        </p:tav>
                                      </p:tavLst>
                                    </p:anim>
                                  </p:childTnLst>
                                </p:cTn>
                              </p:par>
                              <p:par>
                                <p:cTn id="49" presetID="2" presetClass="entr" presetSubtype="12" fill="hold" grpId="0" nodeType="withEffect" nodePh="1">
                                  <p:stCondLst>
                                    <p:cond delay="0"/>
                                  </p:stCondLst>
                                  <p:endCondLst>
                                    <p:cond evt="begin" delay="0">
                                      <p:tn val="49"/>
                                    </p:cond>
                                  </p:end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ppt_x"/>
                                          </p:val>
                                        </p:tav>
                                        <p:tav tm="100000">
                                          <p:val>
                                            <p:strVal val="#ppt_x"/>
                                          </p:val>
                                        </p:tav>
                                      </p:tavLst>
                                    </p:anim>
                                    <p:anim calcmode="lin" valueType="num">
                                      <p:cBhvr additive="base">
                                        <p:cTn id="56" dur="500" fill="hold"/>
                                        <p:tgtEl>
                                          <p:spTgt spid="5"/>
                                        </p:tgtEl>
                                        <p:attrNameLst>
                                          <p:attrName>ppt_y</p:attrName>
                                        </p:attrNameLst>
                                      </p:cBhvr>
                                      <p:tavLst>
                                        <p:tav tm="0">
                                          <p:val>
                                            <p:strVal val="1+#ppt_h/2"/>
                                          </p:val>
                                        </p:tav>
                                        <p:tav tm="100000">
                                          <p:val>
                                            <p:strVal val="#ppt_y"/>
                                          </p:val>
                                        </p:tav>
                                      </p:tavLst>
                                    </p:anim>
                                  </p:childTnLst>
                                </p:cTn>
                              </p:par>
                              <p:par>
                                <p:cTn id="57" presetID="2" presetClass="entr" presetSubtype="6"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additive="base">
                                        <p:cTn id="59" dur="500" fill="hold"/>
                                        <p:tgtEl>
                                          <p:spTgt spid="7"/>
                                        </p:tgtEl>
                                        <p:attrNameLst>
                                          <p:attrName>ppt_x</p:attrName>
                                        </p:attrNameLst>
                                      </p:cBhvr>
                                      <p:tavLst>
                                        <p:tav tm="0">
                                          <p:val>
                                            <p:strVal val="1+#ppt_w/2"/>
                                          </p:val>
                                        </p:tav>
                                        <p:tav tm="100000">
                                          <p:val>
                                            <p:strVal val="#ppt_x"/>
                                          </p:val>
                                        </p:tav>
                                      </p:tavLst>
                                    </p:anim>
                                    <p:anim calcmode="lin" valueType="num">
                                      <p:cBhvr additive="base">
                                        <p:cTn id="60" dur="500" fill="hold"/>
                                        <p:tgtEl>
                                          <p:spTgt spid="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nodePh="1">
                                  <p:stCondLst>
                                    <p:cond delay="0"/>
                                  </p:stCondLst>
                                  <p:endCondLst>
                                    <p:cond evt="begin" delay="0">
                                      <p:tn val="61"/>
                                    </p:cond>
                                  </p:end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ppt_x"/>
                                          </p:val>
                                        </p:tav>
                                        <p:tav tm="100000">
                                          <p:val>
                                            <p:strVal val="#ppt_x"/>
                                          </p:val>
                                        </p:tav>
                                      </p:tavLst>
                                    </p:anim>
                                    <p:anim calcmode="lin" valueType="num">
                                      <p:cBhvr additive="base">
                                        <p:cTn id="64" dur="500" fill="hold"/>
                                        <p:tgtEl>
                                          <p:spTgt spid="9"/>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nodePh="1">
                                  <p:stCondLst>
                                    <p:cond delay="0"/>
                                  </p:stCondLst>
                                  <p:endCondLst>
                                    <p:cond evt="begin" delay="0">
                                      <p:tn val="65"/>
                                    </p:cond>
                                  </p:end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1+#ppt_w/2"/>
                                          </p:val>
                                        </p:tav>
                                        <p:tav tm="100000">
                                          <p:val>
                                            <p:strVal val="#ppt_x"/>
                                          </p:val>
                                        </p:tav>
                                      </p:tavLst>
                                    </p:anim>
                                    <p:anim calcmode="lin" valueType="num">
                                      <p:cBhvr additive="base">
                                        <p:cTn id="6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5" grpId="0"/>
      <p:bldP spid="16" grpId="0"/>
      <p:bldP spid="17" grpId="0"/>
      <p:bldP spid="18" grpId="0"/>
      <p:bldP spid="19" grpId="0"/>
      <p:bldP spid="20" grpId="0"/>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9033" y="177800"/>
            <a:ext cx="2662767" cy="461665"/>
          </a:xfrm>
          <a:prstGeom prst="rect">
            <a:avLst/>
          </a:prstGeom>
          <a:noFill/>
        </p:spPr>
        <p:txBody>
          <a:bodyPr wrap="square" rtlCol="0">
            <a:spAutoFit/>
          </a:bodyPr>
          <a:lstStyle/>
          <a:p>
            <a:r>
              <a:rPr lang="zh-CN" altLang="en-US" sz="2400" spc="300" dirty="0">
                <a:solidFill>
                  <a:schemeClr val="bg1"/>
                </a:solidFill>
              </a:rPr>
              <a:t>财务计划报表</a:t>
            </a:r>
            <a:endParaRPr lang="zh-CN" altLang="en-US" sz="2400" spc="300" dirty="0">
              <a:solidFill>
                <a:schemeClr val="bg1"/>
              </a:solidFill>
            </a:endParaRPr>
          </a:p>
        </p:txBody>
      </p:sp>
      <p:cxnSp>
        <p:nvCxnSpPr>
          <p:cNvPr id="3" name="直接连接符 2"/>
          <p:cNvCxnSpPr/>
          <p:nvPr/>
        </p:nvCxnSpPr>
        <p:spPr>
          <a:xfrm>
            <a:off x="427567" y="822325"/>
            <a:ext cx="68579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393260" y="3245303"/>
            <a:ext cx="1007836" cy="1007836"/>
            <a:chOff x="4717143" y="3773714"/>
            <a:chExt cx="1007836" cy="1007836"/>
          </a:xfrm>
        </p:grpSpPr>
        <p:sp>
          <p:nvSpPr>
            <p:cNvPr id="5" name="椭圆 4"/>
            <p:cNvSpPr/>
            <p:nvPr/>
          </p:nvSpPr>
          <p:spPr>
            <a:xfrm>
              <a:off x="4717143" y="3773714"/>
              <a:ext cx="1007836" cy="503918"/>
            </a:xfrm>
            <a:custGeom>
              <a:avLst/>
              <a:gdLst>
                <a:gd name="connsiteX0" fmla="*/ 0 w 1007836"/>
                <a:gd name="connsiteY0" fmla="*/ 503918 h 1007836"/>
                <a:gd name="connsiteX1" fmla="*/ 503918 w 1007836"/>
                <a:gd name="connsiteY1" fmla="*/ 0 h 1007836"/>
                <a:gd name="connsiteX2" fmla="*/ 1007836 w 1007836"/>
                <a:gd name="connsiteY2" fmla="*/ 503918 h 1007836"/>
                <a:gd name="connsiteX3" fmla="*/ 503918 w 1007836"/>
                <a:gd name="connsiteY3" fmla="*/ 1007836 h 1007836"/>
                <a:gd name="connsiteX4" fmla="*/ 0 w 1007836"/>
                <a:gd name="connsiteY4" fmla="*/ 503918 h 1007836"/>
                <a:gd name="connsiteX0-1" fmla="*/ 503918 w 1007836"/>
                <a:gd name="connsiteY0-2" fmla="*/ 1007836 h 1099276"/>
                <a:gd name="connsiteX1-3" fmla="*/ 0 w 1007836"/>
                <a:gd name="connsiteY1-4" fmla="*/ 503918 h 1099276"/>
                <a:gd name="connsiteX2-5" fmla="*/ 503918 w 1007836"/>
                <a:gd name="connsiteY2-6" fmla="*/ 0 h 1099276"/>
                <a:gd name="connsiteX3-7" fmla="*/ 1007836 w 1007836"/>
                <a:gd name="connsiteY3-8" fmla="*/ 503918 h 1099276"/>
                <a:gd name="connsiteX4-9" fmla="*/ 595358 w 1007836"/>
                <a:gd name="connsiteY4-10" fmla="*/ 1099276 h 1099276"/>
                <a:gd name="connsiteX0-11" fmla="*/ 503918 w 1007836"/>
                <a:gd name="connsiteY0-12" fmla="*/ 1007836 h 1007836"/>
                <a:gd name="connsiteX1-13" fmla="*/ 0 w 1007836"/>
                <a:gd name="connsiteY1-14" fmla="*/ 503918 h 1007836"/>
                <a:gd name="connsiteX2-15" fmla="*/ 503918 w 1007836"/>
                <a:gd name="connsiteY2-16" fmla="*/ 0 h 1007836"/>
                <a:gd name="connsiteX3-17" fmla="*/ 1007836 w 1007836"/>
                <a:gd name="connsiteY3-18" fmla="*/ 503918 h 1007836"/>
                <a:gd name="connsiteX0-19" fmla="*/ 0 w 1007836"/>
                <a:gd name="connsiteY0-20" fmla="*/ 503918 h 503918"/>
                <a:gd name="connsiteX1-21" fmla="*/ 503918 w 1007836"/>
                <a:gd name="connsiteY1-22" fmla="*/ 0 h 503918"/>
                <a:gd name="connsiteX2-23" fmla="*/ 1007836 w 1007836"/>
                <a:gd name="connsiteY2-24" fmla="*/ 503918 h 503918"/>
              </a:gdLst>
              <a:ahLst/>
              <a:cxnLst>
                <a:cxn ang="0">
                  <a:pos x="connsiteX0-1" y="connsiteY0-2"/>
                </a:cxn>
                <a:cxn ang="0">
                  <a:pos x="connsiteX1-3" y="connsiteY1-4"/>
                </a:cxn>
                <a:cxn ang="0">
                  <a:pos x="connsiteX2-5" y="connsiteY2-6"/>
                </a:cxn>
              </a:cxnLst>
              <a:rect l="l" t="t" r="r" b="b"/>
              <a:pathLst>
                <a:path w="1007836" h="503918">
                  <a:moveTo>
                    <a:pt x="0" y="503918"/>
                  </a:moveTo>
                  <a:cubicBezTo>
                    <a:pt x="0" y="225612"/>
                    <a:pt x="225612" y="0"/>
                    <a:pt x="503918" y="0"/>
                  </a:cubicBezTo>
                  <a:cubicBezTo>
                    <a:pt x="782224" y="0"/>
                    <a:pt x="1007836" y="225612"/>
                    <a:pt x="1007836" y="503918"/>
                  </a:cubicBezTo>
                </a:path>
              </a:pathLst>
            </a:custGeom>
            <a:noFill/>
            <a:ln w="1206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椭圆 4"/>
            <p:cNvSpPr/>
            <p:nvPr/>
          </p:nvSpPr>
          <p:spPr>
            <a:xfrm flipV="1">
              <a:off x="4717143" y="4277632"/>
              <a:ext cx="1007836" cy="503918"/>
            </a:xfrm>
            <a:custGeom>
              <a:avLst/>
              <a:gdLst>
                <a:gd name="connsiteX0" fmla="*/ 0 w 1007836"/>
                <a:gd name="connsiteY0" fmla="*/ 503918 h 1007836"/>
                <a:gd name="connsiteX1" fmla="*/ 503918 w 1007836"/>
                <a:gd name="connsiteY1" fmla="*/ 0 h 1007836"/>
                <a:gd name="connsiteX2" fmla="*/ 1007836 w 1007836"/>
                <a:gd name="connsiteY2" fmla="*/ 503918 h 1007836"/>
                <a:gd name="connsiteX3" fmla="*/ 503918 w 1007836"/>
                <a:gd name="connsiteY3" fmla="*/ 1007836 h 1007836"/>
                <a:gd name="connsiteX4" fmla="*/ 0 w 1007836"/>
                <a:gd name="connsiteY4" fmla="*/ 503918 h 1007836"/>
                <a:gd name="connsiteX0-1" fmla="*/ 503918 w 1007836"/>
                <a:gd name="connsiteY0-2" fmla="*/ 1007836 h 1099276"/>
                <a:gd name="connsiteX1-3" fmla="*/ 0 w 1007836"/>
                <a:gd name="connsiteY1-4" fmla="*/ 503918 h 1099276"/>
                <a:gd name="connsiteX2-5" fmla="*/ 503918 w 1007836"/>
                <a:gd name="connsiteY2-6" fmla="*/ 0 h 1099276"/>
                <a:gd name="connsiteX3-7" fmla="*/ 1007836 w 1007836"/>
                <a:gd name="connsiteY3-8" fmla="*/ 503918 h 1099276"/>
                <a:gd name="connsiteX4-9" fmla="*/ 595358 w 1007836"/>
                <a:gd name="connsiteY4-10" fmla="*/ 1099276 h 1099276"/>
                <a:gd name="connsiteX0-11" fmla="*/ 503918 w 1007836"/>
                <a:gd name="connsiteY0-12" fmla="*/ 1007836 h 1007836"/>
                <a:gd name="connsiteX1-13" fmla="*/ 0 w 1007836"/>
                <a:gd name="connsiteY1-14" fmla="*/ 503918 h 1007836"/>
                <a:gd name="connsiteX2-15" fmla="*/ 503918 w 1007836"/>
                <a:gd name="connsiteY2-16" fmla="*/ 0 h 1007836"/>
                <a:gd name="connsiteX3-17" fmla="*/ 1007836 w 1007836"/>
                <a:gd name="connsiteY3-18" fmla="*/ 503918 h 1007836"/>
                <a:gd name="connsiteX0-19" fmla="*/ 0 w 1007836"/>
                <a:gd name="connsiteY0-20" fmla="*/ 503918 h 503918"/>
                <a:gd name="connsiteX1-21" fmla="*/ 503918 w 1007836"/>
                <a:gd name="connsiteY1-22" fmla="*/ 0 h 503918"/>
                <a:gd name="connsiteX2-23" fmla="*/ 1007836 w 1007836"/>
                <a:gd name="connsiteY2-24" fmla="*/ 503918 h 503918"/>
              </a:gdLst>
              <a:ahLst/>
              <a:cxnLst>
                <a:cxn ang="0">
                  <a:pos x="connsiteX0-1" y="connsiteY0-2"/>
                </a:cxn>
                <a:cxn ang="0">
                  <a:pos x="connsiteX1-3" y="connsiteY1-4"/>
                </a:cxn>
                <a:cxn ang="0">
                  <a:pos x="connsiteX2-5" y="connsiteY2-6"/>
                </a:cxn>
              </a:cxnLst>
              <a:rect l="l" t="t" r="r" b="b"/>
              <a:pathLst>
                <a:path w="1007836" h="503918">
                  <a:moveTo>
                    <a:pt x="0" y="503918"/>
                  </a:moveTo>
                  <a:cubicBezTo>
                    <a:pt x="0" y="225612"/>
                    <a:pt x="225612" y="0"/>
                    <a:pt x="503918" y="0"/>
                  </a:cubicBezTo>
                  <a:cubicBezTo>
                    <a:pt x="782224" y="0"/>
                    <a:pt x="1007836" y="225612"/>
                    <a:pt x="1007836" y="503918"/>
                  </a:cubicBezTo>
                </a:path>
              </a:pathLst>
            </a:custGeom>
            <a:noFill/>
            <a:ln w="1206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7" name="组合 6"/>
          <p:cNvGrpSpPr/>
          <p:nvPr/>
        </p:nvGrpSpPr>
        <p:grpSpPr>
          <a:xfrm rot="5400000">
            <a:off x="4192474" y="3245303"/>
            <a:ext cx="1007836" cy="1007836"/>
            <a:chOff x="4717143" y="3773714"/>
            <a:chExt cx="1007836" cy="1007836"/>
          </a:xfrm>
        </p:grpSpPr>
        <p:sp>
          <p:nvSpPr>
            <p:cNvPr id="8" name="椭圆 4"/>
            <p:cNvSpPr/>
            <p:nvPr/>
          </p:nvSpPr>
          <p:spPr>
            <a:xfrm>
              <a:off x="4717143" y="3773714"/>
              <a:ext cx="1007836" cy="503918"/>
            </a:xfrm>
            <a:custGeom>
              <a:avLst/>
              <a:gdLst>
                <a:gd name="connsiteX0" fmla="*/ 0 w 1007836"/>
                <a:gd name="connsiteY0" fmla="*/ 503918 h 1007836"/>
                <a:gd name="connsiteX1" fmla="*/ 503918 w 1007836"/>
                <a:gd name="connsiteY1" fmla="*/ 0 h 1007836"/>
                <a:gd name="connsiteX2" fmla="*/ 1007836 w 1007836"/>
                <a:gd name="connsiteY2" fmla="*/ 503918 h 1007836"/>
                <a:gd name="connsiteX3" fmla="*/ 503918 w 1007836"/>
                <a:gd name="connsiteY3" fmla="*/ 1007836 h 1007836"/>
                <a:gd name="connsiteX4" fmla="*/ 0 w 1007836"/>
                <a:gd name="connsiteY4" fmla="*/ 503918 h 1007836"/>
                <a:gd name="connsiteX0-1" fmla="*/ 503918 w 1007836"/>
                <a:gd name="connsiteY0-2" fmla="*/ 1007836 h 1099276"/>
                <a:gd name="connsiteX1-3" fmla="*/ 0 w 1007836"/>
                <a:gd name="connsiteY1-4" fmla="*/ 503918 h 1099276"/>
                <a:gd name="connsiteX2-5" fmla="*/ 503918 w 1007836"/>
                <a:gd name="connsiteY2-6" fmla="*/ 0 h 1099276"/>
                <a:gd name="connsiteX3-7" fmla="*/ 1007836 w 1007836"/>
                <a:gd name="connsiteY3-8" fmla="*/ 503918 h 1099276"/>
                <a:gd name="connsiteX4-9" fmla="*/ 595358 w 1007836"/>
                <a:gd name="connsiteY4-10" fmla="*/ 1099276 h 1099276"/>
                <a:gd name="connsiteX0-11" fmla="*/ 503918 w 1007836"/>
                <a:gd name="connsiteY0-12" fmla="*/ 1007836 h 1007836"/>
                <a:gd name="connsiteX1-13" fmla="*/ 0 w 1007836"/>
                <a:gd name="connsiteY1-14" fmla="*/ 503918 h 1007836"/>
                <a:gd name="connsiteX2-15" fmla="*/ 503918 w 1007836"/>
                <a:gd name="connsiteY2-16" fmla="*/ 0 h 1007836"/>
                <a:gd name="connsiteX3-17" fmla="*/ 1007836 w 1007836"/>
                <a:gd name="connsiteY3-18" fmla="*/ 503918 h 1007836"/>
                <a:gd name="connsiteX0-19" fmla="*/ 0 w 1007836"/>
                <a:gd name="connsiteY0-20" fmla="*/ 503918 h 503918"/>
                <a:gd name="connsiteX1-21" fmla="*/ 503918 w 1007836"/>
                <a:gd name="connsiteY1-22" fmla="*/ 0 h 503918"/>
                <a:gd name="connsiteX2-23" fmla="*/ 1007836 w 1007836"/>
                <a:gd name="connsiteY2-24" fmla="*/ 503918 h 503918"/>
              </a:gdLst>
              <a:ahLst/>
              <a:cxnLst>
                <a:cxn ang="0">
                  <a:pos x="connsiteX0-1" y="connsiteY0-2"/>
                </a:cxn>
                <a:cxn ang="0">
                  <a:pos x="connsiteX1-3" y="connsiteY1-4"/>
                </a:cxn>
                <a:cxn ang="0">
                  <a:pos x="connsiteX2-5" y="connsiteY2-6"/>
                </a:cxn>
              </a:cxnLst>
              <a:rect l="l" t="t" r="r" b="b"/>
              <a:pathLst>
                <a:path w="1007836" h="503918">
                  <a:moveTo>
                    <a:pt x="0" y="503918"/>
                  </a:moveTo>
                  <a:cubicBezTo>
                    <a:pt x="0" y="225612"/>
                    <a:pt x="225612" y="0"/>
                    <a:pt x="503918" y="0"/>
                  </a:cubicBezTo>
                  <a:cubicBezTo>
                    <a:pt x="782224" y="0"/>
                    <a:pt x="1007836" y="225612"/>
                    <a:pt x="1007836" y="503918"/>
                  </a:cubicBezTo>
                </a:path>
              </a:pathLst>
            </a:custGeom>
            <a:noFill/>
            <a:ln w="1206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椭圆 4"/>
            <p:cNvSpPr/>
            <p:nvPr/>
          </p:nvSpPr>
          <p:spPr>
            <a:xfrm flipV="1">
              <a:off x="4717143" y="4277632"/>
              <a:ext cx="1007836" cy="503918"/>
            </a:xfrm>
            <a:custGeom>
              <a:avLst/>
              <a:gdLst>
                <a:gd name="connsiteX0" fmla="*/ 0 w 1007836"/>
                <a:gd name="connsiteY0" fmla="*/ 503918 h 1007836"/>
                <a:gd name="connsiteX1" fmla="*/ 503918 w 1007836"/>
                <a:gd name="connsiteY1" fmla="*/ 0 h 1007836"/>
                <a:gd name="connsiteX2" fmla="*/ 1007836 w 1007836"/>
                <a:gd name="connsiteY2" fmla="*/ 503918 h 1007836"/>
                <a:gd name="connsiteX3" fmla="*/ 503918 w 1007836"/>
                <a:gd name="connsiteY3" fmla="*/ 1007836 h 1007836"/>
                <a:gd name="connsiteX4" fmla="*/ 0 w 1007836"/>
                <a:gd name="connsiteY4" fmla="*/ 503918 h 1007836"/>
                <a:gd name="connsiteX0-1" fmla="*/ 503918 w 1007836"/>
                <a:gd name="connsiteY0-2" fmla="*/ 1007836 h 1099276"/>
                <a:gd name="connsiteX1-3" fmla="*/ 0 w 1007836"/>
                <a:gd name="connsiteY1-4" fmla="*/ 503918 h 1099276"/>
                <a:gd name="connsiteX2-5" fmla="*/ 503918 w 1007836"/>
                <a:gd name="connsiteY2-6" fmla="*/ 0 h 1099276"/>
                <a:gd name="connsiteX3-7" fmla="*/ 1007836 w 1007836"/>
                <a:gd name="connsiteY3-8" fmla="*/ 503918 h 1099276"/>
                <a:gd name="connsiteX4-9" fmla="*/ 595358 w 1007836"/>
                <a:gd name="connsiteY4-10" fmla="*/ 1099276 h 1099276"/>
                <a:gd name="connsiteX0-11" fmla="*/ 503918 w 1007836"/>
                <a:gd name="connsiteY0-12" fmla="*/ 1007836 h 1007836"/>
                <a:gd name="connsiteX1-13" fmla="*/ 0 w 1007836"/>
                <a:gd name="connsiteY1-14" fmla="*/ 503918 h 1007836"/>
                <a:gd name="connsiteX2-15" fmla="*/ 503918 w 1007836"/>
                <a:gd name="connsiteY2-16" fmla="*/ 0 h 1007836"/>
                <a:gd name="connsiteX3-17" fmla="*/ 1007836 w 1007836"/>
                <a:gd name="connsiteY3-18" fmla="*/ 503918 h 1007836"/>
                <a:gd name="connsiteX0-19" fmla="*/ 0 w 1007836"/>
                <a:gd name="connsiteY0-20" fmla="*/ 503918 h 503918"/>
                <a:gd name="connsiteX1-21" fmla="*/ 503918 w 1007836"/>
                <a:gd name="connsiteY1-22" fmla="*/ 0 h 503918"/>
                <a:gd name="connsiteX2-23" fmla="*/ 1007836 w 1007836"/>
                <a:gd name="connsiteY2-24" fmla="*/ 503918 h 503918"/>
              </a:gdLst>
              <a:ahLst/>
              <a:cxnLst>
                <a:cxn ang="0">
                  <a:pos x="connsiteX0-1" y="connsiteY0-2"/>
                </a:cxn>
                <a:cxn ang="0">
                  <a:pos x="connsiteX1-3" y="connsiteY1-4"/>
                </a:cxn>
                <a:cxn ang="0">
                  <a:pos x="connsiteX2-5" y="connsiteY2-6"/>
                </a:cxn>
              </a:cxnLst>
              <a:rect l="l" t="t" r="r" b="b"/>
              <a:pathLst>
                <a:path w="1007836" h="503918">
                  <a:moveTo>
                    <a:pt x="0" y="503918"/>
                  </a:moveTo>
                  <a:cubicBezTo>
                    <a:pt x="0" y="225612"/>
                    <a:pt x="225612" y="0"/>
                    <a:pt x="503918" y="0"/>
                  </a:cubicBezTo>
                  <a:cubicBezTo>
                    <a:pt x="782224" y="0"/>
                    <a:pt x="1007836" y="225612"/>
                    <a:pt x="1007836" y="503918"/>
                  </a:cubicBezTo>
                </a:path>
              </a:pathLst>
            </a:custGeom>
            <a:noFill/>
            <a:ln w="1206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0" name="组合 9"/>
          <p:cNvGrpSpPr/>
          <p:nvPr/>
        </p:nvGrpSpPr>
        <p:grpSpPr>
          <a:xfrm rot="10800000">
            <a:off x="6991690" y="3245303"/>
            <a:ext cx="1007836" cy="1007836"/>
            <a:chOff x="4717143" y="3773714"/>
            <a:chExt cx="1007836" cy="1007836"/>
          </a:xfrm>
        </p:grpSpPr>
        <p:sp>
          <p:nvSpPr>
            <p:cNvPr id="11" name="椭圆 4"/>
            <p:cNvSpPr/>
            <p:nvPr/>
          </p:nvSpPr>
          <p:spPr>
            <a:xfrm>
              <a:off x="4717143" y="3773714"/>
              <a:ext cx="1007836" cy="503918"/>
            </a:xfrm>
            <a:custGeom>
              <a:avLst/>
              <a:gdLst>
                <a:gd name="connsiteX0" fmla="*/ 0 w 1007836"/>
                <a:gd name="connsiteY0" fmla="*/ 503918 h 1007836"/>
                <a:gd name="connsiteX1" fmla="*/ 503918 w 1007836"/>
                <a:gd name="connsiteY1" fmla="*/ 0 h 1007836"/>
                <a:gd name="connsiteX2" fmla="*/ 1007836 w 1007836"/>
                <a:gd name="connsiteY2" fmla="*/ 503918 h 1007836"/>
                <a:gd name="connsiteX3" fmla="*/ 503918 w 1007836"/>
                <a:gd name="connsiteY3" fmla="*/ 1007836 h 1007836"/>
                <a:gd name="connsiteX4" fmla="*/ 0 w 1007836"/>
                <a:gd name="connsiteY4" fmla="*/ 503918 h 1007836"/>
                <a:gd name="connsiteX0-1" fmla="*/ 503918 w 1007836"/>
                <a:gd name="connsiteY0-2" fmla="*/ 1007836 h 1099276"/>
                <a:gd name="connsiteX1-3" fmla="*/ 0 w 1007836"/>
                <a:gd name="connsiteY1-4" fmla="*/ 503918 h 1099276"/>
                <a:gd name="connsiteX2-5" fmla="*/ 503918 w 1007836"/>
                <a:gd name="connsiteY2-6" fmla="*/ 0 h 1099276"/>
                <a:gd name="connsiteX3-7" fmla="*/ 1007836 w 1007836"/>
                <a:gd name="connsiteY3-8" fmla="*/ 503918 h 1099276"/>
                <a:gd name="connsiteX4-9" fmla="*/ 595358 w 1007836"/>
                <a:gd name="connsiteY4-10" fmla="*/ 1099276 h 1099276"/>
                <a:gd name="connsiteX0-11" fmla="*/ 503918 w 1007836"/>
                <a:gd name="connsiteY0-12" fmla="*/ 1007836 h 1007836"/>
                <a:gd name="connsiteX1-13" fmla="*/ 0 w 1007836"/>
                <a:gd name="connsiteY1-14" fmla="*/ 503918 h 1007836"/>
                <a:gd name="connsiteX2-15" fmla="*/ 503918 w 1007836"/>
                <a:gd name="connsiteY2-16" fmla="*/ 0 h 1007836"/>
                <a:gd name="connsiteX3-17" fmla="*/ 1007836 w 1007836"/>
                <a:gd name="connsiteY3-18" fmla="*/ 503918 h 1007836"/>
                <a:gd name="connsiteX0-19" fmla="*/ 0 w 1007836"/>
                <a:gd name="connsiteY0-20" fmla="*/ 503918 h 503918"/>
                <a:gd name="connsiteX1-21" fmla="*/ 503918 w 1007836"/>
                <a:gd name="connsiteY1-22" fmla="*/ 0 h 503918"/>
                <a:gd name="connsiteX2-23" fmla="*/ 1007836 w 1007836"/>
                <a:gd name="connsiteY2-24" fmla="*/ 503918 h 503918"/>
              </a:gdLst>
              <a:ahLst/>
              <a:cxnLst>
                <a:cxn ang="0">
                  <a:pos x="connsiteX0-1" y="connsiteY0-2"/>
                </a:cxn>
                <a:cxn ang="0">
                  <a:pos x="connsiteX1-3" y="connsiteY1-4"/>
                </a:cxn>
                <a:cxn ang="0">
                  <a:pos x="connsiteX2-5" y="connsiteY2-6"/>
                </a:cxn>
              </a:cxnLst>
              <a:rect l="l" t="t" r="r" b="b"/>
              <a:pathLst>
                <a:path w="1007836" h="503918">
                  <a:moveTo>
                    <a:pt x="0" y="503918"/>
                  </a:moveTo>
                  <a:cubicBezTo>
                    <a:pt x="0" y="225612"/>
                    <a:pt x="225612" y="0"/>
                    <a:pt x="503918" y="0"/>
                  </a:cubicBezTo>
                  <a:cubicBezTo>
                    <a:pt x="782224" y="0"/>
                    <a:pt x="1007836" y="225612"/>
                    <a:pt x="1007836" y="503918"/>
                  </a:cubicBezTo>
                </a:path>
              </a:pathLst>
            </a:custGeom>
            <a:noFill/>
            <a:ln w="1206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椭圆 4"/>
            <p:cNvSpPr/>
            <p:nvPr/>
          </p:nvSpPr>
          <p:spPr>
            <a:xfrm flipV="1">
              <a:off x="4717143" y="4277632"/>
              <a:ext cx="1007836" cy="503918"/>
            </a:xfrm>
            <a:custGeom>
              <a:avLst/>
              <a:gdLst>
                <a:gd name="connsiteX0" fmla="*/ 0 w 1007836"/>
                <a:gd name="connsiteY0" fmla="*/ 503918 h 1007836"/>
                <a:gd name="connsiteX1" fmla="*/ 503918 w 1007836"/>
                <a:gd name="connsiteY1" fmla="*/ 0 h 1007836"/>
                <a:gd name="connsiteX2" fmla="*/ 1007836 w 1007836"/>
                <a:gd name="connsiteY2" fmla="*/ 503918 h 1007836"/>
                <a:gd name="connsiteX3" fmla="*/ 503918 w 1007836"/>
                <a:gd name="connsiteY3" fmla="*/ 1007836 h 1007836"/>
                <a:gd name="connsiteX4" fmla="*/ 0 w 1007836"/>
                <a:gd name="connsiteY4" fmla="*/ 503918 h 1007836"/>
                <a:gd name="connsiteX0-1" fmla="*/ 503918 w 1007836"/>
                <a:gd name="connsiteY0-2" fmla="*/ 1007836 h 1099276"/>
                <a:gd name="connsiteX1-3" fmla="*/ 0 w 1007836"/>
                <a:gd name="connsiteY1-4" fmla="*/ 503918 h 1099276"/>
                <a:gd name="connsiteX2-5" fmla="*/ 503918 w 1007836"/>
                <a:gd name="connsiteY2-6" fmla="*/ 0 h 1099276"/>
                <a:gd name="connsiteX3-7" fmla="*/ 1007836 w 1007836"/>
                <a:gd name="connsiteY3-8" fmla="*/ 503918 h 1099276"/>
                <a:gd name="connsiteX4-9" fmla="*/ 595358 w 1007836"/>
                <a:gd name="connsiteY4-10" fmla="*/ 1099276 h 1099276"/>
                <a:gd name="connsiteX0-11" fmla="*/ 503918 w 1007836"/>
                <a:gd name="connsiteY0-12" fmla="*/ 1007836 h 1007836"/>
                <a:gd name="connsiteX1-13" fmla="*/ 0 w 1007836"/>
                <a:gd name="connsiteY1-14" fmla="*/ 503918 h 1007836"/>
                <a:gd name="connsiteX2-15" fmla="*/ 503918 w 1007836"/>
                <a:gd name="connsiteY2-16" fmla="*/ 0 h 1007836"/>
                <a:gd name="connsiteX3-17" fmla="*/ 1007836 w 1007836"/>
                <a:gd name="connsiteY3-18" fmla="*/ 503918 h 1007836"/>
                <a:gd name="connsiteX0-19" fmla="*/ 0 w 1007836"/>
                <a:gd name="connsiteY0-20" fmla="*/ 503918 h 503918"/>
                <a:gd name="connsiteX1-21" fmla="*/ 503918 w 1007836"/>
                <a:gd name="connsiteY1-22" fmla="*/ 0 h 503918"/>
                <a:gd name="connsiteX2-23" fmla="*/ 1007836 w 1007836"/>
                <a:gd name="connsiteY2-24" fmla="*/ 503918 h 503918"/>
              </a:gdLst>
              <a:ahLst/>
              <a:cxnLst>
                <a:cxn ang="0">
                  <a:pos x="connsiteX0-1" y="connsiteY0-2"/>
                </a:cxn>
                <a:cxn ang="0">
                  <a:pos x="connsiteX1-3" y="connsiteY1-4"/>
                </a:cxn>
                <a:cxn ang="0">
                  <a:pos x="connsiteX2-5" y="connsiteY2-6"/>
                </a:cxn>
              </a:cxnLst>
              <a:rect l="l" t="t" r="r" b="b"/>
              <a:pathLst>
                <a:path w="1007836" h="503918">
                  <a:moveTo>
                    <a:pt x="0" y="503918"/>
                  </a:moveTo>
                  <a:cubicBezTo>
                    <a:pt x="0" y="225612"/>
                    <a:pt x="225612" y="0"/>
                    <a:pt x="503918" y="0"/>
                  </a:cubicBezTo>
                  <a:cubicBezTo>
                    <a:pt x="782224" y="0"/>
                    <a:pt x="1007836" y="225612"/>
                    <a:pt x="1007836" y="503918"/>
                  </a:cubicBezTo>
                </a:path>
              </a:pathLst>
            </a:custGeom>
            <a:noFill/>
            <a:ln w="1206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3" name="组合 12"/>
          <p:cNvGrpSpPr/>
          <p:nvPr/>
        </p:nvGrpSpPr>
        <p:grpSpPr>
          <a:xfrm rot="16200000">
            <a:off x="9790905" y="3245303"/>
            <a:ext cx="1007836" cy="1007836"/>
            <a:chOff x="4717143" y="3773714"/>
            <a:chExt cx="1007836" cy="1007836"/>
          </a:xfrm>
        </p:grpSpPr>
        <p:sp>
          <p:nvSpPr>
            <p:cNvPr id="14" name="椭圆 4"/>
            <p:cNvSpPr/>
            <p:nvPr/>
          </p:nvSpPr>
          <p:spPr>
            <a:xfrm>
              <a:off x="4717143" y="3773714"/>
              <a:ext cx="1007836" cy="503918"/>
            </a:xfrm>
            <a:custGeom>
              <a:avLst/>
              <a:gdLst>
                <a:gd name="connsiteX0" fmla="*/ 0 w 1007836"/>
                <a:gd name="connsiteY0" fmla="*/ 503918 h 1007836"/>
                <a:gd name="connsiteX1" fmla="*/ 503918 w 1007836"/>
                <a:gd name="connsiteY1" fmla="*/ 0 h 1007836"/>
                <a:gd name="connsiteX2" fmla="*/ 1007836 w 1007836"/>
                <a:gd name="connsiteY2" fmla="*/ 503918 h 1007836"/>
                <a:gd name="connsiteX3" fmla="*/ 503918 w 1007836"/>
                <a:gd name="connsiteY3" fmla="*/ 1007836 h 1007836"/>
                <a:gd name="connsiteX4" fmla="*/ 0 w 1007836"/>
                <a:gd name="connsiteY4" fmla="*/ 503918 h 1007836"/>
                <a:gd name="connsiteX0-1" fmla="*/ 503918 w 1007836"/>
                <a:gd name="connsiteY0-2" fmla="*/ 1007836 h 1099276"/>
                <a:gd name="connsiteX1-3" fmla="*/ 0 w 1007836"/>
                <a:gd name="connsiteY1-4" fmla="*/ 503918 h 1099276"/>
                <a:gd name="connsiteX2-5" fmla="*/ 503918 w 1007836"/>
                <a:gd name="connsiteY2-6" fmla="*/ 0 h 1099276"/>
                <a:gd name="connsiteX3-7" fmla="*/ 1007836 w 1007836"/>
                <a:gd name="connsiteY3-8" fmla="*/ 503918 h 1099276"/>
                <a:gd name="connsiteX4-9" fmla="*/ 595358 w 1007836"/>
                <a:gd name="connsiteY4-10" fmla="*/ 1099276 h 1099276"/>
                <a:gd name="connsiteX0-11" fmla="*/ 503918 w 1007836"/>
                <a:gd name="connsiteY0-12" fmla="*/ 1007836 h 1007836"/>
                <a:gd name="connsiteX1-13" fmla="*/ 0 w 1007836"/>
                <a:gd name="connsiteY1-14" fmla="*/ 503918 h 1007836"/>
                <a:gd name="connsiteX2-15" fmla="*/ 503918 w 1007836"/>
                <a:gd name="connsiteY2-16" fmla="*/ 0 h 1007836"/>
                <a:gd name="connsiteX3-17" fmla="*/ 1007836 w 1007836"/>
                <a:gd name="connsiteY3-18" fmla="*/ 503918 h 1007836"/>
                <a:gd name="connsiteX0-19" fmla="*/ 0 w 1007836"/>
                <a:gd name="connsiteY0-20" fmla="*/ 503918 h 503918"/>
                <a:gd name="connsiteX1-21" fmla="*/ 503918 w 1007836"/>
                <a:gd name="connsiteY1-22" fmla="*/ 0 h 503918"/>
                <a:gd name="connsiteX2-23" fmla="*/ 1007836 w 1007836"/>
                <a:gd name="connsiteY2-24" fmla="*/ 503918 h 503918"/>
              </a:gdLst>
              <a:ahLst/>
              <a:cxnLst>
                <a:cxn ang="0">
                  <a:pos x="connsiteX0-1" y="connsiteY0-2"/>
                </a:cxn>
                <a:cxn ang="0">
                  <a:pos x="connsiteX1-3" y="connsiteY1-4"/>
                </a:cxn>
                <a:cxn ang="0">
                  <a:pos x="connsiteX2-5" y="connsiteY2-6"/>
                </a:cxn>
              </a:cxnLst>
              <a:rect l="l" t="t" r="r" b="b"/>
              <a:pathLst>
                <a:path w="1007836" h="503918">
                  <a:moveTo>
                    <a:pt x="0" y="503918"/>
                  </a:moveTo>
                  <a:cubicBezTo>
                    <a:pt x="0" y="225612"/>
                    <a:pt x="225612" y="0"/>
                    <a:pt x="503918" y="0"/>
                  </a:cubicBezTo>
                  <a:cubicBezTo>
                    <a:pt x="782224" y="0"/>
                    <a:pt x="1007836" y="225612"/>
                    <a:pt x="1007836" y="503918"/>
                  </a:cubicBezTo>
                </a:path>
              </a:pathLst>
            </a:custGeom>
            <a:noFill/>
            <a:ln w="1206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椭圆 4"/>
            <p:cNvSpPr/>
            <p:nvPr/>
          </p:nvSpPr>
          <p:spPr>
            <a:xfrm flipV="1">
              <a:off x="4717143" y="4277632"/>
              <a:ext cx="1007836" cy="503918"/>
            </a:xfrm>
            <a:custGeom>
              <a:avLst/>
              <a:gdLst>
                <a:gd name="connsiteX0" fmla="*/ 0 w 1007836"/>
                <a:gd name="connsiteY0" fmla="*/ 503918 h 1007836"/>
                <a:gd name="connsiteX1" fmla="*/ 503918 w 1007836"/>
                <a:gd name="connsiteY1" fmla="*/ 0 h 1007836"/>
                <a:gd name="connsiteX2" fmla="*/ 1007836 w 1007836"/>
                <a:gd name="connsiteY2" fmla="*/ 503918 h 1007836"/>
                <a:gd name="connsiteX3" fmla="*/ 503918 w 1007836"/>
                <a:gd name="connsiteY3" fmla="*/ 1007836 h 1007836"/>
                <a:gd name="connsiteX4" fmla="*/ 0 w 1007836"/>
                <a:gd name="connsiteY4" fmla="*/ 503918 h 1007836"/>
                <a:gd name="connsiteX0-1" fmla="*/ 503918 w 1007836"/>
                <a:gd name="connsiteY0-2" fmla="*/ 1007836 h 1099276"/>
                <a:gd name="connsiteX1-3" fmla="*/ 0 w 1007836"/>
                <a:gd name="connsiteY1-4" fmla="*/ 503918 h 1099276"/>
                <a:gd name="connsiteX2-5" fmla="*/ 503918 w 1007836"/>
                <a:gd name="connsiteY2-6" fmla="*/ 0 h 1099276"/>
                <a:gd name="connsiteX3-7" fmla="*/ 1007836 w 1007836"/>
                <a:gd name="connsiteY3-8" fmla="*/ 503918 h 1099276"/>
                <a:gd name="connsiteX4-9" fmla="*/ 595358 w 1007836"/>
                <a:gd name="connsiteY4-10" fmla="*/ 1099276 h 1099276"/>
                <a:gd name="connsiteX0-11" fmla="*/ 503918 w 1007836"/>
                <a:gd name="connsiteY0-12" fmla="*/ 1007836 h 1007836"/>
                <a:gd name="connsiteX1-13" fmla="*/ 0 w 1007836"/>
                <a:gd name="connsiteY1-14" fmla="*/ 503918 h 1007836"/>
                <a:gd name="connsiteX2-15" fmla="*/ 503918 w 1007836"/>
                <a:gd name="connsiteY2-16" fmla="*/ 0 h 1007836"/>
                <a:gd name="connsiteX3-17" fmla="*/ 1007836 w 1007836"/>
                <a:gd name="connsiteY3-18" fmla="*/ 503918 h 1007836"/>
                <a:gd name="connsiteX0-19" fmla="*/ 0 w 1007836"/>
                <a:gd name="connsiteY0-20" fmla="*/ 503918 h 503918"/>
                <a:gd name="connsiteX1-21" fmla="*/ 503918 w 1007836"/>
                <a:gd name="connsiteY1-22" fmla="*/ 0 h 503918"/>
                <a:gd name="connsiteX2-23" fmla="*/ 1007836 w 1007836"/>
                <a:gd name="connsiteY2-24" fmla="*/ 503918 h 503918"/>
              </a:gdLst>
              <a:ahLst/>
              <a:cxnLst>
                <a:cxn ang="0">
                  <a:pos x="connsiteX0-1" y="connsiteY0-2"/>
                </a:cxn>
                <a:cxn ang="0">
                  <a:pos x="connsiteX1-3" y="connsiteY1-4"/>
                </a:cxn>
                <a:cxn ang="0">
                  <a:pos x="connsiteX2-5" y="connsiteY2-6"/>
                </a:cxn>
              </a:cxnLst>
              <a:rect l="l" t="t" r="r" b="b"/>
              <a:pathLst>
                <a:path w="1007836" h="503918">
                  <a:moveTo>
                    <a:pt x="0" y="503918"/>
                  </a:moveTo>
                  <a:cubicBezTo>
                    <a:pt x="0" y="225612"/>
                    <a:pt x="225612" y="0"/>
                    <a:pt x="503918" y="0"/>
                  </a:cubicBezTo>
                  <a:cubicBezTo>
                    <a:pt x="782224" y="0"/>
                    <a:pt x="1007836" y="225612"/>
                    <a:pt x="1007836" y="503918"/>
                  </a:cubicBezTo>
                </a:path>
              </a:pathLst>
            </a:custGeom>
            <a:noFill/>
            <a:ln w="1206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6" name="文本框 15"/>
          <p:cNvSpPr txBox="1"/>
          <p:nvPr/>
        </p:nvSpPr>
        <p:spPr>
          <a:xfrm>
            <a:off x="1447235" y="3287556"/>
            <a:ext cx="899886" cy="923330"/>
          </a:xfrm>
          <a:prstGeom prst="rect">
            <a:avLst/>
          </a:prstGeom>
          <a:noFill/>
        </p:spPr>
        <p:txBody>
          <a:bodyPr wrap="square" rtlCol="0">
            <a:spAutoFit/>
          </a:bodyPr>
          <a:lstStyle/>
          <a:p>
            <a:pPr algn="ctr"/>
            <a:r>
              <a:rPr lang="en-US" altLang="zh-CN" sz="5400" dirty="0">
                <a:solidFill>
                  <a:schemeClr val="bg1"/>
                </a:solidFill>
                <a:latin typeface="Helvetica" panose="020B0604020202030204" pitchFamily="34" charset="0"/>
              </a:rPr>
              <a:t>S</a:t>
            </a:r>
            <a:endParaRPr lang="zh-CN" altLang="en-US" sz="5400" dirty="0">
              <a:solidFill>
                <a:schemeClr val="bg1"/>
              </a:solidFill>
              <a:latin typeface="Helvetica" panose="020B0604020202030204" pitchFamily="34" charset="0"/>
            </a:endParaRPr>
          </a:p>
        </p:txBody>
      </p:sp>
      <p:sp>
        <p:nvSpPr>
          <p:cNvPr id="17" name="文本框 16"/>
          <p:cNvSpPr txBox="1"/>
          <p:nvPr/>
        </p:nvSpPr>
        <p:spPr>
          <a:xfrm>
            <a:off x="4246449" y="3287556"/>
            <a:ext cx="899886" cy="923330"/>
          </a:xfrm>
          <a:prstGeom prst="rect">
            <a:avLst/>
          </a:prstGeom>
          <a:noFill/>
        </p:spPr>
        <p:txBody>
          <a:bodyPr wrap="square" rtlCol="0">
            <a:spAutoFit/>
          </a:bodyPr>
          <a:lstStyle/>
          <a:p>
            <a:pPr algn="ctr"/>
            <a:r>
              <a:rPr lang="en-US" altLang="zh-CN" sz="5400" dirty="0">
                <a:solidFill>
                  <a:schemeClr val="bg1"/>
                </a:solidFill>
                <a:latin typeface="Helvetica" panose="020B0604020202030204" pitchFamily="34" charset="0"/>
              </a:rPr>
              <a:t>W</a:t>
            </a:r>
            <a:endParaRPr lang="zh-CN" altLang="en-US" sz="5400" dirty="0">
              <a:solidFill>
                <a:schemeClr val="bg1"/>
              </a:solidFill>
              <a:latin typeface="Helvetica" panose="020B0604020202030204" pitchFamily="34" charset="0"/>
            </a:endParaRPr>
          </a:p>
        </p:txBody>
      </p:sp>
      <p:sp>
        <p:nvSpPr>
          <p:cNvPr id="18" name="文本框 17"/>
          <p:cNvSpPr txBox="1"/>
          <p:nvPr/>
        </p:nvSpPr>
        <p:spPr>
          <a:xfrm>
            <a:off x="7045665" y="3287556"/>
            <a:ext cx="899886" cy="923330"/>
          </a:xfrm>
          <a:prstGeom prst="rect">
            <a:avLst/>
          </a:prstGeom>
          <a:noFill/>
        </p:spPr>
        <p:txBody>
          <a:bodyPr wrap="square" rtlCol="0">
            <a:spAutoFit/>
          </a:bodyPr>
          <a:lstStyle/>
          <a:p>
            <a:pPr algn="ctr"/>
            <a:r>
              <a:rPr lang="en-US" altLang="zh-CN" sz="5400" dirty="0">
                <a:solidFill>
                  <a:schemeClr val="bg1"/>
                </a:solidFill>
                <a:latin typeface="Helvetica" panose="020B0604020202030204" pitchFamily="34" charset="0"/>
              </a:rPr>
              <a:t>T</a:t>
            </a:r>
            <a:endParaRPr lang="zh-CN" altLang="en-US" sz="5400" dirty="0">
              <a:solidFill>
                <a:schemeClr val="bg1"/>
              </a:solidFill>
              <a:latin typeface="Helvetica" panose="020B0604020202030204" pitchFamily="34" charset="0"/>
            </a:endParaRPr>
          </a:p>
        </p:txBody>
      </p:sp>
      <p:sp>
        <p:nvSpPr>
          <p:cNvPr id="19" name="文本框 18"/>
          <p:cNvSpPr txBox="1"/>
          <p:nvPr/>
        </p:nvSpPr>
        <p:spPr>
          <a:xfrm>
            <a:off x="9844880" y="3287556"/>
            <a:ext cx="899886" cy="923330"/>
          </a:xfrm>
          <a:prstGeom prst="rect">
            <a:avLst/>
          </a:prstGeom>
          <a:noFill/>
        </p:spPr>
        <p:txBody>
          <a:bodyPr wrap="square" rtlCol="0">
            <a:spAutoFit/>
          </a:bodyPr>
          <a:lstStyle/>
          <a:p>
            <a:pPr algn="ctr"/>
            <a:r>
              <a:rPr lang="en-US" altLang="zh-CN" sz="5400" dirty="0">
                <a:solidFill>
                  <a:schemeClr val="bg1"/>
                </a:solidFill>
                <a:latin typeface="Helvetica" panose="020B0604020202030204" pitchFamily="34" charset="0"/>
              </a:rPr>
              <a:t>O</a:t>
            </a:r>
            <a:endParaRPr lang="zh-CN" altLang="en-US" sz="5400" dirty="0">
              <a:solidFill>
                <a:schemeClr val="bg1"/>
              </a:solidFill>
              <a:latin typeface="Helvetica" panose="020B0604020202030204" pitchFamily="34" charset="0"/>
            </a:endParaRPr>
          </a:p>
        </p:txBody>
      </p:sp>
      <p:sp>
        <p:nvSpPr>
          <p:cNvPr id="20" name="文本框 19"/>
          <p:cNvSpPr txBox="1"/>
          <p:nvPr/>
        </p:nvSpPr>
        <p:spPr>
          <a:xfrm>
            <a:off x="506703" y="4602701"/>
            <a:ext cx="2780950" cy="978729"/>
          </a:xfrm>
          <a:prstGeom prst="rect">
            <a:avLst/>
          </a:prstGeom>
          <a:noFill/>
        </p:spPr>
        <p:txBody>
          <a:bodyPr wrap="square" rtlCol="0">
            <a:spAutoFit/>
          </a:bodyPr>
          <a:lstStyle/>
          <a:p>
            <a:pPr algn="ctr" defTabSz="1216025" eaLnBrk="1" hangingPunct="1">
              <a:lnSpc>
                <a:spcPct val="120000"/>
              </a:lnSpc>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文本框 20"/>
          <p:cNvSpPr txBox="1"/>
          <p:nvPr/>
        </p:nvSpPr>
        <p:spPr>
          <a:xfrm>
            <a:off x="3308889" y="4600107"/>
            <a:ext cx="2780950" cy="959943"/>
          </a:xfrm>
          <a:prstGeom prst="rect">
            <a:avLst/>
          </a:prstGeom>
          <a:noFill/>
        </p:spPr>
        <p:txBody>
          <a:bodyPr wrap="square" rtlCol="0">
            <a:spAutoFit/>
          </a:bodyPr>
          <a:lstStyle/>
          <a:p>
            <a:pPr algn="ctr" defTabSz="1216025" eaLnBrk="1" hangingPunct="1">
              <a:lnSpc>
                <a:spcPct val="120000"/>
              </a:lnSpc>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文本框 21"/>
          <p:cNvSpPr txBox="1"/>
          <p:nvPr/>
        </p:nvSpPr>
        <p:spPr>
          <a:xfrm>
            <a:off x="6111075" y="4623176"/>
            <a:ext cx="2780950" cy="959943"/>
          </a:xfrm>
          <a:prstGeom prst="rect">
            <a:avLst/>
          </a:prstGeom>
          <a:noFill/>
        </p:spPr>
        <p:txBody>
          <a:bodyPr wrap="square" rtlCol="0">
            <a:spAutoFit/>
          </a:bodyPr>
          <a:lstStyle/>
          <a:p>
            <a:pPr algn="ctr" defTabSz="1216025" eaLnBrk="1" hangingPunct="1">
              <a:lnSpc>
                <a:spcPct val="120000"/>
              </a:lnSpc>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文本框 22"/>
          <p:cNvSpPr txBox="1"/>
          <p:nvPr/>
        </p:nvSpPr>
        <p:spPr>
          <a:xfrm>
            <a:off x="8904348" y="4623176"/>
            <a:ext cx="2780950" cy="978729"/>
          </a:xfrm>
          <a:prstGeom prst="rect">
            <a:avLst/>
          </a:prstGeom>
          <a:noFill/>
        </p:spPr>
        <p:txBody>
          <a:bodyPr wrap="square" rtlCol="0">
            <a:spAutoFit/>
          </a:bodyPr>
          <a:lstStyle/>
          <a:p>
            <a:pPr algn="ctr" defTabSz="1216025" eaLnBrk="1" hangingPunct="1">
              <a:lnSpc>
                <a:spcPct val="120000"/>
              </a:lnSpc>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矩形 23"/>
          <p:cNvSpPr/>
          <p:nvPr/>
        </p:nvSpPr>
        <p:spPr>
          <a:xfrm>
            <a:off x="4673599" y="1589874"/>
            <a:ext cx="2844800" cy="724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文本框 27"/>
          <p:cNvSpPr txBox="1"/>
          <p:nvPr/>
        </p:nvSpPr>
        <p:spPr>
          <a:xfrm>
            <a:off x="4589779" y="1743593"/>
            <a:ext cx="3012440" cy="461665"/>
          </a:xfrm>
          <a:prstGeom prst="rect">
            <a:avLst/>
          </a:prstGeom>
          <a:noFill/>
        </p:spPr>
        <p:txBody>
          <a:bodyPr wrap="square" rtlCol="0">
            <a:spAutoFit/>
          </a:bodyPr>
          <a:lstStyle/>
          <a:p>
            <a:pPr algn="ctr"/>
            <a:r>
              <a:rPr lang="zh-CN" altLang="en-US" sz="2400" b="1" dirty="0">
                <a:gradFill>
                  <a:gsLst>
                    <a:gs pos="0">
                      <a:srgbClr val="0C346B"/>
                    </a:gs>
                    <a:gs pos="100000">
                      <a:srgbClr val="1353A9"/>
                    </a:gs>
                  </a:gsLst>
                  <a:lin ang="5400000" scaled="1"/>
                </a:gradFill>
                <a:latin typeface="Helvetica" panose="020B0604020202030204" pitchFamily="34" charset="0"/>
              </a:rPr>
              <a:t>资金主要用途</a:t>
            </a:r>
            <a:endParaRPr lang="zh-CN" altLang="en-US" sz="2400" b="1" dirty="0">
              <a:gradFill>
                <a:gsLst>
                  <a:gs pos="0">
                    <a:srgbClr val="0C346B"/>
                  </a:gs>
                  <a:gs pos="100000">
                    <a:srgbClr val="1353A9"/>
                  </a:gs>
                </a:gsLst>
                <a:lin ang="5400000" scaled="1"/>
              </a:gradFill>
              <a:latin typeface="Helvetica" panose="020B0604020202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 calcmode="lin" valueType="num">
                                      <p:cBhvr>
                                        <p:cTn id="19" dur="500" fill="hold"/>
                                        <p:tgtEl>
                                          <p:spTgt spid="4"/>
                                        </p:tgtEl>
                                        <p:attrNameLst>
                                          <p:attrName>style.rotation</p:attrName>
                                        </p:attrNameLst>
                                      </p:cBhvr>
                                      <p:tavLst>
                                        <p:tav tm="0">
                                          <p:val>
                                            <p:fltVal val="360"/>
                                          </p:val>
                                        </p:tav>
                                        <p:tav tm="100000">
                                          <p:val>
                                            <p:fltVal val="0"/>
                                          </p:val>
                                        </p:tav>
                                      </p:tavLst>
                                    </p:anim>
                                    <p:animEffect transition="in" filter="fade">
                                      <p:cBhvr>
                                        <p:cTn id="20" dur="500"/>
                                        <p:tgtEl>
                                          <p:spTgt spid="4"/>
                                        </p:tgtEl>
                                      </p:cBhvr>
                                    </p:animEffect>
                                  </p:childTnLst>
                                </p:cTn>
                              </p:par>
                              <p:par>
                                <p:cTn id="21" presetID="49" presetClass="entr" presetSubtype="0" decel="10000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 calcmode="lin" valueType="num">
                                      <p:cBhvr>
                                        <p:cTn id="25" dur="500" fill="hold"/>
                                        <p:tgtEl>
                                          <p:spTgt spid="7"/>
                                        </p:tgtEl>
                                        <p:attrNameLst>
                                          <p:attrName>style.rotation</p:attrName>
                                        </p:attrNameLst>
                                      </p:cBhvr>
                                      <p:tavLst>
                                        <p:tav tm="0">
                                          <p:val>
                                            <p:fltVal val="360"/>
                                          </p:val>
                                        </p:tav>
                                        <p:tav tm="100000">
                                          <p:val>
                                            <p:fltVal val="0"/>
                                          </p:val>
                                        </p:tav>
                                      </p:tavLst>
                                    </p:anim>
                                    <p:animEffect transition="in" filter="fade">
                                      <p:cBhvr>
                                        <p:cTn id="26" dur="500"/>
                                        <p:tgtEl>
                                          <p:spTgt spid="7"/>
                                        </p:tgtEl>
                                      </p:cBhvr>
                                    </p:animEffect>
                                  </p:childTnLst>
                                </p:cTn>
                              </p:par>
                              <p:par>
                                <p:cTn id="27" presetID="49" presetClass="entr" presetSubtype="0" decel="10000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 calcmode="lin" valueType="num">
                                      <p:cBhvr>
                                        <p:cTn id="31" dur="500" fill="hold"/>
                                        <p:tgtEl>
                                          <p:spTgt spid="10"/>
                                        </p:tgtEl>
                                        <p:attrNameLst>
                                          <p:attrName>style.rotation</p:attrName>
                                        </p:attrNameLst>
                                      </p:cBhvr>
                                      <p:tavLst>
                                        <p:tav tm="0">
                                          <p:val>
                                            <p:fltVal val="360"/>
                                          </p:val>
                                        </p:tav>
                                        <p:tav tm="100000">
                                          <p:val>
                                            <p:fltVal val="0"/>
                                          </p:val>
                                        </p:tav>
                                      </p:tavLst>
                                    </p:anim>
                                    <p:animEffect transition="in" filter="fade">
                                      <p:cBhvr>
                                        <p:cTn id="32" dur="500"/>
                                        <p:tgtEl>
                                          <p:spTgt spid="10"/>
                                        </p:tgtEl>
                                      </p:cBhvr>
                                    </p:animEffect>
                                  </p:childTnLst>
                                </p:cTn>
                              </p:par>
                              <p:par>
                                <p:cTn id="33" presetID="49" presetClass="entr" presetSubtype="0" decel="10000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 calcmode="lin" valueType="num">
                                      <p:cBhvr>
                                        <p:cTn id="37" dur="500" fill="hold"/>
                                        <p:tgtEl>
                                          <p:spTgt spid="13"/>
                                        </p:tgtEl>
                                        <p:attrNameLst>
                                          <p:attrName>style.rotation</p:attrName>
                                        </p:attrNameLst>
                                      </p:cBhvr>
                                      <p:tavLst>
                                        <p:tav tm="0">
                                          <p:val>
                                            <p:fltVal val="360"/>
                                          </p:val>
                                        </p:tav>
                                        <p:tav tm="100000">
                                          <p:val>
                                            <p:fltVal val="0"/>
                                          </p:val>
                                        </p:tav>
                                      </p:tavLst>
                                    </p:anim>
                                    <p:animEffect transition="in" filter="fade">
                                      <p:cBhvr>
                                        <p:cTn id="38" dur="500"/>
                                        <p:tgtEl>
                                          <p:spTgt spid="13"/>
                                        </p:tgtEl>
                                      </p:cBhvr>
                                    </p:animEffect>
                                  </p:childTnLst>
                                </p:cTn>
                              </p:par>
                              <p:par>
                                <p:cTn id="39" presetID="49" presetClass="entr" presetSubtype="0" decel="10000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 calcmode="lin" valueType="num">
                                      <p:cBhvr>
                                        <p:cTn id="43" dur="500" fill="hold"/>
                                        <p:tgtEl>
                                          <p:spTgt spid="16"/>
                                        </p:tgtEl>
                                        <p:attrNameLst>
                                          <p:attrName>style.rotation</p:attrName>
                                        </p:attrNameLst>
                                      </p:cBhvr>
                                      <p:tavLst>
                                        <p:tav tm="0">
                                          <p:val>
                                            <p:fltVal val="360"/>
                                          </p:val>
                                        </p:tav>
                                        <p:tav tm="100000">
                                          <p:val>
                                            <p:fltVal val="0"/>
                                          </p:val>
                                        </p:tav>
                                      </p:tavLst>
                                    </p:anim>
                                    <p:animEffect transition="in" filter="fade">
                                      <p:cBhvr>
                                        <p:cTn id="44" dur="500"/>
                                        <p:tgtEl>
                                          <p:spTgt spid="16"/>
                                        </p:tgtEl>
                                      </p:cBhvr>
                                    </p:animEffect>
                                  </p:childTnLst>
                                </p:cTn>
                              </p:par>
                              <p:par>
                                <p:cTn id="45" presetID="49" presetClass="entr" presetSubtype="0" decel="10000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 calcmode="lin" valueType="num">
                                      <p:cBhvr>
                                        <p:cTn id="49" dur="500" fill="hold"/>
                                        <p:tgtEl>
                                          <p:spTgt spid="17"/>
                                        </p:tgtEl>
                                        <p:attrNameLst>
                                          <p:attrName>style.rotation</p:attrName>
                                        </p:attrNameLst>
                                      </p:cBhvr>
                                      <p:tavLst>
                                        <p:tav tm="0">
                                          <p:val>
                                            <p:fltVal val="360"/>
                                          </p:val>
                                        </p:tav>
                                        <p:tav tm="100000">
                                          <p:val>
                                            <p:fltVal val="0"/>
                                          </p:val>
                                        </p:tav>
                                      </p:tavLst>
                                    </p:anim>
                                    <p:animEffect transition="in" filter="fade">
                                      <p:cBhvr>
                                        <p:cTn id="50" dur="500"/>
                                        <p:tgtEl>
                                          <p:spTgt spid="17"/>
                                        </p:tgtEl>
                                      </p:cBhvr>
                                    </p:animEffect>
                                  </p:childTnLst>
                                </p:cTn>
                              </p:par>
                              <p:par>
                                <p:cTn id="51" presetID="49" presetClass="entr" presetSubtype="0" decel="10000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 calcmode="lin" valueType="num">
                                      <p:cBhvr>
                                        <p:cTn id="55" dur="500" fill="hold"/>
                                        <p:tgtEl>
                                          <p:spTgt spid="18"/>
                                        </p:tgtEl>
                                        <p:attrNameLst>
                                          <p:attrName>style.rotation</p:attrName>
                                        </p:attrNameLst>
                                      </p:cBhvr>
                                      <p:tavLst>
                                        <p:tav tm="0">
                                          <p:val>
                                            <p:fltVal val="360"/>
                                          </p:val>
                                        </p:tav>
                                        <p:tav tm="100000">
                                          <p:val>
                                            <p:fltVal val="0"/>
                                          </p:val>
                                        </p:tav>
                                      </p:tavLst>
                                    </p:anim>
                                    <p:animEffect transition="in" filter="fade">
                                      <p:cBhvr>
                                        <p:cTn id="56" dur="500"/>
                                        <p:tgtEl>
                                          <p:spTgt spid="18"/>
                                        </p:tgtEl>
                                      </p:cBhvr>
                                    </p:animEffect>
                                  </p:childTnLst>
                                </p:cTn>
                              </p:par>
                              <p:par>
                                <p:cTn id="57" presetID="49" presetClass="entr" presetSubtype="0" decel="10000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 calcmode="lin" valueType="num">
                                      <p:cBhvr>
                                        <p:cTn id="61" dur="500" fill="hold"/>
                                        <p:tgtEl>
                                          <p:spTgt spid="19"/>
                                        </p:tgtEl>
                                        <p:attrNameLst>
                                          <p:attrName>style.rotation</p:attrName>
                                        </p:attrNameLst>
                                      </p:cBhvr>
                                      <p:tavLst>
                                        <p:tav tm="0">
                                          <p:val>
                                            <p:fltVal val="360"/>
                                          </p:val>
                                        </p:tav>
                                        <p:tav tm="100000">
                                          <p:val>
                                            <p:fltVal val="0"/>
                                          </p:val>
                                        </p:tav>
                                      </p:tavLst>
                                    </p:anim>
                                    <p:animEffect transition="in" filter="fade">
                                      <p:cBhvr>
                                        <p:cTn id="62" dur="5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ppt_x"/>
                                          </p:val>
                                        </p:tav>
                                        <p:tav tm="100000">
                                          <p:val>
                                            <p:strVal val="#ppt_x"/>
                                          </p:val>
                                        </p:tav>
                                      </p:tavLst>
                                    </p:anim>
                                    <p:anim calcmode="lin" valueType="num">
                                      <p:cBhvr additive="base">
                                        <p:cTn id="68" dur="500" fill="hold"/>
                                        <p:tgtEl>
                                          <p:spTgt spid="2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500" fill="hold"/>
                                        <p:tgtEl>
                                          <p:spTgt spid="21"/>
                                        </p:tgtEl>
                                        <p:attrNameLst>
                                          <p:attrName>ppt_x</p:attrName>
                                        </p:attrNameLst>
                                      </p:cBhvr>
                                      <p:tavLst>
                                        <p:tav tm="0">
                                          <p:val>
                                            <p:strVal val="#ppt_x"/>
                                          </p:val>
                                        </p:tav>
                                        <p:tav tm="100000">
                                          <p:val>
                                            <p:strVal val="#ppt_x"/>
                                          </p:val>
                                        </p:tav>
                                      </p:tavLst>
                                    </p:anim>
                                    <p:anim calcmode="lin" valueType="num">
                                      <p:cBhvr additive="base">
                                        <p:cTn id="72" dur="500" fill="hold"/>
                                        <p:tgtEl>
                                          <p:spTgt spid="2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500" fill="hold"/>
                                        <p:tgtEl>
                                          <p:spTgt spid="22"/>
                                        </p:tgtEl>
                                        <p:attrNameLst>
                                          <p:attrName>ppt_x</p:attrName>
                                        </p:attrNameLst>
                                      </p:cBhvr>
                                      <p:tavLst>
                                        <p:tav tm="0">
                                          <p:val>
                                            <p:strVal val="#ppt_x"/>
                                          </p:val>
                                        </p:tav>
                                        <p:tav tm="100000">
                                          <p:val>
                                            <p:strVal val="#ppt_x"/>
                                          </p:val>
                                        </p:tav>
                                      </p:tavLst>
                                    </p:anim>
                                    <p:anim calcmode="lin" valueType="num">
                                      <p:cBhvr additive="base">
                                        <p:cTn id="76" dur="500" fill="hold"/>
                                        <p:tgtEl>
                                          <p:spTgt spid="2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animBg="1"/>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218240" y="3247258"/>
            <a:ext cx="6410321" cy="1107996"/>
          </a:xfrm>
          <a:prstGeom prst="rect">
            <a:avLst/>
          </a:prstGeom>
          <a:noFill/>
          <a:ln>
            <a:noFill/>
          </a:ln>
        </p:spPr>
        <p:txBody>
          <a:bodyPr wrap="square" rtlCol="0">
            <a:spAutoFit/>
          </a:bodyPr>
          <a:lstStyle/>
          <a:p>
            <a:pPr algn="ctr"/>
            <a:r>
              <a:rPr lang="zh-CN" altLang="en-US" sz="6600" spc="600" dirty="0">
                <a:solidFill>
                  <a:schemeClr val="bg1"/>
                </a:solidFill>
                <a:latin typeface="Malgun Gothic" panose="020B0503020000020004" pitchFamily="34" charset="-127"/>
                <a:ea typeface="Meiryo" panose="020B0604030504040204" pitchFamily="34" charset="-128"/>
                <a:cs typeface="Meiryo" panose="020B0604030504040204" pitchFamily="34" charset="-128"/>
              </a:rPr>
              <a:t>谢谢观看</a:t>
            </a:r>
            <a:endParaRPr lang="zh-CN" altLang="en-US" sz="6600" spc="600" dirty="0">
              <a:solidFill>
                <a:schemeClr val="bg1"/>
              </a:solidFill>
              <a:latin typeface="Malgun Gothic" panose="020B0503020000020004" pitchFamily="34" charset="-127"/>
              <a:ea typeface="Meiryo" panose="020B0604030504040204" pitchFamily="34" charset="-128"/>
              <a:cs typeface="Meiryo" panose="020B0604030504040204" pitchFamily="34" charset="-128"/>
            </a:endParaRPr>
          </a:p>
        </p:txBody>
      </p:sp>
      <p:sp>
        <p:nvSpPr>
          <p:cNvPr id="3" name="文本框 2"/>
          <p:cNvSpPr txBox="1"/>
          <p:nvPr/>
        </p:nvSpPr>
        <p:spPr>
          <a:xfrm>
            <a:off x="7841488" y="2122994"/>
            <a:ext cx="3163824" cy="1200329"/>
          </a:xfrm>
          <a:prstGeom prst="rect">
            <a:avLst/>
          </a:prstGeom>
          <a:noFill/>
        </p:spPr>
        <p:txBody>
          <a:bodyPr wrap="square" rtlCol="0">
            <a:spAutoFit/>
          </a:bodyPr>
          <a:lstStyle/>
          <a:p>
            <a:pPr algn="ctr"/>
            <a:r>
              <a:rPr lang="en-US" altLang="zh-CN" sz="7200" b="1" spc="300" dirty="0">
                <a:ln>
                  <a:solidFill>
                    <a:schemeClr val="bg1"/>
                  </a:solidFill>
                </a:ln>
                <a:solidFill>
                  <a:schemeClr val="bg1"/>
                </a:solidFill>
                <a:latin typeface="Dotum" panose="020B0600000101010101" pitchFamily="34" charset="-127"/>
                <a:ea typeface="Dotum" panose="020B0600000101010101" pitchFamily="34" charset="-127"/>
              </a:rPr>
              <a:t>201X</a:t>
            </a:r>
            <a:endParaRPr lang="zh-CN" altLang="en-US" sz="7200" b="1" spc="300" dirty="0">
              <a:ln>
                <a:solidFill>
                  <a:schemeClr val="bg1"/>
                </a:solidFill>
              </a:ln>
              <a:solidFill>
                <a:schemeClr val="bg1"/>
              </a:solidFill>
              <a:latin typeface="Dotum" panose="020B0600000101010101" pitchFamily="34" charset="-127"/>
              <a:ea typeface="Dotum" panose="020B0600000101010101" pitchFamily="34" charset="-127"/>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53" presetClass="entr" presetSubtype="16" fill="hold" grpId="0" nodeType="withEffect">
                                  <p:stCondLst>
                                    <p:cond delay="150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5651</Words>
  <Application>WPS 演示</Application>
  <PresentationFormat>宽屏</PresentationFormat>
  <Paragraphs>474</Paragraphs>
  <Slides>25</Slides>
  <Notes>26</Notes>
  <HiddenSlides>0</HiddenSlides>
  <MMClips>2</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25</vt:i4>
      </vt:variant>
    </vt:vector>
  </HeadingPairs>
  <TitlesOfParts>
    <vt:vector size="49" baseType="lpstr">
      <vt:lpstr>Arial</vt:lpstr>
      <vt:lpstr>宋体</vt:lpstr>
      <vt:lpstr>Wingdings</vt:lpstr>
      <vt:lpstr>微软雅黑</vt:lpstr>
      <vt:lpstr>Malgun Gothic</vt:lpstr>
      <vt:lpstr>Meiryo</vt:lpstr>
      <vt:lpstr>Dotum</vt:lpstr>
      <vt:lpstr>专业字体设计服务/WWW.ZTSGC.COM/</vt:lpstr>
      <vt:lpstr>Code Light</vt:lpstr>
      <vt:lpstr>Segoe UI Symbol</vt:lpstr>
      <vt:lpstr>Britannic Bold</vt:lpstr>
      <vt:lpstr>Tw Cen MT</vt:lpstr>
      <vt:lpstr>造字工房尚雅体演示版常规体</vt:lpstr>
      <vt:lpstr>Simplified Arabic</vt:lpstr>
      <vt:lpstr>Arial Unicode MS</vt:lpstr>
      <vt:lpstr>Microsoft JhengHei UI</vt:lpstr>
      <vt:lpstr>Code Bold</vt:lpstr>
      <vt:lpstr>Calibri</vt:lpstr>
      <vt:lpstr>Helvetica</vt:lpstr>
      <vt:lpstr>等线</vt:lpstr>
      <vt:lpstr>Segoe Print</vt:lpstr>
      <vt:lpstr>Vijaya</vt:lpstr>
      <vt:lpstr>Calibri Light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拉普耶鲁</cp:lastModifiedBy>
  <cp:revision>24</cp:revision>
  <dcterms:created xsi:type="dcterms:W3CDTF">2017-08-18T03:02:00Z</dcterms:created>
  <dcterms:modified xsi:type="dcterms:W3CDTF">2018-03-17T01:22:41Z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